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notesSlides/notesSlide2.xml" ContentType="application/vnd.openxmlformats-officedocument.presentationml.notesSlide+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notesSlides/notesSlide3.xml" ContentType="application/vnd.openxmlformats-officedocument.presentationml.notesSlide+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notesSlides/notesSlide4.xml" ContentType="application/vnd.openxmlformats-officedocument.presentationml.notesSlide+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notesSlides/notesSlide5.xml" ContentType="application/vnd.openxmlformats-officedocument.presentationml.notesSlide+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notesSlides/notesSlide6.xml" ContentType="application/vnd.openxmlformats-officedocument.presentationml.notesSlide+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notesSlides/notesSlide7.xml" ContentType="application/vnd.openxmlformats-officedocument.presentationml.notesSlide+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notesSlides/notesSlide8.xml" ContentType="application/vnd.openxmlformats-officedocument.presentationml.notesSlide+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notesSlides/notesSlide9.xml" ContentType="application/vnd.openxmlformats-officedocument.presentationml.notesSlide+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notesSlides/notesSlide10.xml" ContentType="application/vnd.openxmlformats-officedocument.presentationml.notesSlide+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notesSlides/notesSlide11.xml" ContentType="application/vnd.openxmlformats-officedocument.presentationml.notesSlide+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405" r:id="rId2"/>
    <p:sldId id="1402" r:id="rId3"/>
    <p:sldId id="1026" r:id="rId4"/>
    <p:sldId id="1373" r:id="rId5"/>
    <p:sldId id="526" r:id="rId6"/>
    <p:sldId id="1406" r:id="rId7"/>
    <p:sldId id="1407" r:id="rId8"/>
    <p:sldId id="1408" r:id="rId9"/>
    <p:sldId id="544" r:id="rId10"/>
    <p:sldId id="546" r:id="rId11"/>
    <p:sldId id="534" r:id="rId12"/>
    <p:sldId id="535" r:id="rId13"/>
    <p:sldId id="537" r:id="rId14"/>
    <p:sldId id="539" r:id="rId15"/>
    <p:sldId id="540" r:id="rId16"/>
    <p:sldId id="542" r:id="rId17"/>
    <p:sldId id="543" r:id="rId18"/>
    <p:sldId id="1409" r:id="rId19"/>
    <p:sldId id="1410"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11" autoAdjust="0"/>
    <p:restoredTop sz="94660"/>
  </p:normalViewPr>
  <p:slideViewPr>
    <p:cSldViewPr snapToGrid="0">
      <p:cViewPr varScale="1">
        <p:scale>
          <a:sx n="113" d="100"/>
          <a:sy n="113" d="100"/>
        </p:scale>
        <p:origin x="558"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48:15.514"/>
    </inkml:context>
    <inkml:brush xml:id="br0">
      <inkml:brushProperty name="width" value="0.025" units="cm"/>
      <inkml:brushProperty name="height" value="0.025" units="cm"/>
    </inkml:brush>
  </inkml:definitions>
  <inkml:trace contextRef="#ctx0" brushRef="#br0">0 219 6854,'0'0'3481,"8"10"-2771,1 3-606,-6-8-43,0 0-1,1 0 0,0 0 1,0-1-1,0 1 1,0-1-1,10 7 0,-10-9 158,-1 0 0,1 0-1,0-1 1,1 1 0,-1-1 0,0 0-1,0 0 1,1 0 0,-1-1-1,0 1 1,1-1 0,-1 0-1,0-1 1,1 1 0,7-2 0,-8 1-189,0 0 1,0 0-1,0 1 1,0 0-1,1-1 1,-1 1-1,0 1 1,0-1-1,0 1 1,0 0-1,0 0 1,0 0-1,0 0 1,0 1-1,0-1 1,0 1-1,-1 0 1,1 0-1,3 3 1,20 21 67,-15-13 26,0-1 1,28 19-1,-34-27-26,0-1-1,1 1 1,-1-2 0,0 1 0,1-1-1,-1 0 1,1 0 0,0-1 0,0 0-1,-1 0 1,8 0 0,83-5 970,-73 2-949,1 0 1,-1 2-1,1 1 0,-1 0 1,43 10-1,-43-6-10,-1-1 0,1 0 0,0-2-1,0 0 1,1-2 0,-1-1 0,0-1-1,0-1 1,0-1 0,25-7 0,-12 4 22,-1 3 0,1 1 1,0 2-1,46 4 0,-40-1-119,1-2-1,63-8 1,261-30 20,-97 13 2,-14 4-257,295 13-1,-316 17 254,54 0 71,-218-9-39,714-21 145,-57 5-179,-514 17-6,-117-7-21,0-4 0,152-34 0,106-13 32,-234 51-9,0 6 0,210 25 0,-163-10 270,236-10-1,-224-7-172,90-1-47,233 4 46,360-1-97,-360-8-12,-404 2 182,0-4 1,171-40 0,-21 2 30,-162 34-231,96-12-34,-158 25 39,1 0 0,0 2-1,-1 1 1,1 1 0,26 6-1,234 50 21,139 38-2,-379-84-18,1-2-1,-1-2 1,1-2-1,1-2 0,-1-2 1,1-2-1,0-2 1,71-12-1,270-27-34,33-5-15,-153 3 131,280-6-1,33 11-26,205-4 0,-563 45-22,341 51 0,-520-47-37,435 75 150,-418-71-19,-1-2 1,2-3-1,-1-3 1,1-2-1,-1-4 1,1-2-1,75-15 1,-112 14-279,0-1 288,46-4 0,-68 9-318,-1 1 1,1-1-1,0 1 0,-1 1 1,1-1-1,0 1 1,-1-1-1,1 1 0,0 1 1,-1-1-1,1 1 1,-1-1-1,0 1 0,0 1 1,0-1-1,8 6 1,5 20-4920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47:58.715"/>
    </inkml:context>
    <inkml:brush xml:id="br0">
      <inkml:brushProperty name="width" value="0.025" units="cm"/>
      <inkml:brushProperty name="height" value="0.025" units="cm"/>
    </inkml:brush>
  </inkml:definitions>
  <inkml:trace contextRef="#ctx0" brushRef="#br0">32 423 19346,'0'0'7608,"-5"10"-7251,4-9-351,-20 47 359,21-47-374,-1 0 0,0 0 1,1 1-1,-1-1 1,1 0-1,0 1 0,-1-1 1,1 1-1,0-1 0,0 0 1,0 1-1,0-1 1,0 1-1,0-1 0,0 0 1,0 1-1,0-1 0,1 1 1,-1-1-1,1 0 1,-1 1-1,1-1 0,-1 0 1,1 0-1,0 1 0,0-1 1,-1 0-1,1 0 1,0 0-1,0 0 0,0 0 1,0 0-1,0 0 0,1 0 1,-1 0-1,0-1 1,3 2-1,2-1-112,0-1 1,0 1 0,0-1-1,0-1 1,1 1-1,-1-1 1,0 0 0,0 0-1,0-1 1,0 0-1,0 0 1,-1 0 0,1-1-1,0 0 1,-1 0-1,0 0 1,0-1 0,0 1-1,0-1 1,0-1-1,4-5 1,6-5-71,0-2 0,-2 1 0,0-2 0,19-35 0,-16 21 272,-1 0-1,-2-1 0,-2-1 0,0 0 0,-3 0 0,-1-1 0,-1 0 0,1-58 0,-16 104 1687,-6 20-1409,2 1 0,1 1-1,2 1 1,1-1 0,2 1-1,1 1 1,1-1 0,2 1-1,2 0 1,4 48 0,-2-72-347,0 0 0,0 0 0,2 0 0,-1 0 0,1-1 0,1 1 0,-1-1 0,2 0 0,0 0 0,0-1 1,0 1-1,14 16 0,-18-25-48,-1-1 0,1 1 0,-1 0 0,1-1 0,-1 1 0,1-1 0,-1 1 0,1-1 0,-1 1 0,1-1 0,0 0 0,-1 1 0,1-1 0,-1 0 0,1 1 0,0-1 0,0 0 0,-1 0 0,1 0 0,0 1 0,-1-1 0,1 0 0,0 0 0,0 0 0,-1 0 0,1 0 0,0 0 0,0-1 0,-1 1 0,1 0 0,1-1 0,-2 0-33,1 0 1,0 0-1,-1 0 0,1 0 1,0-1-1,-1 1 0,0 0 0,1 0 1,-1-1-1,0 1 0,1 0 1,-1-1-1,0 1 0,0 0 0,0-2 1,-1-5-404,1 0 1,-1 0 0,0 0 0,-5-15-1,-1 9-207,0 0-1,-1 0 0,-1 0 1,0 1-1,-1 1 1,-22-23-1,-79-60 1114,81 71 978,30 24-1329,0 0 1,1 0-1,-1 0 0,0 0 0,1 0 0,-1 0 1,0 0-1,1 0 0,-1 0 0,0 0 1,1 0-1,-1 0 0,1 0 0,-1 0 0,0 0 1,1 0-1,-1 0 0,0 0 0,0 0 1,1-1-1,-1 1 0,0 0 0,1 0 0,-1 0 1,0-1-1,0 1 0,1 0 0,-1 0 0,0-1 1,0 1-1,1 0 0,-1-1 0,0 1 1,0 0-1,0-1 0,0 1 0,1 0 0,-1-1 1,0 1-1,0 0 0,0-1 0,0 1 0,0 0 1,0-1-1,0 1 0,0 0 0,0-1 1,0 1-1,0 0 0,0-1 0,0 1 0,-1 0 1,1-1-1,0 1 0,0 0 0,0-1 1,0 1-1,-1 0 0,1-1 0,0 1 0,0 0 1,-1 0-1,1-1 0,0 1 0,0 0 0,-1 0 1,1-1-1,0 1 0,-1 0 0,39-3 56,-29 2 498,30-1-236,83-10 173,-46-8-3986,-56 10-321,-13-2-1575,-6-2-4209</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23:08.059"/>
    </inkml:context>
    <inkml:brush xml:id="br0">
      <inkml:brushProperty name="width" value="0.025" units="cm"/>
      <inkml:brushProperty name="height" value="0.025" units="cm"/>
    </inkml:brush>
  </inkml:definitions>
  <inkml:trace contextRef="#ctx0" brushRef="#br0">122 33 2274,'0'0'5984,"-10"2"-3453,-22 5-1610,-48 10 4644,126-12-3079,-14-1-2319,150-2 386,185-22 1,-84 2-230,1724-14 1416,368 138-1422,-1558-59-43,1061-26 536,822-69-523,-2488 43-264,388-18 11,-583 22-34,-11 2 1,0-1 1,0 0-1,1-1 0,-1 1 0,0-1 0,0 0 0,0-1 0,0 1 0,0-1 1,0 0-1,10-6 0,-48 4-1187,-29-7-5115,29 0-2124</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2:19.586"/>
    </inkml:context>
    <inkml:brush xml:id="br0">
      <inkml:brushProperty name="width" value="0.025" units="cm"/>
      <inkml:brushProperty name="height" value="0.025" units="cm"/>
    </inkml:brush>
  </inkml:definitions>
  <inkml:trace contextRef="#ctx0" brushRef="#br0">116 30 13677,'-9'3'2653,"3"-1"-2447,-5 2 607,0 1 0,1 0 0,-1 1-1,-11 8 1,19-12-636,0 0-1,1 0 0,-1 0 1,1 1-1,-1-1 1,1 1-1,0-1 1,0 1-1,0 0 0,1 0 1,-1 0-1,0 0 1,1 0-1,0 0 1,0 0-1,0 1 0,0-1 1,0 0-1,1 0 1,0 1-1,-1-1 1,2 5-1,-1-6-162,1 0 0,0 0 0,0 1 0,0-1 0,0 0 1,0 0-1,0 0 0,1 0 0,-1-1 0,1 1 0,-1 0 0,1 0 0,0-1 0,-1 1 0,1-1 0,0 0 1,0 1-1,0-1 0,0 0 0,0 0 0,1 0 0,-1-1 0,0 1 0,0 0 0,1-1 0,-1 1 0,0-1 1,4 0-1,11 2 21,0 0 0,30-2 0,-38 0-20,0-1-18,0 0 0,-1 0 0,1-1 0,-1-1 0,1 1 0,-1-1 0,0 0 0,0-1 0,0 0 0,13-9 0,-18 11-1,0 0 0,-1 0 0,1 0 1,0 0-1,-1 0 0,1-1 1,-1 1-1,1-1 0,-1 0 1,0 0-1,0 0 0,-1 0 0,1 0 1,-1 0-1,1 0 0,-1 0 1,0-1-1,0 1 0,0 0 0,-1-1 1,1 1-1,-1-1 0,0 1 1,0-1-1,0 1 0,0-1 0,-1 1 1,1-1-1,-3-5 0,1 6-27,0 0-1,0 0 1,0 0-1,-1 0 1,0 0 0,1 1-1,-1 0 1,0-1-1,0 1 1,0 0-1,0 0 1,-1 1-1,1-1 1,0 0-1,-1 1 1,1 0-1,-1 0 1,-5-1-1,-5-1-600,1 1-1,-1 0 1,-22 0-1,63 18-4775,2-9 2312,5-3-1185</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2:19.912"/>
    </inkml:context>
    <inkml:brush xml:id="br0">
      <inkml:brushProperty name="width" value="0.025" units="cm"/>
      <inkml:brushProperty name="height" value="0.025" units="cm"/>
    </inkml:brush>
  </inkml:definitions>
  <inkml:trace contextRef="#ctx0" brushRef="#br0">217 34 13901,'0'0'5504,"-13"-5"-3833,-5-1-918,0 0-1,-38-7 1,51 12-606,0 0 0,0 0 0,0 1 0,0 0 0,0-1 1,0 2-1,-1-1 0,1 1 0,0-1 0,0 1 0,0 1 0,0-1 0,1 1 0,-1 0 0,0 0 0,1 0 0,-1 1 0,1-1 0,-7 6 1,11-8-143,-1 1 1,0 0-1,1-1 1,-1 1-1,1 0 1,-1-1-1,1 1 1,-1 0 0,1-1-1,0 1 1,-1 0-1,1 0 1,0 0-1,-1-1 1,1 1-1,0 0 1,0 0 0,0 0-1,0 0 1,0-1-1,0 1 1,0 0-1,0 0 1,0 0-1,0 0 1,1-1 0,-1 1-1,1 1 1,0 0-3,0-1 0,0 1 0,1-1 0,-1 1 0,0-1 0,1 1 0,0-1 0,-1 0 0,1 0 1,0 0-1,3 2 0,57 16-322,-54-17 189,57 12-290,-39-10 174,-1 2 0,0 1 0,1 0 0,44 22 0,-69-28 250,0-1-1,1 1 0,-1-1 1,0 1-1,0-1 1,0 1-1,1 0 1,-1 0-1,0 0 1,0-1-1,0 1 1,0 0-1,-1 0 1,1 0-1,0 1 1,0-1-1,-1 0 0,1 0 1,0 0-1,-1 1 1,1-1-1,-1 0 1,0 0-1,1 1 1,-1-1-1,0 0 1,0 3-1,0-2 11,-1-1 0,0 1 0,0 0 0,0 0 0,0-1 0,-1 1 0,1 0 0,0-1 0,-1 1 0,1-1 0,-1 0 0,1 0 0,-1 1-1,0-1 1,-3 1 0,-7 5 90,-2-1 1,1-1-1,-24 7 0,21-8 7,-1-1 0,1 0 0,0-1 1,-1 0-1,-20-2 0,36 0-158,1 0 0,-1-1 0,0 1 0,0 0 0,0 0 0,1-1 0,-1 1 0,0 0 0,0-1 0,1 1-1,-1-1 1,0 1 0,1-1 0,-1 1 0,0-1 0,1 0 0,-1 1 0,1-1 0,-1 1 0,1-1 0,-1 0 0,1 0 0,0 1 0,-1-1 0,1 0 0,0 0 0,0 0 0,-1 1 0,1-1 0,0 0-1,0 0 1,0 0 0,0 1 0,0-1 0,0 0 0,0 0 0,0 0 0,1 0 0,-1 1 0,0-1 0,0 0 0,1 0 0,-1 1 0,0-1 0,2-1 0,17-37-4841,7 2-1038,4-6-3992</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2:20.303"/>
    </inkml:context>
    <inkml:brush xml:id="br0">
      <inkml:brushProperty name="width" value="0.025" units="cm"/>
      <inkml:brushProperty name="height" value="0.025" units="cm"/>
    </inkml:brush>
  </inkml:definitions>
  <inkml:trace contextRef="#ctx0" brushRef="#br0">100 1 15855,'0'0'731,"1"8"540,1 21-193,1-1 1,1-1-1,2 1 0,1 0 1,1-1-1,22 51 0,2-23-944,-21-39-499,0 1 1,-2 1-1,0 0 1,-1 0-1,-1 1 1,8 30-1,-15-49 325,0-1-1,0 1 1,0 0-1,0 0 1,0 0-1,-1 0 1,1-1 0,0 1-1,0 0 1,0 0-1,0 0 1,-1 0-1,1 0 1,0 0-1,0 0 1,0 0 0,-1-1-1,1 1 1,0 0-1,0 0 1,-1 0-1,1 0 1,0 0-1,0 0 1,0 0 0,-1 0-1,1 0 1,0 0-1,0 0 1,0 0-1,-1 0 1,1 1-1,0-1 1,0 0 0,0 0-1,-1 0 1,1 0-1,0 0 1,0 0-1,0 0 1,-1 1 0,1-1-1,0 0 1,0 0-1,0 0 1,0 0-1,0 1 1,0-1-1,-1 0 1,1 0 0,0 0-1,0 1 1,0-1-1,0 0 1,0 0-1,0 0 1,0 1-1,0-1 1,0 0 0,0 0-1,0 1 1,0-1-1,0 0 1,0 0-1,0 0 1,0 1-1,0-1 1,-15-13-678,14 12 535,-31-28-788,-12-12 1301,1-2 1,-62-80 0,103 121-174,1 1-1,-1-1 1,1 0 0,0 0 0,0 0 0,0 0-1,0 0 1,0 0 0,1 0 0,-1 0-1,1 0 1,-1 0 0,1 0 0,0 0-1,0 0 1,-1-1 0,2 1 0,-1-4-1,1 5-63,-1 0 1,1-1-1,0 1 0,0 0 0,0-1 0,0 1 0,0 0 1,0 0-1,0 0 0,0 0 0,1 0 0,-1 0 0,0 0 1,1 0-1,-1 1 0,0-1 0,1 1 0,-1-1 0,4 0 1,8-2 167,1 1 0,-1 0 0,1 2 0,24 0 0,-20 0-269,50 1 45,27-1-1260,-32-1-2983,-11-3-3438</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2:20.912"/>
    </inkml:context>
    <inkml:brush xml:id="br0">
      <inkml:brushProperty name="width" value="0.025" units="cm"/>
      <inkml:brushProperty name="height" value="0.025" units="cm"/>
    </inkml:brush>
  </inkml:definitions>
  <inkml:trace contextRef="#ctx0" brushRef="#br0">146 134 3940,'0'0'6347,"8"-7"-1969,25-26-754,-32 32-3513,0 1-1,-1-1 0,1 1 0,-1 0 0,1-1 0,-1 1 1,1-1-1,-1 1 0,0-1 0,1 0 0,-1 1 1,1-1-1,-1 1 0,0-1 0,0 0 0,1 1 1,-1-1-1,0 1 0,0-1 0,0 0 0,0 1 1,0-1-1,0 0 0,0 0 0,0 1 0,0-1 1,0 0-1,0 1 0,0-1 0,0 0 0,-1 1 1,1-1-1,0 1 0,0-1 0,-1 0 0,1 1 1,0-1-1,-1 1 0,1-1 0,-1 1 0,1-1 1,-1 1-1,1-1 0,-1 1 0,1-1 0,-1 1 1,1 0-1,-1-1 0,1 1 0,-1 0 0,0 0 1,1-1-1,-1 1 0,0 0 0,1 0 0,-2 0 1,-32-5 1026,33 5-1135,-9 1 210,-1-1 0,1 1 0,-1 1 0,1 0 0,-1 1 0,-12 4 0,20-6-108,-1 1 0,0-1 0,1 1-1,-1 0 1,1-1 0,0 2-1,0-1 1,0 0 0,0 1-1,0-1 1,0 1 0,1 0-1,-1 0 1,1 0 0,0 0-1,0 1 1,0-1 0,0 0-1,0 1 1,-1 6 0,3-10-97,0 1 1,-1-1-1,1 1 0,0-1 1,0 1-1,0 0 0,1-1 1,-1 1-1,0-1 0,0 1 1,0-1-1,0 1 1,0-1-1,1 1 0,-1-1 1,0 1-1,0-1 0,1 1 1,-1-1-1,0 1 0,1-1 1,-1 0-1,0 1 0,1-1 1,-1 0-1,1 1 1,-1-1-1,1 0 0,-1 1 1,1-1-1,-1 0 0,1 0 1,-1 0-1,2 1 0,27 2 111,30-11-18,-39 2-198,-1-1 1,0-1-1,0 0 1,-1-2-1,0 0 1,-1-1-1,0-1 1,-1 0-1,0-2 0,15-15 1,-21 12-772,-19 15-311,-24 20 506,27-12 498,0 0-1,1 0 0,0 1 1,0-1-1,1 1 1,0 1-1,0-1 0,0 0 1,-2 10-1,5-14-84,0-1 1,0 1-1,1-1 0,0 1 0,-1 0 0,1-1 1,0 1-1,0 0 0,0-1 0,1 1 0,-1-1 1,1 1-1,1 4 0,-1-5-76,0 0-1,0 0 1,0 0-1,0-1 1,1 1 0,-1-1-1,1 1 1,-1-1-1,1 1 1,0-1 0,-1 0-1,1 0 1,0 0 0,0 0-1,0 0 1,0 0-1,0 0 1,0-1 0,0 1-1,2-1 1,28 5-7222</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2:21.288"/>
    </inkml:context>
    <inkml:brush xml:id="br0">
      <inkml:brushProperty name="width" value="0.025" units="cm"/>
      <inkml:brushProperty name="height" value="0.025" units="cm"/>
    </inkml:brush>
  </inkml:definitions>
  <inkml:trace contextRef="#ctx0" brushRef="#br0">117 152 13965,'0'0'2472,"-12"0"-689,4 0-1453,0 0 1,1 0 0,-1 1-1,0 0 1,0 1-1,-8 2 1,13-3-155,1 0 1,0 0-1,0-1 1,0 2-1,-1-1 1,1 0-1,0 0 0,0 1 1,1-1-1,-1 1 1,0-1-1,0 1 1,1 0-1,-1 0 0,1 0 1,-1 0-1,1 0 1,0 0-1,0 0 1,0 0-1,0 1 0,0-1 1,1 0-1,-1 0 1,1 1-1,-1-1 1,1 1-1,0-1 0,0 0 1,0 5-1,1-5-118,0 0-1,0 0 1,0 0 0,0 0-1,0 0 1,0-1-1,0 1 1,1 0-1,-1-1 1,1 1 0,-1-1-1,1 0 1,-1 1-1,1-1 1,0 0-1,0 0 1,0 0 0,-1 0-1,1 0 1,0-1-1,0 1 1,0 0-1,0-1 1,1 0 0,-1 1-1,0-1 1,0 0-1,3 0 1,72 1-36,-68-1 59,5-2-119,-1 0 0,0-1 1,0 0-1,0-1 0,0 0 1,0-1-1,-1-1 0,0 0 0,0 0 1,-1-1-1,22-17 0,-24 17-1,0-1-1,0 0 0,-1 0 0,0 0 1,-1-1-1,1-1 0,-2 1 0,1-1 1,-1 0-1,-1-1 0,0 1 0,-1-1 0,7-22 1,-10 32 19,-1 0 1,0 0-1,1 0 1,-1 0-1,0 0 1,0 0 0,0 0-1,0 0 1,0 0-1,0 0 1,0 0-1,0-1 1,0 1-1,0 0 1,0 0-1,-1 0 1,1 0 0,0 0-1,-1 0 1,1 0-1,-1 0 1,1 0-1,-1 0 1,0 1-1,1-1 1,-1 0 0,0 0-1,-1-1 1,1 2 26,0 1 1,0-1 0,0 0-1,0 0 1,0 1-1,0-1 1,-1 1 0,1-1-1,0 1 1,0-1 0,0 1-1,1 0 1,-1-1 0,0 1-1,0 0 1,0 0 0,0-1-1,1 1 1,-1 0-1,0 0 1,1 0 0,-1 0-1,1 0 1,-1 0 0,1 0-1,-1 2 1,-3 4 43,0 0 0,1 1 1,0-1-1,1 1 0,0 0 0,0 0 0,0 0 1,1 0-1,0 0 0,1 0 0,0 0 0,0 0 1,0 0-1,1 0 0,1 0 0,-1 0 0,1 0 0,1 0 1,-1 0-1,1-1 0,1 1 0,-1-1 0,1 0 1,0 0-1,1 0 0,0-1 0,7 8 0,-6-8-762,0-1-1,0 0 1,0 0-1,1-1 1,0 1-1,0-1 0,0-1 1,1 1-1,-1-1 1,1-1-1,8 3 1,26 0-10393</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2:23.484"/>
    </inkml:context>
    <inkml:brush xml:id="br0">
      <inkml:brushProperty name="width" value="0.025" units="cm"/>
      <inkml:brushProperty name="height" value="0.025" units="cm"/>
    </inkml:brush>
  </inkml:definitions>
  <inkml:trace contextRef="#ctx0" brushRef="#br0">1 347 9993,'0'0'6892,"6"-9"-5466,-3 3-1265,1 0 0,0 1 0,1 0 0,-1 0 1,1 0-1,0 1 0,0-1 0,0 1 0,1 0 0,0 1 1,0 0-1,-1-1 0,2 2 0,-1-1 0,0 1 0,1 0 1,-1 0-1,1 1 0,-1 0 0,10-1 0,-12 1-147,0 1 0,0-1-1,0 1 1,0 0 0,0 0 0,0 0-1,0 1 1,0 0 0,0-1-1,6 3 1,-9-2-6,0 0 1,1 0-1,-1 0 0,0 0 0,0 1 0,-1-1 1,1 0-1,0 0 0,0 1 0,0-1 1,-1 0-1,1 1 0,-1-1 0,1 1 0,-1-1 1,0 1-1,1-1 0,-1 1 0,0-1 1,0 1-1,0-1 0,0 1 0,0-1 0,0 1 1,-1-1-1,1 1 0,-1-1 0,1 1 0,-1-1 1,0 2-1,-2 7 230,-1 1-1,0-2 1,-1 1-1,0-1 1,-11 16 0,11-19-69,1 1 1,-1-1 0,1 2 0,0-1 0,1 0 0,0 1 0,0-1 0,1 1 0,0 0 0,0 0 0,-1 11 0,4-18-154,-1 1 0,1-1 1,-1 0-1,1 0 1,0 0-1,0 0 1,-1 0-1,1 0 1,0 0-1,0 0 1,0 0-1,0 0 0,0 0 1,1 0-1,-1-1 1,0 1-1,0-1 1,0 1-1,1-1 1,-1 1-1,0-1 1,0 1-1,1-1 1,-1 0-1,0 0 0,1 0 1,-1 0-1,0 0 1,1 0-1,-1 0 1,0 0-1,1-1 1,1 1-1,51-8 263,-35 2-290,0-1 1,0-1-1,-1 0 1,31-20 0,-37 21-109,-1-1 1,-1 0 0,0-1 0,0 0 0,-1 0-1,0-1 1,0 0 0,9-15 0,-17 24-21,0 0 0,0-1 0,0 1 1,0-1-1,0 1 0,0-1 0,0 0 0,-1 1 0,1-1 1,-1 0-1,1 1 0,-1-1 0,1 0 0,-1 0 1,0 1-1,0-1 0,0 0 0,0 0 0,0 1 0,0-1 1,-1 0-1,1 0 0,-1 1 0,1-1 0,-1 0 0,1 0 1,-1 1-1,-2-3 0,1 2-42,0 1 1,-1-1-1,1 1 1,0 0-1,-1 0 1,0 0-1,1 0 1,-1 0-1,0 0 1,1 1-1,-1 0 1,0-1-1,0 1 1,0 0-1,1 0 1,-6 1-1,8-1 183,-1 0 0,1 0-1,-1-1 1,1 1 0,-1 0 0,1 0-1,-1 0 1,1 0 0,-1 0-1,0 0 1,1 0 0,-1 0 0,1 1-1,-1-1 1,1 0 0,-1 0-1,1 0 1,-1 0 0,1 1 0,-1-1-1,1 0 1,-1 1 0,1-1-1,0 0 1,-1 1 0,1-1 0,-1 0-1,1 1 1,0-1 0,-1 1-1,1-1 1,0 1 0,0-1 0,-1 1-1,1-1 1,0 1 0,0-1-1,0 1 1,-1-1 0,1 1 0,0-1-1,0 1 1,0-1 0,0 1-1,0-1 1,0 1 0,0 0 0,0-1-1,1 1 1,-1-1 0,0 1-1,0-1 1,0 1 0,1-1 0,-1 1-1,1 0 1,0 1-2,0-1 1,0 1-1,1 0 0,-1-1 0,0 1 1,1-1-1,0 0 0,-1 1 0,1-1 0,0 0 1,0 0-1,-1 0 0,1 0 0,4 1 1,13 1-578,1 0 1,29 0 0,-40-3-391,-1 0 0,1 0 0,0-1 0,-1 0 0,1 0 0,-1-1 0,0-1 0,10-3 0,-17 6 908,-1 0 0,1 0 0,0-1-1,-1 1 1,1 0 0,-1-1-1,1 1 1,0 0 0,-1-1 0,1 1-1,-1 0 1,1-1 0,-1 1-1,1-1 1,-1 1 0,1-1 0,-1 0-1,0 1 1,1-1 0,-1 1-1,0-1 1,0 0 0,1 1 0,-1-2-1,-12-5 3313,-25 4 2696,35 3-5717,0 0 1,0 0-1,-1 0 1,1 1-1,0-1 0,0 1 1,0-1-1,0 1 1,0 0-1,0-1 1,0 1-1,0 0 1,0 0-1,0 1 0,1-1 1,-1 0-1,0 1 1,1-1-1,-1 1 1,1-1-1,0 1 1,-1 0-1,1-1 0,0 1 1,0 0-1,0 0 1,0 0-1,0 0 1,0 0-1,1 0 1,-1 0-1,1 0 1,-1 0-1,1 4 0,1-5-189,-1 0 0,1 0 0,0 1 0,-1-1-1,1 0 1,0 0 0,0-1 0,0 1-1,0 0 1,0 0 0,0 0 0,0 0 0,0-1-1,1 1 1,-1-1 0,0 1 0,0-1 0,1 1-1,-1-1 1,0 0 0,0 1 0,1-1-1,-1 0 1,0 0 0,1 0 0,0 0 0,46 1 97,-38-2-48,8 0-218,0-1 0,0-1 0,0 0 0,0-1 0,24-10-1,24-6-2036,-65 21 2086,0 0-1,-1-1 0,1 1 1,-1 0-1,1 0 0,-1 0 0,1 0 1,-1 0-1,0 0 0,1-1 1,-1 1-1,0 0 0,0 0 0,0 0 1,1 0-1,-1 0 0,0 0 1,0 0-1,-1 0 0,1 0 1,0 0-1,0 0 0,0 0 0,-1 1 1,1 0 101,-1-1 0,1 1 1,0 0-1,0-1 0,0 1 0,0 0 1,0-1-1,0 1 0,0 0 0,0-1 1,1 1-1,-1 0 0,1-1 0,-1 1 1,1-1-1,0 1 0,0-1 0,-1 1 1,3 1-1,5-2-118,0-1-1,0 0 1,0 0-1,0 0 1,0-1 0,0 0-1,0-1 1,0 0-1,0 0 1,0-1 0,0 0-1,-1 0 1,0-1-1,1 1 1,10-10 0,-3 3-456,0 0 0,-1-2 0,0 0 0,-1 0 0,0-1 0,12-17 0,-17 19 557,-1-1 0,0 1 0,-1-1 0,0 0 0,-1-1-1,0 1 1,-1-1 0,-1 0 0,0 0 0,0-1 0,-1 1 0,-1 0-1,-1-21 1,0 33-6,0-1 0,0 0-1,0 1 1,0-1 0,-1 0 0,1 0-1,0 1 1,-1-1 0,0 1 0,1-1-1,-1 0 1,0 1 0,0 0-1,0-1 1,0 1 0,0-1 0,0 1-1,0 0 1,0 0 0,0-1 0,-1 1-1,1 0 1,-1 0 0,1 0-1,-2 0 1,2 0 86,-1 1 1,1 0-1,0 0 0,0 0 1,-1 0-1,1 0 0,0 0 0,-1 0 1,1 0-1,0 0 0,0 1 0,-1-1 1,1 0-1,0 1 0,0-1 0,0 1 1,0 0-1,0-1 0,-1 1 1,1 0-1,0-1 0,0 1 0,1 0 1,-1 0-1,0 0 0,0 0 0,0 0 1,0 0-1,1 0 0,-1 0 1,1 0-1,-2 3 0,-2 4 252,1 0-1,0 0 1,0 0 0,1 0-1,0 1 1,0-1 0,1 1-1,0-1 1,1 1 0,-1-1-1,2 1 1,-1 0 0,1-1-1,1 1 1,3 13 0,4 4 120,1 0 0,1 0 1,22 34-1,-4-5-503,-21-38-62,-10-16-25,-17-25-132,8 11 160,-51-57-1075,-25-30 472,87 100 723,0 0 1,0 0 0,0 0 0,0 0-1,0 0 1,0 0 0,0 0 0,-1-1 0,1 1-1,0 0 1,0 0 0,0 0 0,0 0 0,0 0-1,0 0 1,0-1 0,0 1 0,0 0 0,0 0-1,0 0 1,0 0 0,0 0 0,0 0 0,0-1-1,0 1 1,0 0 0,0 0 0,0 0 0,0 0-1,0 0 1,0-1 0,0 1 0,0 0 0,0 0-1,0 0 1,0 0 0,0 0 0,0 0-1,1 0 1,-1-1 0,0 1 0,0 0 0,0 0-1,0 0 1,0 0 0,0 0 0,0 0 0,1 0-1,-1 0 1,0 0 0,0 0 0,0 0 0,0 0-1,0 0 1,0 0 0,1-1 0,-1 1 0,0 0-1,0 0 1,0 0 0,15 2 326,16 6-92,12 5-278,0-1-1,1-3 1,69 7 0,137-7-6040,-241-10 5698,0 0 1,1 0-1,-1-1 0,12-4 1,-19 6 243,0-1 0,0 0 0,0 1 1,-1-1-1,1 0 0,0 0 0,-1 0 0,1-1 1,0 1-1,-1 0 0,1-1 0,1-1 0,-3 2 53,1 0 1,-1 0-1,0 0 0,0 0 0,1 0 0,-1 1 0,0-1 0,0 0 1,0 0-1,0 0 0,0 0 0,0 0 0,0 0 0,0 1 0,-1-1 1,1 0-1,0 0 0,0 0 0,-1 0 0,1 1 0,-1-1 0,1 0 1,0 0-1,-1 1 0,1-1 0,-1 0 0,0 1 0,1-1 0,-2-1 1,-2-1 334,0 0 1,0 1 0,0-1 0,0 1 0,-1 0 0,1 0 0,0 0-1,-1 0 1,0 1 0,1 0 0,-1 0 0,0 0 0,0 0-1,0 1 1,1 0 0,-1 0 0,0 0 0,0 1 0,0 0 0,1-1-1,-1 2 1,-5 1 0,5-2 30,1 0 0,-1 0-1,0 1 1,1 0 0,-1 0 0,1 0-1,0 0 1,0 1 0,0 0 0,0 0-1,0 0 1,0 0 0,1 0 0,0 1-1,-1 0 1,1 0 0,1 0 0,-1 0-1,0 0 1,1 0 0,0 1 0,-2 4 0,4-8-267,0 0 1,0 0 0,0 0 0,0 0 0,0 0 0,0 0-1,0 0 1,0-1 0,0 1 0,0 0 0,1 0 0,-1 0-1,0 0 1,1 0 0,-1 0 0,0-1 0,1 1 0,-1 0-1,1 0 1,0-1 0,-1 1 0,1 0 0,0-1 0,-1 1-1,1 0 1,0-1 0,-1 1 0,1-1 0,0 1 0,0-1-1,0 0 1,0 1 0,0-1 0,-1 0 0,1 1 0,0-1-1,0 0 1,1 0 0,41 3 2,-35-3 47,18 0-276,0-1 1,-1-1 0,27-6-1,-43 6-150,-1 0-1,1-1 0,0 0 1,-1 0-1,1-1 0,-1 0 0,0-1 1,-1 0-1,1 0 0,-1 0 1,0-1-1,7-7 0,-13 12 207,0 0-1,0 0 1,0 1 0,0-1-1,0 0 1,0 0-1,0-1 1,0 1 0,-1 0-1,1 0 1,0 0-1,-1 0 1,1-1 0,-1 1-1,1 0 1,-1-1-1,0 1 1,1 0 0,-1-1-1,0 1 1,0 0-1,0-1 1,0-1 0,-1 3 105,1-1 1,-1 0 0,0 1-1,1 0 1,-1-1 0,1 1 0,-1-1-1,0 1 1,0 0 0,1-1-1,-1 1 1,0 0 0,1 0 0,-1-1-1,0 1 1,0 0 0,1 0-1,-1 0 1,0 0 0,0 0 0,0 0-1,1 0 1,-1 0 0,0 1-1,0-1 1,-1 0 0,1 1 67,0-1-1,0 0 1,-1 0 0,1 0 0,0 1 0,0-1-1,0 1 1,-1-1 0,1 1 0,0-1-1,0 1 1,0 0 0,0 0 0,0-1 0,0 1-1,0 0 1,0 0 0,1 0 0,-1 0-1,0 0 1,0 0 0,1 0 0,-1 0 0,1 0-1,-1 1 1,1-1 0,-1 0 0,1 0-1,0 0 1,-1 1 0,1-1 0,0 0 0,0 0-1,0 1 1,0-1 0,0 0 0,0 0-1,0 1 1,1-1 0,-1 0 0,0 0 0,1 0-1,-1 1 1,1-1 0,-1 0 0,1 0-1,0 1 1,2 0-51,0 0-1,-1 0 0,1 0 0,0 0 1,0-1-1,0 0 0,0 1 1,0-1-1,0 0 0,0 0 1,0-1-1,1 1 0,-1-1 1,0 1-1,7-1 0,52-3-3721,-58 3 3461,1-1 0,-1 0 0,0 0 0,0-1 0,0 1 0,0-1 0,0 0 0,0 0 0,-1 0 1,1 0-1,0-1 0,-1 0 0,6-5 0,-6 5 477,-1 0 1,1-1 0,-1 1 0,0 0 0,0-1-1,0 1 1,0-1 0,-1 0 0,1 1 0,-1-1-1,0 0 1,0 0 0,-1 0 0,1 0-1,-1-5 1,0 9-142,0 0-1,0-1 1,0 1 0,0 0-1,0-1 1,0 1 0,0 0-1,0-1 1,0 1-1,0 0 1,0-1 0,0 1-1,0 0 1,0-1-1,-1 1 1,1 0 0,0-1-1,0 1 1,0 0 0,-1-1-1,1 1 1,0 0-1,0 0 1,-1-1 0,1 1-1,0 0 1,-1 0-1,1 0 1,0-1 0,-1 1-1,1 0 1,0 0-1,-1 0 1,1 0 0,0 0-1,-1 0 1,1 0 0,0 0-1,-1 0 1,1 0-1,0 0 1,-1 0 0,1 0-1,0 0 1,-1 0-1,1 0 1,-1 0 0,1 0-1,0 0 1,-1 1-1,1-1 1,0 0 0,0 0-1,-1 0 1,1 1 0,0-1-1,-1 0 1,1 0-1,0 1 1,0-1 0,-1 0-1,1 0 1,0 1-1,-19 20 2275,16-11-1789,0 0 0,0 0-1,1 0 1,1 0 0,0 1-1,0-1 1,1 0-1,2 19 1,3 6-165,12 43-1,-11-51-409,0-1-1,4 55 0,-9-76 25,-1 0-1,0-1 1,0 1 0,-1 0 0,0 0-1,1-1 1,-2 1 0,1-1-1,0 1 1,-1-1 0,0 1 0,0-1-1,0 0 1,0 0 0,-6 7-1,5-8 26,-1 0 0,1-1 0,-1 1 0,0-1 0,0 0 0,0 0 0,0 0-1,0 0 1,0-1 0,0 0 0,-1 0 0,1 0 0,-1 0 0,1-1 0,0 1 0,-1-1-1,-4-1 1,7 1 32,1 0-1,-1 0 1,1 0-1,-1 0 0,1 0 1,-1 0-1,1-1 1,0 1-1,-1-1 0,1 1 1,-1-1-1,1 1 1,0-1-1,0 0 0,-1 0 1,1 0-1,0 0 1,0 0-1,0 0 0,0 0 1,0 0-1,0 0 1,-1-3-1,0 1-3,1 0 1,0 0-1,0 0 0,0 0 1,1 0-1,-1 0 0,1 0 0,0 0 1,0-1-1,0-5 0,1 0-90,1 0 0,-1 0 0,2 1-1,-1-1 1,1 0 0,0 1 0,7-12-1,12-11-600,1 2-1,1 1 1,2 1-1,1 1 1,1 2-1,39-28 1,-29 23 1262,-2-1 1,-1-1-1,33-39 1,-58 51 90,-13 11-22,1 8-660,1 0-1,-1 0 1,0 0 0,1 0 0,-1 1-1,1-1 1,-1 0 0,1 1 0,-1-1-1,1 1 1,-1 0 0,1 0-1,-1-1 1,1 1 0,0 0 0,-1 0-1,1 0 1,-2 3 0,-3 1 104,0 1 0,1 0 0,0 1 0,0 0 1,0-1-1,1 2 0,0-1 0,0 0 0,1 1 0,-4 14 0,5-19-170,2 1 0,-1-1 0,0 1 0,1-1 0,-1 0 0,1 1 0,0-1 0,0 1 0,0-1 0,1 1 0,-1-1 0,1 1 0,0-1 0,0 0 0,0 1 0,0-1 0,1 0 0,-1 0 0,1 0 0,0 0 0,0 0 0,0 0 0,0-1 0,0 1 0,1-1 0,-1 1 0,6 3 0,-1-2-907,0 0 0,-1-1 0,1 1 0,0-2 0,1 1 0,-1-1 0,8 2 0,23-1-9117</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2:24.371"/>
    </inkml:context>
    <inkml:brush xml:id="br0">
      <inkml:brushProperty name="width" value="0.025" units="cm"/>
      <inkml:brushProperty name="height" value="0.025" units="cm"/>
    </inkml:brush>
  </inkml:definitions>
  <inkml:trace contextRef="#ctx0" brushRef="#br0">7 10 10634,'-7'-9'10547,"13"19"-6897,0 6-3556,0 7 1251,-4-9-944,1-1 0,1 0 0,0 0 0,1 0 1,12 22-1,-15-33-392,-1 0 0,1 0 0,-1 0 0,1 0 1,0 0-1,0 0 0,0 0 0,0-1 0,0 1 0,1-1 0,-1 1 0,0-1 0,1 0 1,-1 0-1,1 0 0,-1 0 0,1-1 0,-1 1 0,1-1 0,-1 1 0,1-1 0,0 0 1,-1 0-1,1 0 0,0 0 0,-1 0 0,1-1 0,0 1 0,-1-1 0,1 0 0,-1 0 1,1 0-1,-1 0 0,1 0 0,-1 0 0,4-4 0,5-2-63,-1 0-1,1-1 1,-2-1-1,13-13 1,-15 16-26,-4 57 283,-3-49-170,0 0 1,-1-1 0,1 1 0,0 0-1,0 0 1,0 0 0,1 0-1,-1 0 1,0 0 0,1 0 0,-1 0-1,1 0 1,0-1 0,0 1 0,-1 0-1,1 0 1,0-1 0,0 1 0,1-1-1,-1 1 1,0-1 0,1 1-1,-1-1 1,0 0 0,1 1 0,-1-1-1,1 0 1,0 0 0,-1 0 0,1 0-1,0-1 1,0 1 0,0 0-1,0-1 1,-1 1 0,1-1 0,0 0-1,0 0 1,0 1 0,0-1 0,0 0-1,0-1 1,4 0 0,12 1-88,0-1 1,0-1 0,0-1-1,-1 0 1,1-1-1,-1-1 1,0-1 0,0-1-1,0 0 1,-1-1-1,0-1 1,28-20 0,-35 25-772,-7 8 424,-9 20 398,5-21-13,0 0 0,1 0 0,0 0 0,-1 0 0,1 1 0,0-1 0,0 0 0,1 1 0,-1-1 0,1 1 0,0-1 0,0 1 0,0-1 1,0 1-1,1-1 0,-1 1 0,2 3 0,17-3-6059,-9-5 346</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2:24.776"/>
    </inkml:context>
    <inkml:brush xml:id="br0">
      <inkml:brushProperty name="width" value="0.025" units="cm"/>
      <inkml:brushProperty name="height" value="0.025" units="cm"/>
    </inkml:brush>
  </inkml:definitions>
  <inkml:trace contextRef="#ctx0" brushRef="#br0">0 0 17136,'0'0'2659</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2:26.398"/>
    </inkml:context>
    <inkml:brush xml:id="br0">
      <inkml:brushProperty name="width" value="0.025" units="cm"/>
      <inkml:brushProperty name="height" value="0.025" units="cm"/>
    </inkml:brush>
  </inkml:definitions>
  <inkml:trace contextRef="#ctx0" brushRef="#br0">18 1 10410,'0'0'251,"0"0"-1,-1 0 1,1 0 0,0 0-1,-1 0 1,1-1 0,0 1-1,-1 0 1,1 0 0,0 0-1,-1 0 1,1 0 0,0 0 0,-1 0-1,1 0 1,0 0 0,-1 0-1,1 0 1,0 1 0,-1-1-1,1 0 1,0 0 0,-1 0 0,1 0-1,0 0 1,-1 1 0,1-1-1,0 0 1,0 0 0,-1 0-1,1 1 1,0-1 0,0 0-1,-1 0 1,1 1 0,-5 17 3099,4 26-3082,1-35 616,3 37 53,1 0 0,13 54-1,-9-62-526,-2 0-1,-2 1 1,-1-1 0,-2 40-1,-1-77-388,0 0 0,0 0 0,0 0-1,0 0 1,0-1 0,0 1 0,0 0-1,0 0 1,0 0 0,-1 0 0,1 0-1,0-1 1,0 1 0,-1 0 0,1 0-1,-1 0 1,1-1 0,-1 1 0,1 0-1,-1-1 1,1 1 0,-1 0 0,0-1-1,1 1 1,-1-1 0,0 1 0,1-1-1,-1 1 1,-2 0 0,3-2-4,-1 1 0,0 0 0,0-1 0,1 1 1,-1-1-1,0 1 0,0-1 0,1 0 0,-1 1 0,1-1 0,-1 0 1,1 1-1,-1-1 0,1 0 0,-1 0 0,1 0 0,-1 1 1,1-1-1,0 0 0,0 0 0,-1 0 0,1 0 0,0 0 0,0 1 1,0-1-1,0 0 0,0 0 0,0 0 0,0-1 0,-1-35-459,0 1 0,3-1 0,1 0 0,2 1 0,1 0 0,2 0 0,1 0 0,2 1 0,21-46 0,-29 75 493,0 0 0,1 1 0,0-1 0,0 1 0,0 0 0,1 0 0,0 1 0,-1-1 0,2 1 0,-1 0 0,0 0 0,12-5 0,-13 7-13,0 0 1,1 0-1,-1 1 0,1-1 0,-1 1 0,1 0 0,0 0 1,-1 1-1,1-1 0,0 1 0,0 0 0,-1 1 0,1-1 0,0 1 1,0 0-1,-1 0 0,1 0 0,6 3 0,-9-3-35,0 0 0,-1-1-1,1 1 1,-1 0 0,1 0-1,-1 0 1,0 0 0,1 0 0,-1 0-1,0 1 1,0-1 0,0 0-1,0 1 1,0-1 0,0 0 0,0 1-1,0-1 1,0 1 0,-1 0 0,1-1-1,0 1 1,-1 0 0,0-1-1,1 1 1,-1 0 0,0-1 0,0 1-1,0 0 1,0-1 0,0 1-1,0 0 1,-1 0 0,1-1 0,-1 1-1,1 0 1,-1-1 0,1 1-1,-1-1 1,0 1 0,0-1 0,0 1-1,0-1 1,0 1 0,-1 0-1,-3 5 37,0 0-1,-1-1 0,1 0 0,-1 0 0,-1 0 0,1-1 0,-13 8 0,6-5-27,-1 0 1,-1-1-1,1-1 0,-1 0 1,0-1-1,0-1 0,-1 0 0,-30 3 1,45-7-82,1 0 0,0 0 0,0 0 0,-1 0 0,1 0 0,0 0 0,0 0 0,-1 0 0,1 0 0,0 0 0,0 0 0,0-1 0,-1 1 0,1 0 0,0 0 0,0 0 0,0 0 0,0 0 0,-1-1 0,1 1 0,0 0 0,0 0 0,0 0 0,0-1 0,0 1 0,0 0 0,0 0 0,-1 0 0,1-1 0,0 1 0,0 0 0,0 0 0,0-1 0,0 1 0,0 0 0,0 0 0,0 0 0,0-1 0,0 1 0,0 0 0,0 0 0,0-1 0,1 1 0,-1 0 0,0 0 0,0 0 0,0-1 0,0 1 0,0 0 0,0 0 0,0 0 0,1-1 0,-1 1 0,0 0 0,0 0 0,0 0 0,1-1 0,9-12-2976,11-6-1224,7-2-925</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2:26.757"/>
    </inkml:context>
    <inkml:brush xml:id="br0">
      <inkml:brushProperty name="width" value="0.025" units="cm"/>
      <inkml:brushProperty name="height" value="0.025" units="cm"/>
    </inkml:brush>
  </inkml:definitions>
  <inkml:trace contextRef="#ctx0" brushRef="#br0">20 0 11627,'0'0'8264,"-2"9"-6497,-4 18-552,1 0 0,2 0 0,1 1 0,1 30 0,1-57-1197,0 0 0,-1 0 0,1 0 0,1 0 0,-1 0 0,0 0 0,0 0 0,0 0 0,0 0 0,1 0-1,-1 0 1,0 0 0,1 0 0,-1 0 0,1 0 0,-1-1 0,1 1 0,0 0 0,-1 0 0,1 0 0,0-1 0,-1 1 0,1 0 0,0-1 0,0 1 0,0 0 0,0-1 0,0 1 0,-1-1 0,1 0 0,0 1 0,0-1 0,0 0 0,0 1 0,0-1-1,0 0 1,0 0 0,0 0 0,0 0 0,1 0 0,1 0 0,-1-1-2,0 0-1,0 1 0,1-1 1,-1 0-1,0 0 0,0 0 1,0 0-1,0-1 0,0 1 1,0 0-1,0-1 0,-1 0 1,1 1-1,0-1 0,-1 0 1,1 0-1,1-3 0,1-4-17,0 0 0,-1 0 0,0-1 0,0 1 0,-1-1-1,0 0 1,-1 1 0,0-16 0,-1 23-41,1 0 0,-1 0 0,0 0 0,0 0 0,0-1 0,0 1 0,-1 0 0,1 0 0,-1 0 0,1 0 0,-1 0 0,0 0 0,0 0 0,0 0 0,0 0 0,0 0 0,0 0 0,0 0 0,-1 1 0,1-1 0,-1 0 0,1 1 0,-1-1 0,0 1 0,1 0 0,-1-1 0,0 1 0,0 0 0,0 0 0,0 0 0,0 1 0,0-1 0,0 0 0,0 1 0,0-1 0,0 1 0,-1 0 0,1 0 0,0 0 0,0 0 0,0 0 0,-3 0 0,4 1 16,1-1 0,-1 0 0,1 0 0,0 0 0,-1 0 0,1 1 1,-1-1-1,1 0 0,0 0 0,-1 1 0,1-1 0,0 0 0,-1 1 0,1-1 1,0 0-1,0 1 0,-1-1 0,1 0 0,0 1 0,0-1 0,-1 1 0,1-1 0,0 1 1,0-1-1,0 0 0,0 1 0,0-1 0,0 1 0,0-1 0,0 1 0,0-1 1,0 1-1,0-1 0,0 0 0,0 1 0,0-1 0,0 1 0,0-1 0,1 1 0,-1-1 1,10 18-1824,-3-14 755,1-1 1,-1-1 0,1 1-1,0-1 1,-1 0-1,1-1 1,0 0 0,0 0-1,0-1 1,11 0 0,6 0-4725</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23:13.306"/>
    </inkml:context>
    <inkml:brush xml:id="br0">
      <inkml:brushProperty name="width" value="0.025" units="cm"/>
      <inkml:brushProperty name="height" value="0.025" units="cm"/>
    </inkml:brush>
  </inkml:definitions>
  <inkml:trace contextRef="#ctx0" brushRef="#br0">0 189 16367,'0'0'-10,"10"-7"-241,-1 2 240,-1 1 0,1-1-1,0 2 1,1-1 0,-1 1 0,1 0 0,-1 1 0,1 0-1,0 1 1,13-1 0,353 30-336,-79-1 107,222-16 569,39 3 191,1410-30 569,-1481-15-1056,1412-73 1172,-1550 93-1108,334-14-318,-229-2-3733,-287 13-66</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2:27.101"/>
    </inkml:context>
    <inkml:brush xml:id="br0">
      <inkml:brushProperty name="width" value="0.025" units="cm"/>
      <inkml:brushProperty name="height" value="0.025" units="cm"/>
    </inkml:brush>
  </inkml:definitions>
  <inkml:trace contextRef="#ctx0" brushRef="#br0">108 23 6790,'0'0'9812,"-10"-1"-8114,4 1-1363,0 0 0,1 1-1,-1 0 1,0 0 0,0 0 0,1 0 0,-1 1 0,1 0-1,-10 4 1,13-5-153,0 1 0,0-1-1,0 0 1,0 0-1,0 1 1,0-1 0,0 1-1,1 0 1,-1-1 0,1 1-1,-1 0 1,1 0-1,0 0 1,0 0 0,0 0-1,0 0 1,0 0 0,0 1-1,0-1 1,1 0-1,-1 0 1,1 1 0,-1-1-1,1 0 1,0 1 0,0-1-1,0 1 1,1-1 0,-1 0-1,0 0 1,1 1-1,-1-1 1,3 4 0,-2-4-148,1-1 1,0 1-1,-1 0 1,1-1-1,0 1 1,0-1 0,0 1-1,0-1 1,1 0-1,-1 0 1,0 0-1,0 0 1,1 0-1,-1-1 1,1 1-1,-1-1 1,0 1 0,1-1-1,-1 0 1,1 0-1,-1 0 1,4-1-1,2 1-29,0 0-1,1 0 1,-1-1 0,0 0-1,14-5 1,-20 6-18,0-1 0,0 0 0,0 0 0,0 0 0,0 0-1,0 0 1,-1 0 0,1 0 0,0-1 0,-1 1 0,1-1 0,0 1 0,-1-1 0,0 0 0,1 1 0,-1-1 0,0 0 0,0 0 0,0 0 0,0 0 0,0 0 0,-1 0 0,1 0 0,-1 0-1,1 0 1,-1-1 0,0 1 0,1 0 0,-1 0 0,0 0 0,-1 0 0,1-1 0,0 1 0,-1 0 0,1 0 0,-1 0 0,1 0 0,-3-4 0,1 3-82,1-1 0,-1 1 0,0 0 0,0 0 0,-1 1 0,1-1 0,0 0 1,-1 1-1,0-1 0,0 1 0,1 0 0,-2 0 0,1 0 0,0 0 0,0 1 0,0-1 0,-1 1 1,1 0-1,-1 0 0,1 0 0,-1 0 0,1 0 0,-5 1 0,68 15-14260,-43-13 8392</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2:27.663"/>
    </inkml:context>
    <inkml:brush xml:id="br0">
      <inkml:brushProperty name="width" value="0.025" units="cm"/>
      <inkml:brushProperty name="height" value="0.025" units="cm"/>
    </inkml:brush>
  </inkml:definitions>
  <inkml:trace contextRef="#ctx0" brushRef="#br0">16 1 8872,'0'0'10763,"1"6"-9845,-2 16-510,1 0-1,-2 0 1,-1 0 0,-7 26 0,9-65 902,1-1-4846,5 18-1041,4 13-2302,-4-7 19</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2:29.022"/>
    </inkml:context>
    <inkml:brush xml:id="br0">
      <inkml:brushProperty name="width" value="0.025" units="cm"/>
      <inkml:brushProperty name="height" value="0.025" units="cm"/>
    </inkml:brush>
  </inkml:definitions>
  <inkml:trace contextRef="#ctx0" brushRef="#br0">158 215 8296,'0'0'11808,"-2"-9"-10681,1 9-1127,1-3 90,0 0 1,-1 0-1,1 1 0,-1-1 0,0 0 0,0 1 0,0-1 0,0 0 0,-1 1 0,1 0 1,-1-1-1,1 1 0,-1 0 0,0-1 0,0 1 0,0 0 0,0 1 0,0-1 0,-1 0 0,1 0 1,0 1-1,-1 0 0,1-1 0,-1 1 0,0 0 0,1 0 0,-1 0 0,0 1 0,0-1 1,1 1-1,-1-1 0,0 1 0,-5 0 0,4 1 53,0 0-1,-1 0 1,1 0-1,0 1 1,0 0-1,0-1 1,0 2-1,0-1 1,0 0-1,1 1 1,-1-1 0,1 1-1,0 0 1,-1 0-1,1 1 1,1-1-1,-1 1 1,0-1-1,1 1 1,0 0 0,0 0-1,0 0 1,0 0-1,1 0 1,-1 0-1,1 0 1,0 1-1,0-1 1,1 1-1,-1-1 1,1 0 0,0 1-1,0-1 1,1 1-1,-1-1 1,2 6-1,0-8-116,-1 0 0,1-1 0,-1 1 0,1 0 0,0-1 0,0 1 0,0-1 0,0 1 0,0-1 0,0 0 0,0 0 0,0 0 0,1 0 0,-1 0 0,0 0 0,1-1 0,-1 1 0,0-1 0,1 0-1,-1 0 1,1 1 0,-1-2 0,5 1 0,4 0 1,0-1 0,0 0 1,21-5-1,-22 3-58,0-1 1,0 0 0,-1 0 0,0-1 0,0-1 0,0 1-1,-1-2 1,1 1 0,-1-1 0,-1 0 0,1-1-1,-1 1 1,-1-2 0,0 1 0,0-1 0,0 1-1,-1-2 1,0 1 0,-1-1 0,0 1 0,-1-1 0,0 0-1,0 0 1,-1-1 0,0 1 0,-1 0 0,0-1-1,-1-14 1,-1 23 22,1 0 0,0 0 0,-1 0 0,1 0-1,-1 0 1,0 0 0,0 0 0,0 0 0,0 0 0,0 0-1,0 1 1,0-1 0,0 0 0,-1 1 0,1-1 0,-1 1-1,1-1 1,-1 1 0,0 0 0,1-1 0,-1 1 0,0 0 0,0 0-1,0 1 1,0-1 0,0 0 0,0 0 0,0 1 0,0 0-1,0-1 1,0 1 0,0 0 0,0 0 0,0 0 0,-4 0 0,3 1 7,1-1 0,-1 0 0,0 1 0,1 0 1,-1 0-1,1-1 0,-1 2 0,1-1 1,-1 0-1,1 0 0,0 1 0,0-1 1,-1 1-1,1 0 0,0-1 0,0 1 1,1 0-1,-1 0 0,0 1 0,1-1 1,-1 0-1,1 0 0,0 1 0,-1-1 0,1 1 1,1-1-1,-2 5 0,0 1-53,2-1-1,-1 1 1,1 0-1,0 0 1,1-1-1,0 1 0,0 0 1,0-1-1,1 1 1,0-1-1,1 1 1,4 9-1,-5-13-362,1 0 0,-1 0 0,1 0 0,0 0 0,0-1 0,0 1 0,1-1 0,-1 0 0,5 4 0,-4-5-345,-1 0 0,1 0-1,-1 0 1,1-1 0,0 0 0,0 1 0,-1-1 0,1 0 0,0-1-1,0 1 1,0-1 0,4 1 0,-7-2 751,-1 1 0,1 0 1,-1 0-1,0 0 0,1-1 0,-1 1 1,1 0-1,-1 0 0,0-1 1,1 1-1,-1 0 0,0-1 0,1 1 1,-1 0-1,0-1 0,1 1 0,-1-1 1,0 1-1,0 0 0,1-1 0,-1 1 1,0-1-1,0 1 0,0-1 1,0 1-1,0-1 0,0 1 0,0-1 1,0 1-1,0 0 0,0-1 0,0 1 1,0-1-1,0 1 0,0-1 0,0 1 1,0-1-1,0 1 0,-1-1 1,1 0 202,0 0 0,-1 0 1,1 0-1,0 0 1,0 1-1,-1-1 1,1 0-1,-1 0 1,1 1-1,-1-1 1,1 0-1,-1 1 0,1-1 1,-1 0-1,1 1 1,-1-1-1,0 1 1,0-1-1,1 1 1,-1-1-1,0 1 1,0-1-1,1 1 0,-1 0 1,0 0-1,0-1 1,-1 1-1,1 0 51,-1 0 1,0 1-1,1-1 0,-1 1 0,1-1 0,-1 1 0,1 0 0,-1-1 0,1 1 1,-1 0-1,1 0 0,0 0 0,-1 0 0,1 0 0,0 0 0,0 0 1,0 1-1,0-1 0,0 0 0,0 1 0,0-1 0,0 1 0,1-1 0,-1 1 1,0-1-1,1 1 0,-1-1 0,1 4 0,-1-4-172,1 0 1,-1 0-1,1 0 0,0 0 1,0 1-1,-1-1 1,1 0-1,0 0 0,0 0 1,0 0-1,0 1 0,1-1 1,-1 0-1,0 0 0,0 0 1,1 0-1,-1 1 0,1-1 1,-1 0-1,1 0 0,-1 0 1,1 0-1,0 0 0,-1 0 1,1 0-1,0 0 0,0-1 1,0 1-1,0 0 0,-1 0 1,1-1-1,0 1 0,1 0 1,-1-1-1,0 1 1,0-1-1,0 0 0,2 1 1,3 0-49,0-1 0,0 0 0,0-1 0,0 1 0,-1-1 0,1 0 1,0-1-1,0 1 0,-1-1 0,1 0 0,-1-1 0,0 1 0,7-5 1,-9 5-44,0 0 1,1 0 0,-1-1-1,0 1 1,-1-1 0,1 0-1,0 0 1,-1 0 0,1 0-1,-1 0 1,0 0 0,0-1-1,0 1 1,-1-1-1,1 1 1,-1-1 0,0 0-1,0 1 1,0-1 0,0 0-1,0-5 1,-2 9 17,1 0 0,-1 0-1,0 1 1,1-1 0,-1 0 0,1 0-1,-1 0 1,1 1 0,-1-1 0,1 0-1,-1 1 1,1-1 0,-1 0-1,1 1 1,-1-1 0,1 1 0,0-1-1,-1 1 1,1-1 0,0 1 0,-1-1-1,1 1 1,0-1 0,0 1 0,-1 0-1,1 1 32,-1-1 0,1 1 1,-1 0-1,1 0 0,0 0 0,0 0 0,0-1 0,0 1 0,0 0 0,0 0 0,0 0 0,1 0 0,-1 0 0,1-1 0,-1 1 0,1 0 0,0 0 0,-1-1 0,1 1 0,2 2 0,-2-4-13,0 1 0,0-1-1,0 1 1,0 0-1,0-1 1,1 0 0,-1 1-1,0-1 1,0 0 0,0 0-1,1 1 1,-1-1 0,0 0-1,0 0 1,1 0 0,-1-1-1,0 1 1,0 0-1,1 0 1,-1-1 0,0 1-1,2-1 1,2-1-34,0-1 1,0 1-1,1-1 0,-2 0 1,1 0-1,0-1 1,-1 0-1,1 0 0,-1 0 1,0 0-1,5-7 0,-4 4-168,-8 18-145,1-6 253,0 1-1,0 0 1,1-1-1,0 1 0,0 0 1,0 0-1,0-1 1,1 1-1,1 10 1,1-16-140,0 1 0,0 0 0,0-1 0,1 0 0,-1 0 0,0 1 0,0-1 0,1 0 0,-1-1 1,0 1-1,0 0 0,1-1 0,-1 1 0,0-1 0,0 0 0,3-1 0,0 0-313,0-1-1,-1 0 1,1-1-1,0 1 1,-1-1-1,0 0 1,0 0-1,0 0 1,-1-1-1,1 1 1,-1-1-1,3-5 0,-4 6 685,0 0-1,0 0 0,-1-1 1,1 1-1,-1-1 0,0 1 1,0-1-1,0 1 0,-1-7 1,-1 12 173,-1-1 0,0 1 0,0-1 0,1 1 0,-1-1 0,0 1 0,1 0 0,-1 0 0,0 0 0,1 0 0,-1 0 0,1 0 0,0 0 0,-2 2 0,1-1-124,1 0 0,0 0 0,0 0 1,0 0-1,0 0 0,0 0 0,0 0 1,0 0-1,1 0 0,-1 1 1,1-1-1,0 0 0,-1 4 0,2 3-235,0 0 0,0 0 0,1 0 1,4 13-1,2 17-99,-3-4 121,-2-12 40,0 1 0,-1 0 0,-1-1 0,-1 1 0,-1 0 0,-6 28 0,4-44 148,0-1-1,0 0 0,0 1 0,-1-2 0,0 1 0,-1 0 0,-5 6 0,9-11-92,-1 0-1,0 0 0,1 0 1,-1 0-1,0 0 0,0 0 0,0-1 1,0 1-1,0-1 0,-1 1 1,1-1-1,0 0 0,-1 0 1,1 0-1,-1 0 0,1 0 0,-1 0 1,1-1-1,-1 0 0,0 1 1,1-1-1,-1 0 0,1 0 0,-6-1 1,6 0-68,1 0 0,-1-1 0,1 1 0,0 0 0,-1-1 0,1 0 0,0 1 0,0-1 0,0 0 0,0 1 1,0-1-1,1 0 0,-1 0 0,0 0 0,1 0 0,-1 0 0,1 0 0,0 0 0,0-2 0,-4-45 223,4 44-233,-1-2-32,1-1 1,1 0 0,-1 1-1,1-1 1,0 0 0,1 1-1,0-1 1,0 1-1,1 0 1,0 0 0,0 0-1,8-13 1,-5 12-22,1 1 1,-1-1-1,1 2 1,1-1-1,-1 1 1,1 0-1,0 0 0,0 1 1,18-8-1,6 1-1312,2-1-4579,-20 4 140</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2:29.922"/>
    </inkml:context>
    <inkml:brush xml:id="br0">
      <inkml:brushProperty name="width" value="0.025" units="cm"/>
      <inkml:brushProperty name="height" value="0.025" units="cm"/>
    </inkml:brush>
  </inkml:definitions>
  <inkml:trace contextRef="#ctx0" brushRef="#br0">243 6 11979,'-9'-2'8440,"-14"-1"-6262,13 4-1760,0 0-1,-1 1 0,1 0 0,0 1 0,0 0 0,1 0 0,-1 1 0,1 1 1,-1-1-1,1 2 0,1-1 0,-10 8 0,12-9-304,0 1-1,0 0 1,0 0-1,1 1 1,-1 0-1,1 0 0,1 0 1,-1 0-1,1 1 1,0-1-1,1 1 1,0 0-1,0 0 1,0 1-1,1-1 1,-3 14-1,5-19-105,0 0-1,0 0 0,1 0 1,-1 0-1,1 0 1,-1 0-1,1 0 0,0 0 1,0-1-1,0 1 1,0 0-1,0-1 0,0 1 1,0 0-1,0-1 1,1 1-1,-1-1 0,0 0 1,1 1-1,0-1 1,-1 0-1,1 0 0,0 0 1,-1 0-1,1 0 1,0-1-1,0 1 0,0 0 1,0-1-1,3 1 1,9 2-15,0 0 1,-1-1 0,18 1-1,-19-3-54,93 6-3557,-36-9-4325,-39-2 839</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2:30.310"/>
    </inkml:context>
    <inkml:brush xml:id="br0">
      <inkml:brushProperty name="width" value="0.025" units="cm"/>
      <inkml:brushProperty name="height" value="0.025" units="cm"/>
    </inkml:brush>
  </inkml:definitions>
  <inkml:trace contextRef="#ctx0" brushRef="#br0">46 0 10826,'0'0'12759,"-6"11"-11504,1-2-944,1 1 0,0-1 0,0 1 0,1 0 1,0-1-1,1 2 0,0-1 0,1 0 1,-1 14-1,-7 175 239,8-198-708,1-1 0,0 0 0,0 1 0,0-1 0,0 1 0,0-1 1,0 1-1,0-1 0,1 0 0,-1 1 0,0-1 0,0 1 0,0-1 0,0 0 1,0 1-1,1-1 0,-1 0 0,0 1 0,0-1 0,1 0 0,-1 1 0,0-1 1,0 0-1,1 1 0,-1-1 0,0 0 0,1 0 0,-1 1 0,0-1 1,1 0-1,-1 0 0,1 0 0,-1 1 0,0-1 0,1 0 0,-1 0 0,1 0 1,-1 0-1,1 0 0,-1 0 0,0 0 0,1 0 0,-1 0 0,1 0 0,0 0 1,19-9-5329,0-7-1107</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2:30.667"/>
    </inkml:context>
    <inkml:brush xml:id="br0">
      <inkml:brushProperty name="width" value="0.025" units="cm"/>
      <inkml:brushProperty name="height" value="0.025" units="cm"/>
    </inkml:brush>
  </inkml:definitions>
  <inkml:trace contextRef="#ctx0" brushRef="#br0">129 3 14990,'0'0'1746,"-11"1"-27,0-1-1071,1 1 0,-1 1 0,1 0 0,-21 6 0,29-7-519,0-1 0,-1 1 1,1 0-1,0 0 0,-1 0 1,1 0-1,0 1 0,0-1 0,0 1 1,0-1-1,0 1 0,0 0 0,1-1 1,-1 1-1,0 0 0,1 0 0,0 0 1,-1 0-1,1 1 0,0-1 0,0 0 1,0 0-1,0 1 0,0-1 0,1 1 1,-1-1-1,1 1 0,0-1 1,0 1-1,0-1 0,0 1 0,0 4 1,1-6-94,-1 0 0,1 1 1,0-1-1,0 0 1,0 0-1,-1 1 0,1-1 1,0 0-1,0 0 0,0 0 1,1 0-1,-1 0 1,0 0-1,0 0 0,1-1 1,-1 1-1,0 0 1,1-1-1,-1 1 0,0-1 1,1 1-1,-1-1 1,1 0-1,-1 1 0,1-1 1,1 0-1,48 1 245,-38-1-194,-7 0-67,0-1 0,0 0 0,1 0 0,-1-1 0,0 1 0,0-1-1,0-1 1,-1 1 0,10-6 0,-13 7-30,1-1 0,0 1 0,-1-1 0,1 0 0,-1 0 0,0 0 0,0 0 0,0 0 0,0 0 0,0-1 0,0 1 0,0-1 0,-1 1 0,1-1 0,-1 0 0,0 0 0,0 1 0,0-1 0,0 0 0,0 0 0,0-5 0,-1 7 6,0 0 0,0 0 0,-1 0-1,1 0 1,0 0 0,0 0 0,-1 1 0,1-1 0,-1 0 0,1 0 0,-1 0 0,1 1-1,-1-1 1,1 0 0,-1 0 0,0 1 0,1-1 0,-1 0 0,0 1 0,0-1 0,1 1 0,-1-1-1,0 1 1,-1-1 0,-32-7-3,25 7 9,-1 1 0,0 0-1,1 0 1,-18 4-1,26-4-1,-1 1-1,0 0 0,1 0 0,-1 0 0,0 0 1,1 0-1,-1 0 0,1 0 0,-1 0 0,1 1 1,0-1-1,0 1 0,0-1 0,-1 1 0,0 1 1,2-3-13,0 1 1,0-1 0,-1 1 0,1-1-1,0 1 1,0-1 0,0 1 0,0-1-1,0 1 1,0-1 0,-1 1 0,1-1-1,0 1 1,0-1 0,0 1-1,1-1 1,-1 1 0,0 0 0,0-1-1,0 1 1,0-1 0,0 0 0,1 1-1,-1-1 1,0 1 0,0-1 0,1 1-1,-1-1 1,0 1 0,1-1 0,-1 0-1,1 1 1,-1-1 0,0 0 0,1 1-1,-1-1 1,1 0 0,-1 0-1,1 1 1,-1-1 0,1 0 0,-1 0-1,1 0 1,-1 0 0,1 1 0,-1-1-1,1 0 1,-1 0 0,1 0 0,-1 0-1,1 0 1,-1 0 0,1 0 0,-1-1-1,1 1 1,53-3-4368,-48 2 3281,0 0-1,0-1 1,0 0 0,-1 0-1,1-1 1,9-5 0,11-10-5916</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2:31.264"/>
    </inkml:context>
    <inkml:brush xml:id="br0">
      <inkml:brushProperty name="width" value="0.025" units="cm"/>
      <inkml:brushProperty name="height" value="0.025" units="cm"/>
    </inkml:brush>
  </inkml:definitions>
  <inkml:trace contextRef="#ctx0" brushRef="#br0">64 35 9865,'0'0'10010,"-9"5"-8339,5-3-1466,1 1 1,-1-1-1,1 0 1,0 1-1,0 0 1,0 0-1,0 0 1,0 0-1,0 0 1,1 1 0,-1-1-1,1 1 1,0-1-1,0 1 1,1 0-1,-1 0 1,1 0-1,0 0 1,0 0-1,0 0 1,0 7-1,-2 28 348,3 0-1,1-1 1,11 72-1,-12-109-567,0-1 0,0 1 0,0-1 0,0 1 0,0-1 0,0 0 0,0 1 0,0-1 0,0 1 0,0-1 0,0 0 0,0 1-1,0-1 1,1 1 0,-1-1 0,0 0 0,0 1 0,0-1 0,1 0 0,-1 1 0,0-1 0,0 0 0,1 1 0,-1-1 0,0 0 0,1 0-1,-1 1 1,0-1 0,1 0 0,-1 0 0,0 1 0,1-1 0,-1 0 0,1 0 0,0 0 0,10-11-641,5-22-345,8-62 416,-18 66 210,14-42-1,-16 62 335,0 0 1,0 0-1,1 0 0,0 1 0,0 0 0,1 0 1,0 0-1,12-11 0,-17 18 32,0 0 0,1-1 0,-1 1 0,0-1 0,1 1 0,-1-1 1,0 1-1,0-1 0,0 0 0,-1 1 0,1-1 0,1-2 0,-3 3 7,1 1 0,0-1 0,0 1 0,0-1 0,-1 1 0,1-1 0,0 1 0,0-1 0,-1 1 0,1 0 0,0-1 0,-1 1 0,1 0 1,-1-1-1,1 1 0,0 0 0,-1-1 0,1 1 0,-1 0 0,1 0 0,-1-1 0,1 1 0,-1 0 0,1 0 0,-1 0 0,1 0 0,-1 0 0,1 0 0,-1 0 0,1 0 0,-1 0 0,1 0 0,-1 0 0,1 0 0,-1 0 0,1 0 0,-1 0 1,1 0-1,-1 1 0,1-1 0,-1 0 0,1 0 0,-1 1 0,1-1 0,0 0 0,-1 1 0,-1 0 29,-1 0 1,1 0-1,0 1 1,0-1-1,0 1 1,0-1-1,0 1 1,1 0-1,-1-1 1,0 1-1,1 0 1,-1 0-1,1 0 1,0 1-1,0-1 1,0 0-1,-2 5 1,-15 47 421,15-41-251,-9 45 770,12-55-929,0 0 0,0 1 1,1-1-1,-1 0 0,1 0 0,-1 0 1,1 0-1,0 1 0,0-1 1,0 0-1,1 0 0,-1-1 1,1 1-1,0 0 0,3 4 0,-2-4-32,0 0 0,0 1 0,0-1-1,0 1 1,-1-1 0,0 1 0,0 0-1,0 0 1,0 0 0,0 0 0,-1 0-1,0 0 1,1 0 0,-2 0 0,1 1-1,0-1 1,-1 0 0,0 8 0,27-47-13620,-13 13 4932</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2:31.605"/>
    </inkml:context>
    <inkml:brush xml:id="br0">
      <inkml:brushProperty name="width" value="0.025" units="cm"/>
      <inkml:brushProperty name="height" value="0.025" units="cm"/>
    </inkml:brush>
  </inkml:definitions>
  <inkml:trace contextRef="#ctx0" brushRef="#br0">98 0 14221,'0'0'5632,"-1"9"-4094,-6 36 1302,7-44-2804,1-1-1,-1 1 1,0-1-1,1 0 1,-1 1 0,1-1-1,-1 0 1,1 1 0,-1-1-1,1 0 1,0 0 0,-1 1-1,1-1 1,-1 0 0,1 0-1,-1 0 1,1 0-1,0 0 1,-1 0 0,1 0-1,-1 0 1,1 0 0,0 0-1,-1 0 1,1 0 0,-1 0-1,1 0 1,0-1-1,-1 1 1,1 0 0,-1 0-1,2-1 1,19-8-64,-20 8 14,0 0 1,0 0 0,0 0 0,0 0 0,0 0-1,-1 0 1,1 0 0,0-1 0,-1 1 0,1 0-1,-1 0 1,1-1 0,-1 1 0,0 0 0,1-1-1,-1 1 1,0 0 0,0-1 0,0 1 0,0-2-1,-1 2-1,1 0-1,-1 0 0,1 1 1,-1-1-1,1 0 1,-1 0-1,1 1 0,-1-1 1,0 0-1,0 1 0,1-1 1,-1 0-1,0 1 0,0-1 1,0 1-1,0 0 0,1-1 1,-1 1-1,0 0 1,0-1-1,-1 1 0,-2-1 9,0 0 0,0 1 0,0 0-1,0 0 1,1 0 0,-1 0 0,0 0-1,0 1 1,0 0 0,0-1 0,1 1 0,-8 3-1,6 0 160,0 0 0,0-1 0,0 1 0,1 1 0,-1-1 0,1 1 0,0 0 0,1 0-1,-1 0 1,1 0 0,0 1 0,0-1 0,0 1 0,1 0 0,0-1 0,0 1 0,1 0 0,0 1-1,0-1 1,0 0 0,0 8 0,2-12-181,-1 0 0,0-1 0,1 1 0,0-1 1,-1 1-1,1 0 0,0-1 0,0 0 0,0 1 0,0-1 0,0 1 0,0-1 0,0 0 0,0 0 0,1 0 0,-1 1 0,0-1 1,1 0-1,-1-1 0,1 1 0,-1 0 0,1 0 0,-1-1 0,1 1 0,0-1 0,-1 1 0,1-1 0,0 0 0,-1 1 0,4-1 1,5 1-1494,-1 0 1,1-1-1,-1 0 1,13-1-1,4-5-4750</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2:31.947"/>
    </inkml:context>
    <inkml:brush xml:id="br0">
      <inkml:brushProperty name="width" value="0.025" units="cm"/>
      <inkml:brushProperty name="height" value="0.025" units="cm"/>
    </inkml:brush>
  </inkml:definitions>
  <inkml:trace contextRef="#ctx0" brushRef="#br0">180 7 14350,'0'0'2882,"-8"0"-1109,8 0-1691,-43-5 2236,41 4-2188,1 1-1,0 0 1,-1 0-1,1-1 0,0 1 1,-1 0-1,1 0 0,-1 0 1,1 0-1,0 1 1,-1-1-1,1 0 0,-1 0 1,1 1-1,0-1 0,0 1 1,-1-1-1,1 1 1,0 0-1,0-1 0,-1 1 1,1 0-1,0 0 0,0 0 1,0 0-1,0 0 1,0 0-1,1 0 0,-1 0 1,-1 2-1,2-1-121,1-1 0,-1 0 0,0 0 0,1 0 0,0 1 0,-1-1 0,1 0-1,0 0 1,-1 0 0,1 0 0,0 0 0,0 0 0,0 0 0,0 0 0,0-1 0,0 1 0,0 0 0,0-1 0,0 1-1,1 0 1,0 0 0,32 12-208,-25-10-4,1 1 18,50 23-605,-57-26 864,-1 0-1,0 0 1,1 0 0,-1 1 0,0-1-1,0 1 1,0-1 0,0 1-1,-1 0 1,1 0 0,0 0 0,-1 0-1,1 0 1,-1 0 0,1 0 0,-1 0-1,0 1 1,0-1 0,0 0 0,1 4-1,-3-3 93,0-1 0,0 0 0,1 1 0,-1-1 0,-1 0 0,1 0 0,0 0 0,0 0 0,-1 0 0,1 0 0,-1 0 0,0 0 0,0 0-1,1-1 1,-1 1 0,0-1 0,0 1 0,0-1 0,-4 2 0,-51 24 427,45-21-329,-18 8-611,-41 18 994,48-25-4069,1-4-3654,11-3-4828</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4:22.768"/>
    </inkml:context>
    <inkml:brush xml:id="br0">
      <inkml:brushProperty name="width" value="0.025" units="cm"/>
      <inkml:brushProperty name="height" value="0.025" units="cm"/>
    </inkml:brush>
  </inkml:definitions>
  <inkml:trace contextRef="#ctx0" brushRef="#br0">9 201 7655,'0'-1'99,"-1"1"-1,0-1 0,1 0 1,-1 1-1,0-1 1,1 0-1,-1 0 0,1 0 1,-1 0-1,1 1 1,-1-1-1,1 0 0,0 0 1,0 0-1,-1 0 1,1 0-1,0 0 0,0 0 1,0 0-1,0 0 1,0 0-1,0 0 0,0 0 1,0 0-1,1 0 1,-1 0-1,0 0 0,0 0 1,1 1-1,-1-1 1,1 0-1,-1 0 0,1 0 1,-1 0-1,1 0 1,-1 1-1,1-1 0,0 0 1,-1 1-1,1-1 1,0 0-1,0 1 0,0-1 1,-1 1-1,1-1 1,0 1-1,0 0 0,0-1 1,0 1-1,2-1 1,52-17 89,-51 17-24,104-21-40,191-12 0,-146 20-105,194-5 71,-398 31 340,13-2-288,-784 122 2580,966-150-2295,810-171-1292,-1074 198 999,-281 40 335,104-14-116,290-32-778,19 1-457,21 1-1142,12-4-1692,10-1-2588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24:15.160"/>
    </inkml:context>
    <inkml:brush xml:id="br0">
      <inkml:brushProperty name="width" value="0.025" units="cm"/>
      <inkml:brushProperty name="height" value="0.025" units="cm"/>
    </inkml:brush>
  </inkml:definitions>
  <inkml:trace contextRef="#ctx0" brushRef="#br0">67 93 10826,'0'0'737,"-9"5"-358,3-2-245,1-2-38,1 1 1,0 0-1,0 0 1,0 0-1,0 1 1,1-1-1,-1 1 1,1 0-1,-1 0 1,1 0-1,0 0 0,-3 5 1,7-7-73,-1 0 0,1-1 0,0 1 0,0-1 0,0 1 0,0-1 0,0 1 0,0-1 0,0 0 0,0 1 0,0-1 0,1 0 0,-1 0 0,0 0 0,0 0 0,0 0 0,0 0 0,0 0 0,2-1 0,-2 1 14,14 0 25,13-1-31,1 1-1,0 1 1,-1 1-1,0 2 1,0 1-1,0 1 0,37 13 1,-1 3 232,1-3-1,1-3 1,92 10 0,89 22 1585,-181-32-1744,0-2 1,1-4 0,1-2-1,0-3 1,-1-4-1,1-2 1,0-3-1,91-18 1,25-8-90,2 8 0,218 2 0,423-2-16,403-66 32,-494 69-44,-131 8 3,-365 1 41,414 35 0,-461-7 281,1-9 0,248-18 0,-53-14-156,98-9-137,-52 11-4,-25 2 21,206-2-28,-262 14 46,193-25-23,-515 30 104,0 2 1,47 4-1,-63-1-24,0 0-1,-1 1 1,0 0 0,0 1-1,0 1 1,-1 0 0,14 9 0,-10-5-128,-12-8-191,0 1 1,0 0-1,0 1 1,0-1-1,0 1 0,-1 0 1,0 0-1,0 1 0,6 7 1,-11-6-4642,-8-4-4606</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4:24.994"/>
    </inkml:context>
    <inkml:brush xml:id="br0">
      <inkml:brushProperty name="width" value="0.025" units="cm"/>
      <inkml:brushProperty name="height" value="0.025" units="cm"/>
    </inkml:brush>
  </inkml:definitions>
  <inkml:trace contextRef="#ctx0" brushRef="#br0">1874 617 1121,'-1344'41'3838,"1280"-44"-3581,0-2 0,-105-24-1,-23-24 4761,176 49-4312,-8-4 226,24 5-680,15 0-179,441-34 548,108-11-615,1396-77 1143,-1018 111-971,1208-39 452,-1287-24-468,-3-43 161,-651 89-202,-12 9 958,-221 22-1002,8 1-27,0-1 0,0 0-1,0-1 1,0-1 0,1-1-1,-28-7 1,34 5-244,9 5 131,-1 0 0,1-1 0,-1 1 0,0 0 0,1 0 0,-1-1 0,1 1 0,-1 0 0,1 0 0,-1 0 0,1 0 0,-1 0 0,0 0 0,1 0 0,-1 0 0,1 0 0,-1 0 0,0 0 0,1 0 0,-1 0 0,1 0 0,-1 0 0,1 1 0,-1-1 0,1 0 0,-1 0 0,0 1 1,1-1-1,0 0 0,-1 1 0,1-1 0,-2 1 0,-11 7-2947,-3-3-2167</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4:26.252"/>
    </inkml:context>
    <inkml:brush xml:id="br0">
      <inkml:brushProperty name="width" value="0.025" units="cm"/>
      <inkml:brushProperty name="height" value="0.025" units="cm"/>
    </inkml:brush>
  </inkml:definitions>
  <inkml:trace contextRef="#ctx0" brushRef="#br0">962 571 1666,'0'1'59,"0"-1"-1,0 0 1,-1 0 0,1 0 0,0 0 0,0 0 0,-1 0 0,1 1 0,0-1 0,0 0 0,-1 0 0,1 0 0,0 1 0,0-1-1,-1 0 1,1 0 0,0 1 0,0-1 0,0 0 0,0 0 0,0 1 0,-1-1 0,1 0 0,0 1 0,0-1 0,0 0 0,0 1 0,0-1-1,0 0 1,0 0 0,0 1 0,0-1 0,0 0 0,0 1 0,0-1 0,0 0 0,0 1 0,1-1 0,-1 0 0,0 0 0,0 1 0,0-1-1,0 0 1,0 0 0,1 1 0,17 3 846,26-6-554,-21-3-179,0 0 1,0-2-1,-1 0 0,0-2 0,22-11 1,100-65 1281,-128 75-1351,-1-1 0,-1 0 1,0-1-1,0-1 1,-1 0-1,16-22 0,-24 28 57,0-1 0,-1 1-1,0-1 1,0 1 0,0-1-1,-1 0 1,0-1-1,-1 1 1,0-1 0,0 1-1,-1-1 1,0 1 0,0-1-1,-1 0 1,-2-15-1,1 18-65,-1 0 1,0 1-1,0-1 0,-1 1 0,1 0 0,-1 0 0,0 0 0,-1 0 0,1 0 0,-1 1 0,0 0 0,0-1 0,-1 1 0,1 1 0,-1-1 0,0 1 0,1-1 0,-8-2 0,-9-5 35,-1 0-1,-46-14 1,12 9-44,-1 3-1,-1 2 1,0 2-1,0 4 0,0 1 1,0 4-1,-1 1 1,1 4-1,0 2 1,-90 22-1,108-18 81,1 2 0,1 1-1,0 2 1,1 2 0,1 1 0,1 2-1,1 1 1,-56 48 0,73-56-81,2 1 0,0 1-1,0 0 1,2 1 0,0 0 0,1 1-1,0 0 1,2 1 0,0 0 0,1 1 0,1 0-1,1 1 1,1-1 0,1 1 0,0 0 0,2 1-1,0-1 1,1 27 0,3-37-79,0 1 0,0-1 0,1 0 0,1 0 1,0-1-1,0 1 0,1 0 0,1-1 0,0 0 0,0 0 0,13 18 0,-7-14 9,1-1-1,0 0 0,1 0 1,0-2-1,1 1 0,30 17 1,-10-11 3,-1-1 1,2-2-1,0-2 1,1-1-1,0-2 1,59 10 0,-9-10 27,0-4 0,0-4 1,101-10-1,-133 3-21,-1-2-1,89-23 1,-123 24-19,1 0 0,-1-1 0,0-1 1,0-1-1,-1-1 0,0 0 0,-1-2 1,0 0-1,-1 0 0,17-17 0,-25 19 19,0-1 0,0 1-1,0-1 1,-2-1-1,1 1 1,-2-1 0,1-1-1,-2 1 1,1-1 0,-2 1-1,0-1 1,0 0 0,-1 0-1,-1-1 1,0 1 0,-1 0-1,0 0 1,-1-1 0,-1 1-1,0 0 1,-1 0 0,0 0-1,-1 1 1,0-1 0,-1 1-1,0 0 1,-1 0 0,-1 0-1,0 1 1,0 0 0,-1 0-1,0 1 1,-1 0 0,0 1-1,-1 0 1,-21-16 0,12 12-39,-2 0 1,0 1-1,0 1 1,-1 1 0,0 2-1,-1 0 1,0 1 0,-31-6-1,-3 5-1468,0 2-1,-76 2 0,45 4-2850</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3:31.522"/>
    </inkml:context>
    <inkml:brush xml:id="br0">
      <inkml:brushProperty name="width" value="0.025" units="cm"/>
      <inkml:brushProperty name="height" value="0.025" units="cm"/>
    </inkml:brush>
  </inkml:definitions>
  <inkml:trace contextRef="#ctx0" brushRef="#br0">0 76 3459,'0'0'16314,"16"-1"-15203,233-17 1184,202-7-1996,-242 38-82,-141-6-1,0-3 0,102-7 0,-127-9 611,-21-3-3049,-17 0-4972,-5 5-3499</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3:32.645"/>
    </inkml:context>
    <inkml:brush xml:id="br0">
      <inkml:brushProperty name="width" value="0.025" units="cm"/>
      <inkml:brushProperty name="height" value="0.025" units="cm"/>
    </inkml:brush>
  </inkml:definitions>
  <inkml:trace contextRef="#ctx0" brushRef="#br0">61 133 9257,'0'0'758,"-10"0"678,-28 0-144,25-3-491,14-1-287,10-5 237,17 1 58,1 1 0,-1 1 1,1 2-1,52-3 1,-18 3-464,669-23 0,-47 5-174,-588 17-632,-46 3-1493,84-14-1,-107 7-4046</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3:33.687"/>
    </inkml:context>
    <inkml:brush xml:id="br0">
      <inkml:brushProperty name="width" value="0.025" units="cm"/>
      <inkml:brushProperty name="height" value="0.025" units="cm"/>
    </inkml:brush>
  </inkml:definitions>
  <inkml:trace contextRef="#ctx0" brushRef="#br0">0 2 3876,'0'0'12769,"11"3"-12262,46 11-97,0-4 0,1-1 1,60-1-1,188-11 170,-118-17-485,65-2-174,-246 22-341,-3 0-1111,0 0-3533</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3:38.362"/>
    </inkml:context>
    <inkml:brush xml:id="br0">
      <inkml:brushProperty name="width" value="0.025" units="cm"/>
      <inkml:brushProperty name="height" value="0.025" units="cm"/>
    </inkml:brush>
  </inkml:definitions>
  <inkml:trace contextRef="#ctx0" brushRef="#br0">629 138 3331,'0'0'4159,"0"-8"-2627,1-6-1283,0 5 438,-1 0 0,0 1 0,0-1 0,-1 1 0,-2-17 0,2 22-567,0 1 0,0 0 0,0-1 0,0 1 0,0 0 0,0-1 1,-1 1-1,1 0 0,-1 0 0,0 0 0,1 0 0,-1 1 0,0-1 0,0 0 0,0 1 0,0-1 0,0 1 0,-1 0 0,1-1 0,0 1 0,-1 0 0,1 0 0,0 1 0,-1-1 0,1 1 0,-5-1 0,-13-1-45,0 1-1,0 0 0,0 2 0,0 0 1,0 2-1,0 0 0,1 1 0,-1 1 0,1 1 1,0 0-1,1 2 0,-1 0 0,2 1 1,-1 1-1,1 0 0,1 2 0,0 0 0,0 0 1,-22 25-1,19-16-64,1 0 0,0 1 0,2 0-1,1 2 1,1 0 0,1 0 0,1 1 0,1 1 0,1 0 0,1 0 0,2 1-1,0 0 1,-3 46 0,8-54 5,1 1 1,1-1-1,1 0 0,1 1 0,1-1 0,1 0 0,0 0 0,1-1 0,10 24 1,-9-29-14,1 1 1,0-2 0,1 1-1,1-1 1,0 0 0,0-1 0,1 0-1,1 0 1,0-1 0,0 0 0,1-1-1,22 13 1,-23-16 4,1-1 0,0 0 0,1-1-1,-1 0 1,1 0 0,0-2 0,0 1 0,0-2 0,0 0 0,0 0-1,1-1 1,-1-1 0,0 0 0,0-1 0,0 0 0,0-1-1,-1-1 1,1 0 0,-1 0 0,17-10 0,0 0 163,-1-2 0,-1 0 0,-1-2 1,0-1-1,-1-2 0,-1 0 0,27-32 1,-20 17 100,-1-1 1,-3-1 0,-1-2 0,30-61 0,-43 74-195,-2 0-1,0-1 1,-2 0 0,-1-1 0,-2 0-1,-1 0 1,-1-1 0,1-34-1,-6 59-61,1-1-1,0 1 0,-1 0 0,0-1 0,0 1 0,-1 0 0,0 0 0,1 0 0,-2 0 0,1 0 0,0 0 0,-1 1 0,0-1 0,0 1 0,-1-1 0,1 1 0,-1 0 0,0 1 0,0-1 0,0 1 0,0-1 0,-1 1 0,1 1 0,-1-1 0,0 0 0,0 1 0,-9-3 0,-12-3-419,0 2-1,0 0 1,-1 2 0,-37-2-1,23 2-1547,-3-3-3284,2-3-6208</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3:58.573"/>
    </inkml:context>
    <inkml:brush xml:id="br0">
      <inkml:brushProperty name="width" value="0.025" units="cm"/>
      <inkml:brushProperty name="height" value="0.025" units="cm"/>
    </inkml:brush>
  </inkml:definitions>
  <inkml:trace contextRef="#ctx0" brushRef="#br0">63 114 11979,'-9'2'1111,"0"-1"-728,5-1-232,1 0-1,0 1 0,-1-1 1,1 1-1,0 0 0,0 0 1,0 0-1,-1 0 0,1 0 1,1 1-1,-1-1 1,-4 3-1,9-3-39,0 0-1,-1 0 1,1 0 0,-1 0-1,1-1 1,0 1 0,0-1-1,-1 1 1,1-1 0,0 0-1,0 0 1,-1 0 0,1 0-1,3 0 1,431-37 2256,-182 8-2065,-105 21-279,65-7-1830,-175 9-766,58-14 1,-30-3-3594</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4:03.525"/>
    </inkml:context>
    <inkml:brush xml:id="br0">
      <inkml:brushProperty name="width" value="0.025" units="cm"/>
      <inkml:brushProperty name="height" value="0.025" units="cm"/>
    </inkml:brush>
  </inkml:definitions>
  <inkml:trace contextRef="#ctx0" brushRef="#br0">284 132 4708,'-8'3'3588,"-10"6"-2765,0 0 1,1 1-1,-1 1 0,2 0 0,0 1 1,0 1-1,1 1 0,-13 15 1,15-14-639,1 0 1,1 0-1,1 1 0,0 1 1,1 0-1,0 0 1,2 1-1,0 0 0,1 0 1,1 0-1,0 1 1,2 0-1,0 0 0,0 27 1,3-23-131,1 0 0,1 0 0,1 0 0,1-1 0,10 32 0,-10-43-53,0 0 0,0-1 1,1 1-1,0-1 0,1 0 0,0 0 0,1-1 0,0 0 0,0 0 0,1 0 0,0-1 0,16 12 0,-20-17 66,-1-1 0,1 0 0,0 1 0,0-2-1,0 1 1,0 0 0,0-1 0,1 0-1,-1 0 1,0 0 0,0 0 0,1-1-1,-1 0 1,1 0 0,-1 0 0,0 0-1,1-1 1,-1 1 0,0-1 0,1 0-1,-1-1 1,0 1 0,0-1 0,0 0-1,0 0 1,0 0 0,0 0 0,-1-1 0,1 1-1,-1-1 1,4-4 0,9-9 212,-1 0 0,0-1 0,-1-1 0,19-34 0,-30 47-282,33-52 262,-3-2 1,35-85 0,-57 115-109,-1 0-1,-2 0 1,-1-1 0,-1 0 0,-1 0 0,-2-1-1,-1-48 1,-3 70-96,0 1 1,0-1-1,-1 1 0,0-1 0,-1 1 0,0 0 1,0 0-1,-1 0 0,0 1 0,0-1 0,-1 1 1,0 0-1,0 0 0,0 0 0,-1 1 0,-10-9 1,13 12-34,-1 0 0,1 1 0,-1 0 0,1 0 0,-1 0 0,0 0 0,1 1 0,-1-1 0,0 1-1,0 0 1,0 0 0,0 0 0,0 1 0,0-1 0,-1 1 0,1 0 0,0 0 0,0 1 0,0-1 0,0 1 0,0 0 0,0 0 0,0 0 0,0 1 0,0-1 0,1 1 0,-1 0 0,0 0 0,1 0 0,-1 0 0,1 1 0,0 0 0,0-1 0,0 1 0,-4 6 0,0-2-604,1 1-1,0 0 1,1 1 0,0-1-1,0 1 1,1 0-1,0 0 1,0 0 0,1 1-1,-3 17 1,3-16-5409</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3:41.392"/>
    </inkml:context>
    <inkml:brush xml:id="br0">
      <inkml:brushProperty name="width" value="0.025" units="cm"/>
      <inkml:brushProperty name="height" value="0.025" units="cm"/>
    </inkml:brush>
  </inkml:definitions>
  <inkml:trace contextRef="#ctx0" brushRef="#br0">0 0 16784,'0'0'2669,"1"9"-1724,1 10-223,0-1-208,0 0 0,1 0 1,0-1-1,10 29 0,-11-42-497,0 0 0,0 0 0,0 0 0,0 0 0,0 0-1,1 0 1,0-1 0,0 1 0,0-1 0,0 1 0,0-1 0,1 0 0,-1-1 0,1 1-1,0 0 1,0-1 0,0 0 0,0 0 0,0 0 0,0-1 0,1 1 0,-1-1 0,1 0 0,7 1-1,-5-2-180,1 1 0,-1-2 0,1 1-1,0-1 1,-1 0 0,1 0-1,-1-1 1,0 0 0,1 0-1,-1-1 1,0 0 0,0 0-1,10-7 1,-7 3-1111,0-1 0,-1 0-1,0 0 1,-1-1 0,0 0 0,0 0-1,12-21 1,2-10-4635</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3:41.750"/>
    </inkml:context>
    <inkml:brush xml:id="br0">
      <inkml:brushProperty name="width" value="0.025" units="cm"/>
      <inkml:brushProperty name="height" value="0.025" units="cm"/>
    </inkml:brush>
  </inkml:definitions>
  <inkml:trace contextRef="#ctx0" brushRef="#br0">121 1 12620,'0'0'2851,"-17"59"-257,1-14-320,-2 11-672,-3 5-193,3 1 161,3-1-225,4-3-480,6-5-385,5-8-352,0-7-128,16-8-128,3-8-961,2-9-737,0-8-672,-6-5-1474,-4 0-1665,-5-17-6663</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3:27.555"/>
    </inkml:context>
    <inkml:brush xml:id="br0">
      <inkml:brushProperty name="width" value="0.025" units="cm"/>
      <inkml:brushProperty name="height" value="0.025" units="cm"/>
    </inkml:brush>
  </inkml:definitions>
  <inkml:trace contextRef="#ctx0" brushRef="#br0">5662 186 5830,'-11'3'1158,"-23"5"-797,1-2 0,-1-1 1,-1-2-1,1-1 0,-53-4 0,68-3-161,1 0 0,-30-14-1,30 11 18,-1 1 0,-33-8 0,-29 4 178,0 4 0,-125 6 0,2 0-422,-519-13-447,-423-31-232,-98-27 695,1155 74 219,0 5 0,1 3 0,0 4 0,1 3 0,1 5 0,-142 55 0,167-52-160,1 3-1,1 3 1,2 2 0,1 3-1,2 2 1,1 2 0,2 3 0,2 2-1,-70 83 1,100-103-47,0 1-1,1 1 1,2 1 0,1 1-1,1 0 1,1 0 0,2 1-1,-13 54 1,20-61-4,1-1 1,0 1-1,2-1 0,0 1 1,2-1-1,1 1 0,0-1 0,2 1 1,0-1-1,2 0 0,0 0 0,1-1 1,13 25-1,0-9-7,2 0 1,2-1-1,2-1 1,0-2-1,3 0 1,0-2-1,2-1 1,2-2-1,66 46 1,-29-30-11,1-3 1,3-3-1,0-3 1,98 30 0,18-8 188,3-8 1,2-9 0,320 25 0,602-39 560,75-82-616,-860 35-100,-263 16-4,1169-110 135,-1138 99-99,0-4-1,-2-5 1,135-53-1,-195 63 153,-1-2 0,0-2 0,-2-1 0,0-2 0,-2-1 0,0-2 0,-2-1 0,0-1-1,-2-2 1,-1-1 0,32-45 0,-49 58-61,0-1 0,-2 0 0,0-1 0,-1 1 0,-1-2 0,0 1 0,-2-1 0,0 0 0,-1 0 0,-2-1 0,0 1 0,0 0 0,-2-1 0,-1 0 0,-4-26 0,0 19-61,-2-1 1,-1 1 0,-1 0 0,-2 1 0,0 0 0,-2 1 0,-1 0 0,0 1 0,-2 1 0,-23-27 0,8 14-87,-2 1 0,-2 2 0,-1 1 0,-2 2 0,-1 2 1,-1 1-1,-55-28 0,34 26-67,-2 2 0,-1 4 1,-1 2-1,-100-20 0,37 19-873,-197-9 0,-125 24-3676,407 8 3975,-186-1-4190</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3:42.122"/>
    </inkml:context>
    <inkml:brush xml:id="br0">
      <inkml:brushProperty name="width" value="0.025" units="cm"/>
      <inkml:brushProperty name="height" value="0.025" units="cm"/>
    </inkml:brush>
  </inkml:definitions>
  <inkml:trace contextRef="#ctx0" brushRef="#br0">0 0 12139,'0'0'11563,"3"53"-10954,15-46-193,8-3-127,4-4-129,8 0-128,0 0 128,-2-5-384,-3 1-353,-2 0-352,-11 2-736,-6 2-1154,-10 0-1153</inkml:trace>
  <inkml:trace contextRef="#ctx0" brushRef="#br0" timeOffset="1">99 149 13036,'0'0'10795,"70"-12"-9931,-32 0-671,8-4-193,-2-4-1410,-1-5-4035,1-4-7463</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3:42.635"/>
    </inkml:context>
    <inkml:brush xml:id="br0">
      <inkml:brushProperty name="width" value="0.025" units="cm"/>
      <inkml:brushProperty name="height" value="0.025" units="cm"/>
    </inkml:brush>
  </inkml:definitions>
  <inkml:trace contextRef="#ctx0" brushRef="#br0">230 65 13581,'0'0'2808,"-6"-9"-315,2 4-2158,-1 0 0,1 0-1,-1 0 1,0 0 0,0 1 0,-1 0 0,1 0 0,-1 0-1,-6-2 1,9 4-264,0 1 0,-1 0-1,1 0 1,0 0 0,-1 0-1,1 1 1,-1-1 0,1 1-1,-1 0 1,1 0 0,0 0-1,-1 0 1,1 0 0,-1 1-1,1 0 1,-1 0 0,1 0 0,0 0-1,0 0 1,-1 1 0,1-1-1,0 1 1,-5 4 0,2-1-48,-1 1 1,1 0-1,1 1 1,-1-1 0,1 1-1,0 0 1,1 1-1,0-1 1,0 1 0,0 0-1,1 0 1,0 0-1,1 0 1,-3 11 0,0 7 191,2 1 1,0-1 0,1 34 0,2-56-170,0 1 1,0 0-1,1 0 1,-1 0-1,1 0 0,0-1 1,0 1-1,1 0 1,-1-1-1,1 1 1,0-1-1,1 0 0,-1 1 1,1-1-1,-1 0 1,1 0-1,0-1 1,6 6-1,-5-6 4,1 0 0,0 0 0,-1 0-1,1-1 1,1 0 0,-1 0 0,0 0 0,0-1 0,1 0 0,-1 0-1,1 0 1,-1 0 0,1-1 0,0 0 0,-1 0 0,7-1-1,2-2 133,1 0-1,-1 0 0,0-1 1,0-1-1,-1 0 0,0-1 0,0-1 1,0 0-1,0 0 0,13-13 0,-9 8-1,-2-1 0,0-1-1,0 0 1,-1-1-1,-1-1 1,21-32 0,-30 40-86,0 0 0,0 0 0,0-1 1,-2 0-1,1 1 0,-1-1 1,0 0-1,1-15 0,-3 22-121,1 0 0,-1-1 0,0 1 0,0-1 0,0 1 0,-1 0 0,1-1 0,-1 1 0,1 0 0,-1-1 0,0 1 0,0 0 1,0 0-1,0 0 0,0-1 0,0 1 0,0 0 0,-1 0 0,1 1 0,-1-1 0,0 0 0,1 0 0,-1 1 0,0-1 0,0 1 0,0 0 0,0 0 0,0-1 0,0 1 0,-1 0 0,1 1 0,0-1 0,0 0 0,-1 1 0,1-1 0,-5 0 0,3 1-283,0 0 0,0 0 0,0 0-1,0 0 1,0 1 0,0-1 0,0 1 0,0 0 0,0 0 0,0 1 0,0-1-1,0 1 1,1 0 0,-1 0 0,-4 3 0,4-1-449,0-1 0,1 1 0,-1-1 0,1 1 0,0 0 0,0 0-1,0 0 1,1 1 0,0-1 0,-1 1 0,1-1 0,-2 9 0,-1 12-5994</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3:43.699"/>
    </inkml:context>
    <inkml:brush xml:id="br0">
      <inkml:brushProperty name="width" value="0.025" units="cm"/>
      <inkml:brushProperty name="height" value="0.025" units="cm"/>
    </inkml:brush>
  </inkml:definitions>
  <inkml:trace contextRef="#ctx0" brushRef="#br0">9 341 11883,'0'0'14964,"-3"7"-14767,2-6-192,1 0-1,-1 0 1,1 0-1,-1 0 1,1 0-1,-1 0 1,1 0 0,0 1-1,-1-1 1,1 0-1,0 0 1,0 0-1,0 0 1,0 1-1,0-1 1,0 0-1,0 0 1,0 0-1,1 0 1,-1 1-1,0-1 1,1 0-1,-1 0 1,1 0 0,-1 0-1,1 0 1,0 0-1,0 1 1,2-1 7,-1 0 1,0 0 0,1 0 0,-1-1-1,1 1 1,-1-1 0,1 0 0,-1 0-1,1 0 1,-1 0 0,1 0 0,-1 0-1,0-1 1,1 1 0,-1-1 0,1 0-1,-1 0 1,4-1 0,2-2 14,0 1 0,-1-1-1,0 0 1,1-1 0,-2 1 0,1-2 0,0 1 0,-1-1-1,0 1 1,7-11 0,-4 5-26,-1 0-1,0-1 1,0-1 0,-2 1-1,8-18 1,-16 80-1020,2-47 1020,0 0 0,0 1 0,0-1 0,0 0 0,1 0 0,0 0 0,-1 0 0,1 0 0,0-1 0,0 1 0,1 0 0,-1 0-1,0 0 1,1-1 0,3 5 0,-2-6-3,0 1 0,0-1-1,0 0 1,0 0-1,0 0 1,0-1 0,0 1-1,0-1 1,1 0 0,-1 1-1,0-1 1,0-1 0,1 1-1,-1 0 1,0-1-1,0 0 1,4-1 0,-1 0 1,0-1 1,0 0-1,0-1 1,0 1 0,-1-1-1,1 0 1,8-9-1,-2 0 14,-1 0 0,0 0 0,-1-1 0,0-1 0,12-25 0,-14 12-271,0 0 0,-2 0 0,-1 0 0,2-48-1,-7 75-131,-6 68 571,4 1 1,2 0-1,13 93 1,-54-218 378,-58-71-1312,132 126 1510,-3 3-634,-2-1-187,1 0 0,44-7 0,-67 6-124,0 0 1,0 0-1,0-1 1,0 1-1,0-2 1,0 1-1,0-1 1,-1 1-1,1-2 1,-1 1-1,0-1 1,0 1-1,0-1 1,0-1-1,-1 1 1,1-1-1,5-7 1,-10 43-141,-5 35 1101,3-48-655,0 180 3826,2-242-4298,10-60-1,-8 87 220,2-1 0,0 1 0,0 0 0,2 0 0,0 1 0,11-21 0,-15 34 160,-1 1 0,0 0 0,1 0 0,0-1-1,-1 1 1,1 0 0,0 1 0,0-1 0,0 0 0,0 0-1,1 1 1,-1-1 0,0 1 0,1 0 0,-1 0-1,1 0 1,-1 0 0,1 0 0,-1 0 0,4 0-1,-5 1-17,-1 0-1,1 0 1,0 0-1,0 0 0,0 1 1,-1-1-1,1 0 1,0 0-1,0 0 0,-1 1 1,1-1-1,0 1 1,-1-1-1,1 0 0,0 1 1,-1-1-1,1 1 1,0-1-1,-1 1 0,1 0 1,-1-1-1,1 1 1,-1-1-1,1 2 0,0 0 10,-1 0 0,1 0-1,-1 1 1,1-1 0,-1 0 0,0 0-1,0 0 1,0 0 0,0 1-1,0-1 1,0 0 0,-1 0 0,0 3-1,-3 6 206,-1 0-1,0-1 0,-1 0 1,1 0-1,-2 0 0,0-1 1,0 0-1,-1 0 0,0-1 1,0 1-1,-1-2 0,-13 10 1,22-17-258,-1 0 0,1 0 0,0 0-1,0 0 1,0 0 0,0 0 0,-1 0 0,1 0 0,0 0 0,0 0 0,0 0 0,0-1 0,-1 1 0,1 0 0,0 0 0,0 0 0,0 0 0,0 0 0,0-1 0,0 1 0,0 0-1,-1 0 1,1 0 0,0 0 0,0-1 0,0 1 0,0 0 0,0 0 0,0 0 0,0-1 0,0 1 0,0 0 0,0 0 0,0 0 0,0 0 0,0-1 0,0 1 0,0 0-1,0 0 1,0 0 0,0-1 0,0 1 0,0 0 0,1 0 0,-1 0 0,0 0 0,0-1 0,0 1 0,0 0 0,0 0 0,0 0 0,1 0 0,-1 0 0,0 0 0,0-1-1,0 1 1,1 0 0,4-14-3696,24-26-6646,-10 17 1778</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3:44.368"/>
    </inkml:context>
    <inkml:brush xml:id="br0">
      <inkml:brushProperty name="width" value="0.025" units="cm"/>
      <inkml:brushProperty name="height" value="0.025" units="cm"/>
    </inkml:brush>
  </inkml:definitions>
  <inkml:trace contextRef="#ctx0" brushRef="#br0">7 321 8648,'4'4'10054,"-4"11"-6520,-6 23-3617,5-29 1664,0-2-1280,-1 0 0,2 0 0,-1 0 0,1 0 0,0 0 0,1-1 0,2 13 0,-2-17-287,0 0-1,0 0 1,0 0 0,0 0-1,0 0 1,0 0 0,1-1 0,-1 1-1,1-1 1,-1 1 0,1-1 0,0 1-1,-1-1 1,1 0 0,0 0 0,0 0-1,0 0 1,0 0 0,0 0 0,0-1-1,0 1 1,0-1 0,0 1-1,1-1 1,-1 0 0,0 0 0,4 0-1,0 0-41,0 0-1,1-1 0,-1 1 1,0-1-1,0-1 0,0 1 1,-1-1-1,1 0 0,0 0 1,0-1-1,-1 0 0,0 0 0,1 0 1,-1 0-1,0-1 0,-1 0 1,1 0-1,-1 0 0,0-1 1,6-6-1,-7 6-248,1-1 0,-1 1 0,0 0 1,0-1-1,-1 0 0,1 0 0,-1 0 0,-1 0 0,1 0 1,-1 0-1,0 0 0,0-11 0,-1 16 64,-1 5 258,0 0 1,0-1-1,0 1 0,0 0 1,1 0-1,-1 0 1,1 0-1,1 6 1,-1-10-28,0 2 10,0-1 0,0 0 0,0 0-1,0 1 1,1-1 0,-1 0 0,1 0 0,-1 0 0,1 0 0,-1 0 0,1 1 0,-1-1 0,1 0 0,0 0 0,0 0 0,0 0 0,-1-1 0,1 1 0,0 0 0,0 0 0,0 0 0,0-1-1,0 1 1,1-1 0,-1 1 0,0-1 0,0 1 0,0-1 0,0 1 0,1-1 0,-1 0 0,0 0 0,0 0 0,1 0 0,-1 0 0,0 0 0,0 0 0,1 0 0,-1 0 0,0 0 0,0-1-1,0 1 1,1-1 0,0 0 0,4 0 4,0 0 0,-1-1-1,1 0 1,-1 0 0,1-1-1,-1 1 1,0-1 0,8-6-1,7-11-10,0 0-1,-1-1 0,-2-1 0,26-40 1,-33 45-136,-1 0 1,0-1 0,-1 0 0,-1 0 0,-1-1 0,-1 0 0,6-29 0,-12 33 197,-5 20 664,-6 25-18,10-16-416,0 0 1,0 0-1,2 1 0,0-1 1,0 0-1,2 0 0,0 0 1,0 0-1,5 16 0,6 6-24,0-2-1,24 43 0,-23-33-497,-14-44 197,1 1-1,-1-1 1,0 1 0,0-1 0,0 1-1,0-1 1,0 1 0,0-1-1,0 1 1,0-1 0,-1 1-1,1-1 1,0 0 0,0 1-1,0-1 1,0 1 0,-1-1-1,1 1 1,0-1 0,0 0-1,-1 1 1,1-1 0,0 0-1,-1 1 1,1-1 0,0 0-1,-1 1 1,1-1 0,-1 1 0,-1-1 5,1 0 1,0-1 0,-1 1 0,1 0 0,-1 0-1,1-1 1,-1 1 0,1-1 0,0 1 0,-1-1-1,1 1 1,0-1 0,0 0 0,-1 0 0,-1-1-1,-17-13-1,1-2 0,0 0-1,1 0 1,1-2 0,1 0-1,0-1 1,2-1 0,-19-33 0,32 53 48,0-1 1,0 0 0,0 0-1,0 0 1,0 0 0,1 1-1,-1-1 1,0 0 0,1-1-1,0 1 1,-1 0 0,1 0-1,0 0 1,0 0 0,0 0-1,0 0 1,0 0 0,1 0-1,-1 0 1,1 0 0,-1 0-1,1 0 1,0 0 0,0 0-1,0 0 1,0 0 0,0 0-1,0 1 1,0-1 0,1 0-1,-1 1 1,1-1 0,-1 1-1,1 0 1,-1-1 0,1 1-1,0 0 1,2-1 0,8-3 19,0 0 0,0 1 0,1 1 0,-1 0 0,19-2 0,3-1-143,132-37-1913,-53 4-3050,7-12-4237</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4:07.689"/>
    </inkml:context>
    <inkml:brush xml:id="br0">
      <inkml:brushProperty name="width" value="0.025" units="cm"/>
      <inkml:brushProperty name="height" value="0.025" units="cm"/>
    </inkml:brush>
  </inkml:definitions>
  <inkml:trace contextRef="#ctx0" brushRef="#br0">7 0 16720,'0'0'3390,"-2"8"-1394,1-3-1838,0-1 0,0 1 0,0-1-1,1 1 1,0 0 0,0-1 0,0 1 0,0-1-1,1 1 1,0-1 0,0 1 0,0-1 0,0 1-1,1-1 1,0 0 0,-1 0 0,2 0 0,-1 0-1,0 0 1,1 0 0,0 0 0,0-1 0,0 0-1,4 4 1,1 1-76,1 0-1,0-1 1,1 0 0,-1-1-1,1 0 1,1 0-1,-1-1 1,1-1-1,0 0 1,0 0-1,0-1 1,18 3 0,9-1-523,-1-2 0,59-3 1,-94 1 55,0-1 0,0 0 0,1 0 0,-1-1 0,0 1 0,1 0 0,-1-1 0,0 1 0,0-1 0,0 0 0,0 0 0,1 0 0,-1 0 0,0 0 0,0 0 0,-1 0 0,1-1 1,0 1-1,0-1 0,-1 0 0,1 1 0,-1-1 0,1 0 0,-1 0 0,0 0 0,2-3 0,6-20-5306</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4:08.031"/>
    </inkml:context>
    <inkml:brush xml:id="br0">
      <inkml:brushProperty name="width" value="0.025" units="cm"/>
      <inkml:brushProperty name="height" value="0.025" units="cm"/>
    </inkml:brush>
  </inkml:definitions>
  <inkml:trace contextRef="#ctx0" brushRef="#br0">16 0 17360,'0'0'1474,"-7"67"191,4-21 674,0 5-866,1 2 32,1 4 33,1-1-673,0-2-417,0-1-224,7-5-160,5 0 0,3-4-32,1-7-448,3-6-1474,-1-8-1313,-1-10-416,-4-12-1442,-4-1-3939</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4:08.388"/>
    </inkml:context>
    <inkml:brush xml:id="br0">
      <inkml:brushProperty name="width" value="0.025" units="cm"/>
      <inkml:brushProperty name="height" value="0.025" units="cm"/>
    </inkml:brush>
  </inkml:definitions>
  <inkml:trace contextRef="#ctx0" brushRef="#br0">0 112 18578,'0'0'8712,"10"3"-7548,-2-1-1069,1-1 0,0 0 0,-1 0 0,1-1 0,0 0 0,-1 0 0,1-1 0,0-1 0,-1 1 0,1-1 0,-1-1 0,0 1 0,1-1 0,6-4 0,66-30 3,12-5-410,-30 24-2709,-44 17-337,-20 13-9262</inkml:trace>
  <inkml:trace contextRef="#ctx0" brushRef="#br0" timeOffset="1">120 244 14542,'0'0'11691,"64"16"-9801,-22-43-897,5-4-417,2-1-416,5 0-128,-5 6-1313,-6 3-2659,-7 5-2370</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4:09.593"/>
    </inkml:context>
    <inkml:brush xml:id="br0">
      <inkml:brushProperty name="width" value="0.025" units="cm"/>
      <inkml:brushProperty name="height" value="0.025" units="cm"/>
    </inkml:brush>
  </inkml:definitions>
  <inkml:trace contextRef="#ctx0" brushRef="#br0">0 576 16528,'0'0'6171,"7"-13"-4623,-4 6-1380,113-246 1892,-106 226-1870,-1 0 1,-1-1 0,-1-1 0,-2 1 0,-1-1 0,-1 0-1,-1 0 1,-3-30 0,1 59-186,0-1 0,0 0 1,0 0-1,0 0 0,-1 0 0,1 0 0,0 0 1,0 1-1,-1-1 0,1 0 0,0 0 0,-1 0 1,1 1-1,-1-1 0,1 0 0,-1 0 0,1 1 1,-1-1-1,0 1 0,1-1 0,-1 0 0,-1 0 1,1 1-11,1 0 1,-1 0 0,1 0 0,-1 1-1,1-1 1,-1 0 0,1 0 0,-1 0-1,1 1 1,-1-1 0,1 0 0,-1 1-1,1-1 1,0 0 0,-1 1 0,1-1-1,-1 1 1,1-1 0,0 0 0,0 1-1,-1-1 1,1 1 0,0-1 0,0 1 0,-1-1-1,1 1 1,0-1 0,0 1 0,0 0-1,0-1 1,0 1 0,0-1 0,0 1-1,0-1 1,0 1 0,0 0 0,-4 26 33,2 0 0,0 0-1,2-1 1,1 1 0,5 29 0,-3-40-22,0 0 0,1 0-1,1 0 1,0-1 0,1 0-1,0 0 1,2 0 0,0-1-1,17 23 1,20 12-3306,-10-22-4687,-29-23 2407</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4:09.951"/>
    </inkml:context>
    <inkml:brush xml:id="br0">
      <inkml:brushProperty name="width" value="0.025" units="cm"/>
      <inkml:brushProperty name="height" value="0.025" units="cm"/>
    </inkml:brush>
  </inkml:definitions>
  <inkml:trace contextRef="#ctx0" brushRef="#br0">1 302 17008,'0'0'7751,"49"4"-6181,-9-38-33,8-8-704,7-5-513,1 0-191,1 3-97,-5 8-96,-10 9-1122,-6 9-1024,-12 9-1697,-9 7-2852</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4:10.309"/>
    </inkml:context>
    <inkml:brush xml:id="br0">
      <inkml:brushProperty name="width" value="0.025" units="cm"/>
      <inkml:brushProperty name="height" value="0.025" units="cm"/>
    </inkml:brush>
  </inkml:definitions>
  <inkml:trace contextRef="#ctx0" brushRef="#br0">167 121 11179,'0'0'10255,"-6"-9"-8574,3 5-1514,2 2-79,0 0 0,0-1 0,-1 1 1,1 0-1,-1 0 0,0 0 0,1 0 1,-1 0-1,0 0 0,0 0 0,0 0 0,0 1 1,0-1-1,-1 1 0,1 0 0,0-1 0,-1 1 1,1 0-1,-1 0 0,1 1 0,-1-1 1,0 1-1,1-1 0,-1 1 0,0 0 0,1 0 1,-1 0-1,0 0 0,1 0 0,-1 1 0,-4 0 1,2 2 16,0 0 1,0 0-1,0 0 1,1 1-1,-1 0 1,1 0-1,0 0 0,0 0 1,0 1-1,0-1 1,1 1-1,0 0 1,0 0-1,0 1 1,1-1-1,-4 11 1,2-7 14,2 1 1,-1 0 0,1 0 0,0 0-1,1 0 1,0 0 0,1 0-1,0 0 1,2 11 0,-2-19-110,0-1 0,1 0 0,-1 1 0,1-1 0,-1 0-1,1 1 1,-1-1 0,1 0 0,0 0 0,0 1 0,-1-1 0,1 0 0,0 0 0,0 0 0,0 0 0,0 0 0,0 0 0,1-1 0,-1 1-1,0 0 1,0 0 0,0-1 0,1 1 0,-1-1 0,0 1 0,1-1 0,-1 0 0,0 1 0,1-1 0,-1 0 0,1 0 0,-1 0 0,0 0 0,1 0-1,-1 0 1,1 0 0,-1-1 0,0 1 0,1 0 0,-1-1 0,0 1 0,3-2 0,2 0 20,0 0-1,0-1 1,0 0 0,0 0-1,0 0 1,0-1 0,8-7-1,-3 0-3,0-1-1,-1 0 0,-1-1 1,0 0-1,0 0 0,-2-1 1,1 0-1,-2 0 1,0-1-1,-1 1 0,0-1 1,-1-1-1,-1 1 1,0-1-1,-1 1 0,0-22 1,-10 77-214,8-29 191,0 0 0,1-1 0,0 1 1,0-1-1,1 1 0,1-1 0,3 11 1,-4-18-2,-1 1-1,1-1 1,0 0 0,0 0 0,0 0 0,0 0 0,0-1 0,1 1 0,-1-1 0,1 1 0,0-1 0,0 0 0,0 0-1,0 0 1,0 0 0,0 0 0,0-1 0,1 0 0,-1 1 0,1-1 0,-1-1 0,1 1 0,-1 0 0,8 0 0,-5-1-314,-1 1 0,1-1 0,0 0 1,0-1-1,0 1 0,-1-1 0,1 0 1,0-1-1,-1 1 0,1-1 0,9-5 1,-12 5-549,1 0 1,-1-1-1,0 0 1,0 1 0,0-1-1,0 0 1,0 0 0,0-1-1,-1 1 1,0-1 0,3-4-1,7-19-10399</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10.811"/>
    </inkml:context>
    <inkml:brush xml:id="br0">
      <inkml:brushProperty name="width" value="0.025" units="cm"/>
      <inkml:brushProperty name="height" value="0.025" units="cm"/>
    </inkml:brush>
  </inkml:definitions>
  <inkml:trace contextRef="#ctx0" brushRef="#br0">10 0 5381,'0'0'10143,"-9"10"-9043,70-2 1051,378-3-223,-236-8-1801,-193 3-116,739 32 2060,-672-23-2016,888 73 1289,643-128-975,-629 9-193,-845 33-172,704-11 93,707 16 698,-846 18-672,664-19 1767,-1363 0-1917,-15 3-627,-1 4-3576,14 9-4472,3-8-645</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4:10.652"/>
    </inkml:context>
    <inkml:brush xml:id="br0">
      <inkml:brushProperty name="width" value="0.025" units="cm"/>
      <inkml:brushProperty name="height" value="0.025" units="cm"/>
    </inkml:brush>
  </inkml:definitions>
  <inkml:trace contextRef="#ctx0" brushRef="#br0">5 0 16592,'0'0'14926,"-4"50"-13869,4-41-865,8-1-192,3-4 0,0-3-448,2-1-1314,-6 0-1890,-4-14-13676</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4:10.997"/>
    </inkml:context>
    <inkml:brush xml:id="br0">
      <inkml:brushProperty name="width" value="0.025" units="cm"/>
      <inkml:brushProperty name="height" value="0.025" units="cm"/>
    </inkml:brush>
  </inkml:definitions>
  <inkml:trace contextRef="#ctx0" brushRef="#br0">0 0 21877,'0'0'5205,"2"12"-4031,77 367 3337,-77-372-4511,0 2 0,0 0 0,1 1 0,0-1 0,7 14 0,-9-21 0,-1-1 0,1 0 0,-1 0 0,1 0 0,0 0 0,0 0 0,-1 0 0,1 0 0,0 0 0,0 0 0,0 0 0,0 0 0,0-1 0,0 1 0,0 0 0,0-1 0,0 1 0,1-1 0,-1 1 0,0-1 0,0 1 0,1-1 0,-1 0 0,0 0 0,0 0 0,1 1 0,-1-1 0,0 0 0,0-1 0,1 1 0,-1 0 0,0 0 0,0-1 0,1 1 0,-1 0 0,0-1 0,0 1 0,0-1 0,1 1 0,-1-1 0,0 0 0,0 0 0,0 1 0,1-3 0,18-15 0,-2 0 0,0-1 0,19-27 0,30-33 0,-38 53-1129,2 2 0,33-22 0,-33 25-2146,-1-1 0,37-35 0,-40 27-12597</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5:34.853"/>
    </inkml:context>
    <inkml:brush xml:id="br0">
      <inkml:brushProperty name="width" value="0.025" units="cm"/>
      <inkml:brushProperty name="height" value="0.025" units="cm"/>
    </inkml:brush>
  </inkml:definitions>
  <inkml:trace contextRef="#ctx0" brushRef="#br0">1 54 7719,'0'0'2541,"12"-9"-2215,-2 1-219,-5 4-62,0 1 0,0-1 0,0 1 0,0-1 0,0 2 0,1-1 0,-1 0 0,1 1 0,0 0 0,0 0 0,0 1 0,0 0 0,11-1 0,79 2 806,182 23 1,-61-5-118,304-13 0,-487-6-670,300-11 163,110-1-105,-306 15-48,170 25-1,38 21 45,463 4-1,905-102 91,-1248 47 866,-338 6-1192,-85-4-2471,-24-2-897</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5:38.189"/>
    </inkml:context>
    <inkml:brush xml:id="br0">
      <inkml:brushProperty name="width" value="0.025" units="cm"/>
      <inkml:brushProperty name="height" value="0.025" units="cm"/>
    </inkml:brush>
  </inkml:definitions>
  <inkml:trace contextRef="#ctx0" brushRef="#br0">95 174 4612,'-9'3'881,"2"-2"-650,0 0 57,0 1 0,0-1-1,0 1 1,0 0-1,0 1 1,0 0-1,1 0 1,-1 0 0,-10 8-1,59-7 2462,7-7-1612,94-17 0,-25 1-656,584-6-113,-177 15-330,469-82 175,-866 74-202,-55 7 85,105-4 0,-175 15 16,-7 1-42,-24 7 83,-21 4-1021,16-7-2613,10-5-3619</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5:46.106"/>
    </inkml:context>
    <inkml:brush xml:id="br0">
      <inkml:brushProperty name="width" value="0.025" units="cm"/>
      <inkml:brushProperty name="height" value="0.025" units="cm"/>
    </inkml:brush>
  </inkml:definitions>
  <inkml:trace contextRef="#ctx0" brushRef="#br0">53 119 13036,'0'0'1719,"1"-9"406,1 2-2126,3-19 3559,-3 26-1624,-1 20-1190,-4 16-118,-1 1-1,-13 48 0,10-50-13,0 0-1,-2 63 0,17-237 83,-7 112-723,-1 1 0,-1-1-1,-2 1 1,-1-1 0,-13-50-1,20 91-479,-3-11 516,1 0-1,-1 0 1,1 0-1,0-1 1,0 1-1,0 0 1,0 0-1,1-1 0,-1 1 1,3 2-1,-1-2 0,-1 0-1,1 0 0,1-1 1,-1 1-1,0-1 0,1 0 1,-1 0-1,1 0 0,-1 0 1,1-1-1,0 0 0,0 1 1,0-1-1,0-1 0,0 1 0,0 0 1,0-1-1,0 0 0,0 0 1,0 0-1,0-1 0,0 1 1,0-1-1,0 0 0,0 0 1,4-2-1,3-1 18,-1 0 0,1 0 1,-1-1-1,0-1 0,-1 0 0,1 0 0,-1-1 1,9-8-1,-11 8 2,0-2-1,0 1 1,-1-1 0,5-9 0,15-18 369,-29 68-432,-6 11 105,2-16 84,2 2 0,1-1 0,1 0 0,1 49 0,3-73-136,-1 0 1,1-1-1,-1 1 0,1-1 0,0 1 0,0-1 0,1 0 0,-1 1 0,1-1 0,0 0 0,-1 0 0,1 0 1,1 0-1,-1 0 0,0-1 0,1 1 0,-1-1 0,1 1 0,0-1 0,0 0 0,0 0 0,0 0 1,0 0-1,0-1 0,0 1 0,1-1 0,-1 0 0,1 0 0,-1 0 0,1 0 0,-1-1 0,1 0 0,-1 1 1,5-1-1,-2 0 7,1 0 0,0-1 0,-1 1 0,1-2-1,0 1 1,-1 0 0,1-1 0,-1 0 0,0-1 0,0 0 0,1 0 0,-2 0 0,1 0 0,0-1 0,-1 0 0,0 0 0,7-7 0,8-18-179,-13 18-549,-12 37 453,-3-2 323,5-15 31,0-1 0,0 1 0,1 0 0,0 0 0,0 0-1,1 0 1,0 0 0,1 0 0,0 0 0,2 16 0,-1-24-226,-1 0-1,1 1 1,0-1 0,0 0-1,0 0 1,0 0 0,0 0-1,0-1 1,0 1-1,0 0 1,0 0 0,0 0-1,0-1 1,1 1 0,-1-1-1,0 1 1,0-1 0,1 1-1,-1-1 1,0 0 0,1 0-1,-1 1 1,0-1 0,3 0-1,-3 0-355,1 0 1,0 0-1,-1 0 0,1 0 1,0 0-1,-1 0 0,1-1 0,0 1 1,-1 0-1,1-1 0,0 0 1,-1 1-1,1-1 0,-1 0 0,1 1 1,-1-1-1,1 0 0,-1 0 1,2-2-1,6-13-5589</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5:46.448"/>
    </inkml:context>
    <inkml:brush xml:id="br0">
      <inkml:brushProperty name="width" value="0.025" units="cm"/>
      <inkml:brushProperty name="height" value="0.025" units="cm"/>
    </inkml:brush>
  </inkml:definitions>
  <inkml:trace contextRef="#ctx0" brushRef="#br0">1 0 14350,'0'0'11274,"57"52"-32029</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5:46.807"/>
    </inkml:context>
    <inkml:brush xml:id="br0">
      <inkml:brushProperty name="width" value="0.025" units="cm"/>
      <inkml:brushProperty name="height" value="0.025" units="cm"/>
    </inkml:brush>
  </inkml:definitions>
  <inkml:trace contextRef="#ctx0" brushRef="#br0">221 0 16303,'0'0'4597,"-12"1"-3828,2-1-586,1 0 1,-1 1 0,0 1 0,0 0 0,1 0 0,-1 1 0,1 0 0,0 0 0,0 1 0,0 1 0,0-1 0,-14 12 0,12-7 114,2 0 0,-1 1 1,-13 19-1,21-27-243,0 1 1,0 0-1,0-1 1,0 1 0,1 0-1,-1 0 1,1 1-1,0-1 1,-1 0-1,2 0 1,-1 1 0,0-1-1,1 0 1,-1 1-1,1-1 1,0 0-1,0 1 1,0-1 0,1 1-1,0 3 1,1-5-52,-1 0 1,1-1 0,0 1-1,0-1 1,-1 1 0,1-1-1,0 0 1,0 0 0,0 0-1,0 0 1,1 0 0,-1-1-1,0 1 1,0-1 0,0 1-1,1-1 1,-1 0-1,0 1 1,0-1 0,1 0-1,1-1 1,51-2-497,-43 1-375,0-1 0,0 0 1,-1 0-1,1-1 0,-1-1 0,0 0 0,18-11 0,-1-5-4807</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5:47.320"/>
    </inkml:context>
    <inkml:brush xml:id="br0">
      <inkml:brushProperty name="width" value="0.025" units="cm"/>
      <inkml:brushProperty name="height" value="0.025" units="cm"/>
    </inkml:brush>
  </inkml:definitions>
  <inkml:trace contextRef="#ctx0" brushRef="#br0">46 1 13004,'0'0'9017,"-7"9"-7592,-22 30-352,27-37-1007,1-1 0,0 1-1,0 0 1,0 0-1,1-1 1,-1 1 0,0 0-1,1 0 1,-1 0 0,1 0-1,-1 0 1,1 0 0,0 0-1,0 0 1,0 0 0,0 0-1,1 0 1,-1 0 0,0 0-1,1 0 1,-1 0 0,1 0-1,0 0 1,0 0 0,-1-1-1,1 1 1,2 2-1,0 0-18,1 1-1,0-1 0,0 0 0,1 0 1,-1-1-1,9 6 0,-17-5-2170,17-22 3357,-8 9-1016,-4 6-182,1 0 0,-1 0 0,1 0 0,-1 1 0,1-1 0,0 0 1,0 1-1,0-1 0,0 1 0,1-1 0,-1 1 0,1 0 1,-1 0-1,1 0 0,0 1 0,0-1 0,0 1 0,0-1 0,0 1 1,0 0-1,0 0 0,0 0 0,0 1 0,1-1 0,-1 1 1,0-1-1,7 1 0,9 0-2190,0-1 0,30-6 1,-2-12-1354,-18-3 5713,-32 22-1990,0 1 1,0-1 0,0 1 0,0 0-1,0 0 1,0 1 0,0-1 0,1 0-1,-1 1 1,1 0 0,-1-1 0,1 1 0,-1 0-1,1 0 1,0 1 0,0-1 0,0 0-1,0 1 1,0-1 0,-2 6 0,2-3-18,-1 0 0,1 0 0,0 1 0,0-1 0,0 1 0,1-1 0,0 1 1,0-1-1,0 1 0,0 8 0,2-13-173,0 0 0,0 1 0,-1-1 0,1 0-1,0 0 1,0 0 0,0 0 0,0 0 0,0 0 0,1 0 0,-1 0 0,0 0 0,0 0 0,1-1 0,-1 1 0,0-1 0,1 1 0,-1-1-1,0 1 1,1-1 0,-1 0 0,1 1 0,-1-1 0,1 0 0,-1 0 0,1 0 0,-1 0 0,1 0 0,1-1 0,48-3 679,-43 2-636,0 0 0,-1-1 1,1 0-1,-1 0 0,0-1 0,0 0 1,10-7-1,-14 9 9,0-1 0,0 1 1,-1 0-1,1-1 0,0 1 0,-1-1 0,1 0 0,-1 0 1,0 0-1,0 0 0,0 0 0,-1-1 0,1 1 1,-1-1-1,1 1 0,-1-1 0,0 1 0,0-6 0,-1 8-51,0 0-1,-1-1 1,1 1-1,-1 0 1,1 0-1,-1 0 1,1-1-1,-1 1 1,0 0-1,0 0 1,1 0-1,-1 0 1,0 0-1,0 1 1,0-1-1,0 0 1,0 0-1,0 1 1,0-1-1,-1 0 1,1 1-1,0-1 1,0 1-1,0-1 1,-1 1-1,1 0 1,0 0-1,0-1 1,-1 1-1,1 0 1,-2 0-1,-49-2-78,41 3 97,-2-1-635,-11 1 1810,20-2-4761,11-1-5871,19-3-457</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5:49.115"/>
    </inkml:context>
    <inkml:brush xml:id="br0">
      <inkml:brushProperty name="width" value="0.025" units="cm"/>
      <inkml:brushProperty name="height" value="0.025" units="cm"/>
    </inkml:brush>
  </inkml:definitions>
  <inkml:trace contextRef="#ctx0" brushRef="#br0">73 1 19763,'0'17'832,"-5"4"-63,-7 6 897,0 2-449,0 4-448,2 0-321,-1-1-320,5-4-96,2-2 0,4-5 0,0-4-64,6-8-704,9-6-706,3-3 33,2-11-1057,1-13-1506,-2-4-2434</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5:49.456"/>
    </inkml:context>
    <inkml:brush xml:id="br0">
      <inkml:brushProperty name="width" value="0.025" units="cm"/>
      <inkml:brushProperty name="height" value="0.025" units="cm"/>
    </inkml:brush>
  </inkml:definitions>
  <inkml:trace contextRef="#ctx0" brushRef="#br0">38 1 15150,'0'0'2947,"-12"50"-1409,4-23-161,0 0-96,1 3-96,4-4-288,3-1-416,0-4-257,0-3-128,11-5-32,-1-3-641,1-7-704,-4-3-801,-4 0-961,-3-9-1089,-6-7-2562</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17.615"/>
    </inkml:context>
    <inkml:brush xml:id="br0">
      <inkml:brushProperty name="width" value="0.025" units="cm"/>
      <inkml:brushProperty name="height" value="0.025" units="cm"/>
    </inkml:brush>
  </inkml:definitions>
  <inkml:trace contextRef="#ctx0" brushRef="#br0">1 185 9545,'2'-11'2845,"18"-77"1006,-5 32 3685,-28 133-7464,4-35-36,3 0-1,1 0 0,1 56 1,4-94-60,0 0 1,1 0 0,-1 0-1,1 0 1,-1 0 0,1 0-1,1-1 1,-1 1-1,0 0 1,1-1 0,0 1-1,0-1 1,0 1 0,0-1-1,0 0 1,1 0 0,-1 0-1,1 0 1,0 0 0,0-1-1,0 1 1,5 2-1,-4-3-21,-1-1 0,1 0-1,-1-1 1,0 1-1,1 0 1,-1-1-1,1 0 1,0 0-1,-1 0 1,1 0 0,-1 0-1,1-1 1,-1 0-1,0 1 1,1-1-1,-1-1 1,1 1-1,-1 0 1,0-1-1,0 0 1,0 1 0,0-1-1,0-1 1,0 1-1,2-3 1,10-8-2,-2-1 0,0-1 0,0 0 1,-1-1-1,-1 0 0,-1 0 0,0-1 0,-2-1 1,1 1-1,-2-1 0,-1-1 0,0 1 0,-1-1 1,-1 0-1,-1-1 0,1-20 0,-11 48-97,0 11 229,1 1 0,1 0 0,0 1-1,2-1 1,0 1 0,1-1 0,1 1 0,4 39 0,-3-54-58,1-1 0,-1 1 0,1-1 0,1 0 0,-1 1 1,1-1-1,0 0 0,0 0 0,0 0 0,1 0 0,0 0 0,0-1 1,0 1-1,1-1 0,-1 0 0,1 0 0,0 0 0,0 0 1,0-1-1,1 0 0,-1 0 0,1 0 0,0 0 0,10 4 1,-9-5 12,1 0 1,-1-1-1,1 1 1,-1-1 0,1-1-1,0 1 1,-1-1 0,1 0-1,0-1 1,0 1-1,-1-1 1,1-1 0,-1 1-1,1-1 1,-1 0 0,0-1-1,1 1 1,-1-1-1,0-1 1,7-4 0,0-2 189,0-1 1,-1 0 0,0-1 0,0 0-1,-2-1 1,1 0 0,-2-1-1,0 0 1,0-1 0,-1 0 0,-1 0-1,-1 0 1,0-1 0,-1 0-1,0 0 1,-2-1 0,0 1-1,0-1 1,-2 0 0,0 1 0,-1-1-1,-2-18 1,2 33-348,0-1 0,-1 1-1,1-1 1,0 1 0,-1 0-1,0-1 1,1 1 0,-1 0 0,0 0-1,0 0 1,0-1 0,-1 1 0,1 0-1,0 0 1,-1 0 0,1 1-1,-1-1 1,0 0 0,1 1 0,-1-1-1,0 1 1,0-1 0,0 1 0,0 0-1,0 0 1,-1 0 0,1 0-1,0 0 1,0 0 0,-4 0 0,5 1-13,1 1-1,-1-1 1,0 0 0,0 1 0,0-1 0,1 1 0,-1-1 0,0 1 0,0-1 0,1 1-1,-1-1 1,0 1 0,1 0 0,-1-1 0,1 1 0,-1 0 0,1 0 0,-1-1 0,1 1 0,0 0-1,-1 0 1,1 0 0,0-1 0,-1 1 0,1 0 0,0 0 0,0 0 0,0 0 0,0 1 0,-2 30-4953,2-27 3766,0 13-3782</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5:49.800"/>
    </inkml:context>
    <inkml:brush xml:id="br0">
      <inkml:brushProperty name="width" value="0.025" units="cm"/>
      <inkml:brushProperty name="height" value="0.025" units="cm"/>
    </inkml:brush>
  </inkml:definitions>
  <inkml:trace contextRef="#ctx0" brushRef="#br0">0 68 10378,'0'0'15855,"67"-46"-14766,-10 37-545,10 2-383,1 2-129,2 4-673,-1 1-1473,-2 0-897,-9 9-1089,-5-2-2978</inkml:trace>
  <inkml:trace contextRef="#ctx0" brushRef="#br0" timeOffset="1">870 198 16912,'0'0'9129,"81"3"-8040,-42-10-737,0 1-352,0 3-224,-6 3-1186,-7 0-223,-8 0-962,-8 4 1,-10 6-2499,0-2-1441</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5:50.127"/>
    </inkml:context>
    <inkml:brush xml:id="br0">
      <inkml:brushProperty name="width" value="0.025" units="cm"/>
      <inkml:brushProperty name="height" value="0.025" units="cm"/>
    </inkml:brush>
  </inkml:definitions>
  <inkml:trace contextRef="#ctx0" brushRef="#br0">1 23 17264,'0'0'5478,"76"4"-3493,-33-4-447,6-5-833,3-3-609,1 4-897,-4 0-2082,1-2-4804</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5:50.863"/>
    </inkml:context>
    <inkml:brush xml:id="br0">
      <inkml:brushProperty name="width" value="0.025" units="cm"/>
      <inkml:brushProperty name="height" value="0.025" units="cm"/>
    </inkml:brush>
  </inkml:definitions>
  <inkml:trace contextRef="#ctx0" brushRef="#br0">69 1 10314,'0'0'13719,"-3"11"-13329,-27 180 1879,-6 208 0,43-444-1993,1 0 0,3 1 0,18-51 0,-7 24-441,-6 15-93,-10 27 201,2 0 1,1 0-1,2 1 1,1 1-1,17-32 0,-25 55 38,0 0 0,0 0-1,0 1 1,0 0-1,0 0 1,1 0-1,-1 0 1,1 1 0,0 0-1,0 0 1,0 0-1,0 0 1,0 1 0,0 0-1,0 0 1,0 0-1,1 1 1,-1 0-1,0 0 1,1 0 0,6 2-1,-4-2 18,-1 1 0,0 0 0,1 0 0,-1 1 0,0 0-1,0 0 1,0 1 0,0 0 0,0 0 0,0 1 0,-1-1 0,0 1 0,0 1-1,10 8 1,-15-11 6,0 0-1,0 0 1,0 0-1,0 0 1,0 0-1,0 0 1,0 0-1,-1 1 1,1-1-1,-1 0 0,0 0 1,0 1-1,1-1 1,-1 0-1,-1 1 1,1-1-1,0 0 1,-1 1-1,1-1 1,-1 0-1,1 0 1,-1 1-1,0-1 1,0 0-1,0 0 0,0 0 1,-1 0-1,1 0 1,0 0-1,-1-1 1,0 1-1,1 0 1,-1-1-1,-3 3 1,-4 5 124,-1-1 0,0 0 1,-1 0-1,-19 10 1,23-14-156,0 0 0,0 0 1,-1-1-1,1 1 0,-1-2 1,0 1-1,0-1 0,0 0 0,0-1 1,0 0-1,0 0 0,-14-1 1,21-1-166,0 1 1,1-1-1,-1 1 1,0-1-1,1 1 1,-1-1 0,1 1-1,-1-1 1,1 1-1,-1-1 1,1 0-1,-1 1 1,1-1 0,0 0-1,-1 0 1,1 1-1,0-1 1,0 0-1,-1 0 1,1 1-1,0-1 1,0 0 0,0 0-1,0 1 1,0-1-1,0 0 1,0 0-1,0 0 1,0 1 0,1-1-1,-1 0 1,0 0-1,0 1 1,1-1-1,-1-1 1,9-21-7571</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5:54.118"/>
    </inkml:context>
    <inkml:brush xml:id="br0">
      <inkml:brushProperty name="width" value="0.025" units="cm"/>
      <inkml:brushProperty name="height" value="0.025" units="cm"/>
    </inkml:brush>
  </inkml:definitions>
  <inkml:trace contextRef="#ctx0" brushRef="#br0">0 9 480,'5'0'321,"-2"1"-257,-2-1-32,0 2-96,-1-1 96,2 0 1313,-2-1-1537,0-2-481,0-1-224,0-1 545,0 0 352</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5:54.542"/>
    </inkml:context>
    <inkml:brush xml:id="br0">
      <inkml:brushProperty name="width" value="0.025" units="cm"/>
      <inkml:brushProperty name="height" value="0.025" units="cm"/>
    </inkml:brush>
  </inkml:definitions>
  <inkml:trace contextRef="#ctx0" brushRef="#br0">35 14 224,'-34'-5'590,"63"6"2498,-22-1-3685,20 0 2615,-24-3-663,-18-2-1232,7 3-3315,4 2 768</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5:54.934"/>
    </inkml:context>
    <inkml:brush xml:id="br0">
      <inkml:brushProperty name="width" value="0.025" units="cm"/>
      <inkml:brushProperty name="height" value="0.025" units="cm"/>
    </inkml:brush>
  </inkml:definitions>
  <inkml:trace contextRef="#ctx0" brushRef="#br0">0 27 1922,'1'-2'7336,"0"-2"-5628,2-10-6199,-4 8 1283</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5:55.266"/>
    </inkml:context>
    <inkml:brush xml:id="br0">
      <inkml:brushProperty name="width" value="0.025" units="cm"/>
      <inkml:brushProperty name="height" value="0.025" units="cm"/>
    </inkml:brush>
  </inkml:definitions>
  <inkml:trace contextRef="#ctx0" brushRef="#br0">7 28 1089,'0'0'15198,"-2"-7"-13036,-3-14 282,19 47 1155,16 27-1687,-25-46-1850,0-1 1,0 1 0,1-1 0,0-1 0,0 1-1,0-1 1,1 0 0,0 0 0,0-1 0,0 0-1,0 0 1,1-1 0,0 0 0,9 3-1,12 0-4142,0-5-4179,-23-1 2670</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5:55.641"/>
    </inkml:context>
    <inkml:brush xml:id="br0">
      <inkml:brushProperty name="width" value="0.025" units="cm"/>
      <inkml:brushProperty name="height" value="0.025" units="cm"/>
    </inkml:brush>
  </inkml:definitions>
  <inkml:trace contextRef="#ctx0" brushRef="#br0">123 1 15182,'0'0'3801,"-6"9"-2162,-9 18-344,1 0 1,1 1-1,2 1 0,-12 46 0,-2 33-1055,10-5-3918,15-103 3533,-1 27-4138,5-22-4064,2-5 1274</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5:55.967"/>
    </inkml:context>
    <inkml:brush xml:id="br0">
      <inkml:brushProperty name="width" value="0.025" units="cm"/>
      <inkml:brushProperty name="height" value="0.025" units="cm"/>
    </inkml:brush>
  </inkml:definitions>
  <inkml:trace contextRef="#ctx0" brushRef="#br0">221 1 13549,'0'0'9903,"-11"11"-9199,-17 26-43,1 0 0,1 2 0,3 1 0,-19 43 0,39-76-534,-14 29 393,-14 50 0,28-77-493,1 1-1,-1 0 0,2 0 1,-1 0-1,1 0 0,1 0 1,0 1-1,0-1 0,1 0 1,4 16-1,-4-23-46,0 0 1,1 0-1,0 0 1,0 0-1,0 0 1,0-1-1,0 1 0,1-1 1,-1 0-1,1 1 1,-1-1-1,1 0 1,0 0-1,0-1 0,0 1 1,0-1-1,0 1 1,0-1-1,0 0 0,0 0 1,1 0-1,5 0 1,8 2-1337,0-1 1,33 0 0,-12-3-2697,-5-3-1724</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5:57.572"/>
    </inkml:context>
    <inkml:brush xml:id="br0">
      <inkml:brushProperty name="width" value="0.025" units="cm"/>
      <inkml:brushProperty name="height" value="0.025" units="cm"/>
    </inkml:brush>
  </inkml:definitions>
  <inkml:trace contextRef="#ctx0" brushRef="#br0">57 28 11403,'8'-26'6144,"-7"26"-6075,-1 0 0,0 0 0,0-1 0,0 1 0,0 0 1,0 0-1,0 0 0,1 0 0,-1 0 0,0 0 0,0 0 1,0 0-1,0 0 0,0 0 0,1 0 0,-1 0 1,0 0-1,0 0 0,0 0 0,0 0 0,0 0 0,1 0 1,-1 0-1,0 0 0,0 0 0,0 0 0,0 0 0,0 0 1,1 0-1,-1 0 0,0 0 0,0 0 0,0 0 0,0 1 1,0-1-1,0 0 0,0 0 0,1 0 0,-1 0 1,0 0-1,0 0 0,0 0 0,0 1 0,0-1 0,0 0 1,0 0-1,0 0 0,0 0 0,0 0 0,0 1 0,0-1 1,0 0-1,0 0 0,0 0 0,0 0 0,0 0 0,0 1 1,0-1-1,0 0 0,0 0 0,0 0 0,0 0 1,0 0-1,0 1 0,0-1 0,1 51 2061,-7-18-1614,-2 0 1,-13 40-1,11-43 99,1 1 1,-8 54-1,17-84-595,0 0 1,0-1-1,0 1 0,0-1 1,0 1-1,0 0 0,1-1 1,-1 1-1,0-1 1,0 1-1,1 0 0,-1-1 1,0 1-1,1-1 1,-1 1-1,0-1 0,1 1 1,-1-1-1,1 0 0,-1 1 1,1-1-1,-1 1 1,1-1-1,-1 0 0,1 1 1,-1-1-1,1 0 0,-1 0 1,1 0-1,-1 1 1,1-1-1,0 0 0,-1 0 1,1 0-1,0 0 1,-1 0-1,1 0 0,-1 0 1,1 0-1,0 0 0,-1 0 1,1 0-1,-1-1 1,1 1-1,0 0 0,-1 0 1,1-1-1,-1 1 0,1 0 1,-1-1-1,1 0 1,33-13 392,-11-2-310,0-1 1,-1-1-1,-1-1 0,26-28 1,65-94-946,-109 135 1432,-1 3-4360,-10 0-7896,-2 3 1859</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18.222"/>
    </inkml:context>
    <inkml:brush xml:id="br0">
      <inkml:brushProperty name="width" value="0.025" units="cm"/>
      <inkml:brushProperty name="height" value="0.025" units="cm"/>
    </inkml:brush>
  </inkml:definitions>
  <inkml:trace contextRef="#ctx0" brushRef="#br0">0 313 18514,'0'0'1526,"9"0"-186,5-1-1021,0 1-1,0-2 1,-1 0-1,1-1 1,-1 0-1,0-1 1,0 0-1,0-1 1,0 0-1,-1-1 1,14-9 0,-7 3-264,-13 9-38,0-1 0,0 1 0,0-1 0,0 0 0,-1 0 0,0 0 0,0-1 0,0 0 0,0 0 0,-1 0-1,0-1 1,0 0 0,0 1 0,3-8 0,-7 12-11,0 1 0,0-1 0,0 1 0,1-1 0,-1 1 0,0 0-1,0-1 1,0 1 0,0-1 0,0 1 0,0-1 0,-1 1 0,1-1 0,0 1 0,0 0 0,0-1-1,0 1 1,0-1 0,-1 1 0,1 0 0,0-1 0,0 1 0,-1 0 0,1-1 0,0 1-1,0 0 1,-1-1 0,1 1 0,0 0 0,-1-1 0,1 1 0,-1 0 0,0-1 0,-19-1-77,-22 13-144,32-5 324,1 1 0,0 0 0,0 0 0,0 1 0,1 0 0,1 1 0,-1-1 0,-9 17 0,13-19 35,0 0-1,0 0 1,1 0-1,0 0 1,1 1-1,-1-1 1,1 1-1,0 0 1,1 0-1,-1-1 1,1 1-1,1 0 1,-1 0-1,1 0 1,2 10-1,-1-15-137,0 0-1,0 0 1,0 0-1,0 0 1,1 0-1,-1 0 0,1 0 1,-1 0-1,1 0 1,0-1-1,-1 1 0,1-1 1,0 1-1,0-1 1,0 0-1,1 0 0,-1 0 1,0 0-1,0 0 1,1 0-1,-1 0 0,0-1 1,1 0-1,-1 1 1,3-1-1,68 4-17,-61-4-47,-7 0 37,4 0 6,0 0-1,0 0 1,0-1 0,16-3 0,-21 2 29,0 0 0,1 0 0,-1 0 0,0 0 0,0-1 0,0 1 0,-1-1 0,1 0 0,-1 0 0,0-1 0,6-6 0,51-67 123,-3-3-1,57-109 0,-105 169-391,-18 25-174,-20 29 160,19-14 26,-6 13 210,6-23-8982,2-10 1564</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5:57.900"/>
    </inkml:context>
    <inkml:brush xml:id="br0">
      <inkml:brushProperty name="width" value="0.025" units="cm"/>
      <inkml:brushProperty name="height" value="0.025" units="cm"/>
    </inkml:brush>
  </inkml:definitions>
  <inkml:trace contextRef="#ctx0" brushRef="#br0">0 1 12684,'0'0'9993,"3"48"-8455,8-37-577,6 1-609,1-1-224,3 2-352,3-1-897,0-2-1281,-4-3-1954,-4-5-3940</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5:58.246"/>
    </inkml:context>
    <inkml:brush xml:id="br0">
      <inkml:brushProperty name="width" value="0.025" units="cm"/>
      <inkml:brushProperty name="height" value="0.025" units="cm"/>
    </inkml:brush>
  </inkml:definitions>
  <inkml:trace contextRef="#ctx0" brushRef="#br0">33 1 12043,'0'0'8424,"-25"52"-6246,20-33-608,2 0-705,3 1-545,0-2-256,0-1-128,0-2-737,6-5-1249,1-4-1281,0-4-2242,2-2-3940</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5:58.620"/>
    </inkml:context>
    <inkml:brush xml:id="br0">
      <inkml:brushProperty name="width" value="0.025" units="cm"/>
      <inkml:brushProperty name="height" value="0.025" units="cm"/>
    </inkml:brush>
  </inkml:definitions>
  <inkml:trace contextRef="#ctx0" brushRef="#br0">128 0 17424,'0'0'7095,"-1"13"-6294,-1 5-640,-1 0 0,0 0 0,-2 0 0,0 0 0,-13 27 0,-15 15 451,23-45-279,1 1 0,0-1 0,2 1 0,0 1 0,-8 26 1,15-42-322,0 0 0,0-1 0,0 1 1,0-1-1,-1 1 0,1 0 0,0-1 0,1 1 1,-1 0-1,0-1 0,0 1 0,0 0 0,0-1 1,0 1-1,1-1 0,-1 1 0,0 0 1,0-1-1,1 1 0,-1-1 0,0 1 0,1-1 1,-1 1-1,1-1 0,-1 1 0,1-1 0,-1 1 1,1-1-1,-1 0 0,1 1 0,-1-1 1,1 0-1,-1 1 0,1-1 0,1 0 0,30 1 252,32-17-92,-16 1-599,12-3-3714,-26 2-7845,-25 9-175</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5:58.947"/>
    </inkml:context>
    <inkml:brush xml:id="br0">
      <inkml:brushProperty name="width" value="0.025" units="cm"/>
      <inkml:brushProperty name="height" value="0.025" units="cm"/>
    </inkml:brush>
  </inkml:definitions>
  <inkml:trace contextRef="#ctx0" brushRef="#br0">112 0 17457,'0'0'6827,"1"9"-5001,20 62 14,-13-50-1757,-1 1 0,-1-1 1,5 42-1,-10-42-21,-1 1 1,-1-1 0,-2 1 0,0-1-1,-1 0 1,-1 0 0,-11 29-1,9-32-453,0-1-1,-2-1 1,-15 24-1,16-28-1005,-1 0 0,-1-1 0,0 0 0,-21 17-1,11-14-5093</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5:59.306"/>
    </inkml:context>
    <inkml:brush xml:id="br0">
      <inkml:brushProperty name="width" value="0.025" units="cm"/>
      <inkml:brushProperty name="height" value="0.025" units="cm"/>
    </inkml:brush>
  </inkml:definitions>
  <inkml:trace contextRef="#ctx0" brushRef="#br0">1 1 17136,'0'0'5798,"82"8"-4613,-44-8-545,5 0-543,4 0-834,-7 0-2338,-4-3-2883</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6:00.775"/>
    </inkml:context>
    <inkml:brush xml:id="br0">
      <inkml:brushProperty name="width" value="0.025" units="cm"/>
      <inkml:brushProperty name="height" value="0.025" units="cm"/>
    </inkml:brush>
  </inkml:definitions>
  <inkml:trace contextRef="#ctx0" brushRef="#br0">2 82 4676,'0'-15'3464,"-1"10"-2337,1 0 0,-1 0 0,1 0 0,0-1 0,1 1 0,-1 0 0,1 0-1,0 0 1,0 0 0,1 0 0,2-5 0,-4 9-1058,1 1 1,-1 0-1,0 0 0,1 0 1,-1 0-1,0 1 0,0-1 1,1 0-1,-1 0 0,0 0 1,1 0-1,-1 0 0,0 0 1,0 0-1,1 0 0,-1 1 1,0-1-1,0 0 0,1 0 0,-1 0 1,0 1-1,0-1 0,0 0 1,1 0-1,-1 1 0,0-1 1,0 0-1,0 0 0,0 1 1,0-1-1,1 0 0,-1 0 1,0 1-1,0-1 0,0 0 0,0 1 1,0-1-1,0 0 0,0 0 1,0 1-1,0-1 0,0 0 1,0 1-1,0-1 0,0 0 1,-1 1-1,4 17 197,2 66 1144,-4-57-1280,0 0 1,2 0-1,7 32 1,-10-58-114,1 1 0,-1-1 0,0 0 0,0 1-1,1-1 1,-1 0 0,0 0 0,1 1 0,-1-1 0,1 0 0,0 0 0,-1 0-1,1 0 1,0 0 0,0 1 0,0-1 0,0-1 0,0 1 0,0 0 0,0 0 0,0 0-1,0 0 1,0-1 0,0 1 0,1-1 0,-1 1 0,0-1 0,0 1 0,1-1-1,-1 0 1,0 1 0,1-1 0,-1 0 0,0 0 0,1 0 0,-1 0 0,0 0 0,1 0-1,-1 0 1,0-1 0,1 1 0,-1 0 0,0-1 0,0 1 0,1-1 0,-1 0-1,0 1 1,0-1 0,0 0 0,0 0 0,0 1 0,2-3 0,4-3 81,1 0 1,-1 0 0,0-1-1,-1 0 1,0 0 0,6-9-1,12-30-118,-6 11-52,-13 29 43,-2 11 17,-4 9 44,1-6 46,-1-1 1,1 1-1,1 0 0,0 0 1,3 14-1,-4-21-63,0 0 0,1 0 0,-1-1 0,0 1 1,1 0-1,-1 0 0,1 0 0,0 0 0,-1 0 0,1-1 0,0 1 0,-1 0 0,1 0 0,0-1 0,0 1 0,0-1 0,0 1 0,-1-1 1,1 1-1,2 0 0,-1-1 2,0 0 0,0 0 0,-1 0 1,1 0-1,0 0 0,0 0 0,0-1 1,0 1-1,0-1 0,-1 1 0,1-1 0,0 0 1,-1 0-1,1 1 0,2-3 0,7-4 124,-1 0-1,-1-1 0,0-1 1,0 1-1,0-1 0,-1-1 1,0 1-1,6-12 0,3-6 112,26-56 0,-43 83-365,0-1 0,1 1-1,-1 0 1,0-1-1,0 1 1,0 0-1,1 0 1,-1-1-1,0 1 1,0 0 0,1 0-1,-1-1 1,0 1-1,1 0 1,-1 0-1,0 0 1,0 0-1,1-1 1,-1 1 0,0 0-1,1 0 1,-1 0-1,0 0 1,1 0-1,-1 0 1,1 0-1,-1 0 1,0 0 0,1 0-1,-1 0 1,0 0-1,1 0 1,-1 0-1,0 1 1,1-1-1,-1 0 1,0 0 0,1 0-1,-1 0 1,0 1-1,0-1 1,1 0-1,-1 0 1,0 0-1,0 1 1,1-1 0,-1 0-1,0 1 1,0-1-1,0 0 1,1 0-1,-1 1 1,8 5-5304,-2-6-589</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6:01.135"/>
    </inkml:context>
    <inkml:brush xml:id="br0">
      <inkml:brushProperty name="width" value="0.025" units="cm"/>
      <inkml:brushProperty name="height" value="0.025" units="cm"/>
    </inkml:brush>
  </inkml:definitions>
  <inkml:trace contextRef="#ctx0" brushRef="#br0">133 0 19154,'0'0'4938,"-1"12"-3422,-9 33-770,-2-1-1,-1-1 1,-28 61-1,-1 1-609,40-98-131,-1 0-1,1 1 1,0-1 0,1 1-1,-1-1 1,1 1 0,1 8-1,0-16 0,0 1-1,1 0 0,-1-1 0,1 1 1,-1-1-1,1 1 0,-1-1 1,1 1-1,-1-1 0,1 1 1,-1-1-1,1 1 0,0-1 1,-1 0-1,1 1 0,0-1 1,-1 0-1,1 0 0,0 0 1,0 1-1,-1-1 0,1 0 0,0 0 1,-1 0-1,1 0 0,0 0 1,0 0-1,-1-1 0,1 1 1,1 0-1,25-4 188,-10-2-127,0 0-1,30-17 1,21-8-314,-20 16-987,11-5-4621,-30 9-1599</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6:02.695"/>
    </inkml:context>
    <inkml:brush xml:id="br0">
      <inkml:brushProperty name="width" value="0.025" units="cm"/>
      <inkml:brushProperty name="height" value="0.025" units="cm"/>
    </inkml:brush>
  </inkml:definitions>
  <inkml:trace contextRef="#ctx0" brushRef="#br0">0 1 16912,'0'0'10250,"59"27"-9898,-28-24-224,3-3-32,3 0-320,0 0-1922,-4 0-1121,-8-12-2402,-7-2-7752</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6:05.995"/>
    </inkml:context>
    <inkml:brush xml:id="br0">
      <inkml:brushProperty name="width" value="0.025" units="cm"/>
      <inkml:brushProperty name="height" value="0.025" units="cm"/>
    </inkml:brush>
  </inkml:definitions>
  <inkml:trace contextRef="#ctx0" brushRef="#br0">53 107 480,'-1'1'382,"0"0"0,0-1 0,0 1-1,0-1 1,0 1 0,0-1-1,0 1 1,0-1 0,0 1 0,0-1-1,0 0 1,0 0 0,0 1-1,-1-1 1,1 0 0,0 0-1,0 0 1,0 0 0,0 0 0,0-1-1,0 1 1,0 0 0,0 0-1,0-1 1,-1 1 0,1-1 0,0 1-1,1-1 1,-1 1 0,0-1-1,0 0 1,0 1 0,0-1 0,0 0-1,0 0 1,1 1 0,-1-1-1,-1-2 1,1 3-259,1-1-1,-1 0 1,0 1 0,0-1 0,0 0-1,0 0 1,1 0 0,-1 0-1,0 0 1,1 0 0,-1 0-1,1 0 1,-1 0 0,1 0 0,-1 0-1,1 0 1,0 0 0,-1 0-1,1 0 1,0 0 0,0 0 0,0-1-1,0 1 1,0 0 0,0 0-1,0 0 1,0 0 0,1 0-1,-1-1 1,0 1 0,1 0 0,-1 0-1,0 0 1,1 0 0,0 0-1,-1 0 1,1 0 0,0-1-1,5-2 318,0 0 0,0 0 0,0 1 0,0-1 0,1 1 0,-1 1 0,1-1-1,0 1 1,8-2 0,-13 4-432,-1 0 0,1 0 0,0 0-1,-1 0 1,1 0 0,-1 0 0,1 1-1,0-1 1,-1 1 0,1-1 0,-1 1 0,1-1-1,-1 1 1,1 0 0,-1 0 0,0-1-1,3 3 1,-2-1-11,-1 0 0,1 0-1,-1 1 1,1-1 0,-1 0 0,0 1-1,0-1 1,0 0 0,0 1-1,-1-1 1,1 1 0,-1 0 0,1-1-1,-1 5 1,2 5 150,-1 1 0,0-1 0,-1 1 0,-1-1 0,0 1 0,0-1 0,-1 1 0,-1-1 0,0 0 0,-7 15 1,10-26 241,-1-6-226,0 0 0,1 0-1,0 0 1,-1 0 0,2-1 0,-1 1-1,0 0 1,1 0 0,2-8-1,0-5-22,3-121 226,-6 126-321,28 30-397,-18-12 333,1-1 0,-1 0 1,1-1-1,0 0 0,1 0 0,-1-1 0,0-1 0,19 0 1,20-2-4110,-33-3-1168,-6-7-3144</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6:06.554"/>
    </inkml:context>
    <inkml:brush xml:id="br0">
      <inkml:brushProperty name="width" value="0.025" units="cm"/>
      <inkml:brushProperty name="height" value="0.025" units="cm"/>
    </inkml:brush>
  </inkml:definitions>
  <inkml:trace contextRef="#ctx0" brushRef="#br0">37 0 8456,'0'0'14963,"2"10"-14231,1 21-495,-1 0 1,-2 0-1,-1 0 1,-1 0-1,-2 0 0,-12 52 1,1-2 182,13-70-388,1-6-16,0 1-1,0 0 1,1 0-1,-1 0 1,1-1-1,1 8 1,-1-12 14,1 1 0,-1-1 0,0 0 0,1 0 1,-1 0-1,1 0 0,-1 0 0,1 0 0,0 0 0,-1 0 0,1-1 1,0 1-1,0 0 0,0 0 0,-1 0 0,1-1 0,0 1 0,0-1 1,0 1-1,0 0 0,0-1 0,0 0 0,0 1 0,1-1 1,-1 0-1,0 1 0,0-1 0,0 0 0,0 0 0,0 0 0,0 0 1,1 0-1,-1 0 0,0 0 0,0 0 0,0-1 0,2 0 0,5 0 129,1-2-1,-1 0 0,0 0 0,0 0 0,0-1 0,0 0 1,0 0-1,-1-1 0,0 0 0,7-7 0,67-64-25,-70 64-84,21-20-436,51-56 903,-39 25-6800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19.080"/>
    </inkml:context>
    <inkml:brush xml:id="br0">
      <inkml:brushProperty name="width" value="0.025" units="cm"/>
      <inkml:brushProperty name="height" value="0.025" units="cm"/>
    </inkml:brush>
  </inkml:definitions>
  <inkml:trace contextRef="#ctx0" brushRef="#br0">120 0 17457,'0'0'3181,"-8"13"-2530,-17 29 260,-27 63 0,46-92-785,0 0-1,1 1 1,1-1-1,0 1 1,1 0 0,0 1-1,2-1 1,-1 0-1,2 1 1,2 28-1,-2-40-147,1 0-1,0 0 0,0 0 0,0 0 0,1 0 0,-1 0 1,1-1-1,0 1 0,-1 0 0,1-1 0,0 1 0,1-1 0,-1 0 1,0 0-1,1 1 0,-1-2 0,4 3 0,0 0-178,0-2 0,0 1 0,0 0-1,0-1 1,1 0 0,-1-1 0,14 2 0,-4-1-343,0-2-1,0 0 1,-1-1 0,1 0 0,0-2 0,20-4 0,-19 2-85,0-1 0,0 0 0,-1-2 0,0 0 0,0 0 0,-1-1 0,0-1 0,0-1 0,-1 0 0,15-16 0,-22 15 770,-10 8 998,-19 11 507,11 1-1054,0 0 0,1 2 0,0-1-1,1 1 1,-1 0 0,2 1 0,0 0 0,0 0 0,1 1 0,0 0 0,1 0 0,1 1 0,0 0-1,0 0 1,-2 16 0,6-28-564,1 1 0,0-1 0,0 1 0,0-1 0,0 1 0,0-1 0,0 1 0,0-1 0,0 1 0,0-1 0,1 1 0,-1-1 0,1 1 0,-1-1 0,1 1-1,0-1 1,-1 1 0,1-1 0,0 0 0,0 0 0,0 1 0,0-1 0,0 0 0,0 0 0,0 0 0,1 0 0,-1 0 0,0 0 0,0 0 0,1-1 0,-1 1 0,1 0 0,-1-1 0,1 1 0,-1-1 0,1 0 0,-1 1 0,1-1-1,-1 0 1,1 0 0,-1 0 0,1 0 0,-1 0 0,1 0 0,-1 0 0,1-1 0,1 1 0,5-1 28,-1-1 0,1 1 0,0-1 1,-1-1-1,0 1 0,1-1 0,-1-1 0,8-4 0,-5 1 22,-1 0 0,0-1 0,0 0 0,0 0-1,-1-1 1,10-14 0,-15 19-40,0 0-1,0 0 1,-1-1 0,0 1-1,0-1 1,0 1-1,0-1 1,-1 0 0,0 1-1,0-1 1,0 0 0,-1 0-1,1 0 1,-1 0 0,0 0-1,0 0 1,-1 1-1,-1-9 1,0 10-132,1 1-1,-1-1 0,0 0 1,0 1-1,0-1 1,0 1-1,0-1 1,0 1-1,-1 0 0,1 0 1,-1 0-1,0 0 1,1 1-1,-1-1 1,0 1-1,0-1 1,0 1-1,0 0 0,0 0 1,0 1-1,0-1 1,-1 0-1,1 1 1,0 0-1,0 0 0,-1 0 1,-5 1-1,9-1 66,-1 0-1,1 0 0,0 0 1,-1 0-1,1 1 1,-1-1-1,1 0 0,0 0 1,-1 0-1,1 1 1,0-1-1,-1 0 0,1 0 1,0 1-1,0-1 1,-1 0-1,1 0 0,0 1 1,0-1-1,-1 0 1,1 1-1,0-1 1,0 0-1,0 1 0,0-1 1,-1 1-1,1-1 1,0 0-1,0 1 0,0-1 1,0 1-1,0-1 1,0 0-1,0 1 0,0-1 1,0 1-1,0-1 1,0 0-1,1 1 0,-1-1 1,0 0-1,0 1 1,0-1-1,0 1 0,1-1 1,-1 0-1,0 1 1,13 18-2624,-9-17 1794,0 1 0,1-1 0,0 0 1,-1 0-1,1 0 0,0 0 0,0-1 0,7 1 0,21 4-5211</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6:06.880"/>
    </inkml:context>
    <inkml:brush xml:id="br0">
      <inkml:brushProperty name="width" value="0.025" units="cm"/>
      <inkml:brushProperty name="height" value="0.025" units="cm"/>
    </inkml:brush>
  </inkml:definitions>
  <inkml:trace contextRef="#ctx0" brushRef="#br0">0 1 17617,'0'0'7527,"18"56"-6246,1-40-672,2 2-481,4 3-993,-2 0-2466,0-6-3235</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6:09.219"/>
    </inkml:context>
    <inkml:brush xml:id="br0">
      <inkml:brushProperty name="width" value="0.025" units="cm"/>
      <inkml:brushProperty name="height" value="0.025" units="cm"/>
    </inkml:brush>
  </inkml:definitions>
  <inkml:trace contextRef="#ctx0" brushRef="#br0">178 322 5381,'0'0'2701,"9"-3"-1259,-5 1-1447,5-1 724,0 0-1,0-1 1,0 0-1,11-8 1,-19 11-405,1 0 0,0 0 0,-1 0 0,1-1 0,0 1 0,-1 0 0,0-1-1,1 1 1,-1-1 0,0 1 0,0-1 0,0 0 0,0 0 0,0 1 0,0-1 0,0 0 0,-1 0 0,1 0 0,0 0 0,-1 0 0,0 0 0,0 0-1,1 0 1,-1 0 0,0 0 0,0 0 0,-1 0 0,1 0 0,0 0 0,-1 0 0,-1-3 0,1 4-222,0 0 0,-1 0 0,1 0 0,0 0 1,-1 0-1,1 0 0,-1 1 0,0-1 0,1 1 0,-1-1 1,0 1-1,1 0 0,-1-1 0,0 1 0,1 0 0,-1 0 0,0 0 1,1 0-1,-1 0 0,-3 1 0,-35 7-217,33-5 141,1 1 0,0-1 0,-1 1 0,1 0 0,1 1 0,-1 0 0,1 0 0,-1 0 0,2 0 0,-1 1 0,0 0 0,1 0 0,0 0 0,1 0 0,-1 1 0,1 0 0,1-1 0,-1 1 0,1 0 0,-2 11 0,5-17-6,-1 0 0,1 0 1,-1 0-1,1 0 0,0 0 0,-1-1 1,1 1-1,0 0 0,0 0 0,0 0 1,-1-1-1,1 1 0,0 0 0,0-1 0,0 1 1,0-1-1,0 1 0,1-1 0,-1 0 1,0 1-1,0-1 0,0 0 0,0 0 1,0 1-1,0-1 0,1 0 0,-1 0 1,0-1-1,0 1 0,0 0 0,1 0 0,42-5 261,-34 1-216,1 0-1,-1-1 1,0 0 0,0 0-1,-1-1 1,0-1 0,0 1 0,0-2-1,-1 1 1,0-1 0,0 0 0,-1 0-1,0-1 1,6-11 0,-8 12 59,1 0 0,-2-1 1,1 0-1,-1 0 1,-1-1-1,0 1 0,0-1 1,-1 1-1,0-1 0,0 0 1,-1 0-1,-1 0 1,0 0-1,0 0 0,-1 1 1,-2-12-1,2 16-109,-1 1 0,0-1 0,0 1 0,-1 0 0,1 0 0,-1 0-1,0 0 1,0 0 0,0 1 0,0-1 0,-1 1 0,0 0 0,1 0 0,-1 0 0,0 0 0,-1 1 0,1 0 0,0 0-1,-1 0 1,1 0 0,-1 1 0,1-1 0,-10 0 0,-5-2-31,-1 1 1,1 1-1,-1 1 0,-28 2 0,40-1 26,0 1 0,1 1-1,-1-1 1,1 1 0,-1 1-1,1-1 1,0 1-1,-1 0 1,2 1 0,-8 4-1,11-6-180,-1 1 0,1 0 0,0 0 0,0-1 0,0 2 0,0-1 0,1 0 0,-4 7 0,4-8-260,1 1-1,0 0 1,0-1-1,0 1 0,0 0 1,1 0-1,-1 0 1,1-1-1,0 1 0,-1 0 1,1 0-1,1 0 1,0 5-1,4 2-3930,10-2-1623</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6:09.765"/>
    </inkml:context>
    <inkml:brush xml:id="br0">
      <inkml:brushProperty name="width" value="0.025" units="cm"/>
      <inkml:brushProperty name="height" value="0.025" units="cm"/>
    </inkml:brush>
  </inkml:definitions>
  <inkml:trace contextRef="#ctx0" brushRef="#br0">57 0 16111,'0'0'6027,"0"13"-5391,0 21-255,-3 0 1,-1-1 0,-13 54-1,10-62-355,1-4 80,0 0 0,1 0 0,2 1 0,-2 26 0,5-46-95,0-1 0,0 0 0,1 1 0,-1-1 0,1 0 0,-1 0 0,1 1 0,0-1 0,-1 0 0,1 0 0,0 0 0,0 0 0,0 0 0,0 0 0,0 0 0,0 0 1,0 0-1,0 0 0,0-1 0,0 1 0,0 0 0,0-1 0,1 1 0,-1-1 0,0 1 0,0-1 0,1 0 0,-1 1 0,0-1 0,1 0 0,-1 0 0,0 0 0,3 0 0,54-2 291,-51 1-285,35-6-41,60-16 0,-24 4-5721,-61 13-1002,-5-2-5783</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6:10.170"/>
    </inkml:context>
    <inkml:brush xml:id="br0">
      <inkml:brushProperty name="width" value="0.025" units="cm"/>
      <inkml:brushProperty name="height" value="0.025" units="cm"/>
    </inkml:brush>
  </inkml:definitions>
  <inkml:trace contextRef="#ctx0" brushRef="#br0">1 81 13132,'0'0'4116,"13"1"-2407,47-3-151,-1-2 0,0-3 0,82-20 1,-65 12-1395,131-11-1,-201 26-211,113 0-2002,-104 2 104,1 0-1,29 8 0,-12-4-5601,-21-5 2738</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6:11.240"/>
    </inkml:context>
    <inkml:brush xml:id="br0">
      <inkml:brushProperty name="width" value="0.025" units="cm"/>
      <inkml:brushProperty name="height" value="0.025" units="cm"/>
    </inkml:brush>
  </inkml:definitions>
  <inkml:trace contextRef="#ctx0" brushRef="#br0">36 1 12620,'-4'43'10462,"-6"19"-6758,1-3-3575,-4 77 0,13-126-362,3 37 467,5-26-2477,9-8-3912,-10-13 352</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6:11.616"/>
    </inkml:context>
    <inkml:brush xml:id="br0">
      <inkml:brushProperty name="width" value="0.025" units="cm"/>
      <inkml:brushProperty name="height" value="0.025" units="cm"/>
    </inkml:brush>
  </inkml:definitions>
  <inkml:trace contextRef="#ctx0" brushRef="#br0">0 50 14125,'0'0'11948,"66"-21"-10859,-16 14-321,11-1-287,4 0-321,0 4-96,-2 3-160,-10 1-1377,-5 0-1026,-15 1-1184,-9 3-1538,-13 0-4869</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6:12.397"/>
    </inkml:context>
    <inkml:brush xml:id="br0">
      <inkml:brushProperty name="width" value="0.025" units="cm"/>
      <inkml:brushProperty name="height" value="0.025" units="cm"/>
    </inkml:brush>
  </inkml:definitions>
  <inkml:trace contextRef="#ctx0" brushRef="#br0">308 304 11915,'0'0'7896,"-5"-9"-6423,3 6-1409,1 1 0,-1-1 0,0 0 0,0 1 0,0-1 1,0 1-1,0 0 0,-1 0 0,1-1 0,-1 1 0,1 1 0,-1-1 0,0 0 0,0 1 0,0-1 0,0 1 0,0 0 0,0 0 0,0 0 0,0 1 0,0-1 0,0 1 1,-1-1-1,1 1 0,0 0 0,0 1 0,0-1 0,-1 0 0,1 1 0,0-1 0,0 1 0,-4 2 0,-6 1-47,1 1-1,-1 0 1,1 1-1,1 0 1,-1 1-1,1 0 1,0 0-1,1 2 0,0-1 1,-17 19-1,20-19 34,0 0 0,1 0 0,0 0 0,0 1 0,1 0-1,0 0 1,1 0 0,0 1 0,0 0 0,1-1 0,1 1 0,-1 0-1,1 1 1,0 13 0,2-23-45,0 0 0,0 0 1,0 0-1,0 0 0,0 0 0,1 0 0,-1-1 0,0 1 0,1 0 1,-1 0-1,0 0 0,1-1 0,-1 1 0,1 0 0,-1-1 1,1 1-1,-1 0 0,1-1 0,0 1 0,-1 0 0,1-1 1,0 1-1,0-1 0,-1 1 0,1-1 0,0 0 0,0 1 1,0-1-1,-1 0 0,1 0 0,0 1 0,0-1 0,0 0 0,0 0 1,0 0-1,-1 0 0,1 0 0,0 0 0,0 0 0,0 0 1,0-1-1,0 1 0,0 0 0,4-1 82,0 0 1,0-1-1,0 1 0,0-1 1,-1 0-1,9-5 0,5-6 158,-1-1-1,0 0 0,-1-1 1,-1-1-1,-1-1 0,0 0 1,-1 0-1,-1-2 1,0 1-1,-2-2 0,0 1 1,-1-1-1,-1-1 0,-1 0 1,-1 0-1,-1 0 1,5-40-1,-10 54-217,0 1-1,0 0 1,0-1-1,-1 1 1,0 0-1,0 0 1,-1-1-1,0 1 1,0 0-1,0 1 1,-1-1-1,1 0 1,-1 1 0,-1-1-1,1 1 1,-9-9-1,9 11-67,-1-1 0,0 1 0,-1 0 0,1 0 0,0 1-1,-1-1 1,0 1 0,1 0 0,-1 1 0,0-1 0,0 1 0,0 0-1,0 0 1,0 0 0,0 1 0,0-1 0,-1 1 0,1 1 0,0-1-1,0 1 1,-7 1 0,6 0-166,1 0-1,-1 0 1,1 0-1,-1 1 1,1 0 0,0 0-1,0 1 1,1-1-1,-1 1 1,1 0-1,-1 0 1,1 0 0,0 1-1,1-1 1,-1 1-1,1 0 1,0 0-1,0 1 1,1-1 0,-1 0-1,1 1 1,0 0-1,1-1 1,-1 1-1,1 0 1,0 0-1,0 11 1,1-15-87,0-1-1,1 1 1,-1-1-1,0 1 1,0-1-1,1 0 1,-1 1 0,1-1-1,-1 1 1,1-1-1,0 0 1,-1 1-1,1-1 1,0 0 0,0 0-1,0 0 1,0 0-1,0 0 1,0 0-1,0 0 1,1 0 0,-1 0-1,0 0 1,0 0-1,2 0 1,19 8-5520</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6:12.908"/>
    </inkml:context>
    <inkml:brush xml:id="br0">
      <inkml:brushProperty name="width" value="0.025" units="cm"/>
      <inkml:brushProperty name="height" value="0.025" units="cm"/>
    </inkml:brush>
  </inkml:definitions>
  <inkml:trace contextRef="#ctx0" brushRef="#br0">92 1 6790,'0'0'14067,"5"10"-12460,-1-3-1245,-2-4-221,0 0 0,0 0 0,0 1-1,0-1 1,-1 1 0,0-1 0,1 1 0,-1 0 0,-1-1 0,1 1 0,-1 0 0,1 0 0,-1-1 0,0 1 0,0 0 0,-1 0 0,0 7 0,-7 8 372,-1 1 0,-1-1 0,-16 24-1,16-29-361,1 0 0,1 1 0,0 0-1,1 1 1,1-1 0,-8 28 0,14-42-149,0 0 0,0 0 0,-1 0 0,1 0 0,0 0 0,0 0 0,0 0 0,0 0 0,0 0 0,1 0 0,-1 0 0,0 0 0,0 0 0,1 0 0,-1 0 0,0 0 0,1 0 0,-1 0 0,1 0 0,-1-1 0,1 1 0,0 0 0,-1 0 0,1 0 0,0-1 0,0 1 0,-1 0 0,1-1 0,0 1 0,0-1 0,2 2 0,0-1 11,1 0 0,0 0-1,-1-1 1,1 1-1,0-1 1,0 1-1,-1-1 1,1-1-1,5 0 1,12-2-38,0-1 1,26-9-1,-46 13 15,60-18-968,27-9-2574,-31 6-3299,-17 2-5507</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6:13.968"/>
    </inkml:context>
    <inkml:brush xml:id="br0">
      <inkml:brushProperty name="width" value="0.025" units="cm"/>
      <inkml:brushProperty name="height" value="0.025" units="cm"/>
    </inkml:brush>
  </inkml:definitions>
  <inkml:trace contextRef="#ctx0" brushRef="#br0">25 14 14830,'-13'0'1666,"5"0"287,5 0 2532,10 0-3332,19-4-609,13 3-31,9-3-65,8 0-127,6 3-225,-1 1-160,-5 0-1186,-7 0-1504,-9 1-673,-16 2-2627,-11-1-4580</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6:14.311"/>
    </inkml:context>
    <inkml:brush xml:id="br0">
      <inkml:brushProperty name="width" value="0.025" units="cm"/>
      <inkml:brushProperty name="height" value="0.025" units="cm"/>
    </inkml:brush>
  </inkml:definitions>
  <inkml:trace contextRef="#ctx0" brushRef="#br0">0 37 15951,'0'0'5061,"59"9"-2947,-14-12-577,6-5-608,6 0-673,1 0-480,-1 2-1762,-9-1-2466,-6 1-3716</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19.484"/>
    </inkml:context>
    <inkml:brush xml:id="br0">
      <inkml:brushProperty name="width" value="0.025" units="cm"/>
      <inkml:brushProperty name="height" value="0.025" units="cm"/>
    </inkml:brush>
  </inkml:definitions>
  <inkml:trace contextRef="#ctx0" brushRef="#br0">164 52 14574,'-9'2'2573,"-4"1"-1793,1 0-1,-1 1 1,1 0 0,0 1-1,-13 8 1,20-11-476,1 0 1,-1 1-1,0 0 1,1 0-1,0 1 1,0-1-1,0 1 1,0 0-1,0 0 1,1 0-1,0 1 1,0-1-1,0 1 1,0-1-1,1 1 1,-1 0-1,-1 6 1,4-10-297,0 0 0,0 0 0,0 0 0,0 0 0,0 0 0,0 0 0,0 0 0,0 0 0,0 1 0,0-1 1,0 0-1,1 0 0,-1 0 0,0 0 0,1 0 0,-1 0 0,1 0 0,-1-1 0,1 1 0,0 0 0,-1 0 0,1 0 0,0 0 0,0-1 0,-1 1 1,1 0-1,0-1 0,1 2 0,1-1 12,1 1 0,0 0 1,-1-1-1,1 0 0,-1 0 1,1 0-1,0 0 0,5-1 1,2 1 43,0-1 0,0 0 0,0-1 0,0 0 0,13-4 0,-16 2-28,0 0 1,0-1 0,-1 0 0,0 0-1,0-1 1,0 0 0,0 0 0,6-7 0,-11 10-28,0 1 1,0-1 0,0 0 0,0 0-1,0-1 1,0 1 0,-1 0-1,1-1 1,-1 1 0,1 0 0,-1-1-1,0 0 1,0 1 0,0-1-1,-1 0 1,1 0 0,-1 1 0,1-1-1,-1 0 1,0 0 0,0 0 0,0 1-1,0-1 1,-1 0 0,1 0-1,-1 0 1,-1-4 0,1 5 30,0 1 1,-1-1 0,1 0-1,0 1 1,-1-1 0,1 1-1,-1 0 1,1-1-1,-1 1 1,0 0 0,1 0-1,-1 0 1,0 0-1,0 0 1,-2 0 0,-39-6-6158,39 7 3179,12-1-13,17-3-75,-15 1 2018,0 1 0,-1-2 1,1 1-1,11-7 0,13-7-3124</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6:16.196"/>
    </inkml:context>
    <inkml:brush xml:id="br0">
      <inkml:brushProperty name="width" value="0.025" units="cm"/>
      <inkml:brushProperty name="height" value="0.025" units="cm"/>
    </inkml:brush>
  </inkml:definitions>
  <inkml:trace contextRef="#ctx0" brushRef="#br0">0 94 4036,'6'-40'16534,"-6"39"-16351,1 25 706,2 329 3375,-3-230-3414,3-101 185,4-39-214,5-38-333,-5 18-399,41-184-641,-38 186 417,1 1 0,2-1 0,1 2 0,22-37 0,-35 68 120,0-1-1,1 1 1,-1-1-1,1 1 0,0 0 1,0-1-1,0 1 1,0 0-1,0 0 0,1 1 1,-1-1-1,1 0 1,-1 1-1,1-1 0,-1 1 1,1 0-1,0 0 1,-1 0-1,1 0 1,0 1-1,0-1 0,0 1 1,0-1-1,0 1 1,0 0-1,0 0 0,-1 1 1,1-1-1,0 0 1,0 1-1,0 0 0,0 0 1,-1 0-1,1 0 1,0 0-1,-1 0 0,1 1 1,-1-1-1,1 1 1,-1 0-1,0-1 0,1 1 1,-1 0-1,0 1 1,0-1-1,-1 0 0,1 0 1,0 1-1,-1-1 1,3 6-1,-3-5 14,0-1 0,0 1-1,0 0 1,0 0 0,0 0 0,-1 0 0,1 0-1,-1 0 1,0 0 0,0 0 0,0 0-1,0 0 1,0 0 0,-1 0 0,1 0 0,-1 0-1,0-1 1,-1 4 0,-1 0 13,1-1 1,-2 0-1,1 0 1,0 0-1,-1 0 1,0-1-1,0 1 1,-8 5 0,-4 2 60,0 0 0,-1-1 0,-1-1 0,-25 11 0,42-21-92,-31 12 452,20-12-663,20-13-1877,43-23-7384,-16 14-1361</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6:17.272"/>
    </inkml:context>
    <inkml:brush xml:id="br0">
      <inkml:brushProperty name="width" value="0.025" units="cm"/>
      <inkml:brushProperty name="height" value="0.025" units="cm"/>
    </inkml:brush>
  </inkml:definitions>
  <inkml:trace contextRef="#ctx0" brushRef="#br0">1 1 14446,'0'0'8520,"13"69"-7271,-8-43-480,3-1-225,3-3-352,1-4-64,3-4-96,3-6 1,4-8 31,2 0-225,3-3-607,-5-11-1026,-4-4-1377,-5-3-1666,-4-1-3843</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6:17.602"/>
    </inkml:context>
    <inkml:brush xml:id="br0">
      <inkml:brushProperty name="width" value="0.025" units="cm"/>
      <inkml:brushProperty name="height" value="0.025" units="cm"/>
    </inkml:brush>
  </inkml:definitions>
  <inkml:trace contextRef="#ctx0" brushRef="#br0">124 0 7431,'0'0'9513,"-32"64"-7175,17-33-64,2 4-480,-4 3-449,2 2-512,1 4-609,5-1-128,3-2-31,3 0-33,3-4-577,0-4-896,3-4-1506,4-9-1954,3-11-4323</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6:17.929"/>
    </inkml:context>
    <inkml:brush xml:id="br0">
      <inkml:brushProperty name="width" value="0.025" units="cm"/>
      <inkml:brushProperty name="height" value="0.025" units="cm"/>
    </inkml:brush>
  </inkml:definitions>
  <inkml:trace contextRef="#ctx0" brushRef="#br0">50 1 19603,'0'0'7943,"-25"52"-7815,15-18-96,2 1 0,4-2 0,2-2 0,2-6-128,0-5-1409,6-7-1602,2-10-1826,1-3-5220</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6:19.597"/>
    </inkml:context>
    <inkml:brush xml:id="br0">
      <inkml:brushProperty name="width" value="0.025" units="cm"/>
      <inkml:brushProperty name="height" value="0.025" units="cm"/>
    </inkml:brush>
  </inkml:definitions>
  <inkml:trace contextRef="#ctx0" brushRef="#br0">126 422 4164,'58'-24'3055,"-30"13"-2404,-1-2 0,43-24 0,-62 31-60,0 0 0,-1 0 0,1-1 0,10-12 0,-13 13 296,-2 1 0,1-1 0,0 0 0,-1 0 0,0 0 0,-1 0 1,4-12-1,-5 16-667,-1 1 1,1 0 0,-1-1 0,0 1 0,1-1-1,-1 1 1,0 0 0,0-1 0,0 1 0,0-1-1,0 1 1,-1-1 0,1 1 0,0 0 0,-1-1-1,1 1 1,-1-1 0,1 1 0,-1 0 0,0-1-1,1 1 1,-1 0 0,0 0 0,-2-2 0,1 2-98,0-1 0,0 1 0,0 0 0,0 0-1,0 0 1,0 0 0,0 1 0,-1-1 0,1 1 0,0-1 0,-1 1 0,1 0 0,-5 0 0,-2 0-113,0 1 1,0 1-1,-1-1 0,1 1 1,0 1-1,-17 6 0,0 5 92,1 1-1,0 1 1,1 1 0,-23 20 0,33-25 19,2 0 0,0 0 1,0 1-1,1 1 1,1 0-1,0 0 1,1 1-1,-9 20 1,16-32-113,1 1 0,-1 1 1,1-1-1,0 0 0,0 0 1,0 0-1,1 1 1,-1-1-1,1 0 0,1 9 1,-1-12-4,1 1 0,-1-1 1,1 1-1,0-1 1,-1 0-1,1 1 1,0-1-1,0 0 0,0 0 1,0 1-1,0-1 1,0 0-1,0 0 1,0 0-1,0 0 0,0 0 1,1-1-1,-1 1 1,0 0-1,1 0 1,-1-1-1,0 1 0,1-1 1,-1 1-1,1-1 1,-1 0-1,1 0 0,-1 1 1,1-1-1,-1 0 1,1 0-1,1-1 1,12 0 45,0 0 0,0-2 0,-1 0 0,1 0 0,-1-2 0,0 1 1,0-2-1,0 0 0,0-1 0,-1 0 0,-1-1 0,16-11 1,-2-1-5,-1-1 0,-2 0 0,0-2 0,34-43 0,-46 52 24,0-1 1,-1 1-1,-1-1 1,-1-1-1,0 0 0,-1 0 1,0 0-1,-1-1 1,-1 0-1,-1 0 1,-1-1-1,0 1 1,0-27-1,-2 42-66,-1 0 0,-1 0-1,1 0 1,0 1 0,0-1 0,-1 0-1,1 0 1,-1 0 0,1 0 0,-1 1-1,0-1 1,0 0 0,0 1 0,0-1-1,0 0 1,0 1 0,0-1 0,-1 1-1,1 0 1,0-1 0,-1 1-1,1 0 1,-4-2 0,1 1-10,1 1 0,-1 0 0,0 0 0,0 0 0,0 0 0,0 1 0,0-1 0,0 1 0,0 0 0,0 0-1,-4 1 1,-4 1-12,-1 0-1,1 1 1,0 0-1,0 1 1,0 0-1,-18 10 0,-5 6 4,0 2-1,2 1 0,1 2 0,-34 33 0,65-58-109,1 1 1,-1-1-1,0 1 0,1 0 1,-1-1-1,1 1 0,-1-1 1,0 1-1,1 0 0,0 0 1,-1-1-1,1 1 0,-1 0 1,1 0-1,0-1 0,0 1 1,0 0-1,-1 0 0,1 0 1,0 0-1,0-1 1,0 3-1,14 3-3316,32-8-4264,-43 1 6772,21-4-8283</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6:20.129"/>
    </inkml:context>
    <inkml:brush xml:id="br0">
      <inkml:brushProperty name="width" value="0.025" units="cm"/>
      <inkml:brushProperty name="height" value="0.025" units="cm"/>
    </inkml:brush>
  </inkml:definitions>
  <inkml:trace contextRef="#ctx0" brushRef="#br0">94 11 16624,'0'0'5290,"-9"1"-3192,5-1-1978,0 1 1,1 0-1,-1-1 0,0 1 1,1 1-1,-1-1 0,1 0 0,0 1 1,-1 0-1,1 0 0,0 0 1,0 0-1,0 0 0,0 0 0,1 1 1,-1 0-1,1-1 0,-1 1 1,1 0-1,0 0 0,0 0 0,0 1 1,1-1-1,-1 0 0,1 1 1,-1-1-1,1 1 0,0-1 0,0 6 1,-1-2-7,1-1 0,-1 1 0,1-1-1,1 1 1,0 0 0,-1-1 0,2 1 0,1 9 0,-2-14-96,1 0 1,-1 0-1,1 0 0,0 0 0,0 0 1,0 0-1,0 0 0,1 0 1,-1 0-1,0 0 0,1-1 0,0 1 1,-1 0-1,1-1 0,0 0 1,-1 1-1,1-1 0,0 0 1,0 0-1,0 0 0,0 0 0,0 0 1,1 0-1,-1-1 0,0 1 1,0-1-1,4 1 0,7 0-355,1 0 0,-1-1-1,0 0 1,1-1 0,-1 0-1,0-1 1,0-1 0,0 0 0,0-1-1,-1 0 1,1-1 0,16-9-1,-17 8-850,-1-1-1,0-1 1,-1 1-1,0-2 0,13-12 1,-15 13-351,-1-1 0,-1 1 1,0-1-1,0 0 0,-1-1 0,9-18 0,-14 27 1929,1 0 0,-1 1-1,1-1 1,-1 0-1,1 0 1,-1 0-1,0 0 1,1 0-1,-1 0 1,0 0-1,0 1 1,0-1-1,0 0 1,0 0-1,0 0 1,0 0 0,0 0-1,0 0 1,0 0-1,-1-1 1,-12 9 3411,-19 28-1203,-5 11 1251,-58 95 1,85-121-3766,0 0-1,-13 43 0,18-46-1153,2 0 0,0 0 0,0 0 0,1 28 0,2-38-3702</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6:20.724"/>
    </inkml:context>
    <inkml:brush xml:id="br0">
      <inkml:brushProperty name="width" value="0.025" units="cm"/>
      <inkml:brushProperty name="height" value="0.025" units="cm"/>
    </inkml:brush>
  </inkml:definitions>
  <inkml:trace contextRef="#ctx0" brushRef="#br0">0 101 11339,'0'0'14515,"12"2"-13213,49 2-214,-1-3 0,102-11 0,129-33-254,-166 21-2221,230-11 0,-344 34 231,-12 2-2158,-19-1-5540,3-4-2875</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6:22.541"/>
    </inkml:context>
    <inkml:brush xml:id="br0">
      <inkml:brushProperty name="width" value="0.025" units="cm"/>
      <inkml:brushProperty name="height" value="0.025" units="cm"/>
    </inkml:brush>
  </inkml:definitions>
  <inkml:trace contextRef="#ctx0" brushRef="#br0">265 239 13164,'0'0'7239,"-11"-7"-6075,4 3-1017,3 0-60,-1 1 1,0 0-1,0 0 0,0 0 0,0 1 0,-1 0 0,1 0 0,-1 0 0,1 0 0,-1 1 0,1 0 0,-1 1 0,0-1 0,0 1 0,1 0 0,-1 0 0,-7 2 0,4 1 18,0 1 0,1 1 1,-1-1-1,1 2 1,0-1-1,0 1 0,0 0 1,1 1-1,0 0 0,1 0 1,-1 0-1,1 1 1,1 0-1,-1 0 0,1 0 1,1 1-1,0 0 0,0 0 1,0 0-1,1 0 1,1 1-1,-3 17 0,4-26-96,1 0-1,0 0 0,0 0 0,0-1 1,0 1-1,0 0 0,0 0 0,1 0 0,-1 0 1,0 0-1,0 0 0,1 0 0,-1 0 1,0 0-1,1-1 0,-1 1 0,1 0 1,-1 0-1,1-1 0,-1 1 0,1 0 1,0 0-1,-1-1 0,1 1 0,0-1 1,0 1-1,-1-1 0,1 1 0,0-1 1,1 1-1,1 0 19,-1-1 0,1 0 1,0 0-1,-1 0 1,1 0-1,-1 0 0,1 0 1,-1-1-1,1 0 0,-1 1 1,4-2-1,4-2 70,0-1 0,0 1-1,-1-2 1,14-9 0,-7 2 36,0-1-1,-1-1 1,-1-1-1,0 0 1,-1-1-1,13-22 1,-19 27 48,0 0 0,-1-1 0,-1 0 0,0 0 1,0 0-1,-1-1 0,-1 0 0,-1 0 0,0 0 0,1-16 0,-4 26-171,1 1 1,-1 0-1,1 0 0,-1 0 0,0-1 1,0 1-1,-1 0 0,1 0 1,-1 0-1,1 1 0,-1-1 0,0 0 1,0 1-1,0-1 0,0 1 0,-1-1 1,1 1-1,-1 0 0,1 0 0,-1 0 1,0 0-1,0 1 0,0-1 1,0 1-1,0 0 0,0 0 0,0 0 1,0 0-1,0 0 0,-7 0 0,-5-2-22,0 1 0,-1 1 0,1 0 0,-1 1 0,-20 3 0,32-3-112,1 1 0,0-1 0,-1 1 0,1 0 0,0 0 1,0 1-1,0-1 0,0 1 0,0-1 0,0 1 0,0 0 0,0 0 1,1 0-1,-1 0 0,-3 5 0,6-7-81,-1 1 0,1 0 0,-1 0 0,1-1 1,-1 1-1,1 0 0,0 0 0,-1 0 0,1 0 0,0 0 0,0 0 0,0 0 1,-1-1-1,1 1 0,0 0 0,0 0 0,0 0 0,1 0 0,-1 0 0,0 0 1,0 0-1,1 1 0,0-1-247,0 1 1,0-1-1,0 1 1,0-1 0,1 1-1,-1-1 1,0 0-1,1 1 1,-1-1-1,1 0 1,0 0-1,-1 0 1,1 0-1,0-1 1,1 2 0,18 6-5096</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6:22.898"/>
    </inkml:context>
    <inkml:brush xml:id="br0">
      <inkml:brushProperty name="width" value="0.025" units="cm"/>
      <inkml:brushProperty name="height" value="0.025" units="cm"/>
    </inkml:brush>
  </inkml:definitions>
  <inkml:trace contextRef="#ctx0" brushRef="#br0">212 1 20531,'0'0'6689,"-9"14"-6283,-46 83 576,-77 195 1,129-286-963,0 1 1,1-1 0,0 1 0,1 0-1,-1 0 1,1 0 0,0 0 0,1 10 0,0-16-19,1-1 1,-1 1 0,1 0-1,-1 0 1,1-1 0,-1 1-1,1-1 1,0 1 0,-1-1-1,1 1 1,0-1 0,-1 1-1,1-1 1,0 1 0,0-1-1,-1 0 1,1 1 0,0-1-1,0 0 1,0 0 0,0 0-1,-1 0 1,1 1 0,0-1-1,0 0 1,0 0 0,0-1-1,-1 1 1,2 0 0,27-3 141,-9-3-113,1 0 0,-2-1 0,1-1 0,31-19 0,23-9 6,-18 17-1854,-35 12-517,0 0 0,23-12 0,-25 7-5396</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6:23.836"/>
    </inkml:context>
    <inkml:brush xml:id="br0">
      <inkml:brushProperty name="width" value="0.025" units="cm"/>
      <inkml:brushProperty name="height" value="0.025" units="cm"/>
    </inkml:brush>
  </inkml:definitions>
  <inkml:trace contextRef="#ctx0" brushRef="#br0">12 14 8520,'-7'1'7719,"3"0"-2978,4 3-3044,11-2-255,8-1-161,8-1 64,6 0-384,6 0-288,4 0-417,3-4-192,1 0-384,-2 4-2050,-5-3-1282,-5-2-2081,-6-2-5862</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19.811"/>
    </inkml:context>
    <inkml:brush xml:id="br0">
      <inkml:brushProperty name="width" value="0.025" units="cm"/>
      <inkml:brushProperty name="height" value="0.025" units="cm"/>
    </inkml:brush>
  </inkml:definitions>
  <inkml:trace contextRef="#ctx0" brushRef="#br0">98 1 8936,'0'0'10949,"-8"14"-9555,-9 13 227,-26 59 1,37-72-1168,1 0 0,1 0 0,0 0 0,1 1 0,0-1 0,1 1 0,1 0 0,0 16 0,1-29-444,0 1 0,0-1-1,1 0 1,-1 1 0,1-1 0,-1 0-1,1 0 1,0 1 0,0-1-1,0 0 1,0 0 0,0 0-1,1 0 1,-1 0 0,1 0-1,-1 0 1,1-1 0,-1 1 0,1 0-1,0-1 1,0 0 0,0 1-1,0-1 1,0 0 0,0 0-1,0 0 1,0 0 0,1 0-1,-1 0 1,0-1 0,1 1 0,-1-1-1,0 0 1,1 0 0,-1 0-1,0 0 1,4 0 0,0 0 25,0-1 0,1 0 0,-1 0 0,0-1 0,0 0 0,0 0 0,0 0 0,-1 0 0,1-1 1,0 0-1,-1 0 0,0-1 0,6-4 0,2-6 30,0-2-1,0 1 1,-2-1 0,17-30-1,22-30-729,-41 70-895,-7 10-5704,-2 5 991</inkml:trace>
  <inkml:trace contextRef="#ctx0" brushRef="#br0" timeOffset="1">173 301 14798,'0'0'8104,"12"58"-6535,7-46-896,4 0-321,3-4-352,1-1-2947,4-7-4868</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6:24.724"/>
    </inkml:context>
    <inkml:brush xml:id="br0">
      <inkml:brushProperty name="width" value="0.025" units="cm"/>
      <inkml:brushProperty name="height" value="0.025" units="cm"/>
    </inkml:brush>
  </inkml:definitions>
  <inkml:trace contextRef="#ctx0" brushRef="#br0">7 0 8136,'0'0'14894,"-1"8"-14275,-1 8-399,0 0 1,1 0-1,0 1 1,1-1-1,3 18 1,-3-31-166,0-1 1,1 1 0,-1-1-1,1 1 1,-1 0 0,1-1 0,0 1-1,0-1 1,0 1 0,0-1-1,1 0 1,-1 1 0,1-1 0,-1 0-1,1 0 1,0 0 0,-1 0 0,1 0-1,0 0 1,1-1 0,-1 1-1,0-1 1,0 1 0,1-1 0,-1 0-1,0 0 1,1 0 0,0 0-1,-1 0 1,1-1 0,-1 1 0,1-1-1,0 0 1,-1 1 0,1-1-1,0 0 1,-1-1 0,1 1 0,0 0-1,-1-1 1,1 0 0,-1 1 0,4-2-1,0-1 45,0 1-1,0-1 1,0 0-1,0 0 0,0-1 1,-1 0-1,0 0 1,1 0-1,6-8 0,40-51 347,-40 47-145,-6 105-419,-6-88 121,0 0 0,0 1 0,0-1 0,0 0-1,0 1 1,0-1 0,1 0 0,-1 0 0,0 1 0,1-1 0,-1 0-1,1 0 1,-1 1 0,1-1 0,0 0 0,-1 0 0,1 0 0,0 0-1,0 0 1,0 0 0,0 0 0,0 0 0,0 0 0,0-1-1,0 1 1,0 0 0,0-1 0,0 1 0,0 0 0,2 0 0,0-1 22,0 0 0,0 1 1,0-1-1,0 0 0,-1 0 1,1-1-1,0 1 0,0-1 1,0 1-1,0-1 0,0 0 1,-1 0-1,6-3 0,2-1 51,-1-1-1,-1 0 1,1-1-1,-1 0 1,0-1 0,0 1-1,-1-1 1,0-1-1,9-14 1,28-31-1798,-26 43-2611,-4 9-2059,-5 0-612</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6:34.281"/>
    </inkml:context>
    <inkml:brush xml:id="br0">
      <inkml:brushProperty name="width" value="0.025" units="cm"/>
      <inkml:brushProperty name="height" value="0.025" units="cm"/>
    </inkml:brush>
  </inkml:definitions>
  <inkml:trace contextRef="#ctx0" brushRef="#br0">0 22 8296,'0'-6'1986,"0"1"320,0-2 865,0 5-769,11 0-768,5 2-289,7 0-384,7 0 0,9 0-160,5 4-289,4 1-320,0-1-160,-3 0-96,-3 0-1185,-5-3-545,-12 0-480,-10-1-833</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6:34.625"/>
    </inkml:context>
    <inkml:brush xml:id="br0">
      <inkml:brushProperty name="width" value="0.025" units="cm"/>
      <inkml:brushProperty name="height" value="0.025" units="cm"/>
    </inkml:brush>
  </inkml:definitions>
  <inkml:trace contextRef="#ctx0" brushRef="#br0">1 60 15118,'0'0'5574,"80"12"-4261,-25-21-705,11-3-447,5 2-994,4-2-2178,-4-1-1698,-6-2-4419</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6:34.985"/>
    </inkml:context>
    <inkml:brush xml:id="br0">
      <inkml:brushProperty name="width" value="0.025" units="cm"/>
      <inkml:brushProperty name="height" value="0.025" units="cm"/>
    </inkml:brush>
  </inkml:definitions>
  <inkml:trace contextRef="#ctx0" brushRef="#br0">261 69 5061,'0'0'6230,"-1"-10"-3486,-7-32-347,7 41-2306,1 0 0,-1 0 0,1 0 0,-1 0 0,1 0 0,-1 0 0,0 0 0,1 0 0,-1 0 0,0 1 0,0-1 0,0 0 0,0 1 0,0-1 0,1 0 0,-1 1 0,0-1 0,0 1 0,-1 0 0,1-1 0,0 1 0,0 0 0,0-1 0,0 1 0,0 0 0,0 0 0,0 0 0,0 0 0,-1 0 0,1 0 0,0 0 0,0 1 0,-1-1 0,-32 13 594,19-3-455,0 1 1,1 1-1,0 0 0,1 1 0,0 1 1,1 0-1,0 0 0,2 1 0,-1 1 1,2 0-1,0 0 0,1 1 1,1 0-1,-8 27 0,13-37-114,0 1 1,0 0-1,1-1 0,1 1 0,-1-1 0,1 1 1,0 0-1,1 0 0,0-1 0,0 1 1,3 10-1,-2-14-94,0 0-1,-1 0 1,2 0 0,-1-1 0,0 1-1,1-1 1,-1 0 0,1 1 0,0-1 0,0 0-1,0-1 1,1 1 0,-1 0 0,1-1-1,-1 0 1,1 0 0,0 0 0,0 0 0,0-1-1,0 0 1,8 2 0,5 1 77,-1-2 0,1 0 0,0-1 0,0 0 1,0-2-1,0 0 0,-1 0 0,32-9 0,-38 8-71,-1-1 1,0 0-1,0 0 0,0-1 0,0 0 0,-1 0 0,0-1 0,0-1 0,0 1 1,0-1-1,-1 0 0,0-1 0,0 0 0,-1 0 0,0 0 0,0-1 0,5-9 0,-9 14-28,0-1 0,0 0 0,0 0 0,-1 0-1,0-1 1,0 1 0,0 0 0,0 0 0,0-1-1,-1 1 1,0 0 0,0-1 0,0 1 0,-1-1-1,1 1 1,-1 0 0,0 0 0,-3-8 0,1 5-94,0 1 0,-1 1 1,0-1-1,0 0 0,0 1 1,-1 0-1,1 0 0,-1 0 1,-1 1-1,-10-8 0,1 2-756,-1 1 1,0 1-1,-26-10 0,-41-7-6258,57 20 1449</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6:25.739"/>
    </inkml:context>
    <inkml:brush xml:id="br0">
      <inkml:brushProperty name="width" value="0.025" units="cm"/>
      <inkml:brushProperty name="height" value="0.025" units="cm"/>
    </inkml:brush>
  </inkml:definitions>
  <inkml:trace contextRef="#ctx0" brushRef="#br0">0 74 14414,'0'0'9737,"93"5"-8488,-25-16-352,8-3-385,4-1-319,0-1-129,-10 6-449,-9 1-1248,-19 6-1218,-14 3-768,-23 0-2852</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6:26.067"/>
    </inkml:context>
    <inkml:brush xml:id="br0">
      <inkml:brushProperty name="width" value="0.025" units="cm"/>
      <inkml:brushProperty name="height" value="0.025" units="cm"/>
    </inkml:brush>
  </inkml:definitions>
  <inkml:trace contextRef="#ctx0" brushRef="#br0">0 118 12684,'0'0'9929,"75"8"-8391,-22-21-866,11-1-575,3-2-418,5-1-1889,-5-3-1601,-6-3-1667,-12 1-3106</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6:26.393"/>
    </inkml:context>
    <inkml:brush xml:id="br0">
      <inkml:brushProperty name="width" value="0.025" units="cm"/>
      <inkml:brushProperty name="height" value="0.025" units="cm"/>
    </inkml:brush>
  </inkml:definitions>
  <inkml:trace contextRef="#ctx0" brushRef="#br0">0 0 18962,'0'0'2397,"13"1"-2055,9 2-212,1 0 1,-1 2 0,0 0-1,0 1 1,0 2 0,32 15-1,-49-21-127,0 0-1,-1 1 0,0 0 0,1 0 0,-1 0 1,0 0-1,0 1 0,0-1 0,-1 1 0,0 0 0,1 0 1,-1 0-1,0 1 0,-1-1 0,1 1 0,-1-1 1,0 1-1,0 0 0,-1 0 0,1 0 0,-1 0 1,0 0-1,0 0 0,-1 1 0,0-1 0,0 0 1,0 0-1,0 0 0,-1 1 0,0-1 0,0 0 1,0 0-1,-1 0 0,1 0 0,-1 0 0,0-1 1,-5 8-1,-14 27 294,-3-2 0,-43 55 1,25-35-1813,3 0-3473,30-43-3061</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6:27.111"/>
    </inkml:context>
    <inkml:brush xml:id="br0">
      <inkml:brushProperty name="width" value="0.025" units="cm"/>
      <inkml:brushProperty name="height" value="0.025" units="cm"/>
    </inkml:brush>
  </inkml:definitions>
  <inkml:trace contextRef="#ctx0" brushRef="#br0">13 94 11723,'0'0'4922,"3"8"-3283,3 13-805,0-1-1,-2 1 1,-1 0-1,0 0 1,-1 23 0,-6 118 2177,-32 92 425,36-253-3333,121-516-2601,-117 501 2504,1 1 0,0-1 0,2 1 0,-1 0 0,1 0-1,1 1 1,11-14 0,-16 23 4,-1 0 0,0 1 0,1-1 0,0 1 0,-1 0 0,1-1 0,0 1 0,0 0 0,0 1 0,1-1 0,-1 1-1,0-1 1,1 1 0,-1 0 0,1 0 0,-1 0 0,1 1 0,-1-1 0,1 1 0,0 0 0,-1 0 0,1 0 0,-1 0 0,1 1 0,-1 0 0,1-1-1,-1 1 1,1 1 0,-1-1 0,1 0 0,-1 1 0,0 0 0,0-1 0,4 4 0,-2-2 6,-1 0 0,0 0 1,0 1-1,0-1 0,-1 1 0,1 0 0,-1 0 1,0 0-1,0 0 0,-1 0 0,1 1 1,-1-1-1,0 1 0,0 0 0,0 0 0,0 0 1,-1 0-1,0 0 0,0 0 0,-1 0 1,1 0-1,-1 0 0,0 0 0,-1 0 0,1 1 1,-1-1-1,0 0 0,0 0 0,0 0 1,-1 0-1,0-1 0,0 1 0,0 0 0,0-1 1,-4 6-1,2-4 10,0 0 0,0 0 0,0 0 1,0 0-1,-1-1 0,0 0 0,0 0 0,0 0 1,-1-1-1,0 0 0,0 0 0,0 0 0,0 0 1,-1-1-1,1 0 0,-1-1 0,0 0 0,1 0 1,-1 0-1,0 0 0,0-1 0,-1-1 1,1 1-1,0-1 0,-8-1 0,14 1-142,0 0 1,0 0-1,0-1 0,0 1 0,0-1 1,1 1-1,-1-1 0,0 1 0,0-1 1,1 1-1,-1-1 0,0 1 1,1-1-1,-1 0 0,0 0 0,1 1 1,-1-1-1,1 0 0,-1 0 0,1 1 1,0-1-1,-1 0 0,1 0 0,0 0 1,-1 0-1,1 0 0,0 0 1,0 0-1,0 0 0,0-1 0,0 0-451,0 0 0,0 0 0,0 0 0,0-1 0,1 1 0,-1 0 0,1 0 0,0 1 0,-1-1 0,1 0 0,0 0 0,0 0 1,2-3-1,14-9-7073</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6:28.107"/>
    </inkml:context>
    <inkml:brush xml:id="br0">
      <inkml:brushProperty name="width" value="0.025" units="cm"/>
      <inkml:brushProperty name="height" value="0.025" units="cm"/>
    </inkml:brush>
  </inkml:definitions>
  <inkml:trace contextRef="#ctx0" brushRef="#br0">206 352 7143,'5'-6'886,"0"0"0,-1 0-1,1 0 1,-1 0 0,-1-1 0,1 0 0,-1 0 0,0 0 0,0 0 0,-1 0 0,2-10-1,-4 15-748,0-1-1,0 1 0,0 0 1,0-1-1,0 1 0,0 0 1,-1-1-1,1 1 1,-1 0-1,0-1 0,1 1 1,-1 0-1,0 0 0,0 0 1,-1 0-1,1 0 0,0 0 1,-1 0-1,1 0 0,-1 0 1,0 1-1,1-1 0,-1 1 1,0-1-1,0 1 0,0 0 1,0 0-1,0-1 0,0 2 1,-1-1-1,1 0 1,0 0-1,0 1 0,-1-1 1,1 1-1,0-1 0,-1 1 1,1 0-1,-3 0 0,-2 0-24,0 0 0,0 0 0,1 1 0,-1 0 0,0 0 0,0 0 0,1 1 0,-1 0 0,1 1 0,0-1 0,-1 1 0,1 0 0,0 1 0,1-1 0,-1 1 0,0 0 0,1 1 0,0-1 0,0 1-1,1 0 1,-1 0 0,1 1 0,0-1 0,0 1 0,1 0 0,0 0 0,0 0 0,0 1 0,1-1 0,0 1 0,0-1 0,1 1 0,-1 0 0,2 0 0,-1 12 0,1-18-99,0 0 1,0 0-1,0 0 1,0 0 0,0 0-1,0 0 1,1 0-1,-1 0 1,0 0-1,1 0 1,-1 0 0,1 0-1,-1-1 1,1 1-1,-1 0 1,1 0-1,-1 0 1,1-1 0,0 1-1,0 0 1,-1-1-1,1 1 1,0 0-1,0-1 1,0 1 0,0-1-1,1 1 1,1 0 16,0 0 0,1 0 0,-1-1 1,1 0-1,-1 1 0,0-1 0,1 0 0,5-1 1,1-1 45,1 1 1,0-2 0,-1 0 0,18-7-1,-10 1-43,0-1 0,-1 0-1,0-2 1,-1 0-1,0 0 1,-1-2-1,18-19 1,-26 25-15,-1 1 1,0-1-1,-1 0 1,1 0-1,-2-1 1,1 1-1,-1-1 1,0 0-1,-1-1 0,0 1 1,-1 0-1,0-1 1,0 0-1,-1 1 1,0-1-1,0 0 1,-2-11-1,1 17-13,-1 1 1,0 0-1,0-1 1,0 1-1,0 0 1,0 0-1,0-1 1,-1 1-1,0 0 0,1 0 1,-1 1-1,0-1 1,-1 0-1,1 1 1,0-1-1,-1 1 1,1 0-1,-1-1 0,-3-1 1,-1 1-10,1 0 1,-1 0-1,1 0 0,-1 1 1,0 0-1,0 0 0,0 1 1,0 0-1,-7-1 1,0 2-17,0 0 0,0 0 1,0 1-1,0 1 1,0 0-1,1 1 1,-1 1-1,1 0 1,-17 8-1,-24 22-1,50-31 11,1 0 1,0-1-1,0 2 1,0-1 0,0 0-1,0 1 1,1-1-1,-1 1 1,1 0-1,0 0 1,0 0 0,-1 5-1,2-8-78,1 0-1,0 0 1,0 0 0,-1 0-1,1-1 1,0 1 0,0 0 0,0 0-1,0 0 1,0 0 0,1 0-1,-1 0 1,0 0 0,0-1-1,1 1 1,-1 0 0,0 0-1,1 0 1,-1 0 0,1-1-1,-1 1 1,1 0 0,-1 0-1,1-1 1,-1 1 0,1 0 0,0-1-1,-1 1 1,1-1 0,0 1-1,0-1 1,-1 1 0,1-1-1,0 0 1,0 1 0,0-1-1,0 0 1,1 1 0,39 2-4674,-33-3 3626,28 0-4720</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6:29.045"/>
    </inkml:context>
    <inkml:brush xml:id="br0">
      <inkml:brushProperty name="width" value="0.025" units="cm"/>
      <inkml:brushProperty name="height" value="0.025" units="cm"/>
    </inkml:brush>
  </inkml:definitions>
  <inkml:trace contextRef="#ctx0" brushRef="#br0">4 26 10346,'0'0'10500,"-1"10"-8338,0 0-1884,0-1 163,0-1-1,1 1 0,0-1 1,1 1-1,1 13 1,-1-19-367,0-1 1,0 1-1,0 0 1,0-1-1,0 1 1,0 0-1,1-1 1,-1 0-1,1 1 1,0-1-1,0 0 1,-1 0-1,1 0 1,1 0-1,-1 0 1,0 0-1,0-1 1,1 1-1,-1-1 1,1 0-1,-1 1 1,1-1-1,5 1 1,0 0-138,1-1 1,0 0-1,0 0 1,0-1-1,-1 0 1,1-1-1,0 0 1,0 0-1,0-1 1,-1 0-1,1 0 1,-1-1-1,1 0 1,-1-1-1,10-5 1,-10 4-859,0 0 1,0 0-1,-1-1 1,0 0-1,0 0 1,9-11-1,-12 13-571,0-1 0,-1-1-1,1 1 1,-1 0-1,0-1 1,-1 0-1,1 1 1,-1-1-1,2-12 1,-3 17 1564,-1 0-1,0 0 1,1 0-1,-1 0 1,0 1-1,0-1 1,0 0-1,0 0 1,0 0-1,0 0 0,0 0 1,0 0-1,0 0 1,0 0-1,0 1 1,-1-1-1,1 0 1,0 0-1,-1 0 1,1 0-1,0 1 1,-2-2-1,-12 8 6129,-6 17 321,11-11-6670,-16 27 3206,-22 46-1,40-72-2905,1 0-1,1 1 1,0-1 0,1 1 0,1 0 0,0 0-1,-2 26 1,10-6-1541,-5-33 1129,1 0-1,-1 0 1,1 0-1,0 0 1,0 0-1,-1 0 1,1-1 0,0 1-1,0 0 1,0 0-1,0-1 1,0 1-1,0 0 1,0-1-1,2 2 1,12 1-5579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47:59.058"/>
    </inkml:context>
    <inkml:brush xml:id="br0">
      <inkml:brushProperty name="width" value="0.025" units="cm"/>
      <inkml:brushProperty name="height" value="0.025" units="cm"/>
    </inkml:brush>
  </inkml:definitions>
  <inkml:trace contextRef="#ctx0" brushRef="#br0">1 1 20692,'0'0'5605,"66"12"-6950,-30-8-3044,0-4-6949</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20.781"/>
    </inkml:context>
    <inkml:brush xml:id="br0">
      <inkml:brushProperty name="width" value="0.025" units="cm"/>
      <inkml:brushProperty name="height" value="0.025" units="cm"/>
    </inkml:brush>
  </inkml:definitions>
  <inkml:trace contextRef="#ctx0" brushRef="#br0">132 350 13068,'0'0'12353,"-11"-3"-11712,8 2-611,0 0 1,0 0-1,0 0 0,0 0 1,0 1-1,0-1 0,-1 1 1,1 0-1,0 0 1,0 0-1,0 0 0,0 1 1,-1-1-1,1 1 0,0 0 1,0 0-1,0 0 0,0 0 1,0 0-1,1 1 0,-1-1 1,0 1-1,0 0 0,1 0 1,0 0-1,-1 0 1,1 0-1,0 1 0,0-1 1,0 1-1,0-1 0,0 1 1,1 0-1,-3 5 0,-18 48 540,20-24-318,3-31-248,-1-1 0,0 1 0,0 0 0,0 0 0,1 0 0,-1 0 0,1-1 0,-1 1 0,0 0 0,1 0 0,0-1 0,-1 1 0,1 0 0,-1-1 0,1 1 0,0 0 0,-1-1 0,1 1 0,0-1-1,0 1 1,-1-1 0,1 1 0,0-1 0,0 0 0,0 1 0,1-1 0,4 1 26,1-1-1,0 0 1,0 0-1,-1 0 1,1-1-1,0 0 1,-1-1-1,1 1 0,-1-1 1,0 0-1,1-1 1,-1 1-1,0-1 1,0-1-1,-1 1 1,1-1-1,-1 0 1,1 0-1,6-8 1,-2 3-31,-1 0 1,-1-1 0,1 0 0,-2-1 0,1 0-1,-1 0 1,-1 0 0,0-1 0,6-17-1,-16 41-167,1 0-1,0 1 0,0-1 0,2 1 0,0-1 0,0 1 1,2 17-1,0-29 176,-1 0 0,1 1 0,0-1 0,0 0 0,0 0 0,0 0 0,0 0 0,1 0 0,-1-1 0,0 1 0,0 0 0,1 0 0,-1-1 0,0 1 0,1-1 0,-1 1 0,0-1 0,1 0 0,-1 1 0,1-1 0,-1 0 0,0 0 0,1 0 0,-1 0 0,1 0 0,2-1 0,39-8 215,-28 1-182,0 0 0,0-1 0,-1 0 0,0-2 1,-1 1-1,0-2 0,-1 0 0,0 0 0,12-18 0,0-3 17,-1-1-1,31-62 1,-38 64-318,-1-1-1,17-63 0,-101 254-117,62-134 591,1 1-1,1-1 0,1 1 1,2 0-1,0 46 1,2-61-207,1 0 0,0-1 1,0 1-1,1 0 1,0 0-1,1-1 1,0 0-1,1 1 1,0-1-1,0-1 1,1 1-1,0 0 1,1-1-1,0 0 1,0-1-1,0 1 0,13 10 1,-19-18-8,1 1 0,-1-1 0,0 1 0,1-1 0,-1 0 1,0 0-1,1 1 0,-1-1 0,0 0 0,1 0 0,-1 1 0,0-1 0,1 0 0,-1 0 0,1 0 0,-1 0 1,0 1-1,1-1 0,-1 0 0,1 0 0,-1 0 0,1 0 0,-1 0 0,0 0 0,1 0 0,-1 0 0,1 0 1,-1 0-1,1-1 0,-1 1 0,0 0 0,1 0 0,-1 0 0,1 0 0,-1-1 0,0 1 0,1 0 1,-1 0-1,0-1 0,1 1 0,-1 0 0,0 0 0,0-1 0,1 1 0,-1-1 0,0 1 0,1-1 0,3-30-209,-13-35-666,0 47 825,0 0-1,-1 0 1,-1 1 0,0 1-1,-1 0 1,-2 0-1,1 1 1,-2 1-1,-21-19 1,13 12 144,23 22-70,0 0 1,-1 0-1,1 0 1,0-1-1,0 1 1,0 0 0,-1 0-1,1 0 1,0 0-1,0-1 1,0 1-1,0 0 1,-1 0-1,1 0 1,0-1-1,0 1 1,0 0-1,0 0 1,0-1 0,0 1-1,0 0 1,0 0-1,0-1 1,0 1-1,0 0 1,0 0-1,0-1 1,0 1-1,0 0 1,0 0-1,0-1 1,0 1 0,0 0-1,0 0 1,0-1-1,0 1 1,0 0-1,0 0 1,1-1-1,-1 1 1,13-4 186,29 4-715,-33 1 397,63 6-5518,-31-4-1841</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6:29.513"/>
    </inkml:context>
    <inkml:brush xml:id="br0">
      <inkml:brushProperty name="width" value="0.025" units="cm"/>
      <inkml:brushProperty name="height" value="0.025" units="cm"/>
    </inkml:brush>
  </inkml:definitions>
  <inkml:trace contextRef="#ctx0" brushRef="#br0">1 110 14157,'0'0'10672,"9"6"-9610,2 0-824,1-1 1,0-1-1,0 0 0,0 0 0,1-1 0,-1-1 0,1 0 1,0-1-1,-1 0 0,1-1 0,0-1 0,13-1 0,380-64 663,-240 34-841,-82 14-245,18-2-1088,-36 12-2559,-66 8 3715,0 0-1,0 1 1,-1-1-1,1 0 1,0 0-1,0 0 1,-1 1 0,1-1-1,0 0 1,0 1-1,0-1 1,0 0-1,-1 0 1,1 1 0,0-1-1,0 0 1,0 1-1,0-1 1,0 0-1,0 1 1,0-1 0,0 0-1,0 1 1,0-1-1,0 0 1,0 1-1,0-1 1,0 0 0,0 1-1,0-1 1,0 0-1,0 0 1,0 1-1,1-1 1,-1 0 0,0 1-1,0-1 1,0 0-1,1 0 1,-1 1-1,0-1 1,0 0 0,0 0-1,1 1 1,-1-1-1,0 0 1,1 0-1,-1 0 1,0 0 0,0 0-1,1 1 1,-1-1-1,0 0 1,1 0-1,-1 0 1,0 0 0,1 0-1,-1 0 1,0 0-1,1 0 1,-1 0-1,0 0 1,1 0 0,-22 18-5153,3-8-902</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6:30.230"/>
    </inkml:context>
    <inkml:brush xml:id="br0">
      <inkml:brushProperty name="width" value="0.025" units="cm"/>
      <inkml:brushProperty name="height" value="0.025" units="cm"/>
    </inkml:brush>
  </inkml:definitions>
  <inkml:trace contextRef="#ctx0" brushRef="#br0">283 292 5381,'0'0'10442,"8"-8"-8077,23-27-310,-31 34-1963,1 1 0,0-1 0,-1 1 0,1-1 0,-1 1 0,1-1 0,-1 1 0,0-1 0,1 0 0,-1 1 0,1-1 0,-1 0 1,0 0-1,0 1 0,1-1 0,-1 0 0,0 0 0,0 1 0,0-1 0,0 0 0,0 0 0,0 1 0,0-1 0,0 0 0,0 0 0,0 1 0,0-1 0,-1 0 0,1 0 0,0 1 0,0-1 0,-1 0 0,1 1 0,0-1 0,-1 0 0,1 1 0,-1-1 0,1 0 0,-1 1 0,1-1 0,-1 1 0,0-1 0,1 1 0,-1-1 0,0 1 0,1 0 0,-1-1 1,0 1-1,1 0 0,-1-1 0,0 1 0,0 0 0,1 0 0,-2 0 0,-41-5 648,39 5-611,-9 1-45,0 0 0,0 1 0,1 0 0,-1 2 0,1-1 0,-1 1 0,1 1 0,0 0 0,0 1 0,1 0 0,0 1 0,0 0 0,1 1 0,-1 0 0,2 1 0,-1 0 0,1 0 0,1 1 0,-1 0 1,2 1-1,-1-1 0,-6 16 0,12-23 11,0 0 1,1 1 0,-1-1 0,1 0 0,0 0-1,0 1 1,0-1 0,1 0 0,-1 1-1,1-1 1,-1 1 0,1-1 0,0 1 0,1-1-1,0 7 1,0-8-79,0-1 0,0 1 0,1 0 0,-1-1 0,0 1 0,1-1 0,-1 1 0,1-1 0,-1 0 0,1 0 0,-1 1 0,1-1 0,0 0 0,0 0 0,0-1 0,0 1 0,-1 0 0,1-1 0,0 1 0,0-1 0,0 1 0,0-1 0,0 0 0,1 0 0,-1 0 0,3-1 0,8 0 9,0 0 0,-1-1 0,1-1 0,-1 0 1,1-1-1,-1 0 0,0-1 0,-1 0 0,1-1 0,-1 0 1,0-1-1,-1 0 0,1-1 0,-1 0 0,-1-1 1,12-13-1,-10 11 55,-1 0 1,-1-1-1,0 0 1,0 0-1,-1-1 1,-1-1-1,0 1 0,-1-1 1,-1 0-1,0 0 1,0-1-1,-2 1 1,4-27-1,-7 36-79,0-1 1,0 1-1,-1-1 0,0 1 0,0-1 0,0 1 0,-1 0 0,1 0 1,-1 0-1,-1 0 0,1 0 0,-1 0 0,1 0 0,-1 1 0,-1-1 1,1 1-1,-1 0 0,1 0 0,-1 0 0,-1 0 0,1 1 0,0 0 1,-1 0-1,1 0 0,-1 0 0,0 1 0,0 0 0,-10-3 0,-1-1-235,0 2-1,0 0 1,-1 1-1,1 1 1,-1 0-1,0 1 1,0 1 0,-22 3-1,37-3 128,-1 0 0,1 0 1,-1 0-1,1 0 0,0 0 0,-1 1 1,1-1-1,0 1 0,-1 0 0,1 0 0,0 0 1,0 0-1,0 0 0,0 0 0,0 0 1,0 1-1,0-1 0,0 1 0,0-1 0,1 1 1,-1 0-1,1 0 0,-1 0 0,1 0 1,0 0-1,0 0 0,-1 0 0,2 0 0,-1 0 1,0 1-1,0-1 0,1 0 0,-1 1 1,1-1-1,0 0 0,-1 3 0,2 0-729,0 0-1,0-1 1,0 1 0,0-1-1,1 0 1,0 1-1,0-1 1,0 0 0,0 0-1,1 0 1,-1 0-1,1 0 1,0-1-1,0 0 1,1 1 0,-1-1-1,6 4 1,14 9-8128</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6:30.619"/>
    </inkml:context>
    <inkml:brush xml:id="br0">
      <inkml:brushProperty name="width" value="0.025" units="cm"/>
      <inkml:brushProperty name="height" value="0.025" units="cm"/>
    </inkml:brush>
  </inkml:definitions>
  <inkml:trace contextRef="#ctx0" brushRef="#br0">205 0 19058,'0'0'3150,"-8"12"-1442,-32 58 467,-43 105 1,52-114-1287,22-47-640,1 1 0,1 1-1,-11 31 1,18-46-245,0-1-1,0 1 1,0 0 0,0-1-1,1 1 1,-1-1-1,0 1 1,0-1-1,1 1 1,-1-1 0,0 1-1,1-1 1,-1 1-1,0-1 1,1 1 0,-1-1-1,1 0 1,-1 1-1,1-1 1,-1 0-1,1 1 1,-1-1 0,1 0-1,-1 0 1,1 1-1,-1-1 1,1 0 0,0 0-1,-1 0 1,1 0-1,-1 0 1,1 0-1,-1 0 1,1 0 0,0 0-1,-1 0 1,1 0-1,-1 0 1,1 0 0,0 0-1,-1-1 1,1 1-1,-1 0 1,2-1-1,31-6 82,52-20 0,-23 6-987,104-20 0,-71 25-7437,-56 7-2071</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6:32.208"/>
    </inkml:context>
    <inkml:brush xml:id="br0">
      <inkml:brushProperty name="width" value="0.025" units="cm"/>
      <inkml:brushProperty name="height" value="0.025" units="cm"/>
    </inkml:brush>
  </inkml:definitions>
  <inkml:trace contextRef="#ctx0" brushRef="#br0">0 3 10218,'85'0'16089,"18"-1"-9915,28 0-9760,-5 0-9620</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6:32.568"/>
    </inkml:context>
    <inkml:brush xml:id="br0">
      <inkml:brushProperty name="width" value="0.025" units="cm"/>
      <inkml:brushProperty name="height" value="0.025" units="cm"/>
    </inkml:brush>
  </inkml:definitions>
  <inkml:trace contextRef="#ctx0" brushRef="#br0">1 0 15695,'0'0'9673,"80"18"-8296,-29-18-608,8 0-577,6-5-128,1 3-704,-6 0-1667,-3 1-2497,-8-3-3332</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6:33.237"/>
    </inkml:context>
    <inkml:brush xml:id="br0">
      <inkml:brushProperty name="width" value="0.025" units="cm"/>
      <inkml:brushProperty name="height" value="0.025" units="cm"/>
    </inkml:brush>
  </inkml:definitions>
  <inkml:trace contextRef="#ctx0" brushRef="#br0">29 42 13677,'0'0'13159,"-4"12"-12460,-2 5-451,1-1 0,1 1-1,0 0 1,1 0-1,1 1 1,1-1-1,2 35 1,-1-50-233,0 0-1,0-1 1,1 1 0,-1 0 0,1 0-1,-1-1 1,1 1 0,0 0 0,-1-1 0,1 1-1,0-1 1,0 1 0,0-1 0,0 1-1,0-1 1,0 0 0,1 0 0,-1 1-1,0-1 1,1 0 0,-1 0 0,1 0-1,2 1 1,-2-2 10,1 1-1,0-1 1,0 1-1,-1-1 1,1 0-1,0 0 1,0 0-1,-1 0 1,1-1-1,0 1 1,0-1-1,-1 0 1,5-1-1,2-2 19,-1 1-1,0-2 0,1 1 0,-1-1 1,-1-1-1,1 1 0,11-13 1,-8 7-26,-1 0 0,-1-1 0,0 0 0,-1-1 0,0 0-1,-1 0 1,0-1 0,-1 1 0,0-2 0,6-28 0,-12 42-54,-14 41-134,10-30 192,0 1-1,1 0 1,0 0 0,1 0-1,0 0 1,0 18-1,2-27-11,0 1-1,0-1 1,0 0-1,1 1 1,-1-1-1,1 1 1,-1-1-1,1 0 1,0 1-1,0-1 0,0 0 1,0 0-1,0 1 1,0-1-1,1 0 1,-1 0-1,1-1 1,-1 1-1,1 0 0,0 0 1,0-1-1,0 1 1,0-1-1,0 1 1,0-1-1,0 0 1,0 0-1,1 0 1,-1 0-1,0 0 0,1-1 1,-1 1-1,0-1 1,1 0-1,3 1 1,4-1 27,1-1 1,-1 0 0,0 0 0,1-1-1,-1 0 1,0-1 0,0 0 0,0 0-1,-1-1 1,1-1 0,-1 0 0,0 0-1,0 0 1,-1-1 0,14-12-1,-7 4-507,0 0-1,-1-1 0,0 0 0,-1-1 0,-1-1 0,0 0 0,9-20 1,-17 23-6085,-4 6-651</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6:37.076"/>
    </inkml:context>
    <inkml:brush xml:id="br0">
      <inkml:brushProperty name="width" value="0.025" units="cm"/>
      <inkml:brushProperty name="height" value="0.025" units="cm"/>
    </inkml:brush>
  </inkml:definitions>
  <inkml:trace contextRef="#ctx0" brushRef="#br0">460 191 6726,'-105'-18'3225,"68"15"-3145,0 1 0,-47 3 0,78 0 35,0 0-1,0 0 1,0 0 0,1 1 0,-1 0-1,1 0 1,-1 0 0,1 1 0,0 0-1,0 0 1,0 0 0,-9 8-1,6-4 70,1 1-1,-1 1 1,1-1-1,1 1 1,0 0-1,-8 15 0,4-1-21,0 0-1,2 0 0,0 1 0,2 0 0,-6 36 0,9-38-106,1 0 0,1 1 0,1-1 0,0 0 0,2 0 0,1 0 0,0 0-1,2 0 1,7 21 0,-8-33-27,0 1 0,1-1 0,0 0-1,1 0 1,0-1 0,1 0 0,0 0 0,0 0-1,1-1 1,0 0 0,0 0 0,1-1 0,0 0-1,0-1 1,1 0 0,-1 0 0,2-1 0,-1 0-1,17 5 1,-11-5 94,1-1 1,-1-1-1,1 0 0,0-1 1,0-1-1,-1-1 0,1 0 0,0-1 1,26-5-1,-19 1 62,-1-2-1,0 0 1,0-1 0,0-2 0,-1 0-1,24-16 1,-16 7 48,-2-1-1,0-1 1,-1-2 0,-2-1 0,0-1-1,-2-1 1,0 0 0,-2-2-1,24-42 1,-36 54-6,-1 0-1,-1-1 1,0 0-1,-1 0 1,-1-1 0,0 1-1,-2-1 1,0 0-1,-1 0 1,-1 0-1,0 0 1,-1-1-1,-4-19 1,2 26-196,0 0 1,-1 0-1,-1 0 0,0 0 0,-1 1 1,0 0-1,-1 0 0,0 0 1,0 1-1,-1-1 0,-1 1 0,1 1 1,-2 0-1,1 0 0,-1 1 1,-1 0-1,1 0 0,-2 1 0,-20-12 1,16 12-51,0 1 0,-1 0 0,0 1 0,0 1 0,0 0 0,-20-1 0,28 4-133,0 1 1,-1 0 0,1 0-1,-1 1 1,1 0 0,-11 2 0,16-2-50,-1 0 0,1 1 0,0-1 0,0 0 0,0 1 0,0 0 0,0-1 1,0 1-1,0 0 0,0 1 0,1-1 0,-1 0 0,1 1 0,0 0 0,-4 4 0,-2 14-3823,7-2-2429</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6:42.954"/>
    </inkml:context>
    <inkml:brush xml:id="br0">
      <inkml:brushProperty name="width" value="0.025" units="cm"/>
      <inkml:brushProperty name="height" value="0.025" units="cm"/>
    </inkml:brush>
  </inkml:definitions>
  <inkml:trace contextRef="#ctx0" brushRef="#br0">10059 798 6758,'-5'-10'2947,"-2"-6"-2559,-1 1 0,0 0-1,-1 0 1,-1 1 0,0 0 0,-1 1 0,0 0-1,-1 1 1,0 0 0,-28-19 0,9 15-168,0 1 0,-1 2 0,0 1 1,-1 2-1,-54-10 0,-178-13-12,141 21-168,-666-120 538,273 39 232,-1302-116-564,42 157-180,3 165-95,908 57 28,21 85-35,760-225 24,2 4 0,1 3 0,-113 72 1,147-78 1,1 3 0,2 1 0,1 2-1,3 3 1,0 1 0,-54 73 0,84-98 3,0 0 1,1 1-1,1 0 0,1 1 0,0 0 0,1 1 1,1-1-1,1 1 0,-4 26 0,7-33 19,1 0 1,1 0-1,0 0 0,1 1 0,0-1 0,1 0 0,0 0 1,0 0-1,2-1 0,-1 1 0,2-1 0,-1 1 0,2-1 0,-1-1 1,1 1-1,9 10 0,10 11 70,1-2-1,2 0 1,2-2-1,0-1 1,2-1-1,65 40 1,-47-38-39,1-3 0,1-1 0,1-3 0,70 17 0,-19-13-27,152 17 1,106-12 6,-265-23 5,1974 91-6,-1806-88-17,421 21 1,563 12 20,461-118 75,-1270 48-65,286-22-27,-5-39-203,-560 62 181,373-77 52,-504 95-35,-2-1-1,0-1 0,0-2 1,0 0-1,-2-2 0,0-1 1,0-1-1,39-34 1,-50 36 59,0-1 0,-1 0 0,0-1 0,-1-1 0,-1 0 0,-1 0 0,-1-2 0,0 1 0,-1-1 0,-1 0 0,-1-1 0,-1 0 0,6-26 0,-7 8 31,-1-1 0,-2 0 0,-1 1 0,-2-1 0,-2 0 0,-1 1 0,-2-1 0,-2 1-1,-2 1 1,-1 0 0,-1 0 0,-33-64 0,24 62-91,0 1 1,-3 1-1,-1 1 0,-1 1 0,-2 2 1,-2 0-1,-1 2 0,-1 2 0,-1 0 1,-2 3-1,-45-28 0,52 39-100,-1 1 0,-1 2 1,0 0-1,-1 2 0,0 2 0,-41-7 0,-193-8-6773,147 18-2366</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3:48.699"/>
    </inkml:context>
    <inkml:brush xml:id="br0">
      <inkml:brushProperty name="width" value="0.025" units="cm"/>
      <inkml:brushProperty name="height" value="0.025" units="cm"/>
    </inkml:brush>
  </inkml:definitions>
  <inkml:trace contextRef="#ctx0" brushRef="#br0">69 57 5958,'0'0'3624,"-9"0"-1969,-28 0 109,15 0 2665,37-8-2171,32 4-1893,88 5-1,-92 1-529,1-2 1,66-7-1,-78-2-2251,-17-7-3576,-9 0-2480</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3:49.182"/>
    </inkml:context>
    <inkml:brush xml:id="br0">
      <inkml:brushProperty name="width" value="0.025" units="cm"/>
      <inkml:brushProperty name="height" value="0.025" units="cm"/>
    </inkml:brush>
  </inkml:definitions>
  <inkml:trace contextRef="#ctx0" brushRef="#br0">1 43 10730,'0'0'11755,"61"-3"-11595,-27-1-128,-1 0 33,1-1-130,1 1-1056,-4-1-897,-6-1-1409,-4-6-3523</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21.402"/>
    </inkml:context>
    <inkml:brush xml:id="br0">
      <inkml:brushProperty name="width" value="0.025" units="cm"/>
      <inkml:brushProperty name="height" value="0.025" units="cm"/>
    </inkml:brush>
  </inkml:definitions>
  <inkml:trace contextRef="#ctx0" brushRef="#br0">149 24 16560,'0'0'5883,"-11"-2"-4848,8 1-1003,0 0 27,-1 0 1,0 0-1,0 1 0,1-1 1,-1 1-1,0 0 1,0 0-1,0 0 0,0 0 1,1 1-1,-1-1 0,0 1 1,0 0-1,1 0 0,-1 1 1,1-1-1,-1 1 0,1 0 1,-1-1-1,1 2 0,0-1 1,0 0-1,0 1 0,0-1 1,-3 4-1,2 0 48,0-1 1,0 1-1,0 0 0,0 0 1,1 0-1,0 1 1,1-1-1,-1 1 0,1-1 1,0 1-1,1 0 0,0 0 1,0 0-1,0 0 0,1 0 1,0 0-1,1 8 1,0-14-87,0 1 1,0 0 0,0-1 0,0 1 0,0-1-1,0 1 1,1-1 0,-1 0 0,1 0 0,-1 1-1,1-1 1,-1 0 0,1 0 0,0-1 0,-1 1-1,1 0 1,0 0 0,0-1 0,0 1-1,-1-1 1,1 0 0,0 1 0,0-1 0,0 0-1,0 0 1,0 0 0,0 0 0,-1-1 0,1 1-1,0 0 1,0-1 0,3-1 0,4 1 136,0-1 1,-1-1 0,1 0-1,-1 0 1,14-7-1,-2-3 36,0-1 0,32-30 0,-46 39-174,0-1 0,0 0 0,-1 0 1,0 0-1,0-1 0,-1 0 0,1 0 0,-2 0 0,1 0 0,-1-1 1,0 1-1,2-10 0,-8 15-299,-6 10 99,-7 12 30,9-8 156,0 1-1,1 0 1,0 0-1,1 1 1,1 0-1,0 0 1,-3 27-1,6-37 3,1 0 0,0 0 0,-1 0-1,2 0 1,-1 0 0,0 1 0,1-1 0,0 0-1,0 0 1,0 0 0,0 0 0,1 0 0,-1-1-1,1 1 1,0 0 0,0-1 0,1 1 0,-1-1-1,1 0 1,0 0 0,-1 0 0,1 0 0,1 0-1,-1 0 1,0-1 0,1 0 0,-1 1 0,1-1 0,-1-1-1,1 1 1,5 1 0,53 10-1015,-19-13-3864,-12-8-2709</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4:18.185"/>
    </inkml:context>
    <inkml:brush xml:id="br0">
      <inkml:brushProperty name="width" value="0.025" units="cm"/>
      <inkml:brushProperty name="height" value="0.025" units="cm"/>
    </inkml:brush>
  </inkml:definitions>
  <inkml:trace contextRef="#ctx0" brushRef="#br0">626 64 5285,'-14'-8'492,"-1"0"0,0 1-1,0 1 1,-1 0 0,1 1 0,-1 0-1,-23-2 1,0 1 1091,-76 1 0,106 6-1475,0 0-1,0 1 1,0 0-1,0 0 1,1 1-1,0 1 1,-1-1 0,1 1-1,0 1 1,-11 7-1,-1 2 131,1 1-1,-30 29 0,39-33-94,1 1-1,0 1 1,1-1 0,0 1-1,1 1 1,0-1 0,-9 29-1,-23 106-18,35-129-70,-1 2-41,1 1-1,0 0 1,2 0 0,1 0 0,2 36 0,0-48-6,1-1-1,0 1 1,1-1 0,-1 0 0,2 0 0,-1 0 0,1 0 0,1-1 0,-1 1-1,2-1 1,-1 0 0,1-1 0,0 1 0,1-1 0,9 8 0,-4-5 28,2-1 0,-1 0 0,1-1 0,0 0 0,1-2 0,-1 1 0,1-2 0,1 0 0,-1-1 0,1 0 0,-1-2 0,1 1 0,0-2 0,23 0 0,7-3 42,0-2-1,-1-1 1,81-22 0,-104 22-77,0-1-1,-1-2 0,1 0 0,-1-1 0,-1-1 0,22-14 0,-31 16 109,0-1-1,0 0 0,-1-1 1,0 0-1,0-1 0,-1 0 1,-1 0-1,0-1 0,0 0 1,11-25-1,-8 10 100,-2-1 1,0-1 0,-2 0-1,-1 0 1,-2 0-1,0-1 1,-2 0 0,-3-50-1,1 74-144,-1-1 0,0 1 0,0 0 0,0 0 0,0 0 0,-1 0-1,0 0 1,-1 0 0,1 1 0,-1-1 0,0 1 0,0-1 0,-1 1 0,1 0-1,-1 0 1,0 1 0,-1-1 0,1 1 0,-1 0 0,0 0 0,-9-5 0,-6-2-402,-1 1 1,0 1 0,-1 1 0,-35-8 0,-2-2-3353,32 8-954</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4:19.029"/>
    </inkml:context>
    <inkml:brush xml:id="br0">
      <inkml:brushProperty name="width" value="0.025" units="cm"/>
      <inkml:brushProperty name="height" value="0.025" units="cm"/>
    </inkml:brush>
  </inkml:definitions>
  <inkml:trace contextRef="#ctx0" brushRef="#br0">2171 396 8360,'0'0'3785,"-4"-11"-3262,0 1-452,1 0 0,-2 0 1,1 0-1,-1 1 0,-1-1 0,1 1 0,-2 0 0,1 1 1,-1 0-1,-1 0 0,1 0 0,-1 1 0,-1 0 0,-16-11 1,-16 0-67,-2 2 0,-81-19 0,-97-7-13,133 27 6,-576-87-206,588 93 278,1 3-1,-125 6 1,166 2-62,1 2 0,-1 1 1,1 2-1,0 1 0,1 1 0,0 2 0,0 2 1,-38 21-1,54-25 31,2 2 1,-1 0-1,2 0 1,0 2-1,0-1 0,1 2 1,0 0-1,-14 22 1,18-24-12,1 1 0,0-1-1,1 1 1,0 1 0,1-1 0,0 1 0,1 0 0,1 0 0,0 1 0,-1 25 0,3-38-151,1-1 1,0 0-1,0 0 1,0 1-1,0-1 1,0 0 0,1 1-1,-1-1 1,0 0-1,1 0 1,-1 1-1,0-1 1,1 0 0,0 0-1,-1 0 1,1 0-1,0 1 1,-1-1-1,1 0 1,0 0-1,0-1 1,0 1 0,0 0-1,0 0 1,0 0-1,0 0 1,0-1-1,0 1 1,0-1-1,1 1 1,-1-1 0,0 1-1,0-1 1,0 1-1,1-1 1,-1 0-1,0 0 1,1 0-1,-1 0 1,0 0 0,0 0-1,1 0 1,-1 0-1,0 0 1,1-1-1,0 0 1,15-3-4853</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4:19.419"/>
    </inkml:context>
    <inkml:brush xml:id="br0">
      <inkml:brushProperty name="width" value="0.025" units="cm"/>
      <inkml:brushProperty name="height" value="0.025" units="cm"/>
    </inkml:brush>
  </inkml:definitions>
  <inkml:trace contextRef="#ctx0" brushRef="#br0">138 0 7111,'0'0'3448,"-8"6"-3277,7-6-167,-2 3 42,-1-1 0,1 1 0,-1-1 1,1 1-1,0 0 0,0 0 0,0 0 0,0 1 0,1-1 1,0 1-1,-1 0 0,1-1 0,0 1 0,1 0 0,-1 0 1,1 0-1,0 0 0,-2 6 0,-77 453 2121,80-463-2165,0 1 1,0-1-1,0 1 0,0-1 0,-1 1 0,1-1 0,0 0 0,0 1 0,0-1 0,0 1 0,0-1 0,0 1 0,0-1 1,0 1-1,0-1 0,1 1 0,-1-1 0,0 1 0,0-1 0,0 1 0,1-1 0,-1 1 0,0-1 0,0 1 0,1-1 1,-1 0-1,0 1 0,1-1 0,-1 0 0,0 1 0,1-1 0,-1 0 0,1 1 0,-1-1 0,1 0 0,-1 0 0,0 0 1,1 1-1,23-8 78,29-28-336,-48 31 83,23-17-200,0 2-1,1 1 0,1 1 1,1 1-1,0 2 0,41-13 1,14 1-1309,-38 7-2599</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4:24.421"/>
    </inkml:context>
    <inkml:brush xml:id="br0">
      <inkml:brushProperty name="width" value="0.025" units="cm"/>
      <inkml:brushProperty name="height" value="0.025" units="cm"/>
    </inkml:brush>
  </inkml:definitions>
  <inkml:trace contextRef="#ctx0" brushRef="#br0">152 88 5669,'0'0'7741,"-10"9"-7266,1 0-337,0-1 1,0 2-1,1-1 0,0 1 1,1 1-1,0-1 0,1 1 1,0 1-1,0-1 0,-6 20 1,-2 20 341,1 1 0,3 0 1,2 0-1,2 1 1,3 0-1,2 0 1,7 60-1,-5-103-476,0-1 0,1 1 0,0 0 0,0-1 0,1 0 0,1 0 0,0 0 0,0 0 0,0 0 0,1-1 0,0 0 0,12 14 0,-13-19-1,0 1 0,0-1 0,0 0 1,0 0-1,0 0 0,1-1 0,-1 0 1,1 0-1,0 0 0,-1 0 0,1-1 1,0 1-1,0-1 0,0-1 0,0 1 0,0-1 1,0 1-1,0-1 0,0-1 0,1 1 1,-1-1-1,0 0 0,-1 0 0,1-1 1,0 1-1,6-3 0,4-4 13,0 0 1,0 0-1,-1-1 1,0-1-1,0 0 0,-1-1 1,0-1-1,-1 0 0,-1 0 1,0-1-1,0-1 0,10-18 1,0-4 68,0-1 1,-3 0 0,26-74-1,-30 65 23,14-77 1,-24 100-70,-1 1 1,-2-1-1,0 1 1,-2-1-1,-4-37 1,3 53-43,-1-1 0,0 1 1,0 0-1,0 0 0,-1 0 0,1 0 0,-2 1 0,1-1 1,-1 1-1,0 0 0,0 1 0,-1-1 0,0 1 1,1 0-1,-2 0 0,1 1 0,-1 0 0,1 0 0,-1 0 1,0 1-1,-1 0 0,1 1 0,0-1 0,-14-1 0,12 1-91,0 1 0,0 1 0,0 0-1,-1 0 1,1 1 0,0 0 0,-1 0-1,1 1 1,0 0 0,0 1 0,-1 0-1,1 1 1,1 0 0,-1 0 0,0 1-1,1 0 1,0 0 0,-1 1 0,2 0-1,-9 7 1,14-11-98,0 1 1,0 0-1,1 0 1,-1 0-1,1 0 0,-1 0 1,1 0-1,0 0 0,0 0 1,0 0-1,0 1 1,0-1-1,1 0 0,-1 1 1,1-1-1,-1 1 0,1-1 1,0 5-1,0 12-3945</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4:25.312"/>
    </inkml:context>
    <inkml:brush xml:id="br0">
      <inkml:brushProperty name="width" value="0.025" units="cm"/>
      <inkml:brushProperty name="height" value="0.025" units="cm"/>
    </inkml:brush>
  </inkml:definitions>
  <inkml:trace contextRef="#ctx0" brushRef="#br0">154 109 3395,'0'0'4399,"0"-11"-2797,0 11-1589,0-8 320,-1 0 0,0 0 0,0 0 0,0 0 0,-3-8 0,3 14-246,1 1 0,0 0-1,-1-1 1,1 1 0,-1 0 0,0-1 0,1 1-1,-1 0 1,0 0 0,0 0 0,1 0 0,-1-1-1,0 1 1,0 0 0,0 1 0,0-1 0,-1 0-1,1 0 1,0 0 0,0 1 0,0-1 0,-1 0-1,1 1 1,0-1 0,-1 1 0,1 0 0,-1-1-1,1 1 1,0 0 0,-1 0 0,1 0 0,-1 0-1,1 0 1,0 0 0,-1 0 0,1 0 0,-1 1-1,1-1 1,0 1 0,-1-1 0,1 1 0,0-1-1,0 1 1,-1 0 0,1-1 0,-1 2 0,-2 1 69,0 1 0,1-1 1,-1 0-1,1 1 0,0 0 1,0-1-1,0 1 0,1 0 1,0 1-1,-1-1 1,1 0-1,1 1 0,-3 4 1,-16 66 755,20-73-890,-14 93 501,3 0 0,5 185 0,6-261-512,0 0-1,2 0 1,1 0-1,0 0 1,1-1 0,1 1-1,11 26 1,-13-39-12,-1 0-1,1-1 1,0 1 0,1-1 0,-1 0 0,1 0 0,0 0-1,1 0 1,-1-1 0,1 1 0,0-1 0,0 0 0,0-1 0,0 1-1,1-1 1,-1 0 0,1-1 0,0 1 0,0-1 0,0 0-1,0 0 1,0-1 0,0 0 0,0 0 0,1-1 0,6 1-1,-5-2 12,-1-1 0,0 1 0,1-1-1,-1 0 1,0-1 0,0 0 0,0 0-1,0 0 1,0-1 0,-1 0 0,0 0-1,1-1 1,-2 0 0,1 0 0,-1 0-1,1-1 1,-1 0 0,-1 0 0,6-9-1,8-12 17,-1 0 0,-2-2 0,14-35 0,-10 18-19,-1-1 0,-3-1 0,-1 0 0,-3-1 0,-2-1 0,-2 0 0,-2 0 0,-3 0 0,-3-56 0,0 100-6,0 0-1,0 0 1,-1 0 0,0 0 0,0 0 0,0 0-1,0 1 1,-1-1 0,0 1 0,0-1 0,-1 1-1,1 0 1,-1 0 0,0 1 0,-1-1 0,1 1-1,-1 0 1,0 0 0,-7-4 0,9 6-17,-1 0 0,0 0 0,0 1 0,0-1 0,0 1 0,0 0 0,0 0 0,-1 1 0,1-1 0,0 1 0,0 0 0,-1 0 0,1 0 0,0 0 0,0 1 0,-1 0 0,1 0 0,0 0 0,0 0 0,0 1 0,0 0 0,0 0 0,1 0-1,-1 0 1,1 0 0,-1 1 0,1-1 0,-5 5 0,1 1-78,0 0 0,0 0-1,1 0 1,0 0 0,1 1-1,0 0 1,-5 12 0,8-17-147,0 0 0,0-1 1,1 1-1,0 1 0,-1-1 1,2 0-1,-1 0 0,0 0 1,1 0-1,0 1 1,0-1-1,0 0 0,0 0 1,1 1-1,0-1 0,-1 0 1,2 0-1,-1 0 1,0 0-1,3 5 0,14 6-4654</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4:47.474"/>
    </inkml:context>
    <inkml:brush xml:id="br0">
      <inkml:brushProperty name="width" value="0.025" units="cm"/>
      <inkml:brushProperty name="height" value="0.025" units="cm"/>
    </inkml:brush>
  </inkml:definitions>
  <inkml:trace contextRef="#ctx0" brushRef="#br0">52 673 6342,'0'0'3230,"-8"1"-1170,-25-1-255,33 0-1737,-1 1 1,1-1 0,0 0 0,-1 0 0,1 0-1,0 0 1,-1 0 0,1 0 0,0 0-1,-1 0 1,1 0 0,0 0 0,-1 0 0,1 0-1,0 0 1,-1-1 0,1 1 0,0 0-1,-1 0 1,1 0 0,0 0 0,-1 0 0,1-1-1,0 1 1,0 0 0,-1 0 0,1-1-1,0 1 1,0 0 0,0 0 0,-1-1 0,1 1-1,0 0 1,0 0 0,0-1 0,0 1-1,0 0 1,-1-1 0,1 1 0,0 0 0,0-1-1,0 1 1,0 0 0,0-1 0,0 1-1,0 0 1,0-1 0,0 0 0,8-13 571,-8 13-486,19-23 362,1 1 1,1 1 0,43-36 0,-23 23-203,266-224 1081,-236 207-1839,2 3 0,124-61 1,-150 93-2862,-43 16 193</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4:47.819"/>
    </inkml:context>
    <inkml:brush xml:id="br0">
      <inkml:brushProperty name="width" value="0.025" units="cm"/>
      <inkml:brushProperty name="height" value="0.025" units="cm"/>
    </inkml:brush>
  </inkml:definitions>
  <inkml:trace contextRef="#ctx0" brushRef="#br0">415 2 9737,'0'0'1100,"-9"0"971,-9-1-1152,-22 1 3138,39 1-3965,-1 0 0,1 0 0,-1 1-1,1-1 1,0 0 0,0 1 0,0-1 0,-1 1 0,1-1 0,1 1 0,-1 0 0,0-1 0,0 1 0,1 0 0,-1 0 0,1 0 0,-1 2 0,-2 6 36,-33 65 506,-3 0 0,-88 123 1,45-73 894,79-121-1486,-1 2-2,-1 0 0,1 0 1,0 1-1,1 0 0,-1 0 0,1 0 0,0 0 0,1 0 1,0 0-1,0 1 0,1-1 0,0 1 0,-1 12 0,3-19-43,-1 1-1,0-1 1,1 0-1,-1 0 1,1 0-1,0 1 1,-1-1-1,1 0 1,0 0-1,-1 0 1,1 0-1,0 0 0,0 0 1,0 0-1,0 0 1,0 0-1,0-1 1,0 1-1,0 0 1,1-1-1,-1 1 1,0 0-1,0-1 1,0 0-1,1 1 0,-1-1 1,0 0-1,1 1 1,1-1-1,43-1-57,-41 1 68,29-7 40,0 0 0,-1-3 0,-1 0 0,0-2 0,49-27 0,-23 13-74,88-43-1549,-5-10-4457,-54 21-2173</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4:48.642"/>
    </inkml:context>
    <inkml:brush xml:id="br0">
      <inkml:brushProperty name="width" value="0.025" units="cm"/>
      <inkml:brushProperty name="height" value="0.025" units="cm"/>
    </inkml:brush>
  </inkml:definitions>
  <inkml:trace contextRef="#ctx0" brushRef="#br0">0 1 17104,'0'0'4933,"15"55"-4261,-15-21-223,0 4-225,0 2-128,0-3-32,5-5-64,0-5 32,5-8-32,5-9-544,1-10-898,4-3-672,1-21-1153,0-10-2146</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4:49.002"/>
    </inkml:context>
    <inkml:brush xml:id="br0">
      <inkml:brushProperty name="width" value="0.025" units="cm"/>
      <inkml:brushProperty name="height" value="0.025" units="cm"/>
    </inkml:brush>
  </inkml:definitions>
  <inkml:trace contextRef="#ctx0" brushRef="#br0">44 0 13068,'0'0'4356,"-15"62"-2690,5-26-545,0 4 288,4 0-159,4-2-65,2-6-352,0-4-417,13-3-320,-1-10-32,2-3-833,-1-7-1217,-6-3-992</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4:49.327"/>
    </inkml:context>
    <inkml:brush xml:id="br0">
      <inkml:brushProperty name="width" value="0.025" units="cm"/>
      <inkml:brushProperty name="height" value="0.025" units="cm"/>
    </inkml:brush>
  </inkml:definitions>
  <inkml:trace contextRef="#ctx0" brushRef="#br0">54 133 14830,'0'0'3780,"-51"0"-1602,48-2-609,3-3 33,16-2-834,17-2-351,11-6 95,12 0 1,5-3-161,9 0-160,-3 3-96,-2 2-96,-9 6-576,-7 5-1506,-12 0-2402,-9-3-3204</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22.087"/>
    </inkml:context>
    <inkml:brush xml:id="br0">
      <inkml:brushProperty name="width" value="0.025" units="cm"/>
      <inkml:brushProperty name="height" value="0.025" units="cm"/>
    </inkml:brush>
  </inkml:definitions>
  <inkml:trace contextRef="#ctx0" brushRef="#br0">97 16 16143,'0'0'2072,"-2"9"-770,-30 247 3497,-24 145-1654,51-379-2929,3-25 282,5-38 42,14-55-931,5 2 0,4 0 0,45-109 0,-64 185 346,1 0 1,0 0-1,2 1 1,0 0-1,20-25 0,-26 38 27,-1 0-1,1 0 0,0 0 1,1 1-1,-1 0 0,0 0 0,1 0 1,0 0-1,0 1 0,0-1 1,6-1-1,-7 3-10,-1 1 1,1-1-1,0 1 0,-1 0 1,1 0-1,0 0 1,-1 0-1,1 1 0,0-1 1,-1 1-1,1 0 1,-1 0-1,1 1 0,-1-1 1,0 1-1,1-1 1,-1 1-1,4 3 0,-3-2 23,0-1-1,-1 1 0,1-1 0,-1 1 0,0 0 0,0 0 1,0 1-1,0-1 0,-1 1 0,1-1 0,-1 1 1,0 0-1,0 0 0,0 0 0,-1 0 0,1 0 1,-1 0-1,0 1 0,0-1 0,-1 0 0,1 1 0,-1-1 1,0 0-1,0 1 0,0-1 0,-1 0 0,1 1 1,-1-1-1,0 0 0,0 0 0,-1 1 0,-1 3 1,-2 2 158,0 0 1,-1 0-1,0 0 1,-1-1 0,0 0-1,0 0 1,-1-1 0,0 0-1,0 0 1,-1-1 0,-12 8-1,11-9 94,-1 0 0,0 0 0,0-1 0,0-1 0,0 0 0,-1-1-1,-15 4 1,25-7-301,0 1-1,-1-1 0,1 1 1,0-1-1,-1 0 1,1 0-1,0 0 0,-1 0 1,1 0-1,0 0 0,0-1 1,-1 1-1,1-1 1,0 0-1,0 1 0,0-1 1,-1 0-1,1 0 0,0 0 1,0-1-1,1 1 1,-1 0-1,0-1 0,0 1 1,1-1-1,-1 0 0,1 0 1,-1 1-1,1-1 1,0 0-1,-1 0 0,1 0 1,0 0-1,1-1 0,-1 1 1,0 0-1,0 0 1,1 0-1,0-1 0,-1 1 1,1 0-1,0-1 0,0-2 1,0 2-244,0 1 1,0-1-1,1 1 1,-1-1-1,1 1 1,-1-1-1,1 1 1,0 0-1,0-1 1,0 1-1,0 0 1,0-1-1,1 1 0,-1 0 1,1 0-1,-1 0 1,1 0-1,0 1 1,0-1-1,0 0 1,2-1-1,4-2-1140,1 0 0,-1 1 0,1 0 0,13-4 0,17-5-6082</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4:49.717"/>
    </inkml:context>
    <inkml:brush xml:id="br0">
      <inkml:brushProperty name="width" value="0.025" units="cm"/>
      <inkml:brushProperty name="height" value="0.025" units="cm"/>
    </inkml:brush>
  </inkml:definitions>
  <inkml:trace contextRef="#ctx0" brushRef="#br0">69 1 6566,'0'0'15636,"0"13"-14766,0-5-765,1 5-19,-2-1 1,1 0-1,-1 1 1,-1-1 0,0 0-1,-6 15 1,-4 10 260,0 1-1,3-1 1,1 2 0,2-1 0,-2 49 0,8-83-335,0-1 0,0 1-1,0-1 1,0 0-1,0 1 1,1-1 0,0 1-1,0-1 1,0 0-1,0 1 1,0-1 0,1 0-1,-1 0 1,1 0-1,0 0 1,0 0 0,0-1-1,0 1 1,0 0-1,1-1 1,-1 0 0,1 1-1,0-1 1,0 0-1,0 0 1,0-1 0,0 1-1,0-1 1,0 1-1,0-1 1,0 0 0,1 0-1,-1-1 1,1 1-1,-1 0 1,0-1 0,5 0-1,0 0-400,0 0 1,1-1-1,-1 0 0,0-1 0,0 0 0,0 0 0,0 0 1,0-1-1,0 0 0,-1-1 0,1 0 0,-1 0 0,0 0 1,11-10-1,12-18-5596,-5-4-4563</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4:50.046"/>
    </inkml:context>
    <inkml:brush xml:id="br0">
      <inkml:brushProperty name="width" value="0.025" units="cm"/>
      <inkml:brushProperty name="height" value="0.025" units="cm"/>
    </inkml:brush>
  </inkml:definitions>
  <inkml:trace contextRef="#ctx0" brushRef="#br0">64 1 16592,'0'0'1772,"-2"9"662,-19 54 762,12-42-2481,2 0 0,0 1-1,2 0 1,0 1 0,-2 35 0,7-57-719,0 1 1,1-1 0,-1 1 0,0-1-1,1 1 1,0-1 0,-1 1 0,1-1-1,0 0 1,0 1 0,-1-1-1,1 0 1,0 0 0,0 1 0,1-1-1,-1 0 1,0 0 0,0 0 0,0 0-1,1 0 1,-1-1 0,0 1-1,1 0 1,-1-1 0,1 1 0,-1-1-1,1 1 1,-1-1 0,1 0 0,-1 1-1,1-1 1,3 0 0,63 0-681,-47-1 429,21 3-26,25-1-2583,-61-1 1695,1 0 0,-1-1 0,0 0 0,1-1 0,-1 1 0,0-1 0,9-4 0,-2-3-2776</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4:50.404"/>
    </inkml:context>
    <inkml:brush xml:id="br0">
      <inkml:brushProperty name="width" value="0.025" units="cm"/>
      <inkml:brushProperty name="height" value="0.025" units="cm"/>
    </inkml:brush>
  </inkml:definitions>
  <inkml:trace contextRef="#ctx0" brushRef="#br0">0 1 8968,'0'0'14740,"7"12"-13689,19 29-365,33 57 841,-54-88-1461,0 1 1,0 0-1,-1 0 0,0 0 1,-1 1-1,0-1 1,1 20-1,-3-18-199,-1 0-1,0 1 1,-1-1 0,-1 0-1,0 1 1,0-1-1,-2 0 1,0 0-1,0-1 1,-1 1-1,0-1 1,-1 0-1,-1-1 1,0 1-1,-17 20 1,5-17-3070,3-8-2274</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4:50.873"/>
    </inkml:context>
    <inkml:brush xml:id="br0">
      <inkml:brushProperty name="width" value="0.025" units="cm"/>
      <inkml:brushProperty name="height" value="0.025" units="cm"/>
    </inkml:brush>
  </inkml:definitions>
  <inkml:trace contextRef="#ctx0" brushRef="#br0">1 78 16592,'0'0'3011,"55"7"-385,-16-7-1153,9-1-287,6-11-226,0-3-639,0-1-257,-3 1-32,-10 1-256,-8 6-385,-15 5-1089,-9 3-768,-28 17-8520</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4:51.217"/>
    </inkml:context>
    <inkml:brush xml:id="br0">
      <inkml:brushProperty name="width" value="0.025" units="cm"/>
      <inkml:brushProperty name="height" value="0.025" units="cm"/>
    </inkml:brush>
  </inkml:definitions>
  <inkml:trace contextRef="#ctx0" brushRef="#br0">0 69 13036,'0'0'5574,"61"1"-3492,-25-14-289,6-1 129,6 1-737,1 1-897,0 1-255,-3 6-546,-7 3-2274,-8 2-2658,-6 0-9032</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4:52.119"/>
    </inkml:context>
    <inkml:brush xml:id="br0">
      <inkml:brushProperty name="width" value="0.025" units="cm"/>
      <inkml:brushProperty name="height" value="0.025" units="cm"/>
    </inkml:brush>
  </inkml:definitions>
  <inkml:trace contextRef="#ctx0" brushRef="#br0">0 45 5605,'0'0'11456,"0"10"-9923,1 147 3272,16 94-2014,-14-218-2365,-1-16 278,-1-43-398,-2-18-332,0-7-198,3 1 0,9-69-1,-8 105 208,-1 1 0,2-1 0,0 1 0,0-1-1,2 1 1,-1 1 0,2-1 0,-1 1 0,2 0-1,0 0 1,0 1 0,1 0 0,14-14 0,-19 22 12,0-1 0,0 1 1,0 0-1,1 0 0,-1 1 1,1-1-1,0 1 0,0 0 1,0 0-1,0 1 0,0-1 1,0 1-1,0 0 0,0 1 1,7-1-1,-11 1 3,-1 0 1,1 0 0,-1 0-1,1 0 1,-1 0-1,1 0 1,-1 1-1,0-1 1,1 0-1,-1 0 1,1 0 0,-1 0-1,0 1 1,1-1-1,-1 0 1,0 1-1,1-1 1,-1 0 0,0 1-1,1-1 1,-1 0-1,0 1 1,0-1-1,1 0 1,-1 1 0,0-1-1,0 1 1,0-1-1,1 0 1,-1 1-1,0-1 1,0 1-1,0-1 1,0 1 0,-2 23 104,-15 19 399,7-30-257,-1 0-1,0 0 1,-1-1-1,0-1 1,-15 12 0,20-18-205,0-1 0,0 1 0,0-1 1,0 0-1,-1-1 0,1 0 1,-1 0-1,0 0 0,0-1 0,0 0 1,0-1-1,-10 1 0,56-23-10604,-11 10 3533</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4:57.235"/>
    </inkml:context>
    <inkml:brush xml:id="br0">
      <inkml:brushProperty name="width" value="0.025" units="cm"/>
      <inkml:brushProperty name="height" value="0.025" units="cm"/>
    </inkml:brush>
  </inkml:definitions>
  <inkml:trace contextRef="#ctx0" brushRef="#br0">70 62 7239,'4'-30'5145,"2"-2"5069,-6 32-10039,-2 19-73,0-2 93,-2 0 0,0-1 1,-1 0-1,-1 0 0,-11 22 0,11-26-73,0 2-1,0-1 0,1 0 1,1 1-1,1 0 0,0 0 1,0 0-1,0 22 0,4-35-108,-1 0 0,1 0-1,0-1 1,0 1 0,0 0-1,0 0 1,-1 0 0,1-1-1,0 1 1,0 0 0,0-1-1,1 1 1,-1-1 0,0 1-1,0-1 1,0 0 0,0 1-1,0-1 1,1 0-1,-1 0 1,0 0 0,0 0-1,0 0 1,1 0 0,-1 0-1,0 0 1,0 0 0,2-1-1,40-6 107,-8-4 72,42-19-1,12-4-4190,-88 34 3726,11-5-2667,-5 1-2754</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4:57.579"/>
    </inkml:context>
    <inkml:brush xml:id="br0">
      <inkml:brushProperty name="width" value="0.025" units="cm"/>
      <inkml:brushProperty name="height" value="0.025" units="cm"/>
    </inkml:brush>
  </inkml:definitions>
  <inkml:trace contextRef="#ctx0" brushRef="#br0">0 18 8200,'0'0'15534,"81"26"-14797,-38-26-385,2-5-255,-2 0-65,-4-1-513,-6-1-1473,-7 1-1345,-9 0-1569,-9-3-3556</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4:57.969"/>
    </inkml:context>
    <inkml:brush xml:id="br0">
      <inkml:brushProperty name="width" value="0.025" units="cm"/>
      <inkml:brushProperty name="height" value="0.025" units="cm"/>
    </inkml:brush>
  </inkml:definitions>
  <inkml:trace contextRef="#ctx0" brushRef="#br0">163 22 9545,'0'0'13084,"-6"-5"-12608,5 3-464,0 1 1,0 0-1,-1 0 1,1-1-1,0 1 1,-1 0 0,1 0-1,-1 0 1,1 0-1,-1 1 1,0-1-1,1 0 1,-1 1 0,0-1-1,1 1 1,-1-1-1,0 1 1,0 0 0,0 0-1,-1 0 1,-1 1 34,0 0-1,0 1 1,0-1 0,1 1 0,-1 0 0,1 0 0,-1 1-1,1-1 1,0 1 0,-5 4 0,-1 2 191,0 0 1,0 0-1,1 0 0,1 1 0,-8 12 1,12-17-92,0 0 0,1 1 0,-1-1 0,1 1 0,0 0 0,0-1 0,1 1 0,-1 0 0,1 0 1,1 0-1,-1 0 0,1 8 0,1-13-136,-1 0 1,1 0 0,-1 0-1,1 0 1,-1 0 0,1 0-1,0 0 1,0 0 0,-1 0-1,1 0 1,0 0 0,0-1-1,0 1 1,0 0 0,0-1-1,0 1 1,0-1 0,0 1-1,0-1 1,0 1 0,0-1-1,1 0 1,-1 0 0,0 1-1,0-1 1,0 0 0,0 0-1,0 0 1,1 0 0,-1 0-1,0-1 1,0 1 0,0 0-1,2-1 1,43-10 119,-30 3-131,0 0 1,-1-2-1,0 0 1,-1 0-1,0-1 1,0-1-1,-1-1 1,-1 1-1,0-2 1,13-19-1,-20 20-95,-9 11-82,-14 16 12,14-7 205,0 0 1,0 0 0,0 0 0,1 1 0,0-1 0,0 1 0,1 0 0,-3 16 0,5-22-27,-1 0 1,1 0-1,0 0 0,0 0 1,0 0-1,0 0 1,0 0-1,0 0 0,1 0 1,-1 1-1,1-1 1,-1 0-1,1 0 1,0-1-1,0 1 0,0 0 1,0 0-1,0 0 1,0 0-1,0-1 0,0 1 1,1-1-1,-1 1 1,1-1-1,-1 1 1,1-1-1,0 0 0,0 0 1,-1 0-1,1 0 1,0 0-1,0 0 0,0 0 1,0-1-1,0 1 1,0 0-1,0-1 1,0 0-1,2 0 0,5 1-277,1 0 0,-1-1 0,0-1 0,16-2 0,-17 1-582,0 0 0,0 0 0,0-1 0,0 0 1,9-6-1,16-12-4841</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4:58.345"/>
    </inkml:context>
    <inkml:brush xml:id="br0">
      <inkml:brushProperty name="width" value="0.025" units="cm"/>
      <inkml:brushProperty name="height" value="0.025" units="cm"/>
    </inkml:brush>
  </inkml:definitions>
  <inkml:trace contextRef="#ctx0" brushRef="#br0">0 7 11755,'0'0'13068,"66"22"-12139,-27-22-256,4 0-417,2 0-192,-2-2-32,-2 0-704,-6-3-1442,-10-4-2627,-10-2-5669</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22.407"/>
    </inkml:context>
    <inkml:brush xml:id="br0">
      <inkml:brushProperty name="width" value="0.025" units="cm"/>
      <inkml:brushProperty name="height" value="0.025" units="cm"/>
    </inkml:brush>
  </inkml:definitions>
  <inkml:trace contextRef="#ctx0" brushRef="#br0">34 31 13837,'0'0'2717,"0"9"-202,-14 54 667,10-49-2625,0 0 0,1 0 0,0 0 0,1 0-1,0 0 1,1 1 0,1-1 0,2 20 0,-2-33-548,0 0 0,0 0 1,1 0-1,-1 0 0,1 0 0,-1 0 0,1 0 0,-1 0 0,1 0 1,-1 0-1,1 0 0,0-1 0,0 1 0,-1 0 0,1 0 1,0-1-1,0 1 0,0 0 0,0-1 0,0 1 0,0-1 0,0 1 1,0-1-1,0 0 0,0 1 0,0-1 0,0 0 0,0 0 0,0 1 1,0-1-1,0 0 0,0 0 0,0 0 0,0-1 0,0 1 1,0 0-1,1 0 0,-1 0 0,0-1 0,0 1 0,0-1 0,1 0 1,1 0 14,-1 0 0,1-1-1,-1 1 1,1-1 0,-1 1 0,0-1 0,1 0 0,-1 0 0,0 0 0,0 0 0,0 0 0,-1-1 0,1 1 0,2-5 0,2-10-75,-2 0 0,0 0 0,-1 0 0,-1 0 0,0-1 0,-2 1 0,0-1 0,0 1 0,-2-1 0,-6-28 0,2 31-2330,25 32-731,-3-8 754,1-1-1,-1-1 1,2-1-1,28 8 1,-12-6-317</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4:59.201"/>
    </inkml:context>
    <inkml:brush xml:id="br0">
      <inkml:brushProperty name="width" value="0.025" units="cm"/>
      <inkml:brushProperty name="height" value="0.025" units="cm"/>
    </inkml:brush>
  </inkml:definitions>
  <inkml:trace contextRef="#ctx0" brushRef="#br0">0 0 13004,'0'0'9743,"5"11"-8654,1 9-756,21 54 476,-27-72-798,1-1-1,1 1 1,-1 0-1,0-1 1,0 1-1,1-1 1,-1 1-1,0-1 1,1 0-1,0 1 1,-1-1-1,1 0 1,0 0-1,-1 0 1,1 0-1,0-1 1,0 1-1,0 0 1,0-1-1,0 1 1,0-1-1,0 0 1,0 0-1,0 0 1,0 0-1,0 0 1,0 0-1,0 0 1,0 0-1,-1-1 1,1 1-1,0-1 1,0 0-1,0 1 1,0-1-1,0 0 1,-1 0-1,1 0 1,2-2-1,8-5 67,0 0 0,0-1-1,-1 0 1,10-11 0,-18 17-75,18-11-5,-10 16-3,-9 1 4,-1 0 0,1 0 1,-1 0-1,0 1 1,0-1-1,-1 0 1,1 0-1,-1 1 1,1 2-1,7 32 1,-7-36 24,0 1-1,0-1 1,0 0 0,1 1 0,-1-1 0,0 0 0,1 0 0,0 0 0,-1 0 0,1-1 0,0 1 0,0 0-1,0-1 1,0 1 0,0-1 0,0 0 0,0 0 0,1 1 0,3 0 0,-4-2 26,0 0 0,0 0 0,0 0 0,1 0-1,-1 0 1,0-1 0,0 1 0,1-1 0,-1 1 0,0-1 0,0 0 0,0 0 0,0 0 0,0 0 0,0 0 0,0 0 0,2-3 0,2-1-84,0-1 1,0 0 0,-1 0-1,0 0 1,0-1 0,-1 0-1,0 0 1,0 0-1,0 0 1,4-14 0,-6 17-1893</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4:59.835"/>
    </inkml:context>
    <inkml:brush xml:id="br0">
      <inkml:brushProperty name="width" value="0.025" units="cm"/>
      <inkml:brushProperty name="height" value="0.025" units="cm"/>
    </inkml:brush>
  </inkml:definitions>
  <inkml:trace contextRef="#ctx0" brushRef="#br0">98 1 14830,'0'0'7799,"0"10"-6699,-2 7-714,-1 0-1,-1 0 1,-1 0-1,0 0 0,-1-1 1,-16 31-1,14-31-129,0 1 0,1 1 0,0 0 0,2-1 0,0 2 0,1-1 0,-3 29 0,7-46-252,1 0-1,-1 1 1,0-1-1,0 0 1,1 0 0,-1 0-1,0 0 1,1 0-1,-1 0 1,1 0 0,0 0-1,-1 0 1,1 0-1,0 0 1,0 0 0,-1 0-1,1-1 1,0 1-1,0 0 1,0-1 0,0 1-1,0 0 1,0-1 0,0 1-1,0-1 1,0 0-1,0 1 1,0-1 0,0 0-1,1 1 1,-1-1-1,0 0 1,2 0 0,47 0 94,-35-1-68,36-4-1421,90-18 1,-109 14-1936,-6-4-2349</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5:03.636"/>
    </inkml:context>
    <inkml:brush xml:id="br0">
      <inkml:brushProperty name="width" value="0.025" units="cm"/>
      <inkml:brushProperty name="height" value="0.025" units="cm"/>
    </inkml:brush>
  </inkml:definitions>
  <inkml:trace contextRef="#ctx0" brushRef="#br0">1 17 16592,'4'-8'1729,"-4"0"449,0 11-1441,0 15-385,0 6 417,0 5-513,0 2-192,0-2-32,0-2-32,0-8-160,12-6-512,5-8-513,3-5-609,1-3-1249,-1-16-1697,0-6-5446</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5:03.982"/>
    </inkml:context>
    <inkml:brush xml:id="br0">
      <inkml:brushProperty name="width" value="0.025" units="cm"/>
      <inkml:brushProperty name="height" value="0.025" units="cm"/>
    </inkml:brush>
  </inkml:definitions>
  <inkml:trace contextRef="#ctx0" brushRef="#br0">74 1 14061,'0'0'4581,"-36"72"-2628,21-38-831,2-2-226,6 0 33,4-3-128,3-7-417,0-5-223,15-8-97,8-9-96,0 0-1154,2-9-1792,-6-13-2564</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5:04.309"/>
    </inkml:context>
    <inkml:brush xml:id="br0">
      <inkml:brushProperty name="width" value="0.025" units="cm"/>
      <inkml:brushProperty name="height" value="0.025" units="cm"/>
    </inkml:brush>
  </inkml:definitions>
  <inkml:trace contextRef="#ctx0" brushRef="#br0">39 182 13581,'0'0'6662,"-38"-53"-5509,61 35-192,12 0 0,7-1-416,10 0 31,8 3-320,2 3-192,0 3 0,0 3-64,-5 2-832,-6 4-1378,-13 0-1602,-9 0-3363</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5:04.650"/>
    </inkml:context>
    <inkml:brush xml:id="br0">
      <inkml:brushProperty name="width" value="0.025" units="cm"/>
      <inkml:brushProperty name="height" value="0.025" units="cm"/>
    </inkml:brush>
  </inkml:definitions>
  <inkml:trace contextRef="#ctx0" brushRef="#br0">0 1 16271,'0'0'4869,"5"62"-3940,-5-34-128,0 4-513,-2-1-192,1 3-96,1-1 32,0-2-448,0-5-1410,5-8-2114,1-8-7495</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5:04.993"/>
    </inkml:context>
    <inkml:brush xml:id="br0">
      <inkml:brushProperty name="width" value="0.025" units="cm"/>
      <inkml:brushProperty name="height" value="0.025" units="cm"/>
    </inkml:brush>
  </inkml:definitions>
  <inkml:trace contextRef="#ctx0" brushRef="#br0">0 19 10122,'0'0'13580,"66"0"-12811,-27-1-320,4-2-225,3-2-160,3 1-32,-6 2-352,-7-1-1122,-7 3-1473,-12 0-1953</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5:05.351"/>
    </inkml:context>
    <inkml:brush xml:id="br0">
      <inkml:brushProperty name="width" value="0.025" units="cm"/>
      <inkml:brushProperty name="height" value="0.025" units="cm"/>
    </inkml:brush>
  </inkml:definitions>
  <inkml:trace contextRef="#ctx0" brushRef="#br0">0 100 13549,'0'0'5733,"76"15"-4548,-26-19-96,6-10-256,4-1-577,3-3-224,-5-3-1761,-6 1-3236,-10-3-10602</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5:08.685"/>
    </inkml:context>
    <inkml:brush xml:id="br0">
      <inkml:brushProperty name="width" value="0.025" units="cm"/>
      <inkml:brushProperty name="height" value="0.025" units="cm"/>
    </inkml:brush>
  </inkml:definitions>
  <inkml:trace contextRef="#ctx0" brushRef="#br0">17 25 11563,'-2'110'8684,"-1"-35"-6566,13 130-1,-5-192-1439,2-24-318,2-25-197,14-166-322,-8 46 35,-14 155 126,-1-1-1,0 1 1,0 0-1,1 0 1,-1 0-1,0 0 1,1 0-1,-1 0 1,1 0-1,0 0 1,-1 0-1,1 1 1,0-1-1,-1 0 1,1 0-1,0 0 1,0 1-1,0-1 1,0 0-1,-1 1 1,1-1-1,0 1 1,0-1-1,0 1 1,0-1-1,1 1 1,-1 0-1,0 0 1,0-1-1,0 1 1,0 0-1,0 0 1,0 0-1,0 0 1,0 0-1,0 0 1,1 1-1,-1-1 1,0 0-1,0 0 1,0 1-1,0-1 1,0 1-1,0-1 1,0 1-1,0-1 1,1 2-1,-1-1 1,0 0 0,0-1 0,1 1 0,-1 0 0,0 0 0,0 0 0,0 0 0,-1 0 0,1 0 0,0 0 0,0 0 0,-1 0 0,1 1 0,0-1-1,-1 0 1,1 0 0,-1 1 0,0-1 0,1 0 0,-1 1 0,0-1 0,0 0 0,0 1 0,0-1 0,0 0 0,0 1 0,0-1 0,0 0 0,0 1 0,-1-1 0,1 0 0,-1 1 0,1-1 0,-1 0 0,1 0 0,-1 1 0,0-1-1,1 0 1,-1 0 0,0 0 0,0 0 0,0 0 0,0 0 0,-2 1 0,-21 18 41,-1-2 0,-34 20-1,41-28-3341,33-18 144,0 1 0,30-11 0,-15 9-1409</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5:09.029"/>
    </inkml:context>
    <inkml:brush xml:id="br0">
      <inkml:brushProperty name="width" value="0.025" units="cm"/>
      <inkml:brushProperty name="height" value="0.025" units="cm"/>
    </inkml:brush>
  </inkml:definitions>
  <inkml:trace contextRef="#ctx0" brushRef="#br0">0 117 11082,'0'0'11756,"90"-34"-10795,-40 19-353,5 0-256,4 1-255,0 2-97,-5 3 32,-9 5-1154,-7-2-1440,-11 2-1250,-15 1-2433</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22.765"/>
    </inkml:context>
    <inkml:brush xml:id="br0">
      <inkml:brushProperty name="width" value="0.025" units="cm"/>
      <inkml:brushProperty name="height" value="0.025" units="cm"/>
    </inkml:brush>
  </inkml:definitions>
  <inkml:trace contextRef="#ctx0" brushRef="#br0">188 60 11659,'0'0'8894,"-8"-4"-7981,3 2-823,1 0 0,-1 0 0,0 1 0,0-1 0,0 1 0,0 0 1,0 1-1,0-1 0,-1 1 0,1 0 0,0 0 0,0 1 0,0-1 1,0 1-1,0 0 0,0 0 0,0 1 0,0 0 0,0 0 0,1 0 0,-1 0 1,1 1-1,-1 0 0,1 0 0,-6 5 0,5-5 95,1 1 1,0 0-1,1 0 0,-1 0 1,0 0-1,1 0 0,0 1 1,0-1-1,1 1 0,-1 0 0,1 0 1,0 0-1,0 0 0,-1 6 1,3-9-170,0 0 0,0 0 0,0 0 0,0 0 1,0 0-1,0 0 0,0 0 0,1 0 0,-1 0 1,1 0-1,0 0 0,-1 0 0,1 0 0,0-1 1,0 1-1,0 0 0,0 0 0,1-1 0,-1 1 1,0-1-1,1 1 0,-1-1 0,1 1 0,-1-1 0,1 0 1,0 0-1,-1 0 0,1 0 0,0 0 0,0 0 1,0 0-1,0-1 0,0 1 0,0-1 0,0 1 1,0-1-1,0 0 0,0 0 0,2 0 0,4 1 35,1-1-1,-1 0 1,0 0 0,0-1-1,1 0 1,-1 0-1,0-1 1,0 0-1,0 0 1,0-1-1,-1 0 1,1 0-1,-1-1 1,13-8-1,-16 9-68,0 0 1,0 0-1,0 0 0,0-1 0,-1 1 1,1-1-1,-1 0 0,0 0 0,-1 0 0,1 0 1,0 0-1,-1-1 0,0 1 0,0-1 0,-1 0 1,1 1-1,-1-1 0,0 0 0,0 0 1,-1 0-1,1 0 0,-1 0 0,0 0 0,0 0 1,-1 0-1,-1-6 0,1 9-412,0-1-1,0 1 1,-1 0 0,1-1-1,-1 1 1,0 0-1,0 0 1,0 0 0,0 0-1,0 0 1,0 1 0,0-1-1,0 1 1,-1-1-1,1 1 1,0 0 0,-1 0-1,-5-2 1,7 2-25,-20-7-6191</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5:09.546"/>
    </inkml:context>
    <inkml:brush xml:id="br0">
      <inkml:brushProperty name="width" value="0.025" units="cm"/>
      <inkml:brushProperty name="height" value="0.025" units="cm"/>
    </inkml:brush>
  </inkml:definitions>
  <inkml:trace contextRef="#ctx0" brushRef="#br0">167 41 12716,'0'0'10074,"-10"1"-9861,0 1-205,0 1 1,0 0-1,0 0 0,0 0 0,1 1 0,0 1 1,-12 7-1,16-9 47,0 0 1,0 0-1,0 1 1,1 0-1,0 0 1,-1 0-1,1 0 1,0 1-1,1-1 1,-1 1-1,1 0 1,0 0-1,0 1 1,1-1-1,0 1 1,-4 10-1,6-15-34,0 0 1,0-1-1,0 1 1,-1 0-1,1 0 1,0 0-1,0-1 0,0 1 1,0 0-1,0 0 1,0 0-1,1 0 0,-1-1 1,0 1-1,0 0 1,1 0-1,-1 0 0,0-1 1,1 1-1,-1 0 1,0 0-1,1-1 1,-1 1-1,1 0 0,0-1 1,-1 1-1,1-1 1,-1 1-1,1-1 0,0 1 1,1 0-1,0 0 0,0-1-1,0 1 1,1-1-1,-1 0 0,0 0 1,1 0-1,-1 0 1,0 0-1,1 0 1,-1-1-1,4 0 0,4-2 1,0 0 0,0-1 1,-1 0-1,15-8 0,-9 2-4,0 0 1,0-1-1,-1 0 1,0-1-1,-1-1 1,-1 0-1,0-1 0,-1-1 1,0 1-1,11-22 1,-21 34 30,-10 57 636,6-47-604,1 1-1,1 0 1,-1 0 0,2-1-1,-1 1 1,1 11-1,1-17-74,-1-1 0,1 1-1,0-1 1,0 0 0,0 1-1,0-1 1,0 0 0,0 0-1,0 0 1,1 0 0,-1 0-1,1 0 1,0 0 0,-1 0-1,1 0 1,0-1 0,0 1-1,0-1 1,0 0 0,0 1-1,0-1 1,1 0 0,-1 0-1,0 0 1,1-1 0,-1 1-1,3 0 1,42 5-1739,-17-11-4705,-9-10-5161</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5:10.463"/>
    </inkml:context>
    <inkml:brush xml:id="br0">
      <inkml:brushProperty name="width" value="0.025" units="cm"/>
      <inkml:brushProperty name="height" value="0.025" units="cm"/>
    </inkml:brush>
  </inkml:definitions>
  <inkml:trace contextRef="#ctx0" brushRef="#br0">1 24 13357,'0'4'1633,"0"0"545,8-1-544,10-3-609,7 0 192,5 0-224,3-3-609,2-4-288,-1 0-64,1 0-1441,-9 1-2146,-8 1-4005</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5:11.198"/>
    </inkml:context>
    <inkml:brush xml:id="br0">
      <inkml:brushProperty name="width" value="0.025" units="cm"/>
      <inkml:brushProperty name="height" value="0.025" units="cm"/>
    </inkml:brush>
  </inkml:definitions>
  <inkml:trace contextRef="#ctx0" brushRef="#br0">0 77 10218,'0'0'11595,"0"8"-10581,0 18-542,1 0 1,6 33-1,-6-51-424,0 0 0,1-1 0,0 1-1,0-1 1,1 1 0,0-1 0,0 0 0,0 0 0,1 0 0,0-1 0,1 1-1,-1-1 1,8 8 0,-9-13-18,-1 1 0,0 0 0,1-1 0,-1 1 0,1-1 0,0 0 0,0 0 0,-1 0 0,1 0 0,0 0 0,0 0 0,0-1 0,0 0 0,0 1 0,0-1 0,0 0 0,0 0 0,4-2 0,-1 1-1,-1-1 0,0 1 0,1-1 0,-1-1 0,0 1 0,-1-1 1,1 0-1,0 0 0,6-6 0,-3 2-16,0-1 0,0 0 1,-1-1-1,0 0 0,0 0 0,-1 0 0,0-1 1,0 0-1,4-14 0,-5 2 2,-5 22-15,0 0 0,0-1 0,-1 1 0,1 0 0,0 0 0,0 0 0,0 0-1,0 0 1,0 0 0,0 0 0,-1-1 0,1 1 0,0 0 0,0 0 0,0 0 0,0 0 0,0 0 0,-1 0-1,1 0 1,0 0 0,0 0 0,0 0 0,0 0 0,-1 0 0,1 0 0,0 0 0,0 0 0,0 0-1,0 0 1,0 0 0,-1 0 0,1 0 0,0 0 0,0 0 0,0 0 0,0 0 0,-1 0 0,1 0-1,0 1 1,0-1 0,0 0 0,0 0 0,0 0 0,0 0 0,-1 0 0,1 0 0,0 0 0,0 1-1,0-1 1,0 0 0,0 0 0,0 0 0,0 1 0,-3 2 3,0 0 0,1 0-1,-1 0 1,1 1 0,0-1 0,0 1-1,-3 7 1,4-8 3,0 0 0,0 0-1,0 0 1,0 0 0,1 1-1,-1-1 1,1 0 0,0 0-1,0 1 1,0-1 0,0 0-1,0 1 1,2 5 0,-1-8 6,0 0 1,0 1 0,0-1 0,0 0 0,0 0 0,0 0 0,0 0 0,0 0-1,1 0 1,-1-1 0,0 1 0,1 0 0,-1-1 0,0 1 0,1-1-1,-1 1 1,1-1 0,-1 1 0,1-1 0,-1 0 0,1 0 0,-1 0 0,1 0-1,-1 0 1,1 0 0,-1 0 0,1-1 0,-1 1 0,0 0 0,1-1-1,1 0 1,6-2 22,0 0 0,0-1 0,-1 0 0,0 0 0,1 0-1,-1-1 1,-1-1 0,1 1 0,-1-1 0,11-12 0,-1-1 2,0 0 1,24-37 0,-33 45-68,-1-1 0,0-1 0,7-17 0,-9 0-5546,-5 20-248</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5:12.180"/>
    </inkml:context>
    <inkml:brush xml:id="br0">
      <inkml:brushProperty name="width" value="0.025" units="cm"/>
      <inkml:brushProperty name="height" value="0.025" units="cm"/>
    </inkml:brush>
  </inkml:definitions>
  <inkml:trace contextRef="#ctx0" brushRef="#br0">0 107 11531,'0'0'6886,"48"-8"-5572,-8-3 95,8 0-192,6-5-576,2 0-385,4 2-192,-5 1-32,-7 3-192,-11 2-1217,-16 8-545,-15 0-1057</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5:12.570"/>
    </inkml:context>
    <inkml:brush xml:id="br0">
      <inkml:brushProperty name="width" value="0.025" units="cm"/>
      <inkml:brushProperty name="height" value="0.025" units="cm"/>
    </inkml:brush>
  </inkml:definitions>
  <inkml:trace contextRef="#ctx0" brushRef="#br0">0 127 8040,'0'0'7815,"59"6"-5028,-19-17-1346,12-6-480,5-4-417,7-1-447,2 2-482,1-1-2081,-8 0-3364</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5:12.895"/>
    </inkml:context>
    <inkml:brush xml:id="br0">
      <inkml:brushProperty name="width" value="0.025" units="cm"/>
      <inkml:brushProperty name="height" value="0.025" units="cm"/>
    </inkml:brush>
  </inkml:definitions>
  <inkml:trace contextRef="#ctx0" brushRef="#br0">190 6 14286,'-11'2'694,"2"0"-389,-1 0 1,0 1 0,1 0 0,-1 1 0,1 0 0,0 1 0,0 0 0,1 0 0,0 1 0,-1 0 0,2 0 0,-1 1 0,1 0 0,0 0 0,0 0 0,1 1 0,0 1 0,-9 16 0,13-21-208,0 0 1,0 0-1,0 0 1,0 0-1,1 0 1,0 0-1,0 0 0,0 1 1,0-1-1,1 0 1,0 1-1,-1-1 1,2 1-1,-1-1 0,0 0 1,1 1-1,0-1 1,0 0-1,0 0 1,1 1-1,-1-1 0,1 0 1,0 0-1,0-1 1,0 1-1,1 0 1,0-1-1,-1 1 0,1-1 1,0 0-1,0 0 1,1 0-1,-1 0 1,1-1-1,-1 1 0,1-1 1,0 0-1,0 0 1,0 0-1,0-1 1,0 1-1,0-1 0,1 0 1,-1 0-1,0-1 1,1 1-1,6-1 0,13 2-53,0-1 0,1-1 0,-1-1 0,32-5 0,-46 4-34,0 0-1,0-1 0,0 0 0,0 0 0,0-1 1,0-1-1,-1 1 0,0-2 0,0 1 1,0-1-1,-1 0 0,12-12 0,-18 16-4,0 0 0,0 0 0,0 0 0,0-1 0,0 1 1,0-1-1,-1 1 0,0-1 0,1 1 0,-1-1 0,0 0 0,0 0 0,0 0 0,-1 1 0,1-1 0,-1 0 0,1 0 0,-1 0 0,0 0 1,0 0-1,0 0 0,-1-4 0,-1 3 4,0 0 0,1 0 1,-2 0-1,1 1 0,0-1 1,-1 1-1,1-1 0,-1 1 1,0 0-1,0 0 1,-1 0-1,1 0 0,-6-3 1,-11-6-115,0 2 0,-1 0 0,0 1 0,-32-9 0,20 10-643,-11-3-1201,21-1-3343,19 7-1953</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5:18.168"/>
    </inkml:context>
    <inkml:brush xml:id="br0">
      <inkml:brushProperty name="width" value="0.025" units="cm"/>
      <inkml:brushProperty name="height" value="0.025" units="cm"/>
    </inkml:brush>
  </inkml:definitions>
  <inkml:trace contextRef="#ctx0" brushRef="#br0">6323 1 10890,'2'1'118,"0"1"0,0 0 0,1 0 0,-1 0 0,0 0-1,-1 0 1,1 1 0,0-1 0,-1 0 0,1 1 0,-1 0 0,0-1-1,1 1 1,-1 0 0,-1-1 0,1 1 0,0 0 0,-1 0 0,1 0-1,-1 0 1,0 0 0,0-1 0,0 1 0,0 0 0,-1 0 0,1 0-1,-1 0 1,0 0 0,0-1 0,0 1 0,-1 3 0,-2 1-35,1 1-1,-1-1 1,0-1 0,-1 1 0,1-1-1,-1 0 1,-1 0 0,1 0 0,-1 0-1,-8 5 1,-9 4 201,0-1 0,-1-2 0,0 0 0,-1-2 0,-38 11 0,-138 26-157,108-28 578,-75 19 93,-326 68-730,-4-30-304,173-60 341,205-14 6,1 5 0,-135 25-1,-81 30 389,235-49-436,-140 1 0,184-14-50,-29 0 696,-86 10 0,158-8-390,1-1 0,0-1 0,-1 1 1,1-2-1,0 0 0,-1 0 0,1-1 1,0-1-1,-16-5 0,16 6-120,0 0 0,0 1-1,0 0 1,0 1 0,-1 0 0,1 1-1,-23 5 1,-16 0-566,-494 52-539,5 38 1089,268-45-245,167-32 238,-2-4 0,0-5 0,-181-6 1,209-15-139,1-3 1,1-3 0,-86-32-1,152 46-23,-1-1-1,1 0 0,0-1 1,-20-12-1,28 15-14,0 0 0,1 0 0,-1-1 0,0 1 0,1-1 0,0 1-1,0-1 1,0 0 0,0 0 0,0 0 0,0 0 0,1 0 0,0 0 0,-1 0 0,1 0-1,0-1 1,1 1 0,-1 0 0,1-1 0,-1 1 0,1-5 0,0 2-36,0 0 0,0 0 1,0 1-1,1-1 0,0 0 0,0 1 1,0-1-1,1 0 0,0 1 0,0 0 1,0-1-1,1 1 0,0 0 0,0 0 1,0 1-1,1-1 0,-1 0 0,1 1 1,0 0-1,0 0 0,1 0 0,9-6 1,-9 7-106,0 0 0,0 0 0,-1 0 0,1-1 0,-1 0 0,0 0 0,0 0 1,0-1-1,0 1 0,-1-1 0,1 0 0,-1 0 0,-1 0 0,1 0 0,-1-1 0,0 1 1,0-1-1,0 1 0,-1-1 0,0 0 0,0 1 0,0-10 0,-2 13 132,0 1 0,0-1 0,0 1 0,0 0 0,-1-1-1,1 1 1,0 0 0,-1 0 0,1 0 0,-1 0 0,0 0 0,1 0-1,-1 1 1,1-1 0,-1 0 0,0 1 0,0-1 0,1 1 0,-1 0-1,0 0 1,0-1 0,0 1 0,1 0 0,-1 1 0,-2-1 0,-49 2-117,-33 20 286,85-21-160,0 0-1,0-1 0,0 1 0,0 0 0,1 0 0,-1-1 1,0 1-1,0 0 0,1 0 0,-1 0 0,1 0 1,-1 0-1,1 0 0,-1 0 0,1 0 0,-1 0 1,1 0-1,0 0 0,0 1 0,0-1 0,-1 0 0,1 0 1,0 0-1,0 0 0,1 2 0,-1 38 44,1-29 42,-2 10 39,2 0-1,1-1 0,1 1 1,0-1-1,2 1 0,0-1 1,2-1-1,13 31 1,-18-47-102,0-1 0,1 1 1,0-1-1,0 0 0,0 0 1,0 0-1,1 0 0,-1-1 1,1 1-1,-1-1 1,1 0-1,0 0 0,0 0 1,0-1-1,0 1 0,0-1 1,0 0-1,1 0 1,-1 0-1,0-1 0,0 1 1,5-1-1,-2 0-174,-1-1 0,0 1 0,1-1 0,-1 0 0,0 0 0,9-4 0,-11 4-418,1-1 1,-1 0-1,0 0 1,0-1 0,0 1-1,0-1 1,0 0-1,5-5 1,6-11-5800</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5:19.259"/>
    </inkml:context>
    <inkml:brush xml:id="br0">
      <inkml:brushProperty name="width" value="0.025" units="cm"/>
      <inkml:brushProperty name="height" value="0.025" units="cm"/>
    </inkml:brush>
  </inkml:definitions>
  <inkml:trace contextRef="#ctx0" brushRef="#br0">71 82 9641,'0'1'124,"0"-1"-1,0 0 1,0 1-1,-1-1 1,1 0-1,0 1 1,0-1-1,0 0 1,-1 0-1,1 1 0,0-1 1,0 0-1,-1 0 1,1 1-1,0-1 1,0 0-1,-1 0 1,1 0-1,0 0 1,-1 1-1,1-1 1,0 0-1,0 0 1,-1 0-1,1 0 1,0 0-1,-1 0 1,1 0-1,0 0 1,-1 0-1,1 0 1,0 0-1,-1 0 1,1 0-1,0 0 1,-1 0-1,1 0 1,0 0-1,-1-1 1,1 1-1,0 0 1,-1 0-1,1 0 1,0 0-1,0-1 1,-1 1-1,1 0 1,0 0-1,0-1 0,-1 1 1,1 0-1,0-1 1,1 29 689,2-1 1,9 39-1,-7-37-552,0-1 1,1 36-1,-6-46-14,0 0 0,-1 0 0,-1 0 0,0 0 0,-2 0 0,0-1 0,-12 33 0,14-42-469,7-13-59,6-16-412,-9 15 332,-2 1-1,1-1 1,-1 0 0,0 1-1,0-1 1,0 0 0,-1 1 0,0-1-1,0 0 1,0 1 0,-1-1 0,-3-7-1,4 11 269,0-1-1,-1 0 0,1 1 1,-1-1-1,0 1 0,0-1 1,0 1-1,0 0 0,0 0 1,0 0-1,-1 0 0,1 0 1,-1 0-1,1 1 0,-1-1 1,0 1-1,0 0 0,1 0 0,-1 0 1,0 0-1,0 0 0,0 1 1,0-1-1,0 1 0,-4 0 1,36 14 3344,-15-10-3035,0-2 1,0 0 0,1 0-1,-1-2 1,0 1 0,1-2-1,-1 0 1,0-1-1,0 0 1,0-1 0,0 0-1,0-1 1,0-1 0,-1-1-1,0 1 1,0-2-1,16-10 1,-6 1-314,-1 0 0,0-1 0,-1-1 0,-1-1 0,-1-1 0,-1 0 1,0-1-1,16-29 0,-26 38-1403,-1-1-1,-1 0 1,0 0 0,8-25 0,-6-5-6331</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7:11.518"/>
    </inkml:context>
    <inkml:brush xml:id="br0">
      <inkml:brushProperty name="width" value="0.025" units="cm"/>
      <inkml:brushProperty name="height" value="0.025" units="cm"/>
    </inkml:brush>
  </inkml:definitions>
  <inkml:trace contextRef="#ctx0" brushRef="#br0">1516 178 7175,'0'0'720,"-4"-10"-36,1 1-391,-1 1 0,0 0 1,0 0-1,-1 0 0,0 1 0,0 0 1,0 0-1,-1 0 0,-1 0 1,1 1-1,-1 0 0,0 0 0,0 1 1,-1 0-1,-13-7 0,-4 2-281,-1 1-1,-1 0 1,0 2-1,1 2 0,-2 0 1,1 2-1,-1 1 1,1 1-1,-1 1 1,1 1-1,-1 2 0,-30 6 1,-6 5 148,1 3 1,1 2-1,-119 54 0,128-46 25,1 1-1,2 4 0,1 1 1,2 2-1,1 3 1,2 1-1,2 2 0,2 2 1,1 2-1,3 1 0,1 2 1,-29 56-1,55-89-137,1 0 0,1 1 0,0 0 0,1 0 0,1 1 0,0-1 0,1 1 0,1 0 0,1 0 0,1 1 0,0-1 0,1 0 0,1 1 0,0-1 0,1 0 0,1 0 0,1 0 0,0 0 0,10 22 0,-1-10-44,2 0-1,1-1 1,1-1 0,1 0 0,1-1 0,24 24 0,-29-36-3,1 0 1,1-1 0,0-1-1,1 0 1,0-1-1,0-1 1,2 0 0,-1-1-1,1-2 1,34 11-1,-3-8 20,1-2 1,1-1-1,-1-4 0,1-1 0,80-8 0,255-53 84,-264 35-92,133-45 1,-208 52-7,0-1-1,-1-2 1,-2-3-1,0-1 1,68-50-1,-102 65 72,0-1-1,-1 0 0,0-1 0,0 0 0,-1-1 0,-1 0 0,0 0 1,-1 0-1,0-1 0,0-1 0,-2 1 0,0-1 0,0 0 0,-1 0 1,2-20-1,-3 17 7,-2 0 1,0-1 0,-1 1-1,-1 0 1,0 0 0,-1 0 0,-1 0-1,-1 0 1,0 0 0,-1 1-1,-1-1 1,-15-27 0,9 24-10,-1 1 1,-2 1-1,1 0 1,-2 0-1,-1 2 0,0 0 1,-1 1-1,0 1 1,-1 0-1,-1 1 1,-23-10-1,1 2 38,-2 1 0,0 3-1,-1 1 1,-69-14 0,66 22-245,0 2 1,-74 0 0,27 6-2426,34 0-1006,11 0-3023</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7:20.726"/>
    </inkml:context>
    <inkml:brush xml:id="br0">
      <inkml:brushProperty name="width" value="0.025" units="cm"/>
      <inkml:brushProperty name="height" value="0.025" units="cm"/>
    </inkml:brush>
  </inkml:definitions>
  <inkml:trace contextRef="#ctx0" brushRef="#br0">0 102 4228,'0'0'5189,"8"-8"-5130,27-24 127,-31 29-137,0 1-1,0 0 0,0 0 0,0 1 0,0-1 0,1 1 0,-1 0 0,0 0 1,1 1-1,-1-1 0,1 1 0,-1 0 0,1 0 0,-1 0 0,9 2 0,5-1-11,46-1 69,1-3 1,93-16 0,-112 10-71,0 2 0,0 1 0,1 3 0,0 2 0,0 2 0,-1 2 0,55 10 0,-56-4-10,0-3 0,0-1 0,1-2-1,-1-2 1,57-7 0,-56-8 27,-41 11-40,1 1 0,0 0 0,1 0 0,-1 0 0,0 1 0,9-1 0,-15 2 46,-15 23-2590,5-18-2882</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23.718"/>
    </inkml:context>
    <inkml:brush xml:id="br0">
      <inkml:brushProperty name="width" value="0.025" units="cm"/>
      <inkml:brushProperty name="height" value="0.025" units="cm"/>
    </inkml:brush>
  </inkml:definitions>
  <inkml:trace contextRef="#ctx0" brushRef="#br0">216 258 11883,'0'0'7639,"-10"-8"-6614,4 3-833,5 3-153,-1 0 1,0 0-1,0 0 0,0 0 1,0 1-1,-1-1 0,1 0 0,0 1 1,-1-1-1,1 1 0,-1 0 1,0 0-1,1 0 0,-1 0 1,0 1-1,0-1 0,1 1 0,-1-1 1,0 1-1,0 0 0,0 0 1,1 0-1,-1 1 0,0-1 0,0 1 1,1-1-1,-5 3 0,-3 2 40,0 2 0,0 0 0,1 0 0,0 0 0,0 1 0,1 1 0,0 0 0,-11 15 0,15-19 7,0 1 0,0 0 0,1 0 0,0 0 0,0 1 0,0-1 0,1 1 0,0 0 0,0 0 0,1-1 0,0 1 0,0 0 0,0 0 1,1 0-1,1 12 0,0-17-78,-1-1 0,1 0-1,0 1 1,0-1 0,0 0 0,0 1 0,0-1 0,0 0 0,1 0 0,-1 0 0,0 0 0,0 0 0,1 0 0,-1 0 0,1-1 0,-1 1 0,1 0 0,-1-1 0,1 1 0,-1-1 0,1 1-1,0-1 1,-1 0 0,1 0 0,-1 0 0,1 0 0,0 0 0,-1 0 0,1 0 0,0 0 0,2-2 0,5 1 62,0 0 0,-1-1-1,1 0 1,14-5 0,0-5 81,-1-2 1,0 0-1,-1-1 0,0-1 1,-2 0-1,0-2 0,-1 0 1,0-2-1,-2 1 0,0-2 1,-1 0-1,-2-1 1,0-1-1,-1 0 0,-1-1 1,11-34-1,-21 52-119,1 0 0,-1 0 0,-1-1 0,1 1 0,-1 0 0,0 0 0,-1-12 0,0 18-35,1-1 1,0 0-1,0 0 1,0 1 0,0-1-1,-1 0 1,1 0 0,0 1-1,-1-1 1,1 0-1,-1 1 1,1-1 0,-1 0-1,1 1 1,-1-1 0,1 1-1,-1-1 1,0 1-1,1-1 1,-1 1 0,1-1-1,-1 1 1,0 0-1,0-1 1,-1 1 0,0 0-10,1 0 0,-1 0 0,0 1 0,0-1 0,0 1 0,0-1 0,1 1 0,-1 0-1,0-1 1,1 1 0,-1 0 0,0 0 0,1 0 0,-1 0 0,1 1 0,-2 1 0,-11 10 27,2 2-1,0 0 1,0 0 0,1 1-1,1 0 1,1 1-1,0 0 1,2 0-1,0 1 1,-10 36-1,15-46 39,1 0-1,-1 0 0,1 0 1,1 1-1,0-1 0,0 0 0,0 1 1,1-1-1,2 9 0,-2-14-41,0 0 0,0 0 0,1 0 0,-1 0 0,1 0 0,-1 0 0,1 0-1,0-1 1,0 1 0,0-1 0,1 0 0,-1 1 0,1-1 0,-1 0 0,1 0 0,0-1 0,-1 1-1,1 0 1,0-1 0,0 0 0,0 1 0,0-1 0,1-1 0,-1 1 0,5 0 0,3 1 12,-1-2 1,0 1-1,1-1 1,-1-1-1,1 0 1,-1-1-1,1 1 1,-1-2-1,0 0 1,0 0-1,0-1 1,-1 0-1,1 0 1,-1-1-1,16-11 1,-14 8 3,-1-1 1,1 1-1,-1-2 0,-1 1 1,0-2-1,0 1 0,-1-1 1,0 0-1,-1-1 0,-1 0 1,11-23-1,-15 18-93,-12 25-77,-14 24-59,-7 30 450,29-57-172,0 0 1,1 0-1,0 0 0,0 1 1,0-1-1,1 0 0,-1 0 1,1 0-1,0 1 0,1-1 1,1 7-1,-2-11-63,1 1 0,0-1 1,-1 0-1,1 0 0,0 0 0,0 0 0,0 0 1,0-1-1,0 1 0,0 0 0,0 0 1,0-1-1,0 1 0,1 0 0,-1-1 0,0 1 1,0-1-1,1 0 0,-1 1 0,0-1 1,0 0-1,1 0 0,-1 0 0,0 0 0,1 0 1,-1 0-1,0 0 0,1 0 0,-1 0 1,2-1-1,42-12 244,-31 5-186,-1-1-1,0 0 0,0 0 0,-1-2 1,0 1-1,12-17 0,57-77-12,-80 103-245,-2 12 86,0 1-1,-1-1 1,0 1-1,-5 12 1,4-13-73,0 1 0,1-1 0,0 1 0,0 13 0,1-20-288,1 0 1,1 0-1,-1 0 0,1 0 1,0 0-1,0 0 0,0 0 1,1 0-1,-1 0 0,1-1 1,3 6-1,-3-7-79,0-1 0,0 0 0,0 0 0,0 0 0,0 0 1,0-1-1,0 1 0,1 0 0,-1-1 0,1 0 0,-1 0 0,1 1 0,0-1 0,-1-1 0,1 1 0,0 0 0,-1-1 0,1 1 0,0-1 0,0 0 0,5 0 0,14 0-7568</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8:31.470"/>
    </inkml:context>
    <inkml:brush xml:id="br0">
      <inkml:brushProperty name="width" value="0.025" units="cm"/>
      <inkml:brushProperty name="height" value="0.025" units="cm"/>
    </inkml:brush>
  </inkml:definitions>
  <inkml:trace contextRef="#ctx0" brushRef="#br0">357 142 3940,'-15'-2'443,"-126"-15"1383,-20-11 7105,130 27-6658,22 4-1539,20 6-747,0-4 30,0-1 0,0-1 0,0 1 0,0-2 0,0 1 0,1-2 0,13 2-1,88-4 171,-52-1-76,438-30 27,-111 2-9,381 25 485,124-5-491,-487 5-91,-215 6-16,202-24 0,-369 20 44,0-1 1,39-12-1,-62 16-311,-30 9-3032,10-4-972,1-1-4217</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8:54.042"/>
    </inkml:context>
    <inkml:brush xml:id="br0">
      <inkml:brushProperty name="width" value="0.025" units="cm"/>
      <inkml:brushProperty name="height" value="0.025" units="cm"/>
    </inkml:brush>
  </inkml:definitions>
  <inkml:trace contextRef="#ctx0" brushRef="#br0">18 98 2659,'0'0'5845,"-2"-8"-4884,-9-31 467,10 38-1259,0 0 0,1-1 1,-1 1-1,1-1 0,0 1 0,-1 0 1,1-1-1,0 1 0,0-1 0,0 1 1,0-1-1,0 1 0,0-1 0,0 1 1,1-1-1,-1 1 0,0 0 0,1-1 1,-1 1-1,1 0 0,0-1 0,-1 1 1,1 0-1,0-1 0,0 1 0,0 0 1,0 0-1,0 0 0,0 0 0,0 0 1,2-1-1,26-2 223,0 2-1,0 1 1,36 3 0,-8 0-294,459 24 135,34 0-129,5-50 8,214-8 75,-733 34-194,58 10 0,-59-7-7,59 3-1,-106-6-5318,0-5-502</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8:59.496"/>
    </inkml:context>
    <inkml:brush xml:id="br0">
      <inkml:brushProperty name="width" value="0.025" units="cm"/>
      <inkml:brushProperty name="height" value="0.025" units="cm"/>
    </inkml:brush>
  </inkml:definitions>
  <inkml:trace contextRef="#ctx0" brushRef="#br0">289 74 8904,'0'0'9385,"-4"-8"-7885,-14-27-69,17 34-1329,-1-1 0,0 1 0,1 0-1,-1-1 1,0 1 0,0 0 0,0 0 0,0 1 0,0-1 0,0 0-1,-1 1 1,1-1 0,0 1 0,0 0 0,0-1 0,-1 1 0,1 0-1,0 0 1,0 1 0,0-1 0,-1 0 0,1 1 0,0-1 0,-2 2-1,1-2 44,-7 3-25,0 0 0,1 1-1,-1 0 1,1 1 0,0 0 0,0 0 0,1 1 0,-1 0 0,-12 12 0,8-7-46,1 1 0,1 1 0,0 0 1,1 0-1,-10 17 0,16-22 27,-1 1 0,1 1 0,1-1 1,-1 1-1,2-1 0,-1 1 0,0 12 0,2-20-81,1 0-1,0 1 0,-1-1 0,1 0 0,0 1 0,0-1 0,0 0 0,1 1 1,-1-1-1,0 0 0,1 0 0,0 1 0,-1-1 0,1 0 0,0 0 0,0 0 0,0 0 1,1 0-1,-1 0 0,0 0 0,1 0 0,-1 0 0,1-1 0,0 1 0,-1 0 1,1-1-1,0 0 0,0 1 0,0-1 0,0 0 0,0 0 0,1 0 0,-1 0 0,4 1 1,5-1 6,-1-1 0,1 0 0,-1 0 1,1-1-1,-1-1 0,1 1 1,-1-2-1,0 1 0,0-2 0,0 1 1,0-1-1,-1-1 0,0 1 1,1-2-1,-2 1 0,11-9 1,2-2 9,-1 0 1,-1-1 0,-1-1-1,0-1 1,23-33 0,-6-9 29,-33 57-28,-1 0-1,1-1 1,-1 1-1,0-1 1,0 1 0,0-1-1,0 0 1,-1 1 0,0-1-1,0 0 1,0 1-1,-2-8 1,2 11-29,0 1 1,0-1-1,0 1 0,-1 0 1,1-1-1,0 1 0,-1 0 1,1 0-1,0-1 0,-1 1 1,1 0-1,0 0 0,-1-1 1,1 1-1,0 0 0,-1 0 1,1 0-1,-1-1 0,1 1 1,0 0-1,-1 0 0,1 0 1,-1 0-1,1 0 0,-1 0 1,1 0-1,0 0 0,-1 0 1,1 0-1,-1 0 0,1 0 1,0 0-1,-1 1 0,1-1 1,-1 0-1,1 0 0,0 0 1,-1 1-1,1-1 0,0 0 1,-1 0-1,1 1 0,0-1 1,-1 1-1,-17 12 46,10-1-18,0-1-1,0 1 1,1 0 0,0 0-1,1 1 1,-8 23 0,11-29-31,1 1 1,0 0-1,0 0 1,0-1-1,1 1 0,0 0 1,1 0-1,0 0 1,0 0-1,1 0 1,0 0-1,0 0 1,4 12-1,-4-17-74,1 0 0,0 0 1,0-1-1,0 1 0,0 0 0,0-1 0,0 1 0,0-1 1,1 0-1,0 0 0,-1 0 0,1 0 0,0 0 0,0 0 1,0-1-1,0 1 0,5 1 0,26 4-3363,-1-5-4313,0-2-8938</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7:25.005"/>
    </inkml:context>
    <inkml:brush xml:id="br0">
      <inkml:brushProperty name="width" value="0.025" units="cm"/>
      <inkml:brushProperty name="height" value="0.025" units="cm"/>
    </inkml:brush>
  </inkml:definitions>
  <inkml:trace contextRef="#ctx0" brushRef="#br0">0 111 2338,'0'0'6534,"0"0"-6481,0-1-1,0 1 1,0-1-1,0 1 1,0-1-1,0 1 1,0-1-1,0 0 0,1 1 1,-1-1-1,0 1 1,0-1-1,0 1 1,0-1-1,1 1 1,-1 0-1,0-1 1,1 1-1,-1-1 1,0 1-1,1-1 0,0 0 1,288-25 1030,-106 10-639,96 10-430,-101 6-7,-162-2-4,0 0 0,0-1 1,0-1-1,0 0 0,16-8 0,50-11 10,-82 24-298,0 1 0,0-1 0,-1 0 0,1 1 0,0-1 0,-1 0 0,1 1 1,-1-1-1,0 0 0,1 0 0,-1 1 0,0-1 0,0 0 0,0 0 0,-1 2 0,-4-3-4829</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7:27.468"/>
    </inkml:context>
    <inkml:brush xml:id="br0">
      <inkml:brushProperty name="width" value="0.025" units="cm"/>
      <inkml:brushProperty name="height" value="0.025" units="cm"/>
    </inkml:brush>
  </inkml:definitions>
  <inkml:trace contextRef="#ctx0" brushRef="#br0">74 182 6502,'-74'-8'4394,"98"9"-3838,-1 0 1,0-2 0,33-4 0,-23 2-393,86-13-126,-1-5 0,123-39 0,-85 19-18,-142 38-20,11-4 5,0 1 1,0 1-1,1 2 0,-1 0 0,28 1 1,-52 2-4,0 1 1,0-1 0,0 0 0,0 1-1,0-1 1,0 1 0,0-1-1,-1 1 1,1-1 0,0 1 0,0-1-1,0 1 1,-1 0 0,1-1-1,0 1 1,-1 0 0,1 0 0,0 0-1,-1-1 1,1 1 0,-1 0-1,1 0 1,-1 0 0,1 2-1,9 10-2712,-5-12-1117</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9:08.887"/>
    </inkml:context>
    <inkml:brush xml:id="br0">
      <inkml:brushProperty name="width" value="0.025" units="cm"/>
      <inkml:brushProperty name="height" value="0.025" units="cm"/>
    </inkml:brush>
  </inkml:definitions>
  <inkml:trace contextRef="#ctx0" brushRef="#br0">4056 464 7495,'0'0'1666,"-4"-11"-1095,-17-40-330,10 19-36,-2 1-1,-29-49 0,37 71-186,0 1 1,-1 0-1,0 0 0,-1 1 1,0 0-1,0 0 0,-1 0 1,0 1-1,0 0 0,0 1 0,0-1 1,-1 2-1,-18-8 0,-20-2 136,-1 3 1,0 1-1,-80-5 0,-150 9 1004,217 6-1219,-142 0 611,-809 17 656,761 0-1215,2 11 0,-251 61 1,427-70-2,0 3 1,1 3 0,2 4 0,1 2 0,1 3 0,-82 57 0,109-63 92,1 2 0,2 1 0,1 2 0,1 1 0,2 2 0,2 2 0,2 1 0,1 1 0,2 1-1,-37 77 1,56-101-30,2 0 0,0 1-1,1 0 1,1 0 0,1 0-1,0 0 1,2 1 0,0-1-1,1 1 1,3 28 0,1-22-27,1 0 0,2-1 1,0 0-1,1 0 0,2 0 1,0-1-1,16 25 0,-2-11-13,1 0 0,2-2-1,2 0 1,1-2 0,1-1-1,2-2 1,1-1 0,45 29-1,-6-12 13,2-2 0,1-5 0,106 40 0,-105-52 73,1-4 1,1-3-1,111 13 0,249 5 887,-286-28-948,-146-9-34,641 33 168,-481-34-103,312-40-1,-330 15-20,280-87-1,-324 74-28,-2-4 1,-1-4-1,127-80 0,-142 70 17,122-100 0,-176 128-26,-1-3 0,-2 0 0,-1-2 0,-1-1 0,-2-2 0,27-48 0,-44 68-2,-1-1-1,-1-1 1,0 1-1,-2-1 1,0 0-1,-1-1 1,-1 1-1,0-1 0,-2 1 1,0-1-1,-2-19 1,-1 12 14,-2-1 1,-1 1-1,-1 0 1,-2 0-1,0 0 1,-1 1-1,-14-24 1,-5-1 15,-1 2-1,-3 1 1,-2 2 0,-1 1 0,-3 1 0,-73-63-1,64 69-7,-1 1 0,-3 3 0,0 2 0,-2 2 0,-1 3 0,-1 2 0,-1 2 0,-1 3 0,-81-16 0,-15 6-1028,-2 8 1,-217-4-1,278 22-2247</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9:10.369"/>
    </inkml:context>
    <inkml:brush xml:id="br0">
      <inkml:brushProperty name="width" value="0.025" units="cm"/>
      <inkml:brushProperty name="height" value="0.025" units="cm"/>
    </inkml:brush>
  </inkml:definitions>
  <inkml:trace contextRef="#ctx0" brushRef="#br0">3376 286 11435,'-21'-15'347,"0"1"1,-1 1 0,0 0-1,-1 2 1,-1 1-1,0 0 1,0 2 0,-50-10-1,-88-2-337,-96-17 17,125 16 230,-1 6-1,-184 2 0,-816-4-64,1098 18-196,0 1-1,0 2 1,0 1-1,0 2 0,1 2 1,0 1-1,1 1 1,-49 24-1,46-15-2,0 1 0,1 2 0,1 2 0,2 1 0,0 1 0,-55 62 0,34-26 0,-78 115 0,113-148 12,1 1 0,1 1 0,2 0 0,1 1 0,2 0 0,-12 54 0,20-64 88,1 0 0,1 0 0,1 0 0,0 0 0,2 0 0,1 0 0,1 0 1,1 0-1,1 0 0,1-1 0,17 43 0,-9-37-14,1 0 1,1-2-1,1 0 0,1-1 1,1 0-1,2-2 0,0 0 1,35 28-1,-11-15-16,1-2 0,1-3 0,2-1 0,1-3-1,56 23 1,-28-20-24,1-3-1,151 29 1,176-7 5,-5-31 119,-387-18-153,1715 15 118,-1592-17-64,175-24-1,-271 20-48,-1-2 0,0-1 0,-1-2 0,0-2 0,-1-2 0,-1-1 0,0-1 0,66-45 0,-84 47 16,0-1 1,-2 0-1,0-1 1,-1-1-1,-1-1 1,0-1 0,-2 1-1,0-2 1,-2 0-1,0-1 1,-1 0-1,-1 0 1,-1-1-1,-1 0 1,-1 0-1,-1-1 1,-2 0-1,0 0 1,0-29 0,-4 15-8,0 0 0,-3 0 1,-1 0-1,-2 0 1,-1 1-1,-2 0 0,-2 0 1,-1 1-1,-2 1 1,-1 0-1,-30-45 0,8 24 30,-3 2 0,-2 1-1,-2 3 1,-3 1 0,-1 3-1,-3 1 1,-2 4 0,-1 1-1,-2 3 1,-1 2 0,-2 4 0,-1 1-1,-68-21 1,38 21-152,-2 3-1,-1 5 1,0 4 0,-2 4-1,1 4 1,-2 5 0,1 3-1,-156 18 1,109 2-2304,7-2-1885</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7:38.365"/>
    </inkml:context>
    <inkml:brush xml:id="br0">
      <inkml:brushProperty name="width" value="0.025" units="cm"/>
      <inkml:brushProperty name="height" value="0.025" units="cm"/>
    </inkml:brush>
  </inkml:definitions>
  <inkml:trace contextRef="#ctx0" brushRef="#br0">26 34 3844,'0'0'11461,"-5"-6"-11034,-16-18-149,22 24-269,-1-1 0,0 1 0,1 0 0,-1-1 0,0 1 0,1 0 0,-1 0 0,1-1 0,-1 1 0,0 0 0,1 0 0,-1 0 0,1 0 0,-1-1 0,1 1 0,-1 0 0,1 0 0,-1 0 0,0 0 0,1 0 0,-1 0 0,1 0 0,-1 0 0,1 0 0,-1 0 0,1 1 1,-1-1-1,1 0 0,-1 0 0,0 0 0,1 1 0,-1-1 0,1 0 0,23 5 63,-24-5-72,78 10 268,1-2-1,0-4 1,88-7 0,-32 0-79,302 2 1081,-437 2-1637,0-1 71</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7:40.570"/>
    </inkml:context>
    <inkml:brush xml:id="br0">
      <inkml:brushProperty name="width" value="0.025" units="cm"/>
      <inkml:brushProperty name="height" value="0.025" units="cm"/>
    </inkml:brush>
  </inkml:definitions>
  <inkml:trace contextRef="#ctx0" brushRef="#br0">87 54 3331,'-13'-2'796,"-31"-7"2087,42 9-2653,1-1 1,-1 1-1,0-1 0,0 1 1,1-1-1,-1 0 0,1 1 1,-1-1-1,1 0 0,-1 0 0,1 0 1,-1-1-1,1 1 0,0 0 1,0 0-1,-1-1 0,1 1 1,0-1-1,-1-1 0,2 2-175,0 0 1,0 1-1,1-1 0,-1 1 0,0-1 0,0 1 0,0-1 0,1 0 0,-1 1 0,0-1 0,0 1 0,1-1 1,-1 1-1,1-1 0,-1 1 0,0 0 0,1-1 0,-1 1 0,1-1 0,-1 1 0,1 0 0,-1-1 0,1 1 1,-1 0-1,1 0 0,0-1 0,-1 1 0,1 0 0,-1 0 0,1 0 0,-1 0 0,1 0 0,0 0 0,-1 0 1,1 0-1,0 0 0,29-3 44,-25 3 75,690-6 1774,-367 10-1841,-204-2-130,26-1-444,-51-4-6421,-89 1 1518</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9:14.582"/>
    </inkml:context>
    <inkml:brush xml:id="br0">
      <inkml:brushProperty name="width" value="0.025" units="cm"/>
      <inkml:brushProperty name="height" value="0.025" units="cm"/>
    </inkml:brush>
  </inkml:definitions>
  <inkml:trace contextRef="#ctx0" brushRef="#br0">737 1 10826,'0'0'2205,"-8"8"-1281,-143 153 4152,22-20-3896,-313 283 523,436-419-1767,9-9-749,1 1 0,-1-2 0,0 1 0,0 0 0,0-1 0,2-6 0,-1 3-676,10-18-3636</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24.060"/>
    </inkml:context>
    <inkml:brush xml:id="br0">
      <inkml:brushProperty name="width" value="0.025" units="cm"/>
      <inkml:brushProperty name="height" value="0.025" units="cm"/>
    </inkml:brush>
  </inkml:definitions>
  <inkml:trace contextRef="#ctx0" brushRef="#br0">112 0 13613,'0'0'9411,"-10"2"-8412,4 0-855,1 0 0,0-1 0,-1 2 0,1-1 0,0 1 1,0-1-1,0 1 0,1 1 0,-1-1 0,1 1 0,0 0 0,0 0 0,0 0 1,0 0-1,1 1 0,-1-1 0,1 1 0,0 0 0,1 0 0,-1 0 1,1 0-1,0 1 0,0-1 0,1 1 0,0-1 0,0 1 0,-1 8 1,2-12-160,-1 0 1,1 0-1,0 0 1,0 1 0,0-1-1,0 0 1,0 0-1,1 0 1,-1 0 0,1 0-1,-1 0 1,1 0 0,0 0-1,0 0 1,-1 0-1,1 0 1,1-1 0,-1 1-1,0 0 1,0 0-1,1-1 1,-1 1 0,1-1-1,-1 0 1,1 1 0,0-1-1,2 2 1,3-1-238,-1 0 1,1-1 0,0 1 0,-1-1-1,1-1 1,0 1 0,11-1 0,-10-1-280,0 0 0,1 0 1,-1 0-1,0-1 1,0 0-1,0-1 0,-1 0 1,9-4-1,34-21-6037,-19 5-399</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9:14.925"/>
    </inkml:context>
    <inkml:brush xml:id="br0">
      <inkml:brushProperty name="width" value="0.025" units="cm"/>
      <inkml:brushProperty name="height" value="0.025" units="cm"/>
    </inkml:brush>
  </inkml:definitions>
  <inkml:trace contextRef="#ctx0" brushRef="#br0">150 1 10858,'0'0'2776,"-9"5"-1601,5-2-1035,-1-1 0,0 1 0,1 1 0,0-1 0,0 1 0,0-1 0,0 1 0,1 0 0,-1 0 0,1 1 0,0-1-1,1 1 1,-1 0 0,1-1 0,-1 1 0,2 0 0,-3 7 0,-71 343 2791,74-350-2903,0 1-1,0 0 1,1 0 0,-1 0-1,1 0 1,1 0-1,-1 0 1,2 8-1,-1-12-24,0-1 0,0 0-1,0 1 1,0-1-1,0 0 1,0 0 0,0 1-1,0-1 1,1 0-1,-1 0 1,0 0 0,1-1-1,-1 1 1,1 0-1,-1 0 1,1-1-1,-1 1 1,1-1 0,-1 1-1,1-1 1,-1 0-1,1 0 1,0 1 0,-1-1-1,1 0 1,0-1-1,-1 1 1,1 0 0,-1 0-1,1-1 1,0 1-1,-1-1 1,4 0-1,9-4 25,1 0-1,-1-1 1,-1-1-1,1 0 0,-1 0 1,19-15-1,12-6-18,113-50-470,-51 28-4441,-53 22-174</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9:16.015"/>
    </inkml:context>
    <inkml:brush xml:id="br0">
      <inkml:brushProperty name="width" value="0.025" units="cm"/>
      <inkml:brushProperty name="height" value="0.025" units="cm"/>
    </inkml:brush>
  </inkml:definitions>
  <inkml:trace contextRef="#ctx0" brushRef="#br0">1 411 9769,'0'0'8878,"17"3"-7704,-2-1-1003,0 0 0,0-1 0,0 0 0,0-1 0,0-1-1,0 0 1,0-1 0,27-8 0,997-270 1324,-694 192-1421,-313 79-123,-7 1-534,1 2 0,0 1 0,51-5 0,-100 19-2707,7-1 2027,-26 3-3360,-12 2-3449</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9:16.407"/>
    </inkml:context>
    <inkml:brush xml:id="br0">
      <inkml:brushProperty name="width" value="0.025" units="cm"/>
      <inkml:brushProperty name="height" value="0.025" units="cm"/>
    </inkml:brush>
  </inkml:definitions>
  <inkml:trace contextRef="#ctx0" brushRef="#br0">713 50 5157,'-42'2'3564,"-44"-1"-621,80-1-2618,-1-1 0,1 0 0,0 0 1,0 0-1,0-1 0,0 0 0,0 0 0,0-1 1,0 1-1,-7-5 0,-1-8 1448,14 14-1712,-1 0 0,1 0 0,-1 0 0,0 0 0,1 0 0,-1 0 0,0 1 1,1-1-1,-1 0 0,0 0 0,0 1 0,0-1 0,0 0 0,0 1 0,1-1 1,-1 1-1,0-1 0,0 1 0,0 0 0,-1-1 0,1 1 0,0 0 0,0 0 0,0 0 1,0 0-1,0 0 0,0 0 0,0 0 0,0 0 0,0 0 0,0 0 0,0 1 1,0-1-1,0 0 0,0 1 0,0-1 0,0 1 0,0-1 0,-2 2 0,-20 12 117,0 2 0,0 1 0,-27 27-1,0 0 223,-11 3 329,-61 53 901,107-86-1419,1 0 0,0 1 0,1 1 0,1 0 0,-15 26 0,25-40-206,0 1 0,1 0 1,0 0-1,0-1 0,0 1 0,0 0 1,0 0-1,0 0 0,1 0 1,-1 0-1,1 0 0,0 5 1,0-6-10,1-1 0,-1 0 1,1 0-1,-1 0 0,1 0 1,-1 1-1,1-1 0,-1 0 0,1 0 1,0 0-1,0 0 0,-1 0 1,1 0-1,0 0 0,0-1 1,0 1-1,0 0 0,0 0 1,0-1-1,0 1 0,2 0 1,5 2-27,1-1 1,-1-1-1,1 1 1,0-1-1,-1 0 1,18-2-1,-23 1 30,70-4 24,0-4 0,-1-3 0,75-21 0,38-5 18,-31 13-750,15-3-5278,-78 11-2144</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9:17.281"/>
    </inkml:context>
    <inkml:brush xml:id="br0">
      <inkml:brushProperty name="width" value="0.025" units="cm"/>
      <inkml:brushProperty name="height" value="0.025" units="cm"/>
    </inkml:brush>
  </inkml:definitions>
  <inkml:trace contextRef="#ctx0" brushRef="#br0">1 0 16047,'0'0'7036,"1"10"-5755,2 26-512,19 116 1468,-19-137-2185,0 0 0,2 0 0,0 0 0,0-1 0,1 0 0,1 0 0,15 23 0,-10-25-51,1-8-4791,-12-5 4405,0 0-1,-1 0 1,1 0 0,-1-1-1,0 1 1,1 0 0,-1 0-1,0 0 1,0 0 0,1 0-1,-1 0 1,0-1 0,0 1 0,0 0-1,0 0 1,0 0 0,-1 0-1,1 0 1,0-1 0,-1 1-1,1 0 1,0 0 0,-1 0-1,1 0 1,-1 0 0,-1-1-1,-13-28-7402</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9:17.609"/>
    </inkml:context>
    <inkml:brush xml:id="br0">
      <inkml:brushProperty name="width" value="0.025" units="cm"/>
      <inkml:brushProperty name="height" value="0.025" units="cm"/>
    </inkml:brush>
  </inkml:definitions>
  <inkml:trace contextRef="#ctx0" brushRef="#br0">1 212 15439,'0'0'6673,"9"-6"-4928,47-27 942,86-37-1,-12 7-2635,-116 55 765,39-20-5535,-45 24-692,-31 20-1536,-6 0-852</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9:17.951"/>
    </inkml:context>
    <inkml:brush xml:id="br0">
      <inkml:brushProperty name="width" value="0.025" units="cm"/>
      <inkml:brushProperty name="height" value="0.025" units="cm"/>
    </inkml:brush>
  </inkml:definitions>
  <inkml:trace contextRef="#ctx0" brushRef="#br0">0 137 11819,'0'0'9930,"49"27"-7816,-6-49-32,6-7-705,2-3-672,1 1-385,-7 5-320,-7 9-513,-11 10-1248,-15 7-930,-9 4-1024,-3 15-1154,-18 5-6053</inkml:trace>
  <inkml:trace contextRef="#ctx0" brushRef="#br0" timeOffset="1">82 369 14382,'0'0'11691,"59"2"-9802,-21-24-864,4-5-544,5 3-289,-2 1-160,0 2-480,-6 7-1442,-6 0-1377,-9-1-2210,-6-5-6631</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9:18.294"/>
    </inkml:context>
    <inkml:brush xml:id="br0">
      <inkml:brushProperty name="width" value="0.025" units="cm"/>
      <inkml:brushProperty name="height" value="0.025" units="cm"/>
    </inkml:brush>
  </inkml:definitions>
  <inkml:trace contextRef="#ctx0" brushRef="#br0">0 0 8008</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9:18.669"/>
    </inkml:context>
    <inkml:brush xml:id="br0">
      <inkml:brushProperty name="width" value="0.025" units="cm"/>
      <inkml:brushProperty name="height" value="0.025" units="cm"/>
    </inkml:brush>
  </inkml:definitions>
  <inkml:trace contextRef="#ctx0" brushRef="#br0">167 146 14414,'0'0'8648,"-10"-8"-7180,-32-23-609,40 30-804,0 0 0,0 0 0,1 0 0,-1 0 0,0 1 0,0-1-1,0 1 1,0-1 0,0 1 0,0 0 0,0 0 0,0 0 0,0 0-1,0 0 1,0 0 0,0 1 0,0-1 0,0 1 0,0-1 0,0 1 0,0 0-1,0 0 1,0 0 0,0 0 0,1 0 0,-1 0 0,0 0 0,1 0 0,-1 1-1,1-1 1,0 1 0,-1-1 0,1 1 0,0 0 0,0-1 0,0 1-1,-1 2 1,-4 6 120,0 1-1,2-1 1,-1 1-1,-4 16 1,9-27-175,-5 18 185,1 0 0,1 1 0,0-1 0,1 1 0,1 31 0,1-49-184,0 0 0,0 0 1,0 0-1,0-1 0,0 1 0,1 0 0,-1 0 0,0 0 0,0 0 0,1 0 1,-1 0-1,0 0 0,1 0 0,-1 0 0,1-1 0,-1 1 0,1 0 0,-1 0 1,1-1-1,0 1 0,-1 0 0,1-1 0,0 1 0,0 0 0,-1-1 0,1 1 1,0-1-1,0 1 0,0-1 0,0 0 0,0 1 0,0-1 0,-1 0 0,1 0 1,0 0-1,0 1 0,0-1 0,0 0 0,0 0 0,0 0 0,0 0 0,0-1 0,0 1 1,0 0-1,0 0 0,1-1 0,3 0 8,-1-1 0,1 0 0,-1 0 0,0 0 0,0 0 0,0-1 0,0 1 0,6-5 0,5-9 59,-1-1 1,0 0 0,-1-1 0,-1 0-1,-1-1 1,0 0 0,-1 0 0,-1-1-1,-1-1 1,-1 0 0,-1 0-1,-1 0 1,-1-1 0,0 1 0,0-28-1,-26 137 285,6 6-98,5-41 39,2 2 0,3-1-1,3 1 1,3 70 0,12-76-1504,-11-46 1100,0-1 0,0 0 1,0 0-1,0 0 0,0 0 1,0 0-1,1 0 0,-1 0 1,1 0-1,-1 0 0,1 0 1,0-1-1,0 1 0,-1-1 1,1 0-1,0 1 0,1-1 1,2 2-1,0-11-4635,-3-13 1868,-2 19 2257,1-25-3923,-1-8-1703</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9:19.167"/>
    </inkml:context>
    <inkml:brush xml:id="br0">
      <inkml:brushProperty name="width" value="0.025" units="cm"/>
      <inkml:brushProperty name="height" value="0.025" units="cm"/>
    </inkml:brush>
  </inkml:definitions>
  <inkml:trace contextRef="#ctx0" brushRef="#br0">29 103 13293,'0'0'8141,"-4"11"-6657,-2 7-900,1 1-1,1 0 1,0 0 0,2 0 0,0 0 0,1 0 0,2 29 0,-1-47-558,0 1 0,0 0 0,0-1 0,0 1 0,1-1 1,-1 1-1,0-1 0,1 0 0,-1 1 0,1-1 0,0 1 0,-1-1 1,1 0-1,0 1 0,0-1 0,0 0 0,0 0 0,0 0 0,0 0 1,0 0-1,0 0 0,1 0 0,-1 0 0,0 0 0,1 0 0,-1-1 1,0 1-1,1 0 0,-1-1 0,1 0 0,-1 1 0,3 0 0,-2-2-5,1 1 0,0 0 0,-1 0 0,1-1 0,-1 0 0,1 1 0,-1-1 0,0 0 0,1 0-1,-1 0 1,0 0 0,1-1 0,-1 1 0,0-1 0,0 1 0,0-1 0,0 0 0,2-2 0,13-19 53,-2 0 1,0 0 0,-1-1 0,-2-1-1,0 0 1,-2-1 0,0 0 0,-2-1-1,8-45 1,-18 111-48,1-1-1,6 47 1,-5-84-12,0 0 0,0 0 0,0 1 0,0-1 0,0 0 0,0 0 0,1 0 0,-1 0 0,0 0 0,1 0 0,-1 0 0,1 0 0,-1 0 0,1 0 0,-1 0 0,1 0 0,0 0 0,-1 0 0,1 0 0,0-1 0,0 1 0,0 0 0,-1 0 0,1-1-1,0 1 1,0-1 0,0 1 0,0-1 0,0 1 0,0-1 0,2 1 0,-1-1 7,-1 0 1,1-1-1,0 1 0,-1 0 0,1-1 0,-1 1 0,1-1 0,-1 0 1,0 0-1,1 1 0,-1-1 0,1 0 0,-1 0 0,0 0 0,0 0 1,0 0-1,0-1 0,0 1 0,0 0 0,0 0 0,1-2 0,12-22 38,-2-1 0,0-1 0,-2 1-1,13-55 1,-23 224 68,0-142-230,0 0-1,0 0 1,0 0-1,0 0 1,0 0 0,1 0-1,-1-1 1,0 1-1,1 0 1,-1 0-1,0 0 1,1 0-1,-1-1 1,1 1-1,-1 0 1,1-1-1,0 1 1,-1 0-1,1-1 1,0 1-1,-1-1 1,2 2-1,-1-2-156,0 1-1,0-1 0,0 0 0,0 1 0,-1-1 0,1 0 0,0 0 0,0 0 0,0 1 0,0-1 0,0 0 0,0 0 0,0 0 0,0-1 1,0 1-1,0 0 0,0 0 0,-1 0 0,1-1 0,0 1 0,0 0 0,0-1 0,0 1 0,0-1 0,-1 1 0,1-1 0,0 1 0,-1-1 0,1 0 1,0 1-1,-1-1 0,1 0 0,0-1 0,7-12-9942</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9:19.885"/>
    </inkml:context>
    <inkml:brush xml:id="br0">
      <inkml:brushProperty name="width" value="0.025" units="cm"/>
      <inkml:brushProperty name="height" value="0.025" units="cm"/>
    </inkml:brush>
  </inkml:definitions>
  <inkml:trace contextRef="#ctx0" brushRef="#br0">9 1 12364,'0'0'11333,"-1"12"-10618,-6 333 2985,7-337-3649,0 0 0,0 0 0,1 0 0,0 0 0,0 0 0,1 0 0,0 0 0,1 0 0,0 0 0,5 9 0,-6-14-47,0 0 0,0 0-1,1-1 1,-1 1 0,1-1 0,-1 1 0,1-1 0,0 0-1,0 0 1,1 0 0,-1 0 0,0-1 0,0 1 0,1-1-1,-1 0 1,1 0 0,-1 0 0,1 0 0,0-1-1,-1 0 1,1 1 0,-1-1 0,1 0 0,7-2 0,-2 0 7,0 0 1,0-1 0,-1 0-1,1 0 1,0-1 0,-1 0-1,0-1 1,0 0 0,0 0-1,-1-1 1,0 0 0,0 0-1,0-1 1,-1 0 0,7-8-1,-8 8-483,0 1 0,-1-1 0,0 0 0,0 0 0,0 0 0,2-9 0,-3-1-3925,-3 6-1601,0 8 3543,0-7-9257</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24.449"/>
    </inkml:context>
    <inkml:brush xml:id="br0">
      <inkml:brushProperty name="width" value="0.025" units="cm"/>
      <inkml:brushProperty name="height" value="0.025" units="cm"/>
    </inkml:brush>
  </inkml:definitions>
  <inkml:trace contextRef="#ctx0" brushRef="#br0">138 0 15022,'0'0'9759,"-10"7"-8996,1-1-472,1 1 0,0 0 0,0 1 0,1-1 0,0 1 0,0 1 0,1-1 0,0 1 0,0 0 0,1 1 0,-6 12-1,2 8-74,0-1 0,2 1 0,2 1 0,0-1 0,2 1-1,2 59 1,1-95-266,1-1 0,0 1-1,0 0 1,1 0 0,0 0-1,4-8 1,5-16-164,-7 10-14,-1 1-1,0-1 0,-1 0 0,-1 0 0,-1 0 1,-2-21-1,-4 29 4,1 20 144,4-8 83,1 1 1,-1 0-1,1 0 1,0 0-1,0 0 1,0 0-1,0 0 1,0 0-1,0 0 1,0 0-1,1 0 1,-1 0-1,1-1 0,-1 1 1,1 0-1,0 0 1,1 2-1,2 1 17,1 0 0,1-1 1,-1 1-1,1-1 0,-1 0 0,1-1 0,0 1 0,1-1 0,-1 0 0,1-1 1,-1 0-1,1 0 0,0 0 0,0 0 0,-1-1 0,1-1 0,0 1 0,12-1 0,-8 0 21,0-1-1,0 1 0,0-2 0,0 0 0,0 0 0,0-1 0,-1 0 1,0 0-1,1-1 0,-1-1 0,12-7 0,19-28 99,-32 31-178,-25 36 49,10-19 98,0 1 0,0 0 0,1 0 0,0 0 0,1 1 1,0 0-1,1-1 0,0 1 0,0 1 0,1-1 0,0 0 0,1 1 0,0-1 1,1 12-1,0-21-104,0 0 1,1 1 0,-1-1 0,0 0 0,1 0-1,-1 0 1,1 0 0,0 0 0,-1 0 0,1 0-1,0 0 1,-1 0 0,1 0 0,0 0 0,0 0-1,0 0 1,0 0 0,0-1 0,0 1 0,0 0-1,0-1 1,0 1 0,0-1 0,0 1 0,0-1-1,0 0 1,1 1 0,-1-1 0,0 0 0,0 0-1,0 0 1,1 0 0,-1 0 0,0 0 0,0 0-1,0 0 1,1 0 0,-1-1 0,0 1 0,0 0-1,2-2 1,2 1-207,-1 0 0,1-1-1,-1 1 1,0-1 0,1-1-1,-1 1 1,0 0 0,0-1-1,6-5 1,-6 3-745,0 0 1,0 0-1,0-1 1,-1 1-1,1-1 1,-1 0-1,2-6 0,7-24-5623</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9:20.229"/>
    </inkml:context>
    <inkml:brush xml:id="br0">
      <inkml:brushProperty name="width" value="0.025" units="cm"/>
      <inkml:brushProperty name="height" value="0.025" units="cm"/>
    </inkml:brush>
  </inkml:definitions>
  <inkml:trace contextRef="#ctx0" brushRef="#br0">5 1 10154,'0'0'11627,"-4"19"-11595,7-19-160</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9:20.604"/>
    </inkml:context>
    <inkml:brush xml:id="br0">
      <inkml:brushProperty name="width" value="0.025" units="cm"/>
      <inkml:brushProperty name="height" value="0.025" units="cm"/>
    </inkml:brush>
  </inkml:definitions>
  <inkml:trace contextRef="#ctx0" brushRef="#br0">1 0 12588,'0'0'12294,"0"11"-10335,1 0-1452,12 123 2652,-11-120-3106,1 1 0,1-1 0,0 0 0,1 0 0,0 0 0,1 0 0,11 19 0,-9-26-1480,-4-12-1928,-4-20-3861,0 18 6044,0-20-5923</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9:20.949"/>
    </inkml:context>
    <inkml:brush xml:id="br0">
      <inkml:brushProperty name="width" value="0.025" units="cm"/>
      <inkml:brushProperty name="height" value="0.025" units="cm"/>
    </inkml:brush>
  </inkml:definitions>
  <inkml:trace contextRef="#ctx0" brushRef="#br0">517 107 14157,'0'0'11627,"-12"-32"-13388,12 37-1731</inkml:trace>
  <inkml:trace contextRef="#ctx0" brushRef="#br0" timeOffset="1">0 31 11915,'0'0'10474,"26"-30"-12652,-16 30-1505,0 0-3172</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9:21.420"/>
    </inkml:context>
    <inkml:brush xml:id="br0">
      <inkml:brushProperty name="width" value="0.025" units="cm"/>
      <inkml:brushProperty name="height" value="0.025" units="cm"/>
    </inkml:brush>
  </inkml:definitions>
  <inkml:trace contextRef="#ctx0" brushRef="#br0">1 0 15791,'0'0'3438,"1"14"-1436,8 78-1029,5 1 1,4-2 0,3 0 0,40 103-1,-48-171-956,-13-23-13,1 0-1,-1 1 1,0-1-1,0 0 1,1 0-1,-1 0 1,0 1-1,0-1 1,1 0-1,-1 0 1,0 0-1,1 0 1,-1 0-1,0 1 1,1-1-1,-1 0 1,0 0-1,1 0 1,-1 0-1,0 0 0,1 0 1,-1 0-1,0 0 1,1 0-1,-1 0 1,0 0-1,1 0 1,-1-1-1,0 1 1,0 0-1,1 0 1,-1 0-1,0 0 1,1-1-1,1-2 17,1 0 0,-1 0 1,0 0-1,-1-1 0,1 1 0,0 0 0,-1-1 0,2-7 1,3-9 2,20-51-7,-24 66-16,1 0 0,-1 0-1,1 0 1,0 0 0,0 1 0,1-1 0,-1 1 0,1 0-1,0 0 1,7-5 0,-9 8-1,-1 0 0,0 0-1,1 0 1,-1 0 0,0 0 0,1 1 0,-1-1-1,1 1 1,-1-1 0,1 1 0,0-1 0,-1 1-1,1 0 1,-1 0 0,1 0 0,0 0-1,-1 0 1,1 0 0,-1 0 0,1 0 0,0 1-1,-1-1 1,1 1 0,-1-1 0,2 2 0,-1-1 2,1 1 0,-2 0 0,1 0 0,0 0 0,0 0 0,-1 0 0,1 0 0,-1 1 0,1-1 0,-1 1 0,0-1 0,0 0 0,1 5 0,1 4 186,-1 0 0,0 1 0,0-1 0,-1 0 0,-1 23 0,-1-29-52,-1-1-1,1 1 1,0 0-1,-1-1 1,0 1-1,0-1 1,-1 0-1,1 1 1,-1-1-1,0 0 1,0-1-1,0 1 1,0 0-1,-1-1 1,1 0-1,-1 0 1,0 0-1,0 0 1,0-1-1,-1 1 1,1-1-1,-6 2 1,7-3-221,1 0 1,0 0-1,-1 0 1,0 0-1,1-1 1,-1 1-1,1-1 1,-1 0 0,0 0-1,1 0 1,-1 0-1,0 0 1,1 0-1,-1-1 1,1 1-1,-1-1 1,1 0-1,-1 0 1,1 0-1,-1 0 1,1 0-1,0 0 1,-1-1-1,1 1 1,0-1-1,0 0 1,0 1-1,0-1 1,0 0-1,1 0 1,-1 0-1,1-1 1,-1 1-1,1 0 1,0 0-1,0-1 1,0 1 0,0-1-1,0 1 1,0-1-1,0-3 1,0 1-699,0 1 0,0-1 0,0 0 0,1 1 0,0-1 0,0 0 0,0 0 0,0 1 0,1-1 0,0 0 0,0 1 0,0-1 0,3-5 0,9-13-6530</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9:22.127"/>
    </inkml:context>
    <inkml:brush xml:id="br0">
      <inkml:brushProperty name="width" value="0.025" units="cm"/>
      <inkml:brushProperty name="height" value="0.025" units="cm"/>
    </inkml:brush>
  </inkml:definitions>
  <inkml:trace contextRef="#ctx0" brushRef="#br0">0 209 14574,'0'0'10031,"7"13"-8376,1 2-1302,-1 0 1,-1 0 0,-1 1 0,0 0 0,-1 0 0,3 21 0,7 33 477,-13-68-793,0 0 1,0 0-1,0 0 0,0 0 1,0 0-1,0 0 0,0 0 1,1 0-1,-1 0 1,1 0-1,-1 0 0,3 1 1,-3-2-23,0-1 0,0 0 0,0 1 0,0-1 0,0 0 0,0 0 0,0 0-1,0 0 1,0 0 0,-1 0 0,1 0 0,0 0 0,0 0 0,0 0 0,0 0 0,0-1 0,0 1 0,0 0 0,0-1 0,0 1 0,-1-1 0,1 1 0,0-1 0,0 1 0,0-1 0,-1 1 0,1-1 0,0 0 0,-1 1 0,1-1 0,0-1 0,4-5 25,0 0 0,-1 0 0,0 0 1,0 0-1,0-1 0,-1 0 0,-1 0 0,1 0 0,-1 0 0,0 0 0,1-17 0,-2 11-88,0-1-1,-1 0 1,0 0-1,-1 0 1,-6-28-1,6 40 4,0-1 0,-1 1-1,1 0 1,-1 0 0,0 0-1,0 0 1,0 0 0,0 0-1,0 1 1,-1-1-1,-2-2 1,4 4 38,1 1 0,-1 0 0,1-1 0,0 1 0,-1 0 0,1-1 0,-1 1-1,1 0 1,-1 0 0,1 0 0,-1 0 0,1-1 0,-1 1 0,1 0 0,0 0 0,-1 0 0,0 0 0,1 0 0,-1 0-1,1 0 1,-1 0 0,1 0 0,-1 0 0,1 0 0,0 1 0,-1-1 0,1 0 0,-2 1 0,2 0 2,-1 0 1,0 0-1,0 0 1,1 0-1,-1 1 1,1-1-1,-1 0 1,1 0-1,0 1 0,-1-1 1,1 0-1,0 1 1,0-1-1,0 0 1,0 1-1,0 1 1,0 2 6,0-1 0,0 1 0,1-1 0,-1 1 0,1-1 0,0 1 0,1-1 0,-1 0 0,1 0 0,-1 0 0,1 1 0,0-2 0,1 1 0,3 6 1,-3-8 2,-1 0 0,0 0 1,1 0-1,-1 0 0,1-1 1,0 1-1,0-1 0,0 1 1,0-1-1,0 0 1,0 0-1,0 0 0,0 0 1,0-1-1,0 0 0,0 1 1,1-1-1,-1 0 0,0 0 1,0-1-1,0 1 1,4-1-1,-3 0-1,0 0 0,0-1 0,-1 1 0,1-1 0,0 0-1,0 0 1,-1 0 0,0 0 0,1 0 0,-1-1 0,0 0 0,0 1 0,0-1 0,0-1 0,-1 1 0,1 0 0,2-5 0,4-9 5,0 0 1,10-29 0,2-2 1,-21 60-19,1-1-1,0 1 1,1-1-1,4 18 1,-5-26 24,0-1 0,-1 1 1,1-1-1,0 0 0,0 1 0,1-1 1,-1 0-1,0 0 0,1 1 0,0-1 1,-1 0-1,1-1 0,0 1 0,0 0 1,0 0-1,0-1 0,0 1 0,0-1 1,1 0-1,-1 0 0,5 2 0,-3-2 8,1 0-1,-1-1 1,1 1-1,-1-1 1,1 0-1,-1-1 0,0 1 1,1-1-1,-1 0 1,1 0-1,6-3 1,6-3 0,1-1 1,-2-1 0,1 0-1,26-21 1,-13 4-20,-23 19-58,-1 1 0,1 0-1,1 0 1,-1 1 0,1-1 0,0 2 0,11-6 0,-19 10 50,1 0-1,-1 0 1,1 0 0,-1 0 0,1 0 0,-1 0 0,1 0 0,-1 0 0,1 0-1,-1 0 1,1 0 0,-1 0 0,1 0 0,-1 1 0,1-1 0,-1 0 0,1 0-1,-1 1 1,1-1 0,-1 0 0,1 0 0,-1 1 0,0-1 0,1 1 0,-1-1-1,0 0 1,1 1 0,-1-1 0,0 1 0,1-1 0,-1 1 0,0-1 0,0 1-1,0-1 1,1 1 0,-1 0 1,1 0 0,-1 0 0,1 0 0,-1 0 0,1 0 0,0 0 0,-1 0 0,1-1 0,0 1 0,-1 0 0,1-1 0,0 1 0,0 0 0,0-1 1,0 1-1,0-1 0,0 1 0,0-1 0,1 1 0,4 0 8,0-1 1,-1 0 0,1 0 0,0 0-1,-1 0 1,1-1 0,0 0-1,-1 0 1,1-1 0,9-3 0,57-31-8,-9 5-5,-52 27-299,1 1 1,-1 0-1,1 1 1,0 0-1,0 1 1,21 0-1,-33 1 89,1 0 0,-1 0 0,1 0 0,-1 0 0,1-1 0,-1 1 0,0 0 0,1 0 0,-1 0 0,1 0 0,-1-1 0,0 1 0,1 0 0,-1-1 0,0 1 0,1 0 0,-1 0 0,0-1 0,1 1 0,-1-1 0,0 1 0,0 0 0,0-1 0,1 1 0,-1-1 0,0 1 0,0 0 0,0-2 0,3-11-5449</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9:22.503"/>
    </inkml:context>
    <inkml:brush xml:id="br0">
      <inkml:brushProperty name="width" value="0.025" units="cm"/>
      <inkml:brushProperty name="height" value="0.025" units="cm"/>
    </inkml:brush>
  </inkml:definitions>
  <inkml:trace contextRef="#ctx0" brushRef="#br0">0 0 9129,'0'0'18449</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9:22.899"/>
    </inkml:context>
    <inkml:brush xml:id="br0">
      <inkml:brushProperty name="width" value="0.025" units="cm"/>
      <inkml:brushProperty name="height" value="0.025" units="cm"/>
    </inkml:brush>
  </inkml:definitions>
  <inkml:trace contextRef="#ctx0" brushRef="#br0">162 88 14221,'4'-8'1960,"0"2"-1483,-1 2-22,0 0-1,0 0 1,-1-1-1,1 1 1,-1-1-1,0 0 0,-1 0 1,1 0-1,-1 0 1,0 0-1,1-10 1,-2 15-348,-1-1 1,1 0-1,-1 1 1,0-1-1,1 1 1,-1-1-1,1 1 1,-1-1 0,0 1-1,1 0 1,-1-1-1,0 1 1,0 0-1,1-1 1,-1 1-1,0 0 1,0 0 0,1 0-1,-1 0 1,0 0-1,0 0 1,0 0-1,1 0 1,-1 0-1,0 0 1,-1 0 0,-22 4 639,15 0-627,1 0 0,0 1 0,0 0 0,0 0 0,0 1 0,1-1 0,0 2 1,0-1-1,1 1 0,0 0 0,0 1 0,1-1 0,-8 14 0,7-10 29,0 0 0,0 0 0,1 0 0,0 1 0,1 0 0,1 0 0,0 0 0,0 0 0,-1 21 0,4-31-148,0 0-1,0 0 0,0 0 1,0 0-1,0 0 1,1 0-1,-1 0 1,0 0-1,1 0 1,0 0-1,-1 0 1,1 0-1,0-1 1,0 1-1,0 0 0,0 0 1,0-1-1,0 1 1,1-1-1,-1 1 1,0-1-1,1 0 1,-1 1-1,3 0 1,-1-1-106,0 0 1,0 0-1,0 0 1,0-1-1,0 1 1,0-1-1,0 0 1,0 0-1,0 0 1,0 0-1,0-1 1,0 1 0,0-1-1,3-1 1,7-2-733,-1 0 1,1-2 0,-2 1-1,1-2 1,-1 1 0,14-12-1,18-17-4122,2-7-2445</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9:23.400"/>
    </inkml:context>
    <inkml:brush xml:id="br0">
      <inkml:brushProperty name="width" value="0.025" units="cm"/>
      <inkml:brushProperty name="height" value="0.025" units="cm"/>
    </inkml:brush>
  </inkml:definitions>
  <inkml:trace contextRef="#ctx0" brushRef="#br0">61 103 13645,'0'0'4345,"-9"7"-2743,-27 25-524,34-29-869,1 0 1,-1 0-1,0 0 0,1 0 0,-1 0 0,1 0 0,0 1 1,0-1-1,0 0 0,1 1 0,-1-1 0,1 1 0,0-1 1,0 1-1,0-1 0,0 0 0,1 1 0,1 6 0,-1 4 307,-1-11-493,0 0 0,0 0 1,0 0-1,0 0 0,1 0 0,-1 0 1,1 0-1,0 0 0,0 0 1,0 0-1,0 0 0,0 0 0,0-1 1,1 1-1,0-1 0,-1 1 1,1-1-1,0 1 0,0-1 0,0 0 1,1 0-1,-1 0 0,4 2 1,-4-3-21,1 0 1,0-1-1,-1 1 1,1-1-1,-1 0 0,1 1 1,0-1-1,-1 0 1,1-1-1,0 1 1,-1 0-1,1-1 1,-1 0-1,1 1 1,-1-1-1,1 0 1,-1 0-1,0-1 1,1 1-1,-1 0 1,0-1-1,0 1 1,0-1-1,0 0 1,0 0-1,0 0 1,2-3-1,13-17 10,-2 0-1,0 0 1,-1-2-1,-2 0 1,0 0-1,-2-1 1,11-37-1,-18 55 22,3-6 76,0 12-41,3 25-17,-3 35-32,-6-57-19,0 0 0,0-1 1,0 1-1,0 0 0,1 0 0,-1-1 1,0 1-1,1 0 0,-1-1 0,1 1 1,-1-1-1,1 1 0,0-1 0,0 1 1,-1-1-1,1 1 0,0-1 1,1 0-1,0 2 0,-1-3 2,0 1 1,0-1-1,0 0 1,0 0-1,0 0 0,0 0 1,0 1-1,0-1 1,0-1-1,0 1 0,0 0 1,0 0-1,0 0 1,0 0-1,0-1 0,0 1 1,0 0-1,0-1 1,-1 1-1,1-1 0,0 1 1,0-1-1,1 0 1,8-8 31,1 0 1,-2 0 0,17-20-1,-11 13-49,-7 7 21,31-27 12,-37 34-19,1 0 0,-1 0 1,1 1-1,0-1 1,-1 1-1,1-1 0,0 1 1,0 0-1,0 0 1,0 1-1,0-1 0,0 0 1,0 1-1,4 0 1,-7 0-8,1 0 0,0 1 0,-1-1 0,1 0 0,0 1 0,-1-1 1,1 1-1,-1-1 0,1 1 0,-1-1 0,1 1 0,-1-1 0,1 1 0,-1-1 0,0 1 1,1-1-1,-1 1 0,0 0 0,1-1 0,-1 1 0,0 0 0,0 0 0,0-1 0,1 1 1,-1 0-1,0-1 0,0 1 0,0 0 0,0 1 0,0-1-33,-1 0-1,1 0 1,0 0-1,1 0 1,-1 0-1,0 0 0,0-1 1,0 1-1,1 0 1,-1 0-1,0 0 1,1 0-1,-1 0 1,1 0-1,-1 0 1,1-1-1,-1 1 1,1 0-1,0 0 1,-1-1-1,1 1 1,0 0-1,-1-1 0,1 1 1,0-1-1,0 1 1,0-1-1,0 1 1,0-1-1,-1 0 1,1 1-1,0-1 1,0 0-1,0 0 1,2 1-1,-2-1-158,0 0-435,1 0 1,-1 0-1,1 0 0,-1 0 0,1 0 1,-1-1-1,1 1 0,-1 0 0,1-1 1,-1 1-1,0-1 0,1 0 0,-1 1 1,3-3-1,10-13-12829</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9:24.431"/>
    </inkml:context>
    <inkml:brush xml:id="br0">
      <inkml:brushProperty name="width" value="0.025" units="cm"/>
      <inkml:brushProperty name="height" value="0.025" units="cm"/>
    </inkml:brush>
  </inkml:definitions>
  <inkml:trace contextRef="#ctx0" brushRef="#br0">120 358 7271,'0'0'3363,"2"-10"-806,5-36 22,-7 45-2462,0 0 1,1 0 0,-1-1 0,0 1 0,0 0-1,0 0 1,0 0 0,0 0 0,0-1 0,0 1 0,0 0-1,-1 0 1,1 0 0,0 0 0,-1 0 0,1 0-1,0 0 1,-1 0 0,1 0 0,-1 0 0,0 0-1,1 0 1,-1 0 0,0 0 0,0 0 0,0 0-1,1 0 1,-1 1 0,0-1 0,0 0 0,0 1 0,0-1-1,0 1 1,0-1 0,-1 1 0,1 0 0,0-1-1,0 1 1,0 0 0,0 0 0,0-1 0,0 1-1,-1 0 1,1 0 0,0 0 0,0 1 0,0-1 0,0 0-1,-1 0 1,-1 1 0,-1 0 50,-1 0 0,1 1 0,0-1 1,-1 1-1,1 0 0,0 0 0,0 1 0,0-1 0,0 1 1,-6 5-1,6-3-120,0-1 0,0 1 0,0 0 0,1 1 0,-1-1 0,1 1 0,1-1 0,-1 1 0,1 0 0,0 0 0,0 0 0,1 0 0,0 1 0,0-1 0,0 0 0,1 0 0,0 8 1,1-14-49,-1 1 0,0-1 1,0 1-1,1-1 1,-1 1-1,1-1 1,-1 1-1,0-1 0,1 1 1,-1-1-1,1 1 1,-1-1-1,1 1 1,-1-1-1,1 0 1,0 0-1,-1 1 0,1-1 1,-1 0-1,1 0 1,0 1-1,-1-1 1,1 0-1,0 0 0,-1 0 1,1 0-1,0 0 1,-1 0-1,1 0 1,-1 0-1,1 0 1,0 0-1,-1-1 0,1 1 1,0 0-1,-1 0 1,2-1-1,23-11 42,-14 3 0,0 0 0,-1-1-1,0 0 1,-1-1 0,0 0-1,-1-1 1,0 0 0,10-20 0,-8 11 124,-1 0 0,0 0 0,-2-1 0,8-36 1,-6-10 714,-8 63-854,-1 0 1,0 0 0,0 1-1,0-1 1,0 0-1,-1 0 1,0 1-1,0-1 1,0 1-1,0-1 1,-4-7 0,5 11-29,0 1 1,-1-1 0,1 1 0,0-1 0,-1 1 0,1 0 0,0-1 0,-1 1-1,1-1 1,0 1 0,-1 0 0,1-1 0,-1 1 0,1 0 0,-1-1 0,1 1 0,-1 0-1,1 0 1,-1-1 0,1 1 0,-1 0 0,1 0 0,-1 0 0,1 0 0,-1 0-1,0 0 1,1 0 0,-1 0 0,1 0 0,-1 0 0,1 0 0,-1 0 0,1 0 0,-1 0-1,1 1 1,-1-1 0,1 0 0,-1 0 0,1 1 0,-1-1 0,1 0 0,-1 1-1,1-1 1,-1 0 0,1 1 0,0-1 0,-1 0 0,1 1 0,0-1 0,-1 1 0,1-1-1,0 1 1,0-1 0,-1 1 0,1-1 0,0 1 0,0-1 0,0 1 0,0-1-1,0 1 1,-1 0 0,1-1 0,0 1 0,-9 38 34,5-12 62,2 0-1,1 0 1,2 34-1,-1-55-32,1-1-1,-1 1 1,1-1-1,0 1 1,0-1 0,0 1-1,1-1 1,0 0-1,0 1 1,1-1-1,-1 0 1,1-1-1,0 1 1,0 0-1,1-1 1,-1 0-1,1 1 1,0-2-1,0 1 1,0 0 0,1-1-1,9 6 1,-11-7-56,0-1 1,0 0 0,0 0 0,1 0 0,-1-1 0,0 1 0,1-1 0,-1 1 0,0-1 0,1 0-1,-1 0 1,1-1 0,-1 1 0,0-1 0,1 0 0,-1 0 0,0 0 0,0 0 0,0 0-1,4-3 1,-2 1 6,0-1 0,-1 0 0,1 0 0,-1 0 0,0 0 0,0-1-1,-1 1 1,1-1 0,-1 0 0,3-6 0,1-3-86,-1 0 1,-1 0-1,0-1 0,4-21 1,-9 36 63,0 15-35,-1-6 86,1 1 1,0 0-1,1 0 1,0-1 0,2 12-1,-2-20-9,-1 1-1,0-1 0,1 1 1,-1-1-1,1 0 1,0 1-1,-1-1 1,1 0-1,0 0 1,0 1-1,0-1 0,0 0 1,0 0-1,0 0 1,0 0-1,0 0 1,0 0-1,1-1 0,-1 1 1,0 0-1,1 0 1,-1-1-1,0 1 1,1-1-1,-1 1 0,1-1 1,-1 0-1,1 0 1,-1 1-1,1-1 1,-1 0-1,1 0 1,-1-1-1,1 1 0,-1 0 1,0 0-1,1-1 1,-1 1-1,1-1 1,-1 1-1,2-1 0,4-4 6,1 1 1,-1-1-1,-1 0 0,1 0 0,-1-1 0,0 0 0,0 0 0,0-1 0,-1 1 0,0-1 0,0 0 0,-1-1 0,4-7 0,18-25 50,-25 39-91,-1 1 1,0-1-1,0 1 1,0 0-1,1-1 1,-1 1-1,0-1 1,1 1-1,-1 0 1,0-1-1,1 1 1,-1-1-1,1 1 0,-1 0 1,0 0-1,1-1 1,-1 1-1,1 0 1,-1 0-1,1 0 1,-1-1-1,1 1 1,-1 0-1,1 0 1,-1 0-1,1 0 1,-1 0-1,1 0 1,-1 0-1,1 0 1,-1 0-1,1 0 1,-1 0-1,1 0 1,-1 1-1,1-1 1,-1 0-1,1 0 1,-1 0-1,1 1 1,-1-1-1,1 0 1,-1 1-1,0-1 0,1 0 1,-1 1-1,0-1 1,1 0-1,-1 1 1,0-1-1,1 1 1,-1-1-1,1 1 1,13 36-186,-6-15 34,-7-21 39,-1 0 0,0 0 0,1 0 0,-1 0 0,1 0 0,-1 0 1,1 0-1,0 0 0,-1 0 0,1 0 0,0 0 0,-1-1 0,1 1 0,0 0 0,0-1 0,0 1 0,0 0 0,0-1 0,0 1 1,0-1-1,0 1 0,0-1 0,0 0 0,0 1 0,0-1 0,0 0 0,0 0 0,0 0 0,1 0 0,-1 0 0,0 0 1,0 0-1,0 0 0,0 0 0,0 0 0,0-1 0,0 1 0,0 0 0,0-1 0,0 1 0,0-1 0,0 1 0,0-1 0,0 0 1,0 1-1,1-2 0,1-1-923,0 0 0,-1-1 0,1 1 0,-1-1 0,0 1 0,0-1 0,0 0 0,-1 0 0,1 0 0,-1 0 0,1-5 0,1-15-8375</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9:24.820"/>
    </inkml:context>
    <inkml:brush xml:id="br0">
      <inkml:brushProperty name="width" value="0.025" units="cm"/>
      <inkml:brushProperty name="height" value="0.025" units="cm"/>
    </inkml:brush>
  </inkml:definitions>
  <inkml:trace contextRef="#ctx0" brushRef="#br0">0 0 11307,'0'0'11306</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24.775"/>
    </inkml:context>
    <inkml:brush xml:id="br0">
      <inkml:brushProperty name="width" value="0.025" units="cm"/>
      <inkml:brushProperty name="height" value="0.025" units="cm"/>
    </inkml:brush>
  </inkml:definitions>
  <inkml:trace contextRef="#ctx0" brushRef="#br0">1 1 14574,'0'0'10570,"-1"57"-10538,14-42-64,3-1-1954,2-2-2050,1-2-3747</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9:26.673"/>
    </inkml:context>
    <inkml:brush xml:id="br0">
      <inkml:brushProperty name="width" value="0.025" units="cm"/>
      <inkml:brushProperty name="height" value="0.025" units="cm"/>
    </inkml:brush>
  </inkml:definitions>
  <inkml:trace contextRef="#ctx0" brushRef="#br0">29 62 9033,'0'-3'536,"-8"-32"4335,8 34-4589,0 0-1,0-1 0,0 1 0,-1 0 0,1 0 0,-1 0 1,1 0-1,-1 0 0,1 0 0,-1 0 0,1 0 0,-1 0 0,0 0 1,0 0-1,1 0 0,-1 0 0,0 0 0,0 1 0,0-1 0,0 0 1,0 1-1,0-1 0,-2 0 0,1 8 70,1 0-1,1 0 1,-1 0 0,1 0-1,1 11 1,-1-17-277,25 204 2884,-2-31-1528,-21-158-1375,-2-5 15,1 0 1,0 0-1,7 22 1,-4-29 143,0-15-57,-1-17 75,-2 8-88,0 0-74,0-1 0,-1 0 0,-1 1 0,-2-1-1,1 1 1,-2-1 0,-1 1 0,-1 0 0,0 1 0,-12-25 0,25 58-94,1 0 1,0-1-1,1 0 1,0-1-1,1 1 1,20 18 0,-27-28 28,0 0 0,0-1 0,0 0 1,0 1-1,1-1 0,-1 0 1,1 0-1,-1-1 0,1 1 1,-1-1-1,1 0 0,0 0 0,0 0 1,0 0-1,-1-1 0,1 1 1,0-1-1,0 0 0,0 0 1,0-1-1,0 1 0,0-1 0,-1 0 1,1 0-1,0 0 0,0 0 1,-1-1-1,1 1 0,-1-1 1,1 0-1,-1 0 0,0-1 0,4-2 1,-1 0 58,-1 0 0,1-1 1,-1 1-1,-1-1 0,1 0 1,-1 0-1,0 0 0,0 0 1,-1-1-1,0 0 0,0 0 0,-1 0 1,1 0-1,-1 0 0,-1 0 1,0-1-1,0 1 0,0 0 1,-1-1-1,0-9 0,-2 12-48,-1 11-50,-1 13-6,3 28 46,-1-32 11,1-1 0,0 1 0,2-1 0,-1 1 0,2-1 0,0 1 0,1-1 0,0 0 0,7 18 0,-10-31-16,1 0 1,-1-1-1,1 1 0,-1 0 1,0 0-1,1-1 1,0 1-1,-1 0 0,1 0 1,-1-1-1,1 1 1,0-1-1,-1 1 0,1 0 1,0-1-1,0 0 1,0 1-1,-1-1 1,1 1-1,0-1 0,0 0 1,0 0-1,0 1 1,0-1-1,-1 0 0,1 0 1,0 0-1,0 0 1,0 0-1,0 0 0,0 0 1,0 0-1,0 0 1,0-1-1,-1 1 0,1 0 1,0-1-1,0 1 1,0 0-1,0-1 1,-1 1-1,1-1 0,0 1 1,0-1-1,-1 0 1,1 1-1,-1-1 0,2-1 1,2-2-14,0 0 1,-1 0 0,1-1-1,-1 1 1,0-1-1,3-6 1,-2 1-479,-1 0 0,1 1-1,-2-1 1,4-20 0,-5 16-1263,0-1 1,-1 1-1,-1 0 0,0 0 1,-4-24-1,-10-10-5630</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9:27.017"/>
    </inkml:context>
    <inkml:brush xml:id="br0">
      <inkml:brushProperty name="width" value="0.025" units="cm"/>
      <inkml:brushProperty name="height" value="0.025" units="cm"/>
    </inkml:brush>
  </inkml:definitions>
  <inkml:trace contextRef="#ctx0" brushRef="#br0">52 0 13933,'0'0'8969,"-48"1"-7176,44-1 1122,13 0-2915,4 0-737,4 0-1248,4 0-1090,-1 5-609,0 9-1601,-2 3-3619</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9:27.344"/>
    </inkml:context>
    <inkml:brush xml:id="br0">
      <inkml:brushProperty name="width" value="0.025" units="cm"/>
      <inkml:brushProperty name="height" value="0.025" units="cm"/>
    </inkml:brush>
  </inkml:definitions>
  <inkml:trace contextRef="#ctx0" brushRef="#br0">27 85 17008,'0'0'5408,"-4"11"-3561,1-1-1600,-1-1 100,0 0 0,1 0 0,1 0 0,0 1-1,0-1 1,1 1 0,0 0 0,1 18-1,0-28-338,0 1 0,0-1-1,1 1 1,-1-1 0,0 1-1,1-1 1,-1 0 0,0 1-1,1-1 1,-1 1 0,1-1-1,-1 0 1,1 1 0,-1-1-1,0 0 1,1 0 0,-1 1-1,1-1 1,-1 0-1,1 0 1,0 0 0,-1 0-1,1 1 1,-1-1 0,1 0-1,-1 0 1,1 0 0,-1 0-1,1 0 1,-1 0 0,1-1-1,0 1 1,-1 0 0,1 0-1,-1 0 1,1-1 0,20-6 125,-10-2-48,0-1 1,0 1-1,-1-2 1,0 1-1,-1-1 1,0-1-1,-1 0 1,10-18-1,-6 10-18,30-37-1,-23 44-87,-18 13 25,0 0 0,-1 0 1,1 0-1,-1 0 1,1 0-1,-1 0 0,1 1 1,-1-1-1,1 0 1,0 0-1,-1 0 0,1 1 1,-1-1-1,1 0 1,-1 0-1,0 1 0,1-1 1,-1 1-1,1-1 1,-1 0-1,0 1 0,1-1 1,-1 1-1,0-1 1,1 1-1,2 5 62,-1 0 1,0 0-1,0 1 1,0-1-1,1 11 1,-3-13-50,1 0 1,-1 0 0,1 0 0,0 0-1,0 0 1,1 0 0,-1 0 0,1 0-1,0 0 1,0 0 0,3 4 0,-3-7-14,0 0 0,0 0-1,-1 0 1,1 0 0,0 0 0,0-1 0,0 1 0,0 0 0,0-1 0,0 0 0,0 1-1,0-1 1,0 0 0,0 0 0,0 0 0,0 0 0,0-1 0,0 1 0,0 0 0,0-1-1,0 1 1,0-1 0,0 0 0,0 0 0,0 0 0,-1 0 0,1 0 0,3-2-1,3-5 9,1 0-1,-1 0 0,0-1 0,8-13 1,-12 16-15,0 0 1,1 1 0,-1-1 0,1 1 0,0 0 0,1 0 0,-1 1-1,9-6 1,-14 10-7,1 0-1,0-1 1,0 1 0,0 0-1,0 0 1,0 0-1,0 0 1,0 0 0,0 0-1,0 0 1,0 0 0,0 0-1,0 0 1,0 1-1,0-1 1,-1 0 0,1 1-1,0-1 1,0 1-1,0-1 1,0 1 0,-1-1-1,1 1 1,0-1 0,0 1-1,-1 0 1,1-1-1,0 1 1,-1 0 0,1 0-1,-1-1 1,1 1-1,-1 0 1,1 0 0,-1 0-1,0 0 1,1 0 0,-1 0-1,0 0 1,0-1-1,0 1 1,0 0 0,0 0-1,0 1 1,5 51-669,-5-45 337,5 61-6626,-5-55 1298</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9:30.983"/>
    </inkml:context>
    <inkml:brush xml:id="br0">
      <inkml:brushProperty name="width" value="0.025" units="cm"/>
      <inkml:brushProperty name="height" value="0.025" units="cm"/>
    </inkml:brush>
  </inkml:definitions>
  <inkml:trace contextRef="#ctx0" brushRef="#br0">105 41 1313,'-51'-12'3979,"-2"8"3354,58 6-7239,-1-1-1,1 1 1,0-1-1,0 2 0,-1-1 1,1 0-1,6 6 1,14 5 146,-3-5-210,1-1 1,0-2-1,0 0 0,0-1 0,1-1 1,-1-2-1,1 0 0,23-3 1,31-5 209,83-21 0,25-2-48,99 17 169,-39 4-162,-235 7-409,9 0 603,-15 9-4483,-5-4 1111</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9:39.737"/>
    </inkml:context>
    <inkml:brush xml:id="br0">
      <inkml:brushProperty name="width" value="0.025" units="cm"/>
      <inkml:brushProperty name="height" value="0.025" units="cm"/>
    </inkml:brush>
  </inkml:definitions>
  <inkml:trace contextRef="#ctx0" brushRef="#br0">0 94 5093,'0'0'6011,"9"-4"-5189,32-11-577,1 2 0,1 1 1,0 3-1,80-8 0,191 2-198,-300 15-23,226-1 4,79-1 14,-293-1 85,14 0-2502,-45 3-54</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9:54.450"/>
    </inkml:context>
    <inkml:brush xml:id="br0">
      <inkml:brushProperty name="width" value="0.025" units="cm"/>
      <inkml:brushProperty name="height" value="0.025" units="cm"/>
    </inkml:brush>
  </inkml:definitions>
  <inkml:trace contextRef="#ctx0" brushRef="#br0">3 33 3395,'0'0'8200,"0"-5"-7634,-3-16-246,3 21-317,0 0-1,0-1 0,0 1 1,0 0-1,0-1 0,0 1 1,0 0-1,1 0 0,-1-1 1,0 1-1,0 0 0,0 0 1,0-1-1,0 1 1,1 0-1,-1 0 0,0-1 1,0 1-1,0 0 0,1 0 1,-1 0-1,0-1 0,0 1 1,1 0-1,-1 0 0,0 0 1,0 0-1,1 0 1,-1 0-1,0 0 0,1 0 1,-1-1-1,0 1 0,1 0 1,-1 0-1,0 0 0,0 0 1,1 0-1,-1 1 1,0-1-1,1 0 0,-1 0 1,0 0-1,0 0 0,1 0 1,-1 0-1,0 0 0,0 0 1,1 1-1,-1-1 0,0 0 1,0 0-1,1 0 1,-1 1-1,15 7 12,-2 9 125,130 156 342,-92-123-1248,-28-29 733,-2 0 0,0 1 0,24 35 0,-39-46 100,0-1 1,1 0-1,0-1 0,1 0 0,0 0 0,1 0 0,-1-1 0,2 0 0,-1-1 0,1 0 1,0 0-1,15 6 0,52 27-1354,-2 6-4065,-43-24 1547</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9:35.315"/>
    </inkml:context>
    <inkml:brush xml:id="br0">
      <inkml:brushProperty name="width" value="0.025" units="cm"/>
      <inkml:brushProperty name="height" value="0.025" units="cm"/>
    </inkml:brush>
  </inkml:definitions>
  <inkml:trace contextRef="#ctx0" brushRef="#br0">0 284 6854,'0'0'2643,"0"-8"-1826,1 3-676,-1 1 0,1-1 1,0 0-1,0 1 0,1-1 1,-1 1-1,1-1 0,0 1 1,0 0-1,0 0 1,1 0-1,-1 0 0,1 0 1,0 0-1,0 0 0,0 1 1,1 0-1,-1 0 0,1 0 1,7-5-1,14-7 45,1 1-1,0 1 1,1 1-1,1 1 1,0 1 0,48-9-1,184-18 123,-102 19-234,-86 7-68,-20 1-1,0 2-1,1 2 0,0 3 0,89 6 0,-139-2-99,0 0 0,-1 0 0,1 0 0,-1 0 0,1 1 0,-1-1 0,0 1 0,1-1 0,-1 1 0,0 0 1,0 0-1,0-1 0,0 2 0,-1-1 0,1 0 0,0 0 0,-1 0 0,0 1 0,1-1 0,-1 1 0,0-1 0,0 1 0,-1 0 0,2 4 0,-1-4-48,-1-1-1,1 1 1,-1-1-1,1 1 1,-1-1-1,0 1 1,0-1 0,0 1-1,0-1 1,-1 0-1,1 1 1,-1-1-1,1 1 1,-1-1 0,0 0-1,0 1 1,0-1-1,0 0 1,0 0 0,-1 0-1,1 1 1,-1-1-1,1-1 1,-1 1-1,0 0 1,1 0 0,-4 1-1,1-2-3940</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9:36.656"/>
    </inkml:context>
    <inkml:brush xml:id="br0">
      <inkml:brushProperty name="width" value="0.025" units="cm"/>
      <inkml:brushProperty name="height" value="0.025" units="cm"/>
    </inkml:brush>
  </inkml:definitions>
  <inkml:trace contextRef="#ctx0" brushRef="#br0">80 45 2370,'-72'-1'6552,"64"0"-4263,47 0-1878,576-30 299,-429 23-694,-157 9-13,-1 2 0,1 0 0,-1 2 0,40 12 1,-68-17-50,1 0-1,-1 1 1,0-1 0,1 0 0,-1 1 0,1-1 0,-1 0-1,1 0 1,-1 1 0,1-1 0,-1 0 0,1 0 0,-1 0-1,1 1 1,-1-1 0,1 0 0,-1 0 0,1 0 0,-1 0-1,1 0 1,-1 0 0,1 0 0,-1 0 0,1 0 0,-1-1 0,1 1-1,-1 0 1,1 0 0,-1 0 0,1 0 0,-1-1 0,0 1-1,1 0 1,-1-1 0,1 1 0,-1 0 0,0-1 0,1 1-1,-1 0 1,0-1 0,1 1 0,-1-1 0,0 1 0,1 0-1,-1-1 1,0 1 0,0-1 0,0 1 0,1-1 0,-1 1 0,0-1-1,0 1 1,0-1 0,0 1 0,0-1 0,0 1 0,0-1-1,0 1 1,0-1 0,0 1 0,0-1 0,-1 1 0,1-1-1,0 1 1,0-1 0,-1 0 0,1-6-1095,0-4-5708</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0:05.977"/>
    </inkml:context>
    <inkml:brush xml:id="br0">
      <inkml:brushProperty name="width" value="0.025" units="cm"/>
      <inkml:brushProperty name="height" value="0.025" units="cm"/>
    </inkml:brush>
  </inkml:definitions>
  <inkml:trace contextRef="#ctx0" brushRef="#br0">4358 7 5445,'0'0'4933,"1"-7"1414,-19 36-5828,0-1-1,-2 0 0,-1-2 1,-42 42-1,-112 84 774,110-99-1151,39-32-28,-1-2 0,-1 0-1,-57 26 1,-99 30 344,114-48-457,8-5 114,0-3 1,0-3 0,-122 15-1,-198-7 295,115-11 603,121-5-901,0-7-1,1-7 1,-1-6-1,1-6 1,1-6-1,-208-64 1,264 59-117,-100-27-29,164 51 31,-1 1 0,1 1 0,-1 0 1,1 2-1,-46 4 0,-14 16 23,67-13-5,1-2 0,-2 0 1,1-1-1,-27 1 1,34-4 59,1-1 0,0 0 0,0-1 0,0 0 0,1 0 1,-1-1-1,0 0 0,-11-7 0,-65-41 435,24 12-340,50 32-136,0-1-1,0 0 1,-11-12-1,17 15-12,-1-1 0,1 1 0,-1 0 0,0 1 0,0-1 0,-1 1 0,1 0 0,-1 1 0,0 0 0,0 0 0,0 0 0,-13-2 0,-29-8 8,43 10-23,-1 1-1,1 0 0,-1 0 1,0 0-1,0 1 0,-12-1 0,-136 2 322,155 0-470,18-1-5104,25-12-3528,-19 5 427</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0:06.415"/>
    </inkml:context>
    <inkml:brush xml:id="br0">
      <inkml:brushProperty name="width" value="0.025" units="cm"/>
      <inkml:brushProperty name="height" value="0.025" units="cm"/>
    </inkml:brush>
  </inkml:definitions>
  <inkml:trace contextRef="#ctx0" brushRef="#br0">284 51 10186,'3'-50'8723,"-11"52"-8376,-12 10-265,0 2 0,-34 29 0,13-10 67,12-11-91,17-14 38,0 0 0,0 0 0,1 2 0,0-1 1,1 2-1,0-1 0,0 1 0,-12 20 0,21-30-98,1 0 1,-1 0-1,1 0 0,-1 0 0,1 0 1,0 0-1,-1 0 0,1 0 0,0 0 1,0 0-1,0 0 0,0 0 0,0 0 1,0 0-1,0 0 0,0 0 0,0 0 1,0 0-1,1 0 0,-1 0 0,0 0 1,1 0-1,-1 0 0,1 0 0,-1 0 1,1 0-1,-1 0 0,1 0 0,0 0 1,-1-1-1,1 1 0,0 0 0,0-1 0,0 1 1,-1 0-1,1-1 0,0 1 0,0-1 1,0 1-1,0-1 0,0 0 0,2 1 1,5 1 13,0 0 1,1 0-1,-1-1 1,13 0-1,-11 0 28,171 8-812,-60-7-3175,-61-2-1045</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25.134"/>
    </inkml:context>
    <inkml:brush xml:id="br0">
      <inkml:brushProperty name="width" value="0.025" units="cm"/>
      <inkml:brushProperty name="height" value="0.025" units="cm"/>
    </inkml:brush>
  </inkml:definitions>
  <inkml:trace contextRef="#ctx0" brushRef="#br0">93 1 14061,'0'0'3449,"-10"7"48,6-4-3118,-45 32 3091,47-33-3294,-1 0 0,1 0 0,0 0-1,0 0 1,0 1 0,0-1 0,0 0 0,0 1 0,1 0 0,-1-1 0,1 1-1,0 0 1,0 0 0,0-1 0,0 1 0,0 0 0,0 0 0,1 0 0,-1 6 0,3-8-165,-1 0 0,0 0 0,0 0 0,1 0 0,-1 0 0,0 0 0,1 0 0,-1 0 0,1-1 0,-1 1 0,1 0 0,0-1 0,-1 1 0,1-1 0,0 0 0,-1 0 0,1 1 0,0-1 0,-1 0 0,1 0 0,0-1 0,2 1 0,43-4-264,-39 1 7,0 0 1,0-1-1,0 1 0,-1-2 1,10-5-1,-11 6 256,0 0-1,0 0 1,0 1-1,0 0 1,1 0-1,0 0 1,-1 1-1,9-2 1,-14 8 1659,-1-2-1623,1-1 1,-1 1-1,0 0 1,1-1-1,-1 1 1,1-1-1,0 1 1,0-1-1,-1 1 0,1-1 1,0 0-1,0 1 1,0-1-1,0 0 1,1 0-1,-1 0 0,0 0 1,2 1-1,16 1-20,0-1-1,0-1 1,0-1-1,33-5 1,15 1-714,-66 4 682,0 1-1,0-1 1,0 0 0,0 1 0,0-1-1,0 0 1,0 1 0,0-1 0,0 1 0,0-1-1,0 1 1,-1 0 0,1-1 0,0 1-1,0 0 1,-1 0 0,1 0 0,0-1 0,-1 1-1,1 0 1,-1 0 0,1 0 0,-1 0 0,1 0-1,-1 0 1,0 0 0,1 0 0,-1 0-1,0 0 1,0 0 0,0 0 0,0 0 0,0 0-1,0 2 1,-2 23-1272,-3-14-2463,3-7-2318</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0:07.897"/>
    </inkml:context>
    <inkml:brush xml:id="br0">
      <inkml:brushProperty name="width" value="0.025" units="cm"/>
      <inkml:brushProperty name="height" value="0.025" units="cm"/>
    </inkml:brush>
  </inkml:definitions>
  <inkml:trace contextRef="#ctx0" brushRef="#br0">18 980 6790,'-2'-1'331,"1"-1"-1,-1 0 1,1 1-1,0-1 1,-1 0-1,1 0 0,0 0 1,0 0-1,0 0 1,0 0-1,0 0 1,1 0-1,-1 0 0,1 0 1,-1 0-1,1-1 1,0 1-1,0 0 1,0 0-1,0-5 0,1 3-163,1 0-1,-1 0 1,1 0-1,-1 0 1,1 0-1,0 0 1,1 0-1,-1 1 1,1-1-1,3-3 1,8-7-28,0 1 0,1 0 0,28-18 0,28-12 56,1 4 0,80-32 1,-36 18-179,40-20-49,4 7 0,252-70 0,-259 97-10,452-107 225,-432 112 670,269-16 0,-68 20-606,163-5 541,-455 34-751,139 5 138,-195-1-160,-1 0 1,0 2-1,0 1 1,-1 0 0,1 2-1,34 17 1,-51-22 103,-1 1 0,1 1 0,-1-1 1,0 1-1,0 0 0,-1 1 0,0 0 1,10 10-1,-16-14-1153</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0:08.347"/>
    </inkml:context>
    <inkml:brush xml:id="br0">
      <inkml:brushProperty name="width" value="0.025" units="cm"/>
      <inkml:brushProperty name="height" value="0.025" units="cm"/>
    </inkml:brush>
  </inkml:definitions>
  <inkml:trace contextRef="#ctx0" brushRef="#br0">255 1 11050,'0'0'4068,"-5"9"-3203,3-7-784,1 1 0,-1 0 0,1 0 0,0-1-1,0 1 1,0 0 0,0 0 0,1 0 0,-1 0 0,1 0 0,-1 5-1,2-5-26,0-1-1,0 1 0,0-1 0,0 1 0,0-1 0,1 1 1,-1-1-1,1 0 0,-1 0 0,1 0 0,0 0 0,0 0 1,0 0-1,0 0 0,0-1 0,0 1 0,1-1 0,4 3 1,71 38 291,-56-32-330,-1 1 0,0 0 1,-1 2-1,36 29 0,-55-40-7,1-1 0,0 1 0,-1 0-1,1-1 1,-1 1 0,1 0-1,-1 0 1,0 0 0,0 0 0,0 0-1,0 0 1,0 0 0,0 0 0,-1 0-1,1 0 1,-1 1 0,1-1-1,-1 0 1,0 0 0,0 1 0,0 3-1,-1-3 48,0 0 0,-1 0-1,1 0 1,-1 0 0,1 0 0,-1 0-1,0 0 1,0-1 0,0 1-1,0-1 1,0 1 0,-1-1-1,-3 3 1,-10 6 330,-1 0 0,0-1 0,-1-1 0,-20 8 1,22-10-125,-68 30 731,18-10-762,-82 49 0,140-71-471,-17 10-1042,7-9-2392,6-5-4861</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0:14.844"/>
    </inkml:context>
    <inkml:brush xml:id="br0">
      <inkml:brushProperty name="width" value="0.025" units="cm"/>
      <inkml:brushProperty name="height" value="0.025" units="cm"/>
    </inkml:brush>
  </inkml:definitions>
  <inkml:trace contextRef="#ctx0" brushRef="#br0">822 173 5862,'0'0'715,"-8"-3"-486,-229-87 5190,226 86-5330,-1 0-1,1 0 1,-1 1-1,0 1 1,0 0 0,0 1-1,0 0 1,0 0-1,0 2 1,0-1 0,0 2-1,0-1 1,0 2 0,0-1-1,1 2 1,-1 0-1,1 0 1,0 1 0,0 0-1,0 1 1,1 0-1,0 1 1,0 0 0,-12 11-1,-4 9 7,1 1-1,2 0 0,0 2 0,2 1 0,2 1 0,0 0 1,2 2-1,2 0 0,1 0 0,-18 70 0,17-34-44,2 1 0,3 0 1,4 1-1,4 121 0,7-146-37,2-1-1,2 1 1,29 84 0,-5-19 0,-25-82-7,1 0 1,2 0-1,1-1 1,1-1-1,1 0 1,2-1-1,25 35 1,-32-51 12,0 0 0,0-1-1,1 0 1,0 0 0,1-1 0,0 0 0,0-1 0,1 0 0,0-1 0,1-1 0,-1 0 0,1 0 0,0-1-1,1-1 1,-1 0 0,1-1 0,0 0 0,23 1 0,3-5 13,0-1 0,0-1 0,0-3 0,0-1 0,-1-2 0,0-2 0,0-1 0,-2-2 0,38-20 0,-18 8-28,-1-4 0,61-41 0,-93 54-3,-1-1-1,-1-2 1,-1 0-1,-1 0 1,-1-2-1,0-1 1,15-25-1,-17 23 138,-2-1-1,0-1 1,-2 0-1,-1-1 1,-1 0-1,-1 0 1,-2-1-1,-1-1 0,-1 0 1,-2 1-1,2-44 1,-7 27-8,-2 0 1,-1 1-1,-3-1 0,-2 1 0,-2 0 1,-1 1-1,-31-70 0,15 55-5,-2 1 0,-3 2-1,-2 1 1,-76-90-1,92 123-403,-1-3 444,-1 1 0,-1 1 0,0 1 0,-44-32 1,58 49-363,0 0 0,-1 1 0,0-1 0,0 2 0,0-1 0,0 1 0,-1 1 0,-10-2 0,10 3-453,1 1 0,0-1 0,0 2 0,-1-1 1,1 2-1,0-1 0,0 1 0,0 0 1,-16 7-1,-25 12-6739</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0:21.284"/>
    </inkml:context>
    <inkml:brush xml:id="br0">
      <inkml:brushProperty name="width" value="0.025" units="cm"/>
      <inkml:brushProperty name="height" value="0.025" units="cm"/>
    </inkml:brush>
  </inkml:definitions>
  <inkml:trace contextRef="#ctx0" brushRef="#br0">882 145 4837,'0'0'667,"-9"-6"-139,-27-18 892,-1 2 0,-52-24 0,68 37-973,-1 1 0,0 1 0,-1 0 0,1 2 0,-1 1 0,-37-2 0,41 5-329,1 1 0,0 1 1,0 1-1,-1 0 0,1 1 0,-21 7 1,27-5-77,0 0 0,0 0 0,1 1 0,0 0 0,0 1 0,0 1 1,1 0-1,0 0 0,-15 17 0,-3 8 61,3 0 0,0 2 0,2 1 0,2 0 0,1 2 0,2 1 0,2 0 0,1 1 0,2 0 0,2 1 0,2 1 0,1-1 0,3 2 0,-1 59 0,5-47-56,3-1 0,2 1 0,3-1-1,2 1 1,2-2 0,3 0 0,2 0 0,2-2 0,2 0 0,49 85-1,-58-117-51,1-1 0,1 0-1,0-1 1,1-1-1,1 0 1,1-1-1,1 0 1,-1-2-1,2 1 1,0-2-1,32 16 1,-36-22 6,-1-1 1,1 0-1,0-1 1,0 0-1,0-1 1,0-1-1,1 0 1,-1-1-1,1-1 1,-1 0-1,1-1 1,-1 0-1,0-1 1,1-1-1,-1-1 1,0 1-1,-1-2 1,21-9-1,6-7 12,-2-1 0,0-3 0,-1 0 0,-2-3 0,0-1 0,-2-1 0,-1-2 0,32-43 0,-13 9 94,-4-2 0,-2-2 0,54-116 0,-79 142 135,-2-1 0,-1-2 0,13-63 0,-24 79-26,-1-1 0,-2 1 1,0-1-1,-3 0 0,0 0 1,-6-36-1,3 53-124,0 0 0,-1 0 1,-1 1-1,0-1 0,-1 1 0,0 0 1,-1 0-1,-1 1 0,0 0 0,-1 0 0,-1 1 1,1 0-1,-2 1 0,0 0 0,-16-12 1,12 11-51,-1 1 1,-1 1-1,0 0 1,0 2-1,0 0 1,-1 0-1,-1 2 1,1 0-1,-1 1 1,0 1-1,-33-2 1,-2 4-983,0 3 1,-101 15-1,105-12-2487,6-3-2104</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0:54.868"/>
    </inkml:context>
    <inkml:brush xml:id="br0">
      <inkml:brushProperty name="width" value="0.025" units="cm"/>
      <inkml:brushProperty name="height" value="0.025" units="cm"/>
    </inkml:brush>
  </inkml:definitions>
  <inkml:trace contextRef="#ctx0" brushRef="#br0">3 209 6246,'0'0'8931,"-1"-7"-8258,1 4-640,-1 1 0,1 0 1,0 0-1,0 0 0,0 0 0,0 0 1,0-1-1,1 1 0,-1 0 1,1 0-1,-1 0 0,1 0 1,0 0-1,-1 0 0,1 0 0,0 0 1,1 0-1,-1 1 0,2-3 1,2-1 57,0 1 0,0 0-1,0 0 1,1 1 0,-1-1 0,12-4 0,14-5-20,0 1 1,0 1-1,1 1 0,55-8 0,-26 11 109,100 0 0,329-17 12,-385 11-53,2 5-1,-1 4 1,183 18 0,698 69 112,-739-77-216,0-11 1,283-42 0,-406 31 361,155 0 1,-277 16-395,0 0-1,0 0 1,0 0 0,0 1-1,-1 0 1,1-1 0,0 1 0,0 0-1,-1 0 1,1 0 0,0 1-1,-1-1 1,1 1 0,-1-1-1,0 1 1,1 0 0,-1 0-1,0 0 1,0 0 0,0 0-1,2 4 1,7 21-2390,-10-23-2561</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1:01.881"/>
    </inkml:context>
    <inkml:brush xml:id="br0">
      <inkml:brushProperty name="width" value="0.025" units="cm"/>
      <inkml:brushProperty name="height" value="0.025" units="cm"/>
    </inkml:brush>
  </inkml:definitions>
  <inkml:trace contextRef="#ctx0" brushRef="#br0">275 94 3267,'1'-5'661,"-1"-1"0,0 1-1,-1-1 1,1 1 0,-1-1-1,0 1 1,0 0 0,-3-8 0,3 11-523,-1 1 0,1-1 0,-1 1-1,1-1 1,-1 1 0,1-1 0,-1 1 0,0 0 0,0 0 0,0 0 0,1 0 0,-1 0 0,0 0 0,0 1 0,0-1 0,-1 1 0,1-1 0,0 1 0,0 0 0,0-1 0,0 1 0,0 0 0,0 1 0,-3-1 0,2 0-76,0 1 0,0-1 0,0 1 1,0 0-1,0 0 0,0 0 0,0 0 0,0 0 1,0 1-1,1-1 0,-1 1 0,0 0 1,1-1-1,0 1 0,-1 0 0,1 1 0,0-1 1,0 0-1,0 1 0,0-1 0,0 1 1,-2 5-1,-3 7-54,0 1 0,0-1 0,-4 21 0,0-3 55,-12 41-5,3 2 0,3 0-1,3 1 1,-3 92 0,9-99 114,-8 179 145,17-222-302,1-1-1,0 0 0,2 0 0,1-1 0,2 1 1,0-1-1,15 34 0,-17-49-10,0 0 0,1-1 0,0 1 0,0-1 0,1-1 0,1 1 0,-1-1 0,1 0 0,15 10 0,3 0 9,1-1 0,30 13 0,-39-21-12,-8-4 4,0 0 0,0 0 1,1-1-1,-1-1 0,1 0 0,0 0 0,20 2 0,-24-5-1,-1 0-1,1-1 0,0 0 1,0 0-1,-1 0 0,1-1 0,0 0 1,-1 0-1,0-1 0,1 1 1,-1-2-1,0 1 0,-1 0 0,7-6 1,9-4 10,-1-2 0,-1-1 0,0 0 0,-1-2 0,0 0 0,-2 0 0,0-2 0,-1 0 0,-1-1 0,18-35 1,-22 30-1,-1 0 1,-1 0 0,-1-1-1,-2 0 1,5-51 0,-9-143 125,-3 108-107,1 86 150,-2 0 1,0 1-1,-2-1 0,-1 1 1,-1 0-1,-2 0 0,0 1 0,-18-34 1,16 36-121,-2 0 1,0 1-1,-1 1 1,-2 1-1,0 0 1,-1 0-1,-1 2 0,0 0 1,-2 2-1,0 0 1,0 0-1,-2 2 1,0 1-1,0 1 1,-1 1-1,-1 0 1,-31-8-1,49 18-506,5 1 252,1 0 0,-1 0 0,0 0 0,1 0 0,-1 0 0,1 0 0,-1 0-1,1-1 1,-1 1 0,0 0 0,1 0 0,-1 0 0,1-1 0,-1 1 0,1 0 0,-1-1 0,1 1 0,-1 0 0,1-1 0,0 1 0,-1-1 0,1 1 0,0 0 0,-1-1 0,1 1 0,0-1 0,-1 0 0,-1-11-6199</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1:17.580"/>
    </inkml:context>
    <inkml:brush xml:id="br0">
      <inkml:brushProperty name="width" value="0.025" units="cm"/>
      <inkml:brushProperty name="height" value="0.025" units="cm"/>
    </inkml:brush>
  </inkml:definitions>
  <inkml:trace contextRef="#ctx0" brushRef="#br0">141 39 18706,'0'0'0,"-87"-31"160,57 24-96,12 7-32,13 18-96,5 17-32,8 9-128,19 3-545,3-6-1633,3-19-5574</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1:19.390"/>
    </inkml:context>
    <inkml:brush xml:id="br0">
      <inkml:brushProperty name="width" value="0.025" units="cm"/>
      <inkml:brushProperty name="height" value="0.025" units="cm"/>
    </inkml:brush>
  </inkml:definitions>
  <inkml:trace contextRef="#ctx0" brushRef="#br0">1 270 2434,'0'0'438,"9"-5"-171,44-32-122,50-33 1610,-98 68-1414,1 0-1,0 0 1,0 0-1,0 1 1,0 0 0,0 0-1,0 0 1,12 1-1,55 6 1037,-59-5-891,106 5 180,-1-5 0,153-19-1,-70 4-543,359-34 342,-51 3 844,468 40-560,-48 13-458,-576-10-228,772-16-30,-215 22 43,-523 5-48,715-32 661,-1040 21-541,43-4 308,137 12 0,-234-5-445,-1 0 0,0 1-1,0-1 1,0 2 0,-1-1-1,1 1 1,0 0 0,-1 1-1,11 6 1,-15-8-345,0 0 0,0 1 0,-1 0 0,1-1 0,0 1 0,-1 0 0,4 6-1</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0:31.084"/>
    </inkml:context>
    <inkml:brush xml:id="br0">
      <inkml:brushProperty name="width" value="0.025" units="cm"/>
      <inkml:brushProperty name="height" value="0.025" units="cm"/>
    </inkml:brush>
  </inkml:definitions>
  <inkml:trace contextRef="#ctx0" brushRef="#br0">80 3 1730,'-6'-1'359,"1"0"-1,0 1 1,-1 0 0,1 0 0,0 0 0,-1 0 0,1 1 0,-8 2 0,12-2-328,-1 0 0,0-1 0,1 1 0,0 0 0,-1 0 0,1 1 0,-1-1 0,1 0 1,0 0-1,0 1 0,0-1 0,0 1 0,0-1 0,0 1 0,0-1 0,0 1 0,1-1 0,-1 1 1,1 0-1,-1 0 0,1-1 0,-1 1 0,1 0 0,0-1 0,0 1 0,0 0 0,0 0 0,1 1 1,-1 2-742,0 2-630</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0:31.896"/>
    </inkml:context>
    <inkml:brush xml:id="br0">
      <inkml:brushProperty name="width" value="0.025" units="cm"/>
      <inkml:brushProperty name="height" value="0.025" units="cm"/>
    </inkml:brush>
  </inkml:definitions>
  <inkml:trace contextRef="#ctx0" brushRef="#br0">204 92 2851,'0'0'811,"0"-9"86,0 7-725,2-5 298,-1 0-1,0-1 1,0 1 0,-1-1-1,0 1 1,0 0 0,-1-1-1,-1-7 1,1 14-394,0 0 0,0 1 0,0-1 0,0 1-1,0-1 1,0 1 0,0-1 0,0 1 0,0 0 0,0-1 0,-1 1 0,1 0 0,0 0 0,0 0 0,0 0 0,0 0 0,0 0 0,-1 0-1,1 0 1,0 0 0,0 0 0,0 1 0,0-1 0,0 1 0,0-1 0,0 0 0,-2 2 0,-27 16 766,15 1-602,1 0 1,1 1-1,0 0 1,2 1-1,0 0 1,1 1-1,2 0 1,0 1-1,1 0 1,1 0-1,-3 32 1,-1 31-63,2 149 1,8-217-155,5 134 104,8 0 0,31 152 0,-39-278-94,1 0-1,1-1 0,1 0 1,2 0-1,19 37 1,-25-53-27,1-1 1,0 0-1,0-1 1,1 1 0,0-1-1,0 0 1,1 0-1,0-1 1,0 0 0,1 0-1,-1 0 1,1-1-1,0 0 1,1-1 0,-1 0-1,1 0 1,0-1 0,0 0-1,11 2 1,-17-5-7,0 0 0,0 0 1,0-1-1,0 1 0,0-1 0,0 1 1,1-1-1,-1 0 0,-1 0 1,1 0-1,0-1 0,0 1 0,0-1 1,-1 1-1,1-1 0,-1 0 1,1 0-1,-1 0 0,0 0 0,1-1 1,-1 1-1,0 0 0,-1-1 1,1 0-1,0 1 0,1-6 0,7-11 16,-2 0 0,0 0 0,5-23 0,-2 7 9,46-124 286,43-197 0,-83 277-252,-4 0 0,-3 0 0,-4-1-1,-7-137 1,0 202-38,-1 0 0,-1 0 0,0 0 0,-1 0 1,0 0-1,-2 1 0,1-1 0,-2 1 0,-10-17 0,13 25-13,0 0 1,-1 0 0,1 0-1,-1 1 1,-1 0-1,1 0 1,0 0 0,-1 1-1,0 0 1,0 0 0,-1 0-1,1 1 1,-1 0 0,1 0-1,-1 0 1,0 1 0,0 0-1,0 1 1,-1 0 0,1 0-1,-11 0 1,6 1-396,0 2-1,0 0 1,0 0 0,1 1 0,-13 4 0,11-3-644,-1 0-1,1-1 1,-20 3 0,-1-6-4469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47:59.601"/>
    </inkml:context>
    <inkml:brush xml:id="br0">
      <inkml:brushProperty name="width" value="0.025" units="cm"/>
      <inkml:brushProperty name="height" value="0.025" units="cm"/>
    </inkml:brush>
  </inkml:definitions>
  <inkml:trace contextRef="#ctx0" brushRef="#br0">0 214 9545,'2'-14'-43,"13"-104"-1866,-11 86 3493,-1 2 4041,-2 11 5672,-3 78-9355,0-20-1285,5 57 1,-2-86-651,0 0-1,1 0 0,0 0 0,1 0 1,0 0-1,1-1 0,-1 1 0,2-1 1,-1 0-1,11 14 0,-13-20-9,0 0-1,0-1 1,1 1-1,-1-1 1,1 0-1,-1 0 1,1 0-1,0 0 1,0 0-1,0-1 1,0 1-1,0-1 1,0 0-1,0 1 1,0-2-1,0 1 1,1 0-1,-1-1 1,4 1-1,-1-1 16,-1-1-1,0 1 0,1-1 0,-1-1 0,0 1 1,0-1-1,0 0 0,0 0 0,0 0 1,9-6-1,0-2 11,-1 0 0,0-1 0,0-1 0,-1 0 0,-1 0 0,14-20 0,64-116-38,-86 149-477,-2 9 288,-2 14 188,-8 26 163,5-28 142,0 1-1,-1 32 1,5-54-281,0 0-1,0-1 1,0 1 0,0 0-1,0 0 1,0-1 0,0 1-1,0 0 1,0 0 0,1-1-1,-1 1 1,0 0 0,1-1-1,-1 1 1,0 0-1,1-1 1,-1 1 0,1 0-1,-1-1 1,1 1 0,-1-1-1,1 1 1,-1-1 0,1 1-1,-1-1 1,1 1 0,0-1-1,-1 0 1,1 1 0,1-1-1,24-3 191,-18 0-144,0 0 0,-1-1 0,0 0 0,0 0 0,7-6 0,0-3-7,-1-1 0,0 0 0,15-23 0,19-22-33,-42 60-728,-2 12 461,-3 22 297,0-28-78,-1 23-157,3 43-2135,-2-72 2138,0 1 0,1-1 0,-1 0 0,0 0 0,1 0 0,-1 0 1,1 0-1,-1 0 0,1 0 0,0 0 0,-1 0 0,1 0 0,0 0 1,0-1-1,0 1 0,-1 0 0,1 0 0,0-1 0,0 1 0,0 0 1,0-1-1,0 1 0,0-1 0,0 0 0,0 1 0,1-1 1,-1 0-1,1 1 0,34-2-9319,-13-5 91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36.214"/>
    </inkml:context>
    <inkml:brush xml:id="br0">
      <inkml:brushProperty name="width" value="0.025" units="cm"/>
      <inkml:brushProperty name="height" value="0.025" units="cm"/>
    </inkml:brush>
  </inkml:definitions>
  <inkml:trace contextRef="#ctx0" brushRef="#br0">39 50 7431,'-3'-4'1361,"-19"-29"3848,8 20 4274,23 40-8138,15 9-912,1-1 0,1-2 0,2 0 0,1-1 0,2-2 0,1-1 0,55 37 0,-73-52 701,3-1-7385,-16-13 5909,0 0 0,-1 0 1,1 0-1,-1-1 0,1 1 1,0 0-1,-1 0 0,1-1 0,-1 1 1,1 0-1,-1-1 0,1 1 1,-1-1-1,1 1 0,-1-1 0,0 1 1,1-1-1,-1 1 0,0-1 1,1 1-1,-1-1 0,0 1 0,0-1 1,1 1-1,-1-1 0,0 0 1,0 1-1,0-1 0,0 1 0,0-1 1,0 0-1,0 1 0,0-1 1,0-1-1,5-21-9337</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1:26.864"/>
    </inkml:context>
    <inkml:brush xml:id="br0">
      <inkml:brushProperty name="width" value="0.025" units="cm"/>
      <inkml:brushProperty name="height" value="0.025" units="cm"/>
    </inkml:brush>
  </inkml:definitions>
  <inkml:trace contextRef="#ctx0" brushRef="#br0">1015 59 384,'-7'-5'921,"-1"-1"-1,1 1 0,-1 0 1,-1 0-1,1 1 0,-15-5 1,8 4-457,0 1-1,0 1 1,-23-3 0,1 5 48,0 1 0,-59 7 0,73-3-315,1 1 0,0 1 0,0 1 0,1 0 1,-1 2-1,2 1 0,-1 1 0,2 0 0,-1 1 1,2 2-1,-33 28 0,11-4-80,1 2 0,2 2 0,-55 80 0,65-82-1,2 2-1,1 1 1,3 1-1,1 0 0,2 2 1,3 0-1,1 1 0,2 0 1,3 1-1,1 1 1,3-1-1,0 62 0,5-29-75,4-1 1,3 1-1,3-1 0,4-1 0,41 135 0,-48-195 66,1 0 1,1 0-1,0-1 0,1-1 1,1 0-1,1 0 1,0-1-1,18 18 1,-21-26-29,0 1 1,0-2 0,1 1 0,1-1 0,-1-1 0,1 0 0,0 0-1,0-1 1,1 0 0,-1-1 0,1-1 0,0 0 0,0 0 0,21 1-1,-16-4-52,0-1 1,0 0-1,0-1 0,-1-1 0,1 0 0,0-1 0,-1-1 0,0-1 0,0 0 0,-1-1 0,0-1 0,27-17 0,8-11 74,-2-2 0,53-55-1,-62 56-85,253-248-8,-222 209-6,115-166-1,-143 177-52,66-135 1,-97 175 58,-2-1 0,0 0 0,-1 0 1,-2 0-1,0-1 0,-2 0 0,-1 0 1,-1 0-1,-2-30 0,-2 44 21,-1 1-1,0 0 0,-1-1 1,0 1-1,0 0 0,-2 1 1,1 0-1,-1-1 0,-1 2 1,0-1-1,-1 1 0,0 0 1,0 0-1,-1 1 0,0 1 1,-1-1-1,-16-10 0,-2-1 124,0 2 0,-2 2-1,0 0 1,-1 2 0,-46-15-1,50 21-137,0 1-1,-1 1 0,0 1 1,1 1-1,-2 2 1,1 1-1,0 1 1,0 1-1,0 2 0,-35 7 1,46-6-74,1 0 1,0 2 0,0 0-1,0 0 1,1 2-1,0 0 1,0 0 0,1 2-1,0 0 1,0 0-1,1 1 1,1 1 0,0 0-1,1 1 1,0 0-1,1 1 1,0 0 0,-8 16-1,11-16-460,1 0-1,0 0 1,1 1 0,1 0-1,0 0 1,-3 25-1,5 13-3897</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1:28.192"/>
    </inkml:context>
    <inkml:brush xml:id="br0">
      <inkml:brushProperty name="width" value="0.025" units="cm"/>
      <inkml:brushProperty name="height" value="0.025" units="cm"/>
    </inkml:brush>
  </inkml:definitions>
  <inkml:trace contextRef="#ctx0" brushRef="#br0">642 175 9961,'-5'-15'-30,"0"0"0,-2 0 0,0 1 0,0 0 0,-1 1 0,-13-18 0,16 26 66,1 0 0,-1 0 0,0 1 0,0-1 0,-1 1 0,1 0 0,-1 1 0,0-1 0,0 1 0,0 0 0,0 1 0,-1-1 0,1 1 0,-1 1 0,1-1 0,-1 1 0,-10-1 0,5 3 56,-1 0-1,0 1 1,1 0-1,-1 0 0,1 2 1,0 0-1,0 0 1,0 1-1,1 0 1,-1 1-1,1 0 1,0 1-1,1 0 0,0 1 1,-12 12-1,-2 2 297,1 1-1,1 1 1,1 1-1,-33 53 1,36-46-210,2 0 0,2 1 0,0 0 0,3 1 0,0 0 0,3 1 0,-6 42 0,3 18 140,3 140 0,10-196-195,1 0-1,2 1 1,2-2-1,1 1 0,3-1 1,0 0-1,3-1 1,1-1-1,21 38 1,0-10 104,4-1 1,2-2 0,96 106 0,-121-149-148,1 0-1,1-1 1,0-1 0,1-1 0,1 0 0,43 22 0,-49-30-67,1-1 0,0 0 0,0-2 0,0 0 0,0 0 0,1-2 0,0 0 0,-1 0 0,1-2 0,0 0 0,25-4 0,-28 1 0,1-1 0,-1 0 0,0-1-1,-1-1 1,1 0 0,-1-1 0,0 0 0,-1-1-1,0-1 1,18-15 0,3-6 43,-2-1 0,34-43 1,-28 30-47,-3-2 0,-2-1 0,-1-2 1,-3-1-1,-2-1 0,-3-1 1,-1-1-1,-3-1 0,-3-1 0,-1 0 1,-3-1-1,7-94 0,-16 104 38,-3 0 0,-1 0 0,-3 1 1,-1-1-1,-18-67 0,16 89-1,-1-1 1,-2 2-1,0-1 1,-1 1 0,-2 1-1,0 0 1,-2 1-1,0 0 1,-1 1-1,-1 1 1,-28-24 0,23 25-19,-1 0 1,-1 2-1,0 1 0,-1 1 1,0 2-1,-1 0 1,-1 1-1,0 2 1,0 1-1,-1 1 1,0 1-1,-31-2 0,22 5-316,-1 1-1,0 2 1,1 2-1,-1 2 1,1 1-1,0 2 1,0 1-1,-59 22 1,4 8-2393,7-5-1591</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1:44.115"/>
    </inkml:context>
    <inkml:brush xml:id="br0">
      <inkml:brushProperty name="width" value="0.025" units="cm"/>
      <inkml:brushProperty name="height" value="0.025" units="cm"/>
    </inkml:brush>
  </inkml:definitions>
  <inkml:trace contextRef="#ctx0" brushRef="#br0">0 314 9769,'643'-88'3727,"6"49"-2742,-266 19-743,1937-80 383,-983 53 2637,-1098 45-3866,-200-1-1953,-9-12-2578</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1:46.372"/>
    </inkml:context>
    <inkml:brush xml:id="br0">
      <inkml:brushProperty name="width" value="0.025" units="cm"/>
      <inkml:brushProperty name="height" value="0.025" units="cm"/>
    </inkml:brush>
  </inkml:definitions>
  <inkml:trace contextRef="#ctx0" brushRef="#br0">1 451 6951,'74'-8'583,"0"3"0,0 3 0,77 8 1,-31-2-350,166 5 71,306 3-289,452-38 1440,-223 2 771,603-36-210,-799 26-1706,862-71-100,-67 3 5,477-6 739,-1844 107-893,-34 2-104,0-2 0,1 0 0,20-4 0,-84 22-4822,18-12-447</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1:49.819"/>
    </inkml:context>
    <inkml:brush xml:id="br0">
      <inkml:brushProperty name="width" value="0.025" units="cm"/>
      <inkml:brushProperty name="height" value="0.025" units="cm"/>
    </inkml:brush>
  </inkml:definitions>
  <inkml:trace contextRef="#ctx0" brushRef="#br0">1 302 5765,'0'0'5942,"14"6"-5723,20 6 44,1-1 0,0-2 0,70 8 0,77-5-42,222-14 1,25-43-131,0-30 570,-213 35 55,1166-157 1691,-1138 187-2032,-200 12-1079,0 1 1,-1 2-1,65 17 1,-58-9-3007</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1:51.922"/>
    </inkml:context>
    <inkml:brush xml:id="br0">
      <inkml:brushProperty name="width" value="0.025" units="cm"/>
      <inkml:brushProperty name="height" value="0.025" units="cm"/>
    </inkml:brush>
  </inkml:definitions>
  <inkml:trace contextRef="#ctx0" brushRef="#br0">366 155 2691,'0'0'138,"-10"-8"-84,-13-9-431,-1 1 1,0 2 0,-48-23-1,45 26 525,-65-23 2738,84 32-2356,0 0 1,0 0-1,0 1 1,1 0-1,-1 0 1,0 1-1,0 0 1,-1 1-1,-10 1 1,18-2-527,1 0-1,0 0 1,0 1 0,0-1 0,0 0 0,0 0 0,-1 0-1,1 0 1,0 0 0,0 1 0,0-1 0,0 0-1,0 0 1,0 0 0,0 0 0,0 1 0,0-1 0,0 0-1,-1 0 1,1 0 0,0 0 0,0 1 0,0-1-1,0 0 1,0 0 0,0 0 0,0 1 0,0-1 0,1 0-1,-1 0 1,0 0 0,0 0 0,0 1 0,0-1-1,0 0 1,0 0 0,0 0 0,0 0 0,0 1 0,0-1-1,1 0 1,-1 0 0,0 0 0,0 0 0,0 0 0,0 0-1,1 1 1,-1-1 0,0 0 0,0 0 0,0 0-1,0 0 1,1 0 0,8 7 35,8 0-8,0-2-1,1 0 1,-1-1 0,1-1-1,26 1 1,95-3-24,-72-2 0,423-14 1076,2 0-500,1949 82 1493,-842-9-840,-1152-45-1004,623-9-130,-514-61 690,-7-43 17,-541 99-915,45-7 393,-50 7-388,-1 1 1,0 0 0,0 0 0,1 0-1,-1 0 1,0 1 0,0-1 0,1 0-1,-1 1 1,0 0 0,0-1 0,0 1-1,0 0 1,0 0 0,0 0 0,0 1-1,0-1 1,3 3 0,-3-1-511,12 8-5109,-6-10-2785</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1:55.761"/>
    </inkml:context>
    <inkml:brush xml:id="br0">
      <inkml:brushProperty name="width" value="0.025" units="cm"/>
      <inkml:brushProperty name="height" value="0.025" units="cm"/>
    </inkml:brush>
  </inkml:definitions>
  <inkml:trace contextRef="#ctx0" brushRef="#br0">77 576 4484,'0'0'545,"-10"-8"106,4 4-595,-31-26 1406,34 28-1275,1 0-1,0-1 1,0 1 0,0-1 0,0 1-1,1-1 1,-1 0 0,1 0 0,0 0-1,-1 0 1,1 0 0,1 0-1,-1 0 1,0 0 0,0-5 0,4 7-174,1 0 0,-1 0 1,0 1-1,0-1 0,1 1 1,-1-1-1,0 1 0,1 0 1,-1 0-1,0 1 0,5 0 1,7 2-11,0 2 1,-1 0-1,1 0 1,-1 1-1,0 1 1,18 12 0,29 12-8,-19-15-26,0-2 0,2-2 0,-1-1 0,2-3 0,62 4 0,227-8 364,-286-5-221,819-84 1849,-709 63-1847,1464-253 178,-1105 162 7,-21 4 1173,-432 97-1327,0 2-1,90-2 1,-132 13-522,-22-1 336,1 0 0,-1 0 0,1 0 0,-1 0 0,1 0 0,-1 0 0,1 0 0,-1 0 0,1 0 0,-1 0 0,0 0 0,1 0 0,-1 0 0,1 0-1,-1 1 1,1-1 0,-1 0 0,0 0 0,1 0 0,-1 1 0,1-1 0,-1 0 0,0 1 0,1-1 0,-1 0 0,0 1 0,1-1 0,-1 0 0,0 1 0,0-1 0,0 1 0,1-1 0,-1 0 0,0 1 0,0-1 0,1 2 0</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2:05.010"/>
    </inkml:context>
    <inkml:brush xml:id="br0">
      <inkml:brushProperty name="width" value="0.025" units="cm"/>
      <inkml:brushProperty name="height" value="0.025" units="cm"/>
    </inkml:brush>
  </inkml:definitions>
  <inkml:trace contextRef="#ctx0" brushRef="#br0">0 289 8008,'41'-24'1275,"4"6"-995,1 2 0,1 2 0,74-11-1,148-2 818,292-31 982,-108 8-1083,651 7-432,-548 30-434,2354 24 169,-1989 34-267,606 12 123,-1424-56-16,971-9 1457,-1046 11-1500,-27-3-107,-1 0-1,0 0 0,0 0 1,0 0-1,1 0 0,-1 0 1,0 0-1,0 0 0,0 0 1,1 0-1,-1 0 1,0 0-1,0 0 0,0 1 1,1-1-1,-1 0 0,0 0 1,0 0-1,0 0 0,0 0 1,1 1-1,-1-1 0,0 0 1,0 0-1,0 0 1,0 1-1,0-1 0,0 0 1,0 0-1,1 0 0,-1 1 1,0-1-1,0 0 0,0 0 1,0 0-1,0 1 1,0-1-1,0 0 0,0 0 1,0 0-1,0 1 0,0-1 1,0 0-1,0 0 0,-1 1 1,1-1-1,-2 2-225,0-1-1,-1 1 0,1 0 1,-1-1-1,0 0 0,1 0 1,-1 0-1,0 0 1,0 0-1,0 0 0,0-1 1,-5 1-1,-32 1-4134</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3:35.748"/>
    </inkml:context>
    <inkml:brush xml:id="br0">
      <inkml:brushProperty name="width" value="0.025" units="cm"/>
      <inkml:brushProperty name="height" value="0.025" units="cm"/>
    </inkml:brush>
  </inkml:definitions>
  <inkml:trace contextRef="#ctx0" brushRef="#br0">2073 492 6502,'0'0'2669,"-10"-7"-1510,-168-131 4782,158 122-5831,-1 1-1,-1 1 1,0 1 0,-1 1-1,-42-16 1,-129-32 622,87 30-440,-395-112-191,483 138-99,0-1 0,-1 2 0,1 1 0,-1 1 0,0 0-1,1 1 1,-35 5 0,8 4 6,1 2-1,-48 17 1,85-25-7,-49 15 68,-78 38 0,116-46-53,0 1 0,0 1 0,2 0 0,-1 2 0,2 0 0,0 1 0,-22 24 0,18-12-11,1 0 1,2 1 0,0 1-1,2 1 1,1 0 0,2 1-1,0 0 1,3 1 0,0 0-1,-7 62 1,6 16 19,8 211 0,3-288-20,1 20-4,4 0 1,1-1-1,3 0 0,2 0 0,2-1 0,2 0 0,3-2 1,29 56-1,-12-42 2,2-1 0,4-1 0,2-3 0,3-1 0,2-3 0,84 74 0,-111-111 6,0-1 0,2 0-1,0-2 1,0-1 0,1-1 0,1-1-1,45 14 1,-30-15 86,1-2 0,0-1 0,1-3 0,56-1 0,221-15-201,-275 6 87,0-1 0,-1-3 1,0-1-1,0-2 0,44-21 0,-24 5 23,-2-3 1,-1-3 0,-1-3 0,-3-1-1,-1-4 1,-2-2 0,63-67-1,-99 90 10,-1 0 1,0-2-1,-2 0 0,-1-1 0,-1 0 0,13-37 0,44-168 81,-29 86 154,-30 104-135,-1-1 0,-2 0-1,-2-1 1,-1 0 0,-3 1-1,-3-66 1,-1 77-103,-2 0-1,-1 1 1,-1 0 0,-1 0-1,-2 1 1,-1 0-1,-1 0 1,-1 1 0,-32-50-1,34 64-3,0 0-1,-1 1 0,0 0 0,-1 1 0,0 0 0,-1 1 0,0 0 0,-1 1 0,-24-12 0,-10 0 613,-85-26 0,4 2-2952,107 36 388,1-1 0,0-1 1,-31-21-1,11 0-6127</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7:55.215"/>
    </inkml:context>
    <inkml:brush xml:id="br0">
      <inkml:brushProperty name="width" value="0.025" units="cm"/>
      <inkml:brushProperty name="height" value="0.025" units="cm"/>
    </inkml:brush>
  </inkml:definitions>
  <inkml:trace contextRef="#ctx0" brushRef="#br0">77 76 2018,'0'0'165,"-36"-24"2483,32 21-2491,2 2-44,0-1-1,0 1 1,0 0 0,0 0 0,0 0-1,0 0 1,0 0 0,0 0-1,0 0 1,0 1 0,-1-1-1,1 1 1,0 0 0,-5-1 1083,42-5 1169,30-4-1804,80-9 162,-126 18-696,0 1 0,0 1 0,-1 1 0,1 0 1,34 10-1,88 25 229,1-5 0,152 12 0,-200-35 139,-36-5 382,110 23 0,-131-20-746,0-2 0,1-1 0,67-3 0,-3 0-32,66 2 46,238-26-1,165-55 23,-530 72-63,2-1 0,475-56 56,-487 63-2110,-41 0-2242</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36.559"/>
    </inkml:context>
    <inkml:brush xml:id="br0">
      <inkml:brushProperty name="width" value="0.025" units="cm"/>
      <inkml:brushProperty name="height" value="0.025" units="cm"/>
    </inkml:brush>
  </inkml:definitions>
  <inkml:trace contextRef="#ctx0" brushRef="#br0">204 0 14830,'0'0'7970,"3"11"-7890,-1 5 32,0 0-1,-2 0 1,1 0-1,-2 1 1,0-1-1,-1 0 1,0 0-1,-7 21 1,-96 336 2234,28-108-1254,69-224-1497,5-23-1632,-1-1-3684</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8:06.053"/>
    </inkml:context>
    <inkml:brush xml:id="br0">
      <inkml:brushProperty name="width" value="0.025" units="cm"/>
      <inkml:brushProperty name="height" value="0.025" units="cm"/>
    </inkml:brush>
  </inkml:definitions>
  <inkml:trace contextRef="#ctx0" brushRef="#br0">358 204 6374,'0'0'881,"-9"1"74,-2 1-675,0 1-1,1 0 0,-1 1 0,1 0 1,0 0-1,0 1 0,0 1 0,1-1 1,-1 2-1,2-1 0,-1 1 0,-8 9 1,2 0-127,2-1 0,0 2 0,1 0 0,0 1 0,2 0 0,0 0 0,1 1 0,-11 33 0,0 13 36,-15 88 1,18-62 85,4 0 1,5 1-1,3 0 1,12 158-1,-2-210-257,1-1 0,2 1 1,2-2-1,2 1 0,1-1 0,1-1 0,3 0 0,1-1 1,40 59-1,-52-87-43,1 1-1,-1-2 1,2 1 0,-1-1 0,1 0 0,11 7 0,-17-13 22,0 1 1,1-1 0,-1 1 0,1-1-1,0 0 1,-1 0 0,1 0-1,0 0 1,0 0 0,0-1-1,0 1 1,-1-1 0,1 0 0,0 0-1,0 0 1,0 0 0,0-1-1,0 1 1,0-1 0,0 1 0,-1-1-1,1 0 1,0 0 0,-1-1-1,1 1 1,0 0 0,3-4-1,1-1 21,1-1 0,-1-1 0,-1 1 0,0-1 0,0-1 0,0 1-1,-1-1 1,0 0 0,4-11 0,32-96 208,-30 82-171,207-808 676,-205 778-594,8-128 1,-20 166 22,-2 0 1,0-1-1,-2 1 1,-1 0-1,-1 1 1,-1-1-1,-16-42 1,9 38 280,-30-52 1,38 73-396,-1 1 0,0-1 0,0 1-1,-1 1 1,0-1 0,0 1 0,-1 0 0,0 1 0,0 0 0,-11-6 0,17 10-70,-1 1 0,1 0 0,-1 0 0,0 0 0,0 0 0,0 0 1,1 0-1,-1 1 0,0-1 0,0 1 0,0 0 0,0 0 0,0 0 1,0 0-1,0 0 0,0 1 0,0 0 0,0-1 0,1 1 0,-1 0 0,0 0 1,0 0-1,1 1 0,-1-1 0,1 1 0,-1-1 0,1 1 0,0 0 0,-1 0 1,-3 4-1,-1 4-1351,0 0 0,0 1 0,0 0 0,2 0 0,-10 22 0,4-3-7054</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8:16.938"/>
    </inkml:context>
    <inkml:brush xml:id="br0">
      <inkml:brushProperty name="width" value="0.025" units="cm"/>
      <inkml:brushProperty name="height" value="0.025" units="cm"/>
    </inkml:brush>
  </inkml:definitions>
  <inkml:trace contextRef="#ctx0" brushRef="#br0">123 208 10474,'-9'2'1244,"-9"0"-664,6-1 629,0 1 0,0 0 0,0 0 0,1 1 0,-1 1 0,-12 5 0,77-3 1503,37-5-2030,-1-5 1,0-4-1,122-25 0,-22 2-283,154-19-277,466-47-618,-808 97 495,42-2-367,45 3 1,-88-1 365,0 0 0,1 0-1,-1 0 1,0 0 0,0 0 0,0 0 0,0 0 0,1 0 0,-1 1 0,0-1 0,0 0 0,0 0 0,0 0-1,1 0 1,-1 0 0,0 0 0,0 1 0,0-1 0,0 0 0,0 0 0,0 0 0,1 0 0,-1 1-1,0-1 1,0 0 0,0 0 0,0 0 0,0 1 0,0-1 0,0 0 0,0 0 0,0 0 0,0 0-1,0 1 1,0-1 0,0 0 0,0 0 0,0 0 0,0 1 0,0-1 0,0 0 0,0 0 0,0 0-1,-1 1 1,1-1 0,0 0 0,0 0 0,0 0 0,0 0 0,0 0 0,0 1 0,-1-1 0,1 0 0,0 0-1,0 0 1,0 0 0,0 0 0,-1 0 0,1 0 0,0 1 0,0-1 0,-1 0 0,-9 9 16,-20 0 24,-1-2 1,0 0-1,-1-2 0,1-2 0,-64 0 0,27-1-16,-1259 154 1548,1314-153-1272,31-3-244,38-5-49,244-43 157,418-54-110,-79 54-1749,-507 40 1339,-124 8 339,48-8-16,-52 4 54,-14 1 16,-84-2-103,-129 9 0,184-2 33,-211 15 36,-119 3-3264,361-20 2328,-12 0-672,12-6-4302,6-9-3881</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8:39.486"/>
    </inkml:context>
    <inkml:brush xml:id="br0">
      <inkml:brushProperty name="width" value="0.025" units="cm"/>
      <inkml:brushProperty name="height" value="0.025" units="cm"/>
    </inkml:brush>
  </inkml:definitions>
  <inkml:trace contextRef="#ctx0" brushRef="#br0">123 182 4612,'0'0'764,"-8"1"314,5 0-957,-62 15 1968,62-15-1813,1 0-1,-1 0 1,1 0-1,-1 0 1,1 0-1,0 0 1,-1 1 0,1-1-1,0 1 1,0 0-1,0-1 1,0 1-1,0 0 1,1 0-1,-1 0 1,1 1-1,-1-1 1,1 0 0,0 0-1,-1 1 1,1-1-1,0 1 1,1-1-1,-1 1 1,0 3-1,6-5-194,1 0 0,-1-1 0,1 0 0,-1 0 0,1 0-1,7-2 1,13-5-15,0-2 1,-1-1-1,0-1 0,43-26 0,-16 9 20,4-1-91,192-88 271,-239 115-227,-9 5 52,-21 16 183,-37 23 208,-66 39 57,-96 68-293,206-136-229,26-14-4,26-15 37,455-245-370,-607 307 651,-273 121 1527,655-292-3844,-65 27 859,-471 246 1873,90-43-3387,133-84-2409</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8:58.321"/>
    </inkml:context>
    <inkml:brush xml:id="br0">
      <inkml:brushProperty name="width" value="0.025" units="cm"/>
      <inkml:brushProperty name="height" value="0.025" units="cm"/>
    </inkml:brush>
  </inkml:definitions>
  <inkml:trace contextRef="#ctx0" brushRef="#br0">11 278 1858,'11'-8'10361,"4"-1"-4776,8-3-3431,16-7-3736,7-3 1842,200-121-126,-297 166 1339,-27 24-588,-2-4-1,-101 40 0,229-105-725,72-45-1,-40 20-74,149-77-122,-383 217 470,-119 64 1170,359-191-1527,145-88-1137,-84 43 522,-398 246 1106,197-116-6492,32-28 1448</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14.982"/>
    </inkml:context>
    <inkml:brush xml:id="br0">
      <inkml:brushProperty name="width" value="0.025" units="cm"/>
      <inkml:brushProperty name="height" value="0.025" units="cm"/>
    </inkml:brush>
  </inkml:definitions>
  <inkml:trace contextRef="#ctx0" brushRef="#br0">55 85 13229,'0'-9'2471,"0"-31"176,0 6 1886,0 34-4468,0 0 0,0 1 0,0-1 0,0 0 0,-1 0-1,1 0 1,0 1 0,0-1 0,0 0 0,0 0 0,-1 0 0,1 0-1,0 0 1,0 0 0,0 1 0,-1-1 0,1 0 0,0 0-1,0 0 1,0 0 0,-1 0 0,1 0 0,0 0 0,0 0 0,0 0-1,-1 0 1,1 0 0,0 0 0,0 0 0,-1 0 0,1 0 0,0 0-1,0 0 1,0 0 0,-1 0 0,1-1 0,0 1 0,0 0 0,0 0-1,-1 0 1,1 0 0,0 0 0,0 0 0,0-1 0,0 1-1,-1 0 1,1 0 0,0 0 0,0 0 0,0-1 0,0 1 0,0 0-1,0 0 1,0 0 0,0-1 0,-1 1 0,-10 19 23,2 13 300,1 1 0,2 0-1,1 0 1,2 0 0,1 1-1,2-1 1,5 43 0,-6-73-377,1 0 0,1 0 0,-1 0 0,0 0 0,1 0 1,0 0-1,-1-1 0,1 1 0,0 0 0,1 0 0,-1-1 0,0 1 0,1 0 1,-1-1-1,1 0 0,0 1 0,0-1 0,0 0 0,0 0 0,0 0 0,0 0 1,1 0-1,-1-1 0,1 1 0,-1-1 0,1 1 0,0-1 0,-1 0 0,1 0 1,0 0-1,0-1 0,0 1 0,5 0 0,-1-1 6,0-1 0,0 0 1,-1 0-1,1 0 0,0-1 0,0 0 1,-1 0-1,0-1 0,1 1 0,-1-2 0,0 1 1,0-1-1,8-6 0,3-3 4,-1 0 0,0-1 0,-1-1 0,-1 0 0,0-1 0,-1-1 0,-1 0 0,-1 0 0,0-2 0,-1 1-1,-1-1 1,9-29 0,-24 112-198,4-20 93,-1-16 91,0-1 0,3 40 0,0-65-17,0-1-1,0 1 0,0-1 1,0 1-1,1-1 1,-1 1-1,0-1 1,1 0-1,0 1 1,-1-1-1,1 1 1,0-1-1,-1 0 0,1 1 1,0-1-1,0 0 1,0 0-1,0 0 1,0 0-1,0 0 1,1 0-1,-1 0 0,0 0 1,0 0-1,3 0 1,-1 0-48,1 0-1,-1 0 1,1-1 0,-1 1 0,0-1 0,1 0-1,-1 0 1,1 0 0,-1-1 0,1 1-1,3-2 1,3-1-217,1 0 0,-1-1 0,0 0 0,0 0 0,-1-1-1,16-10 1,-14 5-1068,0 1-1,-1-1 0,0-1 0,-1 1 1,0-2-1,7-12 0,5-12-4694</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15.353"/>
    </inkml:context>
    <inkml:brush xml:id="br0">
      <inkml:brushProperty name="width" value="0.025" units="cm"/>
      <inkml:brushProperty name="height" value="0.025" units="cm"/>
    </inkml:brush>
  </inkml:definitions>
  <inkml:trace contextRef="#ctx0" brushRef="#br0">25 1 18449,'0'0'2691,"0"11"-791,-12 138 3753,6-89-4593,0 92 0,6-151-1058,0 0 0,0 0 1,0 0-1,0 0 0,0 0 0,0 0 0,0 0 0,0 0 0,0 0 1,0 0-1,1 0 0,-1-1 0,0 1 0,1 0 0,-1 0 1,1 0-1,-1 0 0,1 0 0,-1-1 0,1 1 0,-1 0 0,1 0 1,0-1-1,-1 1 0,1-1 0,0 1 0,0 0 0,-1-1 0,1 1 1,0-1-1,0 0 0,0 1 0,0-1 0,0 0 0,0 1 0,0-1 1,0 0-1,-1 0 0,1 0 0,0 0 0,0 0 0,0 0 0,0 0 1,0 0-1,0 0 0,0-1 0,0 1 0,0 0 0,0 0 0,0-1 1,-1 1-1,1-1 0,0 1 0,0-1 0,0 1 0,-1-1 1,2 0-1,5-3 25,-1 0 0,0-1 1,0 1-1,0-1 0,8-10 0,6-12 104,-1-1 1,28-58-1,-10 16-2375,6 5-6118,-31 52 3531,-1 4-4629</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15.695"/>
    </inkml:context>
    <inkml:brush xml:id="br0">
      <inkml:brushProperty name="width" value="0.025" units="cm"/>
      <inkml:brushProperty name="height" value="0.025" units="cm"/>
    </inkml:brush>
  </inkml:definitions>
  <inkml:trace contextRef="#ctx0" brushRef="#br0">11 1 18033,'0'0'6374,"-10"62"-3491,10-49-865,7-2-801,9-5-769,6 2-352,4-1-160,2-1-1441,1-1-3043,1 0-3972</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16.457"/>
    </inkml:context>
    <inkml:brush xml:id="br0">
      <inkml:brushProperty name="width" value="0.025" units="cm"/>
      <inkml:brushProperty name="height" value="0.025" units="cm"/>
    </inkml:brush>
  </inkml:definitions>
  <inkml:trace contextRef="#ctx0" brushRef="#br0">6 0 16143,'0'0'4041,"-1"10"-3261,0 21-264,-3 17 675,5 73 1,0-118-1156,-1 0-1,0 1 1,1-1 0,0 0 0,-1 0 0,1 0 0,1 0 0,-1 0 0,0 0 0,1 0 0,-1 0 0,1 0 0,0-1 0,0 1 0,0-1 0,0 1 0,0-1 0,1 0-1,-1 0 1,1 0 0,3 3 0,-1-3 26,0-1 0,-1 1 0,1-1 0,0 0 1,0 0-1,0 0 0,0-1 0,0 0 0,0 0 0,0 0 0,0 0 0,8-3 0,3 0 27,-1-2-1,1 0 1,-1 0-1,0-2 1,-1 0 0,1 0-1,19-15 1,-25 16 2,1-1 1,-1 0-1,-1-1 1,1 0-1,-1-1 1,11-15-1,-18 23 395,-11 13-37,5-7-359,1 1 1,0-1 0,1 1 0,-1 0-1,1 1 1,0-1 0,1 0 0,0 1-1,0 0 1,0-1 0,1 1 0,-2 10-1,4-15-76,-1-1 0,1 0-1,0 1 1,0-1-1,-1 0 1,1 0 0,0 0-1,0 1 1,0-1 0,0 0-1,0 0 1,0 0-1,0-1 1,1 1 0,-1 0-1,0 0 1,0-1 0,1 1-1,-1-1 1,0 1-1,1-1 1,-1 1 0,1-1-1,-1 0 1,0 0 0,1 1-1,-1-1 1,1 0-1,-1-1 1,1 1 0,2 0-1,50-4 149,-47 3-153,0-1 0,-1 0 0,1 0 0,-1 0 0,0-1 0,0 0 0,0 0 0,0 0 0,0-1 0,0 0 0,-1 0 0,0-1 0,7-6 0,-9 7-10,0 1 0,0-1 0,-1 0-1,1 0 1,-1 0 0,1 0 0,-1-1-1,0 1 1,-1 0 0,1-1 0,-1 0 0,0 1-1,0-1 1,-1 0 0,1 1 0,-1-1-1,0 0 1,0 0 0,-2-8 0,1 10-6,0 1 1,0-1 0,-1 1 0,1 0-1,-1-1 1,0 1 0,1 0-1,-1 0 1,0 0 0,0 0 0,-1 0-1,1 1 1,0-1 0,0 0-1,-1 1 1,1 0 0,-1 0-1,1 0 1,-1 0 0,0 0 0,0 0-1,1 0 1,-1 1 0,0 0-1,-4-1 1,5 1-91,0 0 0,1-1 0,-1 1-1,0 0 1,0 0 0,0 0 0,0 0 0,1 1 0,-1-1-1,0 0 1,0 1 0,1-1 0,-1 1 0,0 0-1,1-1 1,-1 1 0,0 0 0,1 0 0,-1 0 0,1 0-1,-1 1 1,1-1 0,0 0 0,0 0 0,-1 1-1,1-1 1,0 1 0,0-1 0,0 1 0,1-1 0,-1 1-1,0 0 1,1 0 0,-1-1 0,1 1 0,-1 0-1,1 0 1,0-1 0,-1 1 0,1 2 0,1-2-319,-1 0 1,1 0-1,-1-1 1,1 1-1,0-1 1,0 1-1,0-1 1,0 1 0,0-1-1,0 1 1,0-1-1,0 0 1,0 1-1,1-1 1,-1 0-1,0 0 1,1 0-1,-1 0 1,1 0-1,-1 0 1,1-1-1,0 1 1,-1 0-1,1-1 1,0 1-1,-1-1 1,1 0 0,3 1-1,18 4-6892</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17.149"/>
    </inkml:context>
    <inkml:brush xml:id="br0">
      <inkml:brushProperty name="width" value="0.025" units="cm"/>
      <inkml:brushProperty name="height" value="0.025" units="cm"/>
    </inkml:brush>
  </inkml:definitions>
  <inkml:trace contextRef="#ctx0" brushRef="#br0">21 271 14606,'0'0'8039,"-4"8"-6688,1-1-1095,1-5-212,0 1 1,1-1 0,-1 1-1,1-1 1,0 1 0,0 0-1,0-1 1,0 1 0,1 0-1,-1 0 1,1 0 0,0 0-1,-1 3 1,2-5-42,0-1 0,-1 1 0,1 0-1,0-1 1,-1 1 0,1-1 0,0 1 0,0-1 0,-1 1 0,1-1 0,0 0 0,0 1 0,0-1 0,0 0-1,0 0 1,0 0 0,-1 0 0,1 1 0,0-1 0,0 0 0,0-1 0,0 1 0,1 0 0,25-1-163,-27 1 148,49-13-1775,-43 10 1623,1 1-1,0 0 0,1 0 0,-1 1 0,14-2 0,-19 4 207,-1-1-1,0 1 0,1-1 0,-1 1 1,0 0-1,0 0 0,1 0 0,-1 0 0,0 0 1,0 0-1,0 0 0,0 0 0,0 0 1,0 0-1,0 0 0,-1 1 0,1-1 0,0 0 1,-1 1-1,1-1 0,-1 0 0,1 3 1,0-1 19,-1-1-1,1 0 1,0 0 0,0 0 0,0 0 0,1 0 0,-1 0 0,0 0 0,1 0 0,-1-1 0,1 1 0,-1-1 0,1 1-1,0-1 1,0 1 0,0-1 0,4 2 0,0-1-43,0-1 1,1 0-1,0 0 1,-1-1-1,1 0 0,-1 0 1,1 0-1,0-1 1,-1 0-1,1 0 0,-1-1 1,0 0-1,12-5 1,-8 2-152,0-1 1,-1 0 0,1 0 0,-1-1 0,-1 0 0,1-1-1,10-12 1,0-4-513,-1-1 0,-1 0 0,-1-1-1,-2-1 1,13-31 0,-23 49 660,18-50-1185,-16 19 6654,-10 53-4832,-6 19 194,2-1 0,1 1 0,-6 62 0,7 99 155,6-167-1254,2-9-27,3-20 217,1-25-176,-6 23 78,-1 0 0,1 0 0,-1 0 0,0 0 0,0 1 0,-1-1 0,1 0 0,-1 1 0,0-1 0,0 0 0,-1 1 0,-4-7 0,-43-41-239,38 40 432,11 12 15,1-1 0,-1 1 1,1 0-1,-1-1 0,1 1 1,-1 0-1,1-1 0,-1 1 1,1 0-1,0-1 0,-1 1 1,1-1-1,0 1 0,-1-1 1,1 1-1,0-1 0,-1 1 1,1-1-1,0 1 0,0-1 1,0 1-1,0-1 0,0 1 1,-1-1-1,1 0 0,0 1 1,0-1-1,0 1 0,0-1 1,1 1-1,-1-1 0,0 0 1,0 1-1,0-1 0,0 1 1,1-1-1,-1 1 0,0-1 1,0 1-1,1-1 0,-1 1 1,0-1-1,1 1 0,-1 0 1,1-1-1,-1 1 0,0-1 1,1 1-1,-1 0 0,1 0 1,-1-1-1,1 1 0,-1 0 0,1 0 1,-1-1-1,1 1 0,-1 0 1,1 0-1,0 0 0,-1 0 1,1 0-1,-1 0 0,1 0 1,-1 0-1,1 0 0,0 0 1,0 0-1,50-2-474,-44 2 636,48 0-1975,1 0-6056,-27 0 466</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17.495"/>
    </inkml:context>
    <inkml:brush xml:id="br0">
      <inkml:brushProperty name="width" value="0.025" units="cm"/>
      <inkml:brushProperty name="height" value="0.025" units="cm"/>
    </inkml:brush>
  </inkml:definitions>
  <inkml:trace contextRef="#ctx0" brushRef="#br0">66 1 11787,'0'0'16901,"-9"3"-16223,-2 0-550,7-2-102,0 1 0,1-1-1,-1 0 1,0 1-1,0 0 1,1 0 0,-1 0-1,1 0 1,-4 3 0,7-4-56,-1-1-1,1 0 1,0 0 0,-1 1 0,1-1 0,0 0 0,-1 0-1,1 1 1,0-1 0,-1 0 0,1 1 0,0-1-1,0 1 1,0-1 0,-1 0 0,1 1 0,0-1 0,0 1-1,0-1 1,0 0 0,0 1 0,0-1 0,0 1 0,0-1-1,0 1 1,0-1 0,0 0 0,0 1 0,0-1-1,0 1 1,0-1 0,0 0 0,0 1 0,1-1 0,-1 1-1,0 0 1,18 11-1252,28 4-599,-43-15 1789,6 1-132,3 1-193,-1 0-1,0 1 0,0 1 1,19 9-1,-29-13 448,1 0 0,-1 0 1,0-1-1,1 1 0,-1 1 0,0-1 0,0 0 1,0 0-1,0 0 0,0 0 0,0 1 0,-1-1 1,1 0-1,0 1 0,-1-1 0,1 1 0,-1-1 1,1 3-1,-1-2 135,0 0 1,-1 0 0,1-1-1,0 1 1,-1 0 0,0 0-1,1-1 1,-1 1 0,0 0-1,0-1 1,0 1-1,0 0 1,0-1 0,0 1-1,0-1 1,-1 0 0,1 1-1,-1-1 1,-1 2-1,-9 6 812,0 0 0,-1 0 0,-26 13-1,34-19-1540,-1-1-1,1 1 1,-1-2 0,0 1-1,0-1 1,0 1-1,-10-1 1,4-1-5922</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38.101"/>
    </inkml:context>
    <inkml:brush xml:id="br0">
      <inkml:brushProperty name="width" value="0.025" units="cm"/>
      <inkml:brushProperty name="height" value="0.025" units="cm"/>
    </inkml:brush>
  </inkml:definitions>
  <inkml:trace contextRef="#ctx0" brushRef="#br0">1 28 13613,'0'0'5386,"11"0"-4147,367-22 864,-267 17-3915,-87 5-1860,0 0-3330,-24 0 6831</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18.452"/>
    </inkml:context>
    <inkml:brush xml:id="br0">
      <inkml:brushProperty name="width" value="0.025" units="cm"/>
      <inkml:brushProperty name="height" value="0.025" units="cm"/>
    </inkml:brush>
  </inkml:definitions>
  <inkml:trace contextRef="#ctx0" brushRef="#br0">0 348 9801,'0'0'10245,"13"-4"-8590,-10 3-1583,6-2 157,1 0 1,-1-1 0,0 0 0,0 0 0,0-1-1,0-1 1,-1 1 0,0-1 0,12-12 0,65-72 955,76-102 0,-160 190-865,-5 24-576,-47 114 1053,40-111-584,0 0 0,1 1-1,1 0 1,2 1-1,0 0 1,2 0 0,-2 46-1,7-73-340,0 1 0,0 0 0,0-1 0,0 1 0,0 0 0,0-1 0,0 1 0,0 0 0,0-1 0,1 1 0,-1 0 0,0-1 0,1 1 0,-1-1 0,0 1 0,1 0 0,-1-1 0,1 1 0,-1-1 0,1 1 0,-1-1 0,1 0 0,-1 1 0,1-1 0,-1 0-1,1 1 1,0-1 0,-1 0 0,2 1 0,12-1-7279,-1-5-2949</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18.779"/>
    </inkml:context>
    <inkml:brush xml:id="br0">
      <inkml:brushProperty name="width" value="0.025" units="cm"/>
      <inkml:brushProperty name="height" value="0.025" units="cm"/>
    </inkml:brush>
  </inkml:definitions>
  <inkml:trace contextRef="#ctx0" brushRef="#br0">50 0 11563,'0'0'4997,"-29"54"-2115,17-31 97,6 4-961,3-4-993,3-1-705,0-4-256,8-1-192,4-3-1601,-2-6-1058,3-3-704,-2-5-2563</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19.138"/>
    </inkml:context>
    <inkml:brush xml:id="br0">
      <inkml:brushProperty name="width" value="0.025" units="cm"/>
      <inkml:brushProperty name="height" value="0.025" units="cm"/>
    </inkml:brush>
  </inkml:definitions>
  <inkml:trace contextRef="#ctx0" brushRef="#br0">119 1 17489,'0'0'2701,"-10"8"-214,6-4-2294,-60 58 3968,60-58-3997,0 1 1,0 0-1,0 1 1,0-1-1,1 1 1,0-1 0,0 1-1,1 0 1,-1 0-1,1 0 1,1 0-1,-1 1 1,0 7-1,2-13-172,0 0-1,1 1 0,-1-1 0,0 0 0,1 0 1,-1 0-1,1 0 0,0 0 0,-1 0 0,1 0 1,-1 0-1,1 0 0,0 0 0,0-1 1,0 1-1,0 0 0,-1 0 0,1-1 0,0 1 1,0-1-1,0 1 0,0 0 0,1-1 0,-1 0 1,0 1-1,0-1 0,0 0 0,0 0 0,0 1 1,0-1-1,2 0 0,45 1-742,-38-1 433,6 0-110,67 3-1705,-80-2 2019,1-1 0,-1 0 0,1 1 0,-1 0-1,1 0 1,-1 0 0,1 0 0,-1 0 0,0 1 0,0 0-1,1-1 1,-1 1 0,0 0 0,-1 1 0,1-1 0,0 0-1,-1 1 1,4 4 0,-5-4 207,0-1 1,0 1-1,-1-1 0,1 1 0,-1 0 1,0-1-1,1 1 0,-1-1 1,-1 1-1,1 0 0,0-1 0,-1 1 1,1 0-1,-1-1 0,0 1 0,1-1 1,-1 1-1,-1-1 0,1 0 1,0 1-1,-1-1 0,1 0 0,-1 0 1,1 0-1,-1 0 0,0 0 1,0 0-1,-4 3 0,-7 5 746,0 1 0,0-2 0,-19 11 0,26-16-579,1-1-128,-54 26 1297,58-28-1499,-1 0 1,1-1 0,-1 1-1,1 0 1,-1-1 0,1 0-1,-1 1 1,1-1 0,-1 0-1,1 0 1,-1 1 0,1-1 0,-1 0-1,0-1 1,1 1 0,-1 0-1,1 0 1,-1-1 0,1 1-1,-1-1 1,1 1 0,-1-1-1,1 0 1,0 1 0,-1-1 0,1 0-1,0 0 1,0 0 0,-1 0-1,1 0 1,0 0 0,0-1-1,0 1 1,-1-3 0,-12-54-8547,10 16 1238</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19.470"/>
    </inkml:context>
    <inkml:brush xml:id="br0">
      <inkml:brushProperty name="width" value="0.025" units="cm"/>
      <inkml:brushProperty name="height" value="0.025" units="cm"/>
    </inkml:brush>
  </inkml:definitions>
  <inkml:trace contextRef="#ctx0" brushRef="#br0">1 26 13837,'0'0'10282,"70"-9"-7912,-46 8-480,3-1-1121,2 2-545,4 0-192,-2 0-833,-2-5-2882,-1-3-4902</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19.933"/>
    </inkml:context>
    <inkml:brush xml:id="br0">
      <inkml:brushProperty name="width" value="0.025" units="cm"/>
      <inkml:brushProperty name="height" value="0.025" units="cm"/>
    </inkml:brush>
  </inkml:definitions>
  <inkml:trace contextRef="#ctx0" brushRef="#br0">79 56 14606,'0'0'6299,"4"-9"-3058,12-28-748,-16 37-2442,-1 0 0,1 1 0,0-1 1,0 0-1,-1 0 0,1 0 1,0 0-1,-1 0 0,1 0 1,0 0-1,-1 0 0,1 0 1,0 0-1,0 0 0,-1 0 1,1 0-1,0 0 0,0-1 1,-1 1-1,1 0 0,0 0 0,-1 0 1,1 0-1,0 0 0,0-1 1,0 1-1,-1 0 0,1 0 1,0 0-1,0-1 0,0 1 1,-1 0-1,1 0 0,0-1 1,0 1-1,0 0 0,0 0 1,0-1-1,0 1 0,-1 0 0,1 0 1,0-1-1,0 1 0,0 0 1,0-1-1,0 1 0,0 0 1,0-1-1,0 1 0,0 0 1,0 0-1,1-1 0,-1 1 1,0 0-1,0 0 0,0-1 0,0 1 1,1-1-1,-20 14-201,10-2 149,0 0 1,1 0 0,0 1-1,1 0 1,-8 16-1,13-23 0,-1 1 0,1 0-1,0 0 1,0 0 0,1 0 0,-1 1-1,1-1 1,1 0 0,-1 0 0,1 1 0,0-1-1,1 0 1,0 1 0,1 5 0,-1-10-26,0 0 1,0-1 0,0 1-1,1 0 1,-1-1-1,1 0 1,-1 1 0,1-1-1,-1 0 1,1 0 0,0 1-1,-1-1 1,1-1 0,0 1-1,0 0 1,0 0 0,0-1-1,0 1 1,0-1 0,0 1-1,0-1 1,0 0 0,0 0-1,3 0 1,52-4-2540,-46 2 865,-1-2 0,1 1 0,-1-1 0,0-1-1,18-10 1,13-10-9429</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20.277"/>
    </inkml:context>
    <inkml:brush xml:id="br0">
      <inkml:brushProperty name="width" value="0.025" units="cm"/>
      <inkml:brushProperty name="height" value="0.025" units="cm"/>
    </inkml:brush>
  </inkml:definitions>
  <inkml:trace contextRef="#ctx0" brushRef="#br0">108 1 19923,'0'0'3427,"-60"68"-1217,42-34-448,4-1-513,4 2-448,5-3-481,5-2-224,0-1-32,3-4 0,6-2-64,2-3-128,-1-4-737,-1-3-768,-2-4-866,0-7-1216,-1-2-1346</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21.009"/>
    </inkml:context>
    <inkml:brush xml:id="br0">
      <inkml:brushProperty name="width" value="0.025" units="cm"/>
      <inkml:brushProperty name="height" value="0.025" units="cm"/>
    </inkml:brush>
  </inkml:definitions>
  <inkml:trace contextRef="#ctx0" brushRef="#br0">126 53 1057,'0'0'24813,"-9"-7"-24039,-32-16-379,40 23-392,-1-1 1,1 1-1,0 0 1,0 0-1,0-1 1,-1 1-1,1 0 1,0 0-1,0 1 1,0-1-1,-1 0 1,1 0-1,0 0 1,0 1-1,0-1 1,0 1-1,0-1 1,0 1-1,-1-1 1,1 1-1,0 0 1,1-1-1,-1 1 1,0 0-1,0 0 1,0 0-1,-1 1 1,-16 27 58,16-26-25,-2 6 99,0 0-1,1 0 1,0 0-1,0 0 0,-1 11 1,4-18-119,-1-1 1,1 1 0,-1 0-1,1 0 1,0-1-1,0 1 1,0 0-1,0 0 1,0-1-1,0 1 1,0 0 0,0 0-1,1-1 1,-1 1-1,1 0 1,-1 0-1,1-1 1,0 1-1,0-1 1,0 1 0,0-1-1,0 1 1,0-1-1,0 1 1,0-1-1,0 0 1,1 0-1,-1 1 1,1-1 0,-1 0-1,1 0 1,-1 0-1,3 0 1,3 1 7,0-2 1,0 1-1,0-1 1,0 0 0,0 0-1,0-1 1,-1 0-1,1 0 1,0-1-1,0 1 1,-1-2 0,1 1-1,-1-1 1,0 0-1,1 0 1,-1 0-1,-1-1 1,1 0 0,0 0-1,-1-1 1,0 0-1,0 0 1,-1 0-1,1 0 1,-1-1 0,0 1-1,0-1 1,-1 0-1,0 0 1,0-1-1,0 1 1,-1-1-1,0 1 1,0-1 0,-1 0-1,0 0 1,1-7-1,-2 13-53,-1-1-1,1 0 1,0 1 0,-1-1-1,1 1 1,-1-1-1,0 1 1,1-1-1,-1 1 1,0-1 0,0 1-1,0 0 1,0-1-1,0 1 1,0 0-1,0 0 1,0 0 0,-1 0-1,1 0 1,0 0-1,-1 0 1,1 0-1,-1 0 1,1 1 0,-1-1-1,1 0 1,-1 1-1,0 0 1,1-1-1,-1 1 1,1 0 0,-1 0-1,0 0 1,1 0-1,-1 0 1,0 0-1,1 0 1,-1 1 0,1-1-1,-1 0 1,0 1-1,-2 1 1,4-2-66,-1 0 1,1 0-1,0 0 0,0 0 1,-1 0-1,1 0 0,0 0 1,0 0-1,0 1 1,-1-1-1,1 0 0,0 0 1,0 0-1,0 0 0,-1 0 1,1 1-1,0-1 0,0 0 1,0 0-1,0 0 1,-1 1-1,1-1 0,0 0 1,0 0-1,0 1 0,0-1 1,0 0-1,0 0 1,0 1-1,0-1 0,0 0 1,0 0-1,0 0 0,0 1 1,0-1-1,0 0 0,0 0 1,0 1-1,0-1 1,0 0-1,0 0 0,0 1 1,0-1-1,0 0 0,0 0 1,0 1-1,1-1 1,-1 0-1,0 0 0,0 0 1,0 1-1,0-1 0,1 0 1,-1 0-1,0 0 0,0 0 1,0 1-1,1-1 1,-1 0-1,0 0 0,0 0 1,0 0-1,1 0 0,-1 0 1,0 0-1,0 0 1,1 0-1,-1 0 0,1 0 1,17 3-6929,3-7-1327</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21.637"/>
    </inkml:context>
    <inkml:brush xml:id="br0">
      <inkml:brushProperty name="width" value="0.025" units="cm"/>
      <inkml:brushProperty name="height" value="0.025" units="cm"/>
    </inkml:brush>
  </inkml:definitions>
  <inkml:trace contextRef="#ctx0" brushRef="#br0">37 11 14478,'0'0'12588,"-6"10"-11590,2-4-890,0 1-1,0 0 1,1 0 0,0 0 0,0 1-1,1-1 1,0 1 0,0-1 0,1 1-1,0 0 1,0 0 0,1-1-1,0 1 1,0 0 0,1 0 0,0-1-1,0 1 1,1 0 0,0-1 0,0 1-1,6 12 1,-4-13-171,-1-1-1,1 0 1,0 0 0,1 0-1,8 9 1,-11-14-171,-1 0 0,1 1 0,0-1-1,0 0 1,0 0 0,-1 0 0,1 0 0,0-1 0,1 1 0,-1 0 0,0-1 0,0 1 0,0-1 0,4 0-1,-6-1 144,1 0 0,0 0 0,0 0 0,-1 0 0,1 0 0,-1 0 0,1 0-1,-1-1 1,1 1 0,-1 0 0,0 0 0,1-1 0,-1 1 0,0 0 0,0 0-1,0-1 1,0 1 0,0-2 0,-1-3 346,1 26 351,0-19-569,0 0 0,0 0 0,0 1-1,0-1 1,0 0 0,1 0 0,-1 0 0,0 0-1,1 0 1,-1 0 0,1 0 0,-1 0-1,1 0 1,-1-1 0,1 1 0,-1 0 0,1 0-1,0 0 1,0 0 0,-1-1 0,1 1 0,0 0-1,0-1 1,0 1 0,1 0 0,1 0-3,-1 0 1,1 0 0,-1-1 0,1 1 0,0-1-1,0 1 1,-1-1 0,1 0 0,0 0-1,2-1 1,1 1 1,0-1 0,0 0 0,0 0 0,0-1 0,-1 0-1,1 0 1,-1 0 0,1-1 0,6-4 0,-1-3 68,0 0 1,-1 0-1,0-1 0,-1-1 1,0 1-1,-1-2 1,0 1-1,-1-1 0,-1 0 1,0-1-1,0 1 1,-2-1-1,0 0 0,0 0 1,-1-1-1,-1 1 1,1-16-1,-3 29-106,0 1 0,-1-1 0,1 1 0,0-1 0,0 1 0,0-1 0,-1 1 0,1 0 0,0-1-1,-1 1 1,1-1 0,0 1 0,-1 0 0,1-1 0,0 1 0,-1 0 0,1-1 0,-1 1 0,1 0 0,-1-1 0,1 1 0,0 0 0,-1 0 0,1 0 0,-1 0 0,1-1 0,-1 1 0,1 0-1,-1 0 1,0 0 0,1 0 0,-1 0 0,1 0 0,-1 0 0,1 1 0,-1-1 0,1 0 0,-1 0 0,1 0 0,-1 0 0,1 0 0,-1 1 0,1-1 0,0 0 0,-1 1 0,1-1 0,-1 1 0,-25 12 36,15-2 115,-1 0 0,2 1 0,-18 24 0,24-32-114,1 0-1,1 0 0,-1 1 1,1-1-1,0 1 0,0-1 1,0 1-1,0 0 0,1 0 1,0 0-1,0 0 0,0 0 0,1 0 1,-1 0-1,1 0 0,1 7 1,0-10-64,0 0 1,0-1 0,0 1 0,0-1-1,0 1 1,0-1 0,1 1-1,-1-1 1,0 0 0,1 0-1,-1 1 1,1-1 0,-1 0-1,1-1 1,0 1 0,-1 0 0,1 0-1,0-1 1,0 1 0,-1-1-1,1 1 1,0-1 0,0 0-1,3 0 1,56 1-1950,-43-2 1188,-16 1 755,1 0 0,-1 0 0,0 0 0,1 0 0,-1 0 0,0 0-1,1 1 1,-1-1 0,0 1 0,1 0 0,-1 0 0,0 0 0,0 0 0,0 0-1,0 0 1,0 0 0,0 1 0,0-1 0,0 1 0,0 0 0,1 1-1,-1 1 210,0 0 0,-1 0 0,1 0 0,-1 0 0,0 0 0,0 0-1,-1 0 1,1 0 0,-1 0 0,0 0 0,0 6 0,-1 11 277,2 34 559,-1-53-1095,0-1-1,1 1 0,-1-1 0,0 0 0,1 0 0,-1 1 0,1-1 0,0 0 1,-1 0-1,1 1 0,0-1 0,0 0 0,-1 0 0,1 0 0,0 0 1,0 0-1,0 0 0,0 0 0,1-1 0,-1 1 0,0 0 0,0 0 0,0-1 1,1 1-1,-1-1 0,0 1 0,1-1 0,-1 0 0,0 1 0,1-1 0,-1 0 1,3 0-1,-3 0-179,-1 0 0,1 0 1,0-1-1,0 1 0,0 0 0,0 0 1,-1-1-1,1 1 0,0 0 0,0-1 1,-1 1-1,1-1 0,0 1 0,-1-1 1,1 1-1,0-1 0,-1 0 0,1 1 1,-1-1-1,1 0 0,-1 1 1,1-1-1,-1 0 0,0 0 0,1 1 1,-1-1-1,0 0 0,0 0 0,1-1 1,0 0-736,8-23-10227</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21.980"/>
    </inkml:context>
    <inkml:brush xml:id="br0">
      <inkml:brushProperty name="width" value="0.025" units="cm"/>
      <inkml:brushProperty name="height" value="0.025" units="cm"/>
    </inkml:brush>
  </inkml:definitions>
  <inkml:trace contextRef="#ctx0" brushRef="#br0">1 73 16592,'0'0'12390,"11"6"-11039,-8-5-1283,3 2 9,-1 0 0,1-1-1,-1 0 1,1 0-1,0 0 1,0-1-1,0 0 1,-1 0-1,1 0 1,0-1 0,1 1-1,-1-2 1,0 1-1,0-1 1,0 0-1,-1 0 1,12-4-1,43-27 280,-57 30-348,-1 1 1,0 0 0,0-1 0,1 1 0,-1-1 0,0 0 0,0 1 0,-1-1 0,1 0 0,0 0 0,-1-1 0,1 1 0,-1 0 0,1 0-1,-1-1 1,0 1 0,0-1 0,0 1 0,-1-1 0,1 1 0,-1-1 0,1-4 0,-2 6-18,-1 0 0,0 1 0,0-1 0,0 0 0,0 1 0,0-1 0,0 1 0,0 0 0,0-1 0,0 1 0,0 0 0,0 0 0,0 1 0,0-1 0,0 0 0,0 1 0,0-1 0,-3 2 0,-2 1 29,-1 0 1,1 1-1,0 0 0,0 0 0,0 1 0,1 0 1,0 0-1,-1 0 0,2 1 0,-1 0 0,1 0 1,0 0-1,-7 12 0,7-9 9,-1-1-1,2 1 1,-1 0 0,1 1-1,1-1 1,0 1-1,0 0 1,1 0 0,0 0-1,0 15 1,2-22-90,0-1 1,1 0-1,-1 0 0,1 1 0,0-1 1,0 0-1,0 0 0,0 0 0,0 0 1,0 0-1,0 0 0,1 0 1,-1 0-1,1-1 0,0 1 0,-1 0 1,1-1-1,0 1 0,0-1 1,0 0-1,0 0 0,0 0 0,0 0 1,0 0-1,0 0 0,0 0 0,1-1 1,-1 1-1,0-1 0,1 1 1,3-1-1,2 1-558,1 0-1,-1 0 1,1-1 0,-1-1 0,1 1-1,-1-1 1,17-4 0,12-12-6513</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22.387"/>
    </inkml:context>
    <inkml:brush xml:id="br0">
      <inkml:brushProperty name="width" value="0.025" units="cm"/>
      <inkml:brushProperty name="height" value="0.025" units="cm"/>
    </inkml:brush>
  </inkml:definitions>
  <inkml:trace contextRef="#ctx0" brushRef="#br0">92 1 18546,'0'0'10415,"-7"8"-10239,-21 26-192,26-33-14,1 1 0,0-1 0,0 0 1,0 1-1,0-1 0,0 0 0,0 1 0,0-1 0,0 1 1,1 0-1,-1-1 0,0 1 0,1-1 0,0 1 0,-1 0 1,1 0-1,0-1 0,0 1 0,0 0 0,0-1 0,0 1 1,0 0-1,0 0 0,1-1 0,-1 1 0,1 0 0,-1-1 1,1 1-1,0-1 0,-1 1 0,1-1 0,0 1 0,0-1 1,0 1-1,0-1 0,0 0 0,0 1 0,1-1 0,-1 0 1,0 0-1,1 0 0,-1 0 0,1 0 0,-1 0 0,1-1 1,-1 1-1,1 0 0,0-1 0,-1 1 0,1-1 0,2 1 1,9 2-383,0 0 0,0-1 0,1 0 0,20 0 0,-33-2 334,139 1-2580,-140-2 2698,0 1 1,0 0-1,0 0 1,1 0-1,-1 0 1,0 0 0,0 0-1,1 0 1,-1 0-1,0 0 1,0 0-1,0 0 1,1 0 0,-1 1-1,0-1 1,0 0-1,1 0 1,-1 0-1,0 0 1,0 0 0,0 0-1,1 0 1,-1 1-1,0-1 1,0 0-1,0 0 1,0 0 0,0 0-1,1 1 1,-1-1-1,0 0 1,0 0-1,0 0 1,0 1 0,0-1-1,0 0 1,0 0-1,0 0 1,0 1-1,0-1 1,0 0 0,0 0-1,0 1 1,0-1-1,0 0 1,-8 11 1393,-15 6 310,-130 53 2650,124-60-5056,-48 11 0,63-19-2622,6-3-4285</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38.445"/>
    </inkml:context>
    <inkml:brush xml:id="br0">
      <inkml:brushProperty name="width" value="0.025" units="cm"/>
      <inkml:brushProperty name="height" value="0.025" units="cm"/>
    </inkml:brush>
  </inkml:definitions>
  <inkml:trace contextRef="#ctx0" brushRef="#br0">1 59 15439,'0'0'6566,"68"13"-5125,-11-21-480,11-5-673,6-1-160,1 0-63,-6 4-130,-12 3-1632,-11 6-1570,-13-1-1410,-12 0-5572</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24.036"/>
    </inkml:context>
    <inkml:brush xml:id="br0">
      <inkml:brushProperty name="width" value="0.025" units="cm"/>
      <inkml:brushProperty name="height" value="0.025" units="cm"/>
    </inkml:brush>
  </inkml:definitions>
  <inkml:trace contextRef="#ctx0" brushRef="#br0">145 20 2498,'0'0'21108,"-9"-5"-20099,4 2-935,3 2-35,0 0-1,1 0 1,-1-1 0,0 1-1,0 0 1,0 0 0,0 1-1,0-1 1,0 0 0,0 1-1,0-1 1,0 1 0,0 0-1,0-1 1,0 1 0,0 0-1,0 0 1,0 0 0,0 1-1,0-1 1,0 1 0,-1-1-1,1 1 1,0-1 0,1 1-1,-1 0 1,0 0 0,0 0-1,0 0 1,0 0 0,1 1-1,-1-1 1,1 0 0,-1 1-1,1-1 1,-1 1 0,1 0-1,0-1 1,0 1 0,0 0-1,-1 2 1,-5 6 87,0 0-1,1 1 1,0 0 0,1 0-1,0 0 1,1 1 0,0 0-1,1 0 1,0 0 0,0 13 0,2-25-126,1 1 1,0 0 0,0 0 0,0 0 0,0 0 0,0 0 0,0 0 0,0-1 0,0 1 0,1 0 0,-1 0-1,0 0 1,0 0 0,1-1 0,-1 1 0,0 0 0,1 0 0,-1 0 0,1-1 0,-1 1 0,1 0-1,0-1 1,-1 1 0,1 0 0,0-1 0,-1 1 0,1-1 0,0 1 0,-1-1 0,1 1 0,0-1 0,1 1-1,1-1 14,-1 0 0,1 0-1,-1 0 1,1 0-1,0 0 1,-1 0 0,1-1-1,-1 1 1,1-1-1,0 0 1,2-1 0,6-2-7,0-1 1,0-1 0,19-13 0,-24 15-45,-1 0 1,0-1-1,0 1 1,0-1-1,0 0 1,-1-1-1,0 1 1,0-1-1,0 1 1,-1-1-1,0 0 1,0-1 0,0 1-1,-1 0 1,0-1-1,0 1 1,1-13-1,-20 58 598,14-32-383,1 1 1,1 0 0,-1 1 0,2-1 0,-1 12 0,1-19-165,1-1 0,-1 1 0,0-1 0,1 1 1,-1-1-1,0 1 0,1-1 0,-1 1 0,1-1 1,-1 0-1,1 1 0,-1-1 0,1 0 0,0 1 0,-1-1 1,1 0-1,-1 0 0,1 1 0,0-1 0,-1 0 1,1 0-1,-1 0 0,1 0 0,0 0 0,-1 0 0,1 0 1,0 0-1,-1 0 0,1 0 0,-1 0 0,1-1 1,0 1-1,-1 0 0,1 0 0,-1-1 0,2 1 0,23-10 134,-22 8-381,0 0 0,0-1 0,-1 0 0,1 1 0,-1-1 0,1 0 0,-1 0 0,2-4 0,5-16-9014,-6 14 1112</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24.490"/>
    </inkml:context>
    <inkml:brush xml:id="br0">
      <inkml:brushProperty name="width" value="0.025" units="cm"/>
      <inkml:brushProperty name="height" value="0.025" units="cm"/>
    </inkml:brush>
  </inkml:definitions>
  <inkml:trace contextRef="#ctx0" brushRef="#br0">68 103 3651,'2'-10'4890,"0"-2"-3748,8-36 1071,2 15 5189,-13 44-3674,2 16-2556,1-10-418,-5 31 819,-1 0 0,-12 47 0,7-48-1043,3 1 0,-2 48 1,9-96-557,-1-1 0,0 1 1,0-1-1,1 1 0,-1 0 1,0-1-1,1 1 0,-1-1 1,0 1-1,1 0 1,-1-1-1,1 1 0,-1 0 1,0-1-1,1 1 0,-1 0 1,1 0-1,-1 0 0,1-1 1,-1 1-1,1 0 0,-1 0 1,1 0-1,-1 0 1,1 0-1,-1 0 0,1 0 1,-1 0-1,1 0 0,-1 0 1,1 0-1,-1 0 0,1 0 1,-1 0-1,1 1 0,-1-1 1,1 0-1,-1 0 1,1 1-1,-1-1 0,1 0 1,-1 0-1,1 1 0,-1-1 1,0 0-1,1 1 0,-1-1 1,0 1-1,1-1 0,-1 1 1,0-1-1,0 0 1,1 1-1,-1-1 0,0 1 1,0-1-1,0 1 0,0-1 1,0 1-1,1 0 0,-2-13-317,1 0-1,-2 0 1,0 0-1,0 0 1,-1 1-1,0-1 1,-1 1-1,0-1 1,-1 1-1,0 0 1,-1 1-1,-14-20 1,3 1 527,17 28-141,0 1-1,0 0 1,0-1-1,0 1 1,0-1 0,0 1-1,1-1 1,-1 1-1,0 0 1,0-1 0,0 1-1,0-1 1,1 1-1,-1 0 1,0-1 0,1 1-1,-1 0 1,0-1-1,0 1 1,1 0 0,-1 0-1,0-1 1,1 1-1,-1 0 1,1 0 0,-1 0-1,0-1 1,1 1-1,-1 0 1,1 0 0,-1 0-1,0 0 1,1 0-1,-1 0 1,1 0 0,-1 0-1,1 0 1,-1 0-1,1 0 1,-1 0 0,0 0-1,1 0 1,-1 0-1,1 0 1,-1 1 0,34-1-388,-25 0 470,18 0-610,45-1-6375,-33-6-491</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24.819"/>
    </inkml:context>
    <inkml:brush xml:id="br0">
      <inkml:brushProperty name="width" value="0.025" units="cm"/>
      <inkml:brushProperty name="height" value="0.025" units="cm"/>
    </inkml:brush>
  </inkml:definitions>
  <inkml:trace contextRef="#ctx0" brushRef="#br0">72 0 705,'0'0'20958,"-7"13"-19292,-1-1-1264,1 1 1,1 0 0,0 0 0,1 0-1,0 1 1,1-1 0,1 1 0,-2 15 0,-7 137 3213,9 1-4814,3-163 514,0 8-1797,4-6-2271</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25.161"/>
    </inkml:context>
    <inkml:brush xml:id="br0">
      <inkml:brushProperty name="width" value="0.025" units="cm"/>
      <inkml:brushProperty name="height" value="0.025" units="cm"/>
    </inkml:brush>
  </inkml:definitions>
  <inkml:trace contextRef="#ctx0" brushRef="#br0">1 52 6983,'0'0'18497,"10"5"-17381,3 0-970,1 0-1,0-1 1,0 0 0,1-1 0,14 2 0,-23-5-125,0 1 0,0-1 0,0 0 1,0-1-1,0 1 0,-1-1 0,1-1 0,8-1 1,-12 2-7,0 0 0,0 0 0,0 0 0,1-1 0,-1 1 0,-1 0 1,1-1-1,0 1 0,0-1 0,0 0 0,-1 1 0,1-1 0,-1 0 0,1 0 1,-1 0-1,0 0 0,0-1 0,0 1 0,0 0 0,0 0 0,0-4 0,0 5-7,-1 0-1,0 0 0,0 0 1,1 0-1,-1 0 0,0-1 1,0 1-1,0 0 0,0 0 1,0 0-1,0 0 0,-1 0 1,1 0-1,0 0 0,0 0 1,-1 0-1,1 0 0,-1 0 1,1 0-1,-1 0 0,1 0 1,-1 0-1,0 0 0,1 0 1,-1 0-1,-1-1 1,0 1-11,0 0 0,0 0 1,-1 0-1,1 1 0,0-1 1,0 0-1,0 1 1,0 0-1,-1-1 0,1 1 1,0 0-1,-4 1 1,-1-1-10,1 1 0,0 0 0,-1 0 1,1 1-1,0 0 0,0 0 1,-1 0-1,-9 6 0,11-4 29,0 0 0,0 0 0,1 1 0,-1-1 0,1 1 0,0 0 0,0 0 0,1 0 0,0 0 1,0 1-1,0 0 0,0-1 0,1 1 0,0 0 0,0 0 0,1 1 0,-1-1 0,1 0 0,1 0 0,-1 12 0,2-16-153,-1-1 0,1 1-1,0 0 1,0-1 0,0 1 0,0 0 0,0-1-1,0 1 1,0-1 0,0 0 0,1 1 0,-1-1 0,1 0-1,-1 0 1,1 0 0,-1 0 0,1 0 0,0 0 0,-1 0-1,1 0 1,0-1 0,0 1 0,0-1 0,-1 1 0,1-1-1,0 0 1,0 1 0,0-1 0,3-1 0,4 2-1237,1 0 0,-1-1 0,1-1 1,15-2-1,12-10-5007</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25.537"/>
    </inkml:context>
    <inkml:brush xml:id="br0">
      <inkml:brushProperty name="width" value="0.025" units="cm"/>
      <inkml:brushProperty name="height" value="0.025" units="cm"/>
    </inkml:brush>
  </inkml:definitions>
  <inkml:trace contextRef="#ctx0" brushRef="#br0">99 0 16656,'0'0'1148,"-9"5"805,7-4-1896,-56 32 3294,56-32-3220,0 0 0,0 0 0,0 1 1,1-1-1,-1 1 0,0-1 0,0 1 0,1 0 1,-1-1-1,1 1 0,-1 0 0,1 0 0,0 0 1,0 0-1,0 0 0,0 1 0,0-1 0,0 0 1,1 0-1,-1 0 0,1 1 0,0-1 0,-1 0 1,1 1-1,0-1 0,0 1 0,0-1 0,1 4 1,1-5-125,-1 0 0,0 0 0,1 0 1,-1 0-1,1 0 0,-1 0 1,1-1-1,0 1 0,-1 0 1,1-1-1,0 1 0,-1-1 1,1 0-1,0 0 0,-1 0 0,1 1 1,0-2-1,0 1 0,-1 0 1,1 0-1,0 0 0,-1-1 1,3 0-1,41-12-97,-36 7-2,-1-1 1,1 0-1,13-15 0,8-7-102,-29 55-185,-9 6 511,6-28-112,0 1 0,0 0 1,1-1-1,0 1 0,0 0 1,0-1-1,1 1 1,-1 0-1,1 0 0,0 0 1,1-1-1,-1 1 0,2 7 1,-1-11-135,0 0 1,-1 0 0,1-1-1,0 1 1,0 0-1,0-1 1,-1 1 0,1-1-1,0 1 1,0-1-1,0 1 1,0-1 0,0 0-1,0 1 1,0-1-1,0 0 1,0 0 0,0 0-1,0 0 1,0 0 0,0 0-1,0 0 1,0 0-1,0 0 1,0 0 0,0-1-1,0 1 1,0 0-1,0-1 1,0 1 0,0-1-1,0 1 1,1-1-1,30-19-6360,-8-3-1272</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25.865"/>
    </inkml:context>
    <inkml:brush xml:id="br0">
      <inkml:brushProperty name="width" value="0.025" units="cm"/>
      <inkml:brushProperty name="height" value="0.025" units="cm"/>
    </inkml:brush>
  </inkml:definitions>
  <inkml:trace contextRef="#ctx0" brushRef="#br0">102 0 16271,'0'0'1922,"-10"8"16,2-2-1826,-43 38 3379,48-41-3260,0 0 0,0 0 0,0 1 0,1-1 0,-1 1 0,1 0 0,0-1 0,0 1 0,0 0 0,1 0 0,-1 1 0,1-1 0,0 0 0,-1 8 0,2-11-237,1-1-1,-1 1 1,0 0-1,1 0 1,-1-1-1,1 1 1,-1 0-1,1-1 1,-1 1 0,1 0-1,-1-1 1,1 1-1,0-1 1,-1 1-1,1-1 1,0 1-1,0-1 1,-1 1-1,1-1 1,0 0 0,0 0-1,0 1 1,0-1-1,-1 0 1,1 0-1,0 0 1,0 0-1,0 0 1,0 0-1,1 0 1,35 0-813,-28 0 391,11 0-97,-13-1 386,0 0 0,0 1 1,1 0-1,-1 0 1,0 1-1,0 0 0,0 0 1,0 0-1,0 1 1,0 0-1,-1 1 0,11 5 1,-16-7 210,0 0 0,0 0 1,0 0-1,0 0 0,0 0 1,0 1-1,0-1 0,-1 0 1,1 1-1,-1-1 0,1 0 1,-1 1-1,1-1 0,-1 1 1,0-1-1,0 1 0,1-1 1,-1 1-1,0-1 0,-1 1 1,1-1-1,0 0 0,0 1 1,-1-1-1,1 1 0,0-1 1,-1 1-1,0-1 0,1 0 1,-1 1-1,0-1 0,1 0 1,-1 0-1,0 0 0,0 1 1,0-1-1,0 0 0,-2 1 1,-3 5 621,-1-1 1,0 0 0,0 0-1,-14 9 1,12-10-314,0 0 1,0 0-1,0-1 1,-1 0-1,-10 2 1,15-5-521,1 0 0,-1 0 1,0-1-1,1 1 0,-1-1 1,0 0-1,0-1 0,-5 0 1,9 0-289,0 1 0,-1-1 0,1 1-1,0-1 1,0 1 0,0-1 0,0 0 0,0 0 0,1 1 0,-1-1 0,0 0 0,0 0 0,0 0 0,1 0 0,-1 0 0,0 0 0,1 0-1,-1 0 1,1 0 0,-1 0 0,1-1 0,0 1 0,0 0 0,-1 0 0,1 0 0,0-1 0,0 1 0,0-2 0,0-13-8563</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26.301"/>
    </inkml:context>
    <inkml:brush xml:id="br0">
      <inkml:brushProperty name="width" value="0.025" units="cm"/>
      <inkml:brushProperty name="height" value="0.025" units="cm"/>
    </inkml:brush>
  </inkml:definitions>
  <inkml:trace contextRef="#ctx0" brushRef="#br0">1264 0 11339,'0'0'14974,"2"8"-14307,1 8-487,1-1 0,1-1-1,1 1 1,0-1 0,1 0 0,0 0-1,1 0 1,14 17 0,-11-17-186,0 0 1,-1 1-1,-1-1 1,14 33-1,-21-42 70,0-1-1,-1 1 0,0-1 0,0 1 1,-1-1-1,1 1 0,-1 0 0,0-1 0,0 1 1,0 0-1,-1-1 0,0 1 0,1-1 1,-2 1-1,1-1 0,-1 1 0,1-1 1,-1 0-1,0 1 0,-1-1 0,1 0 1,-1-1-1,1 1 0,-5 3 0,-9 10 107,-1-2-1,0 0 0,-1-1 1,-1-1-1,0 0 0,-1-2 1,0 0-1,-41 15 0,8-8 195,-2-1 0,-80 12 0,-92-1-396,149-22 10,0 4 1,-119 30 0,138-23 64,-84 27-528,129-38 137,0 0 0,1 0 1,-1 2-1,2-1 0,-1 2 0,1 0 0,-16 14 1,9 6-1764,14-12-790,9-4-3693,10-8-1446</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26.861"/>
    </inkml:context>
    <inkml:brush xml:id="br0">
      <inkml:brushProperty name="width" value="0.025" units="cm"/>
      <inkml:brushProperty name="height" value="0.025" units="cm"/>
    </inkml:brush>
  </inkml:definitions>
  <inkml:trace contextRef="#ctx0" brushRef="#br0">0 1 11755,'0'0'11825,"1"8"-10966,19 275 2958,-13-251-3424,2-19-1195,-8-13 659,-1 1 1,1-1-1,-1 0 0,0 0 1,1 0-1,-1 0 0,1 0 1,-1 0-1,1 0 0,-1 0 1,1 0-1,-1 0 0,1 0 1,-1 0-1,1 0 1,-1 0-1,1 0 0,-1-1 1,0 1-1,1 0 0,-1 0 1,1 0-1,-1-1 0,1 1 1,-1 0-1,0-1 0,1 1 1,-1 0-1,0-1 0,1 0 1,3-8-5949,-3-5-4324</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27.201"/>
    </inkml:context>
    <inkml:brush xml:id="br0">
      <inkml:brushProperty name="width" value="0.025" units="cm"/>
      <inkml:brushProperty name="height" value="0.025" units="cm"/>
    </inkml:brush>
  </inkml:definitions>
  <inkml:trace contextRef="#ctx0" brushRef="#br0">1 81 18930,'0'0'7591,"71"-34"-5925,-35 27-1154,3 1-352,4 2-160,0-1-961,1-6-3171,-1-2-6245</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28.541"/>
    </inkml:context>
    <inkml:brush xml:id="br0">
      <inkml:brushProperty name="width" value="0.025" units="cm"/>
      <inkml:brushProperty name="height" value="0.025" units="cm"/>
    </inkml:brush>
  </inkml:definitions>
  <inkml:trace contextRef="#ctx0" brushRef="#br0">203 1 7303,'0'0'14173,"-3"13"-13607,-6 50 983,2 1-1,3 99 1,1-14 419,0-16-633,10-140-779,-1-17-434,-6 11-113,-1-1-1,-1 1 1,0 0 0,0-1-1,-2 1 1,0 0 0,0 0 0,-1 1-1,0 0 1,-14-22 0,7 15-193,-1 0 1,-1 0 0,-1 2 0,0 0 0,-28-24-1,21 27 33,17 11-48,14 8 42,5 1 176,0 0 0,0-1 0,0-1 0,1 0-1,-1-1 1,1-1 0,24 1 0,108-5-3659,-141 2 3163,28-4-3212,-8-7-2055</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39.299"/>
    </inkml:context>
    <inkml:brush xml:id="br0">
      <inkml:brushProperty name="width" value="0.025" units="cm"/>
      <inkml:brushProperty name="height" value="0.025" units="cm"/>
    </inkml:brush>
  </inkml:definitions>
  <inkml:trace contextRef="#ctx0" brushRef="#br0">86 0 13357,'0'0'8290,"-3"9"-7804,-14 52-44,3 1 0,2 0 0,3 1 0,-1 68 0,10-113-497,0-13-98,1 0-1,-1 0 0,0-1 1,0 1-1,-1 0 1,0 0-1,0-1 0,0 1 1,-2 5-1,3-10-33,0 0 0,0 0 0,0 0 0,-1 0 0,1 0-1,0 1 1,0-1 0,-1 0 0,1 0 0,0 0 0,0 0 0,-1 0 0,1 0 0,0 0-1,0 0 1,-1 0 0,1 0 0,0 0 0,0 0 0,0 0 0,-1 0 0,1 0-1,0 0 1,0 0 0,-1-1 0,1 1 0,0 0 0,0 0 0,-1 0 0,1 0 0,0 0-1,0-1 1,0 1 0,0 0 0,-1 0 0,1 0 0,0 0 0,0-1 0,-7-13-6428</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29.259"/>
    </inkml:context>
    <inkml:brush xml:id="br0">
      <inkml:brushProperty name="width" value="0.025" units="cm"/>
      <inkml:brushProperty name="height" value="0.025" units="cm"/>
    </inkml:brush>
  </inkml:definitions>
  <inkml:trace contextRef="#ctx0" brushRef="#br0">1 155 8712,'0'0'5232,"0"-9"-2018,0-41 1686,0 50-4839,0 0-1,0 0 1,0 0-1,0 0 0,0 0 1,0 1-1,0-1 1,0 0-1,0 0 1,0 0-1,0 0 1,0 0-1,0 0 0,1 0 1,-1 1-1,0-1 1,0 0-1,0 0 1,0 0-1,0 0 1,0 0-1,0 0 0,1 0 1,-1 0-1,0 0 1,0 0-1,0 0 1,0 0-1,0 0 1,1 0-1,-1 0 0,0 0 1,0 0-1,0 0 1,0 0-1,0 0 1,0 0-1,1 0 1,-1 0-1,0 0 0,0 0 1,0 0-1,0 0 1,0 0-1,0 0 1,1 0-1,-1 0 0,0 0 1,0-1-1,0 1 1,0 0-1,0 0 1,0 0-1,0 0 1,0 0-1,1 0 0,-1-1 1,6 16 421,-5 2 16,-1 0 0,-1 0 1,-4 21-1,-1 27 285,7-64-780,-1-1 1,1 0 0,-1 1-1,1-1 1,-1 0-1,1 1 1,-1-1-1,1 0 1,-1 0-1,1 0 1,-1 1-1,1-1 1,-1 0-1,1 0 1,0 0-1,-1 0 1,1 0-1,-1 0 1,1 0-1,-1 0 1,1 0-1,0 0 1,-1 0-1,1 0 1,-1-1-1,1 1 1,-1 0 0,1 0-1,-1-1 1,1 1-1,20-7 37,-6-1-217,-1-1 0,0-1-1,-1 0 1,15-15 0,33-24 129,-61 48 609,-1 2-489,0-1 1,0 0-1,-1 0 0,1 0 1,0 0-1,0 0 1,-1-1-1,1 1 0,0 0 1,0-1-1,0 1 1,-1 0-1,1-1 0,0 1 1,-2-2-1,-1-15 56,1 0 0,1-1 1,0 1-1,1-29 0,3 46-126,0-1 0,0 1 1,0-1-1,0 1 0,0 0 0,0 0 1,0 0-1,0 0 0,0 0 1,0 1-1,0-1 0,0 1 1,4 0-1,20 7 117,0-2 1,1-1 0,47 2-1,-59-7-665,0 0 0,0-1-1,19-4 1,-25 3-748,0 0-1,0-1 1,-1 0 0,0-1-1,1 1 1,9-8-1,12-11-10615</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30.132"/>
    </inkml:context>
    <inkml:brush xml:id="br0">
      <inkml:brushProperty name="width" value="0.025" units="cm"/>
      <inkml:brushProperty name="height" value="0.025" units="cm"/>
    </inkml:brush>
  </inkml:definitions>
  <inkml:trace contextRef="#ctx0" brushRef="#br0">11 264 10154,'-10'21'5512,"22"-24"-268,27-25-1533,4-10-2948,-2-2 0,-1-1 1,65-92-1,-104 133-761,-1 0 1,0 0-1,0 0 0,0 0 1,0 0-1,0 1 0,0-1 0,0 0 1,0 0-1,0 0 0,0 0 1,1 0-1,-1 0 0,0 0 0,0 0 1,0 0-1,0 0 0,0 0 0,0 0 1,0 0-1,1 0 0,-1 0 1,0 0-1,0 0 0,0 0 0,0 0 1,0 0-1,0 0 0,0 0 1,1 0-1,-1 0 0,0 0 0,0 0 1,0 0-1,0 0 0,0 0 0,0 0 1,0 0-1,0 0 0,0-1 1,1 1-1,-1 0 0,0 0 0,0 0 1,0 0-1,0 0 0,0 0 0,0 0 1,0 0-1,0 0 0,0-1 1,0 1-1,0 0 0,0 0 0,0 0 1,0 0-1,0 0 0,0 0 1,0 0-1,0-1 0,-2 16 144,-8 21 119,9-32-256,-10 26 213,1 0-1,1 1 0,2 0 1,1 1-1,2 0 1,-1 33-1,5-64-415,0-1 0,0 1 0,0-1 0,0 1 0,0-1 0,0 1-1,0-1 1,0 1 0,0-1 0,0 1 0,0-1 0,0 1 0,1-1 0,-1 0 0,0 1 0,0-1 0,0 1 0,1-1 0,-1 1 0,0-1 0,1 0 0,-1 1 0,0-1-1,1 0 1,-1 1 0,0-1 0,1 0 0,-1 1 0,1-1 0,-1 0 0,1 0 0,-1 1 0,0-1 0,1 0 0,-1 0 0,1 0 0,8 1-8828</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31.129"/>
    </inkml:context>
    <inkml:brush xml:id="br0">
      <inkml:brushProperty name="width" value="0.025" units="cm"/>
      <inkml:brushProperty name="height" value="0.025" units="cm"/>
    </inkml:brush>
  </inkml:definitions>
  <inkml:trace contextRef="#ctx0" brushRef="#br0">54 7 9961,'0'-1'200,"0"1"0,0 0-1,0 0 1,0-1 0,0 1-1,0 0 1,0 0 0,0-1-1,0 1 1,0 0 0,0 0-1,0-1 1,0 1 0,1 0-1,-1 0 1,0 0 0,0-1-1,0 1 1,0 0 0,1 0-1,-1 0 1,0 0 0,0-1-1,0 1 1,1 0 0,-1 0-1,0 0 1,0 0 0,0 0-1,1 0 1,-1 0 0,0 0-1,0 0 1,1 0 0,-1-1-1,0 1 1,0 0 0,1 0-1,-1 1 1,0-1 0,0 0-1,1 0 1,-1 0 0,0 0-1,0 0 1,1 0 0,-1 0-1,0 0 1,0 0 0,0 0-1,1 1 1,-1-1 0,0 0-1,0 0 1,0 0 0,1 0-1,-1 1 1,0-1 0,0 0-1,0 0 1,0 0 0,0 1-1,0-1 1,1 0 0,-1 0-1,0 1 1,0-1 0,4 30 3608,-6 40-2547,-2-52-1026,-1-1-1,-1 0 0,-11 24 0,11-29-182,1 1 0,0 0-1,0 0 1,2 0 0,-1 1 0,2-1-1,-2 18 1,4-30-51,1 0 0,-1-1 0,0 1 0,1-1 0,-1 1 0,1 0 0,-1-1 0,1 1 0,-1-1-1,1 1 1,-1-1 0,1 0 0,0 1 0,-1-1 0,1 1 0,0-1 0,-1 0 0,1 0 0,0 1 0,-1-1 0,1 0 0,0 0 0,0 0 0,-1 0 0,1 0 0,0 0 0,-1 0-1,3 0 1,30 0-141,-24-1 2,0 1-99,86-2-2955,-33-6-5753,-37 1-1951</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31.657"/>
    </inkml:context>
    <inkml:brush xml:id="br0">
      <inkml:brushProperty name="width" value="0.025" units="cm"/>
      <inkml:brushProperty name="height" value="0.025" units="cm"/>
    </inkml:brush>
  </inkml:definitions>
  <inkml:trace contextRef="#ctx0" brushRef="#br0">0 0 416,'0'0'-416</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32.467"/>
    </inkml:context>
    <inkml:brush xml:id="br0">
      <inkml:brushProperty name="width" value="0.025" units="cm"/>
      <inkml:brushProperty name="height" value="0.025" units="cm"/>
    </inkml:brush>
  </inkml:definitions>
  <inkml:trace contextRef="#ctx0" brushRef="#br0">1 304 1505,'0'0'1581,"3"-10"-1325,33-123 150,-19 59 4045,4 5 6472,-21 67-9076,-6 41 929,-4-2-2112,2-1 0,2 2 0,1-1 1,0 66-1,5-101-638,0 0 1,0 0-1,1 0 1,-1-1-1,0 1 1,1 0-1,-1 0 1,1-1 0,0 1-1,0 0 1,-1-1-1,1 1 1,0-1-1,0 1 1,1-1-1,-1 1 1,0-1-1,0 0 1,1 1-1,-1-1 1,1 0 0,-1 0-1,1 0 1,-1 0-1,1 0 1,0-1-1,-1 1 1,1 0-1,0-1 1,0 1-1,-1-1 1,1 0 0,0 1-1,0-1 1,0 0-1,-1 0 1,1 0-1,0 0 1,0-1-1,0 1 1,2-1-1,3 0 34,1-1 0,0 0 0,-1 0 0,1-1 0,-1 0 0,0 0 0,0-1 1,10-6-1,-2-1-32,0-1 0,-1 0 1,-1-2-1,13-14 0,-21 22-16,0 0-1,-1-1 0,1 1 0,-1-1 1,-1 0-1,1 0 0,-1 0 0,0 0 1,-1-1-1,0 1 0,0-1 1,1-11-1,-18 104 165,14-82-159,1-1 0,0 1-1,0-1 1,0 1 0,0 0 0,1-1-1,-1 1 1,1-1 0,-1 1 0,1-1 0,0 1-1,0-1 1,0 1 0,0-1 0,0 0-1,1 0 1,-1 0 0,1 1 0,0-1 0,-1-1-1,1 1 1,0 0 0,0 0 0,0-1-1,0 1 1,0-1 0,1 1 0,-1-1 0,0 0-1,1 0 1,-1 0 0,1 0 0,-1-1-1,1 1 1,-1-1 0,1 1 0,0-1 0,-1 0-1,1 0 1,-1 0 0,1 0 0,0-1-1,-1 1 1,1-1 0,-1 1 0,1-1 0,-1 0-1,3-1 1,0 0 52,-1 0 0,1 0 0,-1-1 0,0 0 0,1 0 0,-1 0 0,-1 0 0,1 0 0,0-1 0,-1 0 0,0 0 0,0 0 0,0 0 0,0 0 0,0 0 0,-1-1 0,0 1 0,0-1 0,0 0 0,-1 0 0,2-9 0,1-1 3,-2 0-1,0 0 0,0 0 1,-2 0-1,1 0 1,-4-17-1,3 27-80,-2 1 1,1-1-1,0 1 1,-1 0-1,0-1 0,0 1 1,0 0-1,0 0 0,-1 0 1,-4-6-1,6 9-125,-1-1 0,1 1-1,-1-1 1,1 1 0,-1-1-1,1 1 1,-1 0 0,0-1-1,0 1 1,1 0 0,-1 0-1,0 1 1,0-1 0,0 0-1,0 1 1,0-1 0,0 1-1,0-1 1,-1 1 0,1 0-1,0 0 1,0 0 0,0 0-1,0 0 1,-3 1 0,4 0-101,0-1 1,1 1 0,-1 0-1,0-1 1,0 1 0,1 0 0,-1 0-1,1-1 1,-1 1 0,0 0 0,1 0-1,-1 0 1,1 0 0,0 0-1,-1-1 1,1 1 0,0 0 0,0 0-1,-1 0 1,1 0 0,0 0-1,0 0 1,0 1 0,0 30-5169,1-23 2570,-1 15-3931</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32.967"/>
    </inkml:context>
    <inkml:brush xml:id="br0">
      <inkml:brushProperty name="width" value="0.025" units="cm"/>
      <inkml:brushProperty name="height" value="0.025" units="cm"/>
    </inkml:brush>
  </inkml:definitions>
  <inkml:trace contextRef="#ctx0" brushRef="#br0">61 0 14862,'0'0'10319,"-9"5"-8546,-28 19-455,36-23-1281,0 0 0,-1 1 0,1-1 0,0 1 0,0-1 0,0 1 1,0 0-1,0-1 0,0 1 0,0 0 0,1-1 0,-1 1 0,1 0 0,-1 0 0,1 0 0,0 0 0,0 0 0,-1-1 0,1 1 0,1 0 0,-1 0 0,0 0 0,0 0 1,1 0-1,-1-1 0,1 1 0,-1 0 0,1 0 0,0-1 0,0 1 0,0 0 0,0-1 0,0 1 0,0-1 0,0 1 0,0-1 0,1 1 0,-1-1 0,0 0 1,1 0-1,0 0 0,-1 0 0,1 0 0,-1 0 0,1 0 0,0 0 0,0-1 0,-1 1 0,1 0 0,0-1 0,2 1 0,4-1-41,0 0-1,0-1 0,0 0 1,0 0-1,-1-1 0,1 1 1,0-2-1,-1 1 0,1-1 1,-1 0-1,0-1 1,0 0-1,9-6 0,-7 4-36,1 1 1,-1 0-1,1 1 0,0 0 0,20-5 1,-30 8 41,1 1 0,0 0 1,-1 0-1,1 0 1,0 0-1,-1 0 0,1 0 1,-1 0-1,1 0 0,0 0 1,-1 0-1,1 0 1,0 0-1,-1 1 0,1-1 1,-1 0-1,1 0 0,-1 1 1,1-1-1,-1 0 1,1 1-1,0-1 0,-1 0 1,0 1-1,1-1 1,-1 1-1,1-1 0,-1 1 1,0-1-1,1 1 0,-1-1 1,1 2-1,3 24 239,-4-24-223,0 0 0,0-1 0,0 1 0,0 0 0,0 0 0,0 0 0,0 0 1,1 0-1,-1 0 0,1 0 0,-1 0 0,1 0 0,0-1 0,0 1 0,0 0 0,0 0 0,0-1 0,0 1 0,0-1 0,0 1 0,1-1 1,-1 1-1,1-1 0,-1 0 0,1 0 0,-1 0 0,3 1 0,1 0 35,1-1 0,0 0 0,-1 0 0,1-1 0,-1 0 0,1 0 0,0 0 0,-1-1 0,1 0 0,0 0 0,-1 0 1,6-3-1,4-2 102,-1 0-1,26-17 1,-28 16-152,0-1 0,1 2 0,-1 0 0,20-6 0,-31 11-6,-1 1 1,1 0-1,-1 0 1,0 0 0,1 0-1,-1 0 1,0 0-1,1 0 1,-1 0 0,1 0-1,-1 0 1,0 0-1,1 0 1,-1 0-1,0 0 1,1 0 0,-1 1-1,0-1 1,1 0-1,-1 0 1,0 0-1,1 0 1,-1 1 0,0-1-1,1 0 1,-1 0-1,0 1 1,0-1 0,1 0-1,-1 1 1,0-1-1,0 0 1,1 1-1,-1-1 1,0 1 0,1 18 146,-1-16-214,-1-1-1,1 1 1,-1-1 0,0 1 0,1-1-1,-1 0 1,0 1 0,-1-1 0,1 0 0,0 0-1,-1 1 1,1-1 0,-4 3 0,3-5-1932</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33.294"/>
    </inkml:context>
    <inkml:brush xml:id="br0">
      <inkml:brushProperty name="width" value="0.025" units="cm"/>
      <inkml:brushProperty name="height" value="0.025" units="cm"/>
    </inkml:brush>
  </inkml:definitions>
  <inkml:trace contextRef="#ctx0" brushRef="#br0">1 0 17777,'0'0'8264,"54"29"-8200,-23-19-1794,0 3-3971,-1 0-4709</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33.668"/>
    </inkml:context>
    <inkml:brush xml:id="br0">
      <inkml:brushProperty name="width" value="0.025" units="cm"/>
      <inkml:brushProperty name="height" value="0.025" units="cm"/>
    </inkml:brush>
  </inkml:definitions>
  <inkml:trace contextRef="#ctx0" brushRef="#br0">26 184 12748,'0'0'8568,"11"0"-6673,-3-1-1758,-1 0-1,1 0 0,0 0 0,-1-1 1,1 0-1,-1-1 0,0 0 1,1 0-1,-1 0 0,-1-1 0,1 0 1,0-1-1,-1 1 0,0-1 1,0 0-1,6-8 0,-6 6 66,0 0 0,0 0 1,-1 0-1,0 0 0,-1-1 0,0 0 0,6-13 0,-10 20-121,1-1-1,-1 1 1,1-1-1,-1 1 0,0-1 1,1 1-1,-1-1 1,0 0-1,0 1 0,0-1 1,0 1-1,0-1 1,-1 1-1,1-1 0,0 0 1,-1 1-1,1-1 1,-1 1-1,0 0 1,1-1-1,-1 1 0,0-1 1,0 1-1,0 0 1,0 0-1,0-1 0,0 1 1,0 0-1,0 0 1,0 0-1,-1 0 0,1 0 1,0 0-1,-1 1 1,1-1-1,-1 0 1,1 1-1,-1-1 0,1 1 1,-1-1-1,1 1 1,-1 0-1,1 0 0,-1 0 1,1 0-1,-1 0 1,0 0-1,-2 0 0,-3 0-36,1 0 0,-1 0-1,0 1 1,0 0-1,0 0 1,1 1-1,-1-1 1,1 1 0,-1 1-1,1-1 1,0 1-1,0 0 1,0 1-1,0 0 1,0 0 0,1 0-1,0 0 1,0 1-1,0 0 1,0 0-1,1 0 1,0 0 0,0 1-1,0 0 1,1 0-1,-1 0 1,2 0-1,-1 0 1,1 1 0,0-1-1,0 1 1,0-1-1,1 1 1,0 0-1,1 0 1,-1 10 0,2-14-48,-1 0 1,0 0-1,0 0 1,1 0-1,0 0 1,-1 0-1,1 0 1,0 0-1,1 0 1,-1-1-1,0 1 1,1 0-1,0-1 1,-1 1-1,1-1 1,0 0-1,0 0 1,0 1-1,3 1 1,1 0 46,0 0 0,0 0 0,1-1-1,-1 0 1,1 0 0,-1-1 0,15 4 0,56 5-1411,-12-10-3837,-15-4-2968</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5:52.862"/>
    </inkml:context>
    <inkml:brush xml:id="br0">
      <inkml:brushProperty name="width" value="0.025" units="cm"/>
      <inkml:brushProperty name="height" value="0.025" units="cm"/>
    </inkml:brush>
  </inkml:definitions>
  <inkml:trace contextRef="#ctx0" brushRef="#br0">1 0 8808,'0'0'16912,"34"63"-16111,-32-28-545,-1 3-192,-1 2-96,0 1-320,0-3-865,0-2-577,0-7-1057,-1-4-1633,-11-8-3011</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5:53.235"/>
    </inkml:context>
    <inkml:brush xml:id="br0">
      <inkml:brushProperty name="width" value="0.025" units="cm"/>
      <inkml:brushProperty name="height" value="0.025" units="cm"/>
    </inkml:brush>
  </inkml:definitions>
  <inkml:trace contextRef="#ctx0" brushRef="#br0">24 189 16111,'0'0'2248,"-4"-9"58,-13-30-91,16 38-2146,1-1-1,-1 1 0,1-1 0,0 0 1,0 1-1,0-1 0,0 0 1,0 1-1,0-1 0,0 0 1,0 1-1,1-1 0,-1 1 0,1-1 1,-1 0-1,1 1 0,0-1 1,-1 1-1,1-1 0,0 1 0,0 0 1,0-1-1,0 1 0,2-2 1,32-22 550,-27 20-367,11-5-127,0 0 0,1 1-1,0 1 1,0 0 0,1 2 0,0 0 0,0 2 0,1 0 0,-1 1-1,34 1 1,-46 2-172,0 1-1,0 0 0,0 0 1,-1 1-1,1 0 0,0 1 1,-1 0-1,0 0 0,0 0 1,0 1-1,0 1 0,8 6 0,-10-7-18,0 2 0,-1-1 0,0 1-1,0 0 1,-1 0 0,0 0-1,0 0 1,0 1 0,-1 0-1,0 0 1,0 0 0,0 0-1,-1 0 1,0 0 0,-1 1-1,2 10 1,-2-6 121,-1 0 0,0 1 0,-1-1-1,0 1 1,-1-1 0,0 0 0,-1 0 0,0 0 0,-1 0-1,0 0 1,-1-1 0,0 0 0,-1 0 0,-1 0-1,-9 14 1,3-9 367,0-1 1,-1 0-1,0-1 0,-1 0 0,-1-1 0,0-1 0,-1 0 0,-31 16 0,44-26-432,1 0-1,-1 0 0,0 0 1,1-1-1,-1 1 0,0-1 0,0 0 1,0-1-1,0 1 0,-1 0 1,1-1-1,0 0 0,0 0 0,-8-2 1,10 1-179,0 0 0,1 0 0,-1 0 1,0 0-1,1 0 0,-1-1 0,1 1 1,-1-1-1,1 1 0,-1-1 0,1 0 0,0 1 1,0-1-1,0 0 0,0 0 0,0 0 0,1 0 1,-1 0-1,0 0 0,1 0 0,-1 0 1,1 0-1,0 0 0,0 0 0,0 0 0,0 0 1,0 0-1,0 0 0,1-4 0,0 1-658,-1-1 0,1 1-1,0 0 1,0 0 0,1 0-1,0 0 1,0 0 0,0 0-1,0 1 1,5-8-1,14-18-6209</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39.628"/>
    </inkml:context>
    <inkml:brush xml:id="br0">
      <inkml:brushProperty name="width" value="0.025" units="cm"/>
      <inkml:brushProperty name="height" value="0.025" units="cm"/>
    </inkml:brush>
  </inkml:definitions>
  <inkml:trace contextRef="#ctx0" brushRef="#br0">0 48 14478,'0'0'7906,"12"-2"-6507,147-15 1662,98-2-2689,-204 16-309,-33 2-219,80-4-782,-37 8-3669,-63-3 4416,1 0 1,-1 0-1,1 0 0,-1-1 1,1 1-1,-1 0 1,1 1-1,-1-1 0,1 0 1,-1 0-1,1 0 0,-1 0 1,1 0-1,-1 0 1,1 1-1,-1-1 0,1 0 1,-1 0-1,0 1 1,1-1-1,-1 0 0,1 1 1,-1-1-1,0 0 1,1 1-1,-1-1 0,0 0 1,0 1-1,1-1 1,-1 1-1,0-1 0,0 1 1,1-1-1,-1 1 1,0-1-1,0 1 0,0-1 1,0 1-1,0-1 1,0 1-1,0-1 0,0 1 1,0 0-1,-2 8-6594</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5:53.595"/>
    </inkml:context>
    <inkml:brush xml:id="br0">
      <inkml:brushProperty name="width" value="0.025" units="cm"/>
      <inkml:brushProperty name="height" value="0.025" units="cm"/>
    </inkml:brush>
  </inkml:definitions>
  <inkml:trace contextRef="#ctx0" brushRef="#br0">42 1 17969,'0'0'5824,"-7"10"-5573,5-8-244,-2 3 42,1-1 1,-1 1 0,1 0 0,0 0-1,1 0 1,-1 0 0,1 0 0,0 1-1,0-1 1,1 1 0,0-1 0,0 1-1,0 0 1,0-1 0,1 1 0,0 0 0,2 11-1,-2-16-45,1 0 0,0 0 0,-1 1 0,1-1 0,0 0-1,0 0 1,0 0 0,0 0 0,0 0 0,0 0 0,0 0 0,1-1-1,-1 1 1,0 0 0,0-1 0,1 1 0,-1 0 0,0-1 0,1 0-1,-1 1 1,0-1 0,1 0 0,-1 0 0,1 1 0,-1-1 0,1 0-1,-1-1 1,0 1 0,1 0 0,-1 0 0,1-1 0,1 0 0,1 1 42,1-1 0,-1-1 1,1 1-1,-1-1 0,0 1 1,0-1-1,0 0 0,7-5 1,-2-2 204,1-1 0,-1 0-1,-1 0 1,0-1 0,0 0 0,-1-1 0,8-17 0,-13 100-753,-3-61 525,0-3-22,1 1 1,0-1 0,0 1 0,1 0-1,0-1 1,3 12 0,-3-18 6,-1 1 0,1-1 0,0 1 0,0-1 0,0 1 0,0-1 0,0 0 1,0 1-1,0-1 0,0 0 0,1 0 0,-1 0 0,0 0 0,1 0 0,-1 0 0,1 0 0,-1 0 0,1-1 0,-1 1 1,1-1-1,0 1 0,-1-1 0,1 1 0,0-1 0,-1 0 0,1 0 0,0 0 0,-1 0 0,1 0 0,0 0 0,-1 0 1,1-1-1,0 1 0,-1-1 0,3 0 0,1-1 66,0 0 1,-1 0-1,1 0 1,0-1 0,-1 0-1,1 0 1,-1 0-1,0 0 1,0-1-1,0 0 1,-1 1-1,1-2 1,-1 1 0,4-6-1,17-32-1179,-11 4-6008,-13 31 1080</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5:53.999"/>
    </inkml:context>
    <inkml:brush xml:id="br0">
      <inkml:brushProperty name="width" value="0.025" units="cm"/>
      <inkml:brushProperty name="height" value="0.025" units="cm"/>
    </inkml:brush>
  </inkml:definitions>
  <inkml:trace contextRef="#ctx0" brushRef="#br0">1 98 14798,'0'0'7324,"11"5"-5813,-6-3-1376,-2 0-26,-1 0-1,1-1 0,0 1 0,0-1 1,0 0-1,0 0 0,1 0 1,-1-1-1,0 1 0,0-1 1,0 0-1,1 1 0,-1-2 1,0 1-1,0 0 0,1 0 1,-1-1-1,0 0 0,0 0 0,0 0 1,0 0-1,0 0 0,0 0 1,0-1-1,0 0 0,-1 1 1,1-1-1,0 0 0,3-4 1,-5 5-24,33-38 1842,-32 38-1874,-1-1 0,0 0-1,1 1 1,-1-1 0,0 0-1,0 0 1,0 0-1,0 0 1,-1 0 0,1 0-1,-1 0 1,1-1 0,-1 1-1,1 0 1,-1 0 0,0 0-1,0-1 1,0 1 0,-1 0-1,1 0 1,-1-3 0,0 4-55,0 0 0,0 1 1,-1-1-1,1 0 0,0 0 1,0 1-1,-1-1 0,1 1 1,0-1-1,-1 1 0,1 0 1,0 0-1,-1-1 0,1 1 1,-1 0-1,1 0 1,-1 0-1,-2 1 0,-28 3-84,26-1 78,0 0 0,0 0 0,1 0 0,-1 1 0,1 0 0,-1 0 0,1 1 1,1-1-1,-1 1 0,-6 8 0,8-10-7,1 0 0,0 0 0,0 0 0,0 0 0,1 0 0,-1 0 0,1 0 0,-1 0 0,1 1 0,0-1 0,0 1 0,1-1 0,-1 1 0,1-1 0,0 1 0,0-1 0,0 1 0,0-1 0,0 1 0,1-1 0,-1 1 0,2 2 0,0-3-157,0 0 1,0-1-1,0 1 0,0-1 1,1 0-1,-1 1 1,1-1-1,-1 0 0,1-1 1,0 1-1,0 0 1,0-1-1,0 0 0,0 1 1,0-1-1,0 0 1,4 0-1,58 10-6637,-18-10 72</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5:51.391"/>
    </inkml:context>
    <inkml:brush xml:id="br0">
      <inkml:brushProperty name="width" value="0.025" units="cm"/>
      <inkml:brushProperty name="height" value="0.025" units="cm"/>
    </inkml:brush>
  </inkml:definitions>
  <inkml:trace contextRef="#ctx0" brushRef="#br0">0 0 673,'0'0'160</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5:51.751"/>
    </inkml:context>
    <inkml:brush xml:id="br0">
      <inkml:brushProperty name="width" value="0.025" units="cm"/>
      <inkml:brushProperty name="height" value="0.025" units="cm"/>
    </inkml:brush>
  </inkml:definitions>
  <inkml:trace contextRef="#ctx0" brushRef="#br0">0 0 1666,'0'0'1057,"32"53"-865,-28-48-96,0 0-577,-2-1-896</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5:52.081"/>
    </inkml:context>
    <inkml:brush xml:id="br0">
      <inkml:brushProperty name="width" value="0.025" units="cm"/>
      <inkml:brushProperty name="height" value="0.025" units="cm"/>
    </inkml:brush>
  </inkml:definitions>
  <inkml:trace contextRef="#ctx0" brushRef="#br0">0 1 865,'0'0'-256</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5:52.442"/>
    </inkml:context>
    <inkml:brush xml:id="br0">
      <inkml:brushProperty name="width" value="0.025" units="cm"/>
      <inkml:brushProperty name="height" value="0.025" units="cm"/>
    </inkml:brush>
  </inkml:definitions>
  <inkml:trace contextRef="#ctx0" brushRef="#br0">17 0 2691,'0'0'3672,"-3"9"-3239,-1 0-322,3-6-70,-1 0 0,1 0 0,0 1-1,0-1 1,0 0 0,0 1 0,1-1 0,-1 1 0,1-1-1,0 5 1,0-8-18,0 0 0,0 0-1,0 1 1,0-1-1,0 0 1,1 0 0,-1 1-1,0-1 1,0 0 0,0 0-1,0 1 1,1-1 0,-1 0-1,0 0 1,0 0-1,0 0 1,1 1 0,-1-1-1,0 0 1,0 0 0,1 0-1,-1 0 1,0 0-1,1 0 1,-1 0 0,0 0-1,0 1 1,1-1 0,-1 0-1,0 0 1,0 0 0,1 0-1,-1 0 1,0-1-1,1 1 1,-1 0 0,0 0-1,0 0 1,1 0 0,-1 0-1,0 0 1,0 0-1,1 0 1,-1-1 0,0 1-1,0 0 1,1 0 0,-1 0-1,0-1 1,0 1 0,0 0-1,0 0 1,1 0-1,-1-1 1,15-12-3424,-11 6 315</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5:54.918"/>
    </inkml:context>
    <inkml:brush xml:id="br0">
      <inkml:brushProperty name="width" value="0.025" units="cm"/>
      <inkml:brushProperty name="height" value="0.025" units="cm"/>
    </inkml:brush>
  </inkml:definitions>
  <inkml:trace contextRef="#ctx0" brushRef="#br0">90 1 19250,'0'0'1340,"0"10"-550,-3 73 1022,0-44-1379,2 0 0,1 0 0,3 0 0,11 66 0,-14-104-440,1 4-98,0 0 0,1 0 0,-1 0 0,1 0-1,0-1 1,1 1 0,-1 0 0,1-1 0,0 0 0,5 7 0,-9-20-3200,1-1 2841,-7-8-82,-1 0 1,-1 1 0,0 0 0,-1 1 0,-1 0 0,-13-15-1,-5-8 749,18 25-16,2 1 2065,9 13-2223,1 0 1,-1 0-1,0-1 1,1 1-1,-1 0 0,1 0 1,-1 0-1,0-1 1,1 1-1,-1 0 1,1 0-1,-1 0 1,0 0-1,1 0 1,-1 0-1,1 0 0,-1 0 1,0 0-1,1 0 1,-1 0-1,1 0 1,-1 0-1,1 0 1,-1 0-1,0 0 0,1 0 1,-1 0-1,1 1 1,-1-1-1,0 0 1,1 0-1,-1 1 1,0-1-1,1 1 1,38 8-503,1-2 1,0-2 0,0-1 0,0-2 0,0-2 0,51-6 0,-70-3 3030,-19 5 579,-9 7-1945,0 3-1063,1 0-1,0 0 1,0 0 0,1 1 0,0-1 0,0 1 0,1 1 0,0-1 0,0 1 0,0-1 0,1 1 0,0 0 0,1 0-1,0 1 1,0-1 0,1 0 0,0 1 0,0-1 0,1 17 0,1-24-114,-1 1 0,1-1 0,-1 0 0,1 1 0,0-1 0,-1 0 0,1 1 0,0-1 0,0 0 0,0 0 0,0 0 0,0 0 0,0 0 0,0 0 0,0 0 0,1 0 0,-1 0 0,0-1 0,1 1 0,-1 0 0,0-1 0,1 1 0,-1-1 0,1 1 0,-1-1 0,1 0 0,-1 0 0,1 0 0,-1 0 0,1 0 0,-1 0 1,1 0-1,-1 0 0,3-1 0,2 1 120,-1-1 1,0 0-1,1 0 1,-1 0-1,0-1 1,0 1 0,1-1-1,6-5 1,-5 2 57,0 0 1,-1 0 0,0-1 0,0 0 0,-1 0-1,0 0 1,0-1 0,0 0 0,-1 0 0,7-13-1,-10 17-182,0 0 0,1 0 0,-1 0 0,-1 0 0,1-1 0,0 1 0,-1 0 0,0 0 0,1 0 0,-1-1 0,-1 1 0,1 0 0,0 0 0,-1-1 0,0 1 0,1 0 0,-1 0 0,0 0 0,-1 0 0,1 0 0,-1 0 0,1 0 0,-1 1 0,0-1 0,0 0 0,0 1 0,0 0 0,0-1 0,-5-3 0,-36-18-3219,12 16-3290,22 7 98</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5:55.478"/>
    </inkml:context>
    <inkml:brush xml:id="br0">
      <inkml:brushProperty name="width" value="0.025" units="cm"/>
      <inkml:brushProperty name="height" value="0.025" units="cm"/>
    </inkml:brush>
  </inkml:definitions>
  <inkml:trace contextRef="#ctx0" brushRef="#br0">190 4 17168,'0'0'3422,"-9"-1"-1345,2 0-1906,1 0 0,-1 0 1,1 1-1,-1 0 0,1 1 1,-1-1-1,0 1 0,1 0 1,0 1-1,-1 0 0,1 0 1,0 0-1,0 1 0,0-1 1,0 2-1,0-1 1,1 1-1,-1-1 0,1 1 1,-8 9-1,9-9-127,-1 1 1,1 1-1,0-1 1,1 0-1,-1 1 1,1 0-1,0 0 1,1 0-1,-1 0 1,1 0-1,0 1 1,1-1-1,0 0 1,0 1-1,0 0 1,1-1-1,0 12 1,0-17-105,0 0 1,1 1 0,-1-1 0,1 0 0,-1 0-1,1 1 1,-1-1 0,1 0 0,-1 0 0,1 0 0,0 0-1,0 0 1,0 0 0,0 0 0,-1 0 0,1 0-1,0 0 1,0-1 0,1 1 0,-1 0 0,0-1-1,0 1 1,2 0 0,1 0-159,0 1 1,0-1-1,0 0 1,0-1-1,0 1 1,1-1-1,5 0 0,1 0-731,0-2 0,0 1 0,0-1 0,20-6 0,12-13-3444,0-5-1501</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5:55.883"/>
    </inkml:context>
    <inkml:brush xml:id="br0">
      <inkml:brushProperty name="width" value="0.025" units="cm"/>
      <inkml:brushProperty name="height" value="0.025" units="cm"/>
    </inkml:brush>
  </inkml:definitions>
  <inkml:trace contextRef="#ctx0" brushRef="#br0">76 1 17072,'-7'8'1666,"0"0"-1265,-35 41 2629,40-46-2831,0-1 0,0 1 0,0 0 0,0 0-1,1 0 1,-1 0 0,1 0 0,0 0 0,0 0 0,0 1-1,0-1 1,0 0 0,1 1 0,-1-1 0,1 0 0,0 6 0,1-8-197,0-1 1,0 1 0,0 0 0,0-1 0,0 1 0,0-1 0,0 1 0,0-1 0,0 1 0,0-1 0,0 0 0,0 1 0,1-1-1,-1 0 1,0 0 0,0 0 0,0 0 0,0 0 0,0 0 0,1 0 0,0-1 0,26-2 82,-20 0-54,0 0 0,0 0 0,0-1 1,0 0-1,0 0 0,-1-1 0,0 0 0,0-1 0,10-9 0,-8 7 1,0 0 0,0 1-1,0 1 1,17-9 0,-25 14-31,0 1 0,0-1 0,-1 1 0,1-1 0,0 1 0,0 0 0,0 0 0,0 0 0,0-1 0,0 1 0,0 0 0,0 0 0,0 0 0,0 0 0,0 0 0,0 1 0,0-1 0,0 0-1,-1 0 1,1 1 0,0-1 0,0 0 0,0 1 0,0-1 0,0 1 0,1 0 0,13 23 57,-14-22-55,-1 0 0,1 0 0,0 0 1,0 0-1,0 0 0,0 0 0,0 0 0,0-1 1,1 1-1,-1 0 0,1-1 0,-1 1 1,1-1-1,-1 0 0,1 1 0,0-1 0,0 0 1,-1 0-1,1 0 0,0 0 0,3 0 1,3-1 20,-1 0-1,1-1 1,0 0 0,-1-1 0,1 0 0,-1 0 0,0 0 0,1-1 0,-1 0 0,0 0 0,9-7 0,-6 4-128,0 1 1,1 1-1,0-1 1,14-3-1,-21 8-16,0-1 0,0 1 0,0-1 0,0 1 0,0 0 0,0 1 0,-1-1 0,1 1-1,0 0 1,0-1 0,0 2 0,-1-1 0,1 0 0,-1 1 0,1 0 0,-1-1 0,4 4 0,-2-2-457,-1-1-1,1 1 1,-1-1-1,1 0 1,0 0-1,0-1 1,0 0-1,0 1 1,0-2-1,0 1 1,0 0-1,0-1 1,0 0-1,1 0 1,-1-1-1,0 1 1,0-1-1,0 0 1,0-1-1,0 1 1,0-1 0,7-4-1,14-12-5235</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5:56.321"/>
    </inkml:context>
    <inkml:brush xml:id="br0">
      <inkml:brushProperty name="width" value="0.025" units="cm"/>
      <inkml:brushProperty name="height" value="0.025" units="cm"/>
    </inkml:brush>
  </inkml:definitions>
  <inkml:trace contextRef="#ctx0" brushRef="#br0">59 12 9513,'-3'8'2578,"-27"163"3166,22-47-4911,7-85-859,-1 0-1,-13 60 0,15-97 33,1-19 314,9-45 301,26-85 1,-14 62-765,-15 53 50,-3 12 181,1 1 1,0 0-1,2 0 1,0 0-1,10-18 0,-17 36-79,0 0 0,1 0 0,-1 0 0,0 0 0,1 0 0,-1 1 0,0-1 0,1 0-1,-1 0 1,1 1 0,0-1 0,-1 0 0,1 0 0,0 1 0,-1-1 0,1 1 0,0-1 0,-1 1 0,1-1-1,0 1 1,0-1 0,0 1 0,0 0 0,-1-1 0,1 1 0,0 0 0,0 0 0,0 0 0,0 0-1,0 0 1,0 0 0,0 0 0,0 0 0,0 0 0,-1 0 0,1 0 0,0 0 0,0 1 0,0-1 0,0 0-1,0 1 1,-1-1 0,1 1 0,0-1 0,0 1 0,-1-1 0,1 1 0,0-1 0,-1 1 0,1 0-1,0-1 1,-1 1 0,1 0 0,-1 0 0,1-1 0,0 2 0,1 3 32,1-1 1,-1 1-1,1 0 1,-1 0-1,-1 0 1,1 0-1,-1 0 1,1 7-1,-1-5 89,-1-1 0,-1 0 0,1 1-1,-1-1 1,0 0 0,-1 1 0,1-1 0,-1 0 0,-1 0-1,1 0 1,-1 0 0,0-1 0,-4 7 0,4-8-15,1-1 0,-1 1 0,0-1 1,1 0-1,-2 0 0,1 0 1,0 0-1,0-1 0,-1 1 1,0-1-1,1 0 0,-1 0 0,0 0 1,0-1-1,0 1 0,0-1 1,0 0-1,-1 0 0,1 0 1,-7 0-1,11-1-244,-1 0-1,0-1 1,1 1 0,-1 0 0,0 0 0,1-1-1,-1 1 1,0 0 0,1-1 0,-1 1-1,1-1 1,-1 1 0,1-1 0,-1 1 0,1-1-1,-1 1 1,1-1 0,0 1 0,-1-1-1,1 0 1,0 1 0,-1-1 0,1 0 0,0 1-1,0-1 1,0 0 0,-1 1 0,1-1-1,0 0 1,0 1 0,0-1 0,0 0 0,0-1-1,3-26-8598,6 7-2312</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39.973"/>
    </inkml:context>
    <inkml:brush xml:id="br0">
      <inkml:brushProperty name="width" value="0.025" units="cm"/>
      <inkml:brushProperty name="height" value="0.025" units="cm"/>
    </inkml:brush>
  </inkml:definitions>
  <inkml:trace contextRef="#ctx0" brushRef="#br0">0 44 7271,'0'0'15503,"60"8"-13774,-10-17-928,8 0-385,7-1-256,-2 1-63,-5 1-65,-7 3-225,-15 3-1184,-11 2-1377,-13 0-1699</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5:56.714"/>
    </inkml:context>
    <inkml:brush xml:id="br0">
      <inkml:brushProperty name="width" value="0.025" units="cm"/>
      <inkml:brushProperty name="height" value="0.025" units="cm"/>
    </inkml:brush>
  </inkml:definitions>
  <inkml:trace contextRef="#ctx0" brushRef="#br0">99 18 15631,'0'0'2530,"-9"8"-304,0-1-1758,-41 37 1514,47-41-1877,0 0 0,1 0 0,-1 1 0,0-1 0,1 1 0,0 0 0,0 0 0,0 0 0,0 0 0,1 0 0,-1 0 0,1 0 0,0 0 0,0 6 0,2-9-126,-1 0 0,1 0 0,0 0 0,0 0 0,0 0 0,0-1 0,0 1 0,0 0 0,0-1 0,0 1 0,0-1 0,0 1 0,0-1 0,0 1 0,0-1 0,0 0 0,1 1 0,-1-1 0,0 0 0,0 0 0,0 0 0,1 0 0,-1 0 0,0 0 0,0 0 0,0 0 0,0-1 0,1 1 0,-1 0 0,1-1 0,41-8-288,-25 2 345,-10 3 58,1 1 0,-1 0 0,1 0 1,0 1-1,0 0 0,0 0 0,12 0 1,-20 2 22,0 0 1,0-1-1,-1 1 0,1-1 1,0 1-1,0-1 1,-1 1-1,1-1 1,0 0-1,-1 1 1,1-1-1,-1 0 1,1 0-1,-1 1 1,1-1-1,-1 0 1,0 0-1,1 0 1,-1 0-1,0 1 1,0-1-1,1 0 1,-1 0-1,0 0 0,0 0 1,0 0-1,0 0 1,0-1-1,0-34 1442,0 30-1277,0-8-61,0-19-2577,7 32-2516,11 1 2825,-17 0 1305,46 2-6064,-18 0 2375</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5:57.899"/>
    </inkml:context>
    <inkml:brush xml:id="br0">
      <inkml:brushProperty name="width" value="0.025" units="cm"/>
      <inkml:brushProperty name="height" value="0.025" units="cm"/>
    </inkml:brush>
  </inkml:definitions>
  <inkml:trace contextRef="#ctx0" brushRef="#br0">121 216 12844,'0'0'2424,"-10"2"-54,4-1-2067,0 1 0,1 0 0,-1 0 0,0 0 0,1 1 0,-1-1 0,1 2 0,0-1 1,0 0-1,0 1 0,0 0 0,1 0 0,0 0 0,-1 1 0,2 0 0,-1-1 0,0 1 0,1 1 0,0-1 0,0 0 0,1 1 0,-1-1 0,1 1 0,0 0 0,-1 6 0,3-11-288,0 1-1,0-1 1,-1 1 0,1-1-1,0 1 1,0-1-1,0 1 1,0-1-1,1 1 1,-1-1-1,0 0 1,1 1-1,-1-1 1,1 1-1,-1-1 1,1 0-1,-1 1 1,1-1-1,0 0 1,0 1-1,0-1 1,0 0-1,0 0 1,0 0-1,0 0 1,0 0-1,0 0 1,0 0-1,2 0 1,-1 0-4,0-1 0,0 1 1,0-1-1,0 0 0,1 0 0,-1 0 1,0 0-1,0 0 0,0 0 1,0-1-1,0 1 0,0-1 0,0 1 1,0-1-1,0 0 0,0 0 0,0 0 1,0 0-1,0 0 0,-1 0 1,3-2-1,3-2-76,-1-1 1,0 0-1,0 0 1,-1-1 0,0 0-1,0 0 1,0 0-1,-1 0 1,0-1-1,0 0 1,-1 0-1,0 0 1,3-12 0,-6 19-299,0 17-32,-1 5 307,0-15 128,0 1 0,1-1-1,0 0 1,0 1 0,1-1-1,0 0 1,2 9 0,-2-13-114,0-1 1,0 1-1,0 0 1,0 0-1,0-1 1,1 1-1,-1-1 1,1 1 0,-1-1-1,1 0 1,-1 0-1,1 1 1,0-1-1,-1 0 1,1 0-1,0-1 1,0 1-1,0 0 1,0-1-1,0 1 1,0-1-1,0 1 1,0-1-1,0 0 1,0 0 0,0 0-1,0 0 1,2 0-1,2-1-324,1 0 0,-1-1-1,0 1 1,0-1 0,0 0-1,0-1 1,0 1 0,0-1 0,0 0-1,-1-1 1,0 0 0,0 1 0,0-2-1,0 1 1,0 0 0,5-8 0,5-5-1692,-1-2 0,0 0 1,13-24-1,25-60-189,-34 47 4399,-11 0 8513,-22 77-6501,6-10-3668,-1 8 11,2 1 0,0-1 0,1 1 1,1 1-1,1-1 0,0 1 0,-2 37 0,3-26-779,-1 0 0,-13 38-1,18-69-629,6-38 37,-3 2 737,0-49 0,-4 103 121,1-14 50,-1 0 0,1 0-1,0 0 1,1 0-1,-1 0 1,1 0-1,2 8 1,-2-11-7,0-1-1,-1 1 1,2 0 0,-1-1-1,0 0 1,0 1-1,0-1 1,1 0 0,-1 1-1,0-1 1,1 0 0,-1 0-1,1 0 1,0 0 0,-1 0-1,1-1 1,0 1-1,-1-1 1,1 1 0,0-1-1,0 1 1,0-1 0,-1 0-1,1 0 1,0 0 0,4 0-1,2-1 45,0 0 0,0 0 0,0-1 0,0 0 0,0-1 0,0 0 0,-1 0 0,1 0 0,-1-1-1,0 0 1,0-1 0,8-5 0,-9 4-109,1 2 1,0-1-1,0 1 0,1 0 0,-1 1 0,1-1 1,-1 2-1,1-1 0,0 1 0,0 0 0,12-1 0,-19 3 56,0 1-1,0 0 0,0-1 0,0 1 0,0 0 1,0-1-1,0 1 0,0 0 0,0 0 0,-1 0 0,1 0 1,0 0-1,-1 0 0,1 0 0,-1 0 0,1 0 1,-1 0-1,1 0 0,-1 0 0,0 0 0,1 0 0,-1 0 1,0 0-1,0 1 0,0-1 0,0 0 0,0 0 1,0 0-1,0 0 0,0 0 0,-1 1 0,1-1 0,0 0 1,-1 1-1,-8 44 637,8-45-608,1 1 0,-1-1 0,0 0 0,1 1 1,-1-1-1,1 1 0,0-1 0,0 1 0,-1-1 1,1 1-1,0-1 0,0 1 0,0-1 0,1 1 1,-1-1-1,0 1 0,0-1 0,1 0 0,-1 1 1,1-1-1,1 3 0,-1-4 6,0 0 1,0 0-1,0 0 0,0 1 0,0-1 1,0-1-1,0 1 0,0 0 1,0 0-1,0 0 0,0-1 0,0 1 1,0 0-1,0-1 0,0 1 1,0-1-1,0 1 0,0-1 1,-1 1-1,1-1 0,1-1 0,9-6 12,-1-1 0,0 0 0,10-13 0,-6 9-1195,-8 22 501,-5-7 678,0 0-1,0 0 1,0 0 0,0 0 0,0 0-1,1 0 1,-1 0 0,1-1 0,-1 1-1,1 0 1,-1-1 0,1 0 0,0 1-1,2 0 1,2 1 88,1 0-1,-1 0 1,1-1-1,-1 0 1,1 0 0,0-1-1,0 0 1,0 0-1,0-1 1,0 0-1,0 0 1,0 0 0,0-1-1,0 0 1,0 0-1,0-1 1,-1 0-1,1 0 1,0-1 0,-1 0-1,0 0 1,0 0-1,0-1 1,0 0-1,0 0 1,-1 0 0,1-1-1,-1 0 1,0 0-1,-1 0 1,1-1 0,-1 1-1,5-10 1,-8 14-112,-1 0 0,1-1 0,0 1 1,-1 0-1,1-1 0,-1 1 0,1 0 1,-1-1-1,0 1 0,0-1 0,0 1 1,1 0-1,-1-1 0,0 1 0,-1-1 1,1 1-1,0-1 0,0 1 0,-1 0 0,1-1 1,-1 1-1,1-1 0,-1 1 0,1 0 1,-1 0-1,0-1 0,0 1 0,1 0 1,-1 0-1,0 0 0,0 0 0,0 0 1,0 0-1,-1 0 0,1 0 0,0 0 1,0 1-1,0-1 0,-1 0 0,1 1 1,0-1-1,-1 1 0,1-1 0,-1 1 0,1 0 1,0 0-1,-3-1 0,2 1 3,0 0-1,0 0 0,0 0 1,0 0-1,1 1 0,-1-1 1,0 0-1,0 1 0,0-1 1,1 1-1,-1 0 0,0-1 1,0 1-1,1 0 0,-1 0 1,1 0-1,-1 0 1,1 1-1,-1-1 0,1 0 1,0 1-1,-1-1 0,1 1 1,0-1-1,0 1 0,0-1 1,0 1-1,1 0 0,-1-1 1,0 1-1,1 0 0,-1 0 1,1 0-1,-1-1 0,1 1 1,0 0-1,0 3 1,0-2 27,0 0 0,1 0 1,-1 0-1,1 0 0,0 1 1,0-2-1,0 1 1,0 0-1,1 0 0,-1 0 1,1 0-1,-1-1 0,1 1 1,0-1-1,0 1 1,0-1-1,1 0 0,-1 0 1,0 0-1,1 0 0,-1 0 1,1-1-1,0 1 1,0-1-1,-1 1 0,1-1 1,0 0-1,0 0 0,0 0 1,0-1-1,4 1 1,10 2-915,-1-1-1,1-1 1,0 0 0,25-2 0,-23-4-3387,-4-9-1955</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5:58.227"/>
    </inkml:context>
    <inkml:brush xml:id="br0">
      <inkml:brushProperty name="width" value="0.025" units="cm"/>
      <inkml:brushProperty name="height" value="0.025" units="cm"/>
    </inkml:brush>
  </inkml:definitions>
  <inkml:trace contextRef="#ctx0" brushRef="#br0">9 15 20179,'-9'-4'4292,"18"4"-5317,3-4-2114,3-2-6118</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5:58.804"/>
    </inkml:context>
    <inkml:brush xml:id="br0">
      <inkml:brushProperty name="width" value="0.025" units="cm"/>
      <inkml:brushProperty name="height" value="0.025" units="cm"/>
    </inkml:brush>
  </inkml:definitions>
  <inkml:trace contextRef="#ctx0" brushRef="#br0">180 25 15887,'0'0'5317,"-9"-5"-3288,4 2-1840,2 1-122,1 0-1,-1 1 0,0-1 0,0 0 0,-1 1 0,1 0 0,0-1 0,0 1 1,-1 1-1,1-1 0,0 0 0,-1 1 0,1 0 0,-1 0 0,1 0 0,-1 0 1,1 0-1,0 1 0,-1-1 0,1 1 0,-1 0 0,1 0 0,0 0 0,0 1 1,0-1-1,-5 4 0,1 0-41,1 1-1,0 0 1,0 1 0,1-1-1,-1 1 1,1 0 0,1 1 0,0-1-1,0 1 1,0-1 0,1 1 0,0 1-1,0-1 1,1 0 0,0 1-1,1-1 1,0 1 0,0 13 0,1-21-47,0 0 1,0 0-1,0 0 1,1 0-1,-1 0 1,0 1-1,1-1 1,-1 0-1,1 0 1,-1-1-1,1 1 1,0 0-1,-1 0 1,1 0-1,0 0 1,-1 0-1,1-1 1,0 1 0,0 0-1,0-1 1,0 1-1,0-1 1,0 1-1,0-1 1,0 1-1,1 0 1,2 0-141,0 0 0,0 0 0,0-1 0,1 1 0,-1-1 1,0 0-1,6-1 0,1 0-473,-1 0 0,0-1 0,1-1-1,-1 0 1,13-5 0,19-17-2824,0-4-2280</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5:59.151"/>
    </inkml:context>
    <inkml:brush xml:id="br0">
      <inkml:brushProperty name="width" value="0.025" units="cm"/>
      <inkml:brushProperty name="height" value="0.025" units="cm"/>
    </inkml:brush>
  </inkml:definitions>
  <inkml:trace contextRef="#ctx0" brushRef="#br0">62 14 12524,'0'0'2439,"-8"10"305,2-3-2182,1-2-184,0 0 0,1 1 0,-1 0 0,1-1 1,0 1-1,1 1 0,-1-1 0,1 0 0,1 1 0,-1 0 0,1-1 0,-2 9 1,5-14-373,-1 0 1,1 0 0,0 0 0,-1 0-1,1 0 1,0-1 0,-1 1-1,1 0 1,0 0 0,0-1 0,0 1-1,0-1 1,0 1 0,0-1-1,0 1 1,0-1 0,0 1 0,0-1-1,0 0 1,0 0 0,0 1 0,0-1-1,1 0 1,-1 0 0,0 0-1,0 0 1,2-1 0,40 1 120,-37-1-117,-2 1 73,-1 0-1,1-1 1,0 1-1,0-1 1,-1 0-1,1 0 0,-1-1 1,1 1-1,-1-1 1,0 0-1,1 0 1,-1 0-1,0 0 1,0 0-1,0-1 1,-1 1-1,1-1 1,-1 0-1,1 0 1,-1 0-1,0 0 0,0 0 1,0 0-1,0-1 1,-1 1-1,1-1 1,-1 1-1,0-1 1,0 1-1,0-1 1,-1 0-1,1 1 1,-1-1-1,0 0 0,0 0 1,0 1-1,-1-7 1,0 8-59,-1 1 0,1-1 0,0 0-1,0 1 1,-1-1 0,1 1 0,-1-1 0,1 1 0,-1 0 0,0-1 0,0 1 0,1 0 0,-1 0 0,0 0-1,0 1 1,0-1 0,0 0 0,0 1 0,0-1 0,-4 1 0,3-1-32,0 0-1,-1 0 1,1 1 0,0 0 0,0 0 0,-1 0-1,1 0 1,0 0 0,0 0 0,-1 1-1,1 0 1,-6 2 0,9-3-50,-1 0 0,1 0 1,0 1-1,-1-1 0,1 0 1,0 0-1,-1 1 0,1-1 0,0 0 1,-1 1-1,1-1 0,0 1 1,0-1-1,-1 0 0,1 1 0,0-1 1,0 1-1,0-1 0,0 0 1,0 1-1,0-1 0,0 1 0,-1-1 1,1 1-1,0-1 0,0 0 1,1 1-1,-1-1 0,0 1 0,0-1 1,0 1-1,0-1 0,0 0 1,0 1-1,1-1 0,-1 1 0,0-1 1,0 0-1,0 1 0,1-1 1,-1 0-1,0 1 0,1-1 0,-1 0 1,0 1-1,1-1 0,-1 0 0,0 0 1,1 1-1,-1-1 0,1 0 1,-1 0-1,0 0 0,1 1 1,23 9-3923,28-5-5372,-20-5 356</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5:59.478"/>
    </inkml:context>
    <inkml:brush xml:id="br0">
      <inkml:brushProperty name="width" value="0.025" units="cm"/>
      <inkml:brushProperty name="height" value="0.025" units="cm"/>
    </inkml:brush>
  </inkml:definitions>
  <inkml:trace contextRef="#ctx0" brushRef="#br0">132 1 16912,'0'0'1949,"-9"0"-70,-1 1-1502,-1 1 1,1 0 0,0 1-1,0 0 1,-10 5 0,17-7-308,0 0 1,0 0-1,0 0 0,1 1 1,-1-1-1,0 1 0,1 0 1,-1 0-1,1 0 0,-1 0 1,1 0-1,0 0 0,0 1 1,0-1-1,0 1 1,0 0-1,1-1 0,-1 1 1,1 0-1,0 0 0,-1 0 1,1 0-1,1 0 0,-2 5 1,2-7-128,1 0 1,-1 0-1,1 0 1,-1-1-1,1 1 0,-1 0 1,1-1-1,-1 1 1,1 0-1,0-1 1,-1 1-1,1-1 0,0 1 1,-1-1-1,1 1 1,0-1-1,0 1 1,-1-1-1,1 0 1,0 0-1,0 1 0,0-1 1,0 0-1,0 0 1,-1 0-1,3 0 1,30 4-1300,-24-4 822,0 1 137,4 0 255,1 0 0,-1 1 0,0 0 0,0 1-1,-1 1 1,1 0 0,-1 0 0,21 12 0,-32-16 164,0 1 0,0-1 0,0 1 0,0 0 0,0 0 0,0-1 0,0 1 0,-1 0 0,1 0 0,0 0 0,-1 0 0,1 0 0,0 0 0,-1 0 0,1 0 0,-1 0 0,0 0 0,1 0 0,-1 0 0,0 0 1,0 1-1,1-1 0,-1 0 0,0 0 0,0 0 0,0 0 0,0 0 0,-1 2 0,0 0 78,0-1 0,-1 1-1,1-1 1,-1 1 0,1-1 0,-1 0 0,0 0 0,0 0 0,0 0 0,0 0 0,-4 2-1,-7 5 449,-1 0 0,0-1-1,-16 6 1,27-13-482,-21 6 102,24-7-238,0 0 1,-1 0-1,1 0 1,0 0-1,-1 0 1,1 0-1,0 0 1,0 0-1,-1 0 1,1 0-1,0 0 1,0 0-1,0-1 1,-1 1-1,1 0 1,0 0-1,0 0 1,-1 0-1,1-1 1,0 1-1,0 0 1,0 0-1,0 0 1,-1-1-1,1 1 1,0 0-1,0 0 1,0 0-1,0-1 1,0 1-1,0 0 1,0 0-1,0-1 1,0 1-1,0 0 1,-1-1-1,1 1 1,0 0-1,1 0 1,-1-1-1,1-3-858,0 0 0,1 0 0,-1 0 0,1 1 0,0-1 0,0 0 0,1 1 0,2-4 0,17-23-7544</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5:59.836"/>
    </inkml:context>
    <inkml:brush xml:id="br0">
      <inkml:brushProperty name="width" value="0.025" units="cm"/>
      <inkml:brushProperty name="height" value="0.025" units="cm"/>
    </inkml:brush>
  </inkml:definitions>
  <inkml:trace contextRef="#ctx0" brushRef="#br0">164 1 2915,'0'0'12967,"-8"12"-9268,-1 2-3104,0 0 0,1 0-1,1 1 1,0 1 0,1-1-1,0 1 1,2 0 0,0 0-1,-2 19 1,6-12-429,1 0 0,1-1 0,1 1 0,1 0 0,1-1 0,9 25 0,-13-46-169,1 7-337,12 53-2001,-13-58 1731,-1 0 1,1 0-1,-1 0 1,0 0-1,-1-1 1,1 1 0,0 0-1,-1 0 1,1 0-1,-2 4 1,-12-7-6993,2-7 2707</inkml:trace>
  <inkml:trace contextRef="#ctx0" brushRef="#br0" timeOffset="1">64 404 7239,'0'0'4068,"-33"-53"-993,19 28-1346,3 0 385,6 5 0,5 2 192,3 4-992,15 3-962,10 3-288,4 0-96,6-1-1730,9-2-4003</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6:00.381"/>
    </inkml:context>
    <inkml:brush xml:id="br0">
      <inkml:brushProperty name="width" value="0.025" units="cm"/>
      <inkml:brushProperty name="height" value="0.025" units="cm"/>
    </inkml:brush>
  </inkml:definitions>
  <inkml:trace contextRef="#ctx0" brushRef="#br0">177 27 18706,'0'0'3817,"-9"-1"-2574,4 1-1162,-1 0-1,1 0 0,0 0 1,-1 0-1,1 1 0,0 0 1,0 0-1,0 0 0,-1 1 0,1 0 1,1 0-1,-1 0 0,0 1 1,0-1-1,1 1 0,0 0 1,-1 1-1,1-1 0,0 1 0,1-1 1,-1 1-1,1 0 0,-6 9 1,-29 49 304,36-59-340,1 0-1,-1 1 1,1 0-1,-1-1 1,1 1-1,0 0 1,0-1-1,1 1 1,-1 0-1,1 0 1,0 0-1,0 0 1,0 0-1,1-1 1,-1 1 0,2 5-1,-1-8-30,0 0 0,0 0 0,0-1-1,0 1 1,0 0 0,0 0 0,0-1 0,0 1 0,0-1 0,0 1-1,1-1 1,-1 1 0,0-1 0,0 0 0,1 1 0,-1-1-1,0 0 1,0 0 0,1 0 0,-1 0 0,0 0 0,1 0 0,-1 0-1,0-1 1,2 1 0,33-9 240,-24 3-229,0 0-1,0-1 1,-1 0 0,0-1-1,0 0 1,-1 0 0,0-1 0,14-17-1,-18 19-34,0 0-1,-1 0 1,0 0-1,0-1 1,0 1-1,-1-1 0,-1-1 1,1 1-1,-1 0 1,-1-1-1,1 0 1,-2 1-1,3-17 1,-5 25-10,1 0 1,0 0 0,0-1 0,0 1 0,-1 0-1,1 0 1,0 0 0,0 0 0,0 0 0,-1 0-1,1 0 1,0-1 0,0 1 0,0 0 0,-1 0-1,1 0 1,0 0 0,0 0 0,-1 0-1,1 0 1,0 0 0,0 0 0,-1 0 0,1 0-1,0 0 1,0 0 0,-1 1 0,1-1 0,0 0-1,0 0 1,0 0 0,-1 0 0,1 0-1,0 0 1,0 0 0,0 1 0,-1-1 0,1 0-1,0 0 1,0 0 0,0 1 0,0-1 0,0 0-1,-1 0 1,1 0 0,0 1 0,0-1 0,0 0-1,0 0 1,0 1 0,0-1 0,0 0-1,0 1 1,-11 11-358,8-4 59,0 1-1,0-1 1,1 0 0,0 1-1,0 0 1,1-1 0,0 13-1,0-17-87,1-1 0,0 1 0,0-1 0,0 1-1,1-1 1,0 1 0,-1-1 0,1 1 0,0-1-1,0 0 1,1 0 0,-1 1 0,1-1-1,0 0 1,0 0 0,0 0 0,0 0 0,0-1-1,0 1 1,6 4 0,13 2-4922</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6:00.740"/>
    </inkml:context>
    <inkml:brush xml:id="br0">
      <inkml:brushProperty name="width" value="0.025" units="cm"/>
      <inkml:brushProperty name="height" value="0.025" units="cm"/>
    </inkml:brush>
  </inkml:definitions>
  <inkml:trace contextRef="#ctx0" brushRef="#br0">69 275 10666,'0'0'6476,"1"-10"-3978,1-27-1142,-2 37-1334,1 0 0,-1 0 0,0-1 0,0 1 0,0 0 0,0 0 0,0-1 0,1 1 0,-1 0 0,0 0 0,0-1 0,0 1 0,0 0 0,0-1 0,0 1 0,0 0 0,0 0 0,0-1 0,0 1 0,0 0 0,0-1 0,0 1 0,0 0 0,0 0 0,0-1 1,0 1-1,-1 0 0,1 0 0,0-1 0,0 1 0,0 0 0,0 0 0,-1-1 0,1 1 0,0 0 0,0 0 0,0 0 0,-1 0 0,1-1 0,0 1 0,0 0 0,-1 0 0,1 0 0,0 0 0,0 0 0,-1-1 0,1 1 0,0 0 0,0 0 0,-1 0 0,1 0 0,0 0 0,-1 0 0,1 0 0,0 0 0,0 0 0,-1 0 0,1 0 0,0 0 0,0 1 0,-1-1 0,1 0 0,0 0 0,-1 0 0,1 0 0,0 0 1,0 0-1,0 1 0,-1-1 0,-9 13 91,-3 14 50,-14 45 1,24-63-18,1 0 1,0 0 0,0 1-1,1-1 1,0 0 0,0 1-1,1-1 1,0 1 0,2 11-1,-1-20-141,-1 0-1,1 0 0,0 0 1,-1 0-1,1 0 0,0 0 1,-1 0-1,1 0 0,0-1 1,0 1-1,0 0 1,0-1-1,0 1 0,0-1 1,0 1-1,0-1 0,0 1 1,0-1-1,0 1 0,0-1 1,0 0-1,0 0 0,0 0 1,0 1-1,1-1 0,-1 0 1,0 0-1,0-1 0,0 1 1,0 0-1,0 0 0,0 0 1,0-1-1,0 1 0,0-1 1,0 1-1,2-2 0,40-19 227,-24 3-34,0-1 1,-1-1 0,-1 0 0,-1-1 0,0-1-1,17-33 1,-10 11 410,-2-1 0,22-71 0,-34 81-581,-8 24-30,-9 22-80,-3 8 148,-74 151 1025,75-149-890,2 2 0,0-1 0,2 1 0,0 1-1,-4 44 1,9-64-272,1-1 0,0 1 0,0 0 0,0 0 0,1 0 0,-1-1-1,1 1 1,0 0 0,0-1 0,0 1 0,1-1 0,2 5-1,-3-6-264,0 0 0,1-1-1,0 1 1,-1-1 0,1 1-1,0-1 1,0 0 0,0 1-1,0-1 1,0 0-1,0 0 1,0-1 0,0 1-1,0 0 1,0-1 0,0 1-1,0-1 1,1 0 0,-1 0-1,0 0 1,4 0-1,19-1-8256</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6:01.367"/>
    </inkml:context>
    <inkml:brush xml:id="br0">
      <inkml:brushProperty name="width" value="0.025" units="cm"/>
      <inkml:brushProperty name="height" value="0.025" units="cm"/>
    </inkml:brush>
  </inkml:definitions>
  <inkml:trace contextRef="#ctx0" brushRef="#br0">1 137 15855,'0'0'9636,"0"9"-9663,0 0 39,0 1-1,1-1 0,1 1 1,0-1-1,0 1 1,5 11-1,-6-17-10,0 0 0,1-1 0,0 0 0,0 1 0,0-1 0,0 0 0,0 0 0,0 0 0,1 0-1,0 0 1,-1-1 0,1 1 0,0-1 0,0 0 0,0 0 0,1 0 0,-1 0 0,0 0 0,1-1 0,-1 0 0,1 1 0,6 0 0,2-1 50,0-1 1,0 0 0,0-1-1,1 0 1,-1-1 0,0 0-1,0-1 1,-1 0 0,1-1-1,-1-1 1,1 0 0,-1 0-1,-1-1 1,1 0 0,-1-1-1,0 0 1,0-1 0,-1 0-1,0 0 1,-1-1 0,0 0-1,0 0 1,-1-1 0,10-16-1,-15 22-15,-1 0-1,1 0 1,-1 1-1,0-1 1,0 0-1,0 0 0,0 0 1,-1 0-1,0 0 1,0 0-1,0 0 1,0-1-1,0 1 0,-1 0 1,0 0-1,0 0 1,0 1-1,0-1 0,-1 0 1,1 0-1,-1 1 1,0-1-1,0 1 1,0-1-1,-5-4 0,4 5-134,0-1 0,0 1 0,-1 1-1,1-1 1,-1 0 0,1 1-1,-1 0 1,0 0 0,0 0-1,0 0 1,0 1 0,-1-1-1,1 1 1,0 0 0,-1 1-1,1-1 1,0 1 0,-1 0-1,1 0 1,-1 0 0,1 0-1,0 1 1,-8 1 0,11-1 20,0-1 1,0 0-1,-1 1 1,1-1-1,0 1 1,0-1-1,0 1 1,0-1-1,0 1 1,0 0-1,0 0 0,0 0 1,1-1-1,-1 1 1,0 0-1,0 0 1,1 0-1,-1 0 1,0 0-1,1 0 1,-1 0-1,1 1 1,0-1-1,-1 0 1,1 0-1,0 0 1,-1 0-1,1 1 1,0-1-1,0 0 1,0 0-1,0 0 1,0 1-1,0-1 1,1 0-1,-1 0 1,1 1-1,-1 1-273,1-1 0,0 0 1,-1 0-1,1 0 0,0 0 0,0 0 0,1 0 1,-1 0-1,0 0 0,1 0 0,-1 0 0,1-1 1,-1 1-1,1-1 0,0 1 0,0-1 0,-1 1 1,5 0-1,22 6-4768,8-5-1868</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40.630"/>
    </inkml:context>
    <inkml:brush xml:id="br0">
      <inkml:brushProperty name="width" value="0.025" units="cm"/>
      <inkml:brushProperty name="height" value="0.025" units="cm"/>
    </inkml:brush>
  </inkml:definitions>
  <inkml:trace contextRef="#ctx0" brushRef="#br0">331 1 15471,'0'0'6961,"-9"4"-6694,-6 5-89,0 1 0,0 1 0,1 0 0,1 1 1,0 1-1,0 0 0,1 0 0,1 1 0,-12 19 0,-8 16 1054,-43 91-1,62-116-1064,0 1 0,2 1 0,1 0 0,1 0 0,1 1 0,2 0-1,0 0 1,2 0 0,1 0 0,2 37 0,1-58-164,0 0 0,0-1 1,0 1-1,1 0 0,0-1 0,0 0 0,1 1 0,-1-1 0,1 0 0,0 0 1,1 0-1,-1-1 0,1 1 0,0-1 0,0 0 0,0 0 0,0 0 0,1-1 0,0 1 1,7 3-1,-2-2-622,0 0 1,0-1 0,1 0-1,-1-1 1,1 0 0,0-1-1,0 0 1,0-1 0,19 0-1,13-1-4906</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6:01.697"/>
    </inkml:context>
    <inkml:brush xml:id="br0">
      <inkml:brushProperty name="width" value="0.025" units="cm"/>
      <inkml:brushProperty name="height" value="0.025" units="cm"/>
    </inkml:brush>
  </inkml:definitions>
  <inkml:trace contextRef="#ctx0" brushRef="#br0">104 1 12780,'0'0'5093,"-10"1"-3529,6-1-1465,-1 1 0,1 0 0,0 0 0,-1 0 1,1 1-1,0 0 0,0-1 0,0 2 0,0-1 0,0 0 0,0 1 0,1-1 0,-1 1 0,1 0 0,0 0 1,0 1-1,0-1 0,0 1 0,0-1 0,1 1 0,0 0 0,0 0 0,0 0 0,0 0 0,0 0 1,1 1-1,0-1 0,0 0 0,0 1 0,0-1 0,0 9 0,1-12-82,0 0 0,0 0 0,0 0 0,0 0 0,0 0 0,0 1 0,0-1 0,0 0 0,1 0 0,-1 0 0,0 0 0,1 0 0,-1 0 0,0 0-1,1 0 1,0 0 0,-1 0 0,1 0 0,-1 0 0,1 0 0,0-1 0,0 1 0,0 0 0,-1 0 0,1-1 0,0 1 0,0 0 0,0-1 0,2 1 0,0 0 38,-1-1 1,1 1 0,0-1-1,0 0 1,0 0-1,-1 0 1,1-1-1,0 1 1,0-1-1,0 1 1,4-3-1,7-2 116,-1-1 0,1 0-1,20-15 1,-28 17-163,42-24 53,-45 26-68,-1 1-1,0 0 0,1 0 0,0 0 1,-1 0-1,1 0 0,0 1 1,-1-1-1,1 1 0,0 0 0,-1 0 1,1 0-1,0 0 0,0 0 1,-1 1-1,1-1 0,2 1 0,-3 0 17,-1 0-1,1 1 0,-1-1 0,0 0 1,1 0-1,-1 1 0,0-1 0,0 0 0,0 1 1,0-1-1,0 1 0,0 0 0,-1-1 1,1 1-1,1 3 0,-2-3-3,1 0 0,-1-1 1,1 1-1,0 0 0,-1 0 0,1-1 0,0 1 0,0 0 1,0-1-1,1 1 0,-1-1 0,0 0 0,0 1 1,1-1-1,-1 0 0,1 0 0,-1 0 0,1 0 0,0 0 1,-1 0-1,3 1 0,7 0 59,0-1 0,-1-1 0,1 1 0,0-2 0,-1 1 0,1-1 0,-1-1 0,1 0 0,-1-1 0,11-3 0,-6 1-1186,1 2-1,-1 0 1,29-2 0,-6 5-6902,-21 0 1725</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6:02.385"/>
    </inkml:context>
    <inkml:brush xml:id="br0">
      <inkml:brushProperty name="width" value="0.025" units="cm"/>
      <inkml:brushProperty name="height" value="0.025" units="cm"/>
    </inkml:brush>
  </inkml:definitions>
  <inkml:trace contextRef="#ctx0" brushRef="#br0">94 1 12684,'0'0'10218,"-5"12"-9733,-13 33 49,2 0 0,2 1 0,3 0 0,1 1 0,2 1-1,2 0 1,1 61 0,12-66-458,-7-41-149,0-1 0,1 1 0,-1-1-1,0 1 1,1-1 0,-1 1 0,1-1 0,0 0 0,-1 1 0,1-1 0,0 0 0,0 0 0,0 1 0,0-1 0,0 0 0,0 0 0,0 0 0,0 0 0,0 0 0,0-1-1,1 1 1,-1 0 0,0 0 0,3 0 0,-3-2 25,1 0-1,-1-1 1,0 1-1,0-1 0,0 1 1,0-1-1,0 0 1,-1 1-1,1-1 1,0 0-1,-1 0 1,1 1-1,-1-1 1,0 0-1,0 0 1,1 0-1,-1 0 0,0 1 1,-1-4-1,1 2-15,1-8 26,1-17-24,-2-50 0,-1 71 70,1 0 1,-1 0-1,-1 0 0,1 0 1,-1 1-1,0-1 0,-1 0 1,0 1-1,0-1 0,0 1 0,-1 0 1,-6-9-1,16 19-383,0 1 1,1-1-1,0 0 0,0 0 1,0 0-1,1-1 0,-1-1 0,1 1 1,0-1-1,0 0 0,-1-1 1,16 1-1,4 0-1893,-1 0 0,52-6 0,-69 3 1484,-1-1-1,1 0 0,-1 0 1,0-1-1,9-4 1,10-12 569,-26 18 402,0 0-1,0 0 1,0 0-1,0 0 1,-1-1-1,1 1 1,0 0-1,0-1 1,-1 1-1,1 0 1,-1-1-1,1 1 1,-1-1 0,0 1-1,1-1 1,-1-1-1,0 3-53,-1-1 0,1 1 0,-1 0 0,1-1 0,0 1 0,-1 0 0,1 0 0,-1-1 0,1 1 0,-1 0 0,1 0-1,-1 0 1,1-1 0,-1 1 0,1 0 0,-1 0 0,1 0 0,-1 0 0,1 0 0,-1 0 0,1 0 0,-1 0 0,1 0 0,-1 0 0,1 0 0,-1 0 0,1 1 0,-1-1 0,1 0-1,0 0 1,-2 1 0,-17 5 2201,10 0-1719,1 0 0,0 0 1,0 1-1,1 0 1,0 1-1,-9 10 0,13-14-452,0 0-1,0-1 0,1 1 0,-1 0 0,1 0 0,0 1 0,0-1 0,0 0 0,1 1 0,-1-1 0,1 1 0,0-1 0,0 1 0,1 0 0,-1-1 0,1 6 0,1-9-156,0 0 0,-1 0 0,1 0 0,0 0 0,0 0 0,0 0 0,0 0 0,0 0 0,0-1 0,0 1 0,0 0 0,0-1 0,0 1 0,0-1-1,0 1 1,0-1 0,0 1 0,1-1 0,-1 0 0,0 0 0,0 1 0,1-1 0,-1 0 0,0 0 0,3-1 0,32-2 138,-30 1-132,-1 0-1,0 0 0,0-1 0,0 0 1,0 0-1,-1 0 0,1 0 0,-1-1 1,0 0-1,0 0 0,0 0 0,3-5 0,37-59-1434,-41 62 1008,-3 7 198,-1 0 0,1 1 0,-1-1 0,1 0-1,0 1 1,0-1 0,0 1 0,0-1 0,0 1 0,0-1 0,0 1-1,1-1 1,-1 0 0,0 1 0,1-1 0,-1 0 0,1 1 0,0-1-1,-1 0 1,1 1 0,0-1 0,0 0 0,0 0 0,-1 0 0,3 1 0,-1 1-262,0-1 0,0 0 1,0 0-1,0 0 1,1 0-1,-1 0 0,1-1 1,-1 1-1,1-1 1,0 0-1,0 1 0,4 0 1,18 1-2303</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6:02.914"/>
    </inkml:context>
    <inkml:brush xml:id="br0">
      <inkml:brushProperty name="width" value="0.025" units="cm"/>
      <inkml:brushProperty name="height" value="0.025" units="cm"/>
    </inkml:brush>
  </inkml:definitions>
  <inkml:trace contextRef="#ctx0" brushRef="#br0">152 1 11147,'0'0'5237,"-9"4"-3711,5-3-1403,0 0 0,0 1 0,0 0 0,1 0 0,-1 0 0,0 0 0,1 1 0,0-1 0,-1 1 0,1 0 0,0 0 0,0 0 0,1 1 0,-1-1 0,1 0 0,-1 1 0,1 0 0,0 0 0,1-1 0,-1 1 0,1 0 0,-1 1 0,1-1 0,0 0 0,1 0 0,-1 5 0,0 10-68,2 1 0,0 0 0,1-1 0,1 0 0,10 38 0,2 7-732,-13-50 557,0 0-1,-1 0 1,0 1 0,-1-1 0,0 0 0,-2 1-1,0-1 1,-4 18 0,4-24 309,0-1 0,-1 1 1,0-1-1,0 0 0,-1 0 0,0 0 1,0-1-1,-1 1 0,1-1 0,-1 0 1,-1-1-1,1 1 0,-1-1 0,0 0 1,0 0-1,-11 6 0,16-11-148,1 1 0,0-1-1,-1 0 1,1 1 0,-1-1 0,1 0-1,0 0 1,-1 0 0,1 1 0,-1-1-1,1 0 1,-1 0 0,1 0 0,0 0-1,-1 0 1,1 0 0,-1 0 0,1 0 0,-1 0-1,1 0 1,-1 0 0,1 0 0,-1 0-1,1 0 1,0 0 0,-1-1 0,1 1-1,-1 0 1,1 0 0,0 0 0,-1-1-1,1 1 1,-1 0 0,1 0 0,0-1-1,-1 1 1,1-1 0,-3-20 171,12-26-788,4 10-447,1 2-1,1 0 1,2 1-1,22-33 0,93-121 1358,-97 141 799,-34 46-1034,1 0 0,-1-1 0,0 1 0,0-1 1,0 0-1,0 1 0,0-1 0,-1 0 0,1 0 0,0 1 0,-1-1 1,1 0-1,-1-4 0,0 6-45,0-1 0,0 1 0,0 0 0,0-1 0,-1 1 0,1-1 0,0 1 0,-1 0 1,1-1-1,0 1 0,0 0 0,-1-1 0,1 1 0,-1 0 0,1 0 0,0-1 0,-1 1 0,1 0 0,-1 0 0,1-1 0,0 1 0,-1 0 1,1 0-1,-1 0 0,1 0 0,-1 0 0,1 0 0,-1 0 0,1 0 0,0 0 0,-1 0 0,1 0 0,-2 0 0,-2 1 180,-1 0 1,1 0-1,-1 0 0,1 1 0,0 0 0,0 0 0,0 0 0,0 0 1,-7 5-1,1 1 219,1 0 1,0 1 0,1 0-1,-9 11 1,15-18-426,0 1-1,0-1 1,1 1 0,-1-1-1,1 1 1,-1 0-1,1-1 1,0 1 0,0 0-1,0 0 1,0 0 0,1 0-1,-1 0 1,1 0 0,0 0-1,0 0 1,0 0 0,0 0-1,0 0 1,1 0 0,-1 0-1,2 4 1,0-5-109,0 0 1,0 0 0,0 0-1,0-1 1,0 1 0,1-1-1,-1 0 1,0 1-1,1-1 1,-1 0 0,1 0-1,-1-1 1,1 1-1,-1 0 1,1-1 0,0 0-1,-1 0 1,1 1 0,0-1-1,-1-1 1,4 1-1,4-1-727,0 1 1,0-2-1,0 1 0,15-5 0,9-10-3436,1-7-2557</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6:03.242"/>
    </inkml:context>
    <inkml:brush xml:id="br0">
      <inkml:brushProperty name="width" value="0.025" units="cm"/>
      <inkml:brushProperty name="height" value="0.025" units="cm"/>
    </inkml:brush>
  </inkml:definitions>
  <inkml:trace contextRef="#ctx0" brushRef="#br0">92 0 3459,'0'0'10031,"-10"8"-8243,6-5-1739,-6 5 696,1-1-1,-1 2 1,-12 15-1,20-22-652,0 0 0,0 1 0,0-1 0,1 0 0,-1 1 0,1-1 0,-1 1 0,1 0 0,0-1 0,0 1 0,0 0 0,0 0 0,1 0 0,-1 0 0,1-1 0,0 1 0,0 0 0,0 0 0,0 0 0,0 0 0,1 0 0,-1 0 0,1 0 0,0-1 0,1 5 0,0-5-145,-1 0 0,1 0 1,0 0-1,0-1 0,0 1 0,0-1 0,0 1 1,0-1-1,0 0 0,1 0 0,-1 1 0,0-2 0,1 1 1,-1 0-1,1 0 0,-1-1 0,5 1 0,50 3-1615,-46-4 1095,17-1-617,-20 1 1172,0-1 0,-1 1 0,1 0-1,0 0 1,-1 1 0,1 0-1,-1 1 1,1-1 0,12 6 0,-20-7 119,1 1 1,-1-1 0,1 0-1,-1 1 1,1-1-1,-1 1 1,1-1 0,-1 1-1,0-1 1,1 1 0,-1-1-1,0 1 1,1 0 0,-1-1-1,0 1 1,0-1 0,0 1-1,0 0 1,1-1 0,-1 1-1,0-1 1,0 1-1,0 0 1,0-1 0,0 1-1,0 0 1,-1-1 0,1 1-1,0-1 1,0 1 0,0 0-1,-1-1 1,1 1 0,0-1-1,0 1 1,-1-1 0,1 1-1,-1-1 1,1 1-1,0-1 1,-1 1 0,1-1-1,-1 1 1,0 0 0,-22 17 2264,-4 0 215,-42 19 1,15-18-2149,48-18-1396,0 0 0,1 0 0,-1-1 0,0 0-1,1 0 1,-1 0 0,-6-1 0,-3-4-10168</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6:09.985"/>
    </inkml:context>
    <inkml:brush xml:id="br0">
      <inkml:brushProperty name="width" value="0.025" units="cm"/>
      <inkml:brushProperty name="height" value="0.025" units="cm"/>
    </inkml:brush>
  </inkml:definitions>
  <inkml:trace contextRef="#ctx0" brushRef="#br0">15 0 13677,'0'0'3059,"0"13"-1100,-1 79 794,-12 320 2662,28-479-6028,28-73 0,-24 81 29,-10 30 214,26-76-384,-31 95 757,1 1 1,-1 0-1,2-1 0,-1 2 1,1-1-1,0 1 0,1-1 0,8-6 1,-14 14 2,1-1 0,-1 1 0,1-1 0,-1 1 0,1 0 1,0 0-1,0-1 0,0 1 0,-1 1 0,1-1 0,0 0 0,0 0 1,0 1-1,0-1 0,1 1 0,-1 0 0,0-1 0,4 1 0,-5 1-4,0-1-1,0 1 0,0-1 0,0 1 0,1 0 0,-1-1 0,0 1 0,0 0 0,0 0 0,0 0 0,-1 0 1,1 0-1,0 0 0,0 0 0,0 0 0,-1 0 0,1 0 0,-1 0 0,1 0 0,-1 0 0,1 1 0,0 1 0,0 1 2,0 1 0,0 0 0,-1 0 0,0 0 0,1 0 0,-2 0 0,1 0 0,0 0 0,-1 0 0,0 0 1,0 0-1,-1 0 0,1 0 0,-4 5 0,-6 7 63,-1-1 0,-1-1 1,0 0-1,-1-1 1,0 0-1,-1-1 1,-1-1-1,0 0 1,0-1-1,-34 16 1,28-21-259,21-7 120,1 1 0,0 0 0,0 0-1,-1-1 1,1 1 0,0 0 0,0-1 0,0 1 0,0 0 0,-1-1 0,1 1 0,0 0 0,0-1-1,0 1 1,0 0 0,0-1 0,0 1 0,0 0 0,0-1 0,0 1 0,0 0 0,0-1 0,0 1-1,0 0 1,0-1 0,0 1 0,0 0 0,1-1 0,-1 1 0,0 0 0,0 0 0,0-1 0,1 0-1,23-32-4954,5 5 628,3-1-1329</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6:10.595"/>
    </inkml:context>
    <inkml:brush xml:id="br0">
      <inkml:brushProperty name="width" value="0.025" units="cm"/>
      <inkml:brushProperty name="height" value="0.025" units="cm"/>
    </inkml:brush>
  </inkml:definitions>
  <inkml:trace contextRef="#ctx0" brushRef="#br0">34 25 10890,'0'0'8456,"-1"12"-7447,-12 73 1178,6-53-1245,1 0 0,0 35 0,6-66-938,0-1 0,0 0 0,0 1 0,-1-1 0,1 1 0,0-1 0,0 1 0,1-1 0,-1 0 0,0 1 0,0-1 0,0 1 0,0-1 0,0 1 0,0-1 0,1 0 0,-1 1 0,0-1 0,0 1 0,0-1 0,1 0 0,-1 1 0,0-1 0,1 0 0,-1 0 0,0 1 0,1-1 0,-1 0 0,0 0 0,1 1 0,-1-1 0,1 0 0,0 0 0,15-5 234,11-20 82,-21 15-356,-1 0 0,0-1 0,0 0 0,-1 1 1,-1-1-1,0-1 0,0 1 0,-1 0 0,-1-1 0,0 1 0,0-1 0,-1 1 0,-1-1 1,0 1-1,0-1 0,-2 1 0,-3-13 0,-3 9-740,4 18-545,4-2 1218,1 1 1,0-1-1,0 1 0,0-1 1,0 0-1,0 1 1,0-1-1,0 0 0,1 1 1,-1-1-1,1 1 1,-1-1-1,1 0 1,-1 0-1,1 1 0,-1-1 1,1 0-1,2 2 1,0 1-195,0-1-1,0 0 1,0-1 0,1 1 0,-1 0 0,1-1 0,-1 0 0,8 3 0,-4-2-612,0-1 1,0 0-1,1 0 0,-1 0 1,1-1-1,-1 0 0,1-1 0,9 0 1,-11 0 551,1-1 0,0 1 0,0-2 0,-1 1 0,1-1 0,-1 0 1,1 0-1,-1-1 0,8-4 0,-11 5 859,0 0 0,1 0 0,-1-1 0,-1 1 0,1-1 0,0 0 0,-1 0 0,1 0 0,-1 0 0,3-4-1,-5 6-276,1 1-1,-1-1 0,1 0 0,-1 0 0,1 0 0,-1 0 0,0 1 0,1-1 0,-1 0 0,0 0 0,0 0 0,1 0 0,-1 0 0,0 0 0,0 0 0,0 0 0,0 0 0,-1 0 0,1 0 0,0-1 0,-1 2-126,1-1 0,0 1 0,-1 0 0,1-1 0,-1 1 0,1 0 0,-1 0 0,1-1 0,-1 1 0,1 0-1,-1 0 1,1 0 0,-1-1 0,1 1 0,-1 0 0,0 0 0,1 0 0,-1 0 0,1 0 0,-1 0 0,1 0 0,-1 0 0,1 1 0,-2-1 0,-1 1 25,0 0 1,0 0 0,0 0-1,0 0 1,0 1 0,0-1-1,0 1 1,1 0 0,-1-1 0,1 1-1,-3 3 1,-4 6 315,1 1 1,0-1-1,1 1 1,-10 24-1,14-31-329,0 1 0,1 0 0,0 1 0,1-1-1,-1 0 1,1 0 0,1 1 0,-1-1 0,1 1-1,0-1 1,0 0 0,3 13 0,-3-18-103,1 0-1,0 0 1,0 0 0,-1 0 0,1 0 0,0 0 0,0 0 0,0 0 0,0 0-1,0-1 1,0 1 0,0 0 0,1-1 0,-1 1 0,0-1 0,0 1 0,0-1-1,1 0 1,-1 1 0,0-1 0,0 0 0,1 0 0,-1 0 0,0 0 0,0 0-1,1 0 1,-1 0 0,0 0 0,1 0 0,-1-1 0,0 1 0,0 0 0,3-2-1,1 1 33,-1-1-1,1 1 0,0-1 0,-1 0 0,0-1 1,1 1-1,5-5 0,-4 1 59,0-1-1,-1 1 1,0-1-1,0 0 1,-1-1 0,0 1-1,0-1 1,-1 0 0,0 0-1,3-14 1,-5 19-168,0 0 0,0 0 0,-1 0 1,1 1-1,-1-1 0,0 0 0,0 0 1,0 0-1,0 0 0,0 0 0,-1 0 0,0 1 1,1-1-1,-1 0 0,0 0 0,0 1 0,0-1 1,-1 0-1,1 1 0,0 0 0,-1-1 0,0 1 1,0 0-1,1-1 0,-1 1 0,-1 0 1,1 1-1,0-1 0,0 0 0,-1 0 0,1 1 1,-1 0-1,1-1 0,-5 0 0,6 1-63,1 1-1,-1 0 0,1-1 0,-1 1 1,1 0-1,-1-1 0,1 1 1,-1 0-1,0 0 0,1 0 1,-1 0-1,1-1 0,-1 1 0,0 0 1,1 0-1,-1 0 0,1 0 1,-1 0-1,0 0 0,1 1 1,-1-1-1,1 0 0,-1 0 0,0 0 1,1 1-1,-1-1 0,1 0 1,-1 0-1,1 1 0,-1-1 1,1 0-1,-1 1 0,1-1 0,-1 1 1,1-1-1,0 1 0,-1-1 1,1 1-1,0-1 0,-1 1 1,1-1-1,0 1 0,0-1 0,-1 1 1,1 0-1,0-1 0,0 1 1,0-1-1,0 2 0,0 0-180,0-1 0,0 1 0,1-1 0,-1 1 0,0-1 0,1 1 0,-1-1 0,1 1 0,0-1-1,0 0 1,-1 1 0,1-1 0,0 0 0,0 1 0,0-1 0,0 0 0,1 0 0,1 1 0,17 8-3726,6-4-2542</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6:11.296"/>
    </inkml:context>
    <inkml:brush xml:id="br0">
      <inkml:brushProperty name="width" value="0.025" units="cm"/>
      <inkml:brushProperty name="height" value="0.025" units="cm"/>
    </inkml:brush>
  </inkml:definitions>
  <inkml:trace contextRef="#ctx0" brushRef="#br0">116 178 1569,'0'0'9999,"-8"-1"-8563,5 1-1295,0 0-1,0 0 0,0 0 1,1 1-1,-1-1 0,0 1 1,0 0-1,0-1 1,1 1-1,-1 0 0,0 1 1,1-1-1,-1 0 0,1 1 1,-1 0-1,1-1 0,-3 3 1,0 2 294,0 0 0,0 0 1,1 0-1,-1 0 0,2 1 0,-7 12 1,6-11-54,1 0 1,0 1 0,0-1 0,-1 14 0,3-21-360,1 0-1,-1 1 1,1-1 0,0 0 0,0 0 0,0 1-1,0-1 1,0 0 0,0 1 0,0-1-1,0 0 1,0 0 0,0 1 0,1-1 0,-1 0-1,0 0 1,1 0 0,-1 1 0,1-1-1,0 0 1,-1 0 0,1 0 0,0 0 0,0 0-1,-1 0 1,1 0 0,0 0 0,0-1-1,0 1 1,0 0 0,0 0 0,1-1 0,-1 1-1,0-1 1,0 1 0,0-1 0,0 1-1,3 0 1,1-1 50,0 0-1,0 0 1,0 0 0,0-1-1,0 1 1,0-1-1,0 0 1,0-1-1,-1 1 1,1-1 0,0 0-1,-1 0 1,1 0-1,6-5 1,-4 1 28,1 0 0,-1-1 0,0 1 0,-1-1 0,1-1 0,-1 1 0,6-12 0,-3 4 165,0-1 0,-1-1 0,-1 0 0,-1 0 0,0 0 0,-1-1 0,4-32 0,-7 34-298,-1-1 0,-1-29 0,0 46 23,0 0 0,0-1-1,0 1 1,0-1 0,0 1-1,0-1 1,0 1 0,0 0-1,0-1 1,0 1 0,0-1-1,0 1 1,0-1 0,0 1-1,0 0 1,-1-1 0,1 1-1,0 0 1,0-1-1,-1 1 1,1-1 0,0 1-1,0 0 1,-1-1 0,1 1-1,0 0 1,-1 0 0,1-1-1,0 1 1,-1 0 0,1 0-1,0 0 1,-1-1 0,1 1-1,-1 0 1,1 0 0,-1 0-1,1 0 1,0 0 0,-1 0-1,1 0 1,-1 0 0,1 0-1,-1 0 1,1 0 0,0 0-1,-1 0 1,1 0 0,-1 0-1,1 0 1,-1 0 0,1 1-1,0-1 1,-1 0 0,1 0-1,0 1 1,-1-1 0,1 0-1,-19 21-79,11-5 234,0-1 0,2 2 0,0-1 0,1 1 0,0-1 0,1 2 0,1-1 0,1 0 0,1 0 0,0 1 0,3 29 0,-1-45-140,-1 0-1,1 1 1,0-1-1,0 0 1,0 0-1,0 0 1,1 0-1,-1-1 1,1 1-1,-1 0 1,1 0-1,-1-1 1,1 1 0,0-1-1,0 1 1,0-1-1,-1 0 1,1 0-1,1 0 1,-1 0-1,0 0 1,0 0-1,0-1 1,0 1-1,1-1 1,-1 1-1,0-1 1,0 0 0,1 0-1,-1 0 1,0 0-1,5-1 1,0 1 36,0-1 0,0 0 0,0-1 0,0 1 0,0-2 0,0 1 0,0-1 0,-1 0 0,9-4 1,-4-1-11,0 0 1,-1 0 0,0-1-1,-1 0 1,11-14 0,-16 19-41,0-1 0,-1-1 0,0 1 0,0 0 0,0-1 0,0 0 0,-1 0 0,0 1 0,0-1 0,-1 0 0,0-1 0,0 1 0,1-8 0,-3 14 1,1 0 0,0 0 1,0 0-1,0 0 1,0-1-1,0 1 1,0 0-1,0 0 1,0 0-1,0 0 0,0 0 1,0-1-1,-1 1 1,1 0-1,0 0 1,0 0-1,0 0 0,0 0 1,0 0-1,0-1 1,-1 1-1,1 0 1,0 0-1,0 0 1,0 0-1,0 0 0,-1 0 1,1 0-1,0 0 1,0 0-1,0 0 1,-1 0-1,1 0 0,0 0 1,0 0-1,0 0 1,0 0-1,-1 0 1,1 0-1,0 0 1,0 0-1,0 0 0,0 0 1,-1 0-1,1 1 1,0-1-1,0 0 1,0 0-1,0 0 0,0 0 1,-1 0-1,1 0 1,0 1-1,0-1 1,0 0-1,0 0 1,0 0-1,0 0 0,0 0 1,0 1-1,-10 8-48,5-1 121,1 0 1,1 0 0,0 1 0,0-1-1,0 1 1,1-1 0,0 1-1,1 0 1,0 0 0,0-1-1,1 1 1,1 10 0,-1-17-56,0-1 0,0 1 0,0-1 0,1 0 0,-1 1 0,1-1 0,-1 0 0,1 1 0,-1-1 0,1 0 0,-1 0 0,1 0 1,0 1-1,0-1 0,0 0 0,0 0 0,0 0 0,0 0 0,0 0 0,0-1 0,0 1 0,3 1 0,-1 0 9,0-1 1,0 0-1,1 0 1,-1-1-1,0 1 1,1 0-1,-1-1 0,0 0 1,5 0-1,1-1 30,0 0 0,0 0 0,0-1 1,-1 0-1,1-1 0,13-5 0,-11 2-56,0-1 1,-1 0 0,1 0-1,-1-1 1,10-11-1,-16 15-65,0 0-1,-1 0 0,1 0 1,-1 0-1,0 0 0,-1-1 1,1 1-1,-1-1 0,0 0 1,0 0-1,0 0 0,0 0 1,-1 0-1,0 0 0,0-6 0,-1 11 60,0 0 0,0-1 0,0 1 0,0 0 0,0-1 0,0 1 0,0 0-1,0-1 1,0 1 0,0 0 0,0-1 0,-1 1 0,1 0 0,0 0 0,0-1-1,0 1 1,-1 0 0,1 0 0,0-1 0,0 1 0,-1 0 0,1 0 0,0 0-1,0 0 1,-1-1 0,1 1 0,0 0 0,-1 0 0,1 0 0,0 0 0,-1 0-1,1 0 1,0 0 0,0 0 0,-1 0 0,1 0 0,0 0 0,-1 0-1,1 0 1,0 0 0,-1 0 0,1 0 0,0 0 0,-1 0 0,1 0 0,0 0-1,-1 0 1,1 1 0,0-1 0,0 0 0,-1 0 0,1 0 0,0 1 0,0-1-1,-1 0 1,1 0 0,0 1 0,0-1 0,0 0 0,0 0 0,-1 1-1,-16 14 44,12-7 102,1 0 0,-1 0 0,1 1 0,1 0 0,-1-1 0,2 1 0,-1 1 0,1-1 0,0 0 0,1 0 0,0 1 0,1-1 0,0 0 0,1 13 0,0-20-150,0 0-1,-1-1 0,1 1 1,0 0-1,0 0 1,0-1-1,0 1 0,0-1 1,0 1-1,1-1 1,-1 1-1,0-1 0,1 0 1,-1 0-1,1 1 0,0-1 1,-1 0-1,1 0 1,0-1-1,-1 1 0,1 0 1,0-1-1,0 1 1,0-1-1,0 1 0,-1-1 1,4 0-1,27 0-2957,-7-8-4150,-7-8-2408</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6:11.670"/>
    </inkml:context>
    <inkml:brush xml:id="br0">
      <inkml:brushProperty name="width" value="0.025" units="cm"/>
      <inkml:brushProperty name="height" value="0.025" units="cm"/>
    </inkml:brush>
  </inkml:definitions>
  <inkml:trace contextRef="#ctx0" brushRef="#br0">173 11 14734,'0'0'12999,"-8"-4"-12652,5 3-334,1 0 0,-1 0 0,1 0 0,-1 1 0,1-1 0,-1 0 0,0 1 0,1 0 0,-1-1 1,0 1-1,1 0 0,-1 1 0,0-1 0,1 0 0,-1 1 0,-3 1 0,-1 1 25,1 0 1,0 0-1,0 1 0,1 0 1,-1 0-1,1 0 0,-5 6 0,4-5 37,1-1 1,-1 1-1,1 0 0,1 0 0,-1 0 0,1 1 0,0 0 0,0 0 0,0 0 0,1 0 0,0 0 0,0 1 0,1 0 0,-1-1 0,2 1 0,-3 11 0,4-17-107,1 0 0,-1 0 1,0 0-1,1 0 0,-1 0 0,1 1 0,-1-1 0,1 0 0,-1 0 0,1 0 0,0 0 0,0 0 0,-1-1 0,1 1 0,0 0 1,0 0-1,0 0 0,0-1 0,0 1 0,0 0 0,0-1 0,0 1 0,0-1 0,0 0 0,1 1 0,-1-1 0,0 0 0,0 1 1,0-1-1,0 0 0,1 0 0,1 0 0,46 0-2813,-41 0 1864,23-5-3242,-1-7-2978</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6:12.499"/>
    </inkml:context>
    <inkml:brush xml:id="br0">
      <inkml:brushProperty name="width" value="0.025" units="cm"/>
      <inkml:brushProperty name="height" value="0.025" units="cm"/>
    </inkml:brush>
  </inkml:definitions>
  <inkml:trace contextRef="#ctx0" brushRef="#br0">37 0 9385,'0'0'15593,"-5"13"-15155,-2 8-240,1 0-1,0 0 1,1 1-1,-3 42 1,8-63-191,0 0 1,0 0-1,0 0 1,0 0-1,1 0 1,-1 0-1,0 0 1,0 0-1,1 0 1,-1 0-1,1 0 1,-1-1-1,0 1 1,1 0-1,0 0 1,-1 0-1,1 0 1,-1-1-1,1 1 1,0 0 0,0-1-1,-1 1 1,1-1-1,0 1 1,2 0-1,-1 0 14,1 0 1,0 0-1,-1-1 0,1 1 1,0-1-1,0 1 1,-1-1-1,1 0 0,4-1 1,2 0 38,-1 0 1,1-1 0,-1 0 0,1-1 0,12-5 0,8-9-33,-1-1 0,-1-1 0,43-39 0,-61 75-207,-7-12 149,-1 0-1,1-1 1,0 1-1,0-1 1,0 1-1,1-1 1,0 0-1,0 0 1,0 0-1,0-1 1,4 5-1,-3-7 56,1 0-1,-1 0 1,0 0-1,1 0 1,-1-1-1,1 1 1,-1-1-1,1 0 1,-1-1-1,0 1 1,1-1-1,-1 0 1,0 0-1,1 0 1,-1-1-1,0 1 1,0-1-1,0 0 1,7-5 0,0 1-682,-1-1 1,0-1-1,0 1 1,0-2-1,-1 1 1,8-11-1,-6-7-7836,-8 10-849</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6:12.826"/>
    </inkml:context>
    <inkml:brush xml:id="br0">
      <inkml:brushProperty name="width" value="0.025" units="cm"/>
      <inkml:brushProperty name="height" value="0.025" units="cm"/>
    </inkml:brush>
  </inkml:definitions>
  <inkml:trace contextRef="#ctx0" brushRef="#br0">11 0 18161,'0'0'6566,"-10"54"-6566,30-42 64,8-1 1,2-1-450,3-2-1505,2-1-1345,-2-1-1185,-3-5-2050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41.300"/>
    </inkml:context>
    <inkml:brush xml:id="br0">
      <inkml:brushProperty name="width" value="0.025" units="cm"/>
      <inkml:brushProperty name="height" value="0.025" units="cm"/>
    </inkml:brush>
  </inkml:definitions>
  <inkml:trace contextRef="#ctx0" brushRef="#br0">128 1 17713,'0'0'4532,"1"9"-3801,-1 3-472,0 0 0,0 0-1,-1 0 1,-1 0 0,0 0-1,-1 0 1,-5 17 0,-41 83 351,36-85-439,1 0 0,0 1 0,2 0-1,-6 31 1,16-58-172,0 0 0,-1 0 0,1 0 0,0 1 0,0-1-1,0 0 1,0 0 0,0 0 0,1 0 0,-1 0-1,0 1 1,0-1 0,1 0 0,-1 0 0,1 0 0,-1 0-1,1 0 1,-1 0 0,1 0 0,0 0 0,-1 0-1,1 0 1,0-1 0,1 2 0,0 0 15,1-1 0,-1 0-1,1 1 1,-1-1 0,1 0 0,-1-1 0,1 1 0,0 0 0,-1-1-1,5 1 1,9-1 79,-1 0 0,1-1-1,16-3 1,-22 3-74,147-24-50,-75 11-3275,-51 8-479,-6-1-1959</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6:13.184"/>
    </inkml:context>
    <inkml:brush xml:id="br0">
      <inkml:brushProperty name="width" value="0.025" units="cm"/>
      <inkml:brushProperty name="height" value="0.025" units="cm"/>
    </inkml:brush>
  </inkml:definitions>
  <inkml:trace contextRef="#ctx0" brushRef="#br0">187 1 14798,'0'0'4554,"-10"10"-2766,5-5-1717,-1 1 234,0 0 1,0 0 0,1 0 0,-1 0-1,2 1 1,-1 0 0,1 0-1,0 0 1,0 1 0,1-1 0,0 1-1,0 0 1,-2 14 0,6-5-264,0 1 1,1-1-1,1 0 1,1 1-1,0-1 1,1-1-1,9 19 1,11 45-138,-21-63 47,2 1-79,-2 0 0,0 0 0,-1 0 0,-1 0 0,-1 1 1,0-1-1,-1 0 0,-5 30 0,4-44 199,0-1 0,-1 1 0,0-1 0,0 1 1,0-1-1,0 0 0,0 1 0,-1-1 0,1-1 0,-1 1 0,0 0 0,0-1 1,0 1-1,0-1 0,0 0 0,-1 0 0,1 0 0,-1 0 0,1-1 0,-1 1 1,1-1-1,-7 1 0,7-1-7,0 0 0,0-1 0,0 1 0,0-1 1,0 0-1,0 0 0,0 0 0,0-1 0,0 1 1,0 0-1,0-1 0,1 0 0,-1 0 0,0 0 0,0 0 1,0 0-1,1-1 0,-1 1 0,0-1 0,1 0 0,0 1 1,-1-1-1,1 0 0,0-1 0,0 1 0,0 0 0,0-1 1,0 1-1,-1-3 0,-4-12-43,0-1 0,1 1-1,1-1 1,1 0 0,1-1 0,0 1 0,1-1 0,1 1 0,1-1-1,2-21 1,-1 36-82,0 0 0,-1 0 0,2 0-1,-1 1 1,0-1 0,1 0 0,0 0-1,0 1 1,0-1 0,0 1 0,1-1 0,-1 1-1,1 0 1,0 0 0,0 0 0,0 0 0,0 1-1,0-1 1,1 1 0,5-3 0,8-4-1116,0 2 0,1 0 0,23-6 1,-14 4-1554,22-8-4035</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6:15.958"/>
    </inkml:context>
    <inkml:brush xml:id="br0">
      <inkml:brushProperty name="width" value="0.025" units="cm"/>
      <inkml:brushProperty name="height" value="0.025" units="cm"/>
    </inkml:brush>
  </inkml:definitions>
  <inkml:trace contextRef="#ctx0" brushRef="#br0">1 182 15855,'0'0'2621,"12"1"-1559,117 3 265,1-5-1,143-21 1,-96 6-892,1096-129-1011,-1264 142 1033,-29 3-1351,-37 4-4568,24-3-37</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6:04.099"/>
    </inkml:context>
    <inkml:brush xml:id="br0">
      <inkml:brushProperty name="width" value="0.025" units="cm"/>
      <inkml:brushProperty name="height" value="0.025" units="cm"/>
    </inkml:brush>
  </inkml:definitions>
  <inkml:trace contextRef="#ctx0" brushRef="#br0">38 1 10090,'0'0'8840,"-5"65"-8520,-4-20 161,1 6 223,0 4-191,2 2-97,5-6-320,1-6-64,0-9-64,4-5-1249,1-9-352,-2-11-1122,-3-8-1601</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6:04.428"/>
    </inkml:context>
    <inkml:brush xml:id="br0">
      <inkml:brushProperty name="width" value="0.025" units="cm"/>
      <inkml:brushProperty name="height" value="0.025" units="cm"/>
    </inkml:brush>
  </inkml:definitions>
  <inkml:trace contextRef="#ctx0" brushRef="#br0">1 252 12332,'0'-9'1697,"0"1"-1397,1 0 0,1 0 0,-1 1 0,1-1-1,1 0 1,-1 1 0,1-1 0,1 1 0,0 0 0,-1 0 0,2 0-1,-1 0 1,1 1 0,0 0 0,1 0 0,-1 0 0,10-7-1,1 0 172,1 1 0,0 0 0,1 1 0,0 1 0,1 1 0,0 1-1,28-9 1,-34 13-390,0 0 0,0 1-1,0 1 1,0 0 0,1 1-1,-1 0 1,1 1-1,-1 1 1,1 0 0,-1 1-1,0 0 1,20 6 0,-26-5-83,-1 0 0,0 1 0,0-1 0,0 1 1,-1 0-1,1 0 0,-1 1 0,0 0 1,0 0-1,0 0 0,-1 1 0,0-1 0,0 1 1,0 0-1,-1 0 0,0 0 0,0 1 0,-1-1 1,1 1-1,-2-1 0,3 14 0,-2-10 12,0-1 0,-2 1 0,1 0-1,-1 0 1,0-1 0,-1 1 0,0 0 0,-1-1-1,0 1 1,-1-1 0,1 1 0,-2-1 0,1 0-1,-2 0 1,-4 8 0,-2-1 107,0-2 0,-1 1 0,-25 23 0,32-33-263,0-1 0,0 0 0,0 0 1,-1 0-1,0-1 0,1 1 0,-1-1 0,0-1 0,-1 1 0,1-1 0,0 0 0,-1-1 0,-12 3 0,15-8-3244,3-15-2007</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6:04.784"/>
    </inkml:context>
    <inkml:brush xml:id="br0">
      <inkml:brushProperty name="width" value="0.025" units="cm"/>
      <inkml:brushProperty name="height" value="0.025" units="cm"/>
    </inkml:brush>
  </inkml:definitions>
  <inkml:trace contextRef="#ctx0" brushRef="#br0">64 1 13997,'-7'15'1607,"-1"2"-1159,-28 71 3140,33-80-3145,1 0 0,0 1 0,0-1 0,1 0 1,0 1-1,0-1 0,1 1 0,0 0 0,2 13 0,-2-21-436,0 0 0,1 0 1,-1 0-1,0 0 0,1 0 1,-1 0-1,1 0 0,-1 0 0,1 0 1,-1 0-1,1 0 0,0 0 1,-1-1-1,1 1 0,0 0 1,0 0-1,0-1 0,-1 1 0,1-1 1,0 1-1,0-1 0,0 1 1,0-1-1,0 1 0,0-1 1,0 0-1,0 0 0,0 1 1,0-1-1,0 0 0,0 0 0,1 0 1,-1 0-1,0 0 0,0 0 1,0-1-1,0 1 0,0 0 1,0 0-1,0-1 0,0 1 0,0-1 1,0 1-1,1-1 0,2-1 20,0 0 0,0-1 0,1 1 0,-2-1 0,1 0 0,0 1 0,0-2 0,5-5 0,-5 3 7,0-1 1,-1 1-1,0-1 0,0 1 1,0-1-1,-1 0 1,0 0-1,0 0 0,0-1 1,-1 1-1,0-8 1,-1 11-59,1 0 1,-1 0-1,0 0 1,-1 0 0,1 0-1,-1 0 1,1 0 0,-1 0-1,0 0 1,-1 0 0,1 0-1,-1 1 1,0-1-1,0 1 1,0-1 0,0 1-1,0 0 1,-1-1 0,1 1-1,-1 0 1,-5-3 0,8 5 0,-1 1 0,1-1 1,0 1-1,-1-1 1,1 1-1,-1 0 0,1-1 1,0 1-1,-1 0 1,1 0-1,-1-1 0,1 1 1,-1 0-1,0 0 1,1-1-1,-1 1 0,1 0 1,-1 0-1,1 0 1,-1 0-1,1 0 0,-1 0 1,1 0-1,-1 0 1,0 0-1,1 0 0,-1 0 1,1 0-1,-1 1 1,1-1-1,-1 0 0,1 0 1,-1 1-1,1-1 1,-1 0-1,1 0 0,-1 1 1,1-1-1,-1 1 1,1-1-1,0 0 0,-1 1 1,1-1-1,0 1 1,-1-1-1,1 1 0,0-1 1,0 1-1,-1-1 1,1 1-1,0-1 0,0 1 1,0-1-1,0 1 1,0 0-1,0 0-49,0 0 0,0 0 1,0 0-1,0 0 0,0 1 0,1-1 1,-1 0-1,1 0 0,-1 0 0,0-1 1,1 1-1,0 0 0,-1 0 1,1 0-1,-1 0 0,1 0 0,0-1 1,0 1-1,0 0 0,-1 0 0,1-1 1,0 1-1,0-1 0,0 1 0,0-1 1,0 1-1,0-1 0,0 0 0,0 1 1,0-1-1,0 0 0,0 0 0,1 1 1,8 0-1736,0-1 1,0 1-1,0-2 1,17-1-1,-4-6-4359</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6:05.129"/>
    </inkml:context>
    <inkml:brush xml:id="br0">
      <inkml:brushProperty name="width" value="0.025" units="cm"/>
      <inkml:brushProperty name="height" value="0.025" units="cm"/>
    </inkml:brush>
  </inkml:definitions>
  <inkml:trace contextRef="#ctx0" brushRef="#br0">120 1 10666,'0'0'4933,"-11"12"-3001,8-9-1912,-16 20 1286,-29 44 0,43-59-946,0 1 0,0 1 0,1-1 1,0 1-1,0 0 0,1 0 0,0 0 0,1 0 0,1 0 0,-2 14 0,3-22-353,0-1-1,0 0 0,1 1 1,-1-1-1,0 1 1,1-1-1,-1 1 1,1-1-1,-1 0 0,1 1 1,0-1-1,-1 0 1,1 1-1,0-1 1,0 0-1,0 0 0,0 0 1,0 0-1,0 0 1,0 0-1,0 0 1,0 0-1,1 0 0,-1-1 1,0 1-1,1 0 1,-1-1-1,0 1 1,1-1-1,-1 0 0,1 1 1,-1-1-1,1 0 1,-1 0-1,1 0 1,-1 0-1,1 0 0,-1 0 1,3-1-1,0 1 16,-1 0 0,1-1 0,-1 0 0,0 1 0,1-1 0,-1-1 0,0 1 0,0 0 0,0-1 0,1 1 0,-2-1-1,1 0 1,0 0 0,0 0 0,-1-1 0,5-4 0,-4 2 67,0-1-1,0 0 1,-1 0 0,1 0-1,-2 0 1,1 0 0,-1-1-1,0 1 1,0 0 0,0-1-1,-1 1 1,-1-10 0,1 10-238,-1 1 0,0 0 1,0 0-1,-1 0 0,1 0 1,-1 1-1,-3-7 0,4 8-378,-1 1 0,0-1 0,1 1 1,-1-1-1,0 1 0,-1-1 0,1 1 0,0 0 0,-1 0 0,1 0 0,-1 1 0,-3-3 1,13 5-8341,11 3 4254</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6:05.503"/>
    </inkml:context>
    <inkml:brush xml:id="br0">
      <inkml:brushProperty name="width" value="0.025" units="cm"/>
      <inkml:brushProperty name="height" value="0.025" units="cm"/>
    </inkml:brush>
  </inkml:definitions>
  <inkml:trace contextRef="#ctx0" brushRef="#br0">153 184 7591,'0'0'5584,"-10"-3"-4756,7 2-777,0 0 1,0 0 0,0 0-1,0 1 1,0-1 0,0 1-1,0-1 1,0 1 0,0 0-1,-1 0 1,1 1 0,0-1-1,0 1 1,0-1 0,0 1-1,0 0 1,0 0-1,0 1 1,0-1 0,0 0-1,1 1 1,-1 0 0,0-1-1,1 1 1,-1 0 0,1 1-1,0-1 1,0 0 0,0 1-1,-2 2 1,-2 1 268,1 0 0,0 0 0,0 1 0,1 0 0,0-1 0,0 2 0,0-1 0,1 0 0,0 1 0,1-1 0,-1 1-1,2 0 1,-1 0 0,0 12 0,2-19-311,1 0 0,-1 0 0,1 0 0,0 0 0,-1 0 0,1 0 0,0 0 0,0 0 0,0 0 0,0-1 0,0 1 0,0 0 0,0-1 0,0 1 0,0 0 0,0-1 0,0 1 0,0-1 0,0 0 0,0 1 0,0-1 0,1 0 0,-1 0 0,0 0 0,0 0 0,0 0 0,1 0 0,-1 0 0,0 0 0,2-1 0,40-6 161,-33 3-183,0-1 1,0 0 0,-1-1-1,0 0 1,0-1 0,0 0 0,-1 0-1,0-1 1,0 0 0,-1-1-1,0 1 1,-1-1 0,0 0-1,0-1 1,5-13 0,-3 6-24,-1 0 0,0-1 1,-1 0-1,-2 0 1,0 0-1,0 0 0,-2-1 1,1-22-1,-3 40 14,0 0 1,0 0-1,0 0 0,0 0 1,0 0-1,0 0 0,0 0 1,0 1-1,-1-1 0,1 0 1,0 0-1,-1 0 0,1 0 1,0 0-1,-1 0 0,1 0 1,-1 0-1,1 0 0,-2 0 1,-10 5 100,-11 27 446,17-19-129,2 1 1,0 1 0,0-1-1,1 1 1,1-1 0,0 1-1,1 0 1,0 0 0,3 25-1,-2-39-399,0 0-1,0 0 1,0 0 0,0 1-1,0-1 1,0 0-1,0 0 1,0 0 0,1 0-1,-1 1 1,0-1 0,0 0-1,0 0 1,0 0-1,0 0 1,0 1 0,1-1-1,-1 0 1,0 0-1,0 0 1,0 0 0,1 0-1,-1 0 1,0 0 0,0 0-1,0 1 1,0-1-1,1 0 1,-1 0 0,0 0-1,0 0 1,1 0 0,-1 0-1,0 0 1,0 0-1,0 0 1,1 0 0,-1 0-1,0-1 1,0 1-1,0 0 1,1 0 0,-1 0-1,0 0 1,0 0 0,0 0-1,0 0 1,1 0-1,-1-1 1,0 1 0,0 0-1,0 0 1,0 0-1,0 0 1,1 0 0,-1-1-1,0 1 1,0 0 0,0 0-1,0 0 1,0-1-1,0 1 1,0 0 0,0-1-1,9-11-219,-4-11-1464,-5 7-4180,-2 11 123</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6:06.379"/>
    </inkml:context>
    <inkml:brush xml:id="br0">
      <inkml:brushProperty name="width" value="0.025" units="cm"/>
      <inkml:brushProperty name="height" value="0.025" units="cm"/>
    </inkml:brush>
  </inkml:definitions>
  <inkml:trace contextRef="#ctx0" brushRef="#br0">264 110 7239,'0'0'11595,"1"-9"-9796,0 4-1654,-1 3-68,1 1 0,0-1 0,-1 1 0,0-1 0,1 0 0,-1 1 0,0-1 0,0 0 0,0 1 0,0-1 0,0 1 0,0-1 0,-1 0 0,1 1 0,0-1 0,-1 1 0,1-1 0,-1 0 0,0 1 0,1 0 0,-1-1 0,0 1 0,0-1 0,0 1 0,0 0 0,0 0 0,0-1 0,-1 1 0,1 0 0,0 0 0,0 0 0,-1 0 0,1 1 0,-1-1 0,1 0 0,-1 0 0,1 1 0,-1-1 0,1 1 0,-1 0 0,-2-1 0,-6 1-46,1 0 0,-1 0 0,1 1 0,-1 0 0,1 1 0,-1 0 0,1 0 0,0 1 0,0 1 0,0-1 0,0 1 0,1 1 0,-1 0 0,1 0 0,0 0 0,1 1 0,-1 0 0,1 1 0,0 0 0,1 0 0,0 0 0,0 1 0,0 0 0,1 0 0,0 0 0,1 1 0,0-1 0,0 1 0,1 0 0,0 0 0,1 1 0,0-1 0,0 1 0,1-1 0,-1 13 0,2-20-10,0 0-1,0 0 1,1 1 0,-1-1 0,0 0 0,1 0-1,0 0 1,-1 0 0,1 0 0,0 0 0,0 0-1,0 0 1,0 0 0,0 0 0,1 0 0,-1-1-1,0 1 1,1 0 0,-1-1 0,1 1 0,2 0-1,0 1 3,0-1 0,0 0 0,0-1-1,0 1 1,0-1 0,1 1 0,-1-1 0,0-1-1,1 1 1,4 0 0,3-1 89,-1 0 1,1-1-1,-1 0 0,1-1 1,-1 0-1,0-1 0,20-7 1,-15 3 77,0-1 0,-1-1 0,0-1 0,-1 0 0,0-1 0,0 0 0,16-19 0,-25 24-54,1 0 0,-1 0 1,0 0-1,-1-1 0,1 0 1,-1 0-1,-1 0 0,1-1 1,-1 1-1,-1-1 0,1 0 1,-1 1-1,0-1 0,-1 0 1,0 0-1,0 0 0,-1-1 1,-1-9-1,1 16-123,-1 0-1,0-1 1,1 1 0,-1 0-1,0 0 1,0 0 0,0 0-1,-1 0 1,1 0-1,0 0 1,-1 0 0,1 0-1,-1 1 1,0-1-1,1 1 1,-1-1 0,0 1-1,-4-2 1,1 0-10,0 0-1,-1 1 1,1 0-1,-1 0 1,1 1-1,-1 0 1,-10-2-1,11 3-79,-1-1 0,1 1 1,0 0-1,0 0 0,-1 0 0,1 1 0,0-1 0,-1 1 0,1 1 0,0-1 0,0 1 0,0 0 0,0 0 1,0 0-1,1 1 0,-1 0 0,1 0 0,-5 3 0,8-5-95,0 0-1,0 0 1,0 0 0,0 1-1,1-1 1,-1 0 0,0 0-1,1 1 1,-1-1-1,1 0 1,-1 1 0,1-1-1,-1 1 1,1-1 0,0 0-1,0 1 1,0-1 0,0 1-1,0-1 1,0 1 0,0-1-1,0 0 1,1 1 0,-1-1-1,0 1 1,1-1-1,-1 0 1,2 3 0,0-2-399,0 0 1,0 0 0,0 0 0,0 0-1,0 0 1,1 0 0,-1-1 0,0 1-1,1-1 1,0 1 0,-1-1 0,6 1-1,14 5-5258</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6:07.523"/>
    </inkml:context>
    <inkml:brush xml:id="br0">
      <inkml:brushProperty name="width" value="0.025" units="cm"/>
      <inkml:brushProperty name="height" value="0.025" units="cm"/>
    </inkml:brush>
  </inkml:definitions>
  <inkml:trace contextRef="#ctx0" brushRef="#br0">3 492 14286,'0'0'4249,"-1"-11"-2610,1 8-1604,0 0 88,-1-1-1,1 1 1,0-1 0,0 0-1,0 1 1,1-1 0,-1 0-1,1 1 1,0-1 0,0 1-1,0-1 1,0 1 0,1-1-1,-1 1 1,1 0 0,0 0-1,0 0 1,0 0 0,1 0-1,-1 0 1,1 0 0,-1 1-1,1-1 1,0 1 0,0 0-1,4-3 1,2 1 136,0-1-1,0 2 1,0-1 0,1 1 0,-1 1-1,1 0 1,-1 0 0,1 1 0,0 0-1,0 0 1,0 1 0,-1 1-1,1 0 1,18 3 0,-26-3-254,0 0 0,-1 0 0,1 0 0,0 1 0,-1-1 0,1 0 0,0 0 0,-1 1 0,0-1 0,1 1 0,-1 0 0,0-1 0,0 1 0,0 0 0,0 0 1,0-1-1,0 1 0,0 0 0,-1 0 0,1 0 0,-1 0 0,1 4 0,-1 50 247,-1-31 101,15-56 550,-5 16-797,-3-3-59,0-1 0,-1 0 0,-1 0 0,0 0 0,-2 0 0,1-34 1,-2 23 19,9-45 0,-10 74-80,0 1 1,1-1-1,-1 0 0,1 1 1,-1-1-1,1 0 0,-1 1 1,1-1-1,-1 0 0,1 1 1,0-1-1,-1 1 0,1-1 1,0 1-1,-1 0 0,1-1 1,0 1-1,0 0 0,-1-1 0,1 1 1,0 0-1,0 0 0,-1 0 1,1-1-1,0 1 0,0 0 1,0 0-1,0 0 0,-1 0 1,1 1-1,0-1 0,0 0 1,1 1-1,35 8-937,-25-5 463,-5-2 182,-1-1 1,0 0 0,0 0 0,1 0 0,-1-1-1,1 0 1,-1 0 0,0-1 0,1 0 0,-1 0 0,0 0-1,0-1 1,1 0 0,-1 0 0,6-4 0,-8 4 370,-1-1 0,1 0 0,-1 0 0,0 0 0,0 0 0,0-1 0,0 1 0,-1-1 0,1 1 0,-1-1 1,0 0-1,0 0 0,-1 0 0,1 0 0,-1-1 0,0 1 0,0 0 0,0-1 0,0 1 0,-1 0 0,0-1 0,0-7 0,0 5 163,-3-36 701,3 42-902,0 0 0,-1 0 0,1 0 1,0 0-1,0 0 0,-1 0 0,1 0 0,0 1 1,-1-1-1,1 0 0,-1 0 0,1 0 0,-1 0 1,0 1-1,1-1 0,-1 0 0,0 1 0,1-1 1,-1 0-1,0 1 0,0-1 0,0 1 0,0-1 1,1 1-1,-1 0 0,0-1 0,0 1 0,0 0 1,0 0-1,0-1 0,0 1 0,0 0 0,0 0 1,0 0-1,0 0 0,0 0 0,0 0 0,-1 1 1,0 0-28,0 0-1,0 0 1,1 0 0,-1 1 0,0-1 0,1 1 0,-1-1 0,1 1 0,-1-1 0,1 1 0,0 0 0,-1 0 0,1 0 0,0 0 0,0 0 0,0 0 0,1 0 0,-2 3 0,-12 47 40,13-43-4,-8 36 110,2 2 0,3-1 1,1 1-1,7 83 0,-4-128-148,0-1 0,0 1 0,1 0 0,-1 0-1,0-1 1,1 1 0,-1 0 0,1-1-1,0 1 1,-1-1 0,1 1 0,0-1 0,1 3-1,-1-4 10,-1 0-1,0 1 0,1-1 1,-1 0-1,1 0 0,-1 1 1,0-1-1,1 0 0,-1 0 1,1 0-1,-1 0 0,1 1 1,-1-1-1,1 0 0,-1 0 1,1 0-1,-1 0 0,1 0 0,-1 0 1,1 0-1,-1-1 0,1 1 1,-1 0-1,1 0 0,-1 0 1,1 0-1,-1 0 0,1-1 1,2-1 21,-1 0 1,0 1 0,0-1 0,0 0 0,0-1 0,0 1 0,0 0 0,-1 0 0,1-1 0,-1 1 0,0-1-1,1 1 1,0-5 0,3-14 6,-1 0 0,0 0 0,-2-1 0,-1 1 0,0 0 0,-1-1 0,-7-40 1,-3 35-26,5 25-32,3 16-23,2-9 43,0-1 1,1 1-1,-1 0 0,1 0 1,0 0-1,0-1 0,1 1 1,-1-1-1,1 1 0,0-1 1,0 0-1,1 1 0,-1-1 1,1 0-1,0 0 0,0-1 0,0 1 1,1-1-1,-1 1 0,1-1 1,0 0-1,6 3 0,-3-2 15,0 0-1,1-1 1,-1 0 0,1-1-1,0 0 1,0 0-1,0 0 1,0-1-1,0 0 1,0-1-1,0 0 1,15-1-1,-18 0-4,-1-1 0,1 1 0,-1-1-1,0 0 1,0 0 0,1 0 0,-1-1-1,-1 1 1,1-1 0,0 0 0,-1 0 0,1 0-1,-1-1 1,0 1 0,0-1 0,0 0-1,-1 0 1,1 0 0,-1 0 0,0 0-1,0 0 1,-1-1 0,1 1 0,-1-1 0,0 1-1,0-1 1,0-5 0,-17 38-484,13-18 529,0 1 0,0 0 1,1 0-1,-2 21 0,3-31-47,1 1-1,0 0 0,0-1 1,0 1-1,0 0 1,0 0-1,0-1 1,0 1-1,1 0 0,-1-1 1,0 1-1,1 0 1,0-1-1,-1 1 1,1-1-1,0 1 0,0-1 1,0 1-1,0-1 1,0 1-1,0-1 1,0 0-1,0 0 0,0 1 1,1-1-1,-1 0 1,1 0-1,-1 0 1,1-1-1,-1 1 0,1 0 1,-1 0-1,1-1 1,0 1-1,-1-1 1,1 0-1,0 1 0,-1-1 1,3 0-1,2 0 23,-1-1 0,-1 0 0,1 0 0,0-1-1,0 1 1,0-1 0,-1 0 0,1-1 0,-1 1 0,1-1-1,-1 1 1,0-1 0,0-1 0,0 1 0,6-7 0,-5 4-60,0 1 0,-1-1 0,0 0 0,0 0 1,0 0-1,0 0 0,-1-1 0,0 0 1,-1 1-1,4-13 0,-9 33-132,1-7-228,0 0 0,1-1-1,0 1 1,0 0 0,1 0 0,0 13-1,1-18 101,-1 0 0,1-1-1,-1 1 1,1 0 0,0 0-1,0-1 1,0 1 0,0 0-1,0-1 1,0 1 0,0-1-1,0 1 1,1-1 0,-1 0-1,0 1 1,1-1 0,-1 0-1,1 0 1,0 0 0,-1 0-1,1 0 1,0 0 0,-1-1 0,1 1-1,0-1 1,0 1 0,0-1-1,0 0 1,0 1 0,-1-1-1,1 0 1,0 0 0,2-1-1,23 2-6642</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6:08.336"/>
    </inkml:context>
    <inkml:brush xml:id="br0">
      <inkml:brushProperty name="width" value="0.025" units="cm"/>
      <inkml:brushProperty name="height" value="0.025" units="cm"/>
    </inkml:brush>
  </inkml:definitions>
  <inkml:trace contextRef="#ctx0" brushRef="#br0">129 164 14990,'0'0'3385,"-9"11"-2205,8-11-1186,-4 7 269,0 0 0,0 0 0,0 0 0,1 0 0,0 1 1,0 0-1,1 0 0,0 0 0,0 0 0,1 0 0,0 1 0,0-1 1,0 13-1,7 74 173,-1-54-610,-4 73 1,-1-103 231,0 0-1,-1 0 1,0 0-1,-1 0 1,0-1-1,-1 1 1,0-1-1,0 1 1,-1-1-1,-1-1 1,-7 12-1,13-20-40,-1 0-1,1 0 1,-1-1-1,1 1 1,-1 0-1,1 0 1,-1-1-1,1 1 1,-1 0-1,0-1 1,1 1-1,-1 0 1,0-1-1,1 1 1,-1-1-1,0 0 1,0 1-1,0-1 1,0 1-1,1-1 1,-1 0-1,0 0 1,0 0-1,0 1 1,0-1-1,0 0 1,0 0-1,-1 0 1,1-1-24,0 0 0,1 0 0,-1 0 1,0 0-1,0 0 0,1 0 1,-1-1-1,1 1 0,-1 0 0,1 0 1,-1 0-1,1-1 0,0 1 1,-1 0-1,1 0 0,0-3 1,1-57-1603,2 45 660,1 0 1,1 1-1,0-1 0,1 1 0,0 1 0,1-1 0,1 1 1,0 0-1,13-15 0,13-12-565,57-54 0,18-22 9327,-102 102-5218,-17 15-466,-18 16-1141,22-10-899,1-1 0,0 1 0,0 0 0,1 0 0,-1 0-1,1 1 1,0 0 0,1-1 0,0 1 0,0 1 0,1-1 0,-1 0 0,1 1 0,1-1-1,0 1 1,0-1 0,0 1 0,1 0 0,1 9 0,-1-15-82,1-1 1,-1 0-1,1 1 0,-1-1 1,1 1-1,0-1 0,0 0 1,0 0-1,-1 1 1,1-1-1,0 0 0,1 0 1,-1 0-1,0 0 0,0 0 1,0 0-1,1 0 0,-1-1 1,0 1-1,1 0 1,-1-1-1,0 1 0,1-1 1,-1 1-1,1-1 0,-1 0 1,1 0-1,-1 1 1,1-1-1,-1 0 0,1 0 1,-1-1-1,1 1 0,-1 0 1,1 0-1,1-1 0,3 0 9,-1 0-1,0 0 1,0-1-1,0 1 1,0-1-1,0 0 1,0 0-1,-1-1 0,8-4 1,0-4-157,0-1 0,-1 0-1,0-1 1,0 0 0,-2-1 0,0 0 0,0 0 0,8-22-1,-18 45 301,0 0-1,0 1 0,1-1 0,0 0 0,0 1 0,1-1 0,4 18 1,-2-25-137,-1 1 1,1 0-1,-1-1 1,1 1 0,0-1-1,0 0 1,0 0 0,0 0-1,1 0 1,-1 0-1,0-1 1,1 1 0,-1-1-1,1 0 1,-1 0 0,1-1-1,0 1 1,-1-1-1,1 0 1,7 0 0,-1 0 16,0 0 1,0 0 0,0-2-1,0 1 1,0-1 0,17-6-1,-13 2-60,0-2 0,0 1-1,0-2 1,-1 0-1,-1-1 1,1 0 0,-2 0-1,1-2 1,14-17 0,-19 20 6,0 0 0,-1-1 0,0 1 0,0-1 0,-1 0 0,0-1 1,-1 1-1,0-1 0,-1 0 0,0 0 0,0 0 0,-1-1 0,0-20 1,-2 30 3,0 0 1,0 0 0,0 0 0,0 1 0,-1-1 0,1 0 0,-1 0-1,1 1 1,-1-1 0,0 0 0,1 1 0,-1-1 0,0 1 0,0-1-1,0 1 1,-1-1 0,1 1 0,0 0 0,0-1 0,-1 1 0,1 0-1,-1 0 1,1 0 0,-1 0 0,1 0 0,-1 0 0,0 1 0,1-1-1,-1 0 1,0 1 0,0-1 0,0 1 0,1 0 0,-1 0 0,-3 0-1,1 0-1,1 0 0,-1 0-1,0 0 1,1 1 0,-1 0-1,1 0 1,-1 0 0,1 0-1,-1 0 1,1 1 0,0-1-1,0 1 1,0 0 0,0 0-1,0 0 1,0 1 0,-3 2-1,0 2 160,1 0 0,0 1-1,0 0 1,1 0-1,0 0 1,1 0-1,-1 0 1,2 1 0,-1-1-1,1 1 1,0 0-1,1 0 1,0 0 0,0 0-1,1 0 1,0 0-1,2 9 1,-1-12-183,0 0 1,1-1-1,-1 1 1,1-1-1,0 1 0,0-1 1,1 0-1,0 0 1,0 0-1,0 0 0,7 8 1,-6-9-348,0-1 0,0 1 0,0-1 0,0 0 0,1 0 0,-1-1 0,1 1 0,0-1 0,0 0 0,0 0-1,0-1 1,0 0 0,0 1 0,9-1 0,21 1-6717</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41.643"/>
    </inkml:context>
    <inkml:brush xml:id="br0">
      <inkml:brushProperty name="width" value="0.025" units="cm"/>
      <inkml:brushProperty name="height" value="0.025" units="cm"/>
    </inkml:brush>
  </inkml:definitions>
  <inkml:trace contextRef="#ctx0" brushRef="#br0">120 1 18802,'0'0'3758,"6"11"-3101,24 43 625,-4-8-578,-2 1-1,29 79 1,-48-111-620,0 1 1,-2 0 0,1 0 0,-2 1 0,0-1-1,-1 1 1,-1-1 0,0 1 0,-2-1 0,1 0 0,-2 1-1,0-1 1,-6 16 0,-2-6-47,0 0 0,-2 0 0,-1-1 0,-1-1 0,-1-1 0,-21 24 0,-17 9-2603,-3-12-3966,23-27-4172</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6:08.818"/>
    </inkml:context>
    <inkml:brush xml:id="br0">
      <inkml:brushProperty name="width" value="0.025" units="cm"/>
      <inkml:brushProperty name="height" value="0.025" units="cm"/>
    </inkml:brush>
  </inkml:definitions>
  <inkml:trace contextRef="#ctx0" brushRef="#br0">0 0 19603,'0'11'1665,"0"6"-864,0 9 704,0 5-928,1 0-225,1 0-192,3-4-96,2-6-128,3-8-768,4-8-674,-1-5-672,-2-5-1025,-4-15-3011</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6:09.160"/>
    </inkml:context>
    <inkml:brush xml:id="br0">
      <inkml:brushProperty name="width" value="0.025" units="cm"/>
      <inkml:brushProperty name="height" value="0.025" units="cm"/>
    </inkml:brush>
  </inkml:definitions>
  <inkml:trace contextRef="#ctx0" brushRef="#br0">11 1 16047,'0'0'3139,"-10"55"-2883,23-42-224,10-2 0,10-3-704,4-3-2595,5-2-2275</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6:09.517"/>
    </inkml:context>
    <inkml:brush xml:id="br0">
      <inkml:brushProperty name="width" value="0.025" units="cm"/>
      <inkml:brushProperty name="height" value="0.025" units="cm"/>
    </inkml:brush>
  </inkml:definitions>
  <inkml:trace contextRef="#ctx0" brushRef="#br0">191 0 11531,'0'0'3069,"-11"5"-1467,-16 8-532,-5 1 933,0 1 0,-46 30 0,67-30-1576,21-9-467,32-5-475,-33-2 477,145-9-3357,-153 10 3411,0 0 0,0 0 0,0 0 0,-1 0 1,1 0-1,0 0 0,0 0 0,0 0 0,0 0 0,0 1 0,0-1 0,0 0 1,0 1-1,-1-1 0,1 0 0,0 1 0,0-1 0,0 1 0,-1-1 0,1 1 1,0 0-1,-1-1 0,1 1 0,-1 0 0,1-1 0,0 1 0,-1 0 0,0 0 0,1 0 1,-1-1-1,1 1 0,-1 0 0,0 0 0,0 0 0,1 0 0,-1 0 0,0 0 1,0 0-1,0 0 0,0 0 0,0-1 0,0 1 0,0 0 0,0 0 0,-1 0 1,1 0-1,0 0 0,0 0 0,-1 0 0,1-1 0,-1 1 0,0 1 0,-1 3 231,0-1-1,0 1 0,0-1 0,-1 0 0,0 0 0,0 0 0,0 0 0,-6 6 1,1-3-158,-2-1 1,1 1-1,0-2 1,-1 1-1,0-1 1,-19 6-1,25-10-752,0 0 0,-1 0 1,1 0-1,0-1 0,0 0 0,0 0 0,-7 0 0,0-3-6368</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6:16.801"/>
    </inkml:context>
    <inkml:brush xml:id="br0">
      <inkml:brushProperty name="width" value="0.025" units="cm"/>
      <inkml:brushProperty name="height" value="0.025" units="cm"/>
    </inkml:brush>
  </inkml:definitions>
  <inkml:trace contextRef="#ctx0" brushRef="#br0">0 275 7815,'0'0'11232,"9"-1"-10345,858-74 2940,-686 63-3641,554-47-981,-9-55 1735,-698 106-506,-29 8-415,1 0-1,0 0 1,0 0 0,0 0 0,0 0 0,0 0 0,0 0-1,0 0 1,-1 0 0,1 0 0,0 0 0,0 0 0,0 0-1,0 0 1,0 0 0,0 0 0,0 0 0,0 0 0,-1 0 0,1 0-1,0 0 1,0 0 0,0 0 0,0 0 0,0-1 0,0 1-1,0 0 1,0 0 0,0 0 0,0 0 0,0 0 0,-1 0 0,1 0-1,0 0 1,0 0 0,0-1 0,0 1 0,0 0 0,0 0-1,0 0 1,0 0 0,0 0 0,0 0 0,0 0 0,0-1-1,0 1 1,0 0 0,0 0 0,0 0 0,0 0 0,0 0 0,0 0-1,0 0 1,1 0 0,-1-1 0,0 1 0,0 0 0,0 0-1,-48-1 1434,38 1-1668,-83 2-783,18 1-4445,46-3-668</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6:17.801"/>
    </inkml:context>
    <inkml:brush xml:id="br0">
      <inkml:brushProperty name="width" value="0.025" units="cm"/>
      <inkml:brushProperty name="height" value="0.025" units="cm"/>
    </inkml:brush>
  </inkml:definitions>
  <inkml:trace contextRef="#ctx0" brushRef="#br0">41 0 15791,'0'0'6566,"-4"13"-6059,-6 21-175,2 1 0,1 0 0,2 0 0,-2 70 1,7-102-294,0 0 0,0 0 1,0 0-1,1 1 0,-1-1 1,1 0-1,0 0 1,-1 0-1,1 0 0,1 0 1,-1 0-1,0-1 0,1 1 1,-1 0-1,1-1 1,0 1-1,0-1 0,0 1 1,0-1-1,0 0 1,1 0-1,-1 0 0,1 0 1,-1 0-1,1 0 0,0-1 1,0 0-1,-1 1 1,1-1-1,0 0 0,0 0 1,0 0-1,0-1 1,1 1-1,-1-1 0,0 0 1,0 0-1,0 0 0,0 0 1,6-1-1,2-1-15,0 0-1,-1 0 1,1-1-1,-1 0 1,1-1 0,-1 0-1,0-1 1,-1 0-1,1-1 1,15-11-1,-14 7-18,0 1-1,0-1 1,-1-1-1,-1 0 1,0 0-1,0-1 1,-1 0-1,-1-1 1,0 0-1,0 0 1,-2 0-1,1-1 1,-2 0-1,0 0 1,0 0-1,-2 0 1,0-1-1,1-18 1,-3 32 2,0 1 0,0-1 0,1 0 0,-1 1 0,0-1 0,0 1 0,0-1 0,0 0 0,0 1 0,0-1 0,0 1 0,0-1 0,0 0 0,-1 1 0,1-1 0,0 1 0,0-1 0,0 1 0,-1-1 0,1 0 0,0 1 0,-1-1 0,1 1 0,0 0 0,-1-1 0,1 1 0,-1-1-1,1 1 1,-1-1 0,1 1 0,-1 0 0,1-1 0,-1 1 0,1 0 0,-1 0 0,1-1 0,-1 1 0,1 0 0,-2 0 0,1 0 3,0 1-1,0-1 0,0 1 1,0 0-1,0-1 0,0 1 1,0 0-1,0-1 0,0 1 0,0 0 1,1 0-1,-1 0 0,0 0 1,0 0-1,1 0 0,-1 0 1,1 0-1,-1 0 0,1 0 1,-1 2-1,-5 16 65,1 1 0,0 0 1,1 0-1,2 0 0,0 0 0,1 1 1,1-1-1,1 0 0,0 1 0,6 22 1,-5-39-41,-1 0 1,1 0 0,0 0 0,0 0-1,1-1 1,-1 1 0,1-1-1,-1 0 1,1 0 0,0 0 0,0 0-1,1 0 1,-1 0 0,1-1 0,-1 0-1,1 0 1,0 0 0,0 0 0,0 0-1,0-1 1,0 0 0,0 0 0,0 0-1,0 0 1,0-1 0,1 1-1,-1-1 1,0 0 0,8-1 0,-2 0-191,1 0 0,-1 0 0,1-1 1,-1-1-1,0 0 0,0 0 0,0-1 0,0 0 1,-1-1-1,1 0 0,8-6 0,-8 3-973,-1 1 0,0-1 0,-1-1 0,0 0 0,12-16 0,3-15-5624</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6:18.129"/>
    </inkml:context>
    <inkml:brush xml:id="br0">
      <inkml:brushProperty name="width" value="0.025" units="cm"/>
      <inkml:brushProperty name="height" value="0.025" units="cm"/>
    </inkml:brush>
  </inkml:definitions>
  <inkml:trace contextRef="#ctx0" brushRef="#br0">6 35 16207,'0'0'2226,"0"8"251,-6 123 3845,9 8-4689,-3-137-1603,0 0 0,0 0 0,0 0 0,0 1 0,0-1 0,1 0 0,-1 0 0,1 0 0,-1 0 0,1 0 0,0 0 1,0 0-1,0-1 0,0 1 0,0 0 0,0 0 0,0-1 0,1 1 0,-1 0 0,1-1 0,-1 0 0,1 1 0,0-1 0,-1 0 0,1 0 1,0 1-1,0-2 0,0 1 0,0 0 0,0 0 0,0 0 0,2 0 0,0-1 36,-1-1-1,1 1 1,0 0-1,-1-1 1,1 0 0,0 0-1,-1 0 1,1 0-1,-1 0 1,1-1-1,-1 1 1,0-1-1,0 0 1,0 0 0,0-1-1,0 1 1,5-5-1,46-52 101,-3-3-1,60-92 0,-73 100-906,-31 46-1825,-12 21-9788,1-7 11536,-11 9-7670</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6:18.503"/>
    </inkml:context>
    <inkml:brush xml:id="br0">
      <inkml:brushProperty name="width" value="0.025" units="cm"/>
      <inkml:brushProperty name="height" value="0.025" units="cm"/>
    </inkml:brush>
  </inkml:definitions>
  <inkml:trace contextRef="#ctx0" brushRef="#br0">1 0 14286,'0'0'3427,"-1"51"-769,1-30 225,15-2-1314,4-3 129,2-5-545,3 1-800,7-3-257,5-3-1602,-2-6-3619,2 0-5060</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6:18.955"/>
    </inkml:context>
    <inkml:brush xml:id="br0">
      <inkml:brushProperty name="width" value="0.025" units="cm"/>
      <inkml:brushProperty name="height" value="0.025" units="cm"/>
    </inkml:brush>
  </inkml:definitions>
  <inkml:trace contextRef="#ctx0" brushRef="#br0">8 25 19122,'0'0'6919,"-2"10"-6893,-3 34-26,5-43-2,0 0-1,0 0 0,0 0 1,0 1-1,0-1 1,1 0-1,-1 0 0,0 0 1,1 0-1,-1 0 0,1 0 1,-1 0-1,1 0 0,-1 0 1,1 0-1,0 0 1,0 0-1,-1 0 0,1 0 1,0 0-1,0-1 0,0 1 1,0 0-1,0-1 0,0 1 1,0-1-1,0 1 1,0-1-1,0 1 0,0-1 1,1 0-1,-1 1 0,0-1 1,2 0-1,40 0-507,-37-1 280,2 0-210,-1 0 1,0-1 0,1 0 0,-1-1 0,0 1-1,0-2 1,0 1 0,0 0 0,-1-1 0,0-1-1,1 1 1,-1-1 0,-1 0 0,1 0-1,-1-1 1,0 1 0,0-1 0,-1 0 0,1-1-1,-1 1 1,6-14 0,-14 23 4221,-18 29-2140,0 26-689,21-53-949,0-1 0,0 1-1,0 0 1,1 0 0,-1-1 0,1 1-1,0 0 1,0 0 0,1-1 0,-1 1-1,2 5 1,-1-9-116,-1 0 0,1 0 0,0 0 0,-1 0 0,1 0 0,0 0-1,-1 0 1,1 0 0,0 0 0,0 0 0,0-1 0,0 1 0,0 0 0,0-1 0,0 1-1,0 0 1,0-1 0,0 1 0,0-1 0,0 0 0,1 1 0,-1-1 0,0 0 0,2 1-1,14-1-4504</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7:16.278"/>
    </inkml:context>
    <inkml:brush xml:id="br0">
      <inkml:brushProperty name="width" value="0.025" units="cm"/>
      <inkml:brushProperty name="height" value="0.025" units="cm"/>
    </inkml:brush>
  </inkml:definitions>
  <inkml:trace contextRef="#ctx0" brushRef="#br0">283 36 13325,'0'0'9993,"-10"-7"-8829,3 2-961,5 2-161,-1 1 0,1 0-1,-1 0 1,0 0 0,1 0 0,-1 1-1,0-1 1,0 1 0,0 0 0,0-1-1,0 1 1,-1 1 0,1-1 0,0 0-1,0 1 1,-1 0 0,1-1 0,0 1 0,-1 1-1,1-1 1,0 0 0,-6 2 0,-7 5 316,1 0 1,0 1 0,1 1 0,-1 0 0,2 1 0,-23 21 0,30-26-260,0 1 1,0 0-1,0 1 1,1 0-1,0 0 1,1 0 0,-1 0-1,1 1 1,1-1-1,-1 1 1,2 0 0,-1 0-1,1 0 1,0 1-1,-1 9 1,3-16-98,0-1 1,0 1-1,0-1 1,0 1-1,0-1 1,1 1-1,-1-1 1,0 1-1,1-1 0,-1 1 1,1-1-1,0 1 1,0-1-1,-1 0 1,1 1-1,0-1 1,0 0-1,0 0 1,0 1-1,0-1 1,1 0-1,-1 0 1,0 0-1,0-1 0,1 1 1,-1 0-1,2 0 1,2 1-27,0 0 0,0-1 0,0 0 0,0 0 0,0 0 1,1-1-1,-1 1 0,8-2 0,5 0-372,0-2 0,0 0 0,35-11 0,47-24-4287,-37 7-5245,-38 17-311</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7:16.683"/>
    </inkml:context>
    <inkml:brush xml:id="br0">
      <inkml:brushProperty name="width" value="0.025" units="cm"/>
      <inkml:brushProperty name="height" value="0.025" units="cm"/>
    </inkml:brush>
  </inkml:definitions>
  <inkml:trace contextRef="#ctx0" brushRef="#br0">0 0 12588,'0'0'13639,"3"8"-12331,2 16-950,0-1-1,-2 1 1,-1-1-1,0 1 1,-2 0 0,-3 25-1,1-13-355,2 1 0,5 39 0,-4-71-147,0 0-1,0 0 0,1 1 0,-1-1 0,1 0 0,0 0 0,6 9 0,10 1-3152,-16-14 2827,-1-1 0,1 0-1,0 1 1,-1-1 0,1 0-1,-1 0 1,1 0 0,-1 0 0,1 0-1,0-1 1,-1 1 0,1 0-1,-1-1 1,1 1 0,1-2-1,12-8-6516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48:00.180"/>
    </inkml:context>
    <inkml:brush xml:id="br0">
      <inkml:brushProperty name="width" value="0.025" units="cm"/>
      <inkml:brushProperty name="height" value="0.025" units="cm"/>
    </inkml:brush>
  </inkml:definitions>
  <inkml:trace contextRef="#ctx0" brushRef="#br0">98 168 13229,'0'0'8210,"2"-8"-5797,2-24-726,-4 32-1652,0-1 0,0 1 0,0 0 0,0 0 0,0-1 1,0 1-1,0 0 0,0 0 0,0 0 0,0-1 0,0 1 0,0 0 0,0 0 1,0 0-1,0-1 0,0 1 0,0 0 0,0 0 0,0 0 0,-1-1 0,1 1 1,0 0-1,0 0 0,0 0 0,0-1 0,0 1 0,-1 0 0,1 0 0,0 0 1,0 0-1,0 0 0,-1 0 0,1 0 0,0-1 0,0 1 0,0 0 0,-1 0 1,1 0-1,0 0 0,0 0 0,-1 0 0,1 0 0,0 0 0,0 0 0,0 0 1,-1 0-1,-12 7 528,-9 12-252,16-12-195,0 0 0,0 0 1,0 0-1,1 1 0,0 0 1,0 0-1,1 1 0,0-1 1,1 1-1,-1-1 0,2 1 1,-1 0-1,-1 12 0,5-20-126,-1 0 1,1 0-1,-1 0 0,1 0 1,0 0-1,-1 0 0,1 0 1,0 0-1,-1 0 1,1-1-1,0 1 0,0 0 1,0 0-1,0-1 0,0 1 1,0-1-1,0 1 0,0-1 1,0 1-1,0-1 0,0 0 1,0 1-1,0-1 0,0 0 1,0 0-1,0 0 0,0 0 1,0 0-1,2 0 0,43 1-681,-37-1 396,200 0-1744,-208-4 2325,0-1-1,-1 0 1,1 1-1,-1-1 1,0 1 0,0-1-1,-2-7 1,-16-41 342,14 44-680,1 0 0,-1 0-1,2 0 1,-1 0-1,1-1 1,-1-15-1,34 24-390,60 18-23,-64-11 448,54 6 0,-70-11 22,26 1-33,1-1 1,58-7-1,-88 5 78,1 0 0,0-1 0,-1 0 1,1 0-1,-1-1 0,0 0 0,1 0 0,-1-1 0,-1 0 0,1-1 0,-1 1 1,0-1-1,0-1 0,0 0 0,0 0 0,9-12 0,-14 16-18,-1 1 0,0-1-1,1 0 1,-1 1 0,0-1-1,0 0 1,-1 0 0,1 0-1,0 0 1,-1 0 0,1 0-1,-1 0 1,1 0 0,-1 0-1,0 0 1,0 0 0,0 0-1,0 0 1,0 0 0,-1-3-1,0 4-16,0-1 0,0 1 0,0-1 0,0 1 0,0 0 0,0-1 0,0 1 0,-1 0-1,1 0 1,0 0 0,-1 0 0,1 0 0,-1 0 0,0 0 0,1 1 0,-1-1 0,1 0-1,-4 0 1,-3-1-9,-1 1 0,1 0-1,-1 0 1,1 1 0,-1 0-1,1 0 1,-1 1 0,-12 3-1,11-1 36,0 1-1,0 0 0,0 1 0,0 0 0,1 0 0,0 1 0,0 1 1,1-1-1,0 1 0,0 1 0,0-1 0,1 1 0,0 1 0,1-1 1,0 1-1,0 1 0,1-1 0,0 1 0,0-1 0,1 1 1,1 1-1,0-1 0,-3 16 0,6-23-36,0 0 1,0 1-1,0-1 1,0 1-1,1-1 1,0 1-1,0-1 1,0 0-1,0 0 1,0 1-1,0-1 0,1 0 1,0 0-1,-1 0 1,1 0-1,0-1 1,1 1-1,-1 0 1,0-1-1,1 1 1,-1-1-1,1 0 0,0 0 1,0 0-1,0 0 1,0-1-1,0 1 1,0-1-1,0 0 1,1 0-1,-1 0 1,0 0-1,5 0 0,11 3-702,-1-1 0,1-1-1,0-1 1,33-2 0,5-7-4794,1-11-5077</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42.280"/>
    </inkml:context>
    <inkml:brush xml:id="br0">
      <inkml:brushProperty name="width" value="0.025" units="cm"/>
      <inkml:brushProperty name="height" value="0.025" units="cm"/>
    </inkml:brush>
  </inkml:definitions>
  <inkml:trace contextRef="#ctx0" brushRef="#br0">23 1 14798,'0'0'3812,"0"85"-2467,0-38-160,-2 5-705,-1 2 33,-2 0-321,3-6-128,0-2-32,1-5 0,1-10-32,0-4-64,0-11-448,0-9-1506,-7-9-7431</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7:17.057"/>
    </inkml:context>
    <inkml:brush xml:id="br0">
      <inkml:brushProperty name="width" value="0.025" units="cm"/>
      <inkml:brushProperty name="height" value="0.025" units="cm"/>
    </inkml:brush>
  </inkml:definitions>
  <inkml:trace contextRef="#ctx0" brushRef="#br0">77 8 15246,'0'0'5547,"-8"12"-3582,0 0-1675,-36 63 2555,41-70-2677,1 1 1,0-1-1,-1 1 0,2 0 1,-1-1-1,1 1 1,0 0-1,0 0 1,0 0-1,1 0 0,0 0 1,0 0-1,2 8 1,-1-12-156,-1-1 0,1 0-1,0 0 1,0 1 0,0-1 0,0 0 0,0 0 0,0 0 0,0 0 0,0 0 0,0 0 0,1 0-1,-1 0 1,0-1 0,1 1 0,-1 0 0,0-1 0,1 1 0,-1-1 0,1 1 0,-1-1-1,1 0 1,-1 0 0,1 0 0,-1 0 0,1 0 0,-1 0 0,1 0 0,-1 0 0,1 0 0,1-1-1,3 0 65,-1 0 0,0 0-1,1 0 1,-1-1-1,0 0 1,0 0-1,8-4 1,-4 0 60,-1-1 0,0 0-1,0-1 1,0 0 0,-1 0 0,0 0 0,9-14 0,-14 18-68,1 0 0,-1 0 0,0 0 0,0 0-1,0 0 1,-1 0 0,1 0 0,-1 0 0,0-1 0,0 1 0,-1-1 0,1 1-1,-1-1 1,0 1 0,0-1 0,-1 1 0,1-1 0,-1 1 0,0 0-1,0-1 1,-2-4 0,1 7-63,1 0 0,-1 0 0,0 0-1,0 0 1,0 1 0,0-1 0,0 0-1,-1 1 1,1-1 0,0 1 0,-1 0 0,1 0-1,-1 0 1,0 0 0,1 1 0,-1-1 0,1 0-1,-1 1 1,0 0 0,0 0 0,1 0-1,-1 0 1,0 0 0,1 0 0,-6 2 0,6-2-45,1 0 0,-1 0 0,1 1 1,-1-1-1,0 0 0,1 1 1,-1-1-1,1 1 0,-1 0 0,1-1 1,-1 1-1,1 0 0,0 0 0,-1 0 1,1 0-1,0 0 0,0 0 1,-1 0-1,1 1 0,0-1 0,0 0 1,1 0-1,-1 1 0,0-1 1,0 1-1,1-1 0,-1 1 0,0-1 1,1 1-1,0 0 0,-1-1 0,1 1 1,0-1-1,0 1 0,0 0 1,0-1-1,0 1 0,0 0 0,0-1 1,1 1-1,-1-1 0,1 1 0,0 1 1,0-2-151,-1 0 1,1 1-1,0-1 1,0 0-1,0 0 1,0 0-1,0 0 1,1 0-1,-1 0 1,0-1-1,0 1 1,1 0-1,-1-1 1,0 1-1,1-1 1,-1 1-1,0-1 1,1 1-1,-1-1 1,1 0-1,1 0 1,37 2-4732,-31-3 2894,17 1-4050</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7:17.935"/>
    </inkml:context>
    <inkml:brush xml:id="br0">
      <inkml:brushProperty name="width" value="0.025" units="cm"/>
      <inkml:brushProperty name="height" value="0.025" units="cm"/>
    </inkml:brush>
  </inkml:definitions>
  <inkml:trace contextRef="#ctx0" brushRef="#br0">8 67 15919,'0'0'9908,"1"12"-8077,2 61 650,-10 116 0,5-159-2382,0 2-75,3 61 0,5-78-24,4-19 0,4-24 0,-7-27-118,-3-99-1,-3 122 46,0 35 76,0 1 0,0-1-1,0 0 1,1 0 0,-1 1-1,1-1 1,0 0 0,0-1-1,0 1 1,0 0 0,1 0 0,-1-1-1,1 1 1,-1-1 0,1 0-1,0 0 1,0 0 0,0 0-1,0-1 1,0 1 0,1-1-1,-1 1 1,0-1 0,1 0-1,-1-1 1,1 1 0,-1-1-1,7 1 1,-4-1 11,0 0-1,0 0 1,0-1-1,0 0 1,0 0-1,0-1 1,0 0-1,0 0 1,0 0-1,0 0 1,-1-1-1,0 0 1,1 0-1,-1-1 0,8-6 1,-1-3-11,0 0 0,0-1 0,-2 0-1,0-1 1,0 0 0,8-20 0,-13 26-3,-1 0-1,0 0 1,-1-1 0,0 1-1,-1-1 1,1 0 0,-2 0 0,1 0-1,-2 0 1,1 0 0,-1 0-1,-2-14 1,1 23 0,1 1 0,0 0 0,0 0 0,0-1 0,-1 1 0,1 0 0,0 0 0,0-1 0,-1 1 0,1 0 0,0 0 0,0 0 0,-1-1 0,1 1 0,0 0 0,-1 0 0,1 0 0,0 0 0,-1 0 0,1 0 0,0 0 0,-1-1 0,1 1 0,0 0 0,-1 0 0,1 0 0,0 1 0,-1-1 0,1 0 0,0 0 0,-1 0 0,1 0 0,0 0 0,-1 0 0,1 0 0,0 1 0,0-1 0,-1 0 0,1 0 0,0 0 0,-1 1 0,1-1 0,0 0 0,0 0 0,0 0 0,-1 1 0,1-1 0,0 0 0,0 1 0,0-1 0,0 0 0,-1 1 0,-13 15 0,1 4 0,2 2 0,0 0 0,1 0 0,-12 41 0,18-48 0,0 0 0,1 1 0,1-1 0,1 0 0,0 1 0,0 0 0,2-1 0,3 26 0,-3-37 0,0 0 0,0-1 0,0 1 0,0-1 0,1 1 0,-1-1 0,1 0 0,0 0 0,0 1 0,0-1 0,0 0 0,1-1 0,-1 1 0,1 0 0,0-1 0,0 1 0,0-1 0,0 0 0,0 0 0,0 0 0,0-1 0,1 1 0,-1-1 0,1 0 0,-1 1 0,1-2 0,-1 1 0,1 0 0,0-1 0,-1 1 0,1-1 0,5-1 0,0 1 0,-1-1 0,1 0 0,-1-1 0,0 1 0,1-2 0,-1 1 0,0-1 0,0-1 0,-1 1 0,1-1 0,-1 0 0,0-1 0,8-6 0,0-3 0,1-1 0,-2 0 0,19-26 0,-29 35 0,1 0 0,-1-1 0,-1 1 0,1-1 0,-1 0 0,0 0 0,-1 0 0,1 0 0,-1-1 0,-1 1 0,0-1 0,1-14 0,-2 21 0,0 1 0,0-1 0,0 0 0,0 0 0,-1 1 0,1-1 0,0 0 0,-1 0 0,1 1 0,0-1 0,-1 0 0,1 1 0,-1-1 0,1 1 0,-1-1 0,1 0 0,-1 1 0,0-1 0,1 1 0,-1 0 0,1-1 0,-1 1 0,0-1 0,0 1 0,1 0 0,-1 0 0,0-1 0,1 1 0,-1 0 0,0 0 0,0 0 0,0 0 0,1 0 0,-1 0 0,0 0 0,0 0 0,1 0 0,-1 0 0,0 0 0,0 0 0,1 1 0,-2-1 0,-32 15 0,26-8 0,1 0 0,0 0 0,0 1 0,1 0 0,0 1 0,0-1 0,1 1 0,-5 10 0,7-14 0,1 1 0,-1 0 0,1 0 0,0 1 0,0-1 0,1 0 0,0 1 0,0-1 0,1 1 0,0-1 0,0 1 0,0-1 0,1 1 0,1 6 0,-1-11-31,0 0 0,1 0-1,-1 0 1,0 0 0,1 0 0,0 0-1,-1 0 1,1-1 0,0 1 0,0-1-1,0 1 1,0-1 0,0 0 0,0 0 0,1 0-1,-1 0 1,0 0 0,1-1 0,-1 1-1,0 0 1,1-1 0,-1 0 0,1 0-1,2 0 1,6 1-348,0-1 1,0 0-1,0 0 0,12-3 0,-12 0-610,-1 0-1,1 0 0,-1-1 0,0-1 0,0 1 1,9-8-1,-1 1-2854,-1-1 0,19-18 0,-4-1-5450</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7:18.267"/>
    </inkml:context>
    <inkml:brush xml:id="br0">
      <inkml:brushProperty name="width" value="0.025" units="cm"/>
      <inkml:brushProperty name="height" value="0.025" units="cm"/>
    </inkml:brush>
  </inkml:definitions>
  <inkml:trace contextRef="#ctx0" brushRef="#br0">180 0 15759,'0'0'7660,"-12"2"-4793,-3 2-2089,1 0 0,-1 1 0,1 0-1,-20 11 1,29-14-625,0 1-1,0 0 1,0 0-1,0 0 1,0 1-1,0 0 0,1 0 1,0 0-1,0 0 1,0 1-1,0-1 1,1 1-1,-1 0 1,1 0-1,1 0 1,-5 12-1,6-17-152,1 1 0,0 0 0,0 0 0,0 0 0,0 0 0,0 0 0,0 0 0,0 0 0,0-1 0,0 1 0,0 0 0,1 0 0,-1 0 0,0 0 0,1 0 0,-1-1 0,0 1 0,1 0 0,-1 0 0,1-1 0,-1 1 0,1 0 0,0 0 0,-1-1 0,2 2 0,26 8 0,46-9 0,-54-2 0,162-7 0,-181 8 0,-1-1 0,1 1 0,-1 0 0,1 0 0,-1 0 0,1 0 0,-1 0 0,1 0 0,-1 0 0,1 0 0,-1 0 0,1 0 0,-1 0 0,1 0 0,-1 1 0,1-1 0,-1 0 0,0 0 0,1 0 0,-1 1 0,1-1 0,-1 0 0,1 0 0,-1 1 0,0-1 0,1 0 0,-1 1 0,0-1 0,1 1 0,-1-1 0,0 0 0,0 1 0,1-1 0,-1 1 0,0 0 0,-10 15 0,-25 12 0,28-23 0,-29 19-1166,-1-1 1,-73 33-1,99-53-5811</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7:25.312"/>
    </inkml:context>
    <inkml:brush xml:id="br0">
      <inkml:brushProperty name="width" value="0.025" units="cm"/>
      <inkml:brushProperty name="height" value="0.025" units="cm"/>
    </inkml:brush>
  </inkml:definitions>
  <inkml:trace contextRef="#ctx0" brushRef="#br0">61 68 10858,'0'0'14243,"-5"11"-13917,-7 16 96,1 1 1,-8 31-1,15-46-299,1 0 0,1 0 0,0 0 1,1 0-1,0 0 0,1 0 0,0 0 0,4 21 0,-4-32-117,1 0-1,0 0 1,0 0 0,0-1-1,0 1 1,0 0 0,0 0-1,0-1 1,0 1-1,1-1 1,-1 1 0,1-1-1,-1 0 1,1 1-1,0-1 1,-1 0 0,1 0-1,0 0 1,0 0-1,0 0 1,0-1 0,0 1-1,0 0 1,0-1-1,0 0 1,0 1 0,0-1-1,0 0 1,0 0-1,0 0 1,0 0 0,0-1-1,0 1 1,3-1-1,3 0 22,-1-1 0,1 0 0,-1 0 0,0-1 0,1 1 0,-1-2-1,0 1 1,6-5 0,4-4 11,-1-1 1,0-1-1,-1 0 0,-1-1 0,22-30 1,-30 38 46,-1-1 0,0 0 1,0 0-1,-1-1 1,0 1-1,0-1 0,-1 0 1,0 0-1,-1 0 1,0 0-1,0 0 1,-1-1-1,0 1 0,-2-19 1,1 28-82,0 0-1,0 0 1,0-1 0,0 1 0,0 0 0,0 0 0,-1 0 0,1-1-1,0 1 1,0 0 0,0 0 0,0 0 0,-1 0 0,1 0-1,0-1 1,0 1 0,0 0 0,-1 0 0,1 0 0,0 0-1,0 0 1,0 0 0,-1 0 0,1 0 0,0 0 0,0 0-1,-1 0 1,1 0 0,0 0 0,0 0 0,0 0 0,-1 0-1,1 0 1,0 0 0,0 0 0,-1 0 0,1 0 0,0 0-1,0 0 1,0 1 0,-1-1 0,1 0 0,0 0 0,0 0 0,0 0-1,0 0 1,-1 1 0,1-1 0,0 0 0,0 0 0,0 0-1,0 1 1,0-1 0,0 0 0,0 0 0,-1 0 0,1 1-1,0-1 1,0 0 0,0 0 0,0 1 0,0-1 0,-10 14 15,4 0-3,1 1-1,1 0 1,0 0-1,1 0 1,0 1-1,1 0 1,1-1-1,0 1 1,4 30-1,-3-43 0,1-1 0,0 0 0,-1 0 0,1 0 0,0 0 0,0 0-1,0 0 1,0 0 0,1 0 0,-1 0 0,0 0 0,1 0 0,-1-1 0,1 1 0,0-1-1,0 1 1,-1-1 0,1 1 0,0-1 0,0 0 0,0 0 0,0 0 0,1 0-1,-1-1 1,0 1 0,0 0 0,0-1 0,1 0 0,-1 1 0,0-1 0,1 0 0,-1 0-1,0 0 1,0-1 0,1 1 0,2-1 0,2 0 120,1 0 1,-1-1-1,0 0 0,0 0 1,0-1-1,0 1 0,0-2 1,-1 1-1,1-1 0,6-5 0,-3 1-107,-1-1 1,0-1-1,-1 1 0,0-1 0,-1-1 0,0 0 0,-1 0 0,0 0 0,0 0 0,-1-1 0,-1 0 0,0 0 0,0-1 0,-1 1 0,-1-1 0,0 1 0,-1-1 0,0 0 0,-2-19 0,1 31-28,0 0 0,0 0 0,0 0 0,0 0 0,0 0 0,0 0 0,0 0 0,0 0 0,0 0 0,-1 1 0,1-1 0,0 0 0,-1 0 0,1 0 0,-1 0 0,1 0 0,-1 0 0,1 0 0,-1 1 0,1-1 0,-1 0 0,0 0 0,0 1 0,1-1 0,-1 0 0,0 1 0,0-1 0,0 1 0,0-1 0,1 1 0,-1 0 0,0-1 0,0 1 0,0 0 0,0-1 0,0 1 0,0 0 0,-2 0 0,2 0 0,-1 1 0,1-1 0,-1 1 0,1-1 0,-1 1 0,1 0 0,-1 0 0,1-1 0,0 1 0,-1 0 0,1 0 0,0 0 0,0 1 0,0-1 0,0 0 0,0 0 0,0 1 0,0-1 0,0 0 0,0 1 0,1-1 0,-2 3 0,1-1 0,0-1 0,0 1 0,0 0 0,0 0 0,1 0 0,-1 0 0,1 0 0,0 0 0,0 0 0,0 0 0,0 0 0,0 0 0,0 0 0,1 0 0,0 0 0,-1 0 0,1-1 0,0 1 0,1 0 0,-1 0 0,0-1 0,1 1 0,0-1 0,-1 1 0,1-1 0,0 0 0,0 1 0,0-1 0,0 0 0,1 0 0,-1-1 0,4 3 0,-1-1 0,0-1 0,0 0 0,0 0 0,0-1 0,0 1 0,1-1 0,-1 0 0,1-1 0,-1 1 0,1-1 0,-1 0 0,1 0 0,-1-1 0,0 0 0,1 0 0,-1 0 0,9-3 0,-9 1 0,0 0 0,0 1 0,0-1 0,0-1 0,-1 1 0,0-1 0,0 0 0,0 0 0,0 0 0,0 0 0,4-8 0,-6 9 0,0 0 0,0 0 0,0 0 0,0-1 0,-1 1 0,0 0 0,1-1 0,-1 1 0,-1-1 0,1 1 0,0-1 0,-1 1 0,0-1 0,0 0 0,0 1 0,0-1 0,0 1 0,-1-1 0,-1-5 0,2 9 0,0-1 0,-1 1 0,1 0 0,0-1 0,0 1 0,-1-1 0,1 1 0,-1 0 0,1-1 0,0 1 0,-1 0 0,1 0 0,-1-1 0,1 1 0,-1 0 0,1 0 0,0 0 0,-1-1 0,1 1 0,-1 0 0,1 0 0,-1 0 0,1 0 0,-1 0 0,1 0 0,-1 0 0,1 0 0,-1 0 0,1 0 0,-1 0 0,1 0 0,-1 1 0,1-1 0,-1 0 0,1 0 0,-1 0 0,1 1 0,-1-1 0,1 0 0,0 1 0,-1-1 0,1 0 0,0 1 0,-1-1 0,1 0 0,-1 1 0,-16 18 0,10-6 0,2 1 0,0 0 0,0 0 0,1 0 0,1 0 0,-3 28 0,5-35 0,1-1 0,-1 1 0,1-1 0,0 0 0,1 1 0,-1-1 0,1 1 0,1-1 0,-1 0 0,1 1 0,0-1 0,0 0 0,1 0 0,0-1 0,0 1 0,0 0 0,8 9 0,-8-13 0,-1-1 0,1 1 0,0 0 0,-1-1 0,1 1 0,0-1 0,0 0 0,0 0 0,0 0 0,0 0 0,0-1 0,0 1 0,1-1 0,-1 0 0,0 0 0,0 0 0,0 0 0,0 0 0,0-1 0,1 1 0,-1-1 0,0 0 0,0 0 0,0 0 0,-1 0 0,1-1 0,0 1 0,0-1 0,-1 0 0,1 0 0,3-3 0,10-8 0,-2 0 0,1 0 0,21-28 0,-30 34 0,113-150 0,-119 157 0,0-1 0,0 0 0,1 1 0,-1-1 0,1 0 0,-1 1 0,1-1 0,-1 0 0,1 1 0,-1-1 0,1 1 0,-1-1 0,1 1 0,0-1 0,-1 1 0,1 0 0,0-1 0,-1 1 0,1 0 0,0-1 0,-1 1 0,1 0 0,0 0 0,0 0 0,-1 0 0,1 0 0,0 0 0,0 0 0,0 0 0,-1 0 0,1 0 0,0 0 0,0 0 0,-1 0 0,1 1 0,0-1 0,1 1 0,-1 1 0,0 0 0,0 0 0,0 0 0,0 1 0,0-1 0,-1 0 0,1 0 0,-1 1 0,1-1 0,-1 1 0,0-1 0,0 3 0,-6 73 0,1-50 0,-4 34 0,9-61 0,0-1 0,0 1 0,0-1 0,0 0 0,0 1 0,0-1 0,0 1 0,0-1 0,0 0 0,0 1 0,1-1 0,-1 1 0,0-1 0,0 0 0,0 1 0,1-1 0,-1 0 0,0 1 0,0-1 0,1 0 0,-1 0 0,0 1 0,0-1 0,1 0 0,-1 0 0,0 1 0,1-1 0,-1 0 0,0 0 0,1 0 0,-1 0 0,1 1 0,-1-1 0,0 0 0,1 0 0,-1 0 0,1 0 0,-1 0 0,22-6 0,17-16 0,19-31 0,-45 40 0,0 0 0,1 1 0,0 1 0,1 0 0,23-13 0,-37 23 0,-1 1 0,1-1 0,0 1 0,-1 0 0,1-1 0,0 1 0,-1 0 0,1 0 0,0-1 0,-1 1 0,1 0 0,0 0 0,-1 0 0,1 0 0,0 0 0,0 0 0,-1 0 0,1 0 0,0 0 0,-1 0 0,1 0 0,0 1 0,-1-1 0,1 0 0,0 0 0,-1 1 0,1-1 0,0 0 0,-1 1 0,1-1 0,-1 1 0,1-1 0,-1 1 0,1-1 0,0 2 0,0 0 0,0 0 0,-1 0 0,1 1 0,-1-1 0,1 0 0,-1 0 0,0 1 0,0-1 0,0 0 0,0 1 0,-1 2 0,-14 61 0,7-23-5422,6-30 1442,2-17 463,0-13-3839</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7:25.667"/>
    </inkml:context>
    <inkml:brush xml:id="br0">
      <inkml:brushProperty name="width" value="0.025" units="cm"/>
      <inkml:brushProperty name="height" value="0.025" units="cm"/>
    </inkml:brush>
  </inkml:definitions>
  <inkml:trace contextRef="#ctx0" brushRef="#br0">21 6 21300,'-10'0'3107,"2"-3"705,5 2-1250,3 0-1409,2 1-768,10 0-385,0 0-97,3 0-1568,1 2-2435,-1 5-2722,-1 1-5926</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7:25.997"/>
    </inkml:context>
    <inkml:brush xml:id="br0">
      <inkml:brushProperty name="width" value="0.025" units="cm"/>
      <inkml:brushProperty name="height" value="0.025" units="cm"/>
    </inkml:brush>
  </inkml:definitions>
  <inkml:trace contextRef="#ctx0" brushRef="#br0">164 120 23190,'0'0'9065,"10"-2"-8622,-9 2-439,18-3 23,0-2 1,34-11-1,-49 15-27,0 0-1,0 0 0,0-1 0,-1 1 1,1-1-1,0 0 0,-1 0 1,0-1-1,1 1 0,-1 0 0,0-1 1,0 0-1,0 0 0,-1 0 0,1 0 1,-1 0-1,0-1 0,0 1 1,0-1-1,0 0 0,0 1 0,-1-1 1,2-8-1,-3 11 1,0 0 0,-1-1 0,0 1 0,1 0 0,-1 0 0,0-1 0,1 1 0,-1 0 0,0 0 0,0 0 0,0 0 0,0 0 0,0 0 0,0 0 0,-1 1 0,1-1 0,0 0 0,0 1 0,0-1 0,-1 1 0,1-1 0,0 1 0,-1-1 0,1 1 0,0 0 0,-1 0 0,1-1 0,-1 1 0,1 0 0,0 0 0,-1 1 0,-1-1 0,-56 1 0,54 0 0,-7 1 0,0 0 0,0 1 0,0 0 0,1 1 0,-1 1 0,1 0 0,0 0 0,1 1 0,-1 0 0,1 1 0,-12 10 0,15-11 0,-1 1 0,0-1 0,1 1 0,1 1 0,-1 0 0,1-1 0,0 2 0,1-1 0,0 1 0,0 0 0,1 0 0,0 0 0,1 0 0,-3 12 0,6-17 0,-1 0 0,1-1 0,0 1 0,0 0 0,0 0 0,0 0 0,1 0 0,0-1 0,0 1 0,0 0 0,0 0 0,0-1 0,1 1 0,-1-1 0,1 1 0,0-1 0,0 0 0,1 0 0,-1 0 0,1 0 0,-1 0 0,1 0 0,0-1 0,0 1 0,0-1 0,0 0 0,1 0 0,-1 0 0,0 0 0,1-1 0,-1 1 0,1-1 0,0 0 0,5 1 0,13 3 0,1 0 0,0-2 0,0-1 0,33 0 0,-52-2 0,38 0-1036,78-11 1,-86 5-1353,0-2 0,55-20 0,-11-4-10318</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39.417"/>
    </inkml:context>
    <inkml:brush xml:id="br0">
      <inkml:brushProperty name="width" value="0.025" units="cm"/>
      <inkml:brushProperty name="height" value="0.025" units="cm"/>
    </inkml:brush>
  </inkml:definitions>
  <inkml:trace contextRef="#ctx0" brushRef="#br0">203 0 12812,'0'0'14227,"-8"10"-12492,-5 5-1086,0-2-172,1 0 1,1 2 0,0-1 0,1 2-1,1-1 1,-11 24 0,20-38-478,0-1 0,0 0 0,0 1 0,0-1 0,0 1 0,0-1 0,0 0 0,0 1 0,0-1 0,0 0 0,0 1 0,0-1 0,0 1 0,1-1 0,-1 0 0,0 1 0,0-1 0,0 0 0,1 1 0,-1-1 0,0 0 0,0 0 0,1 1 0,-1-1 0,0 0 0,0 0 0,1 1 0,-1-1 0,0 0 0,1 0 0,-1 0 0,0 0 0,1 1 0,-1-1 0,1 0 0,-1 0 0,0 0 0,1 0 0,24 1 0,25-9 0,-47 7 0,15-5-51,1 1 0,0 0 1,0 2-1,0 0 0,31 0 1,-49 3 35,0 0 0,0 0 0,0 0 0,0 1 0,0-1 0,0 0 1,1 1-1,-1-1 0,0 1 0,0-1 0,0 1 0,0-1 0,0 1 1,-1 0-1,1-1 0,0 1 0,0 0 0,0 0 0,-1 0 0,1 0 0,0-1 1,-1 1-1,1 0 0,0 2 0,0 0 9,0 0 0,0 0 0,0 0 0,-1 0 0,1 1 0,-1-1 0,0 0 0,0 0 0,0 4 0,-1-1 59,0 1 1,0-1-1,0 1 0,-1-1 0,0 0 1,0 1-1,-1-1 0,-4 9 1,-8 3-35,-1-1 1,-1-1 0,-1 0 0,0-1-1,0-1 1,-2 0 0,1-2-1,-2 0 1,0-2 0,0 0 0,-1-1-1,-31 8 1,51-16-20,1 0 0,-1-1 1,1 1-1,-1-1 0,0 0 0,1 1 0,-1-1 1,1 0-1,-1 0 0,0 0 0,1 0 0,-1 0 1,1 0-1,-1-1 0,0 1 0,1 0 0,-1-1 1,1 1-1,-1-1 0,1 0 0,-1 1 0,1-1 0,0 0 1,-1 0-1,1 0 0,0 0 0,-1 0 0,1 0 1,0 0-1,0-1 0,0 1 0,0 0 0,-1-3 1,1-1-4,0 1 0,0 0 0,0-1 1,1 1-1,0-1 0,0 1 0,0-1 0,0 1 1,1-1-1,-1 1 0,4-8 0,-3 7-303,1 0 1,0 0-1,0 0 0,0 0 0,0 1 0,1-1 0,6-7 1,2 0-2857,0 1 0,24-20 0,-10 10-1775,-2-1-1421</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39.760"/>
    </inkml:context>
    <inkml:brush xml:id="br0">
      <inkml:brushProperty name="width" value="0.025" units="cm"/>
      <inkml:brushProperty name="height" value="0.025" units="cm"/>
    </inkml:brush>
  </inkml:definitions>
  <inkml:trace contextRef="#ctx0" brushRef="#br0">0 83 16111,'0'0'10826,"49"-57"-8904,-24 49-640,4 3-386,4 3-447,0 2-353,4 0-64,3 0-769,-1 0-1441,-1-2-2562,1-7-4581</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40.245"/>
    </inkml:context>
    <inkml:brush xml:id="br0">
      <inkml:brushProperty name="width" value="0.025" units="cm"/>
      <inkml:brushProperty name="height" value="0.025" units="cm"/>
    </inkml:brush>
  </inkml:definitions>
  <inkml:trace contextRef="#ctx0" brushRef="#br0">161 72 9993,'0'0'7778,"8"-9"-4462,21-30-492,-28 38-2619,-1 1 1,1-1-1,0 0 1,-1 1 0,1-1-1,-1 0 1,1 0 0,-1 1-1,0-1 1,1 0-1,-1 0 1,0 0 0,0 0-1,1 0 1,-1 0-1,0 1 1,0-1 0,0 0-1,0 0 1,0 0 0,0 0-1,-1-1 1,-13-1 1281,-21 14-1233,20-2-199,1 2 1,0 0-1,0 1 1,1 0-1,-14 17 1,20-21-28,1 0 0,0 0 0,0 1 0,1-1 0,0 1 0,1 0 0,0 1-1,0-1 1,1 1 0,-4 16 0,7-25-36,0 0 1,0 1-1,0-1 0,0 0 0,0 1 0,0-1 0,0 0 0,0 1 0,1-1 0,-1 0 0,1 0 0,-1 1 0,1-1 1,-1 0-1,1 0 0,0 0 0,-1 1 0,1-1 0,0 0 0,0 0 0,0 0 0,0-1 0,0 1 0,0 0 0,0 0 1,0 0-1,0-1 0,0 1 0,1-1 0,-1 1 0,0-1 0,0 1 0,1-1 0,-1 1 0,0-1 0,2 0 0,6 2-131,1-1 0,0-1 0,-1 0 0,12-1 0,-11 1-79,9-1-613,-1-1-1,1-1 1,21-6 0,52-24-6131,-29 6-1003</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40.777"/>
    </inkml:context>
    <inkml:brush xml:id="br0">
      <inkml:brushProperty name="width" value="0.025" units="cm"/>
      <inkml:brushProperty name="height" value="0.025" units="cm"/>
    </inkml:brush>
  </inkml:definitions>
  <inkml:trace contextRef="#ctx0" brushRef="#br0">111 0 11147,'0'0'14061,"1"14"-12550,0 3-1122,-1 1 1,-1-1 0,0 0-1,-1 0 1,-1 0 0,-1 0 0,-9 25-1,-14 26 57,-21 64 825,44-118-2158,1 1 0,0 0 0,0 29 0,5-41-3019,7-3 585,-8 0 2370,12-3-5808</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42.607"/>
    </inkml:context>
    <inkml:brush xml:id="br0">
      <inkml:brushProperty name="width" value="0.025" units="cm"/>
      <inkml:brushProperty name="height" value="0.025" units="cm"/>
    </inkml:brush>
  </inkml:definitions>
  <inkml:trace contextRef="#ctx0" brushRef="#br0">0 379 15118,'0'0'7602,"9"-9"-6241,139-129 1107,-77 75-2143,88-100 0,-159 163-332,0-1-1,0 1 1,0 0 0,0 0 0,0-1-1,0 1 1,0 0 0,0 0-1,0-1 1,1 1 0,-1 0 0,0 0-1,0 0 1,0 0 0,0-1-1,1 1 1,-1 0 0,0 0-1,0 0 1,1 0 0,-1-1 0,0 1-1,0 0 1,0 0 0,1 0-1,-1 0 1,0 0 0,0 0 0,1 0-1,-1 0 1,0 0 0,0 0-1,1 0 1,-1 0 0,0 0-1,0 0 1,1 0 0,-1 0 0,0 0-1,0 0 1,1 0 0,-1 0-1,0 1 1,0-1 0,1 0 0,-1 0-1,0 0 1,0 0 0,0 1-1,1-1 1,-1 0 0,0 0-1,0 0 1,0 0 0,0 1 0,0-1-1,1 0 1,-1 1 0,3 25-193,-7 51 187,3-62 37,0-5-282,-2 23 539,1-1 0,6 61 1,-2-83-553,0 1 0,0-1 0,1 1 0,1-1 0,5 12 0,-6-16-453,0 0 0,1 0 0,0 0 0,0-1 0,0 1 0,1-1 0,0 0 0,0 0 0,6 4 0,13 5-7807</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41.233"/>
    </inkml:context>
    <inkml:brush xml:id="br0">
      <inkml:brushProperty name="width" value="0.025" units="cm"/>
      <inkml:brushProperty name="height" value="0.025" units="cm"/>
    </inkml:brush>
  </inkml:definitions>
  <inkml:trace contextRef="#ctx0" brushRef="#br0">175 0 20724,'0'0'5402,"-12"1"-3993,6 0-1384,-1-1-1,1 1 1,0 0-1,0 1 1,0-1-1,0 1 0,0 0 1,0 1-1,0-1 1,1 1-1,-1 1 1,1-1-1,0 1 1,0-1-1,0 2 1,0-1-1,1 0 0,-6 8 1,4-5 40,0 1 1,1-1-1,0 1 1,1 0-1,-1 0 1,2 1-1,-1-1 1,1 1-1,0 0 1,1 0-1,0 0 1,1 0-1,-1 0 1,2 17-1,0-24-48,1 0 1,0-1-1,0 1 0,0-1 0,0 1 0,1-1 1,-1 0-1,0 1 0,1-1 0,-1 0 1,1 0-1,-1 0 0,1 0 0,-1 0 0,1 0 1,0-1-1,-1 1 0,1 0 0,0-1 1,0 1-1,0-1 0,-1 0 0,1 0 0,0 1 1,0-1-1,0 0 0,0-1 0,-1 1 1,5-1-1,3 1 74,0-1 0,0 0 0,0 0 0,-1-1-1,10-3 1,-9 1-72,-1-1 0,1 0 0,-1 0 0,0-1 0,-1 0 0,0 0 0,0 0 0,0-1 0,-1 0-1,8-11 1,-11 14-29,0 1-1,0-1 1,-1 0 0,0 0-1,0 0 1,0 0-1,0-1 1,-1 1-1,1 0 1,-1-1-1,0 1 1,0-1 0,-1 0-1,0 1 1,1-1-1,-1 1 1,-1-1-1,1 0 1,-1 1 0,0-1-1,0 1 1,0-1-1,-3-6 1,2 9-190,1 0 1,-1 0-1,0 0 1,0 0-1,0 0 1,0 1-1,0-1 1,-1 0-1,1 1 1,0 0-1,-1 0 1,1-1-1,-1 2 1,1-1-1,-5-1 1,5 1-404,0 1-1,0 0 1,0-1 0,0 1-1,0 0 1,0 0 0,0 0 0,0 0-1,1 1 1,-1-1 0,0 0 0,0 1-1,0 0 1,-3 1 0,-2 6-5851</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42.091"/>
    </inkml:context>
    <inkml:brush xml:id="br0">
      <inkml:brushProperty name="width" value="0.025" units="cm"/>
      <inkml:brushProperty name="height" value="0.025" units="cm"/>
    </inkml:brush>
  </inkml:definitions>
  <inkml:trace contextRef="#ctx0" brushRef="#br0">51 60 14926,'0'0'5339,"1"13"-2788,1 29-1008,-2 1 0,-1-1 0,-11 59-1,-29 35 188,67-169-1036,-19 17-757,-1 0 0,-1 0 0,0-1-1,-1 0 1,0 0 0,-2 0 0,0-1 0,-1 1 0,-1 0-1,0-1 1,-4-18 0,0 52-236,4 15 272,1-27 33,1 0 0,-1 0 1,1-1-1,0 1 0,0 0 0,0-1 0,1 1 0,-1-1 0,1 0 0,0 0 0,0 0 0,0 0 0,0 0 0,0 0 0,1-1 0,-1 0 0,1 0 0,-1 0 0,1 0 0,0 0 0,0-1 0,0 0 0,0 1 0,0-2 0,0 1 1,0 0-1,1-1 0,5 0 0,-1 1 25,-1-1 0,1-1 0,0 0-1,-1 0 1,1 0 0,-1-1 0,0-1 0,0 1 0,1-1 0,-2-1 0,1 1 0,0-1 0,7-6 0,-4 2-6,-1-1 1,0 0-1,0 0 0,-1-2 1,0 1-1,-1-1 0,0 0 1,-1-1-1,0 1 1,0-1-1,-2-1 0,1 1 1,-2-1-1,0 0 0,0 0 1,-1-1-1,-1 1 0,0-1 1,0-19-1,-2 32-29,0 1 1,0-1-1,0 1 0,0 0 1,0-1-1,0 1 0,0-1 1,0 1-1,0-1 0,0 1 1,0 0-1,0-1 0,0 1 1,-1-1-1,1 1 0,0 0 1,0-1-1,0 1 0,-1-1 1,1 1-1,0 0 0,0-1 1,-1 1-1,1 0 0,0 0 1,-1-1-1,1 1 0,-1 0 1,1 0-1,0-1 0,-1 1 1,1 0-1,-1 0 0,1 0 1,0 0-1,-1 0 0,1-1 1,-1 1-1,1 0 0,-1 0 1,1 0-1,0 0 0,-1 0 1,1 0-1,-1 1 0,1-1 1,-1 0-1,1 0 0,0 0 1,-1 0-1,1 0 0,-1 1 1,1-1-1,0 0 0,-1 0 1,1 0-1,0 1 0,-1-1 1,1 0-1,0 1 0,-1-1 1,1 0-1,0 1 0,0-1 1,-1 0-1,1 1 1,-24 23-275,2 6 284,-55 82-53,70-100 120,0 0-1,1 1 1,1 0-1,0 0 1,0 0-1,1 0 1,-3 19-1,7-31-66,0 1 1,0-1-1,0 0 0,0 0 0,0 1 0,0-1 1,0 0-1,0 0 0,0 1 0,0-1 0,1 0 1,-1 0-1,1 0 0,-1 0 0,1 1 0,-1-1 1,1 0-1,0 0 0,-1 0 0,1 0 0,0 0 1,0 0-1,0 0 0,-1-1 0,1 1 0,0 0 1,1 0-1,1 0-12,0 0 0,0 0 0,-1 0 0,1 0 0,0-1 0,0 1 0,0-1 0,0 0 0,0 0 0,0 0 0,3-1 0,7-1-197,-1 0 0,-1-1 0,1-1 0,19-8 0,-6-2-361,23-11 0,-46 24 554,1 0 1,-1 0-1,1 0 1,-1 0-1,1 1 1,0-1-1,-1 1 1,1-1 0,0 1-1,0 0 1,-1 0-1,1 0 1,0 1-1,3 0 1,-5 0 29,0 0 1,0 1-1,-1-1 0,1 1 1,0-1-1,-1 1 1,1-1-1,-1 1 1,1-1-1,-1 1 1,0-1-1,0 1 0,1 0 1,-1-1-1,-1 1 1,1 0-1,0-1 1,-1 4-1,-3 31 451,-1-18-392,3-15-114,1 1 0,0-1 1,0 0-1,0 1 1,1-1-1,-1 1 1,1-1-1,-1 1 1,1-1-1,0 1 0,1 5 1,0-9-105,-1 0 0,0 1 0,1-1 0,-1 0 0,1 0 0,-1 0 0,0 0 0,1 0 0,-1 1 0,1-1 0,-1 0 0,1 0 0,-1 0 0,0 0 0,1 0 0,-1 0 0,1 0 0,-1 0 0,1-1 0,-1 1 0,0 0 0,1 0 0,-1 0 0,1 0 0,-1-1 0,0 1 0,1 0 0,-1 0 0,0 0 0,1-1 0,-1 1 0,0 0-1,1-1 1,-1 1 0,0 0 0,0-1 0,1 1 0,-1 0 0,0-1 0,0 1 0,0-1 0,1 1 0,-1 0 0,0-1 0,0 0 0,12-18-5520,-2-2-1644</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42.450"/>
    </inkml:context>
    <inkml:brush xml:id="br0">
      <inkml:brushProperty name="width" value="0.025" units="cm"/>
      <inkml:brushProperty name="height" value="0.025" units="cm"/>
    </inkml:brush>
  </inkml:definitions>
  <inkml:trace contextRef="#ctx0" brushRef="#br0">1 90 14221,'0'0'10389,"10"6"-8478,36 21-587,-43-26-1246,0 0 0,0-1 0,0 1 0,0 0 0,1-1 0,-1 0 1,0 0-1,0 0 0,0 0 0,0 0 0,1-1 0,-1 1 0,0-1 0,0 0 0,0 0 0,0 0 0,0 0 0,0-1 0,-1 1 1,5-3-1,4-4 148,-1 1 0,1-2 1,10-11-1,-16 16-139,20-24 470,-24 27-524,0 0 0,0 0 1,0-1-1,0 1 0,-1 0 0,1-1 0,0 1 0,-1-1 0,1 1 1,-1 0-1,1-1 0,-1 1 0,0-1 0,0 0 0,1 1 1,-1-1-1,0 1 0,0-1 0,-1 1 0,1-1 0,-1-1 0,-1 2-33,0 0-1,0 1 0,-1-1 0,1 0 0,0 1 0,-1 0 0,1 0 1,0 0-1,-1 0 0,1 0 0,-1 0 0,1 0 0,0 1 1,-1-1-1,1 1 0,0 0 0,0-1 0,-3 3 0,-6 3 5,1 0-1,0 1 0,1 0 1,0 1-1,0 0 0,0 1 1,-12 16-1,8-9 106,1 1 1,1 0-1,-16 33 1,26-47-95,-1 0 1,1 0-1,0 0 1,-1 1-1,2-1 1,-1 0-1,0 0 1,1 1-1,-1-1 1,1 1-1,0-1 0,0 0 1,0 1-1,2 5 1,-1-7-61,0 0 0,0-1-1,0 1 1,0-1 0,1 1 0,-1-1 0,0 1 0,1-1-1,-1 0 1,1 0 0,-1 0 0,1 0 0,0 0-1,-1 0 1,1 0 0,0 0 0,0-1 0,0 1 0,0-1-1,-1 1 1,1-1 0,0 0 0,0 0 0,0 0 0,0 0-1,3 0 1,63-4-4476,-54 1 2577,0-1 0,0 0 0,-1-1-1,0 0 1,17-9 0,19-13-4446</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42.793"/>
    </inkml:context>
    <inkml:brush xml:id="br0">
      <inkml:brushProperty name="width" value="0.025" units="cm"/>
      <inkml:brushProperty name="height" value="0.025" units="cm"/>
    </inkml:brush>
  </inkml:definitions>
  <inkml:trace contextRef="#ctx0" brushRef="#br0">242 1 10570,'0'0'12721,"-9"0"-10244,-1 0-2128,1 0-1,0 1 0,0 1 1,-1-1-1,1 2 0,-15 4 0,18-4-207,0-1 0,1 1-1,-1-1 1,0 2-1,1-1 1,0 0-1,0 1 1,0 0-1,0 1 1,0-1 0,1 1-1,-7 9 1,10-13-178,0 0-1,1 0 1,-1 0 0,0 1 0,1-1 0,-1 0 0,0 1 0,1-1-1,0 1 1,-1-1 0,1 1 0,0-1 0,0 1 0,0-1 0,0 0 0,0 1-1,0-1 1,0 1 0,0-1 0,1 1 0,-1-1 0,0 1 0,1-1-1,0 0 1,-1 1 0,1-1 0,0 0 0,-1 1 0,1-1 0,0 0-1,0 0 1,0 0 0,0 0 0,0 0 0,0 0 0,1 0 0,-1 0-1,0 0 1,0-1 0,1 1 0,-1 0 0,0-1 0,1 1 0,-1-1-1,1 1 1,-1-1 0,0 0 0,2 0 0,12 4-363,0-1 1,0 0-1,26 0 0,-27-2 386,-5 0 87,0 0-1,0 1 1,-1 0-1,1 0 1,12 5 0,-20-6-21,-1-1 1,1 0-1,0 1 1,-1-1-1,1 0 1,0 1-1,-1-1 1,1 0-1,-1 1 1,1-1-1,-1 1 1,1-1-1,-1 1 1,1 0-1,-1-1 1,1 1-1,-1-1 1,0 1 0,1 0-1,-1-1 1,0 1-1,0 0 1,1 0-1,-1-1 1,0 1-1,0 0 1,0-1-1,0 2 1,-1 0 82,0 0 0,0 0 0,0 0 0,-1-1 1,1 1-1,-1 0 0,1-1 0,-1 1 0,1-1 0,-1 0 1,0 1-1,0-1 0,1 0 0,-1 0 0,-4 1 0,-25 14 114,-1-1-1,-1-1 0,-1-2 0,0-2 1,-41 8-1,66-17-2855,6-1-1208</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15.500"/>
    </inkml:context>
    <inkml:brush xml:id="br0">
      <inkml:brushProperty name="width" value="0.025" units="cm"/>
      <inkml:brushProperty name="height" value="0.025" units="cm"/>
    </inkml:brush>
  </inkml:definitions>
  <inkml:trace contextRef="#ctx0" brushRef="#br0">21 1 17328,'0'0'5253,"1"12"-3737,11 117 1069,-1-26-2121,-4 160 0,-15-222-2356,8-40 1577,-1 0 1,1 1 0,-1-1 0,1 0-1,-1 0 1,0 1 0,0-1 0,1 0-1,-1 0 1,0 0 0,0 0 0,0 0-1,0 0 1,-1 0 0,1 0 0,0-1-1,0 1 1,0 0 0,-1-1 0,1 1-1,0 0 1,-1-1 0,1 0 0,0 1-1,-3-1 1,-12 1-5702</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15.845"/>
    </inkml:context>
    <inkml:brush xml:id="br0">
      <inkml:brushProperty name="width" value="0.025" units="cm"/>
      <inkml:brushProperty name="height" value="0.025" units="cm"/>
    </inkml:brush>
  </inkml:definitions>
  <inkml:trace contextRef="#ctx0" brushRef="#br0">0 165 17104,'0'0'1751,"8"-11"-43,-1 0-1323,1 1-1,0 1 1,0-1-1,1 1 0,1 1 1,-1 0-1,1 0 0,1 1 1,-1 0-1,17-7 0,1 2 137,0 2 0,0 1 0,31-5-1,-44 11-513,-1 1-1,1 1 1,0 0-1,-1 1 0,1 0 1,0 1-1,-1 1 1,18 4-1,-27-5-20,0 1 1,0 0-1,0 0 0,0 1 0,0-1 1,-1 1-1,1 0 0,-1 0 0,0 1 1,0-1-1,0 1 0,0 0 0,-1 0 1,1 0-1,-1 1 0,0-1 0,0 1 1,-1 0-1,1 0 0,-1 0 0,0 0 1,0 0-1,1 8 0,-2-6 117,0 0 0,0 1 1,0-1-1,-1 0 0,0 0 0,-1 0 0,0 0 0,0 1 1,0-1-1,-1 0 0,0-1 0,0 1 0,-1 0 0,0-1 0,0 1 1,0-1-1,-7 9 0,-4 2 573,0-1 1,0 0-1,-29 22 1,35-32-622,1 0 0,-1-1-1,0 1 1,-1-2 0,0 1 0,1-1 0,-1 0 0,-1-1 0,1 0 0,-13 2 0,23-5-141,-1-1 1,0 1 0,0 0-1,0 0 1,0 0-1,1-1 1,-1 1 0,0 0-1,0 0 1,0-1-1,0 1 1,0 0 0,0 0-1,0-1 1,0 1 0,0 0-1,0 0 1,0-1-1,0 1 1,0 0 0,0 0-1,0-1 1,0 1-1,0 0 1,0 0 0,0-1-1,0 1 1,0 0-1,0 0 1,0-1 0,0 1-1,-1 0 1,1 0 0,0-1-1,0 1 1,0 0-1,0 0 1,-1 0 0,1 0-1,0-1 1,0 1-1,0 0 1,-1 0 0,1 0-1,0 0 1,0 0-1,-1 0 1,1-1 0,0 1-1,0 0 1,-1 0 0,1 0-1,0 0 1,-1 0-1,1 0 1,0 0 0,0 0-1,-1 0 1,1 0-1,0 0 1,-1 1 0,19-17-4182,7 2-1504,4 3-2466</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16.219"/>
    </inkml:context>
    <inkml:brush xml:id="br0">
      <inkml:brushProperty name="width" value="0.025" units="cm"/>
      <inkml:brushProperty name="height" value="0.025" units="cm"/>
    </inkml:brush>
  </inkml:definitions>
  <inkml:trace contextRef="#ctx0" brushRef="#br0">45 0 18097,'0'0'2039,"-3"10"113,-8 22 413,-12 60 1,21-80-2389,0 1-1,0 0 1,1-1 0,1 1-1,0 0 1,1 0 0,0 0-1,6 23 1,-7-34-131,1-1 0,-1 1 0,1-1 0,0 1 0,-1-1 0,1 1 0,0-1 1,0 0-1,0 1 0,0-1 0,0 0 0,0 0 0,0 0 0,0 0 0,1 0 0,-1 0 0,0 0 1,1 0-1,-1 0 0,1-1 0,-1 1 0,1 0 0,-1-1 0,3 1 0,-2-1 5,-1 0-1,0 0 0,1 0 1,-1-1-1,0 1 0,0 0 1,1-1-1,-1 1 1,0-1-1,0 1 0,0-1 1,0 0-1,1 1 1,-1-1-1,0 0 0,0 0 1,0 0-1,-1 0 0,1 0 1,0 0-1,0 0 1,0 0-1,-1 0 0,1 0 1,-1 0-1,1 0 0,-1-1 1,1 1-1,0-2 1,2-9-12,1-1 1,-2 1-1,1-1 1,-2 0-1,0 0 1,0 0 0,-1 0-1,-1 0 1,0 0-1,-1 0 1,0 0-1,-1 0 1,0 1 0,-1-1-1,-1 1 1,-11-22-1,3 23-1166,30 19-554,11-4-1978,0-2 0,49-1 0,-42-1-1080,2 0-3060</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17.325"/>
    </inkml:context>
    <inkml:brush xml:id="br0">
      <inkml:brushProperty name="width" value="0.025" units="cm"/>
      <inkml:brushProperty name="height" value="0.025" units="cm"/>
    </inkml:brush>
  </inkml:definitions>
  <inkml:trace contextRef="#ctx0" brushRef="#br0">82 86 4420,'0'0'12081,"4"-8"-10303,-4 6-2046,15-47 4735,-15 48-4262,0 0 0,0 0 0,0 0 1,0-1-1,0 1 0,0 0 0,0 0 0,0 0 1,-1 0-1,1 0 0,0 0 0,-1 0 0,1 0 1,0 0-1,-1 0 0,1 0 0,-1 0 1,0 0-1,0-1 0,-1 1-90,1 1 1,0-1-1,0 1 1,-1-1-1,1 1 0,0 0 1,-1-1-1,1 1 1,0 0-1,-1 0 0,1 0 1,0 0-1,-1 0 1,1 0-1,0 1 0,-1-1 1,1 0-1,0 1 1,-1-1-1,1 1 0,-2 0 1,0 1-85,0 0 0,0 0 0,0 0 1,1 0-1,-1 0 0,0 1 0,1-1 0,0 1 0,-1 0 1,1 0-1,0 0 0,0 0 0,1 0 0,-1 0 0,-1 5 1,-17 52 168,19-55-180,0 0 0,0 0-1,0 1 1,1-1 0,-1 1 0,1-1-1,0 0 1,1 1 0,2 10-1,-3-15-11,0 0 0,1 0-1,0 0 1,-1 0-1,1 0 1,-1 0 0,1 0-1,0 0 1,0 0-1,0 0 1,-1 0 0,1 0-1,0-1 1,0 1 0,0 0-1,0-1 1,0 1-1,1-1 1,0 1 0,0 0 7,1-1 0,0 1 1,-1-1-1,1 0 1,-1 0-1,1 0 1,-1 0-1,1 0 0,0-1 1,-1 1-1,1-1 1,3-1-1,1-1 11,0-1-1,0 0 1,-1 0 0,1 0-1,-1-1 1,0 0 0,0 0-1,0-1 1,-1 0 0,8-10 0,-10 12 7,0 1 0,0-1 0,-1 0 0,1 0 0,-1 0 0,0 0 0,0 0 1,-1 0-1,1-1 0,-1 1 0,0-1 0,0 1 0,0-1 0,0 1 0,-1-1 0,0 0 1,0 1-1,0-1 0,-2-7 0,0 9-76,-1 0 0,0 0 0,1 0 0,-1 1-1,0 0 1,0-1 0,0 1 0,0 0 0,-1 1 0,1-1 0,-1 0 0,1 1-1,-1 0 1,1 0 0,-1 0 0,0 0 0,1 1 0,-1-1 0,0 1 0,0 0 0,1 0-1,-1 0 1,0 1 0,0-1 0,-4 2 0,7-1-307,0 0-1,1 0 1,-1 0 0,0 1-1,1-1 1,-1 0 0,1 0-1,-1 1 1,1-1 0,0 0-1,-1 0 1,1 1 0,0-1-1,0 0 1,0 1 0,0-1-1,0 0 1,0 1 0,0-1-1,1 0 1,-1 0 0,0 1-1,1 0 1,8 6-5997</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19.975"/>
    </inkml:context>
    <inkml:brush xml:id="br0">
      <inkml:brushProperty name="width" value="0.025" units="cm"/>
      <inkml:brushProperty name="height" value="0.025" units="cm"/>
    </inkml:brush>
  </inkml:definitions>
  <inkml:trace contextRef="#ctx0" brushRef="#br0">248 89 6118,'3'-7'1828,"0"1"0,-1-1-1,0 0 1,0 0 0,0 0 0,-1 0 0,0 0 0,-1 0 0,0-8-1,-1 14-1711,-1 0 0,0 0-1,0 0 1,0 0-1,-1 0 1,1 1 0,0-1-1,0 1 1,0-1 0,0 1-1,0 0 1,-1 0-1,1 0 1,0 0 0,0 0-1,-1 0 1,-1 1-1,-3-1-7,-6 1-49,0 0 0,0 0 1,1 1-1,-1 1 0,0 0 0,1 1 0,0 0 0,0 1 0,-20 11 1,27-13-23,0-1 0,0 1 1,0 1-1,1-1 1,0 1-1,-1 0 0,1 0 1,1 0-1,-1 0 1,1 1-1,-1-1 1,1 1-1,1 0 0,-1 0 1,1 0-1,0 0 1,0 0-1,0 1 0,1-1 1,-1 1-1,1-1 1,1 1-1,-1 0 1,1 8-1,0-13-34,0 1 0,1-1 0,-1 0 0,0 1 1,1-1-1,-1 1 0,1-1 0,0 0 0,-1 0 0,1 1 0,0-1 0,0 0 1,0 0-1,-1 0 0,1 0 0,0 0 0,1 0 0,-1 0 0,0 0 0,0 0 0,3 1 1,0 0-5,0-1 0,0 1 0,0-1 0,0 0 0,0 0 1,1 0-1,5 0 0,3-1 42,-1 0 0,1-1 0,-1 0 0,18-4 0,-16 1 146,1 0 0,-1-1 1,0-1-1,-1 0 0,0-1 0,0 0 1,0-1-1,-1-1 0,0 0 0,0-1 1,-1 0-1,19-22 0,-29 30-138,1 0 0,-1 0 0,0 1 0,0-1-1,0 0 1,0 0 0,0 0 0,0 0 0,-1 0 0,1 0 0,-1-1 0,1 1-1,-1 0 1,0 0 0,0 0 0,0 0 0,0-1 0,0 1 0,0 0-1,-1 0 1,0-3 0,0 3-28,-1 0-1,1 0 0,0 1 1,-1-1-1,1 0 1,-1 1-1,0 0 1,0-1-1,0 1 1,1 0-1,-1 0 0,0 0 1,0 0-1,0 0 1,-1 0-1,1 1 1,-3-2-1,-12-1-35,0 1 0,-1 0 0,0 1 0,-21 2 0,21 0 62,11-1-138,-30 2-678,36-2 645,0 1-1,1-1 1,-1 0-1,0 0 1,1 0 0,-1 1-1,0-1 1,1 0 0,-1 1-1,1-1 1,-1 1 0,0-1-1,1 1 1,-1-1 0,1 1-1,-1-1 1,1 1 0,-1 0-1,1-1 1,0 1 0,-1-1-1,1 1 1,0 0-1,-1 0 1,1-1 0,0 1-1,0 0 1,0-1 0,0 1-1,0 0 1,0 0 0,0-1-1,0 1 1,0 0 0,0 0-1,0-1 1,0 1 0,0 0-1,1-1 1,-1 1 0,0 0-1,0-1 1,1 2 0,0-1-291,0 1 1,0-1-1,0 1 1,1-1-1,-1 1 1,0-1 0,1 0-1,-1 0 1,1 0-1,-1 0 1,1 0-1,-1 0 1,1 0 0,0 0-1,-1-1 1,1 1-1,0-1 1,2 1-1,21 6-5724</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20.583"/>
    </inkml:context>
    <inkml:brush xml:id="br0">
      <inkml:brushProperty name="width" value="0.025" units="cm"/>
      <inkml:brushProperty name="height" value="0.025" units="cm"/>
    </inkml:brush>
  </inkml:definitions>
  <inkml:trace contextRef="#ctx0" brushRef="#br0">1 275 8840,'0'0'12620,"1"-9"-10842,-1 6-1651,1 0 1,-1 0 0,1 0-1,0 0 1,-1 0-1,1 1 1,0-1-1,1 0 1,-1 1-1,0-1 1,1 0-1,0 1 1,-1 0-1,1-1 1,0 1-1,0 0 1,0 0-1,1 0 1,-1 0-1,0 0 1,1 1-1,-1-1 1,1 1-1,0-1 1,-1 1-1,1 0 1,0 0-1,0 1 1,0-1-1,0 0 1,0 1-1,-1 0 1,1-1-1,5 1 1,-5 0-101,1-1 0,-1 1 0,1 0 0,-1 0 0,0 0 0,1 0 0,-1 0 0,1 1 1,-1 0-1,0 0 0,1 0 0,-1 0 0,0 0 0,0 0 0,0 1 0,0 0 0,0-1 0,0 1 0,0 0 0,0 1 0,-1-1 0,1 0 1,-1 1-1,0-1 0,0 1 0,0 0 0,0 0 0,0 0 0,0 0 0,-1 0 0,1 0 0,-1 0 0,0 1 0,0-1 0,0 0 1,-1 1-1,1-1 0,-1 0 0,0 1 0,0-1 0,0 6 0,1 39 1355,-2-45-574,1-7-94,0-25-127,1 15-562,-2 0-1,1 0 1,-2 0-1,0 1 1,0-1-1,-1 0 1,-1 1-1,-1 0 0,1 0 1,-2 0-1,-7-12 1,13 24-143,5 6-148,0-2 126,0 0 0,0 0 0,0 0 0,0-1 0,1 0 0,-1 0 0,1 0 0,-1-1 0,1 0 0,0 0 0,0 0 0,-1-1 0,1 0 0,0 0 0,0 0 0,-1-1 0,1 0 0,0 0 0,-1 0 0,1-1 0,6-2 0,-4 1-655,0-1-1,0 0 0,-1 0 1,1-1-1,11-9 0,-12 9-577,-1-1 1,0 0-1,0-1 0,-1 0 0,9-11 1,2-14-4618,-3-2-2664</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45.175"/>
    </inkml:context>
    <inkml:brush xml:id="br0">
      <inkml:brushProperty name="width" value="0.025" units="cm"/>
      <inkml:brushProperty name="height" value="0.025" units="cm"/>
    </inkml:brush>
  </inkml:definitions>
  <inkml:trace contextRef="#ctx0" brushRef="#br0">114 0 16528,'0'0'4116,"1"10"-3807,-1 26 145,-2 1 0,-1-1 0,-14 65 1,-40 115-70,33-131 136,21-75-528,0 1-1,1 0 1,0-1 0,1 1 0,0 18 0,2-28-81,-1-1-1,0 1 1,1-1 0,-1 1-1,1 0 1,-1-1 0,1 0 0,-1 1-1,1-1 1,-1 1 0,1-1-1,0 0 1,-1 1 0,1-1-1,0 0 1,-1 0 0,1 1-1,0-1 1,-1 0 0,1 0 0,0 0-1,-1 0 1,1 0 0,0 0-1,-1 0 1,1 0 0,0 0-1,-1 0 1,1 0 0,0-1-1,-1 1 1,1 0 0,0 0 0,-1-1-1,1 1 1,0 0 0,0-1-1,27-10-1723,5-10-2145,-2-1 0,44-39 0,-67 54 2840,29-25-2887</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21.267"/>
    </inkml:context>
    <inkml:brush xml:id="br0">
      <inkml:brushProperty name="width" value="0.025" units="cm"/>
      <inkml:brushProperty name="height" value="0.025" units="cm"/>
    </inkml:brush>
  </inkml:definitions>
  <inkml:trace contextRef="#ctx0" brushRef="#br0">25 0 6086,'0'0'16805,"1"9"-15454,-4 257 5823,-4-85-6079,8-217-889,0 15-304,-1 1 1,0 0 0,-2-1 0,0 1-1,-2 0 1,-5-20 0,8 39 22,11 25-299,-6-20 386,0 0-1,0 0 1,0 0-1,0-1 1,1 0 0,-1 1-1,1-2 1,0 1-1,0 0 1,0-1-1,0 0 1,0 0-1,0-1 1,1 1-1,-1-1 1,0 0 0,1-1-1,-1 1 1,1-1-1,-1 0 1,1-1-1,-1 1 1,1-1-1,-1 0 1,1 0-1,-1-1 1,0 1 0,0-1-1,0-1 1,0 1-1,0-1 1,0 1-1,0-1 1,-1-1-1,0 1 1,0-1 0,0 1-1,0-1 1,0-1-1,-1 1 1,1 0-1,-1-1 1,0 1-1,-1-1 1,1 0-1,-1 0 1,0 0 0,2-9-1,-5 18-164,-6 23 330,2 1 0,0-1 0,-2 53 0,7-79-175,1 0-1,-1 0 1,0 0-1,0 1 1,1-1-1,-1 0 1,1 0 0,-1 0-1,1 0 1,-1 0-1,1 0 1,0 0-1,-1 0 1,1-1-1,0 1 1,0 0-1,-1 0 1,1 0-1,0-1 1,0 1-1,0 0 1,0-1-1,0 1 1,0-1 0,0 0-1,0 1 1,0-1-1,0 0 1,1 1-1,-1-1 1,0 0-1,0 0 1,0 0-1,0 0 1,0 0-1,1 0 1,-1 0-1,0 0 1,0-1-1,0 1 1,0 0 0,0-1-1,0 1 1,0-1-1,0 1 1,0-1-1,1 0 1,4-1-4,0-1 0,-1 0 0,1 0 0,-1 0 1,0 0-1,0-1 0,7-6 0,-2-2 2,-1-1 0,0 0 0,0 0 0,-2-1 0,1 0 0,-2-1 0,0 0 0,-1 0 0,5-20 0,-16 144-336,5-104 384,0 0 0,0 0 1,1 1-1,0-1 0,0 0 1,1 0-1,-1 1 0,3 6 1,-2-10-102,0-1 0,0 0 1,0 1-1,0-1 0,0 0 1,0 0-1,0 0 1,0 0-1,0 0 0,1 0 1,-1 0-1,0 0 0,1 0 1,-1-1-1,1 1 1,-1-1-1,1 1 0,-1-1 1,1 1-1,-1-1 0,1 0 1,-1 0-1,1 0 1,0 0-1,-1 0 0,1 0 1,-1 0-1,1 0 0,-1-1 1,1 1-1,1-1 1,0 0-662,0 0 0,1 0 1,-1 0-1,0-1 1,0 1-1,-1-1 1,1 0-1,0 1 0,0-1 1,-1 0-1,1-1 1,-1 1-1,0 0 1,0-1-1,0 1 0,0-1 1,3-5-1,10-15-8334</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21.828"/>
    </inkml:context>
    <inkml:brush xml:id="br0">
      <inkml:brushProperty name="width" value="0.025" units="cm"/>
      <inkml:brushProperty name="height" value="0.025" units="cm"/>
    </inkml:brush>
  </inkml:definitions>
  <inkml:trace contextRef="#ctx0" brushRef="#br0">112 49 4484,'0'0'24514,"0"-8"-23521,0 6-920,-1-26 533,1 28-594,0-1 0,-1 1 0,1-1 0,0 1-1,0-1 1,0 1 0,0-1 0,-1 1 0,1-1 0,0 1 0,0-1 0,-1 1-1,1 0 1,0-1 0,-1 1 0,1-1 0,-1 1 0,1 0 0,0-1 0,-1 1-1,1 0 1,-1 0 0,1-1 0,-1 1 0,1 0 0,-1 0 0,1 0 0,-1-1-1,1 1 1,-1 0 0,1 0 0,-1 0 0,1 0 0,-1 0 0,1 0 0,-1 0-1,0 0 1,1 0 0,-1 1 0,1-1 0,-1 0 0,1 0 0,-1 0 0,1 1-1,-1-1 1,1 0 0,0 0 0,-1 1 0,1-1 0,-1 0 0,1 1 0,0-1-1,-1 1 1,1-1 0,0 0 0,-1 2 0,-5 3 23,0 1 0,1 0 1,0 1-1,0-1 0,1 1 0,0 0 0,-6 14 1,7-16-10,1 0 0,0 0 0,0 0 0,1 0 0,-1 1-1,1-1 1,0 0 0,1 1 0,-1-1 0,1 1 0,0-1 0,2 10 0,-2-14-27,1 0-1,0 0 0,0 0 0,0-1 1,0 1-1,0 0 0,0-1 0,0 1 1,0 0-1,0-1 0,0 1 0,0-1 1,0 0-1,0 1 0,1-1 0,-1 0 1,0 0-1,0 0 0,0 0 0,0 0 1,1 0-1,-1 0 0,0 0 0,0 0 1,0 0-1,2-1 0,33-9-421,-28 5 201,-1-1 0,0 1 0,0-1 0,0 0 0,-1-1 0,0 0 0,0 0 0,8-13 0,13-16-379,-24 85-649,-4 24 2274,-3-1 0,-3 1 0,-3-1 0,-35 129 0,44-197-1024,-1 0 0,1 0 0,-1 0 0,0 0 0,0-1 0,0 1 0,0-1 0,-1 1 0,1-1 0,-1 0 0,0 0 0,-3 3 0,4-6 0,1 1 0,0 0 0,0-1 0,0 1 0,-1-1 0,1 0 0,0 1 0,-1-1 0,1 0 0,0 0 0,-1 0 0,1 0 0,0 0 0,-1 0 0,1 0 0,0 0 0,-1-1 0,1 1 0,0 0 0,0-1 0,-1 1 0,1-1 0,0 1 0,0-1 0,0 0 0,-1 1 0,1-1 0,0 0 0,0 0 0,0 0 0,1 0 0,-1 0 0,0 0 0,0 0 0,0 0 0,1 0 0,-1 0 0,0-1 0,0-1 0,-6-8-11,1-1 1,0 0-1,0 0 0,1-1 1,1 1-1,0-1 0,0 0 1,2 0-1,0 0 0,-1-19 1,2 23-29,2 1 0,-1-1 1,1 1-1,0 0 1,0 0-1,1-1 1,1 1-1,-1 0 1,1 0-1,0 1 0,1-1 1,0 1-1,0-1 1,1 1-1,0 0 1,0 1-1,9-10 1,56-38-5897,-55 43 3200,14-11-4440</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23.234"/>
    </inkml:context>
    <inkml:brush xml:id="br0">
      <inkml:brushProperty name="width" value="0.025" units="cm"/>
      <inkml:brushProperty name="height" value="0.025" units="cm"/>
    </inkml:brush>
  </inkml:definitions>
  <inkml:trace contextRef="#ctx0" brushRef="#br0">99 312 13389,'0'-5'1778,"-2"-25"8518,2 30-10216,0-1 0,0 1 0,0 0 0,0-1 0,-1 1 0,1-1 0,0 1 0,0-1 0,0 1 0,-1 0 0,1-1 0,0 1 0,-1 0 0,1-1 0,0 1 0,-1 0 0,1-1 0,0 1 0,-1 0 0,1 0 0,-1-1 0,1 1 0,0 0 0,-1 0 0,1 0 0,-1 0 0,1 0 0,-1-1 0,1 1 0,-1 0 0,1 0 0,-1 0 0,1 0 0,0 0 0,-1 0 0,1 1 0,-1-1 0,1 0 0,-1 0 0,1 0 0,-1 0 0,1 0 0,0 1 0,-1-1 0,1 0 0,-1 0 0,1 1 0,0-1 0,-1 0 0,1 1 0,0-1 0,-1 0 0,1 1 0,0-1 0,0 0 0,-1 2 0,-4 3-61,0 1 0,0-1 0,0 1 0,1 0 0,0 1 0,0-1 0,1 1 0,-4 10 0,-18 59 178,24-71-187,-1 1 5,0 0-1,0 1 0,1-1 1,0 0-1,1 1 0,-1 7 1,1-13-10,1 0-1,-1 0 1,0 0 0,1 0 0,-1 0 0,0 0 0,1 0 0,-1 0 0,1 0 0,0 0 0,-1 0-1,1 0 1,0 0 0,-1-1 0,1 1 0,0 0 0,0 0 0,0-1 0,0 1 0,0-1-1,0 1 1,0-1 0,0 1 0,0-1 0,0 1 0,0-1 0,0 0 0,0 0 0,0 0 0,0 1-1,0-1 1,0 0 0,0 0 0,0 0 0,0-1 0,1 1 0,-1 0 0,0 0 0,0-1-1,0 1 1,0 0 0,0-1 0,1 0 0,6-2 12,0 0 0,-1 0-1,1-1 1,-1 0 0,0 0-1,0-1 1,0 0 0,0 0 0,-1-1-1,0 1 1,8-11 0,-5 5-14,0 0 0,0-1 0,-1 0 0,-1 0 0,12-26 0,-11 13 13,-14 35-90,-14 38 52,16-36 102,0-1 0,1 1 0,1 0 0,0 0 0,0 0 0,1 1 0,1 17 0,1-29-70,-1 0 0,1 0 0,-1 0 0,1 0 0,-1 0 0,1 0 0,0-1 0,0 1 0,-1 0 0,1 0 0,0 0 0,0-1 0,0 1 0,0 0 0,0-1 0,0 1 0,0-1-1,0 1 1,0-1 0,0 0 0,0 1 0,0-1 0,0 0 0,0 0 0,1 0 0,-1 0 0,0 0 0,0 0 0,0 0 0,0 0 0,0 0 0,0 0 0,0-1 0,1 1 0,-1 0-1,0-1 1,2 0 0,41-16 232,-29 5-265,0-1 0,-1-1 1,-1 0-1,0 0 0,-1-1 1,17-27-1,0 0-128,1 6 49,-22 28 111,0-1 0,0-1-1,-1 0 1,7-12-1,-8 7 15,0 0-1,-1 0 0,-1 0 1,0 0-1,-1-1 0,-1 1 1,0-1-1,-1 0 0,-1 0 1,-2-16-1,3 31-25,-1 0 1,0 0-1,0 0 1,0 0-1,0 0 1,0 0 0,0 0-1,0 0 1,-1 0-1,1 0 1,0 0-1,0 1 1,-1-1-1,1 0 1,-1 0-1,1 0 1,-1 0-1,1 0 1,-1 1-1,1-1 1,-1 0-1,0 0 1,1 1-1,-1-1 1,0 0-1,0 1 1,1-1-1,-1 1 1,0-1-1,0 1 1,0 0-1,0-1 1,0 1-1,0 0 1,0-1-1,0 1 1,0 0-1,0 0 1,0 0-1,0 0 1,0 0-1,1 0 1,-1 0-1,-2 0 1,0 1-17,0 0 0,1 0 1,-1 0-1,0 0 0,0 1 1,0-1-1,1 1 0,-1-1 1,1 1-1,-1 0 0,1 0 1,0 0-1,-3 4 0,-10 14 87,1 2-1,1-1 0,1 2 1,0 0-1,2 0 0,1 1 1,1 0-1,1 0 0,1 1 1,1 0-1,1 0 0,0 27 1,4-47-50,0 0 1,1-1-1,-1 1 0,1 0 1,0-1-1,0 1 1,1 0-1,-1-1 0,1 1 1,0-1-1,0 0 1,1 0-1,-1 0 0,1 0 1,0 0-1,0 0 1,0-1-1,1 1 0,-1-1 1,1 0-1,-1 0 1,1 0-1,0-1 0,0 1 1,1-1-1,6 3 1,-3-2-246,1 0 0,0-1 0,-1 0 0,1 0 0,0-1 0,0 0 0,0-1 0,0 0 0,0 0 1,0 0-1,0-2 0,0 1 0,13-4 0,3-8-3601,-3-8-3325</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26.165"/>
    </inkml:context>
    <inkml:brush xml:id="br0">
      <inkml:brushProperty name="width" value="0.025" units="cm"/>
      <inkml:brushProperty name="height" value="0.025" units="cm"/>
    </inkml:brush>
  </inkml:definitions>
  <inkml:trace contextRef="#ctx0" brushRef="#br0">0 1 14350,'0'0'9769,"4"62"-8744,-4-34-673,2 0-320,1-4 64,-1-3-96,4-3-224,-2-6-513,0-5-416,1-7-1281,-3-16-9193</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26.520"/>
    </inkml:context>
    <inkml:brush xml:id="br0">
      <inkml:brushProperty name="width" value="0.025" units="cm"/>
      <inkml:brushProperty name="height" value="0.025" units="cm"/>
    </inkml:brush>
  </inkml:definitions>
  <inkml:trace contextRef="#ctx0" brushRef="#br0">1 0 20083,'0'0'4644,"52"31"-7975,-21-26-2082,-1-1-4869</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26.863"/>
    </inkml:context>
    <inkml:brush xml:id="br0">
      <inkml:brushProperty name="width" value="0.025" units="cm"/>
      <inkml:brushProperty name="height" value="0.025" units="cm"/>
    </inkml:brush>
  </inkml:definitions>
  <inkml:trace contextRef="#ctx0" brushRef="#br0">85 0 9129,'0'0'15203,"-9"1"-14904,5-1-392,-33 4 536,36-4-484,0 0 0,0 0 0,0 1 0,-1-1 0,1 0 0,0 1 0,0-1 0,0 1 0,0-1 0,0 1 0,0-1 0,0 1 0,0 0 0,0-1 0,0 1 0,0 0 0,0 0 0,0 0 0,1-1 0,-1 1 0,0 0 0,1 0 0,-1 0 0,1 1 0,-1-1 0,1 0 0,-1 0 0,1 0-1,-1 1 1,1 2-25,1 0 0,-1-1 0,0 0-1,1 1 1,0-1 0,0 1 0,0-1-1,0 0 1,1 0 0,-1 1 0,1-1-1,0 0 1,0 0 0,0 0 0,3 3-1,42 32-70,-40-33 137,0 0 0,0 0 1,0 1-1,-1 0 0,11 12 1,-16-17 43,0-1 1,-1 1-1,1 0 1,-1 0-1,1 0 1,-1 0-1,1 0 0,-1 0 1,0 0-1,1 0 1,-1 0-1,0 0 1,0 0-1,0 0 1,0 0-1,0 0 1,0 0-1,0 0 1,0 0-1,0 0 1,-1 1-1,1-1 1,0 0-1,-1 0 0,1 0 1,0-1-1,-1 2 1,-1 1 103,0-1 1,0 0-1,0 0 0,0 0 1,0 0-1,0-1 0,-1 1 1,1-1-1,-1 1 0,-2 0 1,-7 3 722,0 0 1,0-1-1,-17 3 1,-7-4-152,36-3-756,0 0-1,0 0 1,-1 0 0,1 0 0,0 0-1,0 0 1,0 0 0,0 0-1,0 0 1,0 0 0,0 0 0,0 0-1,-1 0 1,1 0 0,0 0-1,0 0 1,0 0 0,0 0 0,0 0-1,0 0 1,0 0 0,0-1-1,-1 1 1,1 0 0,0 0 0,0 0-1,0 0 1,0 0 0,0 0 0,0 0-1,0 0 1,0 0 0,0 0-1,0-1 1,0 1 0,0 0 0,0 0-1,0 0 1,0 0 0,0 0-1,0 0 1,0 0 0,0 0 0,0-1-1,0 1 1,0 0 0,0 0-1,0 0 1,0 0 0,0 0 0,0 0-1,0 0 1,0-1 0,0 1-1,0 0 1,0 0 0,0 0 0,0 0-1,0 0 1,0 0 0,0 0-1,0 0 1,1 0 0,17-10-4058,6 1-1671,4 0-2339</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27.238"/>
    </inkml:context>
    <inkml:brush xml:id="br0">
      <inkml:brushProperty name="width" value="0.025" units="cm"/>
      <inkml:brushProperty name="height" value="0.025" units="cm"/>
    </inkml:brush>
  </inkml:definitions>
  <inkml:trace contextRef="#ctx0" brushRef="#br0">118 36 20916,'0'0'1254,"-9"-1"572,5 1-1674,-1 0-1,1 1 1,0-1-1,-1 1 1,1 0 0,-1 0-1,1 0 1,0 0 0,0 1-1,0 0 1,0 0-1,0 0 1,0 0 0,0 1-1,1-1 1,-1 1-1,1 0 1,0 0 0,0 0-1,0 0 1,0 1-1,1 0 1,-1-1 0,1 1-1,0 0 1,0 0 0,0 0-1,0 0 1,-1 9-1,1-10-111,1 0 0,0 0 0,1 0-1,-1 1 1,1-1 0,-1 0-1,1 0 1,0 1 0,0-1 0,1 0-1,0 6 1,0-8-36,-1 0-1,1 0 1,0 0-1,0 0 1,0 1 0,0-1-1,0 0 1,0-1-1,0 1 1,0 0-1,1 0 1,-1 0-1,0-1 1,0 1 0,1-1-1,-1 1 1,0-1-1,1 1 1,-1-1-1,0 0 1,1 0 0,-1 1-1,1-1 1,-1 0-1,1 0 1,-1 0-1,2-1 1,5 0-94,0 0 0,0 0 0,0-1 1,0 0-1,-1-1 0,1 0 0,-1 0 0,0 0 0,0-1 1,0 0-1,0 0 0,0-1 0,-1 0 0,10-10 1,-9 9 12,-1-1 1,0 1 0,-1-1 0,1 0 0,-2 0 0,1 0 0,-1-1 0,0 0 0,0 0-1,-1 0 1,0 0 0,0 0 0,2-16 0,-23 91-139,1-8 270,15-52-45,1 0 0,0 0 0,0 1-1,1-1 1,0 0 0,0 0 0,1 8 0,0-14-142,-1 1 0,1-1 1,-1 1-1,1-1 0,0 1 0,-1-1 0,1 1 0,0-1 1,0 0-1,0 1 0,0-1 0,0 0 0,0 0 1,3 2-1,-2-2-356,0 0 0,0 0 0,0 0 0,0 0 0,1 0 0,-1-1-1,0 1 1,1-1 0,-1 1 0,0-1 0,1 0 0,3 0 0,15-1-5934</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27.581"/>
    </inkml:context>
    <inkml:brush xml:id="br0">
      <inkml:brushProperty name="width" value="0.025" units="cm"/>
      <inkml:brushProperty name="height" value="0.025" units="cm"/>
    </inkml:brush>
  </inkml:definitions>
  <inkml:trace contextRef="#ctx0" brushRef="#br0">133 0 18321,'-6'9'983,"-10"11"274,1 0 1,1 2 0,1 0 0,1 0 0,1 1 0,-9 28 0,14-32-953,1 0 1,1 0 0,0 0 0,1 1-1,1 28 1,1-38-316,1-2 32,0 1 0,0-1-1,0 0 1,4 14 0,-4-21-34,0 0-1,0-1 1,0 1 0,1 0 0,-1 0 0,0 0-1,1 0 1,-1 0 0,1-1 0,-1 1 0,1 0-1,-1 0 1,1-1 0,-1 1 0,1 0 0,0-1 0,-1 1-1,1-1 1,0 1 0,0-1 0,-1 1 0,1-1-1,0 1 1,0-1 0,0 0 0,0 1 0,-1-1-1,1 0 1,0 0 0,0 0 0,0 0 0,0 0-1,0 0 1,0 0 0,0 0 0,0 0 0,0 0-1,-1 0 1,1 0 0,0-1 0,0 1 0,0 0-1,0-1 1,0 1 0,-1-1 0,1 1 0,0-1-1,0 1 1,-1-1 0,2-1 0,6-3-173,-1-2 1,0 1 0,0-1-1,-1 0 1,8-10-1,26-27-202,-38 41 383,1 1 0,0 0 0,0 0 0,0 0 0,0 0 0,0 1 1,0-1-1,0 1 0,1 0 0,-1-1 0,0 2 0,1-1 1,4 0-1,-7 1 17,0 1 0,0-1 0,0 1 1,0 0-1,0-1 0,-1 1 1,1 0-1,0 0 0,0 0 0,-1 0 1,1 0-1,-1 0 0,1 0 0,-1 0 1,1 0-1,-1 0 0,0 0 0,1 0 1,-1 0-1,0 0 0,0 0 0,0 0 1,1 0-1,-1 1 0,-1-1 1,1 0-1,0 0 0,0 0 0,0 0 1,-1 2-1,-4 38 467,1-32-351,1 0 0,-1 0 0,-1 0 0,0-1 0,0 1 0,-1-1 0,-10 12 0,12-16-83,1 0 1,-1-1-1,1 1 0,-1-1 1,0 0-1,0 1 1,-1-2-1,1 1 0,0 0 1,-1-1-1,0 0 1,0 0-1,1-1 0,-1 1 1,0-1-1,-6 1 1,11-2-150,-1 0 1,0 0-1,1-1 1,-1 1-1,0 0 0,0 0 1,1 0-1,-1-1 1,1 1-1,-1 0 1,0-1-1,1 1 1,-1-1-1,1 1 1,-1-1-1,1 1 1,-1-1-1,1 1 1,-1-1-1,1 1 1,-1-1-1,1 1 1,0-1-1,-1 0 0,1 1 1,0-1-1,0 0 1,-1 1-1,1-1 1,0 0-1,0 0 1,0 1-1,0-2 1,-1-29-7815,2 20 3251,-1-9-4212</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27.911"/>
    </inkml:context>
    <inkml:brush xml:id="br0">
      <inkml:brushProperty name="width" value="0.025" units="cm"/>
      <inkml:brushProperty name="height" value="0.025" units="cm"/>
    </inkml:brush>
  </inkml:definitions>
  <inkml:trace contextRef="#ctx0" brushRef="#br0">78 0 10154,'0'0'17584,"-16"65"-16431,3-30-448,-1 4-353,2-2-63,1 0-161,4-7-64,2-2-64,5-6-160,0-5-961,5-6-1090,5-4-992,-1-6-1665,0-1-3876</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28.272"/>
    </inkml:context>
    <inkml:brush xml:id="br0">
      <inkml:brushProperty name="width" value="0.025" units="cm"/>
      <inkml:brushProperty name="height" value="0.025" units="cm"/>
    </inkml:brush>
  </inkml:definitions>
  <inkml:trace contextRef="#ctx0" brushRef="#br0">38 74 14798,'0'0'8541,"9"0"-6939,2-1-1325,0 0-1,-1-1 1,1 0 0,17-6 0,-25 8-200,-1-1 0,1 0-1,0 0 1,0 0 0,-1 0 0,1 0 0,0-1 0,-1 1 0,1-1-1,-1 1 1,0-1 0,0 0 0,0 0 0,1 0 0,-2-1 0,1 1 0,0 0-1,0-1 1,-1 1 0,1-1 0,-1 1 0,0-1 0,0 0 0,0 1-1,0-1 1,0-4 0,-5 6 64,-1 0 0,0 0 0,0 0 0,0 1 0,0 0 0,0 0 0,0 0 0,0 1 0,-5 0 0,3 2-80,0 0 0,0 0-1,0 1 1,1 0 0,-1 0 0,1 1 0,0 0 0,0 0 0,0 0 0,1 0 0,0 1 0,0 0 0,0 0 0,1 1 0,0-1 0,0 1 0,1 0 0,0 0 0,0 0 0,0 0 0,1 1 0,0-1 0,1 1 0,-1-1 0,1 16 0,1-21-52,1 0-1,0-1 1,-1 1-1,1 0 1,0-1-1,0 1 1,0-1-1,1 0 1,-1 1-1,0-1 1,0 0-1,1 1 1,-1-1-1,1 0 1,-1 0-1,1 0 1,-1-1-1,1 1 1,0 0-1,-1 0 1,1-1-1,0 1 1,0-1-1,-1 0 1,1 1-1,0-1 1,0 0-1,3 0 1,62-1-1086,-55 1 450,38-9-3086,-18-6-1815,10-10-8154</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45.549"/>
    </inkml:context>
    <inkml:brush xml:id="br0">
      <inkml:brushProperty name="width" value="0.025" units="cm"/>
      <inkml:brushProperty name="height" value="0.025" units="cm"/>
    </inkml:brush>
  </inkml:definitions>
  <inkml:trace contextRef="#ctx0" brushRef="#br0">123 91 993,'12'-14'1548,"-6"8"-118,0-1 0,-1-1 0,0 1 0,0-1 0,0 0 0,-1 0 0,4-9 0,-8 17-1342,0 0 0,0-1 0,0 1 0,0 0-1,0 0 1,0-1 0,0 1 0,0 0 0,0 0 0,0 0-1,0-1 1,0 1 0,0 0 0,0 0 0,0 0 0,0-1-1,0 1 1,0 0 0,0 0 0,0 0 0,0-1 0,-1 1 0,1 0-1,0 0 1,0 0 0,0 0 0,0-1 0,0 1 0,-1 0-1,1 0 1,0 0 0,0 0 0,0 0 0,0 0 0,-1-1-1,1 1 1,0 0 0,0 0 0,-1 0 0,1 0 0,0 0-1,0 0 1,0 0 0,-1 0 0,1 0 0,0 0 0,0 0-1,0 0 1,-1 0 0,1 0 0,0 0 0,0 0 0,0 0-1,-1 0 1,1 0 0,0 1 0,0-1 0,0 0 0,-1 0-1,1 0 1,0 0 0,-15 7 557,-2 9-260,1 1 0,0 0 0,2 1 0,0 0 0,1 1 1,1 1-1,-15 30 0,23-42-252,0 1 0,0-1 1,1 1-1,0 0 1,0 0-1,1 0 1,-2 15-1,4-23-134,0 0 0,0-1 0,0 1 0,0-1 0,1 1 0,-1-1 0,0 1 0,0 0 0,0-1 0,1 1 0,-1-1 0,0 1 0,1-1 0,-1 0 0,0 1 0,1-1 0,-1 1 0,1-1 0,-1 1 0,1-1 0,-1 0 0,0 1 0,1-1 0,0 0 0,-1 0 0,1 1 0,-1-1 0,1 0 0,-1 0 0,1 0 0,-1 0 0,1 0 0,0 0 0,-1 0 0,1 0 0,-1 0 0,1 0 0,-1 0 0,1 0 0,0 0 0,-1 0 0,1 0 1,-1 0-1,1-1-1,29-9 175,-17 3-111,0-2 1,-1 1-1,0-2 0,0 0 0,-1 0 0,13-16 0,53-75 85,-70 93-46,-2-1 0,1 0-1,-1 0 1,0-1 0,-1 0-1,4-11 1,-31 54-170,20-27 39,-7 14-116,0 0 0,1 1 1,2 0-1,0 0 0,1 1 0,1 0 0,-4 39 1,9-60-4,0 0 1,0 0 0,0 0-1,0-1 1,0 1-1,0 0 1,0 0 0,0 0-1,0 0 1,0 0 0,0 0-1,1 0 1,-1-1-1,0 1 1,1 0 0,-1 0-1,1 0 1,-1-1-1,1 1 1,-1 0 0,1 0-1,-1-1 1,1 1 0,0-1-1,-1 1 1,1 0-1,0-1 1,0 1 0,-1-1-1,1 0 1,0 1-1,1 0 1,0-1-67,0 0 1,0-1-1,1 1 0,-1 0 1,0 0-1,0-1 1,1 0-1,-1 1 0,0-1 1,0 0-1,0 0 0,3-2 1,5-3-872,-1 0 0,1-1 0,-1 0 0,11-11 0,13-22-7124</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28.769"/>
    </inkml:context>
    <inkml:brush xml:id="br0">
      <inkml:brushProperty name="width" value="0.025" units="cm"/>
      <inkml:brushProperty name="height" value="0.025" units="cm"/>
    </inkml:brush>
  </inkml:definitions>
  <inkml:trace contextRef="#ctx0" brushRef="#br0">113 0 11115,'0'0'13292,"0"12"-12000,2 64 576,-4 0 1,-14 85-1,5-67-1804,9-110-640,-2 0-1,0 0 1,-1 0-1,-1 1 1,0 0-1,-1 0 1,-1 0-1,-11-16 0,-2 8 618,17 19 282,12 11-147,1-2-259,0 1 1,0-2-1,0 1 1,1-1-1,0-1 1,-1 1-1,1-2 1,0 1-1,1-1 1,-1-1-1,13 0 1,16 1-4652,62-7 0,-67 0-466,-5 0-512</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29.113"/>
    </inkml:context>
    <inkml:brush xml:id="br0">
      <inkml:brushProperty name="width" value="0.025" units="cm"/>
      <inkml:brushProperty name="height" value="0.025" units="cm"/>
    </inkml:brush>
  </inkml:definitions>
  <inkml:trace contextRef="#ctx0" brushRef="#br0">104 48 4644,'0'0'17414,"-9"1"-16522,4 1-711,0-1 1,0 1 0,0 0 0,0 0-1,0 1 1,1-1 0,-1 1-1,1 0 1,0 0 0,0 0 0,0 1-1,0 0 1,0 0 0,1 0-1,0 0 1,0 0 0,0 0-1,0 1 1,1 0 0,0-1 0,-1 1-1,2 0 1,-1 0 0,1 0-1,-2 10 1,2-14-136,1 0 0,0 0 1,-1 0-1,1 1 0,0-1 0,0 0 0,0 0 0,0 0 0,0 0 0,0 1 0,0-1 1,0 0-1,0 0 0,0 0 0,1 0 0,-1 1 0,1-1 0,-1 0 0,1 0 0,-1 0 1,1 0-1,-1 0 0,1 0 0,0 0 0,0 0 0,-1 0 0,1-1 0,0 1 1,0 0-1,1 1 0,1-2 2,-1 0 0,0 1 0,1-1 0,-1 0 1,0 0-1,1 0 0,-1 0 0,0-1 0,0 1 0,1-1 0,-1 1 1,0-1-1,0 0 0,3-1 0,6-3 77,0-1-1,-1 0 0,0 0 1,0-1-1,13-12 1,17-28 224,-38 44-260,0-1 0,0 1 0,-1 0 0,1-1-1,-1 1 1,0 0 0,0-1 0,0 0 0,0 1-1,-1-1 1,1 0 0,-1 1 0,0-1 0,-1-6 0,0 8-78,1 0 0,-1 1 0,0-1 0,0 1 0,0 0 0,0-1 0,-1 1 0,1 0 1,0-1-1,0 1 0,-1 0 0,1 0 0,-1 0 0,1 0 0,-1 1 0,1-1 1,-1 0-1,0 0 0,1 1 0,-1-1 0,0 1 0,0 0 0,1-1 0,-1 1 0,-3 0 1,-46-1-1967,41 7-1103</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29.986"/>
    </inkml:context>
    <inkml:brush xml:id="br0">
      <inkml:brushProperty name="width" value="0.025" units="cm"/>
      <inkml:brushProperty name="height" value="0.025" units="cm"/>
    </inkml:brush>
  </inkml:definitions>
  <inkml:trace contextRef="#ctx0" brushRef="#br0">41 1 10025,'0'0'5104,"11"6"-5232,-11-6 263,0 1 1,0-1-1,0 0 0,0 0 1,0 1-1,0-1 0,1 0 1,-1 0-1,0 1 1,0-1-1,0 0 0,0 0 1,0 1-1,0-1 0,0 0 1,-1 0-1,1 1 0,0-1 1,0 0-1,0 0 0,0 1 1,0-1-1,0 0 1,0 0-1,0 0 0,-1 1 1,1-1-1,0 0 0,0 0 1,0 0-1,0 1 0,-1-1 1,1 0-1,0 0 1,0 0-1,-1 0 0,1 0 1,0 0-1,0 1 0,0-1 1,-1 0-1,1 0 0,0 0 1,0 0-1,-1 0 1,1 0-1,0 0 0,0 0 1,-1 0-1,1 0 0,0 0 1,-1 0-1,1 0 0,0 0 1,0 0-1,0-1 1,-1 1-1,1 0 0,0 0 1,0 0-1,-1 0 0,1 0 1,0 0-1,0-1 0,0 1 1,-1 0-1,1 0 1,0-1-1,-4 0 3846,3 15-3930,2 1 253,2 74 326,-4 0 0,-3 0 0,-18 98 1,20-176-609,-8 37-37,9-39 48,6-27 87,22-89-352,5 0 1,58-128 0,-85 224 212,0 0-1,1 1 1,0 0 0,13-15 0,-17 23 3,0 0-1,0 0 1,-1 1 0,1-1 0,0 0 0,0 1-1,0-1 1,1 1 0,-1-1 0,0 1-1,1 0 1,-1 0 0,0 0 0,1 0 0,0 1-1,-1-1 1,1 1 0,-1-1 0,1 1 0,-1 0-1,1 0 1,0 0 0,-1 0 0,1 1-1,-1-1 1,1 1 0,3 1 0,-4-2 8,-1 1 1,0 0-1,0 0 1,0 0-1,1 0 0,-1 0 1,0 0-1,0 0 1,0 1-1,-1-1 1,1 0-1,0 0 0,0 1 1,-1-1-1,1 1 1,-1-1-1,1 0 1,-1 1-1,1-1 0,-1 1 1,0-1-1,0 1 1,0-1-1,0 1 1,0 0-1,0-1 0,0 1 1,0-1-1,-1 1 1,0 1-1,1 1 22,-1-1-1,0 1 0,0 0 1,-1-1-1,1 1 0,-1-1 0,0 0 1,0 1-1,0-1 0,0 0 1,-3 3-1,-6 4-38,-1-1 0,0 0 0,0-1 0,0-1 0,-1 0 0,0-1-1,-1 0 1,1-1 0,-22 6 0,34-11-2025,7-4-4729,16-6 2803,-14 6 974,19-9-5598</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30.793"/>
    </inkml:context>
    <inkml:brush xml:id="br0">
      <inkml:brushProperty name="width" value="0.025" units="cm"/>
      <inkml:brushProperty name="height" value="0.025" units="cm"/>
    </inkml:brush>
  </inkml:definitions>
  <inkml:trace contextRef="#ctx0" brushRef="#br0">107 1 15951,'0'0'10244,"-11"3"-9512,7-2-660,-1 1-1,0-1 1,1 1 0,-1 0-1,1 1 1,-1-1 0,1 1 0,0 0-1,0 0 1,0 0 0,1 1-1,-1-1 1,1 1 0,0 0 0,0 0-1,0 0 1,0 0 0,1 0-1,-1 1 1,1-1 0,0 1 0,-1 7-1,0-5 39,0 1 1,1 0-1,0 0 0,1 1 0,0-1 0,0 0 0,1 0 0,0 14 0,0-21-99,1 1-1,-1 0 1,0-1-1,1 1 1,0-1 0,-1 1-1,1-1 1,0 1-1,0-1 1,0 1 0,-1-1-1,2 1 1,-1-1-1,0 0 1,0 0 0,0 0-1,0 0 1,3 2-1,-1-2-10,-1 0-1,1 0 1,0-1 0,-1 1-1,1 0 1,0-1-1,-1 0 1,1 0-1,0 0 1,-1 0 0,1 0-1,0-1 1,0 1-1,-1-1 1,4-1-1,1 0-121,-1-1-1,0 0 1,1 0-1,-2-1 1,1 0-1,0 0 0,-1 0 1,1-1-1,-1 0 1,-1 0-1,1 0 0,6-10 1,-5 7-182,0-1 1,0-1 0,-1 1 0,0-1-1,-1 0 1,0 0 0,4-15 0,-16 59-1533,3-14 2012,1 0 0,0 1 0,-1 25 0,5-45-168,0-1 0,1 1 0,-1-1 0,0 1 0,0-1 0,0 1 0,0-1 0,1 1 0,-1-1 0,0 1 0,0-1 0,1 0-1,-1 1 1,0-1 0,1 1 0,-1-1 0,1 0 0,-1 1 0,0-1 0,1 0 0,-1 1 0,1-1 0,-1 0 0,1 0 0,-1 0 0,1 1 0,-1-1 0,1 0 0,-1 0 0,1 0 0,-1 0 0,1 0 0,-1 0 0,1 0 0,-1 0 0,1 0 0,-1 0 0,1 0-1,-1 0 1,1 0 0,-1-1 0,1 1 0,-1 0 0,1 0 0,-1 0 0,0-1 0,2 0 0,24-12-70,-7-5-1502,-2-1 0,0-1 0,-1 0 0,14-23 0,7-10-6941,-47 103 14298,8-44-5378,-1 2 313,-1 0 1,1-1-1,1 1 1,0 0-1,0 1 1,0-1 0,1 0-1,1 0 1,-1 1-1,2 15 1,-1-24-705,1 1 1,0-1 0,-1 1-1,1 0 1,0-1-1,-1 1 1,1-1-1,0 0 1,-1 1-1,1-1 1,0 1 0,0-1-1,0 0 1,-1 0-1,1 1 1,0-1-1,0 0 1,0 0-1,0 0 1,-1 0 0,1 0-1,0 0 1,0 0-1,0 0 1,0-1-1,-1 1 1,1 0-1,0 0 1,0-1 0,0 1-1,-1 0 1,1-1-1,0 1 1,0-1-1,0 0 1,29-16 121,75-89-3738,-105 106 3581,0 0 1,0 0 0,0 0 0,0 0 0,0-1 0,0 1 0,0 0 0,0 0 0,0 0 0,0 0 0,0 0-1,1 0 1,-1 0 0,0 0 0,0 0 0,0 0 0,0-1 0,0 1 0,0 0 0,1 0 0,-1 0 0,0 0-1,0 0 1,0 0 0,0 0 0,0 0 0,0 0 0,1 0 0,-1 0 0,0 0 0,0 0 0,0 0 0,0 0 0,0 0-1,0 1 1,1-1 0,-1 0 0,0 0 0,0 0 0,0 0 0,0 0 0,0 0 0,0 0 0,0 0 0,1 0-1,-1 0 1,0 0 0,0 1 0,0-1 0,0 0 0,0 0 0,0 0 0,0 0 0,0 0 0,0 0 0,0 1 0,0-1-1,0 0 1,0 0 0,0 0 0,0 0 0,0 0 0,0 0 0,0 1 0,0-1 0,0 0 0,0 18 283,-6 19 786,0-9 203,1 0 0,1 0 1,1 48-1,12 82-219,-5-109-1177,-3-37 357,0 0 1,-2 1-1,1-1 1,-1 0-1,-1 0 1,-4 15 0,6-25-126,-1 0 0,1 1 1,-1-1-1,0 0 1,0 0-1,0 0 1,0 0-1,0 0 0,0 0 1,0 0-1,-1-1 1,1 1-1,-1 0 1,1-1-1,-1 1 0,0-1 1,0 1-1,0-1 1,1 0-1,-1 0 1,0 0-1,0 0 1,-1 0-1,1 0 0,0-1 1,0 1-1,0-1 1,0 1-1,-1-1 1,1 0-1,0 0 0,0 0 1,-1 0-1,1 0 1,0 0-1,0-1 1,-1 1-1,1-1 1,0 0-1,0 1 0,0-1 1,-2-1-1,-1-1-91,1 0-1,0 1 0,0-1 0,1-1 1,-1 1-1,1 0 0,-1-1 1,1 0-1,0 0 0,1 0 1,-1 0-1,1 0 0,-1 0 0,1-1 1,1 1-1,-1-1 0,-1-6 1,-2-5-13,2 0 0,-1 0 1,0-31-1,3 41-76,2 0 0,-1 0 0,1 0 0,0 0 0,0 0 0,0 0 0,1 0 0,0 0 0,0 0 0,1 1 1,-1-1-1,1 1 0,0 0 0,1 0 0,-1 0 0,1 0 0,0 1 0,7-7 0,6-3-920,1 0-1,1 1 1,35-18 0,16-11-2406,-22 5-5843</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31.559"/>
    </inkml:context>
    <inkml:brush xml:id="br0">
      <inkml:brushProperty name="width" value="0.025" units="cm"/>
      <inkml:brushProperty name="height" value="0.025" units="cm"/>
    </inkml:brush>
  </inkml:definitions>
  <inkml:trace contextRef="#ctx0" brushRef="#br0">92 24 10602,'5'-24'7020,"-6"29"-1472,-4 17-2384,0 5-3297,-34 305 6089,31-134-5586,6-250-888,-2 1 0,-3 0 0,-19-74 0,29 125 487,-1-1 0,1 1-1,-1 0 1,0 0 0,1 0-1,-1 1 1,1-1 0,-1 0 0,1 1-1,2 1 1,-2-2 2,14 3-612,1-1 1,0 0-1,35-3 1,-24-1-4992,47-11-1,-47 7-1654</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31.980"/>
    </inkml:context>
    <inkml:brush xml:id="br0">
      <inkml:brushProperty name="width" value="0.025" units="cm"/>
      <inkml:brushProperty name="height" value="0.025" units="cm"/>
    </inkml:brush>
  </inkml:definitions>
  <inkml:trace contextRef="#ctx0" brushRef="#br0">130 53 11147,'0'0'8824,"-9"1"-5685,0 1-2353,0 0 1,0 1-1,1 0 1,-1 0-1,1 1 1,-13 7-1,17-9-673,1 0 0,0 0 0,0 1-1,0-1 1,0 1 0,0-1 0,1 1-1,-1 0 1,1 0 0,-1 0 0,1 0-1,0 1 1,0-1 0,1 0 0,-1 1-1,1 0 1,0-1 0,0 1 0,0 0 0,0-1-1,0 8 1,1-10-121,1 1 0,0-1 0,0 0 0,0 1 0,0-1 0,0 0 0,0 0 0,0 1 0,0-1 0,0 0 0,0 0 0,1 0 0,-1-1 0,1 1 0,-1 0 0,0 0 0,1-1 0,-1 1 0,1-1 0,-1 1 0,1-1 0,0 0 0,-1 1 0,1-1 0,2 0 0,44 5-392,115-8-1522,-159 6 4394,-5-16-2286,0-12 523,-8-48 0,6 51-584,3 21-169,0 0 0,0 0 0,0 0 1,0 0-1,0 0 0,0 0 0,1 0 0,-1 0 0,1 0 0,-1 0 1,0 0-1,1 0 0,-1 0 0,1 0 0,0 1 0,-1-1 1,1 0-1,0 0 0,-1 1 0,1-1 0,0 0 0,0 1 0,0-1 1,0 1-1,-1-1 0,1 1 0,0-1 0,0 1 0,0 0 0,0-1 1,0 1-1,2 0 0,46-9-3542,-20 6 537,21-11-4276</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32.633"/>
    </inkml:context>
    <inkml:brush xml:id="br0">
      <inkml:brushProperty name="width" value="0.025" units="cm"/>
      <inkml:brushProperty name="height" value="0.025" units="cm"/>
    </inkml:brush>
  </inkml:definitions>
  <inkml:trace contextRef="#ctx0" brushRef="#br0">0 339 10634,'0'0'15924,"13"-5"-14199,2-3-1445,0 0 0,0-1 1,-1 0-1,0-2 0,0 1 0,-1-2 1,22-25-1,-25 27-231,18-20 44,-2 0-1,-1-1 1,-1-2 0,34-63-1,-75 150-6,3 0-1,1 0 1,-6 78-1,19-130-184,0 1-1,0 0 1,0 0 0,0 0 0,1 0-1,-1 0 1,1 0 0,0 0 0,0-1-1,0 1 1,0 0 0,0-1 0,1 1-1,2 4 1,15 2-3995,9-14-3568,-5-11-1696</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32.964"/>
    </inkml:context>
    <inkml:brush xml:id="br0">
      <inkml:brushProperty name="width" value="0.025" units="cm"/>
      <inkml:brushProperty name="height" value="0.025" units="cm"/>
    </inkml:brush>
  </inkml:definitions>
  <inkml:trace contextRef="#ctx0" brushRef="#br0">157 0 18481,'0'0'9070,"-6"13"-7393,-34 67-653,19-40-521,1 0 0,2 1 0,2 1 0,-16 64 0,31-104-507,1-1 0,-1 1-1,1 0 1,-1-1 0,1 1 0,0-1-1,0 1 1,0 0 0,0-1 0,0 1-1,0 0 1,0-1 0,0 1 0,1 0 0,-1-1-1,1 1 1,-1-1 0,1 1 0,0-1-1,0 1 1,-1-1 0,1 1 0,0-1-1,0 0 1,0 1 0,0-1 0,1 0 0,-1 0-1,3 2 1,0-2-25,1 1 0,0-1-1,0-1 1,0 1 0,0-1 0,0 1 0,0-2-1,7 0 1,4 1-40,22-2-1150,61-11 1,-10-10-6205,-41 5-3238</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33.839"/>
    </inkml:context>
    <inkml:brush xml:id="br0">
      <inkml:brushProperty name="width" value="0.025" units="cm"/>
      <inkml:brushProperty name="height" value="0.025" units="cm"/>
    </inkml:brush>
  </inkml:definitions>
  <inkml:trace contextRef="#ctx0" brushRef="#br0">18 55 10954,'0'0'13805,"-2"8"-13137,-2 9-271,0-1 1,1 1 0,1-1-1,0 27 1,2-39-344,0-1 1,0 0-1,0 0 1,0 1 0,1-1-1,-1 0 1,1 0-1,0 0 1,0 1 0,0-1-1,0 0 1,0 0-1,1-1 1,0 1-1,-1 0 1,1 0 0,0-1-1,0 1 1,0-1-1,1 0 1,-1 1-1,1-1 1,-1 0 0,1 0-1,0-1 1,-1 1-1,1 0 1,0-1-1,0 0 1,0 0 0,0 0-1,1 0 1,3 1-1,2-2-34,-1 0 0,0 0 0,1-1 0,-1 1 0,0-2 0,0 1 0,0-1 0,0-1 0,0 1-1,0-1 1,0-1 0,-1 1 0,0-2 0,1 1 0,-2 0 0,1-1 0,0-1 0,6-7 0,-6 7-9,0-1 0,-1 0 1,-1 0-1,1-1 0,-1 0 1,0 0-1,-1 0 0,0 0 1,0-1-1,-1 0 0,0 1 1,0-1-1,-1-1 1,0 1-1,-1 0 0,1-10 1,-2 18-14,0 1 0,0 0 0,0-1 1,0 1-1,0 0 0,0-1 0,0 1 1,0 0-1,0-1 0,0 1 1,0-1-1,0 1 0,0 0 0,0-1 1,0 1-1,0 0 0,0-1 1,0 1-1,0 0 0,0-1 0,-1 1 1,1 0-1,0-1 0,0 1 0,0 0 1,-1 0-1,1-1 0,0 1 1,-1 0-1,1 0 0,0-1 0,0 1 1,-1 0-1,1 0 0,0 0 0,-1 0 1,1-1-1,-1 1 0,-11 10-86,-8 23 3,16-21 104,1 0-1,0 0 0,1 0 0,0 1 0,1-1 1,0 1-1,2 13 0,-1-24 21,0 1 0,0 0-1,1-1 1,-1 1 0,1-1 0,-1 1 0,1-1-1,0 1 1,0-1 0,0 0 0,0 1 0,0-1-1,1 0 1,-1 0 0,1 0 0,-1 0 0,1 0-1,0 0 1,0 0 0,0-1 0,0 1 0,0-1-1,0 1 1,0-1 0,1 0 0,-1 0 0,0 0-1,1 0 1,-1 0 0,1 0 0,-1-1 0,1 1-1,-1-1 1,1 1 0,-1-1 0,1 0 0,-1 0-1,1-1 1,4 0 0,-3 0 19,1 0 0,0-1 0,0 0 1,-1 0-1,1 0 0,-1-1 0,0 0 0,0 1 0,0-1 1,0-1-1,0 1 0,-1-1 0,1 1 0,-1-1 1,0 0-1,4-6 0,1-3-7,0 1 0,-1-1 0,-1 0 0,7-20 0,-10 25-24,-1 0 0,0-1 1,0 1-1,-1 0 0,0-1 1,0 1-1,-2-11 0,1 18-27,0-1 0,0 1 0,0-1-1,0 1 1,-1-1 0,1 1 0,-1-1-1,1 1 1,-1-1 0,1 1 0,-1 0 0,0-1-1,0 1 1,0 0 0,0 0 0,0-1-1,0 1 1,0 0 0,0 0 0,0 0-1,0 0 1,-1 0 0,1 0 0,0 1 0,-1-1-1,1 0 1,-1 1 0,1-1 0,0 1-1,-1-1 1,1 1 0,-1 0 0,0 0 0,1 0-1,-1-1 1,1 1 0,-1 1 0,1-1-1,-1 0 1,1 0 0,-1 1 0,1-1-1,-1 0 1,-2 2 0,3-1 5,-1-1-1,0 1 1,1 0-1,-1 0 1,1-1 0,-1 1-1,1 0 1,0 1-1,-1-1 1,1 0 0,0 0-1,0 0 1,0 1-1,0-1 1,0 1 0,0-1-1,0 1 1,0-1-1,1 1 1,-1-1 0,0 3-1,1-3-56,0-1-1,-1 1 1,1 0 0,0 0-1,0 0 1,0 0 0,0 0-1,0 0 1,0 0 0,0-1-1,1 1 1,-1 0-1,0 0 1,0 0 0,1 0-1,-1 0 1,0-1 0,1 1-1,-1 0 1,1 0 0,-1-1-1,1 1 1,-1 0-1,1-1 1,0 1 0,-1 0-1,1-1 1,0 1 0,0-1-1,-1 1 1,1-1 0,0 0-1,0 1 1,0-1 0,-1 0-1,1 1 1,0-1-1,0 0 1,0 0 0,0 0-1,1 0 1,20 1-4881,-7-1-1628,5-4-8722</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34.573"/>
    </inkml:context>
    <inkml:brush xml:id="br0">
      <inkml:brushProperty name="width" value="0.025" units="cm"/>
      <inkml:brushProperty name="height" value="0.025" units="cm"/>
    </inkml:brush>
  </inkml:definitions>
  <inkml:trace contextRef="#ctx0" brushRef="#br0">9 1 10154,'0'0'17680,"0"8"-16788,-4 48 256,1-35-691,1 1 0,2 37 1,0-58-442,1 1-1,-1-1 1,1 0 0,-1 1 0,1-1 0,0 0 0,0 1 0,-1-1 0,1 0 0,0 0 0,0 0 0,0 0 0,0 0 0,0 0 0,1 0 0,-1 0 0,0 0-1,0 0 1,0-1 0,1 1 0,-1 0 0,1-1 0,-1 1 0,0-1 0,1 0 0,-1 1 0,1-1 0,-1 0 0,1 0 0,-1 0 0,1 0 0,-1 0 0,0 0 0,1 0-1,-1-1 1,3 0 0,2 0 8,0 0 0,0 0-1,0 0 1,-1-1 0,1 0 0,0-1-1,8-4 1,4-6 5,-1-2 1,-1 1-1,24-30 1,1 0 12,-39 47-27,-1-1-1,0 1 1,0 0 0,-1 0-1,1 0 1,-1 0-1,1 0 1,-1 0 0,0 0-1,0 0 1,0-1-1,-1 6 1,2 20 30,0-27-41,-1-1 0,1 1 0,-1 0 0,1 0-1,-1-1 1,1 1 0,-1 0 0,1-1 0,-1 1 0,1 0 0,0-1-1,0 1 1,-1-1 0,1 0 0,0 1 0,0-1 0,-1 1 0,1-1 0,0 0-1,0 0 1,0 1 0,0-1 0,0 0 0,-1 0 0,1 0 0,0 0 0,0 0-1,0 0 1,0 0 0,0 0 0,0 0 0,-1-1 0,1 1 0,0 0 0,0-1-1,0 1 1,0 0 0,-1-1 0,1 1 0,0-1 0,0 0 0,34-19 63,-21 6-143,-11 10 44,1 0 0,0-1 0,0 1 0,1 1 0,0-1 0,-1 1 0,1-1 0,0 1 0,0 1 0,1-1 0,9-3 0,-13 13-243,-1-1-1,0 1 0,-1-1 1,1 1-1,-1-1 0,-1 10 0,1-11-938,-2 11-6446</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46.002"/>
    </inkml:context>
    <inkml:brush xml:id="br0">
      <inkml:brushProperty name="width" value="0.025" units="cm"/>
      <inkml:brushProperty name="height" value="0.025" units="cm"/>
    </inkml:brush>
  </inkml:definitions>
  <inkml:trace contextRef="#ctx0" brushRef="#br0">183 1 14189,'-7'8'1693,"-15"18"-698,-4 2 723,1 1 1,2 1-1,1 2 1,-26 49-1,46-79-1711,1 0 0,0 1 0,0-1 0,0 1 0,0-1 0,0 1-1,1 0 1,-1-1 0,1 1 0,0 0 0,0-1 0,0 1 0,0 0 0,0 0-1,0-1 1,1 1 0,-1 0 0,1-1 0,1 5 0,1-4-100,0 1 0,0-1 0,1 0 1,-1 0-1,1 0 0,-1 0 1,1 0-1,0-1 0,8 4 0,-10-4 66,1-1 0,0 1 0,-1-1 0,1 1 0,0-1 0,0 0 0,0 0 0,0 0 0,-1-1 0,1 1 0,0-1 0,0 1 0,1-1 0,-1 0 0,0 0 0,0-1 0,0 1 0,0-1 0,0 1 0,-1-1 0,1 0 0,0 0 0,0 0 0,0 0 0,-1-1 0,1 1 0,0-1 0,-1 1 0,1-1 0,-1 0 0,3-4 0,-8 12 369,3-5-301,0-1-1,0 1 0,-1 0 0,1-1 0,0 1 0,-1-1 1,1 1-1,-1 0 0,1-1 0,-1 1 0,1-1 0,-1 1 1,1-1-1,-1 0 0,1 1 0,-1-1 0,1 1 0,-1-1 1,0 0-1,1 0 0,-1 1 0,0-1 0,1 0 0,-1 0 1,0 0-1,1 1 0,-1-1 0,0 0 0,0 0 0,1 0 1,-2-1-1,1 1-88,2 0-855,3-7-10013</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34.915"/>
    </inkml:context>
    <inkml:brush xml:id="br0">
      <inkml:brushProperty name="width" value="0.025" units="cm"/>
      <inkml:brushProperty name="height" value="0.025" units="cm"/>
    </inkml:brush>
  </inkml:definitions>
  <inkml:trace contextRef="#ctx0" brushRef="#br0">0 0 19635,'0'0'4932</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35.415"/>
    </inkml:context>
    <inkml:brush xml:id="br0">
      <inkml:brushProperty name="width" value="0.025" units="cm"/>
      <inkml:brushProperty name="height" value="0.025" units="cm"/>
    </inkml:brush>
  </inkml:definitions>
  <inkml:trace contextRef="#ctx0" brushRef="#br0">12 120 10442,'0'0'6027,"-2"8"-3240,-6 29-428,8-36-2225,-1 1 0,1-1 0,0 0-1,0 1 1,0-1 0,0 1 0,0-1 0,0 0-1,0 1 1,1-1 0,-1 0 0,0 1 0,1-1-1,-1 0 1,1 1 0,-1-1 0,1 0 0,0 0-1,0 1 1,-1-1 0,1 0 0,0 0 0,0 0-1,0 0 1,0 0 0,0 0 0,0-1 0,1 1-1,-1 0 1,0 0 0,0-1 0,1 1 0,-1-1-1,0 1 1,1-1 0,-1 1 0,0-1 0,1 0-1,1 0 1,6 1 245,0 0 0,0-1 0,0 0 0,14-2 0,-17 2-131,7-3-103,0 0 0,0-1 0,0 0-1,0 0 1,-1-2 0,0 1 0,0-2-1,0 0 1,-1 0 0,0-1 0,0 0-1,-1-1 1,0 0 0,0-1 0,-1 0-1,13-19 1,-21 28-135,0-1 0,0 0 0,0 0 0,0 0-1,0 0 1,0 1 0,0-1 0,-1 0 0,1 0-1,-1-1 1,1 1 0,-1 0 0,0 0 0,0 0 0,0 0-1,0 0 1,0 0 0,-1 0 0,1 0 0,-1 0 0,0-3-1,0 4-4,0-1 1,-1 0-1,1 1 0,-1-1 0,1 1 0,-1-1 0,1 1 0,-1 0 0,0 0 0,0 0 0,0 0 1,1 0-1,-1 0 0,0 0 0,0 0 0,0 1 0,-3-1 0,-6-1-5,0 1-1,0 0 1,0 0-1,0 1 1,0 1-1,-19 3 1,19-1 1,0 1 0,1-1 0,-1 2 0,1 0 0,0 0 0,0 1 0,1 0 0,0 0 0,0 1 0,0 1 0,-12 13 0,16-17 7,1 1 0,0-1 1,0 1-1,1 0 1,-1 0-1,1 0 0,0 0 1,1 1-1,-1-1 1,1 1-1,0 0 0,0 0 1,1-1-1,-1 1 1,2 0-1,-1 0 0,0 0 1,1 0-1,0 0 0,1 0 1,-1 1-1,1-2 1,2 10-1,0-12-26,-1 1 0,0-1-1,1 1 1,0-1 0,0 0 0,0 0 0,0 0-1,0 0 1,1-1 0,-1 1 0,1-1 0,0 0-1,0 0 1,0 0 0,0 0 0,0-1 0,0 0-1,0 0 1,0 0 0,5 1 0,11 1-1656,0 0 1,37-1 0,-13-3-5935,-3-6-6795</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36.458"/>
    </inkml:context>
    <inkml:brush xml:id="br0">
      <inkml:brushProperty name="width" value="0.025" units="cm"/>
      <inkml:brushProperty name="height" value="0.025" units="cm"/>
    </inkml:brush>
  </inkml:definitions>
  <inkml:trace contextRef="#ctx0" brushRef="#br0">60 11 6342,'0'0'19811,"-9"11"-18610,9-10-1185,-6 5 167,1 0-1,0 0 1,1 1 0,0-1-1,0 1 1,0 1 0,1-1-1,0 0 1,0 1-1,1-1 1,0 1 0,0 0-1,0 12 1,1-17-119,1 1 0,0-1 0,0 0 0,0 0-1,0 1 1,0-1 0,1 0 0,0 0 0,0 1 0,0-1 0,0 0 0,0 0 0,0 0 0,1 0-1,-1 0 1,1-1 0,0 1 0,2 2 0,-1-3-40,0 0 0,1-1 0,-1 1 0,0-1 0,1 0 0,-1 0 0,0 0 0,1-1 0,-1 1 1,1-1-1,0 0 0,-1 1 0,1-2 0,-1 1 0,1 0 0,6-2 0,-1 0-14,-1-1 1,1 1 0,-1-1-1,0-1 1,0 0 0,0 0-1,-1 0 1,1-1-1,-1 0 1,0-1 0,0 1-1,-1-1 1,0-1 0,7-7-1,-6 6-10,0-1 0,-1 0 0,0-1 0,0 1 1,-1-1-1,0 0 0,-1 0 0,0-1 0,0 0 0,3-20 0,-9 29-92,-4 7 81,-4 8 55,9-10-42,-37 86 460,35-82-433,1 0 0,0 0 0,1 0 0,-1 0 0,2 0 0,-1 1 0,1-1 0,0 0 0,0 0 0,1 1 0,1 8 0,-1-15-149,-1 0-1,1 0 1,-1 0 0,1 0 0,-1 0 0,1 0-1,-1-1 1,1 1 0,0 0 0,-1 0 0,1-1 0,0 1-1,0 0 1,-1-1 0,1 1 0,0-1 0,0 1-1,0-1 1,0 1 0,0-1 0,0 0 0,0 1 0,1-1-1,25 2-7975,-26-2 7546,14-1-6417</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36.908"/>
    </inkml:context>
    <inkml:brush xml:id="br0">
      <inkml:brushProperty name="width" value="0.025" units="cm"/>
      <inkml:brushProperty name="height" value="0.025" units="cm"/>
    </inkml:brush>
  </inkml:definitions>
  <inkml:trace contextRef="#ctx0" brushRef="#br0">131 1 18065,'0'0'6038,"-5"10"-3919,-14 29-1195,2 0 1,2 1-1,-14 56 0,-17 140 1924,49-235-2852,5-8-20,6-12-156,24-50-1664,42-104 1,-30 58 837,-45 106 1026,-1 0 0,1 1 0,1-1 0,-1 1 0,1 1 0,10-11 0,-16 17-8,1 1 1,0-1 0,0 0-1,0 0 1,1 0-1,-1 1 1,0-1 0,0 0-1,0 1 1,0-1 0,1 1-1,-1-1 1,0 1-1,0 0 1,1 0 0,-1-1-1,0 1 1,1 0 0,-1 0-1,0 0 1,3 1-1,-3 0-3,1 0-1,-1 0 0,1 0 0,-1 0 1,1 1-1,-1-1 0,1 1 0,-1-1 1,0 1-1,0-1 0,0 1 0,0 0 1,0-1-1,0 1 0,0 0 0,-1 0 1,1 0-1,-1 0 0,1 3 0,0 2 70,0 1 1,0 0-1,-1 0 0,0-1 0,0 1 0,-1 0 1,0-1-1,0 1 0,-1 0 0,0-1 0,0 0 1,-1 1-1,0-1 0,0 0 0,-1 0 0,1 0 1,-2-1-1,1 0 0,-1 1 0,0-2 0,0 1 1,-1 0-1,1-1 0,-1 0 0,0 0 0,-1-1 1,1 0-1,-1 0 0,0 0 0,0-1 0,0 0 1,0-1-1,-1 1 0,1-1 0,-1-1 0,-11 2 1,18-3-248,0 0 1,0 0 0,0-1-1,0 1 1,0 0 0,0-1-1,0 1 1,0 0 0,0-1-1,0 1 1,0-1 0,0 0-1,0 1 1,0-1 0,0 0-1,0 0 1,1 1 0,-1-1-1,0 0 1,1 0 0,-1 0-1,0 0 1,1 0 0,-1 0-1,1 0 1,-1 0 0,1 0-1,0 0 1,0 0 0,-1 0-1,1 0 1,0-2 0,-1 0-875,1-1 0,0 1 0,0-1 0,0 0 1,0 1-1,1-1 0,-1 1 0,1-1 0,2-4 1,8-11-5733</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37.281"/>
    </inkml:context>
    <inkml:brush xml:id="br0">
      <inkml:brushProperty name="width" value="0.025" units="cm"/>
      <inkml:brushProperty name="height" value="0.025" units="cm"/>
    </inkml:brush>
  </inkml:definitions>
  <inkml:trace contextRef="#ctx0" brushRef="#br0">81 0 14798,'0'0'16661,"-5"10"-15892,-8 15-724,1 1 0,2 0 0,1 1 0,1 0-1,1 0 1,1 1 0,2 0 0,0 0 0,2 0 0,2 0 0,3 41 0,-3-68-109,0 0 1,0 0-1,0 0 1,0 0-1,0 0 1,0 0-1,0 0 1,1 0-1,-1-1 0,0 1 1,1 0-1,-1 0 1,0 0-1,1 0 1,-1 0-1,1-1 1,-1 1-1,1 0 0,0 0 1,1 0-1,6-13-3004,4-32-2656,-11-5-1104,-1 24 561</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37.670"/>
    </inkml:context>
    <inkml:brush xml:id="br0">
      <inkml:brushProperty name="width" value="0.025" units="cm"/>
      <inkml:brushProperty name="height" value="0.025" units="cm"/>
    </inkml:brush>
  </inkml:definitions>
  <inkml:trace contextRef="#ctx0" brushRef="#br0">0 0 6822,'0'0'385</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38.014"/>
    </inkml:context>
    <inkml:brush xml:id="br0">
      <inkml:brushProperty name="width" value="0.025" units="cm"/>
      <inkml:brushProperty name="height" value="0.025" units="cm"/>
    </inkml:brush>
  </inkml:definitions>
  <inkml:trace contextRef="#ctx0" brushRef="#br0">0 7 13549,'0'0'17552,"46"-7"-16719,-13 9-160,3 0-513,3-1-160,5-1 0,-2 0 0,-3 0-1377,-2 0-1602,-10 0-2755,-8 0-3074</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38.387"/>
    </inkml:context>
    <inkml:brush xml:id="br0">
      <inkml:brushProperty name="width" value="0.025" units="cm"/>
      <inkml:brushProperty name="height" value="0.025" units="cm"/>
    </inkml:brush>
  </inkml:definitions>
  <inkml:trace contextRef="#ctx0" brushRef="#br0">120 61 19442,'0'0'6401,"1"-10"-4132,3-27-1330,-4 36-912,0 1-1,0-1 1,0 1-1,0-1 1,0 0-1,-1 1 0,1-1 1,0 1-1,0-1 1,0 1-1,-1-1 1,1 1-1,0-1 0,-1 1 1,1-1-1,0 1 1,-1-1-1,1 1 0,-1-1 1,1 1-1,-1 0 1,1-1-1,-1 1 1,1 0-1,-1-1 0,1 1 1,-1 0-1,1 0 1,-1 0-1,1-1 1,-1 1-1,0 0 0,1 0 1,-1 0-1,1 0 1,-1 0-1,0 0 0,1 0 1,-1 0-1,1 0 1,-1 0-1,0 1 1,-22 6 102,16-3-133,1 1 1,0 0-1,0 0 1,0 1-1,0 0 1,1 0-1,0 0 1,0 1 0,1-1-1,-4 9 1,5-11 12,0 1-1,1 0 1,0-1 0,0 1 0,0 0 0,1 0-1,0 0 1,0 0 0,0 0 0,0 0 0,1 1 0,0-1-1,0 0 1,0 0 0,0 0 0,3 10 0,-1-13 12,-1-1 1,1 1-1,-1 0 1,1-1 0,0 1-1,0-1 1,-1 1-1,1-1 1,0 0-1,0 0 1,0 0 0,1 0-1,-1 0 1,0-1-1,0 1 1,0 0-1,1-1 1,-1 0-1,0 1 1,1-1 0,-1 0-1,0 0 1,0-1-1,3 1 1,3-1 62,0 1 1,0-1 0,0 0 0,-1-1-1,1 0 1,8-3 0,-9 1-20,0 0 0,0 0 0,-1-1 0,1 0 0,-1 0 0,0 0 0,0-1 1,-1 0-1,8-10 0,-11 12-37,1 1-1,-1-1 1,0 1 0,0-1 0,0 0-1,0 0 1,-1 0 0,1 0 0,-1 0-1,0-1 1,0 1 0,-1 0 0,1 0-1,-1-1 1,0 1 0,0 0 0,-1 0-1,1-1 1,-2-6 0,0 9-249,1 0 0,0 0 0,-1 0 0,1 0 0,-1 0 1,0 0-1,0 0 0,0 0 0,0 1 0,0-1 0,0 1 0,0-1 0,0 1 0,0 0 0,-1 0 1,1 0-1,0 0 0,-1 0 0,1 1 0,-1-1 0,1 1 0,-5-1 0,6 1-37,-1 0 1,1-1-1,0 1 0,-1 0 0,1 0 1,-1 0-1,1 0 0,-1 1 0,1-1 1,0 0-1,-1 0 0,1 1 1,-1-1-1,1 1 0,0-1 0,0 1 1,-1 0-1,1-1 0,0 1 0,0 0 1,0 0-1,0 0 0,0 0 0,0 0 1,0 0-1,0 0 0,0 0 0,0 1 1,0-1-1,1 0 0,-1 0 0,1 1 1,-1-1-1,1 0 0,-1 1 0,1-1 1,0 1-1,-1-1 0,1 3 0</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46.731"/>
    </inkml:context>
    <inkml:brush xml:id="br0">
      <inkml:brushProperty name="width" value="0.025" units="cm"/>
      <inkml:brushProperty name="height" value="0.025" units="cm"/>
    </inkml:brush>
  </inkml:definitions>
  <inkml:trace contextRef="#ctx0" brushRef="#br0">10 1 9961,'0'0'13757,"1"5"-12646,4 28 710,-2 0-1,-1 41 1,-20 142 9,17-211-1816,0 0-1,1 0 1,0 0-1,0 0 1,0 1-1,0-1 1,2 6-1,-2-10-11,0 0 1,0-1-1,1 1 1,-1-1-1,0 1 1,0-1-1,1 0 0,-1 1 1,0-1-1,1 1 1,-1-1-1,1 1 0,-1-1 1,0 0-1,1 1 1,-1-1-1,1 0 0,-1 1 1,1-1-1,-1 0 1,1 0-1,-1 0 1,1 1-1,-1-1 0,1 0 1,0 0-1,25-10 60,-12-1-332,1-1-1,-2 0 1,21-24 0,-26 26 124,1 0 0,1 0 0,-1 1 0,1 0 0,1 1 0,0 0 0,0 1 0,0 0 0,14-6 0,-24 12 145,1 1 1,-1-1 0,1 0-1,-1 1 1,1-1-1,0 1 1,-1-1-1,1 1 1,0 0 0,0-1-1,-1 1 1,1 0-1,0 0 1,0 1-1,-1-1 1,1 0 0,0 0-1,-1 1 1,1-1-1,0 1 1,-1 0-1,1-1 1,0 1 0,-1 0-1,1 0 1,-1 0-1,0 0 1,1 0-1,-1 0 1,0 0 0,0 1-1,1-1 1,-1 0-1,0 1 1,0-1-1,-1 1 1,1-1 0,0 1-1,0 0 1,-1-1-1,1 1 1,-1 0-1,1-1 1,-1 1 0,0 0-1,0-1 1,0 3-1,1 1 59,-1 0 0,0 0 0,-1 0 0,1 0 0,-1 0 0,0 0 0,0 0 0,0 0 0,-1 0 0,0-1 0,0 1 0,0-1 0,0 1 0,-1-1 0,-5 8 0,-1-4 63,0 1-1,0-2 0,-1 1 0,1-1 1,-2 0-1,1-1 0,-1 0 1,0-1-1,0 0 0,-1-1 0,1 0 1,-1-1-1,0 0 0,0-1 0,0 0 1,-18 0-1,28-2-180,0-1 1,0 1-1,0 0 0,0 0 1,0-1-1,0 0 1,0 1-1,1-1 0,-1 0 1,0 0-1,0 0 0,1 0 1,-1 0-1,0 0 1,1 0-1,-1-1 0,1 1 1,0 0-1,-1-1 0,1 1 1,0-1-1,0 0 1,0 1-1,-1-3 0,0 0-162,1 0 0,-1 1-1,1-1 1,0 0 0,0 0-1,1-1 1,-1 1 0,1 0-1,0 0 1,0 0 0,1-5-1,-1 8-87,1 0-1,-1 0 1,1 0-1,-1 0 0,1 0 1,0 0-1,-1 0 1,1 0-1,0 0 0,0 0 1,0 0-1,0 0 1,0 1-1,0-1 0,0 0 1,0 1-1,0-1 1,0 1-1,0-1 0,0 1 1,0-1-1,0 1 1,1 0-1,-1-1 1,0 1-1,0 0 0,2 0 1,6-3-2188,14-4-4154</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47.577"/>
    </inkml:context>
    <inkml:brush xml:id="br0">
      <inkml:brushProperty name="width" value="0.025" units="cm"/>
      <inkml:brushProperty name="height" value="0.025" units="cm"/>
    </inkml:brush>
  </inkml:definitions>
  <inkml:trace contextRef="#ctx0" brushRef="#br0">112 254 5029,'0'0'13746,"-8"-1"-10292,4 0-3242,1 0 0,0 1 0,0 0 0,0-1 0,-1 1 1,1 0-1,0 1 0,0-1 0,0 1 0,-1-1 0,1 1 0,0 0 0,0 0 0,0 0 0,0 1 0,0-1 0,1 1 0,-1 0 1,0-1-1,1 1 0,-1 0 0,1 1 0,0-1 0,-1 0 0,1 1 0,0-1 0,0 1 0,1 0 0,-1-1 0,1 1 0,-1 0 1,0 4-1,-1-4-88,1 1 0,0 0 0,1 0 0,-1 0 0,1 0 0,0 1 0,0-1 0,0 0 0,0 0 0,1 1 0,0-1 0,0 6 0,1-8-106,-1-1 0,1 1 0,-1-1 0,1 1-1,0-1 1,0 1 0,0-1 0,0 0-1,0 1 1,0-1 0,0 0 0,1 0 0,-1 0-1,0 0 1,1 0 0,-1 0 0,0 0-1,1 0 1,-1-1 0,1 1 0,0 0 0,-1-1-1,1 1 1,-1-1 0,1 0 0,0 0-1,-1 1 1,1-1 0,0 0 0,-1 0-1,1-1 1,2 1 0,5-1-31,1 0 0,-1-1 0,0 0 0,0 0 0,0-1 0,-1 0 0,1 0 0,-1-1 0,1 0-1,-1-1 1,0 0 0,-1 0 0,9-7 0,-10 7-1,0 0 0,-1-1 0,1 1 0,-1-1 0,0 0 0,0 0 0,-1 0 0,0-1 0,0 0 0,-1 0 0,1 0 0,-2 0 0,1 0-1,-1-1 1,0 1 0,1-10 0,-29 82 308,24-60-251,1 0 1,0 0-1,1 0 0,-1 0 1,1 0-1,0 0 1,0 0-1,1 0 0,-1 0 1,1 0-1,0 0 0,2 5 1,-2-8-33,1 0 0,-1-1-1,0 1 1,1-1 0,-1 1 0,1-1 0,-1 0 0,1 1 0,0-1 0,-1 0 0,1 0 0,0 0-1,0 0 1,0-1 0,0 1 0,0 0 0,0-1 0,0 0 0,0 1 0,0-1 0,0 0 0,0 0-1,0 0 1,0 0 0,0 0 0,0-1 0,0 1 0,0 0 0,0-1 0,0 0 0,0 1 0,2-2-1,4-1-38,0-1 0,0 1 0,-1-1 0,0 0 0,1-1 0,-1 0 0,-1 0 0,1-1 0,-1 1 0,0-1 0,0-1 0,-1 1 0,0-1 0,7-11 0,5-11-56,-1 0 0,15-40 0,22-84 276,-88 269 129,25-89-204,1 1 0,1 0 1,1 0-1,2 1 1,-2 31-1,6-48-117,1-1 0,1 1 0,0 0 0,4 16 0,-5-26 0,0 1 0,1-1 0,0 0 0,-1 0 0,1 0 0,0 0 0,0 0 0,0 0 0,0 0 0,1 0 0,-1 0 0,0 0 0,1 0 0,0-1 0,-1 1 0,1-1 0,0 1 0,0-1 0,-1 0 0,1 0 0,0 1 0,0-1 0,1-1 0,-1 1 0,0 0 0,0 0 0,0-1 0,0 1 0,1-1 0,3 0 0,-5 0 0,0-1 1,0 0-1,-1 0 1,1 0-1,0 1 1,0-1-1,-1 0 1,1 0-1,-1 0 1,1 0-1,-1 0 1,1 0-1,-1 0 1,0-1-1,1 1 1,-1 0-1,0 0 1,0 0-1,0 0 1,0 0-1,0 0 1,0-1-1,0 1 1,0 0-1,0 0 1,-1 0-1,1 0 1,0 0-1,-1-2 1,-7-36-75,-2 20-384,-1 1 0,0 0 0,-2 0 0,1 1 0,-2 1 0,0 0 0,-1 1 0,-1 1 0,-19-14 0,14 10 1446,64 13 1804,58 4-1734,-2 0-2315,-35-5-4604,-25-2-2787</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46.906"/>
    </inkml:context>
    <inkml:brush xml:id="br0">
      <inkml:brushProperty name="width" value="0.025" units="cm"/>
      <inkml:brushProperty name="height" value="0.025" units="cm"/>
    </inkml:brush>
  </inkml:definitions>
  <inkml:trace contextRef="#ctx0" brushRef="#br0">206 80 7079,'0'0'9940,"3"-9"-9364,8-21-329,-10 28 17,0 0 0,0 0 0,0 0 0,-1 0 0,1 0 0,-1 0 0,1-1 0,-1 1 0,0 0 0,0 0 0,0-1 0,0 1 0,0 0 0,-1 0 0,1 0 0,-2-4 0,2 6-227,-1 0-1,0-1 1,0 1-1,1 0 1,-1 0-1,0 0 1,1 0-1,-1 0 1,0 0-1,1 0 1,-1 0-1,0 1 1,0-1-1,1 0 1,-1 0-1,1 0 1,-1 1-1,0-1 1,1 0-1,-1 1 1,0-1-1,1 1 1,-1-1-1,1 1 1,-1-1-1,1 1 1,-1-1-1,1 1 1,0-1-1,-1 1 1,1 0-1,0-1 1,-1 1-1,1 0 1,0-1-1,0 1 1,-1 0-1,1-1 1,0 2-1,-13 28 21,-29 105 2444,-41 117-1148,65-210-1327,10-25-11,0 1 1,2 0-1,0 0 0,0 1 1,2 0-1,-4 32 0,19-54 103,7-15-23,-1 0 1,0-1-1,-2-1 1,23-38-1,-5 9-65,0-1 37,-17 25-88,1 1 1,28-32-1,-44 55 7,-1 0 0,1 0-1,-1 1 1,1-1-1,-1 0 1,1 0 0,0 1-1,-1-1 1,1 0 0,0 1-1,0-1 1,0 1-1,-1-1 1,1 1 0,0-1-1,0 1 1,0 0 0,0-1-1,0 1 1,0 0 0,0 0-1,0 0 1,0-1-1,0 1 1,0 0 0,0 0-1,0 1 1,0-1 0,0 0-1,0 0 1,1 1-1,-1 0 6,1 1-1,-1 0 1,0-1-1,0 1 1,0 0-1,-1-1 1,1 1-1,0 0 1,-1 0-1,1 0 1,-1-1-1,0 1 0,1 0 1,-1 4-1,1 5 21,-1 1 0,-1 0-1,0 0 1,-3 17-1,0-16 141,0 0-1,-1 0 0,-1 0 0,0-1 0,0 1 0,-2-1 0,-9 12 1,14-20-88,0 1 1,-1-1-1,0-1 1,0 1-1,0 0 1,0-1-1,0 0 1,-1 0 0,1 0-1,-1 0 1,0-1-1,0 0 1,0 0-1,0 0 1,0-1-1,-1 1 1,1-1-1,0-1 1,-1 1 0,-9-1-1,12 0-83,1-1 0,-1 0-1,1 0 1,0 0 0,-1 0-1,1 0 1,0-1 0,0 1-1,0-1 1,0 1 0,0-1-1,0 0 1,1 0 0,-1 0 0,0 0-1,1 0 1,0 0 0,-1 0-1,1 0 1,0-1 0,0 1-1,0 0 1,-1-4 0,1 4-169,1 0-1,-1 0 1,0 0 0,1 0-1,-1 0 1,1 0 0,0 0 0,0 0-1,0 0 1,0 0 0,0 0-1,0 0 1,0 0 0,1 0 0,-1 0-1,1 0 1,-1 0 0,1 0-1,0 0 1,0 0 0,0 0 0,0 0-1,0 1 1,0-1 0,0 0-1,1 1 1,-1-1 0,1 1 0,1-2-1,3 0-1470,0 1-1,1-1 0,-1 1 0,1 0 0,12-1 1,-13 2-227,14-3-6254</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48.697"/>
    </inkml:context>
    <inkml:brush xml:id="br0">
      <inkml:brushProperty name="width" value="0.025" units="cm"/>
      <inkml:brushProperty name="height" value="0.025" units="cm"/>
    </inkml:brush>
  </inkml:definitions>
  <inkml:trace contextRef="#ctx0" brushRef="#br0">152 308 8840,'2'-4'1222,"0"-1"1,-1 0-1,1 1 0,-1-1 0,0 0 0,0 0 0,-1 0 0,0 0 0,1 0 0,-2-6 0,1 11-1022,0-1 0,-1 0 0,1 0 0,0 0 0,-1 1-1,1-1 1,-1 0 0,1 0 0,-1 1 0,1-1-1,-1 0 1,1 1 0,-1-1 0,1 0 0,-1 1 0,0-1-1,0 1 1,1-1 0,-1 1 0,0-1 0,0 1-1,1 0 1,-3-1 0,1 1-71,-1-1 1,0 1-1,0 0 0,1 0 0,-1 0 0,0 1 1,0-1-1,1 1 0,-1-1 0,0 1 1,-3 1-1,-1 2 38,0-1 1,0 1-1,0 0 1,0 1-1,1 0 1,-1 0-1,1 0 1,1 1-1,-1 0 1,-7 10-1,9-12-87,1 0-1,0 1 0,0 0 1,0 0-1,0 0 1,1 0-1,0 0 0,0 0 1,0 0-1,1 1 1,-1-1-1,1 1 0,1-1 1,-1 1-1,1 0 1,0 6-1,1-11-72,0 1 0,-1-1 0,1 0 0,0 0 0,0 0 0,0 0 0,0 0 0,0 0 1,0 0-1,0 0 0,1 0 0,-1 0 0,0-1 0,0 1 0,1 0 0,-1-1 0,0 1 0,1-1 0,-1 1 0,0-1 0,1 0 0,-1 0 0,1 0 0,-1 0 0,1 0 0,-1 0 0,0 0 0,1 0 0,1-1 0,45-6 108,-38 3-126,0-1 1,-1 0 0,1 0-1,-1 0 1,-1-1-1,1-1 1,-1 0 0,14-15-1,-17 17 5,0 0 0,-1 0 0,0-1-1,0 0 1,0 0 0,0 0 0,-1 0 0,0 0-1,-1-1 1,1 0 0,-1 1 0,-1-1-1,1 0 1,0-10 0,-5 14-152,-3 10 96,-4 11 36,6-9 29,0 0-1,1 0 0,0 0 0,1 1 0,0-1 1,1 1-1,0-1 0,0 1 0,1-1 1,0 1-1,3 15 0,-3-23 1,1-1 1,1 1-1,-1 0 1,0-1-1,0 1 1,0-1-1,1 0 0,-1 1 1,1-1-1,-1 0 1,1 0-1,0 0 1,-1 0-1,1 0 0,0 0 1,0 0-1,0-1 1,-1 1-1,1-1 1,0 1-1,0-1 0,0 0 1,0 0-1,0 0 1,0 0-1,0 0 1,0 0-1,0 0 0,0-1 1,2 0-1,3 0 9,-1 0 0,0 0 0,1-1 0,-1 0 0,0 0 0,0-1 0,0 1 0,6-5 0,3-4-50,-1-2 0,0 1 0,-1-2 0,0 0 0,-1-1 0,-1 0 1,0 0-1,-1-1 0,15-33 0,-8 7 48,-1 0 1,19-87 0,-53 204-185,4-24 409,2 1 1,3 1-1,2 0 1,-1 68-1,9-117-228,-1 1 1,1 0-1,0 0 0,0-1 0,0 1 0,0-1 0,1 1 1,4 7-1,-5-10-25,0-1 1,0 1-1,0-1 0,0 1 1,0-1-1,0 0 0,1 1 1,-1-1-1,0 0 1,1 0-1,-1 0 0,1 0 1,-1 0-1,1 0 1,0 0-1,-1-1 0,1 1 1,0-1-1,0 1 0,-1-1 1,1 0-1,0 1 1,0-1-1,-1 0 0,1 0 1,2-1-1,-2 1-34,-1-1 0,0 0-1,1 0 1,-1 0 0,0 0 0,1 0 0,-1 0-1,0 0 1,0-1 0,0 1 0,0 0-1,0-1 1,0 1 0,-1-1 0,1 1-1,0-1 1,-1 1 0,1-1 0,-1 1 0,1-1-1,-1 1 1,0-1 0,0 0 0,1 1-1,-1-1 1,0 0 0,-1 1 0,1-4-1,0-3-256,0 0-1,-1-1 0,0 1 0,-4-14 0,2 13 13,-1 0 0,0 0 1,-1 0-1,0 1 0,0 0 0,0 0 1,-1 0-1,-11-10 0,-62-51-817,45 43 1792,35 21 1735,12 3-1665,22 1-736,-31 1 178,49 1-159,16-1-1545,0-2-3932,-11-5-3725</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49.838"/>
    </inkml:context>
    <inkml:brush xml:id="br0">
      <inkml:brushProperty name="width" value="0.025" units="cm"/>
      <inkml:brushProperty name="height" value="0.025" units="cm"/>
    </inkml:brush>
  </inkml:definitions>
  <inkml:trace contextRef="#ctx0" brushRef="#br0">46 72 12908,'0'0'2952,"6"-11"38,20-30-43,-16 30 1507,-6 18-2691,-5 23-1126,0-26-210,-3 29 62,-3 1-1,-1-1 1,-16 45-1,14-50-198,1 0-1,1 0 0,2 1 0,1-1 0,-2 37 0,7-64-289,-1 0 0,1-1 0,0 1 0,0 0 0,0-1 0,0 1 0,0 0 0,0 0 0,0-1 0,0 1 0,0 0 0,0-1 0,0 1 0,1 0 0,-1-1 0,0 1 0,0 0 0,1-1 0,-1 1 0,0-1 0,1 1 0,-1 0 0,1-1 0,-1 1 0,1-1 0,-1 1 0,1-1 0,-1 1 0,1-1 0,-1 0 0,1 1 0,-1-1 0,1 0 0,0 1 0,-1-1 0,1 0 0,0 0 0,-1 0 0,1 1 0,0-1 0,-1 0 0,1 0 0,0 0 0,0 0 0,-1 0 0,1 0 0,0 0 0,-1-1 0,1 1 0,0 0 0,-1 0 0,1 0 0,0-1 0,-1 1 0,1 0 0,-1-1 0,1 1 0,0 0 0,-1-1 0,1 1 0,-1-1 0,1 0 0,5-3 0,-1 1 0,-1-1 0,1 0 0,-1-1 0,9-8 0,-6 0 0,0 0 0,-1 0 0,0-1 0,-1 0 0,-1 1 0,0-2 0,-1 1 0,0 0 0,-1-1 0,-1 1 0,0-1 0,-1 0 0,-3-18 0,4 31 0,-2 0 0,1 1 0,0-1 0,0 0 0,-1 0 0,1 0 0,-1 1 0,1-1 0,-1 0 0,0 1 0,0-1 0,1 0 0,-1 1 0,0-1 0,-1 1 0,1-1 0,0 1 0,0 0 0,-3-2 0,4 2 0,-1 1 0,1 0 0,0 0 0,-1 0 0,1 0 0,-1-1 0,1 1 0,-1 0 0,1 0 0,-1 0 0,1 0 0,-1 0 0,1 0 0,-1 0 0,1 0 0,-1 0 0,1 0 0,-1 1 0,1-1 0,0 0 0,-1 0 0,1 0 0,-1 1 0,1-1 0,-1 0 0,1 1 0,-11 18 0,8-7 0,0 0 0,1 0 0,0 0 0,1 0 0,1 1 0,0-1 0,2 20 0,-1-29 0,-1 0 0,1 0 0,-1 0 0,1 0 0,0 0 0,0 0 0,0 0 0,1 0 0,-1 0 0,1 0 0,0-1 0,-1 1 0,1-1 0,0 1 0,1-1 0,-1 0 0,0 0 0,1 1 0,-1-2 0,1 1 0,0 0 0,-1 0 0,1-1 0,0 0 0,0 0 0,0 1 0,0-2 0,0 1 0,0 0 0,0-1 0,1 1 0,-1-1 0,5 0 0,0 0 0,1-1 0,0 0 0,-1-1 0,1 1 0,-1-2 0,1 1 0,-1-1 0,0-1 0,0 1 0,-1-1 0,1-1 0,-1 1 0,0-1 0,0 0 0,0-1 0,-1 0 0,1 0 0,-1 0 0,-1-1 0,0 0 0,0 0 0,0 0 0,-1-1 0,1 0 0,2-8 0,2-6 0,0-1 0,-2 0 0,-1 0 0,0-1 0,-2 0 0,-1 0 0,1-44 0,-4 67 0,0 1 0,1-1 0,-1 1 0,0 0 0,0-1 0,0 1 0,0-1 0,0 1 0,0 0 0,0-1 0,0 1 0,0-1 0,0 1 0,0-1 0,0 1 0,0 0 0,0-1 0,-1 1 0,1-1 0,0 1 0,0 0 0,0-1 0,0 1 0,-1 0 0,1-1 0,0 1 0,-1 0 0,1-1 0,0 1 0,0 0 0,-1 0 0,1-1 0,0 1 0,-1 0 0,1 0 0,-1 0 0,0-1 0,-12 13 0,-8 24 0,0 24 0,-16 87 0,8-30 0,23-97 0,3-11 0,0 0 0,1 0 0,0 0 0,-1 16 0,3-24 0,1-1 0,-1 0 0,0 1 0,1-1 0,-1 0 0,1 0 0,-1 1 0,0-1 0,1 0 0,-1 0 0,1 1 0,-1-1 0,1 0 0,-1 0 0,0 0 0,1 0 0,-1 0 0,1 0 0,-1 0 0,1 0 0,-1 0 0,1 0 0,-1 0 0,1 0 0,-1 0 0,1 0 0,-1 0 0,0-1 0,1 1 0,-1 0 0,1 0 0,-1 0 0,1-1 0,-1 1 0,0 0 0,1-1 0,-1 1 0,1-1 0,18-9 0,-1-6 0,-1 0 0,-1-1 0,19-24 0,20-21 0,-55 61 0,0 1 0,0 0 0,0 0 0,0 0 0,1-1 0,-1 1 0,0 0 0,0 0 0,0 0 0,0-1 0,1 1 0,-1 0 0,0 0 0,0 0 0,1 0 0,-1 0 0,0 0 0,0 0 0,0 0 0,1-1 0,-1 1 0,0 0 0,0 0 0,1 0 0,-1 0 0,0 0 0,0 0 0,1 0 0,-1 0 0,0 1 0,0-1 0,1 0 0,-1 0 0,0 0 0,0 0 0,0 0 0,1 0 0,-1 0 0,0 0 0,0 1 0,1-1 0,-1 0 0,0 0 0,0 0 0,0 0 0,0 1 0,0-1 0,1 0 0,-1 1 0,5 18 0,-5 33 0,0-43 0,0-7-343,0 0 0,0 0 1,0 0-1,0 0 0,1 0 0,-1 0 0,0 0 0,1 0 1,0 0-1,-1 0 0,1 0 0,0 0 0,0 0 0,0 0 1,0 0-1,2 2 0,-2-4 75,0 1 0,0-1 0,1 0-1,-1 1 1,0-1 0,0 0 0,0 0 0,1 0 0,-1 0 0,0 0 0,0 0 0,0 0 0,1 0 0,-1 0-1,0-1 1,0 1 0,0 0 0,0-1 0,0 1 0,0-1 0,0 1 0,0-1 0,0 0 0,0 1 0,0-1-1,0 0 1,0 0 0,0 0 0,0 0 0,-1 0 0,1 1 0,0-3 0,10-7-6549</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50.184"/>
    </inkml:context>
    <inkml:brush xml:id="br0">
      <inkml:brushProperty name="width" value="0.025" units="cm"/>
      <inkml:brushProperty name="height" value="0.025" units="cm"/>
    </inkml:brush>
  </inkml:definitions>
  <inkml:trace contextRef="#ctx0" brushRef="#br0">1 81 10090,'0'0'13805,"8"0"-11723,23 0-302,-6 1-1003,1-2 0,30-3 0,-50 3-743,-1 0-1,1 0 1,-1 0-1,1-1 1,-1 0-1,0 0 1,1 0-1,-1 0 1,0-1 0,-1 0-1,1 0 1,0 0-1,-1-1 1,0 0-1,1 0 1,3-5-1,-7 9-14,-1-1 0,1 1 0,-1-1 0,1 1 0,-1-1 0,1 0 1,-1 1-1,0-1 0,1 0 0,-1 1 0,0-1 0,1 0 0,-1 0 0,0 1 0,0-1 0,1 0 0,-1 0 0,0 1 0,0-1 0,0 0 0,0 0 0,0 1 0,0-1 0,-1 0 0,1 0 0,0 1 0,0-1 0,0 0 0,-1 0 0,1 1 0,0-1 0,-1-1 0,-1 2 8,1-1 1,-1 0-1,1 0 0,-1 1 1,1-1-1,-1 1 0,1 0 0,-1-1 1,0 1-1,1 0 0,-1 0 1,0 0-1,1 0 0,-3 0 0,-4 1 28,0 0 0,-1 0 0,1 1 0,0 0 0,-10 4 0,8 0 11,1-1 1,-1 2-1,1-1 1,1 1-1,-14 13 1,19-17-49,0 0 0,0 0 0,0 1 0,1-1 0,0 0 0,0 1 0,0 0 0,0-1 0,0 1 1,1 0-1,-1 0 0,1 0 0,0 0 0,0 0 0,1 1 0,-1-1 0,1 0 0,0 5 0,1-6-128,0-1 1,0 1-1,0-1 1,0 1-1,1-1 1,-1 1-1,1-1 1,0 0-1,-1 0 1,1 0-1,0 0 0,0 0 1,0 0-1,1 0 1,-1-1-1,0 1 1,1-1-1,-1 1 1,1-1-1,-1 0 0,1 0 1,0 0-1,4 0 1,6 3-1577,-1-1-1,1-1 1,24 1 0,5-2-8511</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50.805"/>
    </inkml:context>
    <inkml:brush xml:id="br0">
      <inkml:brushProperty name="width" value="0.025" units="cm"/>
      <inkml:brushProperty name="height" value="0.025" units="cm"/>
    </inkml:brush>
  </inkml:definitions>
  <inkml:trace contextRef="#ctx0" brushRef="#br0">16 9 6598,'0'0'24733,"-1"10"-24092,-3 6-481,1-2-50,0-1-1,1 1 1,0 25 0,1-36-104,1-1 0,0 0 0,0 1 1,0-1-1,1 0 0,-1 1 0,1-1 0,-1 0 0,1 0 0,0 1 0,0-1 1,-1 0-1,2 0 0,-1 0 0,0 0 0,0 0 0,1 0 0,-1-1 0,1 1 1,-1 0-1,1-1 0,0 1 0,0-1 0,-1 1 0,1-1 0,0 0 0,0 0 1,1 0-1,-1 0 0,0 0 0,3 0 0,3 0-6,0 0 0,0-1 0,0 0 0,0 0 0,0-1 0,0 0 0,0 0 0,0-1 0,0 0 0,0-1 0,-1 1 0,1-1 0,-1-1 0,0 0 0,12-8 0,-13 9 0,-1-1 0,1-1 0,-1 1 0,0-1 0,0 1 0,-1-2 0,0 1 0,1 0 0,-2-1 0,1 0 0,-1 1 0,0-2 0,0 1 0,0 0 0,-1 0 0,0-1 0,-1 0 0,1 1 0,0-9 0,-2 15 0,0 0 0,0 0 0,-1 1 0,1-1 0,0 0 0,0 0 0,0 0 0,0 0 0,0 0 0,-1 0 0,1 0 0,0 0 0,0 0 0,0 0 0,0 0 0,-1 0 0,1 0 0,0 0 0,0 0 0,0 0 0,0 0 0,0 0 0,-1 0 0,1 0 0,0 0 0,0 0 0,0 0 0,0 0 0,0 0 0,-1-1 0,1 1 0,0 0 0,0 0 0,0 0 0,0 0 0,0 0 0,0 0 0,0 0 0,-1-1 0,1 1 0,0 0 0,0 0 0,0 0 0,0 0 0,0 0 0,0-1 0,0 1 0,0 0 0,0 0 0,0 0 0,0 0 0,0-1 0,-7 13 0,4-5 0,1 0 0,0 1 0,0-1 0,0 1 0,1 0 0,0-1 0,1 1 0,0 0 0,0 0 0,1-1 0,0 1 0,1 7 0,-1-12 0,0 0 0,0 0 0,0 0 0,0 0 0,1 0 0,-1 0 0,1 0 0,-1-1 0,1 1 0,0-1 0,0 1 0,1-1 0,-1 0 0,0 0 0,1 0 0,-1 0 0,1 0 0,-1 0 0,1-1 0,0 1 0,0-1 0,0 0 0,0 0 0,0 0 0,0 0 0,0-1 0,0 1 0,0-1 0,0 0 0,0 1 0,5-2 0,-5 1 2,0-1-1,0 0 1,0 0 0,-1 0-1,1 0 1,-1-1 0,1 1 0,-1-1-1,1 1 1,-1-1 0,0 0-1,0 0 1,1 0 0,-1 0-1,-1 0 1,1-1 0,0 1-1,-1 0 1,1-1 0,-1 1 0,1-1-1,-1 0 1,0 1 0,0-1-1,-1 0 1,1 0 0,-1 0-1,1 1 1,-1-5 0,2-1-25,-1 1 0,0-1 0,-1 0 0,0 0-1,0 1 1,-1-1 0,0 0 0,0 1 0,0-1 0,-4-8 0,-11-12-2540,0 20-6271</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51.257"/>
    </inkml:context>
    <inkml:brush xml:id="br0">
      <inkml:brushProperty name="width" value="0.025" units="cm"/>
      <inkml:brushProperty name="height" value="0.025" units="cm"/>
    </inkml:brush>
  </inkml:definitions>
  <inkml:trace contextRef="#ctx0" brushRef="#br0">133 82 15246,'0'0'10218,"-9"-6"-8702,5 4-1410,3 0-21,-1 0 1,0 1-1,0-1 1,0 1-1,0 0 1,0 0-1,0 0 1,-1 0-1,1 0 0,0 0 1,0 1-1,-1-1 1,1 1-1,0-1 1,-1 1-1,1 0 0,-1 0 1,1 0-1,0 0 1,-1 0-1,1 1 1,0-1-1,-1 1 1,1 0-1,0-1 0,0 1 1,-1 0-1,1 0 1,0 0-1,0 1 1,0-1-1,0 0 1,0 1-1,1 0 0,-1-1 1,0 1-1,-1 2 1,0-2 20,0 1 1,0 0-1,0 0 1,0 0-1,1 1 1,-1-1-1,1 0 1,0 1-1,0 0 1,0-1-1,0 1 1,1 0-1,-1 0 1,1 0-1,0 0 1,0 0-1,1 0 1,-1 1-1,1-1 1,0 5-1,1-8-100,-1 0 0,1 0-1,0 0 1,0 0 0,-1 0-1,1-1 1,0 1 0,0 0-1,0-1 1,0 1 0,0-1-1,0 1 1,0-1-1,0 1 1,0-1 0,0 0-1,0 1 1,0-1 0,1 0-1,-1 0 1,0 0 0,1 0-1,32 1 7,-28-1-52,158 0-1140,-168-75 2456,-5-11-1730,10 85 366,-1 0 0,1 1 0,0-1 0,0 0 0,-1 0 0,1 1 0,0-1 0,0 0 0,0 1 0,0-1 0,0 1 0,0-1 0,0 1 0,0-1-1,0 1 1,0 0 0,0-1 0,0 1 0,0 0 0,0 0 0,0 0 0,0 0 0,0 0 0,0 0 0,2 0 0,39 1-3231,-32-1 1784,54-1-7428,-29-1 828</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51.584"/>
    </inkml:context>
    <inkml:brush xml:id="br0">
      <inkml:brushProperty name="width" value="0.025" units="cm"/>
      <inkml:brushProperty name="height" value="0.025" units="cm"/>
    </inkml:brush>
  </inkml:definitions>
  <inkml:trace contextRef="#ctx0" brushRef="#br0">104 0 16912,'0'0'5418,"-7"9"-3239,-4 4-1387,1 0 0,1 1 0,0 1 0,1 0 1,0 0-1,2 0 0,0 1 0,0 0 0,-5 26 1,0 47-369,10-83-481,0 0 0,1-1 0,0 1 0,1 0 0,-1-1 0,1 1 0,0 0 0,1-1 0,-1 1 0,1-1 0,0 0 0,0 1 0,4 4 0,-5-8-383,0-1 0,0 0 1,0 0-1,1 0 0,-1 0 0,1 0 0,-1 0 0,1 0 1,-1 0-1,1 0 0,-1-1 0,1 1 0,2 0 1,22-2-10305,-9-8 1257</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51.928"/>
    </inkml:context>
    <inkml:brush xml:id="br0">
      <inkml:brushProperty name="width" value="0.025" units="cm"/>
      <inkml:brushProperty name="height" value="0.025" units="cm"/>
    </inkml:brush>
  </inkml:definitions>
  <inkml:trace contextRef="#ctx0" brushRef="#br0">76 123 20628,'0'0'4665,"-10"8"-3330,5-5-1219,0 0 78,0 1 0,1-1 0,0 0 0,0 1 0,0 0 1,0 0-1,1 0 0,-1 1 0,1-1 0,0 1 0,0-1 1,1 1-1,-1 0 0,1 0 0,0 0 0,-2 11 0,3-13-132,1 0 0,0 0 0,-1 0 0,1 0 0,1-1 0,-1 1 0,0 0 0,1 0 0,-1 0 0,1 0 0,0-1 0,0 1 0,0 0 0,0-1-1,0 1 1,1-1 0,-1 1 0,1-1 0,-1 1 0,1-1 0,0 0 0,3 3 0,-2-3-52,1-1 0,-1 1 0,0-1 0,1 1 1,0-1-1,-1 0 0,1-1 0,-1 1 0,1 0 0,0-1 0,0 0 1,-1 0-1,1 0 0,0 0 0,-1-1 0,1 0 0,5-1 0,-3 0-13,0-1 0,0 1 0,0-1-1,0 0 1,-1 0 0,0-1-1,0 0 1,0 0 0,0 0 0,0-1-1,-1 1 1,0-1 0,5-6 0,7-12-80,21-38 0,-34 55 86,3-4-54,0 0 0,-1 0 0,0-1 0,0 1 0,-1-1 0,-1 0 0,0-1 0,0 1 0,-1 0 1,1-16-1,-3 26 48,0 1 1,0 0-1,0 0 1,0-1 0,0 1-1,0 0 1,0 0-1,0 0 1,0-1 0,0 1-1,0 0 1,0 0-1,0-1 1,0 1 0,0 0-1,0 0 1,-1 0-1,1-1 1,0 1 0,0 0-1,0 0 1,0 0-1,0-1 1,0 1 0,-1 0-1,1 0 1,0 0 0,0 0-1,0 0 1,0-1-1,-1 1 1,1 0 0,0 0-1,0 0 1,-1 0-1,1 0 1,0 0 0,0 0-1,0 0 1,-1 0-1,1 0 1,0 0 0,0 0-1,-1 0 1,1 0-1,-12 7 1,-9 13 99,17-13 19,0 0 1,1 0-1,-1 0 1,1 1-1,1-1 1,0 1 0,0-1-1,0 1 1,1 0-1,0 0 1,0 0 0,1 0-1,0 0 1,1 0-1,0 0 1,3 15-1,-2-17-239,0 0 0,1 0-1,0-1 1,0 1-1,0-1 1,0 1 0,1-1-1,0 0 1,5 5-1,-3-4-660,-1-1 0,1-1 0,0 1 0,1-1-1,-1 0 1,1 0 0,0-1 0,10 4 0,10 0-7566</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52.690"/>
    </inkml:context>
    <inkml:brush xml:id="br0">
      <inkml:brushProperty name="width" value="0.025" units="cm"/>
      <inkml:brushProperty name="height" value="0.025" units="cm"/>
    </inkml:brush>
  </inkml:definitions>
  <inkml:trace contextRef="#ctx0" brushRef="#br0">40 0 14318,'0'0'13169,"-3"11"-11781,-3 11-841,-2 8 275,0 0-1,2 0 1,-2 39-1,8-67-818,0-1-1,0 1 0,0-1 0,0 1 1,0-1-1,0 1 0,1-1 0,-1 1 1,0-1-1,1 0 0,-1 1 0,1-1 1,0 1-1,-1-1 0,1 0 0,0 0 1,0 1-1,0-1 0,0 0 0,0 0 1,0 0-1,0 0 0,0 0 1,0 0-1,2 1 0,0-1-1,-1 0 0,1-1 0,0 1 0,-1-1 0,1 0 0,0 1 0,-1-1 0,1 0 0,0-1 1,-1 1-1,1 0 0,0-1 0,3 0 0,2-2-3,1 0 0,-1 0 0,1-1 0,-1 0 1,0 0-1,-1-1 0,14-10 0,-9 2 2,-1 0 0,0 0 0,-1-1 0,-1 0 0,0-1 0,0 0 0,8-25 0,-23 62 0,0-1 0,1 1 0,2 0 0,0 0 0,0 39 0,3-60 0,0 0 0,0 1 0,0-1 0,0 0 0,1 1 0,-1-1 0,0 0 0,1 1 0,-1-1 0,1 0 0,-1 1 0,1-1 0,0 0 0,0 0 0,-1 0 0,1 0 0,0 0 0,0 0 0,0 0 0,0 0 0,0 0 0,0 0 0,1 0 0,-1-1 0,0 1 0,0 0 0,0-1 0,1 1 0,-1-1 0,0 0 0,1 1 0,-1-1 0,0 0 0,1 0 0,-1 0 0,1 0 0,-1 0 0,0 0 0,1 0 0,-1 0 0,0 0 0,2-1 0,3 0 0,0 0 0,-1 0 0,1-1 0,-1 0 0,1 0 0,-1 0 0,0 0 0,1-1 0,5-4 0,2-5 0,0 0 0,-1-1 0,14-17 0,19-20 0,-44 50 0,-1 0 0,0 0 0,0 0 0,0 0 0,1 0 0,-1 0 0,0 0 0,0 0 0,1 0 0,-1 0 0,0 0 0,0 0 0,0 0 0,1 0 0,-1 0 0,0 0 0,0 0 0,0 1 0,1-1 0,-1 0 0,0 0 0,0 0 0,0 0 0,0 0 0,0 1 0,1-1 0,-1 0 0,0 0 0,0 0 0,0 1 0,0-1 0,0 0 0,0 0 0,0 0 0,0 1 0,0-1 0,0 0 0,0 0 0,0 1 0,0-1 0,0 0 0,0 0 0,0 1 0,0-1 0,0 0 0,0 0 0,0 0 0,0 1 0,0-1 0,0 0 0,0 0 0,0 13 0,-6 23-1060,4-32 708,1 1 0,-1 0 1,1 0-1,0 0 0,1 1 1,-1-1-1,1 0 0,0 0 1,1 0-1,-1 0 0,1 0 1,2 9-1,-2-13-96,1 0 0,-1 0 0,1 0 0,0 0 0,0 0 0,-1 0 0,1-1 0,0 1 0,0-1 0,0 1 0,-1-1 0,1 1 0,0-1 0,0 0 0,0 0 0,0 0 0,0 0 0,3-1 0,37-4-7423,-12-7-383</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53.074"/>
    </inkml:context>
    <inkml:brush xml:id="br0">
      <inkml:brushProperty name="width" value="0.025" units="cm"/>
      <inkml:brushProperty name="height" value="0.025" units="cm"/>
    </inkml:brush>
  </inkml:definitions>
  <inkml:trace contextRef="#ctx0" brushRef="#br0">143 146 11883,'0'0'13891,"-11"-3"-12642,4 2-1025,1 1 0,-1-1 0,0 1-1,1 0 1,-1 0 0,0 1 0,1 0 0,-1 0 0,-8 4 0,11-4-132,1 0 1,0 0 0,0 1-1,0 0 1,0-1-1,0 1 1,0 0 0,0 0-1,0 1 1,1-1-1,-1 1 1,1-1-1,0 1 1,0 0 0,0 0-1,0 0 1,0 0-1,0 0 1,1 0 0,0 0-1,0 0 1,0 1-1,0-1 1,-1 5 0,2-7-87,1 0 1,-1 0 0,0 0 0,1 0 0,-1 0-1,0-1 1,1 1 0,-1 0 0,1 0 0,0 0 0,-1-1-1,1 1 1,-1 0 0,1-1 0,0 1 0,0-1-1,-1 1 1,1-1 0,0 1 0,0-1 0,0 1 0,0-1-1,-1 0 1,1 1 0,0-1 0,0 0 0,0 0 0,0 0-1,0 0 1,0 1 0,0-1 0,0-1 0,0 1-1,1 0 1,45 0-60,-36 0-36,160 0-1038,-170 0 1293,-15-24 816,8 7-1261,0 0 0,1-1 0,1 0 0,1 0-1,0 0 1,1-23 0,2 40 229,0 0 0,0 0 0,1 0 0,-1 0 0,0 0 0,1 0 0,-1 0 0,1 0 0,-1 0 0,1 1 0,-1-1 0,1 0 0,0 0 0,-1 0 0,1 1 0,0-1 0,0 0 0,0 1 0,-1-1 0,1 0 0,0 1 0,0-1 0,0 1 0,0 0 0,0-1 0,0 1 0,0 0 0,0-1 0,0 1 0,2 0 0,41-3-1444,-29 3 662,76-12-5426,-32-2-3210,-27 4-222</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53.436"/>
    </inkml:context>
    <inkml:brush xml:id="br0">
      <inkml:brushProperty name="width" value="0.025" units="cm"/>
      <inkml:brushProperty name="height" value="0.025" units="cm"/>
    </inkml:brush>
  </inkml:definitions>
  <inkml:trace contextRef="#ctx0" brushRef="#br0">160 1 6118,'0'0'15177,"-9"3"-13939,3 0-1047,-1 0-1,1 1 1,-1 0-1,1 0 1,0 0-1,0 1 1,1 0-1,-1 0 1,1 0-1,0 1 1,1-1-1,0 1 1,-1 1 0,2-1-1,-4 7 1,-2 2 162,0 1 0,1 0 0,1 0 0,1 0 1,1 1-1,0 0 0,1 0 0,0 1 1,2-1-1,0 1 0,0 19 0,2-35-362,0-1 0,0 1 0,0-1-1,0 1 1,0-1 0,1 0 0,-1 1 0,0-1-1,1 1 1,-1-1 0,1 0 0,-1 1 0,1-1 0,-1 0-1,1 1 1,0-1 0,0 0 0,0 0 0,0 0-1,0 0 1,0 0 0,0 0 0,0 0 0,0 0-1,0 0 1,0 0 0,1-1 0,-1 1 0,0-1-1,1 1 1,-1-1 0,0 1 0,1-1 0,-1 1-1,1-1 1,-1 0 0,0 0 0,1 0 0,-1 0-1,1 0 1,1 0 0,2-1-125,-1 0 0,1 0-1,-1-1 1,1 1 0,-1-1 0,0 0 0,0 0-1,0 0 1,0-1 0,0 1 0,6-7 0,-1 0-61,0-1 0,-1 1 0,0-2 0,0 1 0,-1-1-1,-1-1 1,0 1 0,0-1 0,-1 0 0,-1 0 0,0-1 0,-1 1 0,0-1 0,2-20 0,-5 33 169,0 0 0,0-1 0,0 1 0,0 0 0,0 0 0,0 0 0,0-1 0,0 1 0,0 0 0,0 0 0,0-1 0,0 1 0,0 0 0,0 0 0,0 0 0,0-1 0,0 1 0,0 0 0,0 0 0,-1-1 0,1 1 0,0 0 0,0 0 0,0 0 0,0 0 0,0-1 0,-1 1-1,1 0 1,0 0 0,0 0 0,0 0 0,-1 0 0,1-1 0,0 1 0,0 0 0,0 0 0,-1 0 0,1 0 0,0 0 0,0 0 0,0 0 0,-1 0 0,1 0 0,0 0 0,-12 7-224,-7 13 171,13-11-239,1 1 0,0 0 1,1-1-1,0 1 0,1 1 0,0-1 0,0 0 0,1 1 1,0 0-1,1-1 0,0 1 0,1 15 0,0-24 48,0-1-1,0 0 0,0 0 1,1 1-1,-1-1 0,0 0 1,0 1-1,1-1 0,-1 0 1,0 0-1,1 1 1,0-1-1,-1 0 0,1 0 1,0 0-1,-1 0 0,1 0 1,0 0-1,0 0 0,0 0 1,0 0-1,0 0 1,0-1-1,0 1 0,0 0 1,0 0-1,0-1 0,0 1 1,1-1-1,-1 1 0,0-1 1,2 1-1,11 0-4491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47.777"/>
    </inkml:context>
    <inkml:brush xml:id="br0">
      <inkml:brushProperty name="width" value="0.025" units="cm"/>
      <inkml:brushProperty name="height" value="0.025" units="cm"/>
    </inkml:brush>
  </inkml:definitions>
  <inkml:trace contextRef="#ctx0" brushRef="#br0">104 95 5125,'0'0'12737,"8"-7"-11178,0 2-1029,-5 3-325,0 1 0,0-1 1,-1 0-1,1 0 0,0-1 0,-1 1 0,0 0 1,1-1-1,-1 0 0,0 1 0,-1-1 1,4-6-1,-4 8-20,-1 1 1,1-1-1,-1 0 1,0 0-1,1 1 1,-1-1-1,0 0 1,0 0-1,1 0 0,-1 1 1,0-1-1,0 0 1,0 0-1,0 0 1,0 0-1,0 1 1,0-1-1,0 0 1,-1 0-1,1 0 1,0 0-1,0 1 1,-1-1-1,1 0 1,0 0-1,-2-1 1,2 2-132,-1-1 0,0 1 0,0 0 0,0-1 0,-1 1 0,1 0 1,0-1-1,0 1 0,0 0 0,0 0 0,0 0 0,0 0 1,0 0-1,0 0 0,0 0 0,0 1 0,-2-1 0,-3 2-82,1-1-1,-1 1 0,0 0 0,1 1 1,-1-1-1,-6 6 0,5-3 106,0 1 1,0 0-1,0 0 0,1 1 0,0 0 1,0 0-1,0 1 0,1-1 0,1 1 1,-1 0-1,1 1 0,0-1 0,1 1 1,0-1-1,1 1 0,-3 16 0,29-26 126,-13-4-214,0-2-1,-1 1 0,1-1 0,-1-1 1,0 0-1,9-10 0,31-23-424,-46 38 413,0 1-1,0-1 0,0 1 0,0 0 0,1 0 0,-1 0 0,1 0 0,-1 1 0,1 0 0,0 0 0,0 0 1,-1 1-1,1-1 0,0 1 0,6 1 0,-9-1 11,0 1 0,0 0 1,1 0-1,-1 0 0,0 0 0,0 1 1,0-1-1,0 1 0,0-1 1,-1 1-1,1-1 0,0 1 0,-1 0 1,1 0-1,-1 0 0,0 0 0,1 0 1,-1 0-1,0 0 0,0 1 0,-1-1 1,1 0-1,0 0 0,-1 1 1,1-1-1,-1 0 0,0 1 0,0-1 1,0 1-1,0-1 0,0 4 0,0-1 0,0 10 23,0 1 1,0-1-1,-1 0 0,-5 19 0,6-33 59,0-5-30,-1 1 1,1 0-1,0 0 0,0-1 0,0 1 1,1 0-1,-1 0 0,1-1 0,-1 1 0,3-5 1,-1 1-2,2-24 74,-1-1 0,-1 1 0,-4-37 0,4 54-36,9 15-65,3 3 89,21 2-195,-1-2-1,1-2 0,43-2 1,-42 0-1968,-23-3-2960,-4-10-4068</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53.997"/>
    </inkml:context>
    <inkml:brush xml:id="br0">
      <inkml:brushProperty name="width" value="0.025" units="cm"/>
      <inkml:brushProperty name="height" value="0.025" units="cm"/>
    </inkml:brush>
  </inkml:definitions>
  <inkml:trace contextRef="#ctx0" brushRef="#br0">111 1 16239,'0'0'7341,"-6"11"-6402,-8 20 96,0 1 0,2 0 0,1 0 0,2 1 0,-8 55 1,12-53-893,1 47 0,6-71-626,1-15-1050,3-18-882,-6 16 2134,-1-74-2206,0 74 2547,0 0 0,0 0 0,0 1 0,-1-1-1,0 0 1,0 1 0,0-1 0,-1 1 0,0 0 0,0 0-1,-5-6 1,28 16 3989,3 1-3806,-4 0-223,0 0 1,-1-2-1,2 0 0,-1-1 0,0-1 0,1-1 0,-1 0 1,32-4-1,-44 1-28,0 1 1,-1-1-1,1 0 1,-1 0-1,0-1 1,8-3-1,-13 5 28,1 1 0,-1-1-1,1 0 1,-1 1 0,1-1 0,-1 0 0,1 0-1,-1 0 1,0 0 0,0 0 0,1-1-1,-1 1 1,0 0 0,0-1 0,0 1 0,0 0-1,-1-1 1,1 1 0,0-1 0,-1 1 0,1-1-1,-1 0 1,1 1 0,-1-1 0,0 1-1,1-1 1,-1 0 0,0 1 0,0-1 0,-1-2-1,0 3 45,0 0 0,0 0 0,-1 1-1,1-1 1,-1 0 0,1 0 0,-1 1-1,1-1 1,-1 1 0,1-1 0,-1 1 0,1 0-1,-1-1 1,0 1 0,1 0 0,-1 0-1,1 0 1,-1 0 0,-2 1 0,-32 2 187,30-1-205,0 1-1,1-1 0,0 1 1,0 0-1,-1 1 1,2-1-1,-1 1 1,0 0-1,1 0 1,0 0-1,0 1 0,0-1 1,0 1-1,1 0 1,0 0-1,0 0 1,0 1-1,-3 9 1,4-11-20,0 0 1,1-1 0,0 1 0,0 0 0,0 0 0,1 0 0,-1-1 0,1 1 0,0 0 0,0 0 0,0 0 0,1 0-1,-1 0 1,1 0 0,0 0 0,0-1 0,0 1 0,1 0 0,-1-1 0,1 1 0,0-1 0,0 1 0,0-1-1,0 0 1,1 0 0,-1 0 0,1 0 0,0 0 0,3 2 0,4 2-373,0-2-1,0 1 1,0-1 0,1-1-1,0 0 1,0 0 0,21 3-1,-17-5-910,-1 0 0,0-1 0,1 0 0,-1-2-1,28-3 1,-2-7-10594</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55.804"/>
    </inkml:context>
    <inkml:brush xml:id="br0">
      <inkml:brushProperty name="width" value="0.025" units="cm"/>
      <inkml:brushProperty name="height" value="0.025" units="cm"/>
    </inkml:brush>
  </inkml:definitions>
  <inkml:trace contextRef="#ctx0" brushRef="#br0">88 129 13293,'0'0'13735,"13"0"-12491,6-2-964,0 0 1,0-2-1,0 0 0,-1-1 0,1-1 1,-1 0-1,31-17 0,-36 17-189,37-21 41,-47 26-109,-1-1 0,0 1 0,0 0 0,0-1 0,0 0 0,0 1 0,0-1 0,-1 0 0,1 0 0,0 0 0,-1 0 0,0 0 0,1 0 0,-1 0 0,0-1 0,2-4 0,-4 7-20,1-1 0,0 1 1,0 0-1,-1-1 0,1 1 0,0-1 0,-1 1 0,1-1 0,0 1 1,-1 0-1,1-1 0,-1 1 0,1 0 0,-1-1 0,1 1 0,-1 0 1,1 0-1,-1-1 0,1 1 0,-1 0 0,1 0 0,-1 0 0,1 0 1,-1 0-1,1 0 0,-1-1 0,1 1 0,-1 1 0,0-1 0,-23-1-22,20 1 19,-18 1 10,1 0 1,0 1 0,0 1-1,0 0 1,1 2 0,-1 1-1,-19 8 1,30-10 65,0 1 0,0 0 0,0 1 1,1 0-1,-1 0 0,1 1 0,1 0 0,-1 1 1,2 0-1,-1 0 0,1 0 0,0 1 0,0 1 0,-9 19 1,15-28-72,0 0 0,0 1-1,0-1 1,0 1 0,1-1 0,-1 1 0,0-1 0,1 1 0,-1 0 0,1-1 0,0 1 0,0-1 0,0 1 0,0 0 0,0-1-1,0 1 1,0 0 0,0-1 0,0 1 0,1 0 0,-1-1 0,1 1 0,-1-1 0,1 1 0,0-1 0,-1 1 0,1-1-1,0 1 1,0-1 0,0 0 0,0 1 0,0-1 0,1 0 0,-1 0 0,0 0 0,1 0 0,-1 0 0,0 0 0,1 0 0,-1 0-1,1-1 1,-1 1 0,1-1 0,0 1 0,-1-1 0,1 1 0,-1-1 0,1 0 0,2 0 0,11 2 12,1-1 1,-1 0 0,1-1-1,19-3 1,-22 2-16,21-2-1258,0-2 1,-1-1-1,0-2 1,48-18-1,-65 17-4034,-4-2-2008</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56.215"/>
    </inkml:context>
    <inkml:brush xml:id="br0">
      <inkml:brushProperty name="width" value="0.025" units="cm"/>
      <inkml:brushProperty name="height" value="0.025" units="cm"/>
    </inkml:brush>
  </inkml:definitions>
  <inkml:trace contextRef="#ctx0" brushRef="#br0">111 1 18001,'0'0'6486,"-2"11"-5386,-13 81 660,4 1 0,1 103 0,10-194-1817,0 0 0,0 0 0,0 0 1,1 0-1,-1 0 0,1 1 1,0-1-1,0 0 0,0-1 0,0 1 1,0 0-1,0 0 0,0 0 1,0 0-1,1-1 0,1 3 1,-2-4-49,-1 1 0,0-1 0,1 0 0,-1 0 1,0 1-1,1-1 0,-1 0 0,0 0 0,1 0 1,-1 1-1,1-1 0,-1 0 0,1 0 0,-1 0 1,0 0-1,1 0 0,-1 0 0,1 0 1,-1 0-1,1 0 0,-1 0 0,0 0 0,1 0 1,-1 0-1,1 0 0,-1 0 0,1-1 0,7-17-3871,-7 6 2552,-1 1-1,0 0 0,0-1 1,-3-10-1,-13-39-2055,3 32 4296,-1 1 1,-19-28-1,6 11 2972,27 45-3584,0 0 1,0-1 0,-1 1-1,1 0 1,0-1 0,0 1 0,0-1-1,-1 1 1,1 0 0,0-1-1,0 1 1,0-1 0,0 1-1,0-1 1,0 1 0,0 0-1,0-1 1,0 1 0,0-1 0,0 1-1,0-1 1,0 1 0,0 0-1,1-1 1,-1 1 0,0-1-1,0 1 1,0 0 0,1-1 0,-1 1-1,0 0 1,0-1 0,1 1-1,-1 0 1,0-1 0,1 1-1,0-1 1,21-4 2390,37 7-2752,-52-1 580,9 1-489,71 5-1857,-28-5-6455,-20-2-5363</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57.414"/>
    </inkml:context>
    <inkml:brush xml:id="br0">
      <inkml:brushProperty name="width" value="0.025" units="cm"/>
      <inkml:brushProperty name="height" value="0.025" units="cm"/>
    </inkml:brush>
  </inkml:definitions>
  <inkml:trace contextRef="#ctx0" brushRef="#br0">33 92 14350,'0'0'12224,"-2"14"-11449,-28 301 2652,29-314-3423,1-1 0,0 1 0,0-1 1,0 1-1,0-1 0,1 1 0,-1-1 0,0 1 0,0-1 1,0 0-1,0 1 0,0-1 0,0 1 0,1-1 1,-1 0-1,0 1 0,0-1 0,1 1 0,-1-1 1,0 0-1,1 1 0,-1-1 0,0 0 0,1 0 1,-1 1-1,0-1 0,1 0 0,-1 0 0,1 1 0,-1-1 1,0 0-1,1 0 0,-1 0 0,1 0 0,-1 0 1,1 0-1,-1 1 0,1-1 0,-1 0 0,0 0 1,1-1-1,-1 1 0,1 0 0,-1 0 0,1 0 0,-1 0 1,1 0-1,-1 0 0,0-1 0,1 1 0,-1 0 1,1 0-1,-1 0 0,0-1 0,1 1 0,-1 0 1,0-1-1,1 1 0,-1 0 0,0-1 0,1 0 1,23-19 2,-18 10-226,1 0 0,-2 0 1,1-1-1,-2 1 0,1-1 0,-1 0 1,-1-1-1,3-17 0,-4 23 156,-1-1 0,0 1 0,-1 0-1,0 0 1,0 0 0,0-1 0,-1 1-1,1 0 1,-2 0 0,1 0 0,-1 0-1,1 0 1,-2 0 0,1 0 0,-1 1-1,0-1 1,-5-8 0,-1 7-156,6 13 148,13 15 254,-4-17-140,0 0 0,0 0 0,1-1 0,0 1 0,-1-1 0,1-1 0,0 0 0,0 1 0,0-2 0,0 1 0,1-1 0,-1 0 0,0-1 0,1 0 0,-1 0 0,0 0 0,8-2 0,-3 0 70,0 0 0,0-1 1,-1 0-1,1 0 0,-1-1 0,0-1 0,0 0 0,0 0 1,17-13-1,-21 13-68,-1-1 1,1 1 0,-1-2-1,0 1 1,0-1 0,-1 0-1,0 0 1,0 0 0,0-1-1,-1 0 1,0 0 0,-1 0-1,0 0 1,0 0-1,-1-1 1,0 1 0,0-1-1,-1 0 1,0-13 0,-1 22-46,1-1 1,-1 0-1,0 1 1,0-1-1,0 1 1,0-1 0,-1 0-1,1 1 1,0-1-1,0 1 1,0-1-1,0 0 1,0 1-1,-1-1 1,1 1 0,0-1-1,-1 1 1,1-1-1,0 1 1,-1-1-1,1 1 1,-1-1-1,1 1 1,0-1-1,-1 1 1,1 0 0,-1-1-1,1 1 1,-1 0-1,0-1 1,1 1-1,-1 0 1,1 0-1,-1 0 1,1 0 0,-1-1-1,0 1 1,1 0-1,-1 0 1,1 0-1,-1 0 1,0 0-1,1 0 1,-1 0 0,-1 1-1,0-1-8,0 1 0,0 0 0,-1 0 0,1 0 1,0 0-1,0 0 0,0 0 0,0 0 0,0 1 0,1-1 0,-4 4 0,-16 22 126,1 2-1,2 0 1,1 0-1,1 2 0,-19 54 1,33-80-45,0-1-1,0 1 1,1 0-1,0 0 1,0 0 0,0 0-1,1 0 1,-1 0 0,2 10-1,-1-13-68,1-1-1,-1 1 1,1-1-1,0 1 1,0-1-1,0 1 1,0-1-1,0 0 1,0 1-1,0-1 1,0 0-1,1 0 1,-1 0-1,0 0 1,1 0-1,-1 0 1,1 0-1,-1-1 1,1 1-1,-1 0 1,1-1-1,-1 1 1,1-1-1,0 1 1,-1-1-1,1 0 1,0 0-1,-1 0 1,1 0-1,0 0 1,1 0-1,7-1-161,-1 0-1,1 0 1,-1-1-1,1 0 1,-1 0-1,0-1 1,0-1-1,0 1 1,10-7-1,-9 5-40,0 1-1,0 0 1,1 0 0,-1 1-1,22-4 1,-31 7 186,-1 0 0,1 0 0,0 0 0,-1 0 0,1 0 1,0 1-1,-1-1 0,1 0 0,0 0 0,-1 0 0,1 1 0,-1-1 1,1 0-1,0 1 0,-1-1 0,1 0 0,-1 1 0,1-1 0,-1 1 1,1-1-1,-1 1 0,0-1 0,1 1 0,-1-1 0,0 1 1,1 0-1,-1-1 0,0 1 0,1 1 0,3 27-31,-8 30-402,3-54 631,0 10-3806,1-15 3375,0 0 0,0 1 0,0-1 0,0 0 0,0 0 0,0 1 0,1-1 0,-1 0 0,0 0 0,0 1 0,0-1 0,1 0 0,-1 0 0,0 1 0,0-1 0,1 0 0,-1 0 0,0 0 0,0 0 0,1 1 0,-1-1 0,0 0 0,1 0 0,-1 0 0,0 0 0,1 0 0,-1 0 0,0 0 0,1 0 0,-1 0 0,0 0 0,0 0 0,1 0 0,-1 0 0,0 0 0,1 0 0,-1 0 0,0 0 0,1-1 0,-1 1 0,16-5-11973</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58.237"/>
    </inkml:context>
    <inkml:brush xml:id="br0">
      <inkml:brushProperty name="width" value="0.025" units="cm"/>
      <inkml:brushProperty name="height" value="0.025" units="cm"/>
    </inkml:brush>
  </inkml:definitions>
  <inkml:trace contextRef="#ctx0" brushRef="#br0">42 27 18001,'0'0'7159,"-2"8"-5659,2-8-1482,-4 31 965,13-19-463,-8-12-495,0 0 0,1 0 0,-1 0-1,1 0 1,-1 0 0,1 0 0,-1 0 0,1 0 0,-1-1 0,0 1 0,1 0 0,-1-1 0,0 1 0,3-2 0,-2 1-19,-1 0 1,1 0-1,0 1 0,-1-1 0,1 0 1,-1 0-1,1-1 0,-1 1 0,0 0 1,1 0-1,-1-1 0,0 1 0,0-1 1,0 1-1,0-1 0,0 1 0,0-1 1,0 0-1,-1 0 0,1 1 0,-1-1 1,1 0-1,-1 0 0,1 0 0,-1 1 1,0-1-1,0 0 0,0 0 0,0 0 1,0 0-1,-1 1 0,1-1 0,-1 0 1,0-2-1,1 3-9,-1 0 0,1 0 0,-1 0 0,1 0 0,-1 1 0,1-1 0,-1 0 0,1 0 0,-1 1 0,0-1 0,0 0 0,1 1 0,-1-1 1,0 0-1,0 1 0,0-1 0,0 1 0,0 0 0,0-1 0,0 1 0,1 0 0,-1-1 0,-2 1 0,1 0-10,1 0 0,-1 1 0,0-1 0,1 0 0,-1 1 0,1-1 0,-1 1 0,0 0 0,1-1 0,-1 1 0,1 0 0,-1 0 0,1 0 0,0 0 0,0 0 0,-1 0 0,1 1 0,0-1 0,-1 2 0,-3 3 15,0 0 0,0 1 0,1 0 0,0 0 0,1 0 0,-1 0 0,2 1 1,-1-1-1,1 1 0,0 0 0,0 0 0,1 0 0,0 0 0,0 0 0,1 0 0,0 0 0,2 10 0,-1-17 5,0 1 0,0 0 0,0 0 0,0 0 0,0-1 0,0 1 0,0-1 0,1 1 0,-1-1 0,1 1 0,-1-1 0,1 0 0,0 0 0,-1 0 0,1 0 0,0 0 0,0 0 0,0 0 0,0 0 0,0-1 0,-1 1 0,1-1 0,0 1 0,0-1 0,1 0 0,-1 0 0,0 0 0,0 0 0,0 0 0,3-1 0,0 1 5,1-1 0,-1 1 0,1-1-1,-1 0 1,1-1 0,-1 1 0,0-1 0,0 0 0,0-1-1,7-3 1,-3-2-20,0 0-1,0-1 1,-1 0-1,-1 0 1,1-1-1,-1 0 0,-1 0 1,0 0-1,0-1 1,-1 0-1,-1 0 1,0-1-1,0 1 1,3-21-1,-7 30-162,-1 8 112,0-1 0,0 1 0,0 0 0,-1 0 0,0-1 0,0 1 0,-4 5 0,-7 25 286,12-32-137,0 1 0,0-1 0,0 0 0,1 0 1,-1 1-1,1-1 0,0 0 0,1 0 0,-1 1 0,1-1 1,0 0-1,0 0 0,3 8 0,-3-10-71,1 0 1,0-1-1,-1 1 0,1-1 0,0 1 1,0-1-1,0 0 0,0 0 1,0 0-1,1 0 0,-1 0 1,0 0-1,0 0 0,1-1 0,-1 1 1,0-1-1,1 0 0,-1 0 1,0 0-1,1 0 0,-1 0 0,0 0 1,1-1-1,-1 1 0,0-1 1,4 0-1,1-1-16,0 0-1,-1-1 1,1 0 0,0 0 0,-1 0-1,0 0 1,0-1 0,0 0 0,0-1-1,9-8 1,-5 3-17,-1 0-1,0 0 0,0-1 1,12-20-1,-16 18-614,-15 23 480,-15 24 180,17-17 41,1 0-1,1 1 1,0 0 0,1 0 0,1 0 0,1 0 0,-2 34 0,5 5 53,7 68 1,1 13-114,-8-136 1,1 1 1,-1-1 0,-1 0-1,1 0 1,0 0-1,-1 0 1,1 1-1,-1-1 1,1 0 0,-1 0-1,0 0 1,0 0-1,0 0 1,0 0-1,0-1 1,0 1-1,-1 0 1,1 0 0,-1-1-1,1 1 1,-1-1-1,-2 3 1,2-4 17,1 0 1,-1 1-1,1-1 0,-1 0 1,1 0-1,-1 0 0,1 0 1,-1 0-1,1 0 0,-1-1 1,1 1-1,0 0 0,-1-1 1,1 1-1,-1-1 1,1 0-1,0 1 0,-1-1 1,1 0-1,0 0 0,0 0 1,0 0-1,0 0 0,-1 0 1,1 0-1,1 0 0,-1 0 1,0 0-1,0 0 0,0-1 1,1 1-1,-1 0 0,0-1 1,0-1-1,-8-17-134,1-1 0,0 0 0,2-1-1,0 1 1,2-1 0,0 0 0,2-1-1,0 1 1,1 0 0,2-1 0,4-36 0,-4 55 57,-1-1 1,1 0-1,1 0 1,-1 1 0,1-1-1,-1 1 1,1-1-1,1 1 1,-1 0-1,1-1 1,-1 1 0,1 1-1,0-1 1,1 0-1,-1 1 1,1-1-1,-1 1 1,1 0 0,0 0-1,0 1 1,5-3-1,5-1-1551,1 0 0,1 1 1,-1 1-1,32-5 0,-11 2-4047,10-3-7354</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0:59.596"/>
    </inkml:context>
    <inkml:brush xml:id="br0">
      <inkml:brushProperty name="width" value="0.025" units="cm"/>
      <inkml:brushProperty name="height" value="0.025" units="cm"/>
    </inkml:brush>
  </inkml:definitions>
  <inkml:trace contextRef="#ctx0" brushRef="#br0">192 71 10570,'0'0'1714,"3"-9"560,3-29 342,-6 37-2527,0 0 0,0 0 0,0 0 0,0 0 0,-1 0 1,1 0-1,0 0 0,-1 1 0,1-1 0,-1 0 1,1 0-1,-1 0 0,1 0 0,-1 1 0,1-1 0,-1 0 1,0 0-1,0 1 0,1-1 0,-1 1 0,0-1 1,0 0-1,0 1 0,1 0 0,-1-1 0,0 1 0,0-1 1,0 1-1,0 0 0,0 0 0,-1-1 0,-33 0 1519,29 1-1195,0 0-255,1 0 1,-1 1-1,1-1 1,-1 2-1,1-1 1,-1 0-1,1 1 1,0 0-1,0 0 1,0 1-1,0-1 1,0 1-1,0 0 1,1 0-1,-1 1 1,1 0-1,0-1 1,0 1-1,0 1 1,-4 5 0,4-3 23,0 0 0,0 0 1,0 0-1,1 1 1,0 0-1,0-1 0,1 1 1,0 0-1,1 0 1,0 0-1,0 0 1,0 0-1,2 13 0,-1-19-166,0-1 0,1 1-1,-1 0 1,1 0 0,-1 0-1,1 0 1,0-1 0,0 1-1,0 0 1,0-1 0,0 1-1,0-1 1,0 1 0,0-1-1,1 1 1,-1-1-1,0 0 1,1 0 0,-1 0-1,1 0 1,0 0 0,-1 0-1,1 0 1,0 0 0,0-1-1,-1 1 1,1 0 0,0-1-1,0 0 1,0 1 0,0-1-1,0 0 1,0 0-1,0 0 1,-1 0 0,1-1-1,2 1 1,3-1 7,0 1 1,0-2-1,-1 1 0,1 0 0,0-1 1,-1-1-1,1 1 0,-1-1 1,8-4-1,-3-1-18,1 0 0,-2 0-1,1-1 1,-1 0 0,0-1 0,-1 0 0,-1-1 0,1 0 0,-2 0-1,9-15 1,-19 32 50,-3 7 151,0 0 0,1 0 0,1 1 0,0-1 0,0 1 0,2 0 0,-2 19 0,4-32-174,0 0-1,1 0 0,-1 0 1,0 0-1,1-1 0,-1 1 1,1 0-1,-1 0 0,1 0 1,0 0-1,-1-1 0,1 1 1,0 0-1,-1 0 0,1-1 1,0 1-1,0-1 0,0 1 1,0-1-1,0 1 0,0-1 0,-1 1 1,1-1-1,0 0 0,0 0 1,0 1-1,0-1 0,0 0 1,0 0-1,0 0 0,0 0 1,0 0-1,0 0 0,0 0 1,0-1-1,2 1 0,41-9 214,-24 0-269,-1 0 1,0-2-1,-1 0 0,0-2 0,29-25 0,-3 2-41,-44 36 59,1 0 0,-1 0 0,0-1 0,1 1 0,-1 0 0,0 0 0,1-1 0,-1 1 0,1 0 0,-1 0 0,0 0 0,1 0 0,-1-1 0,1 1 0,-1 0 0,1 0 0,-1 0 0,0 0 0,1 0 0,-1 0 0,1 0 0,-1 0 0,1 0-1,-1 0 1,0 1 0,1-1 0,-1 0 0,1 0 0,-1 0 0,0 0 0,1 1 0,-1-1 0,1 0 0,-1 0 0,0 1 0,1-1 0,-1 0 0,0 1 0,0-1 0,1 0 0,-1 1 0,0-1 0,0 1 0,1-1 0,-1 0 0,0 1 0,0-1 0,0 1 0,0-1 0,0 0 0,0 1 0,1-1 0,-1 1 0,0-1 0,0 1 0,0-1 0,0 0 0,-1 1 0,1 0 0,2 42 39,-2-17-25,1-25-5,-1 1 0,1-1 0,0 1 0,-1-1 0,1 1 0,0-1 0,0 1 1,0-1-1,0 0 0,0 0 0,1 0 0,-1 1 0,0-1 0,0 0 0,1 0 1,-1-1-1,1 1 0,-1 0 0,1 0 0,-1-1 0,1 1 0,0-1 0,-1 1 0,1-1 1,-1 0-1,1 1 0,0-1 0,-1 0 0,1 0 0,0 0 0,-1-1 0,1 1 0,0 0 1,-1 0-1,1-1 0,0 1 0,-1-1 0,4-1 0,4-1-68,0 0-1,-1-1 0,1 0 1,0-1-1,10-7 0,2-6-181,-2 6-363,-18 13 446,-1 1 0,1-1-1,-1 1 1,1 0-1,-1-1 1,1 1-1,-1-1 1,0 1-1,0 0 1,0-1 0,0 1-1,0 0 1,0-1-1,0 1 1,0-1-1,-1 1 1,0 2-1,0 7-2302,1-3-2849</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00.266"/>
    </inkml:context>
    <inkml:brush xml:id="br0">
      <inkml:brushProperty name="width" value="0.025" units="cm"/>
      <inkml:brushProperty name="height" value="0.025" units="cm"/>
    </inkml:brush>
  </inkml:definitions>
  <inkml:trace contextRef="#ctx0" brushRef="#br0">66 0 20147,'0'0'3566,"-5"11"-2231,-6 12-605,1 1 0,2-1 0,0 2 0,1-1 1,2 1-1,0 0 0,2 0 0,-1 36 0,4-58-732,1 0 0,-1-1 1,0 1-1,1-1 0,0 1 0,-1-1 0,1 1 0,0-1 0,0 1 0,1-1 0,-1 0 0,0 1 0,1-1 1,-1 0-1,1 0 0,0 0 0,0 0 0,-1-1 0,1 1 0,1 0 0,-1-1 0,0 1 0,0-1 0,0 0 0,1 0 1,-1 0-1,1 0 0,-1 0 0,1 0 0,-1-1 0,1 1 0,-1-1 0,1 0 0,0 1 0,4-2 1,-1 1-24,0 0 1,0-1 0,0 0 0,0 0-1,0-1 1,-1 1 0,1-1 0,0-1-1,-1 1 1,0-1 0,1 0 0,-1 0-1,0-1 1,7-6 0,-6 6 30,-1-1-1,0-1 1,0 1 0,0 0 0,-1-1-1,0 0 1,0 0 0,0-1 0,-1 1-1,0-1 1,0 1 0,2-13 0,-5 18-1,-1 4-90,-26 54 8,25-52 95,0-1 0,1 1 0,-1 0 0,1 0 0,0 0 0,1 0 0,0 0 0,-1 0 0,1 0-1,1 0 1,0 6 0,0-10-12,0 1-1,0-1 1,0 1-1,0-1 1,1 1-1,-1-1 1,1 1-1,-1-1 1,1 0-1,-1 0 1,1 0-1,-1 0 1,1 0-1,0 0 1,0 0-1,-1-1 1,1 1-1,0-1 1,0 1-1,0-1 1,0 0-1,0 0 1,0 1-1,0-1 1,-1 0-1,1-1 1,0 1-1,3-1 1,4 0 10,0 0 0,0 0 0,0-1 0,0 0 0,8-4 1,43-28-183,-50 27 24,1 0 1,0 0 0,0 1-1,0 1 1,22-7-1,-33 12 129,1 0 0,-1 0 0,1 1 0,-1-1 0,0 0 0,1 0 0,-1 1 0,0-1 0,1 0 0,-1 1 0,0-1 0,1 0 0,-1 1 0,0-1 0,1 0 0,-1 1 0,0-1 0,0 1 1,0-1-1,1 1 0,-1-1 0,0 0 0,0 1 0,0-1 0,0 1 0,0-1 0,0 1 0,0-1 0,0 1 0,0-1 0,0 1 0,0-1 0,0 1 0,0 23-403,-1-18 371,-2 32 201,-2 0 0,-1 0-1,-3 0 1,-15 44 0,10-34 69,11-35-103,0-1 76,0 1 0,0-1 0,-2 0 0,1 0 1,-1 0-1,-1-1 0,0 1 0,-1-1 0,-15 18 0,22-28-198,0-1 0,0 1 0,-1-1 0,1 0 0,-1 1 0,1-1 0,0 1 0,-1-1 0,1 0 0,-1 1 0,1-1 0,-1 0 0,1 0 0,-1 1 0,1-1 0,-1 0 0,1 0 0,-1 0 0,1 0 0,-1 0 0,1 0 0,-1 0 0,1 0 0,-1 0 0,1 0 0,-1 0 0,1 0 0,-1 0 0,1 0 0,-1 0 0,0 0 0,1 0 0,-1-1 0,1 1 0,0 0 0,-1 0 0,1-1 0,-1 1 0,1 0 0,-1-1 0,1 1 0,0-1 0,-1 1 0,1 0 0,0-1 0,-1 1 0,1-1 0,0 1 0,0-1 0,-1 1 0,1-1 0,0 1 0,0-1 0,0 1 0,-1-1 0,-5-35 0,6 30 0,-3-16-233,2 0 0,0 0 0,1 0 0,1 0 0,1 0 0,6-24 0,-5 36 82,0 0 0,1 0 0,-1 1 0,2-1 0,0 1 0,0 0 0,0 1 0,1-1 0,0 1 0,1 0 0,0 1 0,0-1 0,1 1 0,0 1 0,11-8 1,-1 3-1893,1 1 0,29-12-1,-44 21 1559,42-20-6695</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01.718"/>
    </inkml:context>
    <inkml:brush xml:id="br0">
      <inkml:brushProperty name="width" value="0.025" units="cm"/>
      <inkml:brushProperty name="height" value="0.025" units="cm"/>
    </inkml:brush>
  </inkml:definitions>
  <inkml:trace contextRef="#ctx0" brushRef="#br0">33 16 6598,'10'-16'11762,"-9"31"-5240,-2 3-7013,-2 40 3015,-15 90 0,-2 5-1011,20-149-1495,0 1 17,-1 0 0,1 0 1,0 0-1,0 1 1,0-1-1,1 0 0,2 8 1,-3-12-27,1 0 1,0 1-1,0-1 1,0 0-1,0 0 1,-1 0-1,1 0 1,0 0 0,1 0-1,-1-1 1,0 1-1,0 0 1,0-1-1,0 1 1,1 0-1,-1-1 1,0 1-1,0-1 1,1 0-1,-1 1 1,1-1-1,-1 0 1,0 0-1,1 0 1,-1 0-1,0 0 1,1 0-1,-1 0 1,0-1-1,1 1 1,-1 0 0,0-1-1,3 0 1,3-1-6,1-1 1,-1 0 0,0 0 0,0 0 0,0-1 0,0 0 0,-1 0-1,12-9 1,45-49-32,-27 25 16,-36 37 11,0-1-1,0 1 1,0 0 0,0 0 0,1 0-1,-1-1 1,0 1 0,0 0 0,0 0 0,1 0-1,-1 0 1,0-1 0,0 1 0,1 0-1,-1 0 1,0 0 0,0 0 0,1 0-1,-1 0 1,0 0 0,1 0 0,-1 0 0,0 0-1,0 0 1,1 0 0,-1 0 0,0 0-1,0 0 1,1 0 0,-1 0 0,0 0-1,0 0 1,1 0 0,-1 0 0,0 0 0,0 1-1,1-1 1,-1 0 0,0 0 0,0 0-1,1 0 1,-1 1 0,0-1 0,0 0-1,0 0 1,0 0 0,1 1 0,-1-1-1,0 0 1,0 0 0,0 1 0,0-1 0,0 0-1,0 0 1,0 1 0,4 26-27,-7 31 3,1-42 39,0-8-27,1 1 1,0-1-1,0 1 1,1 13-1,1-21-54,-1-1-1,0 0 0,1 1 1,-1-1-1,0 1 1,1-1-1,-1 0 0,1 1 1,-1-1-1,1 0 1,-1 1-1,1-1 0,-1 0 1,1 0-1,-1 0 1,1 1-1,-1-1 0,1 0 1,-1 0-1,1 0 1,-1 0-1,1 0 0,0 0 1,-1 0-1,1 0 1,-1 0-1,1 0 0,-1 0 1,1 0-1,0-1 1,18-3-2632,-12-1 922,0 1 0,0-1-1,-1 0 1,11-11 0,-14 14 1150,21-22-6458</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02.544"/>
    </inkml:context>
    <inkml:brush xml:id="br0">
      <inkml:brushProperty name="width" value="0.025" units="cm"/>
      <inkml:brushProperty name="height" value="0.025" units="cm"/>
    </inkml:brush>
  </inkml:definitions>
  <inkml:trace contextRef="#ctx0" brushRef="#br0">107 21 12236,'0'0'7532,"-8"8"-5258,-51 59 0,54-61-1916,1 0 1,-1 0 0,2 0-1,-1 1 1,1 0-1,0 0 1,0-1 0,1 2-1,0-1 1,0 0-1,-1 14 1,3-21-350,1 1 0,0 0-1,-1 0 1,1 0 0,0 0 0,0 0-1,0-1 1,0 1 0,0 0 0,0-1 0,0 1-1,0-1 1,0 1 0,0-1 0,0 1-1,0-1 1,0 0 0,0 0 0,1 1-1,-1-1 1,0 0 0,0 0 0,0 0 0,0 0-1,1 0 1,-1 0 0,2-1 0,36-3-191,-32 1 171,-1 0-1,0 0 0,0-1 1,-1 0-1,1 0 1,-1 0-1,1-1 1,-1 0-1,-1 0 0,1 0 1,-1 0-1,0-1 1,0 0-1,0 1 1,-1-2-1,0 1 1,0 0-1,-1-1 0,0 1 1,0-1-1,0 1 1,-1-1-1,1-10 1,-2 17 30,0 0 1,0 0 0,0-1 0,0 1 0,0 0 0,0 0 0,-1-1-1,1 1 1,0 0 0,0 0 0,0-1 0,0 1 0,-1 0 0,1 0-1,0 0 1,0 0 0,0-1 0,-1 1 0,1 0 0,0 0 0,0 0-1,-1 0 1,1 0 0,0 0 0,-1-1 0,1 1 0,0 0 0,0 0-1,-1 0 1,1 0 0,0 0 0,-1 0 0,1 0 0,0 0 0,0 0-1,-1 1 1,1-1 0,0 0 0,0 0 0,-1 0 0,1 0 0,0 0-1,0 0 1,-1 0 0,1 1 0,0-1 0,0 0 0,-1 0 0,1 0-1,0 1 1,0-1 0,0 0 0,0 0 0,-1 1 0,1-1 0,0 0-1,0 0 1,0 1 0,0-1 0,0 0 0,0 1 0,-15 14-29,5-5 172,2 1 1,-1 1-1,2 0 0,-1 0 0,2 0 1,0 1-1,0 0 0,1 0 0,1 1 1,0-1-1,-2 15 0,6-27-154,0 0-1,1 0 1,-1 0-1,0 0 1,1 0-1,-1-1 1,0 1-1,1 0 1,-1 0 0,1 0-1,0-1 1,-1 1-1,1 0 1,-1 0-1,1-1 1,0 1-1,0-1 1,-1 1-1,1-1 1,0 1-1,0-1 1,0 1 0,-1-1-1,1 0 1,0 1-1,0-1 1,0 0-1,0 0 1,0 0-1,0 1 1,0-1-1,0 0 1,0 0-1,0 0 1,0-1-1,-1 1 1,1 0 0,0 0-1,0 0 1,0-1-1,1 0 1,43-11 86,-17-3-274,-2-1 0,0-1 1,0-2-1,30-29 0,1 1 256,-56 46-93,0 0-1,0 0 1,1 0-1,-1 0 0,0 0 1,1 0-1,-1 0 1,0 0-1,1 1 1,-1-1-1,1 1 1,-1-1-1,1 1 1,0-1-1,-1 1 0,1 0 1,-1 0-1,3 0 1,-3 0 11,0 1-1,-1-1 1,1 1 0,0-1 0,-1 1 0,1 0-1,-1-1 1,1 1 0,-1 0 0,0-1 0,1 1-1,-1 0 1,0-1 0,1 1 0,-1 0 0,0 0-1,0 0 1,0-1 0,0 1 0,0 0 0,0 0-1,0 0 1,0 0 0,0-1 0,0 2 0,-2 13 5,0 0 0,-2-1 0,-4 15 0,3-9 6,4-18-4,1-1-1,-1 0 1,1 1 0,0-1-1,0 0 1,0 1 0,-1-1-1,1 0 1,0 1 0,1-1-1,-1 0 1,0 1 0,0-1-1,1 0 1,-1 0 0,0 1-1,1-1 1,0 0 0,-1 0-1,1 1 1,0-1 0,-1 0-1,1 0 1,0 0-1,0 0 1,0 0 0,0 0-1,0 0 1,0 0 0,0-1-1,0 1 1,0 0 0,0-1-1,3 2 1,-2-2 9,1 1 1,-1-1-1,1 0 0,-1 0 0,1 0 1,-1 0-1,1-1 0,-1 1 0,1-1 1,-1 1-1,0-1 0,1 0 0,-1 0 1,0 0-1,0 0 0,0-1 0,1 1 1,-1 0-1,3-4 0,2-3-3,0 0 1,-1-1-1,0 1 1,0-2-1,-1 1 0,0 0 1,-1-1-1,0 0 1,-1 0-1,0 0 0,0-1 1,-1 1-1,1-13 1,-2 25 11,0 1 1,0 0-1,0 0 1,1-1-1,-1 1 1,0 0-1,1-1 1,0 0 0,0 1-1,0-1 1,0 0-1,0 0 1,0 0-1,0 0 1,1 0 0,-1-1-1,1 1 1,-1-1-1,1 1 1,0-1-1,0 0 1,-1 0-1,1 0 1,0 0 0,0-1-1,6 1 1,9 2 96,1-1 0,35 0-1,-50-2-93,9 0 1,-1-1-1,0 0 1,1-1-1,-1-1 1,0 0-1,19-7 1,-27 9-14,-1-1 1,1 1 0,-1-1 0,1 0-1,-1 1 1,0-1 0,0-1 0,0 1-1,0 0 1,0-1 0,0 0-1,-1 1 1,1-1 0,-1 0 0,0 0-1,0-1 1,0 1 0,0 0-1,0-1 1,-1 1 0,0-1 0,0 1-1,0-1 1,0 0 0,1-6-1,-3 9-6,1-1-1,0 1 1,-1 0-1,1 0 0,-1 0 1,1 0-1,-1 0 0,0 0 1,1 0-1,-1 0 0,0 0 1,0 0-1,0 0 0,0 0 1,0 0-1,0 0 0,0 1 1,0-1-1,0 0 1,0 1-1,0-1 0,0 1 1,0-1-1,-1 1 0,1 0 1,0 0-1,0-1 0,-1 1 1,1 0-1,0 0 0,0 0 1,-1 0-1,1 0 0,0 0 1,0 1-1,0-1 1,-1 0-1,0 1 0,-4 0 9,-1 0 0,1 0 0,0 0 0,0 1-1,0 0 1,-9 4 0,9-2-8,-1 1 0,1 0 0,-1 0 0,2 1 0,-1-1 0,0 1 0,1 0 0,0 1 0,1-1 0,-7 13 0,10-17-10,0 1 0,0-1 1,0 0-1,0 0 0,0 1 0,0-1 0,1 1 1,-1-1-1,1 0 0,0 1 0,0-1 1,0 1-1,0-1 0,0 1 0,0-1 0,1 1 1,-1-1-1,1 0 0,0 1 0,0-1 0,0 0 1,0 0-1,0 1 0,0-1 0,0 0 0,1 0 1,-1 0-1,1 0 0,-1-1 0,1 1 0,0 0 1,0-1-1,0 1 0,0-1 0,0 1 0,0-1 1,5 2-1,1 1-525,1 0 0,1-1 0,-1 0 0,12 2 0,20 0-5174,-1-4-4080</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03.279"/>
    </inkml:context>
    <inkml:brush xml:id="br0">
      <inkml:brushProperty name="width" value="0.025" units="cm"/>
      <inkml:brushProperty name="height" value="0.025" units="cm"/>
    </inkml:brush>
  </inkml:definitions>
  <inkml:trace contextRef="#ctx0" brushRef="#br0">41 1 14061,'3'9'8920,"0"40"-6843,-8 261 4261,-1-77-7204,3-250-6810,-8-10 2764,5 16 1928,-10-23-4543</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48.846"/>
    </inkml:context>
    <inkml:brush xml:id="br0">
      <inkml:brushProperty name="width" value="0.025" units="cm"/>
      <inkml:brushProperty name="height" value="0.025" units="cm"/>
    </inkml:brush>
  </inkml:definitions>
  <inkml:trace contextRef="#ctx0" brushRef="#br0">359 1 11211,'0'0'5407,"-2"10"-3907,-11 36-482,-1 0 0,-32 68 0,-58 95-877,49-101 6,21-43-97,14-30 162,2 1 0,1 1-1,-19 65 1,36-102-303,0 0 0,0 0 0,1 0 0,-1 0-1,0 0 1,0 0 0,0 0 0,0 0 0,0 0 0,0-1-1,0 1 1,0 0 0,0 0 0,0 0 0,0 0 0,0 0 0,1 1-1,-1-1 1,0 0 0,0 0 0,0 0 0,0 0 0,0 0-1,0 0 1,0 0 0,0 0 0,0 0 0,0 0 0,0 0-1,0 0 1,0 0-182,1 0 182,-1 0 0,0 0-1,0 0 1,0 0 0,0 1 0,9-15-1852,11-23-1645,-4-13-2065</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03.635"/>
    </inkml:context>
    <inkml:brush xml:id="br0">
      <inkml:brushProperty name="width" value="0.025" units="cm"/>
      <inkml:brushProperty name="height" value="0.025" units="cm"/>
    </inkml:brush>
  </inkml:definitions>
  <inkml:trace contextRef="#ctx0" brushRef="#br0">0 10 9065,'0'0'17392,"46"-10"-16463,-10 14-545,8-1-288,3-1-96,4-2-1825,2 0-2467,4-5-3780</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03.963"/>
    </inkml:context>
    <inkml:brush xml:id="br0">
      <inkml:brushProperty name="width" value="0.025" units="cm"/>
      <inkml:brushProperty name="height" value="0.025" units="cm"/>
    </inkml:brush>
  </inkml:definitions>
  <inkml:trace contextRef="#ctx0" brushRef="#br0">131 14 18962,'-11'9'1815,"10"-7"-1731,-17 13 1509,1 1 0,-20 24 0,32-33-1231,0 0-1,0 0 0,0 0 1,1 0-1,0 0 1,1 1-1,0 0 0,0 0 1,0 0-1,1 0 0,0 0 1,0 9-1,2-15-337,0 0 0,-1 0 0,2 0 0,-1-1 1,0 1-1,0 0 0,0 0 0,1-1 0,-1 1 0,1 0 0,0-1 0,-1 1 0,1-1 0,0 1 1,0-1-1,0 1 0,0-1 0,0 1 0,0-1 0,0 0 0,1 1 0,-1-1 0,3 2 1,0-1-9,-1-1 0,1 1 1,-1-1-1,1 0 0,0 0 1,-1 0-1,1-1 0,0 1 1,0-1-1,7 0 0,-1 0-50,1-1 0,-1-1 0,1 0 0,-1 0 0,1-1 0,-1 0 0,16-8 0,-18 6-78,0 0 0,0-1 0,-1 0 0,1 0-1,-1 0 1,-1-1 0,1 0 0,-1-1 0,0 1 0,-1-1 0,0 0 0,0-1 0,4-9 0,-8 15 61,0 0 1,1-1-1,-2 1 0,1 0 1,0-1-1,-1 1 1,1-1-1,-1 0 0,0 1 1,0-1-1,0 1 1,-1-1-1,1 1 1,-1-1-1,0 1 0,0-1 1,0 1-1,0 0 1,-1 0-1,0-1 0,1 1 1,-1 0-1,0 0 1,0 0-1,-1 1 1,1-1-1,0 1 0,-1-1 1,0 1-1,1 0 1,-1 0-1,0 0 0,0 0 1,-1 0-1,1 1 1,0-1-1,-7-1 1,4 1-537,0 0 0,0 0 1,0 1-1,0 0 1,-12-1-1,-14 2-7122,25 0 4689,-1 0-9519</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04.444"/>
    </inkml:context>
    <inkml:brush xml:id="br0">
      <inkml:brushProperty name="width" value="0.025" units="cm"/>
      <inkml:brushProperty name="height" value="0.025" units="cm"/>
    </inkml:brush>
  </inkml:definitions>
  <inkml:trace contextRef="#ctx0" brushRef="#br0">1 0 11723,'0'0'12946,"1"13"-11041,12 118 850,-10 225 0,28-578-3775,-19 140 737,-8 58 203,10-57-163,-12 75 233,-1-1 0,2 0 0,-1 1 0,1 0 1,0-1-1,0 1 0,1 0 0,-1 0 0,6-5 0,-7 9 5,0 0 0,0 1 0,0-1 0,0 1 0,0-1 0,0 1 0,0 0 0,0 0 0,1 0-1,-1 0 1,1 0 0,-1 0 0,1 1 0,-1-1 0,1 1 0,-1-1 0,1 1 0,-1 0 0,1 0 0,4 1-1,-2 0-5,0 0-1,-1 1 0,1-1 0,-1 1 0,0 0 0,1 0 0,-1 0 1,0 1-1,0 0 0,0-1 0,3 5 0,-4-5-44,0 0 0,0 1 0,0-1 0,-1 1 1,1 0-1,-1 0 0,0 0 0,1 0 0,-2 0 0,1 0 0,0 0 0,-1 1 0,1-1 0,-1 1 0,0-1 0,0 1 0,0 0 0,-1-1 0,1 1 0,-1 0 0,0-1 1,0 1-1,0 0 0,-1-1 0,1 1 0,-1 0 0,0-1 0,0 1 0,0-1 0,0 1 0,-3 4 0,-3-1 104,0 0 1,-1 0-1,0-1 0,-1 1 1,1-2-1,-1 1 0,0-1 1,0-1-1,-1 0 0,1 0 1,-1-1-1,0 0 0,0 0 0,0-1 1,0-1-1,-1 0 0,1 0 1,0-1-1,-13-1 0,23 1-205,-1 0-1,0-1 1,0 1-1,0-1 1,0 1-1,1-1 1,-1 1-1,0-1 1,1 0-1,-1 1 1,0-1-1,1 0 1,-1 1-1,1-1 1,-1 0-1,1 0 1,-1 0-1,1 1 1,0-1-1,-1 0 1,1 0-1,0 0 1,0 0-1,0 0 1,-1 0-1,1 0 1,0 1-1,0-1 1,0 0-1,1-1 1,-1-1-592,0 1 0,0 0 0,0-1 0,1 1 0,-1 0 0,1 0 1,0-1-1,0 1 0,0 0 0,0 0 0,1-2 0,14-11-6372</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05.270"/>
    </inkml:context>
    <inkml:brush xml:id="br0">
      <inkml:brushProperty name="width" value="0.025" units="cm"/>
      <inkml:brushProperty name="height" value="0.025" units="cm"/>
    </inkml:brush>
  </inkml:definitions>
  <inkml:trace contextRef="#ctx0" brushRef="#br0">161 73 16207,'0'0'10672,"-11"-6"-10133,4 2-473,-27-11 74,32 14-137,0 1 1,1 0-1,-1 0 1,0 0-1,1 0 1,-1 0-1,0 0 1,1 0-1,-1 0 1,1 1-1,-1-1 1,0 0-1,1 1 1,-1 0-1,1-1 1,-1 1-1,1 0 1,-1 0-1,1 0 1,0 0-1,-1 0 1,1 0 0,0 0-1,-2 2 1,-6 9 105,0 0 1,0 0-1,2 1 1,-12 22 0,16-28 30,1 0 0,-1 0 0,1 0 1,0 0-1,1 0 0,0 0 1,0 1-1,0-1 0,1 0 0,0 1 1,2 10-1,-1-17-130,-1 0 0,1 1 0,0-1 0,0 0-1,-1 0 1,1 0 0,0 0 0,0 0 0,0 0 0,0 0 0,0 0 0,1 0-1,-1-1 1,0 1 0,0 0 0,1-1 0,-1 1 0,0-1 0,0 1 0,1-1 0,-1 0-1,1 1 1,-1-1 0,0 0 0,1 0 0,-1 0 0,1 0 0,-1 0 0,0 0 0,1-1-1,-1 1 1,0 0 0,1-1 0,-1 1 0,2-1 0,5-1 14,0 0 0,0-1-1,0 0 1,13-6 0,-5-2-40,0 0 0,-1 0 0,0-2 0,-1 1 0,-1-2 0,12-15 0,-18 22 7,-1-1 1,0-1 0,0 1 0,-1-1 0,0 0-1,-1 0 1,0 0 0,0-1 0,-1 1 0,0-1 0,-1 0-1,2-19 1,-4 29 5,0 0 0,0 0 0,0 0 1,0 0-1,0 0 0,0 0 0,0 0 0,0 0 0,0 0 0,0 0 0,-1 0 0,1 0 0,0 0 0,0 0 0,0 1 0,0-1 0,0 0 1,0 0-1,0 0 0,0 0 0,-1 0 0,1 0 0,0 0 0,0 0 0,0 0 0,0 0 0,0 0 0,0 0 0,0 0 0,0 0 0,-1 0 1,1-1-1,0 1 0,0 0 0,0 0 0,0 0 0,0 0 0,0 0 0,0 0 0,0 0 0,0 0 0,0 0 0,-1 0 0,1 0 0,0 0 1,0 0-1,0-1 0,0 1 0,0 0 0,0 0 0,0 0 0,0 0 0,0 0 0,0 0 0,0 0 0,0 0 0,0-1 0,0 1 1,0 0-1,-10 15-62,-7 22 54,12-20 11,2 0 0,0-1 0,0 1 0,1 30 0,2-46 0,0 0 0,0 1 0,0-1 0,1 0 0,-1 1 0,0-1 0,0 0 0,1 0 0,-1 1 1,1-1-1,-1 0 0,1 0 0,0 1 0,-1-1 0,1 0 0,0 0 0,0 0 0,0 0 0,0 0 0,0 0 0,0-1 0,0 1 0,0 0 0,0 0 0,0-1 0,1 1 0,-1 0 0,0-1 0,0 0 0,1 1 0,-1-1 0,0 0 0,0 1 0,1-1 0,-1 0 0,0 0 0,1 0 0,-1 0 0,0 0 0,1 0 0,-1-1 0,0 1 0,1 0 0,-1-1 0,2 0 0,4-1-42,-1 1 0,0-1 0,0-1-1,0 1 1,0-1 0,0 0 0,0-1 0,6-4-1,1-5-154,0 0-1,-1-1 1,-1 0-1,0-1 1,-1 0-1,-1-1 1,0 0-1,10-28 1,-40 137-332,19-88 632,1 0 1,0 1-1,0-1 0,1 1 0,-1 0 1,1-1-1,0 1 0,2 7 0,-2-12-88,1 0 0,-1 0-1,1 1 1,0-1-1,-1 0 1,1 0 0,0 0-1,0 0 1,0 0-1,0 0 1,0 0 0,0 0-1,0 0 1,0-1-1,0 1 1,0 0 0,1-1-1,-1 1 1,0-1-1,0 1 1,1-1 0,-1 0-1,0 1 1,1-1-1,-1 0 1,0 0 0,1 0-1,-1 0 1,0 0-1,1 0 1,-1 0 0,0 0-1,1-1 1,-1 1-1,0-1 1,1 1 0,1-2-1,7-1-127,-1-1 0,1-1 1,-1 0-1,0 0 0,-1 0 0,1-1 0,-1-1 0,0 1 0,-1-1 0,10-11 1,-7 8-249,1-1 0,0 2 0,22-15 0,-33 24 286,1-1 1,0 1-1,0 0 0,0-1 0,-1 1 1,1 0-1,0-1 0,0 1 1,0 0-1,0 0 0,0 0 0,0 0 1,0 0-1,0 0 0,-1 0 1,1 0-1,0 0 0,0 1 0,0-1 1,0 0-1,0 1 0,-1-1 1,1 0-1,0 1 0,0-1 0,0 1 1,-1-1-1,1 1 0,0-1 1,-1 1-1,1 0 0,0-1 0,-1 1 1,1 0-1,-1 0 0,1-1 1,-1 1-1,1 0 0,-1 0 0,0 0 1,0-1-1,1 1 0,-1 0 1,0 0-1,0 0 0,0 0 0,0 0 1,0 0-1,0 1 0,6 56 537,-6-48-695,2 26 307,1 198 2713,-4-211-2285,-2 1 1,-1-1-1,0 0 1,-2 0-1,0 0 1,-2-1-1,-17 37 1,23-55-449,0 0 0,-1 0 0,1 0 0,-1-1-1,0 1 1,0-1 0,0 0 0,0 0 0,0 0 0,-1 0 0,1-1 0,-1 1 0,0-1 0,0 0 0,-5 2-1,8-3-40,0-1-1,-1 0 0,1 0 0,-1 1 0,1-1 0,-1 0 0,1 0 1,-1 0-1,1-1 0,-1 1 0,1 0 0,-1-1 0,1 1 0,0 0 0,-1-1 1,1 0-1,0 1 0,-3-2 0,2 0-8,0 0 0,0 0 1,0 0-1,0-1 0,0 1 0,0 0 0,1-1 1,-1 1-1,1-1 0,0 0 0,-1 0 0,0-4 1,-1-3-42,0 0 0,0 0 0,1 0 0,1 0 0,0-1 0,0 1 0,1-1 0,0 1 1,1 0-1,0-1 0,0 1 0,1 0 0,1-1 0,0 1 0,4-10 0,-1 8-167,1-1 0,0 1 0,1 0 0,0 1 0,1-1 0,0 2 0,1-1 0,0 2 0,0-1 0,19-12 0,63-37-5802,-45 28-1836</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06.085"/>
    </inkml:context>
    <inkml:brush xml:id="br0">
      <inkml:brushProperty name="width" value="0.025" units="cm"/>
      <inkml:brushProperty name="height" value="0.025" units="cm"/>
    </inkml:brush>
  </inkml:definitions>
  <inkml:trace contextRef="#ctx0" brushRef="#br0">67 168 8520,'-3'-3'730,"1"0"-1,0 0 1,0 1 0,0-1-1,0-1 1,0 1 0,1 0-1,-1 0 1,1-1-1,0 1 1,0 0 0,0-1-1,1 1 1,-1-1 0,1 0-1,-1 1 1,1-1 0,1 1-1,0-7 1,0 7-362,0-1 0,1 0 1,0 0-1,0 1 0,0-1 0,0 1 1,0 0-1,1 0 0,-1 0 0,1 0 0,0 0 1,0 0-1,0 1 0,7-5 0,0 1-153,1 0 0,0 1 0,1 0 0,-1 0 0,1 1 0,0 1 0,0 0-1,0 1 1,0 0 0,16 0 0,-26 2-209,0 0 1,0 0-1,0 0 1,0 0-1,0 1 1,0-1-1,0 1 1,0-1-1,0 1 1,0 0-1,0-1 1,-1 1-1,1 0 1,0 0-1,0 1 1,-1-1-1,1 0 1,-1 1-1,1-1 1,-1 0-1,1 1 1,-1 0-1,0-1 1,0 1-1,0 0 1,0 0-1,0-1 1,0 1-1,0 0 1,-1 0-1,1 0 1,-1 0-1,1 0 1,-1 0-1,0 0 1,0 0-1,0 0 1,0 3-1,0 2 6,-1-1 0,1 0 0,-1 1-1,-1-1 1,1 0 0,-1 0 0,0 0 0,-1 0 0,1 0-1,-1 0 1,-6 8 0,-2-1 51,-1 0-1,0 0 1,-1-1 0,-27 18-1,23-17 55,0 1-1,-19 20 0,67-31-484,81 2-888,-103-4 1059,1 1 0,0 0 0,-1 0 0,0 1 0,1 0 1,-1 0-1,0 1 0,-1 1 0,12 6 0,-19-10 195,0 0-1,0-1 1,0 1-1,0 0 0,0 0 1,0 0-1,0 0 1,0 0-1,0 0 0,-1 0 1,1 0-1,0 0 1,-1 0-1,1 1 0,-1-1 1,0 0-1,1 0 1,-1 0-1,0 1 1,1-1-1,-1 0 0,0 1 1,0-1-1,0 0 1,0 0-1,0 1 0,-1-1 1,1 0-1,0 0 1,-1 1-1,1-1 1,0 0-1,-1 0 0,0 0 1,1 0-1,-1 1 1,0-1-1,1 0 0,-1 0 1,0 0-1,0 0 1,0-1-1,0 1 0,0 0 1,0 0-1,0 0 1,-2 0-1,-5 5 303,0 0 1,0-1-1,-1 0 0,-14 5 1,-5 1 32,-1-2 1,1-1 0,-1-1-1,-1-1 1,0-2-1,1-1 1,-34-1 0,63-2-433,-1 0-1,0 0 1,1 1 0,-1-1-1,1 0 1,-1 0 0,1 0 0,-1 0-1,1 0 1,-1 0 0,1-1 0,-1 1-1,0 0 1,1 0 0,-1 0 0,1 0-1,-1-1 1,1 1 0,-1 0 0,1 0-1,0-1 1,-1 1 0,1 0 0,-1-1-1,1 1 1,0-1 0,-1 1 0,1 0-1,0-1 1,-1 1 0,1-1-1,0 1 1,-1-1 0,1 1 0,0-1-1,0 1 1,0-1 0,0 1 0,0-1-1,-1 0 1,1 1 0,0-1 0,0 1-1,0-1 1,0 1 0,1-1 0,-1 1-1,0-1 1,0 0 0,17-26-10062,5 5-3350</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06.823"/>
    </inkml:context>
    <inkml:brush xml:id="br0">
      <inkml:brushProperty name="width" value="0.025" units="cm"/>
      <inkml:brushProperty name="height" value="0.025" units="cm"/>
    </inkml:brush>
  </inkml:definitions>
  <inkml:trace contextRef="#ctx0" brushRef="#br0">1 0 12139,'0'0'14014,"5"11"-12536,1 8-1025,-1 0-1,-1 1 1,0 0-1,-2 0 1,0 0-1,-1 0 0,-3 36 1,-2-13-162,-9 192 64,13-235-354,0 1-1,0-1 1,0 0 0,0 0 0,0 1 0,0-1-1,0 0 1,0 0 0,0 1 0,0-1 0,0 0-1,0 0 1,0 1 0,0-1 0,0 0-1,0 0 1,0 0 0,0 1 0,0-1 0,0 0-1,0 0 1,1 1 0,-1-1 0,0 0 0,0 0-1,0 0 1,0 1 0,1-1 0,-1 0-1,0 0 1,0 0 0,0 0 0,1 0 0,-1 0-1,0 1 1,0-1 0,1 0 0,-1 0 0,0 0-1,1 0 1,9-7 9,8-13-148,-15 12-199,0 0 0,0 0 0,0 0 0,-1-1 0,0 1 0,-1-1 0,1 0 0,-2 1 0,1-1 0,-2-10 0,0 10-745,0 1 0,0 0 0,-1 0 0,0 0 0,0 0 0,-1 1 0,0-1-1,-1 1 1,1-1 0,-9-11 0,-6-2-4827</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07.165"/>
    </inkml:context>
    <inkml:brush xml:id="br0">
      <inkml:brushProperty name="width" value="0.025" units="cm"/>
      <inkml:brushProperty name="height" value="0.025" units="cm"/>
    </inkml:brush>
  </inkml:definitions>
  <inkml:trace contextRef="#ctx0" brushRef="#br0">1 18 10186,'0'0'16816,"43"0"-15824,-11 0-511,3 0-289,2 0-128,3 0-128,-4 0-1249,-3 0-1666,-5-6-2082,-5-5-3235</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07.868"/>
    </inkml:context>
    <inkml:brush xml:id="br0">
      <inkml:brushProperty name="width" value="0.025" units="cm"/>
      <inkml:brushProperty name="height" value="0.025" units="cm"/>
    </inkml:brush>
  </inkml:definitions>
  <inkml:trace contextRef="#ctx0" brushRef="#br0">248 93 8616,'0'0'6209,"9"-8"-2990,25-25-684,-33 32-2313,1 0 0,-1 0 0,0 0-1,0 0 1,0 0 0,0 0-1,0-1 1,0 1 0,-1 0-1,1-1 1,0 1 0,-1-1 0,1 1-1,-1-1 1,1 1 0,-1-1-1,0 1 1,0-1 0,0 1 0,0-1-1,0-2 1,0 3-100,-1 0 0,0 0 0,1 0 1,-1 0-1,0 0 0,0 0 0,0 0 0,0 0 0,0 0 1,0 1-1,0-1 0,0 0 0,0 1 0,0-1 1,0 0-1,-1 1 0,1 0 0,0-1 0,-3 1 0,-6-2 173,1 0-1,-1 2 0,0-1 1,-13 2-1,22-1-257,-9 1 32,1 1-1,0 0 0,0 1 1,0 0-1,0 1 1,0 0-1,1 0 1,-1 1-1,1 0 0,0 0 1,1 1-1,-1 0 1,1 0-1,0 1 0,-11 14 1,9-11 2,1 0 0,1 1 0,-1 0 0,2 0 1,0 0-1,0 1 0,1 0 0,0 0 0,1 1 0,0-1 0,-2 16 1,6-25-63,-1-1-1,1 1 1,0 0 0,0 0 0,0-1 0,0 1 0,0 0-1,1 0 1,-1-1 0,1 1 0,0 0 0,0-1 0,0 1-1,0-1 1,0 1 0,0-1 0,1 1 0,-1-1 0,1 0 0,-1 0-1,4 4 1,-1-4-8,0 0-1,0 0 1,0 0 0,0-1-1,0 1 1,0-1-1,0 0 1,0 0 0,1 0-1,-1-1 1,0 1-1,1-1 1,4 0 0,13-1-343,1 0 0,0-1 1,-1-1-1,0-1 0,1-2 0,36-13 1,1-9-3530,-4-7-3442,-24 10-2216</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08.197"/>
    </inkml:context>
    <inkml:brush xml:id="br0">
      <inkml:brushProperty name="width" value="0.025" units="cm"/>
      <inkml:brushProperty name="height" value="0.025" units="cm"/>
    </inkml:brush>
  </inkml:definitions>
  <inkml:trace contextRef="#ctx0" brushRef="#br0">54 1 17296,'0'0'7768,"0"8"-6375,-3 63 1217,-20 102-1,11-99-2218,-3 114-1,14-187-512,1-1-1,0 1 0,0 0 0,0 0 0,0-1 1,1 1-1,-1 0 0,0 0 0,0-1 0,0 1 1,1 0-1,-1 0 0,0-1 0,1 1 0,-1 0 1,0-1-1,1 1 0,-1-1 0,1 1 0,-1 0 1,1-1-1,-1 1 0,1-1 0,0 0 0,-1 1 1,1-1-1,-1 1 0,1-1 0,0 0 0,0 1 1,-1-1-1,1 0 0,0 0 0,-1 0 0,1 1 1,0-1-1,0 0 0,-1 0 0,1 0 0,0 0 1,0 0-1,-1 0 0,1-1 0,0 1 0,0 0 1,-1 0-1,1 0 0,0-1 0,-1 1 0,1 0 1,1-1-1,2-1-1069,1 0 0,-1 0 1,0 0-1,0-1 0,0 1 1,0-1-1,4-4 0,14-15-7242</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08.553"/>
    </inkml:context>
    <inkml:brush xml:id="br0">
      <inkml:brushProperty name="width" value="0.025" units="cm"/>
      <inkml:brushProperty name="height" value="0.025" units="cm"/>
    </inkml:brush>
  </inkml:definitions>
  <inkml:trace contextRef="#ctx0" brushRef="#br0">212 75 16400,'0'0'5882,"-12"-1"-4248,6 0-1490,2 0-41,0 1 0,-1-1 1,1 1-1,0 0 0,-1 0 1,1 0-1,0 1 0,-1-1 1,1 1-1,0 0 0,0 0 1,0 1-1,0-1 0,0 1 0,0 0 1,0 0-1,0 0 0,0 1 1,-3 2-1,-6 7 336,1 1 1,1 0-1,0 1 0,1 0 0,-11 18 0,16-24-261,1 0-1,0 1 0,1-1 0,0 1 0,0-1 1,1 1-1,0 0 0,0 0 0,1 0 0,1 0 1,-1 15-1,2-21-158,0-1 1,-1 0-1,1 0 1,0 0-1,0 0 0,0-1 1,0 1-1,0 0 1,0 0-1,1-1 0,-1 1 1,0 0-1,1-1 1,0 1-1,-1-1 0,1 0 1,0 0-1,0 1 1,-1-1-1,1 0 0,0-1 1,0 1-1,0 0 1,0 0-1,0-1 0,1 1 1,-1-1-1,0 0 1,0 0-1,0 0 1,3 0-1,4 1 5,-1-1 0,1-1-1,-1 1 1,0-1 0,1-1 0,-1 1 0,9-4-1,-7 0-15,1 0-1,-1-1 1,0 0-1,-1-1 1,1 0-1,-1 0 1,-1-1-1,0 0 1,0 0-1,0-1 1,-1 0-1,0-1 1,6-11-1,-8 13 33,0-1 0,-1 1 0,0-1 0,-1 0 0,1 0 0,-2 0 0,1 0 0,-1 0 0,-1 0 0,0-1 0,0 1 0,-1-1 0,0 1 0,0-1 0,-1 1 0,-4-17 0,4 23-44,0 0-1,-1 0 0,1 0 1,-1 0-1,0 0 1,0 0-1,0 1 1,0-1-1,0 1 1,0-1-1,-1 1 1,1 0-1,-1-1 1,0 2-1,0-1 1,0 0-1,0 0 1,0 1-1,0 0 1,0-1-1,0 1 0,0 0 1,-1 1-1,1-1 1,0 0-1,-6 1 1,6 0-94,1 0-1,-1 0 1,0 0 0,1 1-1,-1-1 1,0 1 0,1 0-1,-1-1 1,1 1 0,-1 0-1,1 1 1,0-1 0,-1 0 0,1 1-1,0-1 1,0 1 0,0 0-1,0 0 1,0-1 0,0 1-1,0 1 1,1-1 0,-1 0 0,1 0-1,0 1 1,-1-1 0,1 0-1,0 1 1,0-1 0,1 1-1,-1 0 1,0-1 0,1 5-1,-1-3-401,1-1 0,-1 0-1,1 1 1,0-1 0,0 0-1,1 1 1,-1-1 0,2 6-1,-1-7 140,-1-1-1,1 0 1,0 0-1,0 1 1,-1-1-1,1 0 1,0 0-1,0 0 0,0 0 1,0 0-1,0 0 1,0 0-1,1-1 1,-1 1-1,0 0 0,0-1 1,1 1-1,-1 0 1,0-1-1,0 0 1,1 1-1,-1-1 1,3 1-1,18 0-6829</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49.192"/>
    </inkml:context>
    <inkml:brush xml:id="br0">
      <inkml:brushProperty name="width" value="0.025" units="cm"/>
      <inkml:brushProperty name="height" value="0.025" units="cm"/>
    </inkml:brush>
  </inkml:definitions>
  <inkml:trace contextRef="#ctx0" brushRef="#br0">56 452 2530,'0'0'10864,"-9"-7"-9284,-29-25 305,37 32-1810,1 0 0,-1 0-1,1-1 1,-1 1 0,1 0 0,0 0 0,-1-1 0,1 1 0,-1 0 0,1 0 0,0-1 0,-1 1 0,1 0 0,0-1 0,0 1 0,-1-1 0,1 1 0,0 0 0,0-1 0,-1 1-1,1-1 1,0 1 0,0-1 0,0 1 0,0-1 0,0 1 0,0-1 0,0 1 0,0-1 0,0 1 0,0 0 0,0-1 0,0 1 0,0-1 0,0 1 0,0-1 0,0 1 0,0-1-1,1 1 1,-1-1 0,0 1 0,0 0 0,0-1 0,1 1 0,-1-1 0,0 1 0,1 0 0,-1-1 0,0 1 0,1 0 0,-1-1 0,1 1 0,-1 0 0,0 0 0,1-1 0,-1 1-1,1 0 1,-1 0 0,1 0 0,0 0 0,35-7 119,-26 6 470,24-8-506,-1-2 1,-1-1 0,0-1-1,0-2 1,-2-1 0,0-1-1,30-23 1,-15 6 56,-2-2 0,-1-1 1,58-70-1,-76 73-307,-22 32 46,-5 8 11,-5 8 21,-6 15 109,1 1 0,1 0 0,-13 52-1,20-62-106,1-1-1,2 0 0,0 1 0,0-1 1,2 1-1,1 0 0,3 25 1,-3-40-176,0 0 1,1-1-1,-1 1 0,1-1 1,0 1-1,0-1 1,3 5-1,15 12-4936,3-8-6194</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09.221"/>
    </inkml:context>
    <inkml:brush xml:id="br0">
      <inkml:brushProperty name="width" value="0.025" units="cm"/>
      <inkml:brushProperty name="height" value="0.025" units="cm"/>
    </inkml:brush>
  </inkml:definitions>
  <inkml:trace contextRef="#ctx0" brushRef="#br0">135 0 18417,'0'0'8670,"-7"9"-7351,-6 9-1010,2 1 0,0 0 0,2 0 0,0 1 0,1 0 0,1 1 0,-8 35 1,1 10 634,-6 90 0,16-121-944,1-17 0,1-1 0,1 1 0,1 0 0,0 0 0,4 25 0,-4-43 0,1 0 0,-1 0 0,0 1 0,0-1 0,1 0 0,-1 0 0,0 0 0,0 0 0,1 0 0,-1 0 0,0 0 0,1 0 0,-1 0 0,0 0 0,1 0 0,-1 0 0,0 0 0,0 0 0,1 0 0,-1 0 0,0 0 0,1 0 0,-1 0 0,0-1 0,0 1 0,1 0 0,-1 0 0,0 0 0,0 0 0,1-1 0,-1 1 0,0 0 0,0 0 0,0 0 0,1-1 0,-1 1 0,0 0 0,0 0 0,0-1 0,0 1 0,0 0 0,0-1 0,1 1 0,-1 0 0,0 0 0,0-1 0,0 1 0,10-15 0,-1-6-363,-1 0 1,-2 0-1,0-1 1,-1 0-1,0 0 1,-2 0-1,-1-1 1,-1 1-1,-1-1 1,-5-42-1,2 56 356,1 11 104,2-1-81,0 0 0,1 0 0,-1 0-1,0 1 1,0-1 0,1 0 0,-1 0-1,1 0 1,-1 0 0,1 0-1,-1 0 1,1 0 0,0 0 0,0 0-1,-1 0 1,3 1 0,1 2 23,1 0 1,-1 0-1,1-1 0,0 0 1,1 0-1,-1-1 0,0 1 1,1-1-1,0 0 1,-1-1-1,1 1 0,0-1 1,0 0-1,0-1 0,0 1 1,-1-1-1,1 0 0,0-1 1,0 1-1,0-1 0,10-3 1,-3 0-21,0 0 0,0-1-1,-1-1 1,1 0 0,-2 0 0,1-1 0,-1-1 0,17-13 0,-20 14 29,0-1 1,0 1 0,0-1 0,-1-1 0,0 0 0,0 0 0,-1 0 0,-1-1 0,1 1 0,-2-1 0,1-1 0,-1 1 0,-1 0 0,0-1 0,0 0 0,-1 0-1,1-19 1,-3 29-49,0 0 0,1 0 0,-1 0 0,0 0 0,0 0 0,0 0 0,0 0 0,-1 0-1,1 0 1,0 0 0,0 0 0,-1 0 0,1 0 0,0 0 0,-1 0 0,1 0 0,-1 0-1,1 0 1,-1 0 0,1 1 0,-1-1 0,0 0 0,0 0 0,1 1 0,-1-1 0,0 0 0,0 1-1,0-1 1,1 1 0,-1-1 0,0 1 0,0-1 0,0 1 0,0 0 0,0 0 0,0-1-1,0 1 1,0 0 0,0 0 0,0 0 0,0 0 0,0 0 0,0 0 0,0 0 0,0 0 0,0 1-1,0-1 1,0 0 0,0 0 0,0 1 0,-1 0 0,-4 1-8,1 0 1,0 1-1,0-1 0,0 1 0,0 0 1,1 1-1,-1-1 0,-4 6 1,-14 15 196,1 1 1,1 1-1,1 1 1,2 1-1,1 0 1,1 1-1,-13 33 1,28-60-172,0 1-1,0 0 1,0 0 0,1-1 0,-1 1 0,1 0 0,0 0 0,-1 0 0,1 0-1,0 0 1,1-1 0,-1 1 0,0 0 0,2 5 0,-1-7-18,0 1 1,0-1-1,0 1 0,-1-1 1,2 0-1,-1 0 0,0 0 1,0 1-1,0-1 1,0 0-1,1 0 0,-1-1 1,0 1-1,1 0 0,-1 0 1,1-1-1,-1 1 1,1-1-1,2 1 0,6 1-216,1-1 0,0-1-1,0 0 1,-1-1 0,1 0 0,14-3-1,-1 0-382,42-5-101,-61 8 687,-1 1 1,1 0 0,0 0-1,0 0 1,-1 1-1,1 0 1,0 0-1,-1 0 1,1 0 0,7 4-1,-10-3 30,0-1-1,-1 0 0,1 1 1,0 0-1,-1-1 1,1 1-1,-1 0 1,0 0-1,1 0 0,-1 0 1,0 0-1,0 0 1,0 0-1,-1 0 1,1 0-1,0 0 0,-1 0 1,0 1-1,1-1 1,-1 0-1,0 0 1,0 1-1,0-1 0,0 0 1,-1 1-1,1-1 1,0 0-1,-1 0 0,-1 3 1,-2 8-420,0 0 0,-1 0 0,-11 18 0,12-23-811</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26.791"/>
    </inkml:context>
    <inkml:brush xml:id="br0">
      <inkml:brushProperty name="width" value="0.025" units="cm"/>
      <inkml:brushProperty name="height" value="0.025" units="cm"/>
    </inkml:brush>
  </inkml:definitions>
  <inkml:trace contextRef="#ctx0" brushRef="#br0">1 42 9545,'0'0'6636,"11"1"-4843,207 6 2750,-165-9-5664,-1-2 0,72-15 0,-87 4-6203,-25 5 363</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27.154"/>
    </inkml:context>
    <inkml:brush xml:id="br0">
      <inkml:brushProperty name="width" value="0.025" units="cm"/>
      <inkml:brushProperty name="height" value="0.025" units="cm"/>
    </inkml:brush>
  </inkml:definitions>
  <inkml:trace contextRef="#ctx0" brushRef="#br0">0 72 10186,'0'0'8509,"10"-8"-7580,-9 7-909,5-4 106,0 0 0,0 0-1,1 0 1,0 1-1,-1 0 1,2 0-1,-1 1 1,0 0-1,1 0 1,0 0-1,13-1 1,111-9 617,-118 12-724,1 1-1,-1 1 1,1 0-1,-1 0 1,1 2-1,-1 0 1,14 5-1,-24-6-16,0 0 1,0 0-1,0 1 0,0-1 0,-1 1 0,1 0 1,-1 0-1,0 0 0,1 0 0,-2 1 0,1-1 1,0 1-1,-1 0 0,0 0 0,1 0 0,-1 0 1,-1 0-1,1 0 0,-1 1 0,0-1 0,0 0 1,0 1-1,0-1 0,-1 1 0,0-1 0,0 1 1,-1 8-1,0 0 25,-1 1 0,0-1 0,-1-1 0,0 1 0,-1 0 0,-1-1 0,0 0 0,-10 18-1,-147 207 967,159-233-1352,1 0 0,0 0-1,0 0 1,0 0-1,0 1 1,1-1-1,0 1 1,-2 5-1,3-4-4690</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28.369"/>
    </inkml:context>
    <inkml:brush xml:id="br0">
      <inkml:brushProperty name="width" value="0.025" units="cm"/>
      <inkml:brushProperty name="height" value="0.025" units="cm"/>
    </inkml:brush>
  </inkml:definitions>
  <inkml:trace contextRef="#ctx0" brushRef="#br0">22 54 9769,'0'0'2435,"2"-10"549,-1-1-3024,5-22 7373,-11 55-6624,-4 31 319,1 1 1,0 103 0,8-154-1010,0-1 1,0 1 0,0 0 0,0 0 0,1 0-1,-1-1 1,1 1 0,-1 0 0,1-1 0,0 1-1,0 0 1,0-1 0,1 1 0,-1-1 0,1 1-1,-1-1 1,1 0 0,0 0 0,-1 0 0,1 0-1,1 0 1,-1 0 0,0 0 0,0-1 0,1 1-1,-1-1 1,5 3 0,-2-3 0,0 0-1,0 0 1,0-1 0,1 1-1,-1-1 1,0 0-1,0-1 1,0 1 0,0-1-1,0 0 1,0 0-1,0-1 1,0 0 0,8-3-1,4-4-4,-1 0-1,-1 0 0,1-2 1,-2 0-1,1 0 1,-2-2-1,0 1 0,22-29 1,-26 30-10,0-1-1,-1 0 1,-1 0 0,0-1 0,-1 0-1,0 0 1,-1-1 0,0 0 0,-1 0 0,-1 0-1,3-27 1,-6 40-6,1 0-1,-1 0 1,0-1-1,0 1 0,0 0 1,0 0-1,0-1 1,0 1-1,-1 0 1,1 0-1,0 0 1,-1-1-1,1 1 0,-1 0 1,1 0-1,-1 0 1,1 0-1,-1 0 1,-1-2-1,2 3-1,-1 0 1,1 0-1,-1 0 1,0 0-1,1 0 0,-1 0 1,0 0-1,1 0 0,-1 0 1,0 0-1,1 0 0,-1 0 1,0 0-1,1 1 0,-1-1 1,1 0-1,-1 1 0,1-1 1,-1 0-1,0 1 0,1-1 1,-1 0-1,1 1 0,-1-1 1,1 1-1,-33 39-105,24-25 184,0 0-1,1 1 1,1 1-1,0-1 1,2 1 0,-1 0-1,2 0 1,0 1 0,2-1-1,0 1 1,0 35-1,2-52-62,0 1-1,1 0 1,-1 0-1,1 0 1,0 0-1,-1 0 0,1-1 1,0 1-1,0 0 1,0-1-1,0 1 0,0-1 1,1 1-1,-1-1 1,0 1-1,1-1 1,-1 0-1,1 0 0,-1 1 1,1-1-1,-1 0 1,1-1-1,0 1 0,0 0 1,-1 0-1,1-1 1,0 1-1,0-1 1,0 1-1,0-1 0,0 0 1,0 0-1,0 0 1,0 0-1,-1 0 0,1 0 1,4-2-1,1 1 8,0 0 0,-1 0 1,1-1-1,0 0 0,-1-1 0,0 1 0,1-1 0,-1-1 0,9-5 0,-2-2-8,-1-1-1,0 0 1,-1-1 0,0 0-1,-1-1 1,0 0-1,-1 0 1,-1-1 0,0 0-1,-1-1 1,-1 1 0,0-2-1,-1 1 1,-1 0-1,-1-1 1,3-30 0,-9 45 28,-3 12 7,-5 13 4,9-13-42,0-1 0,0 1 0,1-1 0,1 1-1,-1 0 1,2-1 0,-1 1 0,4 16 0,-4-24-6,1 0 0,0 0 0,-1 0 1,1-1-1,0 1 0,0 0 1,0 0-1,0 0 0,0-1 0,1 1 1,-1 0-1,0-1 0,1 1 0,-1-1 1,1 0-1,0 1 0,-1-1 1,4 1-1,-2-1 5,0 0 0,-1-1-1,1 1 1,0-1 0,0 0 0,0 0 0,0 0 0,0 0 0,0 0 0,0-1-1,-1 1 1,1-1 0,0 0 0,0 0 0,0 0 0,-1 0 0,4-2-1,-1 0-11,-1 0 0,0 0 0,0 0 0,0 0 0,0 0 0,-1-1 0,1 0 0,-1 0-1,0 0 1,0 0 0,0 0 0,-1-1 0,1 1 0,-1-1 0,0 0 0,2-6 0,-2 4-751,0 0 1,-1-1 0,1 1 0,-1 0 0,-1-1-1,1-8 1,-4 8-3020,-7 3-1735</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28.715"/>
    </inkml:context>
    <inkml:brush xml:id="br0">
      <inkml:brushProperty name="width" value="0.025" units="cm"/>
      <inkml:brushProperty name="height" value="0.025" units="cm"/>
    </inkml:brush>
  </inkml:definitions>
  <inkml:trace contextRef="#ctx0" brushRef="#br0">0 0 2947,'0'0'4068</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29.229"/>
    </inkml:context>
    <inkml:brush xml:id="br0">
      <inkml:brushProperty name="width" value="0.025" units="cm"/>
      <inkml:brushProperty name="height" value="0.025" units="cm"/>
    </inkml:brush>
  </inkml:definitions>
  <inkml:trace contextRef="#ctx0" brushRef="#br0">66 25 2274,'-1'-13'2004,"-3"1"6601,0 14-1656,0 13-5395,-46 284 6304,49-297-7838,1 0 0,0-1 0,-1 1 0,1 0 0,0-1 0,0 1 0,0 0 0,0-1 0,0 1 0,0 0 0,1-1 0,-1 1 0,1 0-1,-1-1 1,1 1 0,-1-1 0,1 1 0,0-1 0,0 1 0,0-1 0,0 1 0,0-1 0,0 0 0,0 0 0,2 2 0,-1-3-8,0 1-1,0-1 0,0 0 1,0 0-1,0 0 0,0 0 1,0 0-1,0-1 1,0 1-1,0-1 0,0 1 1,0-1-1,0 0 0,0 0 1,0 1-1,0-1 0,0-1 1,-1 1-1,1 0 0,2-2 1,11-8-48,-1-1 0,0 0 1,-1-1-1,-1 0 0,0-1 1,13-19-1,54-98-777,-58 92 803,-21 39 7,0 0 0,0 0 0,1 0 0,-1 0 0,0 0 0,0 0 1,0 1-1,0-1 0,0 0 0,0 0 0,0 0 0,0 0 0,1 0 1,-1 0-1,0 0 0,0 0 0,0 0 0,0 0 0,0 0 0,0 1 0,1-1 1,-1 0-1,0 0 0,0 0 0,0 0 0,0 0 0,0 0 0,0 0 0,1 0 1,-1 0-1,0 0 0,0 0 0,0 0 0,0-1 0,0 1 0,1 0 0,-1 0 1,0 0-1,0 0 0,0 0 0,0 0 0,0 0 0,0 0 0,0 0 1,1 0-1,-1 0 0,0-1 0,0 1 0,0 0 0,0 0 0,0 0 0,0 0 1,0 0-1,0 0 0,0-1 0,0 1 0,0 0 0,1 22 65,-8 31 187,1-33-58,1 1 0,1 0-1,-2 39 1,6-59-187,0 0 0,0-1 0,0 1 0,0 0 0,0 0-1,0 0 1,0 0 0,1 0 0,-1-1 0,0 1 0,0 0 0,1 0-1,-1 0 1,0-1 0,1 1 0,-1 0 0,1 0 0,-1-1 0,1 1 0,0 0-1,-1-1 1,1 1 0,0-1 0,-1 1 0,1-1 0,0 1 0,-1-1-1,2 1 1,0 0 7,0-1 0,0 0 0,1 0 0,-1 1 0,0-1 0,0 0 0,0-1 0,0 1 0,0 0 0,0-1 0,3 0 0,3-2 15,0 0 0,0 0 1,0-1-1,-1 0 0,9-7 0,5-6-212,-2-1 1,25-30-1,24-22-250,-67 70 430,-1-1 1,1 1 0,-1-1 0,1 1-1,-1-1 1,1 1 0,-1-1 0,1 1-1,-1 0 1,1-1 0,0 1-1,-1 0 1,1-1 0,-1 1 0,1 0-1,0 0 1,-1 0 0,1 0 0,0 0-1,-1-1 1,1 1 0,0 0-1,0 0 1,-1 1 0,1-1 0,0 0-1,-1 0 1,2 1 0,6 17 38,-10 37 196,2-48-210,-9 66 959,1-18-2605,7-22-8582,1-51 2842</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29.602"/>
    </inkml:context>
    <inkml:brush xml:id="br0">
      <inkml:brushProperty name="width" value="0.025" units="cm"/>
      <inkml:brushProperty name="height" value="0.025" units="cm"/>
    </inkml:brush>
  </inkml:definitions>
  <inkml:trace contextRef="#ctx0" brushRef="#br0">0 0 19250,'0'0'6118,"12"49"-6022,3-34-192,0-3-2851,0-7-4932</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30.197"/>
    </inkml:context>
    <inkml:brush xml:id="br0">
      <inkml:brushProperty name="width" value="0.025" units="cm"/>
      <inkml:brushProperty name="height" value="0.025" units="cm"/>
    </inkml:brush>
  </inkml:definitions>
  <inkml:trace contextRef="#ctx0" brushRef="#br0">288 45 13773,'0'0'6513,"-9"-7"-5376,5 3-1025,0 0 1,0 1-1,-1-1 0,0 1 0,1 0 1,-1 1-1,0-1 0,0 1 1,0 0-1,-1 0 0,1 1 0,0-1 1,-1 1-1,1 0 0,-1 1 1,0 0-1,1-1 0,-1 2 0,1-1 1,-1 1-1,1-1 0,-1 2 1,1-1-1,0 0 0,-1 1 0,1 0 1,0 1-1,-7 3 0,2 0-95,0 1-1,1 0 0,-1 1 0,1 0 0,-15 18 0,21-22-15,0-1-1,0 1 1,0 0-1,1 0 1,0 0-1,-1 0 1,1 0 0,1 1-1,-1-1 1,1 1-1,-1-1 1,1 1-1,1-1 1,-1 1-1,1 0 1,-1-1-1,1 1 1,1 5-1,0-8 0,-1-1 1,1 1-1,0-1 0,0 1 1,0-1-1,0 1 0,0-1 1,0 1-1,1-1 0,-1 0 0,0 0 1,1 0-1,-1 0 0,0 0 1,1 0-1,0 0 0,-1 0 1,1-1-1,-1 1 0,1 0 0,2 0 1,42 8 51,-33-7-41,3 1-11,7 1-25,1 1 0,-2 0-1,30 12 1,-47-15 18,0 1 0,0-1 0,0 1 0,-1 0 0,1 0 0,-1 1 0,1-1 0,5 7 0,-9-8 5,1 0 1,-1 0-1,1 1 1,-1-1-1,0 0 1,0 1-1,0-1 1,0 0-1,0 1 1,0-1-1,-1 1 1,1 0-1,-1-1 1,0 1-1,0-1 1,0 1-1,0 0 1,-1 4-1,-1-3 84,1 1-1,-1-1 1,-1 0-1,1 1 1,-1-1-1,1 0 1,-1 0-1,0-1 1,-1 1-1,1-1 1,-1 1-1,1-1 1,-1 0-1,0 0 1,0-1-1,-8 5 1,-6 2 524,0 0-1,-31 10 1,36-15-343,0 0-1,0-1 1,0 0-1,0-1 1,-26 1-1,36-3-282,1 0-1,-1 0 0,1 0 1,-1 0-1,1-1 0,0 1 1,-1-1-1,1 1 0,0-1 1,-1 0-1,1 0 0,0 0 1,0 0-1,0-1 0,0 1 1,0-1-1,0 1 0,0-1 0,0 1 1,0-1-1,1 0 0,-1 0 1,1 0-1,0 0 0,-1 0 1,1 0-1,0-1 0,0 1 1,0 0-1,0 0 0,1-1 1,-1 1-1,1-1 0,-1 1 1,1 0-1,0-1 0,0 1 1,0-3-1,0 2-190,1 1 1,-1 0-1,1-1 0,-1 1 0,1 0 0,0 0 1,0-1-1,0 1 0,0 0 0,0 0 0,0 0 1,0 0-1,1 0 0,-1 1 0,1-1 1,0 0-1,-1 1 0,1-1 0,0 1 0,0-1 1,0 1-1,0 0 0,0 0 0,0 0 0,0 0 1,0 0-1,1 0 0,-1 1 0,0-1 0,0 1 1,4-1-1,10-1-1459,0 0 0,1 1 0,23 1 0,-23 0-151,26 0-2834,-1 0-2413</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30.572"/>
    </inkml:context>
    <inkml:brush xml:id="br0">
      <inkml:brushProperty name="width" value="0.025" units="cm"/>
      <inkml:brushProperty name="height" value="0.025" units="cm"/>
    </inkml:brush>
  </inkml:definitions>
  <inkml:trace contextRef="#ctx0" brushRef="#br0">42 0 11819,'0'0'12524,"-31"69"-12428,23-40-64,6-2 32,2-5-64,0-6-320,5-9-1378,8-7-992,2 0-1762,-2-11-4485</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31.338"/>
    </inkml:context>
    <inkml:brush xml:id="br0">
      <inkml:brushProperty name="width" value="0.025" units="cm"/>
      <inkml:brushProperty name="height" value="0.025" units="cm"/>
    </inkml:brush>
  </inkml:definitions>
  <inkml:trace contextRef="#ctx0" brushRef="#br0">39 41 10858,'0'0'2168,"2"-8"1067,5-25-545,-5 59 1716,0 19-3404,-4 12 295,-4 0-1,-15 74 1,5-46-521,11 4-338,4-89-436,1 1 1,0-1-1,0 0 1,0 1-1,0-1 1,0 0-1,0 0 1,0 1 0,0-1-1,0 0 1,0 1-1,0-1 1,0 0-1,0 1 1,0-1-1,0 0 1,0 1 0,0-1-1,0 0 1,0 0-1,0 1 1,1-1-1,-1 0 1,0 1-1,0-1 1,0 0 0,0 0-1,1 1 1,-1-1-1,0 0 1,0 0-1,1 0 1,-1 1-1,0-1 1,0 0 0,1 0-1,-1 0 1,0 0-1,1 0 1,-1 1-1,0-1 1,0 0-1,1 0 1,-1 0 0,0 0-1,1 0 1,-1 0-1,0 0 1,1 0-1,-1 0 1,0 0-1,1 0 1,-1 0-1,0 0 1,1-1 0,-1 1-1,0 0 1,0 0-1,1 0 1,-1 0-1,0-1 1,0 1-1,1 0 1,-1 0 0,0 0-1,0-1 1,1 1-1,-1 0 1,0-1-1,16-18 54,-11-3-265,-1 0 1,-1 0-1,-1 0 0,-1 0 0,-1 0 0,-4-39 0,3 65 21,-4 39-1,5-41 193,0 0 0,0 1 1,1-1-1,-1 0 1,0 0-1,1 0 0,0 0 1,-1 0-1,1-1 1,0 1-1,0 0 0,0 0 1,0 0-1,0-1 1,1 1-1,-1 0 1,1-1-1,-1 0 0,1 1 1,-1-1-1,1 0 1,0 1-1,-1-1 0,5 1 1,-2 0 8,1-1-1,0 1 1,0-1 0,0 0 0,0-1-1,0 0 1,0 1 0,0-1 0,0-1 0,0 1-1,0-1 1,0 0 0,-1 0 0,1 0-1,0-1 1,0 0 0,-1 0 0,1 0 0,-1 0-1,1-1 1,-1 1 0,0-1 0,6-6-1,-2 2-6,-1 0 0,0 0-1,0-1 1,-1 0 0,0 0-1,0-1 1,-1 0-1,0 0 1,-1 0 0,7-17-1,-21 58 19,2 1 0,1-1 0,1 1 0,2 1 0,1 58 0,3-90-14,0-1-1,0 1 1,0-1-1,0 0 1,0 1-1,1-1 1,-1 1-1,0-1 1,1 0-1,-1 1 1,1-1-1,-1 1 1,1-1-1,0 0 1,0 0-1,0 0 1,-1 1-1,1-1 1,0 0-1,0 0 1,1 0-1,-1 0 1,0 0-1,0-1 1,0 1-1,1 0 1,-1-1-1,0 1 1,1 0-1,-1-1 1,0 1-1,1-1 1,-1 0-1,1 0 1,-1 1-1,1-1 1,-1 0-1,0 0 1,1 0-1,1-1 1,2 0 20,0 1 1,0-2 0,0 1-1,0-1 1,-1 1-1,1-1 1,-1 0 0,1-1-1,-1 1 1,7-6-1,7-8 16,-2 0 0,0 0-1,0-2 1,13-20 0,-23 30-134,0-1 0,-1 0 0,0 0 0,0-1 0,-1 1 0,0-1 0,-1 0 0,0 0 0,0-1 0,-1 1 0,1-13 0,-12 25-216,5 5 214,0 1 1,0-1 0,0 1 0,1 0 0,1 0 0,-1 0 0,1 0 0,1 0 0,-1 0 0,1 0 0,1 1 0,0-1-1,0 0 1,0 1 0,3 9 0,-3-17-256,1 1-1,0 0 1,0-1 0,0 1-1,0-1 1,0 0-1,0 1 1,1-1 0,-1 0-1,0 1 1,1-1-1,-1 0 1,1 0 0,-1 0-1,1-1 1,-1 1 0,1 0-1,0 0 1,0-1-1,-1 1 1,1-1 0,0 0-1,0 1 1,-1-1-1,1 0 1,0 0 0,0 0-1,0 0 1,3-1-1,19 1-7709</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49.910"/>
    </inkml:context>
    <inkml:brush xml:id="br0">
      <inkml:brushProperty name="width" value="0.025" units="cm"/>
      <inkml:brushProperty name="height" value="0.025" units="cm"/>
    </inkml:brush>
  </inkml:definitions>
  <inkml:trace contextRef="#ctx0" brushRef="#br0">0 1 15375,'0'0'1217,"0"61"-705,0-16-95,0 4-225,3 8-32,0 2-64,0 0-96,0 2 0,2-2 32,-3-7-256,-2-7-961,2-9-737,-2-11-961,0-10-768,-12-15-2467</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32.150"/>
    </inkml:context>
    <inkml:brush xml:id="br0">
      <inkml:brushProperty name="width" value="0.025" units="cm"/>
      <inkml:brushProperty name="height" value="0.025" units="cm"/>
    </inkml:brush>
  </inkml:definitions>
  <inkml:trace contextRef="#ctx0" brushRef="#br0">106 222 16207,'-8'9'2237,"-8"8"-921,1 0 0,-21 33 0,32-45-1064,0 1 0,1 0 1,0 0-1,0 0 1,0 1-1,1-1 1,0 1-1,0-1 0,0 1 1,1 0-1,0-1 1,1 1-1,-1 0 0,1 0 1,2 12-1,-2-17-243,1-1-1,-1 0 1,0 0-1,1 0 0,0 0 1,-1 0-1,1 0 1,0 0-1,-1 0 0,1 0 1,0 0-1,0 0 1,0 0-1,0-1 0,0 1 1,0 0-1,0-1 1,0 1-1,0 0 0,0-1 1,0 0-1,0 1 1,2 0-1,34-1 82,-29-2-158,-1 0 0,1 0-1,0 0 1,-1-1-1,1 0 1,11-8 0,-8 1-377,0 0 1,-1 0 0,0-1-1,0-1 1,-2 0 0,1 0-1,-2-1 1,0 0 0,0 0-1,-1 0 1,-1-1 0,6-22-1,-16 55 594,0-3 115,1 0 0,0 0 0,1 0-1,-1 23 1,4-38-231,0-1 0,0 1 0,0 0 0,0 0 0,0 0-1,0 0 1,1 0 0,-1 0 0,0 0 0,0-1-1,1 1 1,-1 0 0,0 0 0,1 0 0,-1-1-1,1 1 1,-1 0 0,1 0 0,-1-1 0,1 1 0,-1 0-1,1-1 1,0 1 0,0-1 0,-1 1 0,1-1-1,0 1 1,1 0 0,0-1-7,0 0 0,0 1 0,1-1 0,-1 0 0,0 0 0,0 0 0,0 0 0,0 0 0,1-1 0,-1 1 0,3-2 0,4-1 2,0 0 0,0-1 0,-1 0 0,14-9 0,2-5 65,-2 0 0,0-2 0,-1 0 0,0-1 0,24-35-1,-36 44-97,0-1 0,-1 0 0,0-1 0,-1 1 0,-1-1 0,0-1 0,-1 1 0,-1-1 0,0 0 0,0 0 0,-2 0 0,1-16 0,-3 31-2,0-1 1,1 1-1,-1 0 1,0 0-1,0-1 1,0 1-1,0 0 1,0 0 0,0-1-1,0 1 1,0 0-1,0-1 1,0 1-1,0 0 1,0 0-1,0-1 1,0 1 0,0 0-1,0-1 1,-1 1-1,1 0 1,0 0-1,0-1 1,0 1-1,0 0 1,0 0 0,-1 0-1,1-1 1,0 1-1,0 0 1,0 0-1,-1 0 1,1-1-1,0 1 1,0 0 0,-1 0-1,1 0 1,0 0-1,0 0 1,-1 0-1,1-1 1,0 1-1,0 0 1,-1 0 0,1 0-1,0 0 1,-1 0-1,1 0 1,0 0-1,-1 0 1,-15 14-14,-12 24 235,4 1 266,2 1 0,-22 58 0,38-83-267,1 0 0,0 0 0,1 1 0,1 0 0,0 0-1,1 0 1,1 0 0,1 0 0,0 0 0,3 21 0,-3-36-210,0 1 1,0-1 0,0 1-1,1-1 1,-1 1 0,0-1-1,1 1 1,-1-1-1,1 1 1,-1-1 0,1 0-1,0 1 1,-1-1 0,1 0-1,0 1 1,0-1 0,0 0-1,0 0 1,0 0 0,0 0-1,1 0 1,-1 0-1,0 0 1,0 0 0,1-1-1,-1 1 1,0 0 0,1-1-1,-1 1 1,1-1 0,-1 1-1,1-1 1,-1 0 0,1 0-1,-1 0 1,1 0-1,-1 0 1,1 0 0,-1 0-1,1 0 1,-1 0 0,1-1-1,-1 1 1,1-1 0,-1 1-1,3-2 1,0 0-43,1 0 0,0-1 1,-1 0-1,0 0 0,1 0 1,-1-1-1,0 1 0,-1-1 0,1 0 1,-1 0-1,0 0 0,4-6 0,-1-4 6,0-1 0,-1-1 0,0 1 0,-1-1 0,-1 0 0,0 0 0,-2 0 0,1 0 0,-2-18 0,-5 14 9,5 20 21,0 0 0,-1-1 1,1 1-1,0 0 1,-1 0-1,1 0 1,0 0-1,-1 0 0,1 0 1,0 0-1,-1 0 1,1 0-1,0 0 0,-1 0 1,1 0-1,0 0 1,-1 0-1,1 0 0,0 0 1,-1 1-1,1-1 1,0 0-1,-1 0 1,1 0-1,0 0 0,0 1 1,-1-1-1,1 0 1,0 0-1,0 1 0,-1-1 1,1 0-1,-2 3 5,0 0-1,-1-1 0,2 1 0,-1 0 0,0 0 1,1 0-1,-1 0 0,1 0 0,-2 5 1,2-2 27,0 0 0,-1 1 0,2-1 0,-1 1 0,1-1 0,0 1 0,0-1 0,1 1 0,2 10 0,-2-15-22,0 1 1,0-1-1,0 0 0,0 0 1,1 1-1,-1-1 0,0 0 1,1 0-1,0 0 0,-1-1 1,1 1-1,0 0 0,0-1 1,0 1-1,0-1 0,0 1 1,1-1-1,-1 0 0,0 0 1,0 0-1,1 0 0,-1 0 1,1-1-1,-1 1 1,1-1-1,-1 0 0,4 1 1,3-1-19,1 0 1,-1-1-1,1 0 1,-1-1-1,0 1 1,0-2-1,0 1 1,0-1 0,0-1-1,0 0 1,-1 0-1,0 0 1,0-1-1,0 0 1,0-1-1,-1 0 1,0 0 0,0-1-1,-1 1 1,0-2-1,0 1 1,0 0-1,-1-1 1,0 0-1,7-16 1,-29 67 126,11-31 17,0 1 0,2-1 0,-1 1 0,2 0 0,-1 0 0,2 0 0,0 0 0,0 1 0,1-1 0,2 21 0,-1-34-138,0 1 0,0 0 0,0 0 0,0 0 0,1 0 0,-1-1 0,0 1 0,0 0 0,1 0 0,-1 0 0,1-1 0,-1 1 0,1 0 0,-1-1 0,1 1 0,-1 0 0,1-1 0,0 1 0,-1-1 0,1 1 0,0-1 0,0 1 0,-1-1 0,1 1 0,0-1 0,0 0 0,-1 1 0,1-1 0,0 0 0,0 0 0,0 0 0,0 0 0,0 0 0,-1 0 0,1 0 0,0 0 0,0 0 0,0 0 0,0 0 0,0 0 0,-1 0 0,1-1 0,1 1 0,1-1-244,-1 0 0,1 0 1,0-1-1,-1 1 0,1 0 0,-1-1 0,1 0 1,-1 0-1,0 1 0,1-1 0,2-4 0,-1-1-937,0 1 0,-1-1 0,1 0 0,-1-1 0,-1 1-1,1 0 1,-1-1 0,-1 1 0,2-14 0,1-17-5686</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32.480"/>
    </inkml:context>
    <inkml:brush xml:id="br0">
      <inkml:brushProperty name="width" value="0.025" units="cm"/>
      <inkml:brushProperty name="height" value="0.025" units="cm"/>
    </inkml:brush>
  </inkml:definitions>
  <inkml:trace contextRef="#ctx0" brushRef="#br0">14 1 12172,'0'0'8744,"-14"57"-7911,14-36-641,7-2-160,4-3-1281,5-5-2243,4-2-2882</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32.854"/>
    </inkml:context>
    <inkml:brush xml:id="br0">
      <inkml:brushProperty name="width" value="0.025" units="cm"/>
      <inkml:brushProperty name="height" value="0.025" units="cm"/>
    </inkml:brush>
  </inkml:definitions>
  <inkml:trace contextRef="#ctx0" brushRef="#br0">49 1 11691,'0'0'5936,"-5"9"-3042,0 0-2374,-24 43 2113,27-49-2394,1 0 0,0 0 0,0 0-1,0 1 1,0-1 0,0 0 0,0 0-1,1 1 1,0-1 0,0 0-1,0 1 1,0-1 0,0 0 0,0 1-1,1-1 1,1 4 0,-1-6-203,1 0 1,-1 1 0,1-1-1,0 0 1,0 0-1,-1 0 1,1-1-1,0 1 1,0 0-1,0 0 1,0-1-1,0 0 1,0 1 0,0-1-1,0 0 1,0 0-1,0 0 1,0 0-1,0 0 1,3-1-1,44-6 30,-27 1-307,-1-2 1,-1-1-1,36-21 1,-36 19 1,0 1 0,0 0 1,37-11-1,-56 21 260,-1 0 0,1 0 0,0 0 0,-1 0 0,1 0-1,-1 0 1,1 0 0,-1 0 0,1 0 0,-1 0 0,1 1 0,-1-1 0,1 0-1,-1 0 1,1 1 0,-1-1 0,1 0 0,-1 1 0,1-1 0,-1 0-1,0 1 1,1-1 0,-1 1 0,0-1 0,1 0 0,-1 1 0,0-1 0,1 1-1,-1-1 1,0 1 0,0-1 0,0 1 0,1-1 0,-1 1 0,0 0-1,0-1 1,0 1 0,0-1 0,0 1 0,0-1 0,0 1 0,0-1 0,-1 2-1,-1 39 1718,1-7-705,2-31-1036,1-1 0,-1 0 0,1 0 0,0 0 0,0 0 1,0 0-1,0 0 0,0 0 0,0-1 0,0 1 0,0-1 0,0 1 0,1-1 0,-1 0 0,4 1 1,12 2-8093</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33.355"/>
    </inkml:context>
    <inkml:brush xml:id="br0">
      <inkml:brushProperty name="width" value="0.025" units="cm"/>
      <inkml:brushProperty name="height" value="0.025" units="cm"/>
    </inkml:brush>
  </inkml:definitions>
  <inkml:trace contextRef="#ctx0" brushRef="#br0">76 1 10954,'0'0'12343,"-1"8"-11681,-24 230 2746,12-88-1403,5-38-922,8-112-1080,0 1 0,0-1 0,0 1 0,-1-1 0,1 0 0,0 1 0,0-1 0,0 1 0,0-1 0,0 1 0,0-1 0,0 1 0,0-1 0,0 1 0,0-1 0,0 1 0,1-1 0,-1 0 0,0 1 0,0-1 0,0 1-1,1-1 1,-1 1 0,0-1 0,0 0 0,1 1 0,-1-1 0,0 0 0,1 1 0,-1-1 0,0 0 0,1 1 0,-1-1 0,0 0 0,1 0 0,-1 1 0,1-1 0,-1 0 0,1 0 0,-1 0 0,1 0 0,-1 0 0,0 0 0,1 0-1,-1 1 1,1-1 0,-1 0 0,1-1 0,-1 1 0,1 0 0,-1 0 0,1 0 0,1-1 6,0 0 0,-1 0 0,1 0 0,-1 0 0,0 0 0,1 0 0,-1-1 0,0 1 0,0 0 0,0-1 0,0 1 0,0-1 0,1-2 0,3-6-33,-2-1 1,1 0-1,-2 0 0,1 0 0,-2 0 0,1 0 0,-2-1 0,1 1 0,-2 0 0,1-1 0,-3-11 0,0 7-161,0 0 0,-1 1 0,0 0 0,-2 0 0,0 0 0,0 0 0,-11-16 0,-3 8-324,13 22 282,6 15 88,2-11 90,0 1 0,0-1 1,0 0-1,1 0 0,-1 1 1,1-1-1,0 0 0,0-1 0,0 1 1,0 0-1,0 0 0,1-1 1,-1 0-1,1 1 0,0-1 1,0 0-1,0 0 0,0 0 0,0-1 1,0 1-1,0-1 0,0 0 1,1 1-1,-1-2 0,1 1 0,-1 0 1,4 0-1,8 1-1177,0 0 1,-1-1-1,1-1 1,0 0-1,18-3 0,12-8-3754,-1-5-1571</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33.758"/>
    </inkml:context>
    <inkml:brush xml:id="br0">
      <inkml:brushProperty name="width" value="0.025" units="cm"/>
      <inkml:brushProperty name="height" value="0.025" units="cm"/>
    </inkml:brush>
  </inkml:definitions>
  <inkml:trace contextRef="#ctx0" brushRef="#br0">138 89 10826,'0'0'7239,"-9"4"-4789,-2 2-1660,0 1-1,0 0 1,1 0-1,0 1 1,-12 14-1,16-17-486,1 0 0,0 1 0,0 0 0,1 0 0,-1 0 0,2 0 0,-1 1 0,0 0 0,1 0-1,1 0 1,-1 0 0,-1 10 0,4-17-299,0 1-1,1-1 0,-1 1 1,1-1-1,-1 1 0,1-1 1,0 0-1,-1 1 0,1-1 0,-1 0 1,1 1-1,0-1 0,-1 0 1,1 0-1,0 0 0,-1 1 1,1-1-1,0 0 0,-1 0 1,1 0-1,0 0 0,-1 0 1,1 0-1,0 0 0,-1-1 1,1 1-1,0 0 0,-1 0 1,1 0-1,0-1 0,-1 1 1,2-1-1,25-6 58,42-26-347,-42 20-210,46-18 0,-66 28 474,1 1 0,-1 0 1,1 0-1,0 1 1,-1 0-1,1 1 1,0 0-1,0 0 0,0 0 1,-1 1-1,11 2 1,-17-3 16,0 1 0,0-1 1,0 1-1,1-1 1,-1 1-1,0 0 0,0-1 1,0 1-1,0 0 0,0 0 1,-1 0-1,1-1 1,0 1-1,0 0 0,0 0 1,-1 0-1,1 1 1,0-1-1,-1 0 0,1 0 1,-1 0-1,0 0 0,1 3 1,1 30 295,-2-26-23,0-7-81,0-43 1292,0-93-1116,0 133-436,1 1 0,-1-1 0,0 1 0,0-1 1,1 1-1,-1-1 0,1 1 0,-1-1 0,1 1 0,0 0 1,-1-1-1,1 1 0,0 0 0,0-1 0,0 1 0,0 0 1,0 0-1,0 0 0,0 0 0,1 0 0,-1 0 0,0 0 1,0 0-1,1 0 0,-1 1 0,1-1 0,-1 1 0,1-1 1,-1 1-1,1-1 0,-1 1 0,3 0 0,7-2-508,-1 2 1,0-1-1,1 2 0,10 0 0,-2 1 139,15 0-709,9 0-4810,76-5 0,-75-6-809</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34.102"/>
    </inkml:context>
    <inkml:brush xml:id="br0">
      <inkml:brushProperty name="width" value="0.025" units="cm"/>
      <inkml:brushProperty name="height" value="0.025" units="cm"/>
    </inkml:brush>
  </inkml:definitions>
  <inkml:trace contextRef="#ctx0" brushRef="#br0">133 4 8840,'0'0'3091,"-8"-1"-817,4 0-2147,1 0 0,-1 1 0,1-1 0,-1 1 0,0 0 0,1 0 0,-1 0 0,1 1 0,-1-1 0,1 1 0,-1 0-1,1 0 1,-1 0 0,1 0 0,0 1 0,0-1 0,0 1 0,0 0 0,0 0 0,0 0 0,0 0 0,0 1 0,1-1-1,-1 1 1,1 0 0,0-1 0,0 1 0,0 0 0,0 0 0,-2 5 0,-1 2 69,0 1 0,1 0 1,1 0-1,0 0 0,0 1 1,1-1-1,0 1 0,1-1 1,1 1-1,-1 0 1,2 0-1,0-1 0,2 13 1,-1-13-548,1-1 1,0 1-1,0-1 1,1 0-1,0 0 1,1 0-1,0 0 1,11 14-1,-10-18-3146,-3-5-1355</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34.882"/>
    </inkml:context>
    <inkml:brush xml:id="br0">
      <inkml:brushProperty name="width" value="0.025" units="cm"/>
      <inkml:brushProperty name="height" value="0.025" units="cm"/>
    </inkml:brush>
  </inkml:definitions>
  <inkml:trace contextRef="#ctx0" brushRef="#br0">186 1 11179,'0'0'7233,"8"2"-4900,-5-1-2207,0 0 0,-1 0-1,1 0 1,-1 0 0,1 1 0,-1-1 0,0 0 0,0 1-1,0 0 1,0 0 0,0-1 0,0 1 0,0 0 0,0 1-1,-1-1 1,1 0 0,-1 0 0,2 4 0,1 3 253,-1 0 0,-1 0 0,0 1 0,0-1 1,1 13-1,3 82 926,-4 0-1,-12 106 1,0 35-815,-5-273-4452,-5-25 1849,-83-224-6952,22 97 9935,78 174-499,0 0-1,0 0 1,1 0-1,0 0 1,0 0 0,1 0-1,-1-1 1,1 1-1,1 0 1,-1-1-1,1 1 1,0 0-1,3-13 1,-2 14-203,1 0 1,0 0-1,1 0 0,-1 0 1,1 1-1,0-1 1,0 1-1,1 0 0,-1 0 1,1 0-1,0 0 1,0 1-1,0 0 0,0-1 1,1 1-1,7-3 1,-1 0-1,1 0 0,0 1 0,0 1 0,0 0 0,1 0 1,-1 2-1,1-1 0,0 2 0,0 0 0,-1 0 0,1 1 1,19 2-1,-23-1-168,1 0-1,-1 1 1,0 0 0,0 1 0,0 0 0,0 0 0,0 1 0,-1 0-1,0 1 1,1 0 0,-2 0 0,1 0 0,-1 1 0,1 0-1,-1 1 1,-1 0 0,9 11 0,-12-14-4,0 0-1,-1 0 1,1 0-1,-1 0 1,0 0-1,-1 1 1,1-1-1,-1 1 1,0 0-1,0-1 1,0 1 0,-1 0-1,1-1 1,-1 1-1,0 0 1,-1-1-1,1 1 1,-2 6-1,-1-4 147,1 0 1,-1-1-1,0 1 0,-1-1 0,0 0 0,0 0 0,0 0 0,0 0 0,-1-1 1,-10 10-1,-7 2 220,0-1 0,0-1 0,-2-1 0,0 0 0,-29 10 1,46-21-492,0-1 1,1 1 0,-1-1 0,0-1 0,0 1 0,-1-1 0,-13 0 0,21-1 37,0 0 0,0 0 0,-1 0 0,1 0 0,0 0 0,-1 0 0,1 0 0,0 0 0,-1 0 0,1 0 0,0 0 0,-1 0 0,1 0 0,0 0 0,0-1 0,-1 1 1,1 0-1,0 0 0,-1 0 0,1 0 0,0-1 0,0 1 0,-1 0 0,1 0 0,0-1 0,0 1 0,0 0 0,0 0 0,-1-1 0,1 1 0,0 0 0,0 0 1,0-1-1,0 1 0,0 0 0,0-1 0,0 1 0,0-1 0,5-15-3004,16-12-2584,6 5-381</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35.210"/>
    </inkml:context>
    <inkml:brush xml:id="br0">
      <inkml:brushProperty name="width" value="0.025" units="cm"/>
      <inkml:brushProperty name="height" value="0.025" units="cm"/>
    </inkml:brush>
  </inkml:definitions>
  <inkml:trace contextRef="#ctx0" brushRef="#br0">50 1 17617,'0'0'6475,"-4"11"-5082,-8 26-439,3 1-1,1 0 1,1 1 0,-1 62-1,6-39-813,4 0 1,12 85-1,-9-123-58,-5-23-110,0 0 0,0-1 0,0 1-1,0-1 1,0 1 0,0 0 0,0-1 0,1 1 0,-1-1-1,0 1 1,0 0 0,0-1 0,1 1 0,-1-1 0,0 1 0,1-1-1,-1 1 1,1-1 0,-1 1 0,0-1 0,1 0 0,-1 1 0,1-1-1,-1 0 1,1 1 0,-1-1 0,1 0 0,-1 1 0,1-1-1,0 0 1,-1 0 0,1 0 0,0 1 0,0-4-457,0 1 1,0-1-1,0 0 1,-1 1-1,1-1 1,-1 0-1,0 0 1,0 1-1,0-1 1,0 0-1,0 1 1,-1-4-1,0-3-1272,-1-25-3437,-10-5-2034</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35.573"/>
    </inkml:context>
    <inkml:brush xml:id="br0">
      <inkml:brushProperty name="width" value="0.025" units="cm"/>
      <inkml:brushProperty name="height" value="0.025" units="cm"/>
    </inkml:brush>
  </inkml:definitions>
  <inkml:trace contextRef="#ctx0" brushRef="#br0">47 102 4164,'0'0'17360,"-46"-50"-15053,46 41-193,17 0-577,16 0-416,11 1-128,8 0-352,7 3-225,5 1-224,-4 4-64,-2 0-64,-2 0-64,-5 11-224,-5 1-1249,-4-1-2051,-5-9-3234</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47.286"/>
    </inkml:context>
    <inkml:brush xml:id="br0">
      <inkml:brushProperty name="width" value="0.025" units="cm"/>
      <inkml:brushProperty name="height" value="0.025" units="cm"/>
    </inkml:brush>
  </inkml:definitions>
  <inkml:trace contextRef="#ctx0" brushRef="#br0">6912 329 11531,'0'0'811,"-8"-9"-165,-5-7-725,-1 1 1,-1 1-1,0 0 0,-1 1 0,0 0 0,-1 2 0,-1 0 0,-21-10 0,15 13 66,-1 2 0,1 0 0,-1 2 0,-40-3 0,-103 7 736,116 2-543,-211 12 80,-56 0-215,-579-70 1774,506 22-1204,-624-36-128,-4 39 916,-292 85-1200,1225-44-41,0 4 0,1 4 1,1 4-1,-146 58 0,185-60-81,1 2 0,1 2 1,2 2-1,0 2 0,2 1 0,1 3 0,1 0 0,2 3 0,-60 73 1,84-92-87,1 0 1,0 1-1,1 1 1,1-1 0,1 2-1,0-1 1,2 1 0,-7 29-1,11-38-46,0 0 0,1 0 0,1 0 0,0 0 0,0 0 0,1 0 0,0 0 0,1 0 0,0-1 0,0 1 0,1 0 0,0-1 0,1 0 0,0 0 0,1 0 0,0 0 0,0 0 0,11 13 0,4-1 12,1 0 1,1-2 0,1 0 0,0-1 0,2-2 0,0 0 0,0-2 0,1 0 0,34 11 0,23 4 450,154 35 0,432 41 49,10-48-583,-566-49 98,822 31-267,1-34-432,-794-5 600,963-63-168,-865 29 445,-2-10 0,361-116-1,-531 137-96,0-3-1,114-63 1,-160 76-7,0 0 0,-1-2 0,-1 0 0,0-2-1,-1 0 1,-1-1 0,-1-1 0,0 0 0,-1-1 0,-2-1 0,18-32 0,-27 42-16,0 0-1,0 0 1,-2 0 0,1-1-1,-1 0 1,-1 1-1,0-1 1,-1 0 0,0 0-1,-1 0 1,0 0 0,-1 0-1,0 0 1,-1 0-1,-4-14 1,2 12-16,-2 1 0,1 0 1,-2 0-1,0 1 0,0 0 0,-1 0 0,-1 0 0,0 1 1,0 0-1,-1 1 0,-1 0 0,-17-12 0,-7-3 2,-2 2 0,0 1-1,-2 3 1,0 1 0,-1 1-1,0 3 1,-2 1 0,1 2-1,-52-7 1,-31 3-300,-235 0 0,269 17-964,1 4 0,0 3 1,-89 23-1,60-5-3737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48:00.791"/>
    </inkml:context>
    <inkml:brush xml:id="br0">
      <inkml:brushProperty name="width" value="0.025" units="cm"/>
      <inkml:brushProperty name="height" value="0.025" units="cm"/>
    </inkml:brush>
  </inkml:definitions>
  <inkml:trace contextRef="#ctx0" brushRef="#br0">215 67 11403,'0'0'15428,"-11"-7"-14793,4 3-569,5 2-56,0 0 0,-1 1-1,1-1 1,-1 0 0,1 1-1,-1 0 1,1 0 0,-1 0-1,0 0 1,0 0-1,1 0 1,-1 1 0,0-1-1,0 1 1,0 0 0,0 0-1,0 0 1,0 0 0,0 0-1,1 1 1,-1-1-1,0 1 1,0 0 0,0 0-1,1 0 1,-1 0 0,-3 2-1,-4 4-15,1-1 1,0 2-1,1-1 0,0 1 0,0 0 0,1 1 0,0 0 0,0 0 0,1 1 1,0 0-1,1 0 0,0 0 0,0 0 0,1 1 0,1 0 0,0 0 0,0 0 1,1 0-1,-1 14 0,3-23-2,0 0 1,0 0-1,1-1 0,-1 1 1,0 0-1,1-1 0,-1 1 1,1 0-1,0-1 0,-1 1 0,1-1 1,0 1-1,0-1 0,0 1 1,0-1-1,0 0 0,1 1 1,-1-1-1,0 0 0,0 0 1,1 0-1,-1 0 0,1 0 1,-1 0-1,1 0 0,-1-1 1,1 1-1,0-1 0,-1 1 1,1-1-1,0 1 0,-1-1 1,1 0-1,0 0 0,0 0 1,-1 0-1,1 0 0,0 0 1,0 0-1,-1-1 0,4 0 1,4 0 23,1-1 0,-1 0 1,0-1-1,0 0 0,-1 0 0,17-9 1,1-4 39,0-1 0,-1-2 1,34-32-1,-48 40 38,0-1 0,0 0 0,-1-1 1,-1 1-1,0-2 0,-1 0 0,0 0 0,9-25 1,-13 22-299,-11 22-393,-10 25-257,13-17-108,0 1 0,0-1-1,1 1 1,0 15 0,2-24 429,1 0-1,0-1 1,0 1-1,0 0 1,0-1-1,1 1 1,0 0-1,0-1 1,0 1-1,0-1 1,1 0-1,0 1 1,0-1-1,0 0 1,0 0-1,4 4 1,18 14-5724</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50.266"/>
    </inkml:context>
    <inkml:brush xml:id="br0">
      <inkml:brushProperty name="width" value="0.025" units="cm"/>
      <inkml:brushProperty name="height" value="0.025" units="cm"/>
    </inkml:brush>
  </inkml:definitions>
  <inkml:trace contextRef="#ctx0" brushRef="#br0">19 474 9737,'-6'-23'908,"1"-1"-1,1 1 1,2-1-1,0 0 1,3-43-1,0 56-594,1 0 0,0 0 0,1 0 0,0 1 0,0-1-1,1 1 1,1 0 0,0-1 0,0 2 0,1-1 0,0 1-1,1 0 1,0 0 0,12-11 0,-4 6-192,1 1 0,0 1 0,0 1-1,1 0 1,1 1 0,0 1 0,0 0 0,0 1 0,1 2 0,1 0 0,-1 0 0,1 2-1,0 1 1,0 0 0,0 2 0,32 0 0,-48 1-143,1 1 0,0-1 0,-1 1 0,1 0 0,0 0 0,-1 0 0,1 1 0,-1 0 0,0 0 1,0 0-1,0 0 0,0 0 0,0 1 0,0 0 0,0 0 0,-1 0 0,1 0 0,-1 0 0,0 1 0,0 0 0,0-1 0,-1 1 0,5 8 0,-5-6 18,0 0 0,0 1 0,-1-1 0,0 0 0,0 0 0,0 1 1,-1-1-1,0 1 0,0-1 0,-1 0 0,0 1 0,0-1 0,0 0 0,-1 1 0,0-1 0,0 0 0,-4 7 0,-7 12 448,-2-2-1,0 0 1,-2-1-1,0 0 1,-1-2-1,-1 0 1,-1-1-1,-1-1 1,-1-1-1,0-1 1,-1 0-1,-38 17 1,25-22-1138,30-14-1715,22-7-393,43-13-5856,-23 13 960</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48.548"/>
    </inkml:context>
    <inkml:brush xml:id="br0">
      <inkml:brushProperty name="width" value="0.025" units="cm"/>
      <inkml:brushProperty name="height" value="0.025" units="cm"/>
    </inkml:brush>
  </inkml:definitions>
  <inkml:trace contextRef="#ctx0" brushRef="#br0">1190 0 14926,'0'0'2621,"-10"0"-2466,-16 0-162,0 2-1,1 0 1,-1 2-1,-44 12 1,15 5 107,2 3 0,0 3 0,2 1 0,1 3 1,2 1-1,1 3 0,1 2 0,2 2 0,2 2 1,-69 86-1,54-52 82,4 3 1,3 2 0,4 2 0,3 2-1,4 1 1,-29 95 0,28-39-547,36-126 228,2 1 1,0-1 0,1 1-1,0-1 1,1 1 0,1 0-1,3 18 1,-4-32 20,0-1 0,1 0 0,-1 1 0,1-1 0,-1 0 0,1 1 0,0-1 0,-1 0 0,1 1 0,0-1 0,0 0 0,0 0 1,0 0-1,1 1 0,15 3-3564</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49.001"/>
    </inkml:context>
    <inkml:brush xml:id="br0">
      <inkml:brushProperty name="width" value="0.025" units="cm"/>
      <inkml:brushProperty name="height" value="0.025" units="cm"/>
    </inkml:brush>
  </inkml:definitions>
  <inkml:trace contextRef="#ctx0" brushRef="#br0">62 0 15759,'-16'333'4581,"-18"169"-5922,31-481 1297,0 0 41,0 0 0,2-1 0,0 1 0,2 25 1,0-45 7,-1 0 0,0 0 0,0 0 0,1 0 0,-1 1 0,1-1 0,-1 0 0,1 0 0,-1 0 0,1 0 0,0 0 0,0 0 0,-1 0 1,1-1-1,0 1 0,0 0 0,0 0 0,0 0 0,0-1 0,0 1 0,0-1 0,0 1 0,0-1 0,0 1 0,0-1 0,0 1 0,0-1 0,1 0 1,-1 0-1,0 0 0,0 1 0,0-1 0,1 0 0,-1-1 0,0 1 0,2 0 0,3-1 35,0 0-1,0 0 1,0-1-1,0 0 1,0 0-1,9-5 1,16-12 53,-1-1 0,0-2 0,-2-1 0,40-42 0,-18 18-147,85-78-608,304-276-8077,-342 316 3000</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38.146"/>
    </inkml:context>
    <inkml:brush xml:id="br0">
      <inkml:brushProperty name="width" value="0.025" units="cm"/>
      <inkml:brushProperty name="height" value="0.025" units="cm"/>
    </inkml:brush>
  </inkml:definitions>
  <inkml:trace contextRef="#ctx0" brushRef="#br0">80 1 12812,'-5'27'7914,"-7"18"-4706,-23 101-1534,32-127-1418,-2 5 82,1 1 0,1 0 0,1 0 0,2-1 0,0 1-1,4 27 1,-3-51-332,-1 1 0,1-1 0,-1 1 0,1-1 0,0 0 0,-1 1 0,1-1-1,0 0 1,0 1 0,0-1 0,0 0 0,0 0 0,0 0 0,0 0 0,1 0 0,-1 0 0,0 0-1,0-1 1,1 1 0,-1 0 0,1-1 0,-1 1 0,1-1 0,-1 1 0,0-1 0,1 0-1,0 1 1,-1-1 0,1 0 0,-1 0 0,1 0 0,-1 0 0,1-1 0,-1 1 0,1 0-1,-1-1 1,1 1 0,1-1 0,3-1-4,1 0 0,-1 0 0,0-1 0,0 0 0,0 0 0,0 0 0,7-6 0,76-77-968,-89 85 964,0 1 1,1-1 0,-1 1-1,0-1 1,1 1 0,-1 0-1,1-1 1,-1 1 0,1 0-1,-1-1 1,1 1 0,-1 0-1,1-1 1,-1 1 0,1 0-1,-1 0 1,1 0 0,-1 0-1,1-1 1,-1 1 0,1 0-1,0 0 1,-1 0 0,1 0-1,-1 0 1,1 0 0,-1 0-1,1 1 1,0-1 0,-1 0-1,1 0 1,-1 0 0,1 1-1,-1-1 1,1 0 0,-1 0-1,1 1 1,-1-1 0,1 0-1,-1 1 1,0-1 0,1 1-1,-1-1 1,1 1 0,-1-1-1,0 1 1,0-1 0,1 1-1,-1-1 1,0 1 0,0-1-1,1 1 1,-1-1 0,0 1-1,0-1 1,0 1 0,0-1-1,0 1 1,0 0 0,0-1-1,0 1 1,0 0 0,0 49 510,-1-37-336,1-1 13,0-1 1,0 0 0,-2 0-1,1 0 1,-1 0 0,-1 0-1,0 0 1,-5 13 0,6-21-104,-1 1-1,1 0 1,0-1 0,-1 1 0,0-1 0,0 0 0,0 0 0,0 0 0,0 0 0,0 0 0,-1-1 0,1 0 0,-1 0-1,0 0 1,0 0 0,0 0 0,0-1 0,0 1 0,0-1 0,0 0 0,0-1 0,-1 1 0,1-1 0,-8 0-1,6 0-72,0-1 0,0 1-1,0-2 1,0 1-1,0-1 1,0 0-1,1 0 1,-1 0-1,1-1 1,0 0-1,-8-5 1,-17-23-1650,28 29 1201,0-1-1,1 1 1,0-1 0,-1 1 0,1-1 0,0 0 0,1 0-1,-1 0 1,0 0 0,1 0 0,-1-4 0,7 4-3967,12 3 2935,-14 0 856,82 2-7857,-50-2 1927</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38.877"/>
    </inkml:context>
    <inkml:brush xml:id="br0">
      <inkml:brushProperty name="width" value="0.025" units="cm"/>
      <inkml:brushProperty name="height" value="0.025" units="cm"/>
    </inkml:brush>
  </inkml:definitions>
  <inkml:trace contextRef="#ctx0" brushRef="#br0">95 298 15663,'0'0'5349,"-10"3"-2904,6-1-2287,-1-1 0,0 1 0,0 0 0,1 0 0,-1 1 1,1 0-1,0-1 0,0 2 0,0-1 0,0 0 0,1 1 0,-1-1 0,1 1 1,0 0-1,0 0 0,0 1 0,0-1 0,1 0 0,0 1 0,0 0 1,0 0-1,0-1 0,1 1 0,0 0 0,0 0 0,0 0 0,1 0 0,-1 9 1,1-12-140,0-1 0,0 0 1,1 0-1,-1 0 1,0 1-1,0-1 0,1 0 1,-1 0-1,1 0 1,-1 0-1,1 0 0,-1 0 1,1 0-1,-1 0 1,1 0-1,0 0 0,0 0 1,0 0-1,0 0 0,-1 0 1,1 0-1,0-1 1,0 1-1,0 0 0,0-1 1,2 1-1,1 1 3,0-1-1,0 0 1,0 0 0,0-1-1,0 1 1,1-1-1,-1 0 1,5 0-1,2-1-1,-1 0 0,1-1 0,-1 0 1,1-1-1,19-8 0,-20 6-47,0-1 0,0 0 0,0-1-1,-1 0 1,0-1 0,0 0 0,-1 0 0,0-1 0,0 0 0,-1 0 0,0 0 0,-1-1 0,0-1 0,8-18 0,-19 39-195,0-1 251,0 1 1,1 1-1,0-1 1,0 1-1,1-1 1,-3 18-1,6-26-4,-1 0 0,1 1 0,0-1-1,0 0 1,0 0 0,0 0 0,0 0 0,1 0 0,-1 0 0,1 0 0,-1 0-1,1 0 1,0 0 0,0 0 0,0 0 0,0 0 0,0 0 0,0 0 0,0-1-1,1 1 1,-1 0 0,1-1 0,2 3 0,1-2 0,-1 0 0,1-1 0,0 0 1,0 0-1,-1 0 0,1 0 0,0-1 0,0 0 1,9-1-1,-3 0-35,0 0 1,-1-1 0,1-1-1,-1 0 1,1 0 0,-1-1-1,0 0 1,0-1 0,-1 0-1,1-1 1,-1 0 0,0 0-1,-1-1 1,0 0 0,0 0 0,0-1-1,-1 0 1,12-18 0,0-1-88,-2 0 0,0-1 0,-3-1 0,0 0 0,11-36 1,-21 54-2,0 0 0,-1 0 1,-1 0-1,1 0 0,-2-1 1,1 1-1,-2-1 0,1 1 0,-3-12 1,2 23 96,0-1 1,0 1 0,0 0-1,-1-1 1,1 1 0,0 0-1,0 0 1,-1-1 0,1 1-1,0 0 1,-1 0 0,1 0-1,0 0 1,-1-1 0,1 1-1,0 0 1,-1 0 0,1 0-1,0 0 1,-1 0 0,1 0-1,0 0 1,-1 0 0,1 0-1,-1 0 1,1 0 0,0 0-1,-1 0 1,1 0 0,0 0-1,-1 0 1,1 0 0,0 1-1,-1-1 1,1 0 0,0 0-1,-1 0 1,1 0 0,0 1-1,0-1 1,-1 0-1,1 0 1,0 1 0,0-1-1,-1 0 1,1 1 0,0-1-1,0 0 1,0 1 0,0-1-1,-1 0 1,1 1 0,-15 15 60,4 5 214,0 1 0,1 0 0,2 0 0,0 1 0,1-1 0,1 2 0,2-1 0,0 1 0,1 0-1,2-1 1,0 1 0,4 38 0,-2-51-255,1-1 0,0 1 0,0 0 0,1 0 0,0-1 1,1 0-1,0 1 0,1-1 0,0-1 0,1 1 0,0-1 0,0 0 0,8 9 0,-13-18-23,-1 0 1,0 1-1,0-1 0,0 0 0,0 1 0,0-1 1,0 0-1,1 0 0,-1 1 0,0-1 1,0 0-1,0 0 0,1 1 0,-1-1 0,0 0 1,0 0-1,1 1 0,-1-1 0,0 0 1,0 0-1,1 0 0,-1 0 0,0 0 0,1 1 1,-1-1-1,0 0 0,0 0 0,1 0 1,-1 0-1,0 0 0,1 0 0,-1 0 0,0 0 1,1 0-1,-1 0 0,0 0 0,1 0 1,-1 0-1,0-1 0,1 1 0,-4-15-363,-13-23-419,-3 12 267,0 0-1,-2 1 1,0 1 0,-2 1-1,-1 1 1,-31-23 0,55 45 553,-1 0 1,1 0-1,0 0 0,0 0 1,-1-1-1,1 1 0,0 0 1,-1 0-1,1-1 1,0 1-1,0 0 0,-1 0 1,1-1-1,0 1 0,0 0 1,0-1-1,0 1 1,-1 0-1,1-1 0,0 1 1,0 0-1,0-1 1,0 1-1,0 0 0,0-1 1,0 1-1,0-1 0,0 1 1,0 0-1,0-1 1,0 1-1,0 0 0,0-1 1,0 1-1,1 0 1,-1-1-1,0 1 0,0 0 1,0-1-1,0 1 0,1 0 1,-1-1-1,0 1 1,0 0-1,1 0 0,-1-1 1,0 1-1,0 0 1,1 0-1,-1 0 0,0-1 1,1 1-1,-1 0 0,0 0 1,1 0-1,-1 0 1,0 0-1,1 0 0,-1-1 1,0 1-1,1 0 1,-1 0-1,1 0 0,-1 0 1,0 0-1,1 0 0,-1 1 1,0-1-1,1 0 1,38-5 258,-30 5-20,87-8 158,56-5-723,-55-5-5185,-42 1-3155</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39.689"/>
    </inkml:context>
    <inkml:brush xml:id="br0">
      <inkml:brushProperty name="width" value="0.025" units="cm"/>
      <inkml:brushProperty name="height" value="0.025" units="cm"/>
    </inkml:brush>
  </inkml:definitions>
  <inkml:trace contextRef="#ctx0" brushRef="#br0">151 114 1602,'19'-26'11840,"-17"21"-11175,0 1-1,1-1 0,-1 1 0,-1-1 1,1 0-1,-1 0 0,0 1 0,0-1 0,0 0 1,-1 0-1,1 0 0,-1 0 0,-1-8 1,0 12-585,1 0 0,-1 0 0,1 1 0,-1-1 0,1 0 0,-1 1 0,1-1 0,-1 0 0,0 1 0,1-1 0,-1 1 0,0-1 0,0 1 0,0-1 0,1 1 0,-1-1 0,0 1 0,0 0 0,0-1 0,0 1 0,0 0 0,0 0 0,1 0 0,-1 0 0,0 0 0,0 0 0,0 0 0,0 0 1,0 0-1,0 0 0,0 0 0,0 1 0,0-1 0,1 0 0,-1 1 0,0-1 0,0 1 0,-1 0 0,-34 17 642,25-9-607,0 1 0,1 1 0,0 0 0,1 0 0,0 1 0,1 0 0,0 1 0,1 0 0,0 0 0,1 0 0,1 1 0,0 0 0,1 0-1,-4 19 1,8-32-111,0 1-1,0-1 1,1 1-1,-1-1 1,0 1-1,0-1 1,1 1-1,-1-1 1,1 1-1,0-1 1,-1 1-1,1-1 1,0 0-1,0 0 1,-1 1-1,1-1 1,0 0-1,0 0 1,1 0-1,-1 0 0,0 0 1,0 0-1,0 0 1,1 0-1,-1-1 1,0 1-1,1 0 1,-1-1-1,1 1 1,-1-1-1,1 1 1,-1-1-1,1 0 1,-1 0-1,1 0 1,-1 0-1,1 0 1,-1 0-1,1 0 1,-1 0-1,3-1 0,5 0 25,-1 0 0,1 0 0,-1-1 0,0-1 0,1 1 0,10-6 0,-5 0-87,1 0 0,-1-1 0,-1-1-1,1-1 1,-2 0 0,21-22 0,-25 24 31,0 0 1,-1-1-1,0 0 1,-1 0 0,0-1-1,0 0 1,-1 0-1,0 0 1,5-24-1,-10 17-44,-11 28 80,-10 28 169,-7 44 15,26-76-168,1 0 0,0 0 0,0 0 0,0 0 0,1 1 0,0-1 0,0 0 0,1 0 0,-1 0 0,1 0 0,3 11 0,-2-15-28,0 0 0,-1 0 0,1 0 0,0 0 0,0 0 0,0 0 0,0-1 0,0 1 1,1-1-1,-1 1 0,0-1 0,1 0 0,-1 0 0,1 0 0,-1 0 0,1-1 0,0 1 0,-1-1 0,1 1 0,0-1 0,-1 0 0,1 0 0,0 0 0,-1 0 0,1-1 0,5 0 1,0-1-220,1 1 1,-1-1 0,1 0 0,-1-1-1,0 0 1,0 0 0,10-6 0,-6 0-1042,1 0 0,-1-1 0,-1 0 0,0-1 0,0-1 0,-1 1 1,16-26-1,4-15-3189</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40.031"/>
    </inkml:context>
    <inkml:brush xml:id="br0">
      <inkml:brushProperty name="width" value="0.025" units="cm"/>
      <inkml:brushProperty name="height" value="0.025" units="cm"/>
    </inkml:brush>
  </inkml:definitions>
  <inkml:trace contextRef="#ctx0" brushRef="#br0">171 1 14382,'0'0'3710,"-6"10"-1906,-10 17-212,1 1-1,1 0 1,1 1 0,-13 47-1,23-62-1461,0-1 0,1 1-1,0 0 1,1 0 0,1-1 0,0 1-1,1 0 1,0 0 0,1-1 0,1 1-1,0-1 1,0 1 0,11 21 0,-5-16-245,-6-15-213,-1 0 0,0 0 1,1 1-1,-2-1 0,1 1 1,0 0-1,-1-1 0,1 7 1,-2-10 263,0-1 1,-1 0-1,1 1 1,0-1-1,0 0 1,-1 0 0,1 1-1,0-1 1,0 0-1,-1 0 1,1 0 0,0 1-1,-1-1 1,1 0-1,0 0 1,-1 0 0,1 0-1,0 0 1,-1 1-1,1-1 1,-1 0 0,1 0-1,0 0 1,-1 0-1,1 0 1,0 0 0,-1 0-1,1-1 1,0 1-1,-1 0 1,1 0 0,-1 0-1,1 0 1,0 0-1,-1 0 1,1-1 0,0 1-1,0 0 1,-1 0-1,1 0 1,0-1 0,-1 1-1,1 0 1,0-1-1,0 1 1,-1-1 0,-16-10-540,7 1 572,1-1-1,0-1 0,0 0 0,1 0 1,1 0-1,0-1 0,-6-15 0,9 18 625,1 0-1,-1-1 0,2 1 0,0-1 0,-2-21 1,4 30-473,0 0 1,1-1 0,0 1 0,-1 0 0,1 0-1,0 0 1,0 0 0,0 0 0,0 0 0,1 0-1,-1 0 1,0 0 0,1 0 0,-1 1 0,1-1 0,0 0-1,0 1 1,-1 0 0,1-1 0,0 1 0,0 0-1,0 0 1,0 0 0,1 0 0,-1 0 0,0 1-1,0-1 1,4 0 0,10-3-201,1 1 0,29-3 0,-36 5 169,89-7-4685,-50 2-2131</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40.984"/>
    </inkml:context>
    <inkml:brush xml:id="br0">
      <inkml:brushProperty name="width" value="0.025" units="cm"/>
      <inkml:brushProperty name="height" value="0.025" units="cm"/>
    </inkml:brush>
  </inkml:definitions>
  <inkml:trace contextRef="#ctx0" brushRef="#br0">32 0 14990,'0'0'6972,"1"13"-5232,0 46 804,-10 96 0,4-124-2251,-3 20 345,-3 77 0,11-127-632,0 0-1,0 0 0,0 0 0,0 0 0,0 0 0,0 0 0,0 0 1,0 0-1,0 0 0,1 0 0,-1 0 0,0 0 0,1 0 0,-1 0 1,1 0-1,-1 0 0,1-1 0,-1 1 0,2 1 0,-1-2-2,-1 1 0,1-1 0,-1 0 0,1 0 1,-1 0-1,1 0 0,-1 0 0,1 0 0,-1 0 0,1 0 0,0 0 0,-1 0 0,1 0 0,-1-1 0,1 1 0,-1 0 0,1 0 0,-1 0 0,1-1 0,-1 1 0,1 0 0,-1-1 0,0 1 0,1-1 0,2-2 10,0 1-1,0-1 0,0 0 0,-1 0 0,1 0 0,-1-1 0,0 1 1,2-5-1,4-18-279,-2 0 1,-1 0 0,-1-1 0,-2 1-1,0-1 1,-2 1 0,-4-42 0,4 92-133,-1-13 408,1-1 1,0 0 0,1 1 0,3 17-1,-3-24 32,1 0-1,-1-1 0,1 1 0,-1 0 0,1-1 1,0 1-1,0-1 0,1 1 0,-1-1 1,1 0-1,-1 0 0,1 0 0,0 0 0,0-1 1,0 1-1,1-1 0,6 4 0,-4-3 5,1-1-1,0 0 1,0 0-1,0-1 0,0 0 1,0 0-1,0 0 1,0-1-1,0 0 1,1-1-1,-1 1 0,0-1 1,0-1-1,0 0 1,0 1-1,-1-2 1,1 1-1,0-1 0,-1 0 1,0-1-1,1 1 1,-1-1-1,-1 0 1,11-9-1,-10 8-38,-1 0 0,1 0 1,-1 0-1,0-1 0,0 0 0,0 0 1,-1 0-1,0 0 0,0-1 0,-1 1 0,1-1 1,-1 0-1,-1 0 0,0-1 0,0 1 0,0 0 1,-1-1-1,0 1 0,0-1 0,-1 1 1,0-1-1,0 1 0,-2-11 0,2 17-11,0 1 0,0 0 0,-1-1 0,1 1-1,0 0 1,0-1 0,0 1 0,-1 0 0,1-1 0,0 1-1,-1 0 1,1-1 0,0 1 0,0 0 0,-1 0 0,1-1 0,0 1-1,-1 0 1,1 0 0,-1 0 0,1 0 0,0-1 0,-1 1-1,1 0 1,0 0 0,-1 0 0,1 0 0,-1 0 0,1 0 0,-1 0-1,1 0 1,0 0 0,-1 0 0,1 0 0,0 0 0,-1 1-1,1-1 1,-1 0 0,1 0 0,0 0 0,-1 0 0,1 1-1,0-1 1,-1 0 0,1 0 0,0 1 0,-1-1 0,1 1 0,-16 13-68,7-1 117,1 0 0,1 1 0,1 0 0,0 0 0,0 1 0,1 0 0,1 0 0,1 0 0,0 0 0,1 0 0,-1 26 0,3-39-24,0 0 1,0 0-1,1 0 0,-1 0 1,0 0-1,1 0 0,-1 0 1,1 0-1,-1 0 0,1 0 1,0-1-1,0 1 0,0 0 1,0 0-1,0-1 0,0 1 1,1-1-1,-1 1 0,0-1 1,1 1-1,2 1 0,-1-1-3,0-1-1,1 1 0,-1-1 0,0 0 1,1 0-1,-1 0 0,0 0 0,1-1 1,-1 1-1,1-1 0,5 0 1,0-1-5,-1 1 0,1-2-1,-1 1 1,0-1 0,0 0 0,0-1 0,0 0 0,0 0 0,-1-1 0,10-6 0,-7 3-16,-1-1 0,1 0 0,-2-1 0,10-11-1,-16 17-1,0 1-1,1-1 0,-1 0 0,0 0 1,-1 0-1,1-1 0,0 1 0,-1 0 0,0-1 1,0 1-1,0-1 0,0 1 0,0-1 1,-1 1-1,1-1 0,-1 1 0,0-1 0,-1-6 1,0 10 4,1-1 1,-1 0-1,1 1 1,-1-1-1,0 0 1,1 1-1,-1-1 1,0 1-1,0-1 1,1 1-1,-1-1 1,0 1-1,0 0 1,0-1 0,0 1-1,0 0 1,1 0-1,-1 0 1,0 0-1,0-1 1,0 1-1,0 0 1,0 1-1,0-1 1,0 0-1,0 0 1,1 0-1,-1 0 1,0 1-1,0-1 1,0 0-1,0 1 1,1-1 0,-1 1-1,0-1 1,0 1-1,1-1 1,-1 1-1,-1 0 1,-31 21-36,27-16 54,1 1 0,-1-1 1,1 1-1,0 0 1,1 0-1,0 1 1,0-1-1,0 1 0,1 0 1,-4 14-1,7-19-20,-1 0 0,0-1 0,1 1 0,0 0 0,0 0 1,0 0-1,0-1 0,0 1 0,0 0 0,1 0 0,-1-1 0,1 1 0,0 0 0,0-1 0,0 1 0,0 0 0,0-1 0,1 1 0,-1-1 0,1 0 0,-1 0 0,1 1 0,0-1 0,0 0 0,0 0 0,0-1 1,0 1-1,0 0 0,1-1 0,-1 1 0,1-1 0,-1 0 0,1 0 0,-1 0 0,5 1 0,3 1-783,0-1 1,1 0-1,-1 0 1,1-1-1,-1-1 1,14 0-1,24-4-6362</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41.685"/>
    </inkml:context>
    <inkml:brush xml:id="br0">
      <inkml:brushProperty name="width" value="0.025" units="cm"/>
      <inkml:brushProperty name="height" value="0.025" units="cm"/>
    </inkml:brush>
  </inkml:definitions>
  <inkml:trace contextRef="#ctx0" brushRef="#br0">14 60 9001,'0'0'18321,"-3"8"-17227,3-7-1080,-3 10 271,1 0 0,0 0 0,0 0 0,1 20 0,1-28-263,0-1 0,0 1 0,0-1 1,0 1-1,0-1 0,1 0 0,-1 1 1,1-1-1,0 1 0,0-1 0,0 0 1,0 0-1,0 1 0,0-1 0,1 0 1,-1 0-1,1 0 0,-1 0 0,1 0 1,0-1-1,0 1 0,0-1 0,0 1 1,0-1-1,0 1 0,0-1 0,0 0 1,1 0-1,-1 0 0,0 0 0,1-1 1,2 2-1,2-2 8,0 1 0,-1-1 0,1 0 0,-1 0 0,1-1 1,-1 0-1,1 0 0,-1-1 0,1 0 0,-1 0 0,0 0 0,0-1 0,0 0 0,0 0 0,0 0 1,-1-1-1,0 0 0,6-5 0,-2 1-37,-1 0 1,0-1-1,0 0 1,-1 0-1,0-1 1,-1 0 0,0 0-1,0 0 1,5-16-1,-11 25-169,0 17-144,-3 0 299,2-8 37,-1 0-1,1 1 1,1-1 0,0 0 0,1 13 0,-1-19 5,0 0 0,1 0 1,-1 0-1,1-1 0,0 1 0,-1 0 0,1-1 1,0 1-1,0 0 0,0-1 0,0 1 0,0-1 0,0 1 1,1-1-1,-1 0 0,0 0 0,1 1 0,-1-1 1,1 0-1,0 0 0,-1 0 0,1-1 0,-1 1 1,1 0-1,0-1 0,0 1 0,0-1 0,-1 1 1,1-1-1,3 0 0,1 1 7,0-2 0,0 1 0,0 0 0,0-1 0,0 0 0,0-1 0,-1 1 0,1-1 0,0 0 0,-1-1 0,1 1 0,-1-1 0,0 0 0,0 0 0,0-1 0,0 1 0,-1-1 0,1 0 0,-1-1 0,0 1 0,0-1 0,-1 0 0,1 1 0,-1-2 0,0 1 0,0 0 0,-1-1 0,0 1 0,0-1 0,0 1 0,0-1 0,-1 0 0,0 0 0,0 0 0,-1 0 0,0-11 0,0 15-196,-1 0 0,1 0 0,0 0 0,-1 0 0,1 0 0,-1 0 0,0 1 0,0-1 0,0 0 0,0 0 0,0 1 1,0-1-1,0 1 0,0-1 0,-1 1 0,1-1 0,0 1 0,-1 0 0,-2-2 0,3 2-334,-1 0 1,1 0-1,-1 1 0,0-1 0,1 1 1,-1-1-1,0 1 0,1-1 0,-1 1 0,0 0 1,1 0-1,-1 0 0,0 0 0,-2 0 1,3 0 308,1 0 0,0 1 0,0-1 0,-1 0 1,1 0-1,0 0 0,-1 1 0,1-1 1,0 0-1,0 0 0,-1 0 0,1 1 0,0-1 1,0 0-1,-1 1 0,1-1 0,0 0 0,0 0 1,0 1-1,0-1 0,-1 0 0,1 1 0,0-1 1,0 0-1,0 1 0,0-1 0,0 1 0,0-1 1,0 0-1,0 1 0,0-1 0,0 0 0,0 1 1,0-1-1,1 1 0,-1 1-1002,0 9-4944</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42.107"/>
    </inkml:context>
    <inkml:brush xml:id="br0">
      <inkml:brushProperty name="width" value="0.025" units="cm"/>
      <inkml:brushProperty name="height" value="0.025" units="cm"/>
    </inkml:brush>
  </inkml:definitions>
  <inkml:trace contextRef="#ctx0" brushRef="#br0">71 88 14221,'0'0'13266,"-8"-1"-12540,-29 4-24,35-2-659,1-1 0,0 1-1,-1 0 1,1 0 0,-1-1 0,1 1 0,0 0 0,0 0-1,-1 0 1,1 0 0,0 1 0,0-1 0,0 0-1,0 0 1,0 1 0,1-1 0,-1 0 0,0 1-1,0-1 1,1 1 0,-1-1 0,1 1 0,0-1-1,-1 1 1,1-1 0,0 1 0,0 0 0,0 2 0,3-3-34,0 1 1,0-1 0,0 0 0,0-1 0,0 1 0,0 0 0,0-1 0,0 0 0,1 0 0,-1 0 0,0 0 0,0 0 0,4-1 0,1 1 16,21-1-75,46 2-105,-70-1 153,0 1 1,-1 0 0,1-1-1,-1 2 1,1-1 0,-1 1-1,0-1 1,0 1 0,0 0-1,0 1 1,0-1 0,0 1-1,4 3 1,-3-78 1842,7-8-1805,-12 79-53,1 0 0,0 1 0,0-1 0,-1 1 0,1-1 0,0 0 0,0 1 0,0-1 0,0 1-1,0 0 1,0-1 0,-1 1 0,1 0 0,0 0 0,0 0 0,0-1 0,0 1 0,0 0 0,0 0 0,0 0 0,0 0 0,0 1 0,0-1 0,0 0 0,2 1 0,34 7-1122,-29-6 504,12 1-2817,-1-1 0,1-1-1,30-1 1,-25-2-3099</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42.468"/>
    </inkml:context>
    <inkml:brush xml:id="br0">
      <inkml:brushProperty name="width" value="0.025" units="cm"/>
      <inkml:brushProperty name="height" value="0.025" units="cm"/>
    </inkml:brush>
  </inkml:definitions>
  <inkml:trace contextRef="#ctx0" brushRef="#br0">96 1 10634,'0'0'11478,"-9"7"-9044,3-1-2022,-1 0 1,1 0 0,0 0-1,1 1 1,0 0-1,0 0 1,0 1 0,1 0-1,0-1 1,1 1-1,-1 0 1,1 1-1,-1 9 1,-2 7 92,1 0 1,1 0-1,1 0 0,1 43 1,3-59-522,-1 1-1,2-1 1,-1 0 0,1 1 0,1-1 0,-1 0 0,1 0 0,1 0 0,0-1 0,0 1-1,1-1 1,0 0 0,0 0 0,1 0 0,10 10 0,9-6-3312,-24-12 2866,0 0 1,0 0 0,0 0-1,0 0 1,0 0 0,1 0-1,-1 0 1,0 0 0,0 0-1,0 0 1,0-1 0,0 1-1,0 0 1,0-1 0,0 1 0,0-1-1,0 1 1,0-1 0,0 0-1,0 1 1,0-1 0,1-1-1,7-11-5858</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50.595"/>
    </inkml:context>
    <inkml:brush xml:id="br0">
      <inkml:brushProperty name="width" value="0.025" units="cm"/>
      <inkml:brushProperty name="height" value="0.025" units="cm"/>
    </inkml:brush>
  </inkml:definitions>
  <inkml:trace contextRef="#ctx0" brushRef="#br0">57 2 7623,'0'0'8755,"-2"11"-5659,-15 50-1212,8-30-655,0 0 1,2 1-1,-5 60 1,12-92-1228,0 1 1,0-1-1,-1 0 1,1 0-1,0 1 1,0-1-1,0 0 1,0 0-1,0 1 1,0-1-1,0 0 1,0 1-1,0-1 1,0 0-1,0 0 1,0 1-1,0-1 1,0 0-1,1 0 1,-1 1-1,0-1 1,0 0-1,0 0 1,0 0-1,0 1 1,0-1-1,1 0 1,-1 0-1,0 1 1,0-1-1,0 0 1,1 0-1,-1 0 1,0 0 0,0 0-1,1 1 1,-1-1-1,0 0 1,0 0-1,1 0 1,-1 0-1,0 0 1,0 0-1,1 0 1,-1 0-1,0 0 1,0 0-1,1 0 1,-1 0-1,0 0 1,0 0-1,1 0 1,-1 0-1,0 0 1,0 0-1,1 0 1,-1 0-1,0-1 1,0 1-1,1 0 1,-1 0-1,0 0 1,0 0-1,0-1 1,1 1-1,-1 0 1,0 0-1,0-1 1,13-15 283,-9-6-202,-1 1 0,-1-1 1,0 0-1,-2 0 0,-1 0 1,0 0-1,-2 0 0,0 1 1,-8-26-1,11 46-176,0 1 0,1 0 0,-1-1-1,0 1 1,1-1 0,-1 1 0,1-1 0,-1 1 0,1 0 0,-1-1-1,1 1 1,-1 0 0,1 0 0,-1-1 0,1 1 0,0 0 0,-1 0-1,1 0 1,-1 0 0,1 0 0,0 0 0,-1 0 0,1 0 0,-1 0-1,1 0 1,0 0 0,-1 0 0,1 0 0,-1 0 0,1 0-1,-1 1 1,2-1 0,33 5-2097,-23-3 1179,110 1-11306,-93-3 7554</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42.810"/>
    </inkml:context>
    <inkml:brush xml:id="br0">
      <inkml:brushProperty name="width" value="0.025" units="cm"/>
      <inkml:brushProperty name="height" value="0.025" units="cm"/>
    </inkml:brush>
  </inkml:definitions>
  <inkml:trace contextRef="#ctx0" brushRef="#br0">84 147 16688,'0'0'8093,"-10"7"-6775,5-4-1104,0 0-1,0 0 0,0 0 1,0 1-1,1 0 0,0 0 0,0 0 1,0 0-1,0 0 0,0 1 1,1 0-1,0 0 0,0 0 1,0 0-1,1 0 0,0 1 1,0-1-1,0 1 0,1-1 0,-1 1 1,1 0-1,0 10 0,1-15-195,1 1 0,-1-1 0,1 0 0,0 0 0,-1 0-1,1 0 1,0 0 0,-1 1 0,1-1 0,0 0 0,0-1 0,0 1 0,0 0-1,0 0 1,0 0 0,0-1 0,1 1 0,-1 0 0,0-1 0,0 1-1,0-1 1,1 1 0,-1-1 0,0 0 0,0 1 0,1-1 0,-1 0-1,0 0 1,1 0 0,-1 0 0,0 0 0,1 0 0,-1-1 0,0 1-1,2-1 1,5 1 18,-1-1-1,0-1 0,0 1 0,0-1 0,11-4 0,-7 1-84,0-1-1,-1-1 0,1 0 0,-1 0 0,-1-1 1,1 0-1,-1-1 0,-1 0 0,0 0 0,0-1 0,0 0 1,-2 0-1,1-1 0,-1 0 0,-1 0 0,0 0 0,0-1 1,-1 1-1,-1-1 0,0 0 0,0 0 0,-1-1 0,0-21 1,-2 33 36,0 1-1,0-1 1,1 0 0,-1 0 0,0 0 0,0 1 0,-1-1-1,1 0 1,0 0 0,0 0 0,0 1 0,0-1 0,-1 0 0,1 0-1,0 1 1,-1-1 0,1 0 0,0 1 0,-1-1 0,1 0 0,-1 1-1,1-1 1,-1 1 0,1-1 0,-1 1 0,0-1 0,1 1-1,-1-1 1,0 1 0,1-1 0,-1 1 0,0 0 0,0-1 0,1 1-1,-1 0 1,0 0 0,0 0 0,1 0 0,-1-1 0,0 1 0,0 0-1,0 0 1,1 1 0,-1-1 0,0 0 0,0 0 0,1 0-1,-1 0 1,0 1 0,0-1 0,1 0 0,-1 1 0,0-1 0,1 0-1,-1 1 1,0-1 0,1 1 0,-2 0 0,-2 1 21,0 1 0,0 0 0,0 0-1,0 0 1,0 0 0,1 1 0,0 0 0,-4 4 0,3-2 74,0 1 0,0 0 0,1 0 0,0 0 0,1 0 0,-1 0 0,1 1 0,1-1-1,-1 1 1,1-1 0,1 1 0,-1 0 0,1-1 0,2 16 0,0-18-96,-1 1-1,1 0 1,0-1-1,1 1 1,-1-1-1,1 0 1,0 0-1,0 0 1,1 0-1,-1-1 1,1 1-1,0-1 1,1 0-1,-1 0 1,1 0-1,-1-1 1,1 0 0,0 1-1,10 3 1,-7-4-761,-1 1 1,1-2 0,0 1 0,0-1 0,0 0 0,16 1 0,11-2-7634</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43.464"/>
    </inkml:context>
    <inkml:brush xml:id="br0">
      <inkml:brushProperty name="width" value="0.025" units="cm"/>
      <inkml:brushProperty name="height" value="0.025" units="cm"/>
    </inkml:brush>
  </inkml:definitions>
  <inkml:trace contextRef="#ctx0" brushRef="#br0">2 0 10666,'0'0'16074,"0"10"-14825,0 6-826,-1-4-123,0 0-1,1 0 1,1 0-1,3 16 1,-4-26-273,1 0 1,-1 1 0,1-1 0,0 1 0,-1-1 0,1 0 0,0 0-1,1 1 1,-1-1 0,0 0 0,1 0 0,-1 0 0,1 0-1,-1-1 1,1 1 0,0 0 0,0-1 0,0 1 0,0-1 0,0 1-1,0-1 1,0 0 0,0 0 0,1 0 0,-1 0 0,0-1-1,1 1 1,4 0 0,-1 0-8,1-1 1,0-1-1,0 1 0,0-1 0,0 0 1,0-1-1,-1 0 0,1 0 0,0 0 1,-1-1-1,0 0 0,0 0 0,0 0 1,0-1-1,0 0 0,8-8 0,5-5 46,-1-1 1,-1-1-1,16-23 0,-30 137-189,-3-93 124,0-1-1,0 0 1,0 0 0,0 1-1,0-1 1,0 0 0,0 1 0,0-1-1,1 0 1,-1 0 0,1 1 0,-1-1-1,0 0 1,1 0 0,0 0-1,-1 0 1,1 0 0,0 0 0,0 0-1,-1 0 1,1 0 0,0 0 0,0 0-1,0 0 1,0 0 0,2 0-1,-1 0 25,0-1 0,0 1 0,0-1 0,0 0 0,1 0-1,-1 0 1,0 0 0,0 0 0,0-1 0,0 1 0,0-1-1,1 1 1,-1-1 0,2-1 0,12-5-321,-1-1-1,0-1 1,17-13-1,-21 14-863,21-10-4939,-20 13 1182,-1 1-3819,-6 4 2058</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44.572"/>
    </inkml:context>
    <inkml:brush xml:id="br0">
      <inkml:brushProperty name="width" value="0.025" units="cm"/>
      <inkml:brushProperty name="height" value="0.025" units="cm"/>
    </inkml:brush>
  </inkml:definitions>
  <inkml:trace contextRef="#ctx0" brushRef="#br0">102 292 2210,'0'0'21113,"0"-5"-20440,0 5-651,0-1-1,0 1 1,0-1-1,0 1 1,1-1 0,-1 1-1,0-1 1,0 1-1,-1 0 1,1-1-1,0 1 1,0-1 0,0 1-1,0-1 1,0 1-1,0-1 1,-1 1 0,1-1-1,0 1 1,0 0-1,-1-1 1,1 1-1,0-1 1,0 1 0,-1 0-1,1-1 1,0 1-1,-1 0 1,1 0 0,-1-1-1,1 1 1,0 0-1,-1 0 1,1-1-1,-1 1 1,1 0 0,-1 0-1,1 0 1,-1 0-1,1 0 1,-1 0 0,1 0-1,0 0 1,-1 0-1,1 0 1,-1 0-1,1 0 1,-1 0 0,1 0-1,-1 0 1,1 0-1,-1 1 1,0-1 0,-30 24 2326,14-9-1442,16-15-878,0 1 0,0-1-1,0 1 1,0-1-1,1 1 1,-1 0 0,0 0-1,0-1 1,0 1 0,1 0-1,-1 0 1,0 0 0,1 0-1,-1 0 1,1 0-1,-1 0 1,1 0 0,-1 0-1,1 0 1,0 0 0,-1 0-1,1 0 1,0 0 0,0 0-1,0 1 1,0-1-1,0 2 1,1-2-39,0-1 0,0 1 0,1 0 1,-1-1-1,0 1 0,0-1 0,0 0 0,1 1 0,-1-1 0,0 0 0,0 0 1,1 1-1,-1-1 0,0 0 0,0-1 0,1 1 0,-1 0 0,0 0 0,0 0 1,1-1-1,-1 1 0,0 0 0,0-1 0,0 0 0,2 0 0,1-3-138,1 0 0,-1-1-1,0 0 1,-1 0 0,1 0 0,-1 0-1,4-8 1,-4 8-55,2-14 180,-5 19 32,0-1 0,-1 1 0,1 0 0,0 0 0,-1-1-1,1 1 1,0 0 0,-1 0 0,1-1 0,0 1 0,-1 0 0,1 0 0,0 0-1,-1-1 1,1 1 0,-1 0 0,1 0 0,-1 0 0,1 0 0,0 0-1,-1 0 1,1 0 0,-1 0 0,1 0 0,0 0 0,-1 0 0,1 0-1,-1 1 1,-2-1 5,1 1-1,-1 0 1,0 0 0,1 0-1,0 0 1,-1 1-1,1-1 1,0 0 0,-1 1-1,1 0 1,0 0-1,-3 3 1,-1 1 144,1 1-1,0 0 0,0 0 1,0 1-1,1-1 1,0 1-1,0 0 1,1 0-1,0 0 1,1 0-1,0 1 1,-2 16-1,4-25-142,0 1-1,0-1 1,0 1-1,0 0 1,0-1-1,0 1 1,0 0-1,1-1 1,-1 1-1,0-1 1,1 1 0,-1-1-1,0 1 1,1-1-1,-1 1 1,0-1-1,1 1 1,-1-1-1,1 1 1,-1-1-1,1 1 1,-1-1-1,1 0 1,-1 0 0,1 1-1,-1-1 1,1 0-1,0 0 1,0 1-1,26 0 141,-20-2-140,0 0 0,0 0 1,0-1-1,0 0 1,8-4-1,0-3-28,0-1 0,-1-1 0,23-22 0,-24 21-14,0 1 1,1 0 0,24-15-1,-38 25 25,1 1 0,-1 0 0,1 0 0,-1-1 0,0 1 0,1 0 0,-1 0 0,0 0 0,1 0 0,-1-1 0,1 1 0,-1 0 0,1 0 0,-1 0 0,0 0 0,1 0-1,-1 0 1,1 0 0,-1 0 0,0 0 0,1 1 0,-1-1 0,1 0 0,-1 0 0,0 0 0,1 0 0,-1 1 0,1-1 0,-1 0 0,0 0 0,1 1 0,-1-1 0,0 0 0,0 0 0,1 1-1,-1-1 1,0 0 0,1 1 0,-1-1 0,0 0 0,0 1 0,0-1 0,0 1 0,1-1 0,-1 1 0,2 30-20,-3-23 30,0 0 1,-1 1 0,0-1 0,0 0-1,-5 13 1,5-17 24,1-3 27,4-10-38,-1 0 0,1 0 0,1 0-1,-1 1 1,11-16 0,-8 11-18,-4 12-7,-1 0 0,0 0-1,0 0 1,0 0 0,0 0 0,0 1 0,1-1-1,-1 0 1,0 1 0,1-1 0,-1 1 0,0 0 0,1-1-1,-1 1 1,1 0 0,-1 0 0,1 0 0,1 0 0,39 0-237,-19 1-614,-12-2 202,-1 0 0,1-1 0,-1 0 0,1-1-1,-1 0 1,0-1 0,0 0 0,0-1-1,0 0 1,-1 0 0,0-1 0,0 0 0,0-1-1,-1 1 1,0-2 0,14-16 0,-14 15 4,-1-1 1,-1-1-1,0 1 1,0-1-1,-1 0 1,-1-1-1,7-21 1,-8 19 1299,0-1 0,-1 1 0,0-27 1,-2 41-507,0 0 1,1-1 0,-1 1 0,0 0-1,0-1 1,0 1 0,0 0-1,0-1 1,0 1 0,0-1 0,0 1-1,0 0 1,0-1 0,0 1-1,0-1 1,0 1 0,0 0-1,0-1 1,0 1 0,0 0 0,-1-1-1,1 1 1,0 0 0,0-1-1,0 1 1,0 0 0,-1-1 0,1 1-1,0 0 1,0 0 0,-1-1-1,1 1 1,0 0 0,-1 0-1,1-1 1,0 1 0,-1 0 0,1 0-1,0 0 1,-1 0 0,1-1-1,0 1 1,-1 0 0,0 0-1,-14 15 2276,-12 29-577,17-23-1176,2 0 1,0 1 0,1 0-1,1 1 1,1-1-1,2 1 1,-3 42 0,6-64-665,0 0 1,-1 0 0,1 1-1,0-1 1,0 0 0,0 0-1,0 0 1,0 1 0,0-1-1,0 0 1,1 0 0,-1 0-1,0 0 1,1 1 0,-1-1-1,0 0 1,1 0 0,0 0-1,-1 0 1,1 0 0,0 0-1,-1 0 1,1 0 0,0 0-1,0-1 1,0 1 0,0 0-1,0 0 1,-1-1-1,2 1 1,-1-1 0,0 1-1,0 0 1,0-1 0,0 0-1,0 1 1,0-1 0,0 0-1,1 0 1,-1 1 0,0-1-1,0 0 1,0 0 0,1 0-1,-1-1 1,0 1 0,0 0-1,0 0 1,0-1 0,0 1-1,1 0 1,-1-1 0,0 1-1,2-2 1,3-1 7,0 0 0,0 0 0,-1-1-1,1 0 1,-1 0 0,1 0 0,-1-1 0,6-7 0,0-2-16,0 0 0,-1 0 0,-1-1 0,0 0 0,-1 0 0,-1-1 0,9-25 0,-39 85-359,1-5-1137,14-19-319,-4 10-3535,-3-1-4973,10-22 5373</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45.429"/>
    </inkml:context>
    <inkml:brush xml:id="br0">
      <inkml:brushProperty name="width" value="0.025" units="cm"/>
      <inkml:brushProperty name="height" value="0.025" units="cm"/>
    </inkml:brush>
  </inkml:definitions>
  <inkml:trace contextRef="#ctx0" brushRef="#br0">4 394 8104,'-1'1'359,"1"1"1,-1-1 0,1 0-1,-1 1 1,1-1 0,0 1 0,0-1-1,-1 1 1,1-1 0,0 1-1,0-1 1,1 1 0,-1-1-1,0 1 1,0-1 0,1 1-1,-1-1 1,1 1 0,-1-1-1,2 2 1,-2-2-292,1-1-1,0 1 1,0 0-1,0 0 1,0-1-1,0 1 1,0 0-1,0-1 1,0 1-1,1-1 1,-1 1 0,0-1-1,0 0 1,0 1-1,0-1 1,1 0-1,-1 0 1,0 0-1,2 0 1,1 0-158,0-1 1,0 1-1,0-1 1,0 0-1,0 0 1,0 0-1,0-1 1,0 1-1,0-1 1,0 0-1,-1 0 1,7-5-1,61-52-123,-39 36 6154,-24 16-3289,-12 8-2091,-15 14 294,16-9-701,0 0 0,0 0-1,0 0 1,1 0 0,-2 12-1,3-17-148,1-1-1,0 1 1,-1 0-1,1 0 0,0 0 1,0 0-1,0 0 1,0 0-1,0 0 1,0 0-1,0 0 0,0 0 1,0 0-1,0 0 1,0 0-1,1 0 0,-1 0 1,0 0-1,1 0 1,-1-1-1,1 1 1,-1 0-1,1 0 0,-1 0 1,1-1-1,0 1 1,-1 0-1,1-1 1,0 1-1,0 0 0,-1-1 1,1 1-1,0-1 1,0 1-1,0-1 0,0 1 1,0-1-1,0 0 1,-1 0-1,1 1 1,0-1-1,0 0 0,0 0 1,2 0-1,6-1 19,-1 0-1,1-1 1,-1 0-1,0-1 1,0 0-1,0 0 1,0-1 0,0 0-1,-1 0 1,1-1-1,-1 0 1,6-5-1,17-15 3,34-35-1,-34 30 48,47-62 0,-70 83-61,-1-1-1,0 0 1,0 0 0,-1-1-1,0 1 1,0-1 0,-2 0 0,1 0-1,-1 0 1,-1-1 0,2-21-1,-4 33 3,0-1 0,0 0 0,0 0-1,0 1 1,-1-1 0,1 0 0,0 1 0,0-1-1,-1 0 1,1 1 0,0-1 0,-1 0 0,1 1-1,-1-1 1,1 1 0,-1-1 0,1 0 0,-1 1-1,1 0 1,-1-1 0,1 1 0,-1-1 0,0 1-1,1 0 1,-1-1 0,0 1 0,1 0 0,-1-1 0,0 1-1,1 0 1,-1 0 0,0 0 0,0 0 0,1 0-1,-1 0 1,0 0 0,0 0 0,1 0 0,-1 0-1,0 0 1,1 0 0,-1 1 0,-1-1-1,0 1 10,-1-1-1,0 1 0,1 0 0,-1 0 0,1 0 0,0 0 0,-1 0 1,1 0-1,0 1 0,0-1 0,-3 3 0,-4 8 210,1-1 0,1 1 0,0 0 1,1 1-1,0-1 0,1 1 0,-6 24 0,-17 101 1294,21-98-1611,3-6 124,0 65-1,4-98 6,3-40-278,-2 26 76,-1 1 0,-1-1-1,0 0 1,-1 1 0,0 0 0,-1-1 0,0 1 0,-1 0-1,-1 0 1,-6-12 0,10 21 106,-2-1 81,1 1 0,0 0-1,1-1 1,-1 0 0,0 1-1,1-1 1,0 0 0,0 0-1,0 0 1,0-5 0,1 8-4,0 0 0,1 1 1,-1-1-1,0 1 0,1-1 0,-1 0 1,0 1-1,1-1 0,-1 1 1,1-1-1,-1 1 0,0 0 0,1-1 1,-1 1-1,1-1 0,0 1 0,-1 0 1,1-1-1,-1 1 0,1 0 1,0 0-1,-1 0 0,1-1 0,31-2 295,51 10 34,-41-2-2221,1-3-5537,-15-2-3325</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47.005"/>
    </inkml:context>
    <inkml:brush xml:id="br0">
      <inkml:brushProperty name="width" value="0.025" units="cm"/>
      <inkml:brushProperty name="height" value="0.025" units="cm"/>
    </inkml:brush>
  </inkml:definitions>
  <inkml:trace contextRef="#ctx0" brushRef="#br0">76 39 18321,'-6'60'4998,"-17"29"-2344,2-12-1471,16-55-1025,-2 7 302,2 0 0,-3 50 0,24-122-119,-12 6-603,-2 0-1,-2-44 0,-1 20-443,3 65 678,1-1 0,0 0 0,0 1 1,0-1-1,1-1 0,-1 1 0,1 0 1,0-1-1,4 3 0,-2-2 55,0 0 0,0-1 0,0 1 0,0-1 0,1-1 0,-1 1 0,1-1 0,-1 0-1,1-1 1,-1 1 0,1-1 0,-1-1 0,1 1 0,-1-1 0,1 0 0,-1 0 0,0-1 0,1 0 0,-1 0 0,0-1 0,0 1-1,0-1 1,-1-1 0,1 1 0,-1-1 0,7-6 0,-5 4 24,0 0-1,-1-1 1,0 1-1,0-2 1,-1 1-1,1 0 1,-2-1-1,1 0 1,-1 0-1,0-1 1,-1 1-1,0-1 1,-1 0-1,1 1 1,-1-1-1,-1 0 1,0-1 0,0-11-1,-1 20-51,0 1 0,0-1 1,0 1-1,0-1 0,0 1 0,0-1 1,0 1-1,0-1 0,-1 1 0,1-1 0,0 1 1,0-1-1,0 1 0,-1-1 0,1 1 0,0 0 1,0-1-1,-1 1 0,1-1 0,0 1 0,-1 0 1,1-1-1,-1 1 0,1 0 0,0 0 0,-1-1 1,1 1-1,-1 0 0,1 0 0,-1 0 1,1-1-1,0 1 0,-1 0 0,1 0 0,-1 0 1,1 0-1,-1 0 0,1 0 0,-1 0 0,1 0 1,-1 0-1,0 0 0,-1 0-2,1 1 1,0-1-1,0 1 0,-1-1 1,1 1-1,0 0 0,0-1 0,-1 1 1,1 0-1,0 0 0,0-1 1,0 1-1,0 0 0,0 0 0,0 0 1,0 2-1,-10 14 210,1 1-1,1 0 1,0 0 0,2 1 0,0 0-1,1 1 1,1-1 0,0 1 0,2 0-1,-2 38 1,6-56-204,-1 0-1,0-1 0,1 1 1,-1-1-1,1 1 1,0-1-1,0 1 0,-1-1 1,1 1-1,0-1 1,0 1-1,0-1 0,1 0 1,-1 0-1,0 0 1,0 0-1,1 0 0,-1 0 1,0 0-1,1 0 1,-1 0-1,1 0 1,-1-1-1,1 1 0,0-1 1,-1 1-1,1-1 1,0 0-1,-1 1 0,1-1 1,0 0-1,-1 0 1,1 0-1,0 0 0,-1-1 1,4 0-1,10 0-504,0-2-1,0 1 0,16-7 0,-17 5-548,-13 5 1031,0-1 0,0 0 0,0 0 0,-1 1 0,1-1 0,0 0 0,0 1 0,-1-1 0,1 1 0,0-1 0,-1 1 0,1-1 1,0 1-1,-1 0 0,1-1 0,-1 1 0,1 0 0,-1 0 0,1-1 0,-1 1 0,0 0 0,1 0 0,-1-1 0,0 1 0,0 0 0,1 0 0,-1 0 1,0 0-1,0-1 0,0 1 0,0 0 0,0 0 0,0 0 0,0 0 0,0-1 0,-1 3 0,0 49 325,-1-34-214,2-17-80,0 0 1,0-1-1,0 1 0,0 0 1,0 0-1,0 0 0,0 0 0,1 0 1,-1 0-1,0 0 0,0 0 1,1-1-1,-1 1 0,1 0 1,-1 0-1,0 0 0,1-1 1,0 1-1,-1 0 0,1 0 0,-1-1 1,1 1-1,0 0 0,-1-1 1,1 1-1,0-1 0,0 1 1,1 0-1,0-1 10,0 0-1,-1 1 1,1-1 0,0 0 0,0 0-1,0 0 1,0-1 0,0 1-1,0 0 1,0-1 0,-1 1 0,1-1-1,2 0 1,2-2 27,1 0 1,-1-1-1,0 1 0,0-1 0,0 0 0,10-9 1,-11 6-40,0 0 1,0 0-1,0 0 1,-1-1-1,0 1 1,0-1-1,-1 0 0,0 0 1,-1-1-1,1 1 1,-2-1-1,1 1 1,-1-1-1,0 1 1,-1-1-1,0 0 1,-2-11-1,3 20-10,-1-1-1,0 0 1,0 1 0,0-1-1,0 1 1,0-1-1,0 1 1,-1-1-1,1 0 1,0 1-1,0-1 1,0 1-1,0-1 1,-1 1-1,1-1 1,0 1-1,0-1 1,-1 1-1,1-1 1,-1 1-1,1 0 1,0-1-1,-1 1 1,1-1 0,-1 1-1,1 0 1,-1-1-1,1 1 1,-1 0-1,1 0 1,-1-1-1,1 1 1,-1 0-1,1 0 1,-1 0-1,1 0 1,-1 0-1,1 0 1,-1 0-1,0 0 1,1 0-1,-1 0 1,1 0 0,-1 0-1,1 0 1,-1 0-1,1 0 1,-1 0-1,1 1 1,-1-1-1,1 0 1,-1 0-1,1 1 1,-1-1-1,1 0 1,-1 1-1,1-1 1,-1 1-1,0 0 1,-1 1 1,-1 0-1,0 0 1,1 1 0,-1-1 0,1 1-1,0-1 1,0 1 0,-3 5 0,4-5 23,-1 0 1,1 0-1,0 0 1,0 0-1,1 0 1,-1 0 0,1 1-1,-1-1 1,1 0-1,0 0 1,0 5-1,1-7-15,-1 0-1,1 1 1,-1-1-1,1 0 1,0 0-1,-1 0 0,1 0 1,0 0-1,0 0 1,0 0-1,0 0 0,0-1 1,0 1-1,0 0 1,0 0-1,0-1 0,0 1 1,0-1-1,0 1 1,0-1-1,1 1 0,-1-1 1,0 0-1,0 0 1,0 1-1,1-1 0,-1 0 1,0 0-1,0 0 1,3-1-1,5 1-29,-1 0 0,1-1-1,-1-1 1,1 1 0,-1-2-1,1 1 1,-1-1 0,0 0-1,13-7 1,-16 7-28,0 0 0,-1 1 0,1-2 0,-1 1 0,0 0 0,0-1 0,0 0 0,0 0 0,-1 0 0,1-1 0,-1 1 0,0-1 0,-1 1 0,1-1 0,-1 0 0,3-8 0,-30 34-452,21-15 614,0-1 1,1 1-1,0 0 0,0 0 0,0 0 0,1 1 0,0-1 0,0 0 0,0 1 0,1-1 0,0 1 1,0 0-1,1-1 0,0 1 0,1 8 0,0-14-91,-1 0 1,1 0-1,0 0 1,0 0-1,0 0 1,0 0-1,0 0 1,0 0-1,0 0 0,0-1 1,1 1-1,-1 0 1,0-1-1,0 1 1,0-1-1,1 0 1,-1 1-1,0-1 0,1 0 1,-1 0-1,0 1 1,1-1-1,-1 0 1,0-1-1,3 1 0,36-4 57,-28-1-146,0 0-1,0-1 1,-1 0-1,0-1 0,0 0 1,-1-1-1,0 0 1,0 0-1,-1-1 0,0-1 1,-1 1-1,11-17 1,-60 89-920,33-42 1245,2 0 0,0 0-1,2 1 1,0 0 0,2 0 0,0 0-1,1 0 1,4 40 0,-1 4 149,-2-65-400,0 0 0,0 0 0,0 1 0,0-1 0,0 0-1,0 0 1,0 0 0,0 0 0,-1 0 0,1 0 0,0 1 0,-1-1-1,1 0 1,-1 0 0,1 0 0,-1 0 0,1 0 0,-1 0-1,0-1 1,1 1 0,-1 0 0,0 0 0,0 0 0,0-1-1,0 1 1,0 0 0,0-1 0,0 1 0,0-1 0,0 1 0,0-1-1,0 1 1,0-1 0,0 0 0,0 1 0,0-1 0,0 0-1,0 0 1,-1 0 0,1 0 0,0 0 0,0 0 0,0 0 0,0-1-1,0 1 1,-1 0 0,1-1 0,-1 1 0,-2-2 42,-1 1 1,1-1 0,0 0-1,0 0 1,0 0 0,0 0-1,0-1 1,1 1 0,-1-1-1,1 0 1,-5-5 0,4 2-96,0 0 1,0 1-1,1-2 1,0 1-1,0 0 1,1 0-1,-1-1 1,1 0-1,1 1 1,-1-1 0,1 0-1,1 0 1,-1-8-1,1 12-55,0-1-1,0 0 1,1 0-1,-1 1 1,1-1-1,0 0 1,0 1-1,1-1 1,-1 1-1,1-1 1,-1 1-1,1 0 1,0-1-1,0 1 1,1 0-1,-1 0 1,1 0-1,-1 1 1,1-1-1,0 1 1,0-1-1,0 1 1,0 0-1,0 0 1,4-1-1,62-20-6564,-27 11-1325</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47.584"/>
    </inkml:context>
    <inkml:brush xml:id="br0">
      <inkml:brushProperty name="width" value="0.025" units="cm"/>
      <inkml:brushProperty name="height" value="0.025" units="cm"/>
    </inkml:brush>
  </inkml:definitions>
  <inkml:trace contextRef="#ctx0" brushRef="#br0">87 83 15439,'4'-36'7500,"-4"36"-7418,0-1-1,-1 0 0,1 1 1,0-1-1,0 1 1,0-1-1,0 1 0,0-1 1,-1 1-1,1-1 1,0 1-1,0-1 1,-1 1-1,1-1 0,0 1 1,-1-1-1,1 1 1,0-1-1,-1 1 0,1 0 1,-1-1-1,1 1 1,-1 0-1,1-1 0,-1 1 1,1 0-1,-1-1 1,1 1-1,-1 0 0,1 0 1,-1 0-1,1 0 1,-1 0-1,0 0 0,1 0 1,-1-1-1,1 2 1,-1-1-1,1 0 1,-1 0-1,0 0 0,1 0 1,-1 0-1,1 0 1,-1 1-1,1-1 0,-1 0 1,1 0-1,-1 1 1,1-1-1,-1 0 0,1 1 1,-1-1-1,1 0 1,0 1-1,-1-1 0,1 1 1,0-1-1,-1 2 1,-6 4 4,1 1 0,0 0 0,0 0 0,1 1 0,0 0 0,0 0 0,1 0 0,0 0 0,1 1 0,-1 0 0,2-1 0,-1 1 0,1 0 0,1 1 0,-1-1 0,2 0 0,-1 10 0,2-19-83,-1 1 0,0 0 0,1-1 0,-1 1 0,1 0 0,-1-1 0,1 1 0,0-1 0,-1 1 0,1-1 0,-1 1 0,1-1 0,0 1 0,0-1 0,-1 0 0,1 1 0,0-1 0,0 0 0,-1 1 0,1-1 0,0 0 0,0 0 0,-1 0 0,1 0 0,0 0 0,0 0 0,0 0 0,0 0 0,-1 0 0,1 0 0,0 0 0,0-1 0,-1 1 0,1 0 0,1-1 0,30-10 97,-24 5-93,-1 0 0,0-1 1,0 0-1,0 0 0,-1 0 0,0-1 0,-1 1 0,0-1 1,0-1-1,0 1 0,-1-1 0,0 0 0,-1 0 0,3-12 1,-4 13-420,0-1 1,-1 1 0,0 0 0,-1 0 0,0-16-1,-3 22-1476,-1 8 419,-2 11-2428,6-12-331</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47.972"/>
    </inkml:context>
    <inkml:brush xml:id="br0">
      <inkml:brushProperty name="width" value="0.025" units="cm"/>
      <inkml:brushProperty name="height" value="0.025" units="cm"/>
    </inkml:brush>
  </inkml:definitions>
  <inkml:trace contextRef="#ctx0" brushRef="#br0">60 0 12107,'0'0'9775,"-4"12"-8643,2-7-1161,-2 8 608,0 1 1,0-1-1,-3 28 1,7-38-492,0 1 0,-1 0-1,1-1 1,0 1 0,1 0 0,-1 0-1,1-1 1,0 1 0,0 0 0,0-1 0,0 1-1,0-1 1,1 0 0,0 1 0,0-1-1,-1 0 1,2 0 0,-1 0 0,0 0 0,1 0-1,-1 0 1,6 3 0,1-1-217,0 0-1,1 0 1,-1-1 0,11 2-1,-11-3-357,0 0-1,-1 1 0,0-1 1,1 2-1,7 5 0,-13-9 462,-1 1-1,0 0 0,0 0 1,0 0-1,0 1 0,-1-1 1,1 0-1,0 1 1,-1-1-1,0 1 0,1 0 1,-1-1-1,0 1 0,0 0 1,-1 0-1,1-1 0,-1 1 1,1 0-1,-1 0 1,0 4-1,0-5 132,0 0 0,0 0 0,0 0 0,-1 0 0,1 0 0,-1-1 0,1 1 0,-1 0-1,0 0 1,1-1 0,-1 1 0,0 0 0,0-1 0,0 1 0,0-1 0,0 1 0,-1-1 0,1 1 0,0-1 0,-3 2 0,0-1 154,1 0 0,-1 0 1,0 0-1,0 0 0,0-1 0,0 0 1,0 1-1,-8 0 0,-4-1 388,0 0 0,0-1 0,1 0 1,-19-4-1,31 3-633,0 1 1,0-1 0,0 0-1,1 0 1,-1-1 0,0 1 0,0 0-1,1-1 1,-1 0 0,1 0-1,-1 0 1,1 0 0,0 0-1,0 0 1,0 0 0,0-1 0,-2-2-1,3 4-122,1-1 1,-1 1-1,1 0 0,-1 0 0,1-1 0,-1 1 0,1 0 1,0-1-1,-1 1 0,1 0 0,0-1 0,0 1 0,0 0 1,0-1-1,0 1 0,1-3 0,-1 3-171,1 0-1,0-1 1,-1 1 0,1 0-1,0 0 1,0 0 0,0 0-1,-1-1 1,1 1 0,1 0-1,-1 0 1,0 1 0,0-1-1,0 0 1,0 0 0,1 0-1,-1 1 1,3-2 0,35-8-10398,-17 6 1879</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48.410"/>
    </inkml:context>
    <inkml:brush xml:id="br0">
      <inkml:brushProperty name="width" value="0.025" units="cm"/>
      <inkml:brushProperty name="height" value="0.025" units="cm"/>
    </inkml:brush>
  </inkml:definitions>
  <inkml:trace contextRef="#ctx0" brushRef="#br0">76 0 14125,'0'0'7234,"-5"10"-5937,-5 11-603,2 0 0,0 0 0,1 1 0,1 1 0,1-1 0,1 1 0,-1 35 0,4-37-305,1 62 938,1-76-1244,0 0-1,0 0 1,0-1-1,1 1 1,0 0-1,0-1 1,1 0-1,0 1 1,6 9-1,-9-16-75,0 1 0,0-1 0,1 1 0,-1-1-1,0 0 1,0 1 0,1-1 0,-1 1 0,0-1 0,0 1 0,1-1-1,-1 0 1,1 1 0,-1-1 0,0 0 0,1 1 0,-1-1 0,1 0-1,-1 0 1,1 1 0,-1-1 0,1 0 0,-1 0 0,1 0 0,-1 0 0,1 1-1,-1-1 1,1 0 0,-1 0 0,1 0 0,-1 0 0,1 0 0,-1 0-1,2-1 1,5-17 104,-4-30-56,-3 46-50,0-15-12,-1-1 0,-5-31 0,5 43-98,-1 0 1,1 1-1,-1-1 0,0 1 0,0-1 1,-1 1-1,0 0 0,0 0 1,0 0-1,0 1 0,-1-1 0,-7-7 1,11 12 90,0 0 0,0-1 0,-1 1 1,1-1-1,0 1 0,0 0 1,-1-1-1,1 1 0,0 0 0,0-1 1,-1 1-1,1 0 0,0 0 1,-1-1-1,1 1 0,-1 0 0,1 0 1,0 0-1,-1-1 0,1 1 1,-1 0-1,1 0 0,-1 0 1,1 0-1,0 0 0,-1 0 0,1 0 1,-1 0-1,1 0 0,-1 0 1,1 0-1,-1 0 0,1 0 0,0 0 1,-1 0-1,1 0 0,-1 1 1,1-1-1,0 0 0,-1 0 1,1 1-1,-1-1 0,1 0 0,0 0 1,-1 1-1,1-1 0,0 0 1,0 1-1,-1-1 0,1 0 0,0 1 1,0-1-1,-1 1 0,1-1 1,0 0-1,0 1 0,0-1 1,0 1-1,-1 0 0,1 0-22,0 1 1,0 0-1,0 0 0,0-1 1,0 1-1,0 0 0,1-1 1,-1 1-1,1 0 0,-1-1 1,1 1-1,-1-1 0,1 1 1,0-1-1,1 3 0,2 0-465,1 0-1,-1-1 1,1 1 0,0-1-1,0 0 1,1 0-1,-1 0 1,1-1-1,-1 1 1,1-2 0,0 1-1,0 0 1,-1-1-1,13 1 1,0-1-2437,0 0 1,0-1-1,31-3 1,-22-3-5087</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48.971"/>
    </inkml:context>
    <inkml:brush xml:id="br0">
      <inkml:brushProperty name="width" value="0.025" units="cm"/>
      <inkml:brushProperty name="height" value="0.025" units="cm"/>
    </inkml:brush>
  </inkml:definitions>
  <inkml:trace contextRef="#ctx0" brushRef="#br0">132 33 7944,'0'0'12070,"-8"-4"-9770,4 1-2130,2 2-7,0-1 1,0 1 0,0 0 0,0-1 0,0 1 0,-1 0 0,1 0 0,0 0-1,-1 0 1,1 1 0,-1-1 0,1 1 0,-1-1 0,1 1 0,-1 0 0,1 0-1,-1 0 1,1 0 0,-1 1 0,1-1 0,-1 1 0,1-1 0,-1 1 0,1 0-1,0 0 1,-1 0 0,1 0 0,0 1 0,0-1 0,0 0 0,-4 4 0,3-2 57,-1 1 1,0-1-1,1 1 1,0 0-1,0 0 1,0 0-1,0 0 1,1 1-1,0-1 1,0 1 0,0-1-1,0 1 1,1 0-1,-1 0 1,1 0-1,0 0 1,1 0-1,-1 0 1,2 9-1,0-13-206,0 1-1,0-1 1,0 1 0,1-1-1,-1 0 1,1 0-1,-1 0 1,1 0-1,-1 0 1,1 0-1,0 0 1,-1 0-1,1-1 1,0 1-1,0-1 1,0 1-1,-1-1 1,1 0 0,0 1-1,0-1 1,0 0-1,0 0 1,0-1-1,-1 1 1,1 0-1,3-1 1,2 0 21,1 0 0,-1 0 0,0-1 0,0 0 0,10-4 0,-9 2-229,0-1 0,-1-1 0,0 1 0,0-1-1,0 0 1,-1-1 0,0 0 0,0 0 0,-1 0 0,0 0 0,0-1 0,-1 0-1,0 0 1,0-1 0,-1 1 0,4-12 0,-18 47 163,9-22 152,-1 0 0,1 0 0,0 0 1,1 1-1,-1-1 0,1 0 0,0 0 1,0 1-1,1-1 0,0 1 0,-1-1 0,2 7 1,0-11-104,0 0 1,0-1 0,0 1 0,-1 0 0,1-1-1,0 1 1,0-1 0,0 1 0,0-1 0,0 1-1,0-1 1,1 0 0,-1 1 0,0-1 0,0 0-1,0 0 1,0 0 0,0 0 0,0 0 0,1 0-1,-1 0 1,0 0 0,2-1 0,29-4 44,-20-1-103,-1 1-1,0-2 1,-1 0 0,1 0-1,-1-1 1,9-9 0,22-15-909,-48 70 324,-5 21 1218,11-58-563,1 1 1,0 0-1,-1-1 1,1 1-1,0 0 1,0-1-1,0 1 1,0-1-1,1 1 1,-1 0-1,0-1 1,1 1-1,-1-1 1,1 1-1,0-1 1,-1 1-1,1-1 1,0 1-1,0-1 1,0 0-1,0 1 1,0-1-1,0 0 1,0 0-1,0 0 1,1 0-1,-1 0 1,0 0-1,1 0 1,-1 0-1,0 0 1,3 0-1,2 0-20,0 0 0,-1 0 0,1-1 0,0 0 0,-1 0 1,1 0-1,0-1 0,-1 0 0,1 0 0,0 0 0,8-4 0,0-2-342,-1 1 0,25-19 0,-10 7-779,-32 58 155,4-37 815,-4 31 332,9-22-2105,10-10-3919,-4-8-120</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49.316"/>
    </inkml:context>
    <inkml:brush xml:id="br0">
      <inkml:brushProperty name="width" value="0.025" units="cm"/>
      <inkml:brushProperty name="height" value="0.025" units="cm"/>
    </inkml:brush>
  </inkml:definitions>
  <inkml:trace contextRef="#ctx0" brushRef="#br0">0 1 18065,'0'0'6086</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50.968"/>
    </inkml:context>
    <inkml:brush xml:id="br0">
      <inkml:brushProperty name="width" value="0.025" units="cm"/>
      <inkml:brushProperty name="height" value="0.025" units="cm"/>
    </inkml:brush>
  </inkml:definitions>
  <inkml:trace contextRef="#ctx0" brushRef="#br0">81 28 224,'8'-6'1296,"3"-8"6713,-9 7-683,-14 11-5080,6 0-1895,0 1 0,0 0 0,0 1 0,1-1 0,0 1 0,0 0 0,1 0 0,0 0 0,0 1 0,0 0 0,-3 9 0,2-4 188,0 0 0,1 0 0,0 1 1,1 0-1,-3 23 0,6-33-497,0 0 0,-1 0 1,1 0-1,0 0 0,1 0 1,-1 0-1,0 0 0,1 0 0,0 0 1,0 0-1,-1-1 0,2 1 1,-1 0-1,0-1 0,0 1 0,1 0 1,0-1-1,-1 0 0,1 1 1,0-1-1,4 4 0,-2-4-29,0 0 0,0 0 0,0-1 0,0 1 1,0-1-1,0 0 0,0 0 0,0 0 0,1-1 0,-1 0 0,0 1 0,0-1 0,1-1 0,6 0 0,-9 0 0,1 1 0,0-1 0,-1 0-1,1 0 1,-1 0 0,1 0 0,-1 0 0,0 0-1,1-1 1,-1 1 0,0-1 0,0 0 0,0 0-1,0 1 1,0-1 0,-1-1 0,1 1-1,2-4 1,-1 0 41,0 1 0,0-1 0,-1 0 0,0 0 0,0 0 0,0 0 0,-1 0 0,1-10 0,-1 10-70,-1 0 1,0 0-1,0 0 0,-1 0 0,0 1 0,0-1 0,0 0 0,-4-11 1,4 15-68,0-1 1,0 1 0,0 0 0,-1-1 0,1 1 0,-1 0-1,1 0 1,-1 0 0,0 0 0,0 0 0,1 1 0,-1-1-1,-1 0 1,1 1 0,0 0 0,0-1 0,0 1-1,-1 0 1,-4-1 0,-20 2-2627,19 2-1970,17 2-2549,7-2 2146</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50.127"/>
    </inkml:context>
    <inkml:brush xml:id="br0">
      <inkml:brushProperty name="width" value="0.025" units="cm"/>
      <inkml:brushProperty name="height" value="0.025" units="cm"/>
    </inkml:brush>
  </inkml:definitions>
  <inkml:trace contextRef="#ctx0" brushRef="#br0">30 127 10922,'0'0'5200,"-5"-10"-2365,-15-32-577,19 40-2135,1 1 0,-1 0 0,0-1 0,1 1 0,0-1 0,-1 1 0,1 0 0,0-1 1,0 1-1,0-1 0,0 1 0,0-1 0,0 1 0,0-1 0,0 1 0,1-1 0,-1 1 0,0-1 0,1 1 1,0 0-1,-1-1 0,1 1 0,0 0 0,-1-1 0,1 1 0,0 0 0,0 0 0,0 0 0,0 0 0,0 0 1,0 0-1,1 0 0,-1 0 0,0 0 0,0 0 0,1 1 0,1-2 0,5-1 36,-1 0-1,1 1 1,0 0-1,0 0 0,11 0 1,-10 0 261,16-2 232,50-1 0,-68 5-624,-1 0 0,1 0 0,-1 1-1,0 0 1,1 0 0,-1 0-1,1 1 1,-1 0 0,0 0 0,0 0-1,0 1 1,-1 0 0,7 4-1,-11-6-27,1 0 1,-1 0-1,0 0 0,0 0 0,1 1 0,-1-1 0,0 0 0,0 1 0,0-1 0,-1 0 1,1 1-1,0-1 0,0 1 0,-1-1 0,1 1 0,-1 0 0,1-1 0,-1 1 0,0-1 0,0 1 1,0 0-1,1-1 0,-2 1 0,1 0 0,0-1 0,-1 4 0,0-2 7,-1 0 0,1 0 0,-1 0 0,0 0 0,0 0 0,-1 0 0,1 0-1,-1-1 1,1 1 0,-1-1 0,-5 4 0,-8 4 29,-1 0 0,0-1 0,-25 9 0,41-18-36,-135 43 229,119-38-127,136-2-812,-93-3 351,46 7-1,-66-6 308,1 0 0,0 1-1,-1-1 1,1 1 0,-1 1 0,0-1-1,1 1 1,-1 0 0,-1 1-1,1 0 1,0-1 0,6 8-1,-10-10 70,0 1 0,-1 0 0,1 0-1,-1 0 1,1 0 0,-1 1 0,0-1 0,0 0-1,0 1 1,0-1 0,0 0 0,-1 1 0,1-1-1,-1 1 1,1-1 0,-1 1 0,0-1 0,0 1-1,0-1 1,0 1 0,-1-1 0,1 1 0,-1-1-1,1 1 1,-1-1 0,0 1 0,0-1 0,0 0-1,0 0 1,0 1 0,-1-1 0,1 0 0,-1 0-1,1 0 1,-1 0 0,0-1 0,0 1 0,0 0-1,-3 2 1,-6 4 368,0 0-1,0 0 1,-1-1-1,0-1 1,-25 11-1,12-9-44,0-1 0,-1-1 0,0-1 1,0-2-1,0 0 0,-30-2 0,52-3-839,14-4-757,14-4-2076,40-7-5808,-31 6 2227</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50.831"/>
    </inkml:context>
    <inkml:brush xml:id="br0">
      <inkml:brushProperty name="width" value="0.025" units="cm"/>
      <inkml:brushProperty name="height" value="0.025" units="cm"/>
    </inkml:brush>
  </inkml:definitions>
  <inkml:trace contextRef="#ctx0" brushRef="#br0">279 64 7495,'0'0'8985,"3"-8"-6113,7-29-443,-10 37-2333,1-1 1,-1 0 0,0 1-1,0-1 1,0 1 0,0-1 0,0 1-1,0-1 1,0 0 0,0 1-1,0-1 1,0 1 0,0-1 0,0 1-1,0-1 1,0 1 0,-1-1-1,1 1 1,0-1 0,0 0 0,-1 1-1,1 0 1,0-1 0,-1 1-1,1-1 1,0 1 0,-1-1 0,1 1-1,-1 0 1,1-1 0,-1 1-1,1 0 1,-1-1 0,1 1 0,-1 0-1,1 0 1,-1-1 0,1 1-1,-1 0 1,1 0 0,-1 0 0,1 0-1,-2 0 1,-26 1 570,23 0-342,-6 1-171,0 0-1,0 1 1,0 1-1,0-1 1,1 2-1,-1 0 1,1 0-1,0 1 0,1 0 1,-13 11-1,7-6 158,1 1-1,1 1 0,0 1 1,0 0-1,-17 26 0,28-36-250,-1-1-1,1 1 0,0 0 0,-1 1 1,2-1-1,-1 0 0,1 0 0,-1 1 1,1-1-1,0 1 0,1-1 0,-1 1 1,1-1-1,0 1 0,0 0 0,0-1 1,2 9-1,0-10-50,-1 0 0,1 0 0,-1 0 0,1 0 1,0 0-1,1-1 0,-1 1 0,0-1 0,1 1 0,-1-1 1,1 0-1,0 0 0,0 0 0,0 0 0,0 0 0,0-1 1,0 1-1,0-1 0,0 0 0,1 0 0,-1 0 0,0-1 1,7 2-1,19 2-708,47 3 1,-20-10-3328,-9-10-4639,-20-2-1873</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51.736"/>
    </inkml:context>
    <inkml:brush xml:id="br0">
      <inkml:brushProperty name="width" value="0.025" units="cm"/>
      <inkml:brushProperty name="height" value="0.025" units="cm"/>
    </inkml:brush>
  </inkml:definitions>
  <inkml:trace contextRef="#ctx0" brushRef="#br0">26 0 11979,'0'0'11510,"1"9"-10603,0-2-842,0-1 291,0 1 1,0-1 0,-1 0 0,0 1-1,0-1 1,0 0 0,-1 1 0,0-1 0,0 0-1,-1 0 1,-2 8 0,2-9-93,1 0-1,0-1 1,0 1 0,1 0-1,-1 0 1,1-1 0,0 1-1,1 0 1,-1 0 0,2 6-1,1 17-254,-24 218 301,21-246-335,0 1 1,0 0-1,0-1 1,0 1-1,0-1 1,0 1-1,0 0 1,0-1-1,0 1 1,1-1-1,-1 1 1,0-1-1,0 1 1,1-1-1,-1 1 1,0-1-1,1 1 1,-1-1-1,1 1 1,-1-1-1,0 1 1,1-1-1,-1 0 1,1 1-1,-1-1 1,1 0-1,-1 1 1,1-1-1,-1 0 1,1 0-1,0 1 1,-1-1-1,1 0 1,-1 0-1,1 0 1,0 0-1,-1 0 1,1 0-1,-1 0 1,1 0-1,0 0 1,-1 0-1,1 0 1,-1 0-1,1-1 1,-1 1-1,1 0 1,0 0-1,-1-1 1,1 1-1,-1 0 1,1-1-1,-1 1 1,1 0-1,-1-1 1,0 1-1,1-1 0,30-23-6219,-10-16-4646,-11 18 2193</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52.111"/>
    </inkml:context>
    <inkml:brush xml:id="br0">
      <inkml:brushProperty name="width" value="0.025" units="cm"/>
      <inkml:brushProperty name="height" value="0.025" units="cm"/>
    </inkml:brush>
  </inkml:definitions>
  <inkml:trace contextRef="#ctx0" brushRef="#br0">66 36 15727,'0'0'10719,"-9"8"-10083,6-6-595,-1 1 87,0 0 0,-1 1 0,2-1 0,-1 1 0,0 0 0,1 0-1,0 1 1,-1-1 0,2 0 0,-1 1 0,0 0 0,1 0 0,0 0 0,0 0 0,1 0-1,-1 0 1,0 10 0,2-12-86,-1 0 1,1 0-1,0 0 0,0-1 0,1 1 1,-1 0-1,1 0 0,-1 0 0,1-1 1,0 1-1,0 0 0,0-1 0,0 1 1,1-1-1,-1 1 0,1-1 0,-1 0 1,1 0-1,3 4 0,-3-4-28,0-1 1,0 0-1,0 0 0,1 0 1,-1-1-1,0 1 0,0 0 1,0-1-1,1 1 0,-1-1 1,0 0-1,1 0 0,-1 0 1,0 0-1,1 0 0,-1-1 1,0 1-1,0 0 0,1-1 0,-1 0 1,0 0-1,0 1 0,0-1 1,0 0-1,3-3 0,0 1-9,-1 0-1,1-1 0,-1 1 1,0-1-1,-1 0 0,1 0 0,-1-1 1,0 1-1,0-1 0,0 1 1,0-1-1,-1 0 0,0 0 1,0 0-1,0-1 0,0 1 1,-1 0-1,0-1 0,0 1 0,-1-1 1,0-6-1,1 9-33,-1 0 0,0 0 0,0 0 1,0-1-1,-1 1 0,1 0 0,-1 0 0,0 0 0,0 0 0,0 0 0,0 0 0,0 1 0,-1-1 0,1 0 1,-1 0-1,0 1 0,1-1 0,-1 1 0,-1 0 0,1-1 0,0 1 0,0 0 0,-1 0 0,1 0 0,-1 1 1,0-1-1,1 1 0,-1-1 0,0 1 0,0 0 0,0 0 0,0 0 0,0 1 0,0-1 0,0 1 1,0-1-1,-6 1 0,9 0 1,-1 0 1,0 0 0,0 0 0,1 0-1,-1 0 1,0 0 0,1 0 0,-1 0-1,0 0 1,0 0 0,1 0-1,-1 0 1,0 1 0,1-1 0,-1 0-1,0 1 1,1-1 0,-1 0 0,1 1-1,-1-1 1,0 1 0,1-1 0,-1 1-1,1-1 1,-1 1 0,1-1-1,0 1 1,-1 0 0,1-1 0,-1 1-1,1-1 1,0 1 0,0 0 0,-1-1-1,1 1 1,0 0 0,0 0 0,0-1-1,0 1 1,0 0 0,0-1-1,0 1 1,0 0 0,0 0 0,0-1-1,0 1 1,0 0 0,0-1 0,1 1-1,-1 0 1,0-1 0,1 1-1,-1 0 1,0-1 0,1 1 0,-1 0-1,1-1 1,-1 1 0,1-1 0,0 1-1,2 5-515,1-2 0,-1 1-1,1 0 1,0-1 0,0 0 0,6 5-1,35 15-8761,-23-16 268</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53.453"/>
    </inkml:context>
    <inkml:brush xml:id="br0">
      <inkml:brushProperty name="width" value="0.025" units="cm"/>
      <inkml:brushProperty name="height" value="0.025" units="cm"/>
    </inkml:brush>
  </inkml:definitions>
  <inkml:trace contextRef="#ctx0" brushRef="#br0">2 72 2306,'0'-14'4259,"-1"-25"561,7 21 1588,-3 25-922,-1 32-3909,-4 82 1735,4 132-352,2-238-2899,4-17 64,5-25-76,-8 0-827,0-1 0,-2 1-1,-1-1 1,-4-46 0,2 61 350,-4-7 162,4 20 278,0 0 1,0 0-1,0-1 1,0 1-1,0 0 1,0 0-1,0 0 1,-1 0 0,1 0-1,0 0 1,0 0-1,0 0 1,0 0-1,0 0 1,0 0-1,-1 0 1,1-1-1,0 1 1,0 0 0,0 0-1,0 0 1,0 0-1,-1 0 1,1 0-1,0 0 1,0 0-1,0 1 1,0-1-1,0 0 1,0 0 0,-1 0-1,1 0 1,0 0-1,0 0 1,0 0-1,0 0 1,0 0-1,0 0 1,-1 0-1,1 0 1,0 1 0,0-1-1,0 0 1,0 0-1,0 0 1,0 0-1,0 0 1,0 0-1,0 0 1,0 1-1,0-1 1,0 0 0,0 0-1,-1 0 1,1 2 61,0-1 1,-1 1 0,1-1-1,0 1 1,0-1 0,0 1-1,0 0 1,0-1 0,0 1-1,0-1 1,0 1 0,1-1-1,-1 1 1,0-1 0,1 1-1,0-1 1,-1 0 0,1 1-1,0-1 1,-1 1 0,1-1-1,1 1 1,3 2-5,-1 1-1,1-2 1,-1 1 0,1-1 0,0 1 0,1-1-1,-1-1 1,0 1 0,1-1 0,-1 0-1,1 0 1,0-1 0,0 1 0,0-1-1,0 0 1,-1-1 0,1 0 0,0 0-1,0 0 1,10-2 0,-7 1-53,0 0-1,-1-1 1,1 0-1,-1 0 1,0-1 0,1 0-1,-1-1 1,-1 1-1,1-2 1,0 1 0,-1-1-1,0 0 1,10-10 0,-13 11-15,0-1 1,-1 0 0,0 0-1,0 0 1,0-1 0,-1 1-1,0-1 1,0 1 0,0-1-1,-1 0 1,0 1 0,0-1 0,0-9-1,-1 13-3,1-1 0,-1 1-1,0-1 1,-1 1 0,1-1 0,0 1-1,-1-1 1,0 1 0,1 0 0,-1-1-1,0 1 1,0 0 0,0 0-1,0 0 1,-1-1 0,1 1 0,-1 0-1,1 1 1,-1-1 0,0 0 0,1 0-1,-1 1 1,0-1 0,0 1 0,0 0-1,0-1 1,-1 1 0,1 0 0,0 0-1,0 0 1,-1 1 0,1-1-1,-5 0 1,1 0 7,-1 2 1,1-1-1,-1 1 0,1 0 0,-1 0 1,1 0-1,-1 1 0,1 0 0,0 1 1,0-1-1,0 1 0,0 0 0,1 1 1,-1-1-1,1 1 0,0 0 0,0 1 1,-7 6-1,6-5 103,1-1 0,0 1 0,0 0 0,0 1 0,0-1 0,1 1 0,0 0 0,1 0 0,-1 0 0,1 1 0,1-1 0,-1 1 0,2 0 0,-1-1 0,0 11 0,2-17-107,0 1-1,0 0 0,1 0 0,-1 0 1,1-1-1,0 1 0,-1 0 0,1-1 1,0 1-1,0-1 0,0 1 0,0-1 1,0 1-1,0-1 0,1 1 0,-1-1 1,0 0-1,1 0 0,-1 0 0,1 0 1,-1 0-1,1 0 0,0 0 0,-1 0 1,1-1-1,0 1 0,0-1 0,-1 1 1,1-1-1,0 0 0,3 1 0,8 1-162,1-1-1,0 0 1,16-2-1,-15 1-342,63 0-895,-78 0 1406,1 1 0,-1 0-1,1-1 1,-1 1 0,1-1-1,-1 1 1,1 0 0,-1-1-1,0 1 1,1 0-1,-1 0 1,0-1 0,0 1-1,1 0 1,-1 0 0,0-1-1,0 1 1,0 0 0,0 0-1,0 0 1,0-1 0,0 1-1,0 0 1,-1 1 0,-1 23 392,-5 9-392,-3 14 210,8-14-7189</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54.593"/>
    </inkml:context>
    <inkml:brush xml:id="br0">
      <inkml:brushProperty name="width" value="0.025" units="cm"/>
      <inkml:brushProperty name="height" value="0.025" units="cm"/>
    </inkml:brush>
  </inkml:definitions>
  <inkml:trace contextRef="#ctx0" brushRef="#br0">202 65 10346,'-63'11'2673,"41"-9"-698,1 2-1,0 1 0,0 0 1,-32 13-1,53-18-1947,0 0 1,0 0-1,0 0 0,0 0 1,0 0-1,0 0 1,0 0-1,0 0 0,1 1 1,-1-1-1,0 0 0,0 0 1,0 0-1,0 0 0,0 0 1,0 0-1,0 0 0,0 0 1,0 0-1,0 0 1,0 0-1,0 0 0,0 1 1,0-1-1,0 0 0,0 0 1,0 0-1,1 0 0,-1 0 1,0 0-1,0 0 1,0 0-1,0 0 0,0 1 1,0-1-1,-1 0 0,1 0 1,0 0-1,0 0 0,0 0 1,0 0-1,0 0 0,0 0 1,0 0-1,0 0 1,0 1-1,0-1 0,0 0 1,0 0-1,0 0 0,0 0 1,0 0-1,0 0 0,0 0 1,0 0-1,-1 0 1,1 0-1,0 0 0,0 0 1,0 0-1,0 0 0,0 0 1,0 0-1,0 0 0,0 0 1,0 0-1,-1 0 1,14 3 570,16-1-51,351-22 1976,-191-10-3545,-6-18-3677,-156 37 465,-11 1-2156</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54.935"/>
    </inkml:context>
    <inkml:brush xml:id="br0">
      <inkml:brushProperty name="width" value="0.025" units="cm"/>
      <inkml:brushProperty name="height" value="0.025" units="cm"/>
    </inkml:brush>
  </inkml:definitions>
  <inkml:trace contextRef="#ctx0" brushRef="#br0">0 1 12396,'0'0'9064,"13"0"-8007,22 0-291,0 2 0,41 7-1,-55-6-711,0 2 0,0 0 0,0 1 0,-1 1 0,32 15 0,-49-20-51,0-1-1,1 1 1,-1 0-1,0 0 1,0 0-1,-1 0 1,1 1-1,0-1 0,-1 1 1,1 0-1,-1-1 1,0 1-1,0 0 1,0 1-1,0-1 1,0 0-1,-1 0 0,0 1 1,1-1-1,-1 1 1,-1-1-1,1 1 1,0-1-1,-1 1 0,0 0 1,0-1-1,0 1 1,0 0-1,0-1 1,-1 1-1,0-1 1,1 1-1,-1-1 0,-1 1 1,1-1-1,0 1 1,-1-1-1,0 0 1,0 0-1,-3 5 1,-6 8 66,-2 0 1,0 0-1,-1-1 1,0-1 0,-30 23-1,-19 10 36,37-29-614,1 1 0,1 1-1,-35 37 1,51-46-4499</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55.888"/>
    </inkml:context>
    <inkml:brush xml:id="br0">
      <inkml:brushProperty name="width" value="0.025" units="cm"/>
      <inkml:brushProperty name="height" value="0.025" units="cm"/>
    </inkml:brush>
  </inkml:definitions>
  <inkml:trace contextRef="#ctx0" brushRef="#br0">61 19 15887,'0'0'8963,"-8"14"-7938,8-14-1021,-37 79 1261,34-71-1039,0 0 0,1 0-1,-1 1 1,2-1 0,-1 1 0,2-1 0,-1 1 0,1 0-1,0-1 1,2 13 0,-1-19-209,0 0 1,0 0-1,0-1 1,0 1-1,0 0 0,1-1 1,-1 1-1,0-1 1,1 1-1,-1-1 0,1 0 1,0 0-1,-1 0 1,1 0-1,0 0 0,0 0 1,0 0-1,0 0 0,0-1 1,-1 1-1,1-1 1,0 1-1,1-1 0,-1 0 1,0 0-1,0 0 1,0 0-1,0 0 0,2-1 1,4 1 6,1 0 0,-1-1 1,1 0-1,-1-1 0,16-5 0,-13 2-12,0 0-1,-1-1 0,1-1 0,-1 0 1,-1 0-1,1-1 0,11-12 0,-16 15-19,0-1 0,0 1-1,0-1 1,-1 0 0,0 0-1,0-1 1,-1 1 0,0-1-1,0 0 1,0 0 0,-1 0-1,0 0 1,1-10 0,-3 17 2,0-1 1,0 1 0,0-1 0,0 1-1,0 0 1,0-1 0,0 1 0,0-1 0,0 1-1,0 0 1,0-1 0,0 1 0,0 0-1,0-1 1,0 1 0,0-1 0,-1 1 0,1 0-1,0-1 1,0 1 0,-1 0 0,1-1-1,0 1 1,0 0 0,-1 0 0,1-1 0,0 1-1,-1 0 1,1 0 0,0-1 0,-1 1-1,1 0 1,0 0 0,-1 0 0,1 0-1,-1 0 1,1 0 0,0-1 0,-1 1 0,1 0-1,-1 0 1,1 0 0,0 0 0,-1 0-1,1 0 1,-1 1 0,1-1 0,0 0 0,-1 0-1,1 0 1,0 0 0,-1 0 0,1 1-1,0-1 1,-1 0 0,1 0 0,0 0-1,-1 1 1,1-1 0,0 0 0,-1 1 0,-21 16-50,17-11 114,1 0 0,1 0 0,-1 0 1,1 1-1,0-1 0,1 1 0,-1 0 1,1 0-1,1-1 0,-1 1 0,1 1 1,0-1-1,1 0 0,0 12 1,0-16-4,1 1 0,-1 0 0,1-1 0,0 1 0,0-1 0,0 1 1,0-1-1,1 1 0,-1-1 0,1 0 0,0 0 0,0 0 0,0 0 0,1 0 1,-1 0-1,1 0 0,-1-1 0,1 1 0,0-1 0,0 0 0,0 0 1,0 0-1,0 0 0,1 0 0,-1-1 0,0 0 0,1 1 0,-1-1 1,6 1-1,4-1-41,-1 0 0,0-1 0,1 0 0,-1 0 0,1-2 0,-1 1 0,0-2 0,0 1 1,0-2-1,0 0 0,0 0 0,12-7 0,-18 8-11,-1 1 0,1-1 0,-1 0 0,0 0 0,0-1 0,0 0 0,0 0 0,0 0 0,-1 0 0,0-1 0,0 1 0,0-1 0,-1 0 0,1 0 0,-1-1 0,0 1 0,-1-1 0,0 1 0,1-1 0,-2 0 0,1 0 0,-1 0 0,0 0 0,0 0 0,0 0 0,-1-8 0,0 13-4,0 0 0,-1 0 0,1 0 0,-1 0 0,1 0 0,0 0 0,-1 0 0,0 0 0,1 0 0,-1 0 0,0 0 0,1 0 0,-1 0 0,0 1 0,0-1 0,0 0 0,0 1 0,0-1 0,1 0 0,-1 1 0,0-1 0,-1 1 0,1-1 0,0 1 0,0 0 0,0 0 0,0-1 0,0 1 0,0 0 0,0 0 0,0 0 0,-1 0 0,1 0 0,0 0 0,0 0 0,0 1 0,0-1 0,0 0 0,0 1 0,0-1 0,-1 1 0,-2 0 0,1-1 0,0 1 0,0 1 0,-1-1 0,1 0 0,0 1 0,0-1 0,0 1 0,1 0 0,-1 0 0,0 0 0,1 1 0,-3 1 0,4-2 0,0-1 0,1 0 0,-1 0 0,0 0 0,0 0 0,1 1 0,-1-1 0,1 0 0,-1 0 0,1 1 0,0-1 0,0 1 0,-1-1 0,1 0 0,0 1 0,0-1 0,0 0 0,0 1 0,1-1 0,-1 0 0,1 3 0,0-3 0,-1 0 0,1 0 0,0 0 0,0 0 0,0 0 0,0-1 0,0 1 0,0 0 0,0-1 0,0 1 0,0 0 0,0-1 0,0 0 0,0 1 0,1-1 0,-1 0 0,0 1 0,0-1 0,2 0 0,2 0 0,-1 1 0,1-2 0,0 1 0,-1 0 0,1-1 0,-1 0 0,1 0 0,-1 0 0,1-1 0,-1 1 0,8-5 0,-9 4-69,0 0 1,0 0-1,0-1 1,0 1-1,0-1 0,-1 0 1,1 0-1,-1 0 1,0 0-1,1 0 0,-2-1 1,1 1-1,0-1 1,-1 1-1,1-1 0,-1 1 1,0-1-1,0 0 1,0 0-1,-1 0 0,0 1 1,1-1-1,-1 0 1,-1 0-1,1 0 0,0 0 1,-1 0-1,0 1 1,0-1-1,0 0 0,0 1 1,-1-1-1,1 1 1,-1-1-1,0 1 0,0-1 1,0 1-1,-1 0 1,-3-4-1,25 4-27424</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56.596"/>
    </inkml:context>
    <inkml:brush xml:id="br0">
      <inkml:brushProperty name="width" value="0.025" units="cm"/>
      <inkml:brushProperty name="height" value="0.025" units="cm"/>
    </inkml:brush>
  </inkml:definitions>
  <inkml:trace contextRef="#ctx0" brushRef="#br0">63 1 12204,'0'0'18086,"-9"8"-17312,5-5-694,0 0 8,0 0-1,0 1 0,1-1 0,-1 1 0,1 0 0,0 0 1,0 0-1,0 0 0,0 0 0,1 0 0,0 1 1,0 0-1,0-1 0,0 1 0,1 0 0,-1 0 0,1 5 1,0-8-86,1 1 1,0-1-1,0 0 1,0 1-1,0-1 1,0 0 0,0 0-1,1 1 1,-1-1-1,1 0 1,-1 0-1,1 0 1,0 0 0,0 1-1,0-1 1,0 0-1,0 0 1,0-1-1,1 1 1,-1 0 0,1 0-1,-1-1 1,1 1-1,0-1 1,2 3-1,0-3-2,-1 0-1,1 0 0,-1 0 0,1 0 0,0-1 1,-1 1-1,1-1 0,0 0 0,-1 0 0,1-1 1,-1 1-1,1-1 0,0 1 0,-1-1 1,1 0-1,3-2 0,13-7 1,-1-1 0,0-1 0,-1-1 0,0 0 0,-1-1 0,21-24 0,-43 45 0,1-1 0,0 1 0,0-1 0,0 1 0,1 1 0,0-1 0,0 0 0,1 1 0,0-1 0,0 1 0,1 0 0,0-1 0,0 11 0,1-17 0,0 0 0,1 0 0,-1 1 0,0-1 0,0 0 0,1 0 0,-1 0 0,1 0 0,-1 0 0,1 0 0,-1 0 0,1 0 0,-1 0 0,1 0 0,0 0 0,0 0 0,0-1 0,-1 1 0,1 0 0,0 0 0,0-1 0,0 1 0,0-1 0,0 1 0,1 0 0,2 0 0,0 1 0,0-1 0,0 0 0,1 0 0,-1-1 0,0 1 0,6-1 0,0 0 0,0-1 0,0 0 0,-1 0 0,1-1 0,19-6 0,-11-2 0,0 0 0,-1-1 0,0-2 0,-1 1 0,0-2 0,21-23 0,-43 72 0,4-28-63,0 1 1,1 0-1,-1 0 1,1 0-1,1 0 0,0 13 1,0-12-365</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56.970"/>
    </inkml:context>
    <inkml:brush xml:id="br0">
      <inkml:brushProperty name="width" value="0.025" units="cm"/>
      <inkml:brushProperty name="height" value="0.025" units="cm"/>
    </inkml:brush>
  </inkml:definitions>
  <inkml:trace contextRef="#ctx0" brushRef="#br0">1 1 21428,'0'0'9802,"36"61"-10155,-18-50-2305,-2-4-3524,-6-5-7079</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51.499"/>
    </inkml:context>
    <inkml:brush xml:id="br0">
      <inkml:brushProperty name="width" value="0.025" units="cm"/>
      <inkml:brushProperty name="height" value="0.025" units="cm"/>
    </inkml:brush>
  </inkml:definitions>
  <inkml:trace contextRef="#ctx0" brushRef="#br0">81 192 13196,'0'0'5067,"-10"11"-3882,8-9-1170,-9 9 592,1 0 0,1 1 0,-11 18 0,17-27-416,1 1 0,0 0 0,0 0 1,0 0-1,1 0 0,-1 0 0,1 1 0,0-1 1,0 0-1,0 1 0,1-1 0,-1 1 1,1-1-1,0 1 0,1-1 0,-1 0 0,1 1 1,0-1-1,2 7 0,-2-9-179,0-1 1,1 1-1,-1 0 0,1-1 0,-1 1 1,1-1-1,0 0 0,0 1 1,-1-1-1,1 0 0,0 0 0,0 0 1,0 0-1,0-1 0,0 1 0,0 0 1,1-1-1,-1 0 0,0 1 1,0-1-1,0 0 0,0 0 0,1 0 1,-1 0-1,0-1 0,0 1 1,0-1-1,0 1 0,0-1 0,3-1 1,4 0 14,-1 0 0,1-1 0,-1-1 1,0 0-1,0 0 0,9-5 0,-5-2-17,-1 1-1,1-1 1,-2-1-1,0 0 1,0-1-1,-1 0 0,-1 0 1,0 0-1,-1-1 1,0-1-1,-2 1 1,1-1-1,-2 0 1,0 0-1,0-1 1,-2 1-1,0-1 1,0 1-1,-2-1 0,0 0 1,-3-21-1,3 36-14,1 0 0,-1 1 0,0-1-1,0 0 1,0 0 0,0 0 0,-1 1-1,1-1 1,0 0 0,0 0 0,0 0-1,-1 1 1,1-1 0,0 0 0,-1 1-1,1-1 1,-1 0 0,1 1 0,-1-1-1,1 0 1,-1 1 0,1-1 0,-1 1-1,1-1 1,-1 1 0,0-1 0,1 1-1,-1-1 1,0 1 0,1 0 0,-1-1-1,0 1 1,0 0 0,0 0 0,1 0-1,-1-1 1,0 1 0,0 0 0,1 0-1,-1 0 1,0 0 0,0 0 0,-1 1 0,0 0-9,-1 0 0,1 0 1,0 0-1,0 0 0,0 0 1,0 1-1,0-1 0,0 1 1,1 0-1,-1-1 1,0 1-1,1 0 0,-3 3 1,-5 10 127,1 0-1,0 0 1,1 1 0,1-1 0,0 1 0,1 1 0,1-1 0,0 1 0,2 0 0,0 0-1,0 22 1,2-37-111,0 1 1,0 0-1,0-1 0,1 1 0,-1-1 0,1 1 0,0-1 1,0 1-1,0-1 0,0 0 0,0 1 0,0-1 0,0 0 0,1 0 1,-1 0-1,1 0 0,0 0 0,0 0 0,-1 0 0,1-1 0,0 1 1,0-1-1,1 1 0,-1-1 0,0 0 0,0 0 0,1 0 1,-1 0-1,1 0 0,-1 0 0,1-1 0,-1 1 0,1-1 0,-1 1 1,1-1-1,4 0 0,-2-1-101,1 1 0,0-1 0,0 0 0,0 0 0,-1 0 0,1-1 0,-1 0 0,1 0 0,-1-1-1,0 1 1,0-1 0,0 0 0,0-1 0,0 1 0,5-6 0,-1 0-79,-2 1-1,1-1 1,-1 0-1,-1-1 1,0 0-1,0 0 1,6-14-1,-22 50 347,7-19 18,0 0 0,0 0 0,1 0 0,-1 1 0,2-1 0,-1 1 0,1-1 0,0 1 0,1 0 0,0-1 0,1 11 0,-1-17-176,0 0-1,0 0 0,1 0 1,-1 0-1,0 0 1,1-1-1,-1 1 1,1 0-1,-1 0 1,1 0-1,-1-1 0,1 1 1,0 0-1,-1 0 1,1-1-1,0 1 1,0-1-1,-1 1 0,1-1 1,0 1-1,0-1 1,0 1-1,0-1 1,0 1-1,1-1 0,29-2 130,-24 0-143,0-1-1,-1 0 0,1 0 0,-1 0 0,0 0 0,10-9 1,-6 4-141,-1 0 1,-1-1 0,0 0 0,0 0 0,0-1 0,-2 0-1,1 0 1,-1-1 0,0 1 0,6-19 0,-49 110 869,36-76-655,0 0 0,0 0 0,0 0 0,0 0-1,1 0 1,0 0 0,0 0 0,0 0 0,1 1 0,2 7 0,-3-11-176,1-1 1,0 1-1,-1-1 0,1 1 1,0-1-1,0 0 0,0 1 1,0-1-1,0 0 0,0 0 0,0 1 1,1-1-1,-1 0 0,2 1 1,-1-1-338,1 0 0,-1 0 0,0 0 0,1-1 0,-1 1 1,0-1-1,1 1 0,-1-1 0,1 0 0,-1 0 0,0 0 0,4-1 1,8-1-4871</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9:57.389"/>
    </inkml:context>
    <inkml:brush xml:id="br0">
      <inkml:brushProperty name="width" value="0.025" units="cm"/>
      <inkml:brushProperty name="height" value="0.025" units="cm"/>
    </inkml:brush>
  </inkml:definitions>
  <inkml:trace contextRef="#ctx0" brushRef="#br0">44 180 9161,'0'0'3470,"-9"2"-1036,-25 6 326,34-8-2662,0 0-1,0 1 1,0-1 0,0 0 0,0 0 0,1 0-1,-1 0 1,0 0 0,0 0 0,0 1-1,0-1 1,0 0 0,0 0 0,0 0 0,0 0-1,0 1 1,0-1 0,0 0 0,1 0-1,-1 0 1,0 0 0,0 1 0,0-1 0,0 0-1,0 0 1,0 0 0,0 0 0,-1 1-1,1-1 1,0 0 0,0 0 0,0 0 0,0 0-1,0 1 1,0-1 0,0 0 0,0 0 0,0 0-1,0 0 1,-1 0 0,1 1 0,0-1-1,0 0 1,0 0 0,0 0 0,0 0 0,0 0-1,-1 0 1,19 3 593,254-11 4152,136-43-3025,-209 24-1224,563-84-338,-753 110-891,7-1 1784,-18 9-4617,-4 3-7313</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37.395"/>
    </inkml:context>
    <inkml:brush xml:id="br0">
      <inkml:brushProperty name="width" value="0.025" units="cm"/>
      <inkml:brushProperty name="height" value="0.025" units="cm"/>
    </inkml:brush>
  </inkml:definitions>
  <inkml:trace contextRef="#ctx0" brushRef="#br0">188 92 6374,'0'0'8082,"4"-11"-5509,13-32-603,-17 42-1870,1 0 0,-1 0 1,1 0-1,-1 0 0,0 0 0,0 0 0,1 0 0,-1 0 0,0 0 0,0 0 0,0 0 0,0 0 1,0 0-1,0 0 0,-1 0 0,1 0 0,0 0 0,0 0 0,-1 0 0,1 0 0,-1 0 0,1 0 0,-1 0 1,1 0-1,-1 0 0,0 0 0,1 0 0,-2 0 0,0-1-29,0 1 0,0 0 0,0 1 0,0-1 0,0 0 0,0 0 0,-1 1 0,1 0 0,0-1 0,0 1 0,0 0 0,-4 0 0,-3 0-54,1 1 0,0 0 0,-1 1 1,1 0-1,-13 4 0,11-1-18,1 0 0,0 1-1,0 0 1,0 0-1,1 1 1,-10 10 0,14-13 4,0 0 0,1 0-1,0 0 1,0 0 0,0 0 0,0 1 0,1-1 0,-1 1 0,1 0 0,1 0 0,-1 0 0,1 0 0,-1 0 0,1 0 0,0 5 0,2-8-2,-1-1 0,1 1 0,-1-1 0,1 0 0,-1 0 0,1 1 1,0-1-1,0 0 0,0 0 0,0 0 0,0 0 0,0 0 0,0 0 0,0 0 0,0 0 1,0 0-1,0 0 0,1-1 0,-1 1 0,0 0 0,1-1 0,-1 1 0,0-1 1,3 1-1,42 11 0,-35-10-9,14 3-26,65 19-42,-85-23 78,1 1-1,-1 0 1,0 1-1,0-1 1,0 1-1,0 0 1,0 1-1,0-1 0,-1 1 1,0 0-1,1 0 1,5 8-1,-9-11 17,0 1-1,0 0 0,0-1 0,0 1 0,0 0 1,-1-1-1,1 1 0,-1 0 0,1 0 1,-1 0-1,0-1 0,1 1 0,-1 0 1,0 0-1,0 0 0,0 0 0,-1 0 0,1-1 1,0 1-1,-1 0 0,1 0 0,-1 0 1,-1 2-1,0 0 76,0-1-1,-1-1 1,1 1 0,-1 0-1,0 0 1,0-1 0,0 0 0,0 1-1,0-1 1,0 0 0,-4 1-1,-9 4 349,1-1 1,-1 0-1,-1-2 0,-17 4 0,22-5-374,0-1 1,0 0 0,0-1-1,-1 0 1,1-1 0,0 0-1,-1-1 1,-11-3-1,24 5-163,-1-1-1,1 0 1,0 0-1,-1 0 1,1 0-1,0 0 1,-1 0-1,1 0 0,0 0 1,-1 0-1,1 0 1,0 0-1,-1 0 1,1-1-1,0 1 1,0 0-1,-1 0 0,1 0 1,0 0-1,-1 0 1,1-1-1,0 1 1,0 0-1,-1 0 1,1-1-1,0 1 0,0 0 1,0 0-1,-1-1 1,1 1-1,0 0 1,0 0-1,0-1 1,0 1-1,0 0 0,-1-1 1,1 1-1,0 0 1,0-1-1,0 1 1,0 0-1,0-1 1,0 1-1,0 0 0,0-1 1,0 1-1,0 0 1,0 0-1,0-1 1,1 1-1,-1 0 1,0-1-1,0 1 0,0 0 1,0-1-1,0 1 1,1 0-1,-1 0 1,0-1-1,0 1 1,1 0-1,-1 0 0,0-1 1,0 1-1,1 0 1,-1 0-1,23-9-9545,1 5-1451</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37.753"/>
    </inkml:context>
    <inkml:brush xml:id="br0">
      <inkml:brushProperty name="width" value="0.025" units="cm"/>
      <inkml:brushProperty name="height" value="0.025" units="cm"/>
    </inkml:brush>
  </inkml:definitions>
  <inkml:trace contextRef="#ctx0" brushRef="#br0">18 1 5573,'0'0'16806,"1"5"-15637,0 11-479,-1 0 1,-1 0 0,0-1 0,-6 33-1,-3 40 239,10-87-927,0 1-1,0 0 0,1-1 0,-1 1 0,1-1 0,-1 1 0,1-1 0,0 1 1,-1-1-1,1 1 0,0-1 0,0 0 0,0 1 0,0-1 0,0 0 1,0 0-1,0 0 0,1 0 0,-1 0 0,0 0 0,1 0 0,-1 0 0,0 0 1,1 0-1,-1-1 0,4 2 0,17-2-2166,-21-1 1849,0 1 0,0-1 0,0 1 0,0-1 0,0 1-1,-1-1 1,1 1 0,0-1 0,0 0 0,0 0 0,-1 1-1,1-1 1,0 0 0,-1 0 0,1 0 0,0 0 0,-1 0 0,1-1-1,4-18-6457,-2-5-4768</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38.879"/>
    </inkml:context>
    <inkml:brush xml:id="br0">
      <inkml:brushProperty name="width" value="0.025" units="cm"/>
      <inkml:brushProperty name="height" value="0.025" units="cm"/>
    </inkml:brush>
  </inkml:definitions>
  <inkml:trace contextRef="#ctx0" brushRef="#br0">1 55 10666,'0'0'8323,"5"-8"-7507,13-24-239,-13 24-54,-10 60 2760,5-52-2850,21-36 127,-23 43-758,5-9-524,2-26 452,-3 106 1259,3 0 0,23 113 1,-27-186-969,-1-3-10,0-1-1,0 1 1,0 0 0,0 0-1,1 0 1,-1 0 0,1 0 0,-1-1-1,1 1 1,0 0 0,0-1-1,0 1 1,0 0 0,0-1-1,0 1 1,0-1 0,0 1-1,1-1 1,-1 0 0,0 0-1,1 1 1,2 1 0,-3-4-67,0 0 1,-1 0-1,1 0 1,-1 0-1,0 0 1,1 0-1,-1 0 1,0 0-1,0 0 1,1 0-1,-1 0 1,0 0-1,0 0 1,0 0-1,0 0 1,0 0-1,0 0 1,-1 0-1,1 0 0,0 0 1,-1 0-1,1-1 1,-7-27-1012,-12-14-241,-46-76 0,70 126 1672,0 0 0,1-1 0,0 1 0,0-1-1,0-1 1,12 8 0,-15-10-352,1 0-1,-1-1 1,1 0 0,0 0-1,0 0 1,0-1-1,0 1 1,1-1 0,-1 0-1,0 0 1,0 0-1,1-1 1,-1 0 0,1 1-1,-1-2 1,8 0-1,-10 0-5,0 1-1,0-1 0,0 0 1,0 0-1,0-1 1,-1 1-1,1 0 0,0-1 1,-1 1-1,1-1 1,-1 1-1,1-1 0,-1 0 1,0 1-1,0-1 0,0 0 1,0 0-1,0 0 1,0 0-1,1-4 0,5-44 42,-17 83-57,0-8 234,8-17-94,1 0-1,-1 1 0,1-1 1,1 1-1,0 0 1,0-1-1,1 1 1,1 9-1,-1-16-106,-1 0-1,1 0 0,0 0 0,0 0 0,0 0 1,0 0-1,0 0 0,0-1 0,1 1 0,-1 0 1,1-1-1,-1 1 0,1-1 0,0 1 0,-1-1 1,1 0-1,0 0 0,0 1 0,0-1 0,0-1 1,0 1-1,0 0 0,0 0 0,0-1 0,0 1 1,0-1-1,1 0 0,-1 0 0,0 1 0,0-2 1,0 1-1,0 0 0,1 0 0,-1-1 0,3 0 1,-1 0-16,0 0 0,-1 0 1,1 0-1,-1-1 0,1 0 1,-1 1-1,0-1 0,1 0 1,-1-1-1,0 1 0,0 0 1,0-1-1,-1 0 0,1 0 1,-1 0-1,1 0 0,-1 0 1,0 0-1,0 0 0,-1-1 1,3-5-1,0 0 8,-1 0 0,0-1 1,0 0-1,-1 1 0,-1-1 0,1 0 0,-1-12 0,-1 21-52,-4 32-70,2-19 199,1 0 0,0 0-1,1-1 1,0 1 0,4 21-1,-3-30-163,-1-1-1,1 0 0,0 0 1,0 1-1,0-1 0,0 0 1,0 0-1,1 0 1,-1 0-1,1 0 0,-1 0 1,1 0-1,0-1 0,2 3 1,-2-3-272,1 1 0,-1-1 1,1 0-1,-1 0 1,1 0-1,0-1 0,0 1 1,-1 0-1,1-1 0,0 0 1,0 0-1,-1 0 1,1 0-1,0 0 0,3-1 1,9-3-3992,3-8-1601</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39.738"/>
    </inkml:context>
    <inkml:brush xml:id="br0">
      <inkml:brushProperty name="width" value="0.025" units="cm"/>
      <inkml:brushProperty name="height" value="0.025" units="cm"/>
    </inkml:brush>
  </inkml:definitions>
  <inkml:trace contextRef="#ctx0" brushRef="#br0">70 248 11819,'0'0'2760,"-5"0"796,-17 11-1683,-9 23 830,30-33-2622,0 1 1,0-1 0,0 1-1,0-1 1,0 1 0,0-1-1,0 1 1,1 0 0,-1 0-1,0-1 1,1 1-1,-1 0 1,1 0 0,0 0-1,0-1 1,0 1 0,0 0-1,0 0 1,0 0 0,0 0-1,1-1 1,0 4 0,3-4-53,0 0 1,1 0 0,-1 0 0,1-1 0,-1 1-1,1-1 1,-1 0 0,1-1 0,-1 1 0,1-1-1,6-1 1,-6 0-43,0-1 0,0 1 0,-1-1 0,1 1 0,-1-1 0,0-1 0,0 1 0,0-1 0,0 1 0,0-1 0,-1 0 0,5-8 0,-2 3-17,0 0 1,-1-1-1,0 0 0,-1 0 1,4-11-1,-13 46 216,1 0-1,2 0 1,0 46-1,2-70-181,0 0-1,0 0 1,0 0-1,0 0 1,1 0-1,-1-1 1,0 1-1,0 0 1,1 0-1,-1 0 1,0-1-1,1 1 1,-1 0-1,1 0 1,-1-1-1,1 1 1,-1 0-1,1-1 1,0 1-1,-1 0 1,1-1-1,0 1 1,-1-1-1,1 1 1,0-1-1,0 0 1,0 1-1,-1-1 1,1 0-1,0 1 1,0-1-1,0 0 1,0 0-1,-1 0 1,1 0-1,0 0 1,0 0-1,0 0 1,0 0-1,0 0 1,0 0-1,-1-1 1,3 1-1,1-1-43,-1 0 0,1 0 0,0 0-1,0-1 1,-1 1 0,1-1 0,-1 0-1,7-4 1,6-8-674,-2-1 1,1-1-1,-2 0 1,0-1-1,-1 0 0,-1-1 1,16-33-1,-19 32 660,0-1-1,0 0 1,-2 0-1,-1 0 1,0-1 0,-2 1-1,3-37 1,-6 57 86,0 0-1,0 0 1,0 0 0,0 0 0,0-1 0,0 1 0,0 0 0,0 0 0,0 0 0,0 0 0,0-1 0,0 1-1,0 0 1,0 0 0,0 0 0,0 0 0,0 0 0,0-1 0,0 1 0,0 0 0,0 0 0,0 0-1,0 0 1,0-1 0,0 1 0,0 0 0,-1 0 0,1 0 0,0 0 0,0 0 0,0 0 0,0-1 0,0 1-1,0 0 1,0 0 0,-1 0 0,1 0 0,0 0 0,0 0 0,0 0 0,0 0 0,0 0 0,-1 0 0,1 0-1,0 0 1,0 0 0,0 0 0,0 0 0,-1 0 0,1 0 0,0 0 0,0 0 0,0 0 0,0 0 0,-1 0-1,1 0 1,0 0 0,0 0 0,0 0 0,-11 11 827,-8 18 190,10-4-516,1 0-1,2 1 1,0 0 0,2 0 0,1 1 0,1-1-1,1 1 1,1 0 0,6 41 0,1-39-457,0-42 60,0-49 52,-7 24-302,0-25-258,1 44 221,-1 19 149,0 0 1,0 0 0,1 0 0,-1 0 0,0 0 0,0 0-1,0 0 1,0 0 0,0 0 0,0 0 0,0 0 0,0 0-1,0 0 1,0 0 0,0 0 0,1 0 0,-1 0 0,0-1-1,0 1 1,0 0 0,0 0 0,0 0 0,0 0 0,0 0-1,0 0 1,0 0 0,0 0 0,0 0 0,0 0 0,0 0-1,0 0 1,0 0 0,1 0 0,-1 0 0,0-1 0,0 1 0,0 0-1,0 0 1,0 0 0,0 0 0,0 0 0,0 0 0,0 0-1,2 5 13,0 0-1,1 0 1,-1 0 0,1-1-1,1 1 1,-1-1-1,1 1 1,-1-1-1,1 0 1,0-1 0,1 1-1,-1-1 1,0 0-1,1 0 1,0 0-1,0 0 1,0-1-1,0 0 1,0 0 0,1 0-1,8 1 1,-10-2-8,0 0 1,0-1-1,0 1 1,0-1 0,1 0-1,-1-1 1,0 1-1,0-1 1,0 1 0,0-1-1,0 0 1,0-1-1,0 1 1,0-1-1,-1 0 1,1 0 0,0 0-1,-1 0 1,1 0-1,-1-1 1,0 0 0,0 1-1,0-1 1,0-1-1,-1 1 1,1 0-1,-1 0 1,4-8 0,6-18-147,-12 30-25,-5 15 132,1-2 120,0 0 1,1 0 0,1 1 0,0-1 0,1 0 0,1 1-1,0-1 1,2 16 0,-2-29-110,0 0-1,1-1 0,-1 1 1,0 0-1,1-1 1,-1 1-1,1-1 1,-1 1-1,1-1 1,-1 1-1,1-1 1,-1 1-1,1-1 0,-1 1 1,1-1-1,0 0 1,-1 1-1,1-1 1,0 0-1,-1 0 1,1 1-1,0-1 0,-1 0 1,1 0-1,0 0 1,-1 0-1,1 0 1,0 0-1,0 0 1,-1 0-1,1 0 1,0 0-1,-1-1 0,1 1 1,0 0-1,0-1 1,23-12-5714,-13-6 791,0-5-973</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40.065"/>
    </inkml:context>
    <inkml:brush xml:id="br0">
      <inkml:brushProperty name="width" value="0.025" units="cm"/>
      <inkml:brushProperty name="height" value="0.025" units="cm"/>
    </inkml:brush>
  </inkml:definitions>
  <inkml:trace contextRef="#ctx0" brushRef="#br0">4 0 13036,'0'0'10859,"-3"57"-10859,8-36-1282,1 0-1632,-3-2-1827,0-1-3459</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40.437"/>
    </inkml:context>
    <inkml:brush xml:id="br0">
      <inkml:brushProperty name="width" value="0.025" units="cm"/>
      <inkml:brushProperty name="height" value="0.025" units="cm"/>
    </inkml:brush>
  </inkml:definitions>
  <inkml:trace contextRef="#ctx0" brushRef="#br0">15 18 8872,'0'0'15690,"-7"20"-13101,6-18-2516,0 0 0,0 1 0,0-1 0,0 0 0,0 0 0,1 0 0,-1 1 0,1-1 0,0 0 0,0 0 0,0 1-1,0-1 1,0 0 0,0 1 0,0-1 0,1 0 0,-1 0 0,1 1 0,1 2 0,-1-3-49,0-1-1,1 1 1,-1-1-1,1 1 1,-1-1-1,1 0 1,0 1-1,-1-1 1,1 0-1,0 0 0,0 0 1,0-1-1,-1 1 1,1 0-1,0-1 1,0 1-1,4 0 1,5 0-14,-1-1 1,1 0-1,0 0 0,0-1 1,-1-1-1,1 1 0,13-5 1,-5-1-14,1-1 1,-1-1-1,36-21 1,25-13 17,-80 45 51,1 0 1,-1 0-1,0-1 0,0 1 1,0 0-1,0 0 1,0-1-1,0 1 0,0 0 1,-1 0-1,1-1 1,0 1-1,-1 0 0,0-1 1,0 3-1,-2 4 141,0 1 0,0 0-1,1-1 1,-2 18 0,3-25-197,1 0 1,0 1-1,0-1 0,0 0 1,0 1-1,0-1 0,0 0 1,0 1-1,0-1 0,1 0 1,-1 1-1,1-1 0,-1 0 1,1 0-1,-1 1 0,1-1 1,-1 0-1,1 0 0,0 0 1,0 0-1,0 0 0,0 0 1,0 0-1,0 0 0,0 0 1,0 0-1,0-1 0,0 1 1,0 0-1,0-1 1,1 1-1,-1-1 0,0 1 1,0-1-1,1 0 0,-1 1 1,0-1-1,1 0 0,-1 0 1,0 0-1,2 0 0,2 0-44,0-1-1,0 1 0,0-1 1,-1 0-1,1-1 0,0 1 1,-1-1-1,1 0 0,-1 0 1,0 0-1,1-1 0,-1 1 1,5-6-1,32-15-1156,-41 24 1103,1-1-1,0 1 1,-1-1-1,1 1 1,0-1 0,-1 1-1,1 0 1,-1-1-1,1 1 1,-1 0-1,1-1 1,-1 1 0,1 0-1,-1-1 1,0 1-1,1 0 1,-1 0 0,0 0-1,0-1 1,1 1-1,-1 0 1,0 0-1,0 0 1,0 0 0,0 0-1,0-1 1,0 1-1,0 0 1,-1 0 0,1 0-1,0 0 1,-2 34-3820,-4-16-822,-3-2-3112</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41.537"/>
    </inkml:context>
    <inkml:brush xml:id="br0">
      <inkml:brushProperty name="width" value="0.025" units="cm"/>
      <inkml:brushProperty name="height" value="0.025" units="cm"/>
    </inkml:brush>
  </inkml:definitions>
  <inkml:trace contextRef="#ctx0" brushRef="#br0">116 50 10858,'0'0'3267,"2"-8"43,4-25-865,-6 25 732,-5 12-2247,-4 10-521,2 6 145,2-1-1,0 1 1,1 0-1,1 1 1,0 23-1,4 105 1447,-1-149-1993,2 10 34,-1 0 0,1-1 0,0 1 0,1-1 0,0 0 0,1 0 0,0 0 0,0 0 0,7 9 0,17 41-307,-28-58 256,-3-3 9,0 0 0,0 0 0,0-1 1,0 0-1,1 1 0,-1-1 1,1 0-1,-1 0 0,1 0 0,0-1 1,1 1-1,-1 0 0,-2-6 0,-1 0 1,-29-40-178,25 38 159,1 0 0,0 0 0,0 0 0,1-1 0,1 0 0,0-1 0,1 0 0,0 0 0,-6-24 0,12 36 23,-1 0 0,0 0 0,0 0 1,0 0-1,1 0 0,-1 0 0,0 0 0,1 0 1,-1 0-1,1 0 0,-1 0 0,1 0 1,0 0-1,-1 0 0,1 1 0,0-1 1,0 0-1,-1 0 0,1 1 0,0-1 1,0 1-1,0-1 0,0 0 0,0 1 0,0 0 1,0-1-1,0 1 0,0 0 0,0-1 1,0 1-1,0 0 0,0 0 0,2 0 1,42-2-97,-36 2 61,89 7-4369,-28 0-4626,-1-8-4993,-43-10 17402,-4-6 4250,-10 10 4621,-19 52-10322,5-39-1847,0-1-1,1 1 1,0 0-1,0 0 0,1-1 1,0 1-1,0 0 0,0 0 1,2 8-1,-2-13-78,1-1-1,-1 1 1,1 0 0,-1-1-1,1 1 1,0 0-1,-1-1 1,1 1-1,0-1 1,0 1 0,-1-1-1,1 1 1,0-1-1,0 0 1,0 1-1,0-1 1,0 0 0,-1 0-1,1 1 1,0-1-1,0 0 1,0 0 0,2 0-1,27-1 53,-22 1-52,0 0-20,-1 0 0,0-1 0,0 0 0,0 0 0,0-1 0,0 0 0,0 0 0,0 0 0,0-1 0,-1 0 0,1-1 0,11-7 0,-19 9 66,-1-1-1,1 1 0,0-1 1,-1 1-1,1 0 0,-1-1 1,1 1-1,-1 0 0,0 0 1,0 0-1,0 0 0,-4-2 1,-5-7 214,7 6-152,-20-32 409,23 36-506,0-1-1,0 0 1,0 0 0,0 0 0,1 0 0,-1 0-1,1 0 1,-1 0 0,1 0 0,0 0 0,0 0-1,0 0 1,0 0 0,0 0 0,0 0 0,0 0-1,1 0 1,0-3 0,1 4-15,1-1 0,-1 1 1,0 0-1,1 0 0,-1 0 0,1 0 0,-1 0 0,1 0 0,-1 1 1,1-1-1,-1 1 0,1 0 0,0 0 0,-1 0 0,1 0 1,3 1-1,3-2-2,105 1-1629,-71 1-1806,87-9 1,-80-2-5524</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42.573"/>
    </inkml:context>
    <inkml:brush xml:id="br0">
      <inkml:brushProperty name="width" value="0.025" units="cm"/>
      <inkml:brushProperty name="height" value="0.025" units="cm"/>
    </inkml:brush>
  </inkml:definitions>
  <inkml:trace contextRef="#ctx0" brushRef="#br0">70 120 11211,'1'-8'8385,"-4"10"-3449,-12 23-2144,-16 40-2645,27-55 28,0 0 1,1 0-1,0 0 0,0 1 0,1-1 0,1 1 0,0 0 0,0-1 0,2 17 0,-1-25-167,0-1 1,1 1-1,0-1 0,-1 1 0,1-1 0,0 0 0,-1 1 0,1-1 0,0 0 0,0 1 1,0-1-1,0 0 0,0 0 0,1 0 0,-1 0 0,0 0 0,0 0 0,1 0 0,-1-1 1,0 1-1,1 0 0,-1-1 0,1 1 0,-1-1 0,1 0 0,-1 1 0,1-1 0,0 0 1,-1 0-1,1 0 0,-1 0 0,1 0 0,-1 0 0,1 0 0,-1-1 0,2 1 0,3-1 7,0 0 0,0 0 0,-1-1-1,1 1 1,-1-1 0,1 0-1,-1-1 1,9-4 0,-5-1-16,0 0 0,-1 0 0,0 0 0,-1-1 0,1 0 0,-2 0 0,1-1 0,-1 0 0,-1 0 0,6-14 0,-1-3-18,-1-1-1,7-34 0,-22 89 49,1-1 0,1 1 0,2 0 0,1 50-1,0-76-29,1 0 0,0 0 0,1 0 0,-1 0 0,0 1 0,0-1 0,0 0 0,1 0 0,-1 0 0,0 0 0,1 0 0,-1 0 0,1 0 0,0 0 0,-1 0 0,1 0 0,0 0 0,-1 0 0,1 0 0,0 0 0,0-1 0,0 1 0,0 0 0,0 0 0,0-1 0,0 1 0,0-1 0,0 1 0,0-1 0,0 1 0,0-1 0,0 0 0,0 0 0,1 1 0,-1-1 0,0 0 0,0 0 0,0 0 0,0 0 0,1 0 0,-1-1 0,0 1 0,0 0 0,2-1 0,2 0-90,-1-1 1,1 0-1,-1 0 1,1 0 0,-1 0-1,0-1 1,0 1-1,0-1 1,6-6-1,21-27-1555,-1-1 0,-2-1-1,-1-2 1,41-85-1,-65 118 2106,-5 8-8,-11 19 461,-19 38 1137,17-21-1282,0 1 0,3 1 0,1 0 0,2 1 0,-7 72-1,16-111-759,0 1 0,0-1 0,0 0 0,-1 1 0,2-1 0,-1 0 0,0 1 0,0-1-1,0 0 1,1 1 0,-1-1 0,0 0 0,1 1 0,0-1 0,-1 0 0,1 0 0,0 1-1,-1-1 1,1 0 0,0 0 0,0 0 0,2 1 0,-2-1 17,0-1 0,0 0-1,0 1 1,1-1 0,-1 0 0,0 0-1,0 0 1,1 0 0,-1 0 0,0 0 0,0-1-1,1 1 1,-1 0 0,0-1 0,0 1-1,0 0 1,1-1 0,-1 0 0,1 0 0,6-4 77,0 0 1,0-1 0,0 0-1,12-14 1,14-21-39,49-76 0,-52 70-121,43-50 1,-73 97-12,-1-1 0,0 1 0,1-1 1,-1 1-1,1-1 0,-1 1 1,1-1-1,-1 1 0,1 0 0,-1-1 1,1 1-1,-1 0 0,1-1 1,-1 1-1,1 0 0,0 0 0,-1 0 1,1-1-1,0 1 0,-1 0 0,1 0 1,-1 0-1,1 0 0,0 0 1,-1 0-1,1 0 0,1 1 0,-2-1-173,0 0 0,1 1-1,-1-1 1,0 0 0,0 1-1,1-1 1,-1 1-1,0-1 1,0 0 0,0 1-1,0-1 1,1 1-1,-1-1 1,0 1 0,0-1-1,0 1 1,0-1-1,0 1 1,0-1 0,0 1-1,0-1 1,0 1 0,-1-1-1,1 0 1,0 1-1,0-1 1,0 1 0,0-1-1,-1 1 1,1-1-1,0 0 1,0 1 0,-1-1-1,1 0 1,-1 1-1,-8 9-7460</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42.900"/>
    </inkml:context>
    <inkml:brush xml:id="br0">
      <inkml:brushProperty name="width" value="0.025" units="cm"/>
      <inkml:brushProperty name="height" value="0.025" units="cm"/>
    </inkml:brush>
  </inkml:definitions>
  <inkml:trace contextRef="#ctx0" brushRef="#br0">0 0 14382,'0'0'10602,"0"50"-8520,6-31-737,1 0-769,3 5-383,-3 0-129,1 3-224,-1 1-1826,-1-3-2883,3-8-5381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51.827"/>
    </inkml:context>
    <inkml:brush xml:id="br0">
      <inkml:brushProperty name="width" value="0.025" units="cm"/>
      <inkml:brushProperty name="height" value="0.025" units="cm"/>
    </inkml:brush>
  </inkml:definitions>
  <inkml:trace contextRef="#ctx0" brushRef="#br0">57 0 17200,'0'0'6534,"-51"53"-5797,45-38 256,6-1-32,0 0-705,0 2-160,9-5 0,6-3-96,0 0 64,4-6-64,1-2-640,6 0-1026,1-10-1537,-3-6-1153,-1-5-3780</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47.618"/>
    </inkml:context>
    <inkml:brush xml:id="br0">
      <inkml:brushProperty name="width" value="0.025" units="cm"/>
      <inkml:brushProperty name="height" value="0.025" units="cm"/>
    </inkml:brush>
  </inkml:definitions>
  <inkml:trace contextRef="#ctx0" brushRef="#br0">2773 616 12908,'-2'-10'171,"-12"-94"874,11 70-1197,-1-1 0,-2 1 0,-12-40 0,15 63 138,-1 2 0,0-1 0,-1 0 0,0 1 0,0 0 0,-1 0 0,0 0 0,-1 1 0,0 0 0,0 0 0,0 1 0,-1 0 0,0 0 0,-1 1 1,-10-7-1,-7 0 126,-1 1 0,0 1 1,-1 1-1,0 1 0,-32-5 1,-153-17 103,116 19-60,-23-4 264,-262-31 1187,290 40-1286,0 4 0,-106 11-1,145 0-194,1 2-1,1 2 1,0 2-1,0 3 1,1 1-1,2 3 0,-70 40 1,40-13 139,2 2 1,3 4 0,-101 96-1,140-117-200,1 0 0,2 2 1,2 2-1,1 1 0,2 0 0,2 2 0,1 1 0,2 1 0,2 1 0,2 1 0,2 0 0,2 1 0,2 0 0,1 1 0,-5 82 0,13-83-66,2 0 0,2-1 0,2 1 0,2-1 0,2 0-1,21 70 1,-19-87-1,0-1 0,2 0 0,1-1 0,1 0 0,1-1 0,1-1 0,1 0 0,1-1 0,1-1 0,1-1 0,36 29 0,-26-28 0,0-2-1,1-1 1,1-1-1,1-1 1,0-3-1,1 0 1,0-2-1,61 11 1,-18-10 17,0-4 0,0-3 0,79-6 0,-77-4-4,-2-3 1,1-4-1,149-44 0,-82 8 33,147-72 0,-199 77-18,-2-4 0,125-86 0,-177 105 34,-1-3 0,-1-1 1,-1-2-1,-2-1 1,-2-1-1,-1-2 0,33-55 1,-37 48 18,-2-2 0,-2-1 0,24-73 0,-38 93 20,-2 0 0,-1-1 1,-1 0-1,-1-1 0,-1 1 1,-2-1-1,-5-49 0,3 67 3,-2 0 0,0 0 0,0 1 0,-1 0 0,0-1 0,-1 1 0,-1 1 0,1-1 0,-2 1 0,1 0 0,-16-18 0,-6-1 128,-1 2 0,-42-32 0,46 41-1287,2 0 1,1-2-1,0-1 1,1-1-1,-22-31 1,18 12-4208</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47.959"/>
    </inkml:context>
    <inkml:brush xml:id="br0">
      <inkml:brushProperty name="width" value="0.025" units="cm"/>
      <inkml:brushProperty name="height" value="0.025" units="cm"/>
    </inkml:brush>
  </inkml:definitions>
  <inkml:trace contextRef="#ctx0" brushRef="#br0">593 3946 15439,'0'0'1681,"12"-13"-1547,211-244 4,-128 134 139,-5-4 0,-7-4 0,-4-3-1,-7-3 1,63-169 0,-119 263-264,-1-1 1,-2-1 0,-1 0 0,-3 0 0,-2-1-1,-2 0 1,-2-1 0,-2 1 0,-2 0 0,-2-1-1,-13-65 1,-11-4 97,-6 2 0,-5 0 0,-5 3 0,-4 1 0,-5 3 0,-5 2 0,-5 2 0,-86-109-1,61 107 505,-3 3 0,-6 5 0,-3 4 0,-133-96 0,153 133-50,45 34-451,0-3-1,1-1 0,2-1 1,-32-35-1,58 55-388,0 1-1,1-1 0,0 0 1,0-1-1,0 1 1,1-1-1,-4-13 0,-7-59-8340,6 22-3288</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49.703"/>
    </inkml:context>
    <inkml:brush xml:id="br0">
      <inkml:brushProperty name="width" value="0.025" units="cm"/>
      <inkml:brushProperty name="height" value="0.025" units="cm"/>
    </inkml:brush>
  </inkml:definitions>
  <inkml:trace contextRef="#ctx0" brushRef="#br0">85 1173 15983,'-7'8'54,"-4"7"-34,-43 50 632,54-65-619,0 0 0,0 1 1,0-1-1,0 0 0,0 0 0,0 1 0,0-1 1,-1 0-1,1 0 0,0 0 0,0 1 0,0-1 0,-1 0 1,1 0-1,0 0 0,0 1 0,-1-1 0,1 0 0,0 0 1,0 0-1,-1 0 0,1 0 0,0 0 0,-1 1 1,1-1-1,0 0 0,0 0 0,-1 0 0,1 0 0,0 0 1,-1 0-1,1 0 0,0 0 0,0 0 0,-1 0 0,1-1 1,0 1-1,-1 0 0,1 0 0,0 0 0,0 0 0,-1 0 1,1 0-1,0-1 0,0 1 0,-1 0 0,1 0 1,0 0-1,0-1 0,0 1 0,0 0 0,-1 0 0,1-1 1,0 1-1,0 0 0,0 0 0,0-1 0,0 1 0,0 0 1,-1 0-1,1-1 0,0 1 0,0 0 0,0-1 1,0 1-1,0 0 0,0-1 0,0 1 0,0-1 0,2-24 164,-1 21-137,46-204 534,-12 68-548,90-543 317,-123 676-327,1-13 98,2 1 0,0 0 0,1 0 1,14-30-1,-18 45-127,1 0 0,-1-1 0,1 1 0,0 0 0,0 1 0,1-1 0,-1 0 0,1 1 0,0 0 0,0 0 0,0 0 0,0 0 0,0 1 0,1-1 0,-1 1 0,1 0 0,0 1 0,-1-1 0,1 1 1,0 0-1,0 0 0,0 0 0,7 1 0,-1 0-15,0 1 0,-1 1 1,1-1-1,-1 2 0,1 0 0,-1 0 1,0 0-1,0 2 0,0-1 1,17 12-1,8 7-183,45 40 1,-57-44-129,80 68-3130,-53-43-1345</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54.652"/>
    </inkml:context>
    <inkml:brush xml:id="br0">
      <inkml:brushProperty name="width" value="0.025" units="cm"/>
      <inkml:brushProperty name="height" value="0.025" units="cm"/>
    </inkml:brush>
  </inkml:definitions>
  <inkml:trace contextRef="#ctx0" brushRef="#br0">31 13 2787,'-10'-12'15969,"11"29"-12437,12 20-2096,31 57 0,-7-14-1239,-11-22-155,-11-27 27,-2 0 1,19 63 0,-53-126-403,-42-52-1,53 72 281,-31-35-474,25 28 423,0 0 0,-16-24 0,32 43 119,-1-1-1,1 1 0,0 0 1,0-1-1,-1 1 0,1-1 1,0 1-1,0 0 0,0-1 1,0 1-1,-1-1 0,1 1 1,0-1-1,0 1 0,0 0 1,0-1-1,0 1 0,0-1 0,0 1 1,0-1-1,0 1 0,0-1 1,1 1-1,-1 0 0,0-1 1,0 1-1,0-1 0,0 1 1,1 0-1,-1-1 0,0 1 1,0 0-1,1-1 0,0 0 1,19-5 404,38 6 168,-41 1-445,-6-1-195,-1-1 1,0 0-1,0 0 0,0-1 1,-1-1-1,1 1 1,0-1-1,15-8 0,-17 7-858,-1 0-1,0-1 1,0 0-1,0 0 1,0-1-1,8-9 1,7-13-6659</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55.673"/>
    </inkml:context>
    <inkml:brush xml:id="br0">
      <inkml:brushProperty name="width" value="0.025" units="cm"/>
      <inkml:brushProperty name="height" value="0.025" units="cm"/>
    </inkml:brush>
  </inkml:definitions>
  <inkml:trace contextRef="#ctx0" brushRef="#br0">45 53 11531,'0'0'2258,"-5"-8"86,-15-25-70,9 21-131,5 17-557,4 17-323,2-21-1291,1 27 508,1-1 0,2 0 0,0-1 0,13 38 0,43 106 1914,-42-122-1854,-7-19-325,181 426 626,-206-518 297,-3 20-1120,-57-160 46,64 169-58,1 0 0,2-1 0,-6-70 0,13 104-8,-1-1-1,1 1 0,0-1 0,0 1 0,0 0 1,0-1-1,0 1 0,1-1 0,-1 1 0,0 0 1,0-1-1,1 1 0,-1 0 0,1-1 1,-1 1-1,1 0 0,0 0 0,0 0 0,-1-1 1,1 1-1,0 0 0,0 0 0,0 0 0,0 0 1,0 0-1,0 1 0,1-1 0,0-1 1,3 1-11,-1 0 1,0 1-1,1-1 1,-1 1-1,1 0 1,-1 0-1,8 1 1,-10-1 11,4 1-1,1 0 0,-1 0 0,1 1 0,-1 0 0,0 0 0,0 0 0,0 1 0,0 0 0,-1 0 0,1 1 0,-1-1 0,1 1 0,-1 0 0,-1 1 0,1-1 0,0 1 0,-1 0 0,0 0 0,6 11 0,-2-3 14,-2 0 0,0 0 1,0 0-1,-1 1 0,-1 0 1,0 0-1,3 26 1,-10-106 336,3 48-340,0 1 0,-1-1-1,-7-28 1,8 43-6,-5-16 14,-1-1 0,-12-27-1,16 43 19,1 1 0,-1-1-1,0 0 1,0 1 0,-1-1-1,1 1 1,-1 0 0,1-1-1,-1 1 1,0 1 0,0-1 0,0 0-1,-1 1 1,1-1 0,-1 1-1,1 0 1,-1 0 0,0 1 0,-5-3-1,8 4-30,1 0 0,-1 0 0,0 0-1,0 0 1,1 0 0,-1 0 0,0 0-1,1 0 1,-1 0 0,0 0 0,1 0-1,-1 0 1,0 1 0,1-1 0,-1 0-1,0 0 1,1 1 0,-1-1 0,1 1-1,-1-1 1,1 0 0,-1 1 0,0-1 0,1 1-1,0-1 1,-1 1 0,1-1 0,-1 1-1,1 0 1,0-1 0,-1 1 0,1-1-1,0 1 1,-1 0 0,1-1 0,0 1-1,0 0 1,0-1 0,0 1 0,0 0-1,0-1 1,0 1 0,0 0 0,0 0-1,0-1 1,0 1 0,0 0 0,0-1 0,1 1-1,-1 0 1,0-1 0,1 2 0,0 1-10,-1 0 1,1 1-1,1-1 1,-1 0-1,0 0 1,1 0-1,-1 0 1,1 0-1,0 0 1,2 2-1,1-1-273,1-1 0,-1 0 0,1 0 0,0 0 0,0 0 0,0-1 0,0 0-1,0-1 1,0 1 0,1-1 0,-1 0 0,13 0 0,-10-1-966,0 0 1,0-1-1,0 0 0,0 0 1,-1 0-1,1-2 0,-1 1 1,16-7-1,4-6-5508</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56.208"/>
    </inkml:context>
    <inkml:brush xml:id="br0">
      <inkml:brushProperty name="width" value="0.025" units="cm"/>
      <inkml:brushProperty name="height" value="0.025" units="cm"/>
    </inkml:brush>
  </inkml:definitions>
  <inkml:trace contextRef="#ctx0" brushRef="#br0">48 59 4708,'0'0'10677,"-6"9"-6748,0 3-3084,0 1 0,0 0 0,1 0 1,1 0-1,0 1 0,1 0 0,0 0 0,2 0 0,-2 18 0,3-30-793,0-1 1,-1 1 0,1-1-1,0 0 1,0 1-1,0-1 1,0 1-1,0-1 1,1 1-1,-1-1 1,0 0-1,1 1 1,-1-1-1,0 0 1,1 1-1,0-1 1,-1 0-1,1 1 1,0-1 0,0 0-1,0 0 1,-1 0-1,1 0 1,0 0-1,0 0 1,1 0-1,-1 0 1,0 0-1,0-1 1,2 2-1,-1-2-34,0-1 1,0 1-1,0-1 0,0 1 0,0-1 0,0 0 0,0 0 0,0 0 1,0 0-1,0 0 0,0 0 0,0 0 0,-1-1 0,1 1 0,0 0 1,-1-1-1,0 0 0,1 1 0,1-5 0,21-29 137,14-21-65,-36 53-84,0 1 0,0 0 0,0 0 0,0 0 0,0 0 0,1 0 0,-1 0 0,1 1 0,-1-1 0,1 1 0,-1-1 0,1 1 0,0 0 0,0 0 0,0 1 0,0-1 0,4 0-1,-5 1 14,0 0-1,0 1 0,-1-1 0,1 1 0,0-1 0,0 1 0,-1 0 0,1 0 0,0 0 0,-1 0 0,1 0 0,-1 0 0,1 0 0,-1 0 0,1 1 0,-1-1 0,0 0 0,0 1 0,0-1 0,2 4 0,21 43 437,1-2-151,-24-45-285,0 0 1,0 0-1,-1 0 0,1 0 1,0 0-1,0 0 1,0 0-1,0-1 1,0 1-1,0 0 1,0-1-1,1 1 1,-1-1-1,0 1 1,0-1-1,0 0 1,0 1-1,1-1 1,-1 0-1,0 0 1,1 0-1,-1 0 1,0 0-1,3 0 1,-3-1-2,1 0 0,0 0 0,0 0 0,0 0 0,-1 0 0,1 0 0,-1-1 0,1 1 0,-1-1 0,1 1 0,-1-1 0,0 1 0,0-1 0,1-2 1,6-10 17,-2-1 1,0 0 0,6-21 0,-6 16-35,-3 13-6,0 0 0,1 1-1,-1-1 1,1 1 0,6-8 0,-9 13 3,-1 0 0,1 0 1,-1 0-1,1 0 0,0 1 1,-1-1-1,1 0 0,0 0 1,0 1-1,-1-1 0,1 1 1,0-1-1,0 0 0,0 1 1,0 0-1,0-1 0,0 1 0,0-1 1,0 1-1,0 0 0,0 0 1,0 0-1,0-1 0,0 1 1,0 0-1,0 0 0,0 1 1,0-1-1,0 0 0,0 0 1,0 0-1,0 1 0,0-1 1,0 0-1,0 1 0,0-1 1,0 1-1,0-1 0,-1 1 0,1-1 1,0 1-1,0 0 0,0 0 1,-1-1-1,1 1 0,0 0 1,-1 0-1,1 1 0,11 19 5,10 18 12,-21-37-15,0-1 0,-1 0 0,1 0 0,0 0 0,0 0 0,0 0-1,0 0 1,0-1 0,0 1 0,0 0 0,0 0 0,1-1 0,-1 1 0,0-1-1,0 1 1,0-1 0,1 1 0,-1-1 0,0 0 0,1 1 0,-1-1 0,0 0-1,1 0 1,-1 0 0,2 0 0,1-3 5,-1 1-1,0-1 1,-1 0-1,1 0 0,0 0 1,-1 0-1,0 0 1,0-1-1,0 1 1,0-1-1,0 1 1,-1-1-1,1 0 1,0-5-1,6-10-28,-3 9-33,0 1 1,0 0-1,1 0 0,0 1 1,11-12-1,-17 19 43,1 0 1,0 0-1,0 0 0,1 0 1,-1 0-1,0 0 0,0 1 1,0-1-1,1 0 0,-1 0 0,0 1 1,1-1-1,-1 1 0,0 0 1,1-1-1,-1 1 0,1 0 1,-1 0-1,0 0 0,1-1 1,-1 2-1,1-1 0,-1 0 0,1 0 1,-1 0-1,0 1 0,1-1 1,-1 1-1,0-1 0,1 1 1,-1-1-1,0 1 0,1 0 1,-1 0-1,0-1 0,0 1 1,0 0-1,0 0 0,0 0 0,0 0 1,0 1-1,0-1 0,0 0 1,-1 0-1,1 0 0,0 1 1,-1-1-1,2 3 0,-2-3-95,19 24-1606,-18-24 1363,-1-1-1,1 1 1,0-1-1,0 1 1,-1-1-1,1 1 1,0-1-1,0 0 1,-1 1-1,1-1 0,0 0 1,0 0-1,0 0 1,0 1-1,-1-1 1,1 0-1,0 0 1,0 0-1,0 0 1,0-1-1,1 1 1,5-4-7273</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57.084"/>
    </inkml:context>
    <inkml:brush xml:id="br0">
      <inkml:brushProperty name="width" value="0.025" units="cm"/>
      <inkml:brushProperty name="height" value="0.025" units="cm"/>
    </inkml:brush>
  </inkml:definitions>
  <inkml:trace contextRef="#ctx0" brushRef="#br0">0 1 15439,'0'0'5680,"0"12"-3417,4 22-1333,1 0 0,2-1 0,1 0 0,16 45 0,-16-56-829,51 162 330,-50-152-109,-3 1 0,0-1 0,1 62 0,-18-134-72,3 14-222,-14-64-4,6 31-40,2-2-1,3 1 0,3-2 1,-2-84-1,11 143 16,-1-1 0,1 1 0,0 0 0,0-1 1,0 1-1,1 0 0,-1 0 0,1 0 0,0 0 0,-1 0 0,1 0 0,1 1 0,-1-1 0,0 0 1,1 1-1,-1 0 0,1 0 0,0-1 0,-1 2 0,1-1 0,0 0 0,0 1 0,1-1 0,-1 1 1,0 0-1,0 0 0,5-1 0,-5 1-1,1 0 1,0 0 0,-1 0-1,1 1 1,0 0 0,0-1-1,-1 1 1,1 1 0,0-1-1,0 0 1,-1 1 0,1 0-1,0 0 1,-1 0 0,1 0-1,-1 1 1,1-1 0,-1 1-1,0 0 1,0 0 0,0 0-1,0 1 1,0-1 0,5 6-1,-6-5 4,0 1-1,0 0 0,0 0 1,-1 0-1,1 0 0,-1 0 1,0 0-1,0 1 0,-1-1 1,1 0-1,-1 0 0,0 1 1,0-1-1,0 0 0,-1 0 1,1 1-1,-1-1 0,-3 8 1,1-1 3,-2 0 1,1 1-1,-2-1 1,1-1 0,-10 14-1,12-20-11,-37 47 37,38-48-41,-1-1 1,0 1-1,0-1 1,0 1-1,0-1 1,0 0-1,0 0 1,-1 0-1,1-1 1,-1 1 0,0-1-1,1 0 1,-1 0-1,-4 1 1,6-2-115,1-1 0,0 1 0,0 0 0,0-1 0,0 1 0,-1-1 0,1 1 0,0-1 0,0 0 0,0 1 0,0-1 0,0 0 0,1 0 0,-1 1 0,0-1 1,0 0-1,0 0 0,1 0 0,-1 0 0,0 0 0,1 0 0,-1-1 0,1 1 0,0 0 0,-1 0 0,1 0 0,0 0 0,-1 0 0,1-1 0,0 1 0,0 0 0,0 0 0,0-1 1,0 1-1,1-1 0,3-51-6673,8 20 626</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57.416"/>
    </inkml:context>
    <inkml:brush xml:id="br0">
      <inkml:brushProperty name="width" value="0.025" units="cm"/>
      <inkml:brushProperty name="height" value="0.025" units="cm"/>
    </inkml:brush>
  </inkml:definitions>
  <inkml:trace contextRef="#ctx0" brushRef="#br0">1 97 10762,'0'0'8381,"7"9"-6678,29 49 804,-23-35-1333,2 0-1,0-1 1,20 23 0,-35-44-1143,1 0 0,0 0 0,0 0 0,-1 0 0,1 0 0,0-1 0,0 1 1,0 0-1,0-1 0,0 1 0,0 0 0,0-1 0,0 1 0,0-1 0,0 1 0,0-1 0,0 0 0,0 0 0,1 1 1,-1-1-1,0 0 0,0 0 0,0 0 0,0 0 0,1 0 0,-1 0 0,0-1 0,2 1 0,-2-2 21,1 1 0,-1 0 0,0-1-1,0 1 1,1-1 0,-1 1-1,0-1 1,0 1 0,0-1 0,-1 0-1,1 0 1,0 1 0,-1-1 0,1 0-1,0-3 1,1-10 144,0 0-1,0-1 1,-2-15 0,0 30-204,0-8 55,0 0 1,-1 0 0,0 1 0,0-1 0,-1 1 0,-1-1 0,-4-12 0,6 18-37,-1 0 0,1 1 0,0-1 0,-1 1 1,0-1-1,1 1 0,-1 0 0,0 0 0,0-1 0,-1 1 0,1 1 0,0-1 1,-1 0-1,1 1 0,-1-1 0,1 1 0,-1-1 0,0 1 0,1 0 0,-1 0 1,0 1-1,0-1 0,0 1 0,0-1 0,-5 1 0,8 0-13,-1 0-1,0 0 0,1 0 1,-1 0-1,1 0 1,-1 1-1,0-1 0,1 0 1,-1 0-1,1 1 1,-1-1-1,1 0 0,-1 1 1,1-1-1,-1 1 1,1-1-1,0 1 0,-1-1 1,1 1-1,0-1 0,-1 1 1,1-1-1,0 1 1,-1-1-1,1 1 0,0-1 1,0 1-1,0-1 1,-1 1-1,1 0 0,0-1 1,0 1-1,0 0 1,0-1-1,0 1 0,0-1 1,0 1-1,0 0 1,1-1-1,-1 1 0,0 0 1,0 1-11,1-1 0,-1 1 1,0 0-1,1-1 1,0 1-1,-1 0 0,1-1 1,0 1-1,-1-1 0,1 1 1,0-1-1,0 1 1,1-1-1,0 2 0,2-1-272,-1 0-1,1-1 1,-1 1-1,1-1 1,0 0-1,-1 0 1,1 0-1,0 0 1,0 0-1,0-1 1,0 0-1,0 0 1,0 0-1,0 0 1,0-1-1,-1 0 1,1 1-1,0-1 1,0-1-1,-1 1 1,1 0-1,0-1 1,-1 0-1,1 0 1,3-3-1,6-4-2692,1 0 0,-1-2-1,-1 1 1,18-20 0,-7 4-3615</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57.761"/>
    </inkml:context>
    <inkml:brush xml:id="br0">
      <inkml:brushProperty name="width" value="0.025" units="cm"/>
      <inkml:brushProperty name="height" value="0.025" units="cm"/>
    </inkml:brush>
  </inkml:definitions>
  <inkml:trace contextRef="#ctx0" brushRef="#br0">53 38 6182,'0'0'14387,"-7"12"-12615,0 0-1267,0 1 0,1 0 0,1 0 0,0 1 0,1-1 0,1 1 0,0 0 0,0 0 0,0 25 0,3-34-374,0-1 1,1 1-1,-1-1 0,1 1 0,0-1 0,0 1 1,0-1-1,1 0 0,0 0 0,3 7 0,-5-10-117,1-1 0,-1 1 0,1 0 0,0 0 0,0 0 0,-1-1-1,1 1 1,0 0 0,0-1 0,0 1 0,0-1 0,0 1-1,0-1 1,0 1 0,-1-1 0,2 0 0,-1 1 0,0-1-1,0 0 1,1 0 0,0 0-14,0 0 0,0-1 0,0 1 0,0-1 0,0 1 1,-1-1-1,1 0 0,0 0 0,0 0 0,0 0 0,-1 0 0,1 0 0,-1 0 0,3-3 0,2-2 12,0 0 1,-1 0-1,0-1 0,0 0 0,0 0 1,-1 0-1,0 0 0,-1-1 0,1 1 0,-2-1 1,4-12-1,-3 7-10,0 1 0,-2-1 0,1 0 0,-1 1 0,-1-1-1,-3-24 1,3 34 1,-1 0 0,0 1-1,0-1 1,0 0-1,0 1 1,-1 0 0,1-1-1,-1 1 1,0-1 0,1 1-1,-1 0 1,0 0-1,0 0 1,0 0 0,0 1-1,-1-1 1,1 0 0,-1 1-1,1 0 1,-1-1-1,1 1 1,-5-1 0,6 1-12,-1 1 1,1-1 0,-1 1-1,1 0 1,-1-1 0,1 1 0,-1 0-1,1 0 1,-1 0 0,1 0-1,-1 0 1,1 0 0,-1 1-1,1-1 1,0 0 0,-1 1 0,1-1-1,-1 1 1,1 0 0,0-1-1,-1 1 1,1 0 0,0 0 0,0 0-1,0 0 1,-1 0 0,1 0-1,0 0 1,0 0 0,1 0-1,-1 1 1,0-1 0,0 0 0,1 0-1,-1 1 1,0-1 0,1 1-1,-1-1 1,1 1 0,0-1-1,-1 3 1,1-1-80,-1 0 0,1 1 0,-1-1 0,1 0-1,0 0 1,0 0 0,1 0 0,-1 1 0,1-1 0,-1 0 0,1 0 0,0 0-1,0 0 1,1 0 0,-1 0 0,0 0 0,1-1 0,3 5 0,-3-5-136,-1-1 0,1 1 0,0-1 1,0 0-1,0 0 0,0 0 1,0 0-1,0 0 0,0 0 1,1-1-1,-1 1 0,0-1 0,0 1 1,1-1-1,-1 0 0,0 0 1,1 0-1,-1 0 0,0 0 1,0-1-1,1 1 0,-1-1 0,0 1 1,0-1-1,0 0 0,0 0 1,4-2-1,0 0-830,0-1 0,0-1 0,0 1 0,0-1 0,-1 1 0,9-12 0,10-14-3275</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58.388"/>
    </inkml:context>
    <inkml:brush xml:id="br0">
      <inkml:brushProperty name="width" value="0.025" units="cm"/>
      <inkml:brushProperty name="height" value="0.025" units="cm"/>
    </inkml:brush>
  </inkml:definitions>
  <inkml:trace contextRef="#ctx0" brushRef="#br0">71 180 12268,'0'0'4276,"-6"10"-1452,-5 8-1744,1 1 1,1 0-1,-7 22 0,12-30-725,0 1 0,1-1 0,1 1 0,0 0 0,0 0 0,1 0 0,1 0 0,1 15 0,-1-26-353,0 0 0,0 0 0,0 0 1,0 0-1,0-1 0,1 1 0,-1 0 0,0 0 0,0 0 0,1 0 0,-1-1 1,1 1-1,-1 0 0,1 0 0,-1-1 0,1 1 0,-1 0 0,1-1 1,-1 1-1,1-1 0,0 1 0,0-1 0,-1 1 0,1-1 0,0 1 0,0-1 1,-1 0-1,1 1 0,0-1 0,0 0 0,0 0 0,0 1 0,-1-1 0,1 0 1,0 0-1,0 0 0,0 0 0,0 0 0,0 0 0,0-1 0,-1 1 0,1 0 1,0 0-1,1-1 0,1 0-25,0 0 0,0 0 0,0-1-1,0 1 1,-1-1 0,1 0 0,0 1 0,-1-1 0,1-1 0,-1 1 0,2-3 0,6-8-34,-1-1 0,-1 0 0,-1-1 0,0 0 1,0 0-1,-2-1 0,0 1 0,-1-1 0,4-27 1,-3 9 226,-3-1 0,-1 1 0,-5-56 0,-5 63 373,3 19-199,2 21 306,1 34 178,4 56 0,0-86-653,1-1 1,1 1-1,0-1 0,1 0 1,1 0-1,0 0 1,8 16-1,-12-30-160,0 0 0,0 1 0,0-1 0,0 0 0,0 0 0,1 0 1,-1 0-1,0 0 0,1-1 0,0 1 0,-1 0 0,1-1 0,0 1 0,0-1 0,0 1 0,0-1 0,0 0 0,0 0 0,0 0 0,0 0 1,1 0-1,-1-1 0,0 1 0,1-1 0,-1 1 0,0-1 0,1 0 0,-1 0 0,0 0 0,1 0 0,-1 0 0,3-1 0,-1-1-10,0 1 0,0-1 0,0 0 0,0-1 0,-1 1 0,1-1 0,-1 0 0,1 0 0,-1 0 0,0 0 0,0 0 0,-1-1 0,1 1 0,-1-1 0,1 0 0,1-5 0,5-12-98,-1-1 0,-1 0 0,-1 0-1,-1 0 1,-1-1 0,-1 0 0,-1 1 0,-2-37 0,-2 94 156,1-16 5,0 0 0,1-1 0,3 24 0,-3-39-47,0-1 1,0 1-1,1 0 1,-1 0 0,1-1-1,0 1 1,0 0-1,0-1 1,0 1 0,0-1-1,1 1 1,-1-1-1,1 0 1,-1 0 0,1 1-1,0-1 1,0 0-1,0 0 1,0-1 0,0 1-1,1 0 1,-1-1-1,0 1 1,1-1 0,-1 0-1,1 0 1,5 2-1,-6-3-16,1 0 0,0-1 0,0 1 1,0-1-1,0 1 0,-1-1 0,1 0 0,0 0 0,-1 0 0,1 0 0,-1 0 0,1-1 0,-1 1 0,1-1 0,-1 0 0,0 0 0,0 1 0,0-1 0,0-1 0,0 1 0,0 0 0,-1 0 0,1-1 0,-1 1 0,1-1 1,-1 1-1,1-5 0,4-4-34,-1 0 0,-1-1 0,0 1 0,-1-1 0,2-13 0,-3-56-819,-2 95 755,-1 2 156,1 0 0,1 0-1,0 0 1,5 17 0,-6-31-104,0 0 0,0 0-1,1 0 1,0 0 0,-1 0 0,1 0-1,0 0 1,0 0 0,0 0-1,0 0 1,0 0 0,0 0 0,1 0-1,-1-1 1,0 1 0,1 0 0,0-1-1,-1 0 1,1 1 0,0-1-1,0 0 1,0 0 0,0 0 0,0 0-1,0 0 1,0 0 0,0-1 0,0 1-1,0-1 1,0 1 0,0-1-1,1 0 1,-1 0 0,0 0 0,0 0-1,0 0 1,0 0 0,3-1 0,-2 0-340,0 0 1,0 0 0,0-1-1,0 1 1,0-1 0,-1 0-1,1 1 1,0-1 0,-1 0 0,0-1-1,1 1 1,-1 0 0,0-1-1,3-3 1,21-41-9365,-25 46 9388,12-28-9498</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52.279"/>
    </inkml:context>
    <inkml:brush xml:id="br0">
      <inkml:brushProperty name="width" value="0.025" units="cm"/>
      <inkml:brushProperty name="height" value="0.025" units="cm"/>
    </inkml:brush>
  </inkml:definitions>
  <inkml:trace contextRef="#ctx0" brushRef="#br0">53 1 16367,'0'0'3577,"-1"13"-1869,-10 401 4704,11-390-6292,0-22-98,-1-5-25,-1-35-210,0 11-108,1 7-37,1 6 127,-1 1 0,0 0 0,-1 0-1,0 0 1,-1 0 0,0 1 0,-1-1 0,0 1 0,-8-15 0,11 33 441,0 0 1,1 0-1,-1 0 1,1 0-1,1 0 1,1 8-1,0-10-167,1-1 0,-1 1 0,1-1 0,0 0 0,1 1 1,-1-1-1,0-1 0,1 1 0,0-1 0,0 1 0,-1-1 0,1 0 0,0 0 0,1-1 0,-1 1 0,0-1 0,0 0 1,1 0-1,-1 0 0,8-1 0,-7 1-36,0 0 1,0-1-1,0 0 1,0 0 0,0-1-1,0 1 1,0-1-1,0 0 1,0 0-1,-1-1 1,1 0 0,0 1-1,-1-2 1,1 1-1,-1 0 1,1-1-1,7-6 1,-7 3-82,-1 0-1,1-1 1,-1 0-1,6-13 1,8-12-200,-42 100 397,20-59-15,1 1-1,1-1 1,-1 0 0,1 1 0,1-1-1,0 1 1,0 0 0,1-1 0,0 1-1,3 14 1,-3-23-120,0 0 0,0 0 0,1 0 0,-1-1 0,0 1 0,1 0 0,-1 0 0,0 0 0,1 0 0,-1-1 0,1 1 0,0 0 0,-1 0 0,1-1 0,-1 1-1,1 0 1,0-1 0,0 1 0,-1-1 0,1 1 0,0-1 0,0 1 0,0-1 0,0 1 0,0-1 0,-1 0 0,1 0 0,0 1 0,0-1 0,0 0 0,0 0 0,0 0 0,0 0 0,0 0 0,0 0 0,0 0 0,0-1 0,0 1 0,0 0 0,0 0 0,-1-1 0,1 1 0,0 0 0,0-1 0,0 1 0,0-1 0,1-1 0,1 0-507,0 0 0,0 0 0,0-1 0,0 0 1,0 1-1,0-1 0,-1 0 0,1-1 0,3-5 1,4-19-5654,-2-8-4686</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58.733"/>
    </inkml:context>
    <inkml:brush xml:id="br0">
      <inkml:brushProperty name="width" value="0.025" units="cm"/>
      <inkml:brushProperty name="height" value="0.025" units="cm"/>
    </inkml:brush>
  </inkml:definitions>
  <inkml:trace contextRef="#ctx0" brushRef="#br0">45 0 3171,'0'0'23959,"-5"13"-23180,1-2-623,-23 68 1158,25-72-1268,0-1-1,1 1 1,-1 0-1,2 0 0,-1 0 1,1 0-1,0 0 1,0 0-1,1 0 1,2 11-1,-2-17-175,0 1 0,0-1 0,1 0 1,-1 0-1,0 1 0,1-1 0,-1 0 0,1 0 1,-1-1-1,1 1 0,-1 0 0,1 0 0,-1-1 1,1 1-1,0-1 0,0 1 0,-1-1 0,1 0 0,0 0 1,0 0-1,-1 0 0,1 0 0,0 0 0,0 0 1,-1 0-1,1-1 0,2 0 0,1 1-474,0-1 0,0 0 0,0-1 1,0 1-1,0-1 0,-1 0 0,1 0 0,6-4 0,-9 4 266,1 0-1,0-1 1,-1 1 0,0-1 0,0 0-1,0 1 1,0-1 0,0 0 0,0 0-1,-1 0 1,1-1 0,-1 1-1,0 0 1,0 0 0,1-5 0,0-32-7344,-2 34 5978,0-1-912</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1:59.387"/>
    </inkml:context>
    <inkml:brush xml:id="br0">
      <inkml:brushProperty name="width" value="0.025" units="cm"/>
      <inkml:brushProperty name="height" value="0.025" units="cm"/>
    </inkml:brush>
  </inkml:definitions>
  <inkml:trace contextRef="#ctx0" brushRef="#br0">36 257 4164,'0'0'19218,"2"5"-18556,-2-4-650,0-1 0,0 1-1,0-1 1,0 1 0,0 0 0,0-1 0,0 1-1,1-1 1,-1 1 0,0-1 0,0 1-1,0-1 1,1 1 0,-1-1 0,0 1 0,1-1-1,-1 1 1,0-1 0,1 0 0,-1 1 0,1-1-1,-1 0 1,1 1 0,-1-1 0,1 0-1,-1 1 1,1-1 0,-1 0 0,1 0 0,-1 0-1,1 1 1,-1-1 0,1 0 0,0 0 0,-1 0-1,1 0 1,-1 0 0,1 0 0,-1 0-1,1 0 1,-1 0 0,2-1 0,0 0 4,0-1 0,0 0 0,0 1 0,0-1 0,0 0 0,0 0 0,0-1 0,-1 1 0,1 0 0,0-3 0,4-5 14,-1 0 0,0 0 1,-1-1-1,0 0 1,2-14-1,-5 21 79,-1-1 1,1 0-1,-1 1 1,0-1-1,-1 0 1,1 1-1,-1-1 1,0 0-1,-1-4 1,1 8-70,1 1-1,0-1 1,-1 0 0,1 0 0,-1 1 0,1-1-1,-1 0 1,1 1 0,-1-1 0,1 0 0,-1 1 0,0-1-1,1 1 1,-1-1 0,0 1 0,1-1 0,-1 1-1,0-1 1,0 1 0,1 0 0,-3-1 0,1 1-24,1 0 1,-1 0 0,0 1-1,1-1 1,-1 0-1,1 1 1,-1-1 0,0 1-1,1-1 1,-1 1 0,1 0-1,-1 0 1,1 0-1,0 0 1,-3 2 0,-3 4 40,1 0 0,1 0 1,-1 1-1,1 0 0,0 0 1,1 0-1,0 1 0,0-1 1,1 1-1,0 0 0,1 0 0,0 0 1,0 0-1,1 1 0,0-1 1,0 0-1,1 1 0,2 16 1,-1-25-41,-1 0 1,1 0 0,-1 0 0,1-1-1,0 1 1,-1 0 0,1 0 0,0 0-1,-1-1 1,1 1 0,0 0-1,0-1 1,0 1 0,0-1 0,0 1-1,-1-1 1,1 1 0,0-1 0,0 0-1,0 1 1,0-1 0,0 0-1,1 0 1,-1 0 0,0 0 0,0 0-1,0 0 1,0 0 0,0 0 0,0 0-1,0 0 1,0-1 0,0 1-1,1-1 1,38-12 34,19-27-301,-41 26 66,1 1-1,28-14 1,-41 24 146,1 0 1,0 1-1,0-1 0,0 2 1,0-1-1,0 1 1,1 0-1,-1 0 1,0 1-1,0-1 0,12 3 1,-18-2 43,0 0 1,1 1-1,-1-1 1,0 1-1,0-1 1,0 1-1,1-1 0,-1 1 1,0 0-1,0-1 1,0 1-1,0 0 1,0 0-1,-1 0 1,1 0-1,0 0 0,0 0 1,0 0-1,-1 0 1,1 0-1,-1 0 1,1 1-1,-1-1 1,1 0-1,0 2 0,2 22 2181,-3-24-1793,-1-10-301,-1 0-1,0 0 1,0 1 0,-1-1 0,0 1 0,0-1 0,-1 1-1,-7-12 1,7 13-102,0 0 0,0 0 1,1 0-1,0 0 0,0-1 0,0 1 0,1-1 0,1 1 0,-1-1 0,1 0 1,0 0-1,1-10 0,1 17-79,-1 0 0,1 0 1,-1 0-1,1 0 0,0 0 1,-1 0-1,1 1 0,0-1 1,0 0-1,0 0 0,-1 0 0,1 1 1,0-1-1,0 1 0,0-1 1,0 1-1,0-1 0,1 1 1,-1-1-1,2 1 0,32-10-2768,-14 5-1651,10-6-4431</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2:00.261"/>
    </inkml:context>
    <inkml:brush xml:id="br0">
      <inkml:brushProperty name="width" value="0.025" units="cm"/>
      <inkml:brushProperty name="height" value="0.025" units="cm"/>
    </inkml:brush>
  </inkml:definitions>
  <inkml:trace contextRef="#ctx0" brushRef="#br0">158 195 8776,'0'0'4367,"0"-9"-1260,0 5-2752,0 0 0,0 1 0,-1-1 0,1 1-1,-1-1 1,0 0 0,0 1 0,0 0 0,0-1 0,-3-3 0,3 5-194,0 1 1,0 0 0,-1-1 0,1 1-1,-1 0 1,1 0 0,-1 0 0,1 0-1,-1 0 1,0 0 0,1 0 0,-1 0 0,0 1-1,0-1 1,0 1 0,1-1 0,-1 1-1,0 0 1,0 0 0,0 0 0,0 0-1,0 0 1,0 0 0,0 0 0,1 1 0,-1-1-1,0 1 1,-3 0 0,0 1-49,0 0 1,0 1-1,0 0 1,0 0 0,1 0-1,-1 0 1,1 1-1,0-1 1,0 1-1,0 0 1,0 0-1,1 1 1,-1-1-1,1 1 1,0 0 0,1 0-1,-1 0 1,1 0-1,-2 7 1,0-3-55,1 0 1,0 0-1,1 1 1,0-1-1,0 0 1,1 1-1,1 0 1,-1-1-1,1 1 1,3 15-1,-3-24-55,0 0 0,1 0 0,-1 0 0,1 0 0,-1-1 0,1 1-1,-1 0 1,1-1 0,-1 1 0,1 0 0,-1-1 0,1 1 0,0-1 0,-1 1-1,1 0 1,0-1 0,0 0 0,-1 1 0,1-1 0,0 1 0,0-1 0,0 0 0,0 0-1,-1 0 1,1 1 0,0-1 0,0 0 0,0 0 0,0 0 0,0 0 0,0 0-1,-1 0 1,1-1 0,0 1 0,0 0 0,0 0 0,0-1 0,-1 1 0,1 0 0,0-1-1,0 1 1,-1-1 0,1 1 0,0-1 0,0 0 0,35-24 95,-20 6-76,-1-2-1,-1 1 1,-1-2 0,-1 1-1,12-30 1,16-28 22,-41 84-37,0 1 1,1 0-1,0 0 0,0 0 0,0 0 0,2 9 0,-1 5 138,-1-16-67,0 15 80,1 0 0,0 0 0,6 28 0,-6-42-134,1-1-1,-1 0 1,1 1-1,-1-1 0,1 0 1,1 0-1,-1 0 1,0 0-1,4 3 0,-4-5 2,-1-1 0,1 1 0,-1-1 0,1 0 0,0 1 0,0-1 0,0 0 0,0 0 0,0 0 0,0 0 0,0-1 0,0 1 0,0-1 0,0 1 0,0-1 0,1 0 0,-1 1 0,0-1 0,4-1 0,-2 1-7,-1-1 0,1-1 1,0 1-1,0-1 0,0 1 0,-1-1 1,1 0-1,-1 0 0,1-1 0,-1 1 1,0-1-1,0 1 0,0-1 0,0 0 1,-1 0-1,5-7 0,38-64 32,-36 56-34,7-13 5,-12 21-17,1 0 1,0 0-1,0 1 0,1 0 0,0 0 1,12-12-1,-17 20-9,-1 1 1,1-1-1,-1 1 0,1 0 1,0-1-1,-1 1 1,1 0-1,0-1 1,-1 1-1,1 0 0,0 0 1,-1 0-1,1 0 1,0 0-1,0 0 0,-1 0 1,1 0-1,0 0 1,-1 0-1,1 0 1,0 0-1,0 0 0,-1 0 1,1 1-1,0-1 1,-1 0-1,1 1 0,-1-1 1,1 0-1,0 1 1,-1-1-1,1 1 1,-1-1-1,1 1 0,-1-1 1,1 1-1,-1-1 1,1 1-1,-1-1 1,0 1-1,1 0 0,-1-1 1,0 1-1,1 0 1,16 38-8,-12-26 1,-5-11-44,1 0 0,0 0 0,0 0-1,0-1 1,0 1 0,0 0 0,0-1-1,1 1 1,-1-1 0,1 1 0,-1-1 0,1 0-1,-1 1 1,1-1 0,0 0 0,-1 0-1,1 0 1,0-1 0,0 1 0,0 0 0,0-1-1,3 1 1,-2-1-98,0 0-1,0 0 1,0 0-1,0-1 0,0 0 1,1 0-1,-2 0 1,1 0-1,0 0 1,0 0-1,0-1 0,0 1 1,2-3-1,10-8-1588,-1 0 0,0 0-1,23-29 1,-28 31 73,19-22-3254,3-2-1533</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2:00.619"/>
    </inkml:context>
    <inkml:brush xml:id="br0">
      <inkml:brushProperty name="width" value="0.025" units="cm"/>
      <inkml:brushProperty name="height" value="0.025" units="cm"/>
    </inkml:brush>
  </inkml:definitions>
  <inkml:trace contextRef="#ctx0" brushRef="#br0">88 233 12940,'0'0'10778,"-10"12"-9955,6-8-761,-9 10 326,1 1-1,-15 22 0,25-33-276,-1 0 0,0 1 0,1-1 0,0 0-1,0 1 1,0-1 0,1 1 0,0 0 0,-1-1-1,2 1 1,-1 0 0,0 0 0,1 0-1,0-1 1,0 1 0,1 0 0,1 9 0,-2-14-111,1 1 1,-1 0-1,1-1 1,0 1-1,-1-1 1,1 1-1,0-1 1,-1 1-1,1-1 1,0 1-1,0-1 1,-1 0-1,1 1 1,0-1-1,0 0 1,0 0-1,-1 0 1,1 0-1,0 1 1,0-1-1,0 0 1,-1 0-1,1-1 1,0 1-1,0 0 1,0 0-1,0 0 1,-1 0-1,1-1 1,0 1-1,0 0 1,-1-1-1,1 1 1,0-1-1,0 0 1,27-14-99,-12 2 90,-1-1 0,0 0 0,-1-1 0,0 0 0,-2-1 0,0-1 0,0 0 1,-2-1-1,0 0 0,-1 0 0,-1-1 0,-1 0 0,0 0 0,-2-1 1,0 0-1,-1 0 0,-1 0 0,1-41 0,-4 60 38,0 0 1,0 0-1,0 1 1,0-1-1,0 0 1,1 1-1,-1-1 0,-1 0 1,1 1-1,0-1 1,0 0-1,0 1 0,0-1 1,0 0-1,-1 1 1,1-1-1,0 0 1,0 1-1,-1-1 0,1 0 1,-1 1-1,1-1 1,0 1-1,-1-1 1,1 1-1,-1-1 0,1 1 1,-1-1-1,0 1 1,1 0-1,-1-1 0,1 1 1,-1 0-1,0-1 1,1 1-1,-1 0 1,0 0-1,1 0 0,-2-1 1,1 2 21,0-1-1,0 1 1,0 0 0,0-1 0,0 1-1,0 0 1,0 0 0,0-1 0,0 1 0,1 0-1,-1 0 1,0 0 0,0 0 0,1 0-1,-1 0 1,1 0 0,-1 0 0,1 1 0,-1-1-1,1 0 1,0 0 0,-1 2 0,-2 12 129,1 0 1,0-1 0,1 1 0,0 0 0,1 1-1,1-2 1,1 1 0,6 28 0,-7-37-316,1 0 0,1 0 0,-1 0 1,1 0-1,0-1 0,0 1 0,1-1 0,0 0 1,0 0-1,5 5 0,-5-6-415,0-1 1,0 0-1,0 0 0,0-1 0,1 1 1,-1-1-1,1 0 0,0 0 1,0 0-1,-1-1 0,1 0 0,0 0 1,0 0-1,7 0 0,15 0-8638</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2:01.088"/>
    </inkml:context>
    <inkml:brush xml:id="br0">
      <inkml:brushProperty name="width" value="0.025" units="cm"/>
      <inkml:brushProperty name="height" value="0.025" units="cm"/>
    </inkml:brush>
  </inkml:definitions>
  <inkml:trace contextRef="#ctx0" brushRef="#br0">135 75 9321,'0'0'7922,"7"-10"-4863,18-29-459,-18 18 992,-7 20-3531,0 1 1,0 0-1,0-1 0,-1 1 1,1 0-1,0 0 0,-1-1 0,1 1 1,0 0-1,0 0 0,-1 0 1,1-1-1,0 1 0,-1 0 0,1 0 1,0 0-1,-1 0 0,1 0 1,0 0-1,-1 0 0,1-1 0,-1 1 1,1 0-1,0 0 0,-1 0 1,1 1-1,0-1 0,-1 0 0,1 0 1,0 0-1,-1 0 0,-28 14 888,14 2-905,1 1 0,1 0 0,0 1 0,2 0 0,0 1 0,1 0 0,1 1 0,1 0 0,0 1 0,2 0 0,-6 31 0,10-46-18,1 0 0,0 1-1,1-1 1,0 0-1,0 0 1,1 12 0,-1-17-27,1 0 0,-1 1 0,1-1-1,0 0 1,-1 0 0,1 1 0,0-1 0,0 0 0,0 0 0,-1 0 0,1 0 0,0 0 0,1 0 0,-1 0 0,0 0 0,0 0 0,0-1-1,0 1 1,1 0 0,-1-1 0,0 1 0,1-1 0,-1 0 0,0 1 0,1-1 0,-1 0 0,0 0 0,1 1 0,-1-1 0,1 0 0,-1-1 0,2 1-1,6-1-277,0 0-1,0 0 0,0-1 1,0 0-1,-1-1 1,1 0-1,-1 0 0,0-1 1,1 0-1,-2-1 0,15-10 1,4-5-4089,44-44 0,-26 19-2663</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2:01.555"/>
    </inkml:context>
    <inkml:brush xml:id="br0">
      <inkml:brushProperty name="width" value="0.025" units="cm"/>
      <inkml:brushProperty name="height" value="0.025" units="cm"/>
    </inkml:brush>
  </inkml:definitions>
  <inkml:trace contextRef="#ctx0" brushRef="#br0">79 138 12332,'0'0'6374,"-8"10"-4629,2-2-1679,-6 7 1281,1 0 0,-13 23 0,21-34-1156,1-1 0,0 1 0,0 0 0,1 0 0,-1 0 0,1 0 0,0 0 0,0 0 0,0 0 0,0 0 0,1 0 0,0 1 0,0-1 0,0 0 0,0 0 0,1 1 0,-1-1 0,3 7 0,-2-10-182,-1 0 0,1-1 0,0 1 0,0 0 0,-1 0 1,1-1-1,0 1 0,0-1 0,0 1 0,0-1 0,-1 1 1,1-1-1,0 1 0,0-1 0,0 0 0,0 0 0,0 1 0,0-1 1,0 0-1,0 0 0,0 0 0,0 0 0,0 0 0,0 0 1,0 0-1,0-1 0,0 1 0,0 0 0,0 0 0,0-1 0,0 1 1,1-1-1,31-17 158,9-26-57,19-17-103,-57 59 26,-1-1 0,0 1 0,1-1-1,0 1 1,-1 0 0,1 0 0,0 0-1,0 1 1,0 0 0,0-1-1,1 1 1,-1 1 0,0-1 0,0 1-1,8-1 1,-10 2-17,0 1 0,-1-1 1,1 0-1,0 0 0,-1 1 0,1-1 1,-1 1-1,1 0 0,-1-1 0,0 1 0,0 0 1,0 0-1,0 0 0,0-1 0,0 1 0,0 0 1,-1 0-1,1 0 0,0 3 0,-1-1-1,2-1-1,-1 0 0,0 0 0,0 0 1,1 0-1,0 0 0,0 0 0,-1 0 1,4 3-1,9-5 33,6-18-11,-9 2-13,0-1 0,11-23 0,-17 27-20,1 1 1,0 0 0,1 1-1,0 0 1,1 0-1,0 0 1,1 1 0,10-10-1,-18 18-2,-1 1-1,1-1 0,0 0 1,0 1-1,-1-1 1,1 1-1,0-1 0,0 1 1,0-1-1,-1 1 0,1-1 1,0 1-1,0 0 0,0-1 1,0 1-1,0 0 1,0 0-1,0 0 0,0 0 1,0 0-1,0 0 0,0 0 1,0 0-1,0 0 0,0 0 1,0 0-1,-1 1 1,1-1-1,0 0 0,0 1 1,0-1-1,0 0 0,0 1 1,0 0-1,-1-1 0,2 2 1,0 1-65,0 1 1,0-1-1,-1 1 1,1 0-1,-1-1 1,0 1-1,1 6 1,-2-6-103,1-1 0,0 0 0,-1 0 0,1 0 0,1 0 0,-1 0 0,0 0 0,1 0 0,-1 0 0,3 3 0,-3-6 97,-1 1 1,1-1 0,-1 0-1,1 1 1,-1-1-1,1 0 1,-1 0 0,1 1-1,0-1 1,-1 0 0,1 0-1,-1 0 1,1 0-1,0 0 1,-1 0 0,1 0-1,0 0 1,-1 0 0,1 0-1,-1 0 1,1 0 0,0 0-1,0-1 1,23-15-2185,42-59-10425,-43 45 4313</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2:01.885"/>
    </inkml:context>
    <inkml:brush xml:id="br0">
      <inkml:brushProperty name="width" value="0.025" units="cm"/>
      <inkml:brushProperty name="height" value="0.025" units="cm"/>
    </inkml:brush>
  </inkml:definitions>
  <inkml:trace contextRef="#ctx0" brushRef="#br0">152 0 14029,'0'0'13384,"-11"1"-12429,5-1-892,1 0-1,-1 0 0,1 1 1,0 0-1,-1 0 0,1 1 1,0-1-1,0 1 1,0 1-1,0-1 0,0 0 1,0 1-1,1 0 0,-1 0 1,1 1-1,0-1 1,0 1-1,-4 4 0,4-3-60,-23 28 135,25-32-156,1 1-1,0 0 0,0-1 0,0 1 0,0 0 1,0 0-1,0-1 0,0 1 0,1 0 0,-1 0 1,1 0-1,-1 0 0,1 0 0,0 0 0,0 0 1,0 3-1,4-3-139,0-1 0,1 0-1,-1 0 1,0-1 0,1 1 0,-1-1 0,1 0 0,-1 0 0,7-2 0,-3 2-65,183 0-1527,-191 0 1802,1 0 1,-1 0-1,1 0 1,0 0-1,-1 0 1,1 0-1,0 0 1,-1 0 0,1 0-1,-1 0 1,1 1-1,0-1 1,-1 0-1,1 0 1,-1 1-1,1-1 1,-1 0-1,1 0 1,-1 1-1,1-1 1,-1 1 0,1-1-1,-1 1 1,1-1-1,-1 1 1,0-1-1,1 1 1,-1-1-1,0 1 1,1-1-1,-1 1 1,0-1-1,0 1 1,1 1 0,-11 20 1337,-26 16-237,31-35-1247,-7 6 275,0-1 0,0 0 0,-14 6-1,22-13-497,1 1 0,-1-1 0,0 0 0,0 0 0,1 0 0,-1 0 0,0-1-1,0 0 1,-7 0 0,5-3-3915,5-8-2648</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2:02.710"/>
    </inkml:context>
    <inkml:brush xml:id="br0">
      <inkml:brushProperty name="width" value="0.025" units="cm"/>
      <inkml:brushProperty name="height" value="0.025" units="cm"/>
    </inkml:brush>
  </inkml:definitions>
  <inkml:trace contextRef="#ctx0" brushRef="#br0">20 209 6342,'0'0'22037,"-4"13"-21658,-9 41-224,12-52-153,1 0 1,-1 0-1,1 0 0,0 0 1,0 0-1,0 0 1,0 1-1,0-1 0,0 0 1,0 0-1,1 0 1,-1 0-1,1 0 0,0 0 1,-1 0-1,1 0 1,0-1-1,0 1 1,0 0-1,0 0 0,0-1 1,1 1-1,-1 0 1,1-1-1,-1 0 0,1 1 1,-1-1-1,1 0 1,0 1-1,-1-1 1,1 0-1,0 0 0,0-1 1,0 1-1,0 0 1,0-1-1,0 1 0,0-1 1,3 1-1,-1-1 4,0 0-1,0 0 1,0 0 0,0 0-1,0-1 1,0 0 0,0 1-1,0-2 1,-1 1-1,1 0 1,0-1 0,-1 1-1,1-1 1,-1 0-1,1 0 1,-1-1 0,6-4-1,0-6 10,0 0-1,-1-1 1,0 0 0,-1 0-1,-1 0 1,8-25-1,14-33 50,-28 72-65,0 0 1,0-1-1,0 1 1,0 0-1,1 0 1,-1-1-1,0 1 1,0 0 0,0 0-1,0 0 1,0-1-1,0 1 1,0 0-1,0 0 1,1 0-1,-1 0 1,0-1-1,0 1 1,0 0-1,0 0 1,1 0 0,-1 0-1,0 0 1,0-1-1,0 1 1,1 0-1,-1 0 1,0 0-1,0 0 1,1 0-1,-1 0 1,0 0-1,0 0 1,0 0 0,1 0-1,-1 0 1,0 0-1,0 0 1,1 0-1,-1 0 1,0 0-1,0 0 1,0 0-1,1 0 1,-1 1-1,7 12 25,3 30 40,-8-33-72,-1-5 7,1 0 1,-1 0-1,1-1 0,0 1 0,0 0 0,0-1 0,1 1 0,-1-1 0,1 0 0,0 0 0,1 0 0,4 5 0,-6-8 6,-1 0-1,1 0 0,0 0 1,0 0-1,-1-1 0,1 1 0,0 0 1,0-1-1,0 1 0,0-1 1,0 0-1,0 1 0,0-1 1,0 0-1,0 0 0,0 0 1,0-1-1,0 1 0,-1 0 1,1-1-1,0 1 0,0-1 0,0 0 1,0 1-1,0-1 0,-1 0 1,1 0-1,0 0 0,-1-1 1,1 1-1,-1 0 0,1-1 1,-1 1-1,2-3 0,12-12 49,-1-1-1,0 0 0,14-27 1,7-7 314,-22 42-154,-6 18-3,-3 37 82,-2-23-281,-2-21-14,0 0 1,1 0 0,-1 0 0,1 0-1,-1 1 1,1-1 0,0-1-1,0 1 1,0 0 0,0 0-1,0 0 1,0 0 0,0-1 0,1 1-1,-1-1 1,1 1 0,-1-1-1,1 1 1,0-1 0,-1 0-1,3 2 1,-2-3 1,0 0 0,0 0 0,0 1 0,0-1 0,-1 0 0,1-1 0,0 1 0,0 0-1,0 0 1,0-1 0,0 1 0,-1-1 0,1 0 0,0 0 0,-1 1 0,1-1 0,0 0 0,2-2 0,6-5-7,-1 0 0,0-1 0,0 0 1,-1 0-1,12-17 0,8-19-3,-18 28 13,1 0 0,17-21 0,-27 37-3,-1 1-1,0 0 1,0 0 0,0 0-1,0-1 1,0 1 0,1 0-1,-1 0 1,0 0-1,0-1 1,0 1 0,1 0-1,-1 0 1,0 0 0,0 0-1,1 0 1,-1 0 0,0 0-1,0-1 1,1 1 0,-1 0-1,0 0 1,0 0 0,1 0-1,-1 0 1,0 0 0,0 0-1,1 0 1,-1 0-1,0 0 1,0 0 0,1 1-1,-1-1 1,0 0 0,0 0-1,1 0 1,-1 0 0,0 0-1,0 0 1,0 0 0,1 1-1,-1-1 1,0 0 0,0 0-1,0 0 1,0 1-1,1-1 1,-1 0 0,0 0-1,0 0 1,0 1 0,0-1-1,0 0 1,0 0 0,0 1-1,1-1 1,-1 0 0,0 0-1,0 1 1,0-1-1,6 30 705,0 2-1841,-6-31 858,0 1 0,1-1 1,-1 0-1,0 0 0,1 0 0,-1 0 0,1 0 0,-1 0 1,1 0-1,-1 0 0,1 0 0,0 0 0,0-1 0,-1 1 1,1 0-1,0 0 0,0-1 0,1 2 0,4-1-6024</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2:03.461"/>
    </inkml:context>
    <inkml:brush xml:id="br0">
      <inkml:brushProperty name="width" value="0.025" units="cm"/>
      <inkml:brushProperty name="height" value="0.025" units="cm"/>
    </inkml:brush>
  </inkml:definitions>
  <inkml:trace contextRef="#ctx0" brushRef="#br0">0 303 16912,'0'0'8066,"10"5"-6437,-3-1-1338,-4-1-178,1-1 1,-1 0-1,1 1 1,0-2-1,-1 1 1,1 0-1,0-1 0,0 0 1,0 0-1,0 0 1,0 0-1,0-1 0,0 1 1,0-1-1,1 0 1,-1 0-1,8-2 0,-3-2-62,0 0-1,0 0 1,0-1-1,0-1 1,-1 1-1,0-1 1,0-1-1,-1 1 0,1-1 1,-1-1-1,-1 1 1,1-1-1,-2 0 1,1-1-1,-1 1 1,0-1-1,-1 0 0,0-1 1,5-16-1,-8 25-48,-1 0 0,0 0 0,1 0-1,-1 0 1,0 0 0,0-1 0,0 1-1,0 0 1,0 0 0,0 0 0,0 0 0,-1 0-1,1-1 1,0 1 0,-1 0 0,1 0-1,0 0 1,-1 0 0,0 0 0,1 0-1,-1 0 1,1 0 0,-1 0 0,0 0-1,0 1 1,0-1 0,1 0 0,-1 0-1,0 1 1,0-1 0,0 0 0,0 1 0,0-1-1,0 1 1,0-1 0,0 1 0,-1 0-1,1-1 1,0 1 0,0 0 0,0 0-1,0 0 1,0 0 0,0 0 0,-1 0-1,1 0 1,-1 0 0,-3 1-9,0 0 1,0-1-1,0 2 0,1-1 0,-1 0 1,1 1-1,-1 0 0,1 0 0,-1 1 1,-3 2-1,-1 2 2,1 1 1,0 0-1,1 0 0,0 0 1,0 1-1,1 0 0,-5 10 1,8-14 1,1-1 1,-1 0 0,1 1 0,0-1-1,1 1 1,-1 0 0,1-1 0,0 1-1,0 0 1,1 0 0,-1 0 0,1 0-1,0-1 1,0 1 0,1 0 0,0 0-1,0 0 1,1 5 0,-1-8 0,1-1 0,-1 1 0,0-1 0,1 0 0,-1 1 0,1-1 0,-1 0-1,1 0 1,0 0 0,0 0 0,-1 0 0,1 0 0,0 0 0,0-1 0,0 1 0,0-1 0,0 1 0,0-1 0,0 0 0,0 0 0,0 0 0,0 0 0,2 0 0,4 0-5,-1-1 0,1 0 0,-1 0 0,0 0 0,9-3 0,0-3 11,0 0 0,23-16 0,-30 17-3,0 0 0,0 1 1,0 0-1,1 0 1,0 1-1,0 0 0,0 1 1,0 0-1,1 1 0,15-2 1,-25 4-2,0 0 0,0 0 0,0 0 0,-1 0 0,1 0-1,0 0 1,0 0 0,0 1 0,0-1 0,-1 0 0,1 1 0,0-1 0,0 0 0,0 1 0,-1-1 0,1 1 0,0-1 0,-1 1 0,1-1 0,0 1-1,-1 0 1,1-1 0,-1 1 0,1 0 0,-1 0 0,1-1 0,-1 1 0,0 0 0,1 0 0,-1-1 0,0 1 0,0 0 0,1 0 0,-1 1 0,10 16 445,-10-18-435,0 0 1,1 0-1,-1 0 1,0 0-1,1 0 1,-1 0-1,0 0 1,0 0-1,1 0 1,-1 1-1,0-1 1,1 0-1,-1-1 1,0 1-1,1 0 1,-1 0-1,0 0 1,1 0-1,-1 0 1,0 0-1,0 0 1,1 0-1,-1 0 1,0-1-1,0 1 1,1 0-1,-1 0 1,0 0-1,0-1 1,1 1-1,-1 0 1,0 0-1,0 0 1,0-1-1,1 1 1,-1 0-1,0-1 1,0 1-1,0 0 1,0 0-1,0-1 1,0 1-1,0 0 1,1-1-1,-1 1 1,0 0-1,0-1 1,0 1-1,4-19 271,-4 18-233,3-18 137,-2 0-1,0 0 0,-1 1 0,-1-1 1,-1 0-1,-1 0 0,0 1 0,-8-25 1,9 35-178,1 7-68,1-1 1,-1 1-1,1-1 1,-1 1-1,1-1 0,0 1 1,0-1-1,-1 1 1,1-1-1,0 1 1,1-1-1,-1 1 0,0-1 1,0 1-1,1-1 1,-1 1-1,0 0 0,1-1 1,0 1-1,-1-1 1,1 1-1,1-3 1,1 3-220,-1 0 1,1-1 0,0 1 0,-1 0 0,1 1 0,0-1 0,-1 0 0,1 1 0,0-1 0,4 1 0,5-1-554,29-7-4222,10-4-2147</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2:04.349"/>
    </inkml:context>
    <inkml:brush xml:id="br0">
      <inkml:brushProperty name="width" value="0.025" units="cm"/>
      <inkml:brushProperty name="height" value="0.025" units="cm"/>
    </inkml:brush>
  </inkml:definitions>
  <inkml:trace contextRef="#ctx0" brushRef="#br0">187 16 16656,'0'0'1911,"-12"-3"262,-38-9 58,47 12-2143,-1 0 0,1 0 0,-1 0 1,1 0-1,-1 1 0,1-1 0,0 1 0,-1 0 0,1 0 0,0 0 1,-1 1-1,1-1 0,0 1 0,0-1 0,0 1 0,0 0 0,0 0 1,1 1-1,-1-1 0,1 1 0,-1-1 0,1 1 0,0 0 0,-3 5 0,-3 4 163,1 0-1,1 1 0,0-1 0,-6 19 0,11-28-258,0-1 0,0 1-1,0 0 1,0-1 0,0 1 0,1 0-1,-1-1 1,1 1 0,-1 0 0,1 0-1,0 0 1,0-1 0,1 1 0,-1 0-1,0 0 1,2 5 0,0-7-4,0 1 0,0-1 0,0 0 0,0 0 0,0 0 0,0 0 0,1 0 0,-1 0 0,0 0 0,1-1 0,-1 1 0,0-1 0,1 1 0,-1-1 0,0 0 0,1 0 0,-1 0 0,5-1 0,31 0-329,48 1-44,-80 1 350,-1 0-1,1 0 1,-1 0 0,1 0-1,-1 1 1,1 0 0,-1 0-1,0 1 1,0-1 0,0 1-1,0 0 1,5 4 0,-8-5 25,-1-1 0,1 0 0,-1 1 1,1-1-1,-1 1 0,0-1 1,0 1-1,1 0 0,-1 0 1,0-1-1,-1 1 0,1 0 1,0 0-1,0 0 0,-1 0 1,1 0-1,-1 0 0,0 0 1,1 0-1,-1 0 0,0 0 1,0 0-1,-1 3 0,0-2 49,0 0-1,0 0 1,-1 0 0,1-1-1,-1 1 1,1 0 0,-1-1-1,0 1 1,0-1 0,0 1-1,-1-1 1,1 0-1,-5 3 1,0 1 187,-1-1 0,0-1 0,-1 1 0,1-1 0,-1 0 0,0-1 0,0 0-1,0 0 1,-10 1 0,16-4-181,0 0-1,0 1 1,1-1-1,-1 0 0,0 0 1,0-1-1,1 1 1,-1-1-1,0 1 0,1-1 1,-1 0-1,0 0 1,1 0-1,-1 0 0,1 0 1,-3-2-1,4 1-66,0 1 1,0-1-1,0 1 0,0-1 0,0 1 0,1-1 0,-1 1 1,0-1-1,1 0 0,-1 1 0,1-1 0,0 0 0,0 0 1,-1 1-1,1-1 0,0 0 0,1 0 0,-1 1 0,0-1 1,0 0-1,1 0 0,-1 1 0,1-1 0,-1 0 0,1 1 1,1-3-1,1-1-319,0-1 1,0 1-1,0-1 1,1 1-1,0 0 1,0 0-1,1 0 1,-1 1-1,1 0 1,0 0-1,0 0 0,7-4 1,74-37-8214,-67 36 5258,6-3-1914</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52.623"/>
    </inkml:context>
    <inkml:brush xml:id="br0">
      <inkml:brushProperty name="width" value="0.025" units="cm"/>
      <inkml:brushProperty name="height" value="0.025" units="cm"/>
    </inkml:brush>
  </inkml:definitions>
  <inkml:trace contextRef="#ctx0" brushRef="#br0">12 0 9385,'0'0'15791,"-11"50"-15695,20-39-192,4-2-1922,-1 0-2082,-2-1-3811</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2:04.720"/>
    </inkml:context>
    <inkml:brush xml:id="br0">
      <inkml:brushProperty name="width" value="0.025" units="cm"/>
      <inkml:brushProperty name="height" value="0.025" units="cm"/>
    </inkml:brush>
  </inkml:definitions>
  <inkml:trace contextRef="#ctx0" brushRef="#br0">0 43 3972,'0'0'4052,"1"-9"-1992,1-3-2669,2-9 7101,-2 47-337,-4 8-4745,0-23-1451,2-1 1,-1 1-1,1-1 1,1 1-1,0-1 1,3 12 0,-4-22-146,1 1 1,-1 0-1,1 0 1,-1 0-1,1-1 1,-1 1-1,1 0 1,0-1-1,-1 1 1,1-1-1,0 1 1,0-1-1,0 1 1,-1-1-1,1 1 1,0-1-1,0 0 1,0 1-1,0-1 1,0 0-1,0 0 1,-1 1-1,1-1 1,0 0-1,1 0 1,15-6-6400,-5-9-2213</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2:05.063"/>
    </inkml:context>
    <inkml:brush xml:id="br0">
      <inkml:brushProperty name="width" value="0.025" units="cm"/>
      <inkml:brushProperty name="height" value="0.025" units="cm"/>
    </inkml:brush>
  </inkml:definitions>
  <inkml:trace contextRef="#ctx0" brushRef="#br0">48 1 19058,'0'0'8584,"-47"47"-7815,47-25-353,11-4-320,10-4-64,1 0-768,6-6-1186,-6-3-1025,-1 0-1825,-4-1-5542</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2:05.420"/>
    </inkml:context>
    <inkml:brush xml:id="br0">
      <inkml:brushProperty name="width" value="0.025" units="cm"/>
      <inkml:brushProperty name="height" value="0.025" units="cm"/>
    </inkml:brush>
  </inkml:definitions>
  <inkml:trace contextRef="#ctx0" brushRef="#br0">167 317 4676,'-10'-2'14318,"9"2"-14149,-9-2 668,-1 0 0,1 1 0,-1 0 0,1 0 0,-1 1 0,-10 2 0,17-2-718,1 1 0,0 0 1,0 0-1,-1 0 1,1 0-1,0 1 0,0-1 1,0 1-1,1-1 1,-1 1-1,0 0 0,1 0 1,-1 1-1,1-1 1,-1 0-1,1 1 0,0 0 1,0-1-1,0 1 1,1 0-1,-1 0 0,1 0 1,-1 0-1,1 0 1,0 0-1,-1 6 0,1-4-38,-1 0 0,1 0 0,0 1 0,0-1 0,1 0-1,0 0 1,0 1 0,0-1 0,0 0 0,1 1 0,0-1-1,0 0 1,1 0 0,1 6 0,-1-8-69,0-1-1,0 1 1,0-1 0,0 0-1,0 1 1,1-1 0,-1 0-1,1 0 1,-1-1 0,1 1-1,-1-1 1,1 1 0,0-1-1,0 0 1,0 0 0,0 0-1,0 0 1,0 0 0,0-1-1,0 1 1,0-1 0,0 0-1,1 0 1,-1 0 0,4-1-1,3-1 0,0 0-1,-1 0 0,1-1 0,-1 0 0,1-1 1,-1 0-1,0 0 0,0-1 0,-1 0 0,0-1 0,1 0 1,-2 0-1,1-1 0,-1 0 0,0 0 0,11-15 1,-1 0 7,-2 0 0,0 0 0,-2-2 1,0 1-1,10-31 0,-16 36 57,-1 0 0,0-1 0,-2 1-1,0-1 1,-1 0 0,-1 0 0,-1-1-1,-2-22 1,1 40-70,0 0-1,0 0 1,0 0 0,-1 0-1,1 0 1,-1 0 0,0 0-1,1 1 1,-1-1 0,0 0-1,0 0 1,0 0 0,-2-2-1,2 4-5,1-1 1,-1 0-1,0 1 0,1-1 1,-1 1-1,0 0 0,0-1 0,0 1 1,1 0-1,-1-1 0,0 1 0,0 0 1,0 0-1,0-1 0,1 1 0,-1 0 1,0 0-1,0 0 0,0 0 1,0 0-1,0 1 0,0-1 0,-2 1 0,1 0 0,0 0 0,0 0 0,-1 0 0,1 1 0,0-1 0,0 1 0,0-1 0,0 1 0,1 0-1,-1 0 1,0 0 0,1 0 0,-1 0 0,1 0 0,0 0 0,0 0 0,0 0 0,-2 5 0,-1 6 18,0 1 0,0 0 0,1 0 0,1 0 0,1 0 0,0 1 0,0-1 0,2 0 0,0 1 0,0-1 0,5 18 0,-4-25-9,0 0 1,0-1-1,0 0 0,1 1 0,0-1 0,0 0 0,1 0 0,0 0 1,0-1-1,0 0 0,1 1 0,-1-1 0,1-1 0,1 1 1,-1-1-1,1 0 0,-1 0 0,1 0 0,0-1 0,0 0 0,1 0 1,-1-1-1,1 0 0,-1 0 0,11 2 0,-4-2-465,0 0 0,0-1 1,0 0-1,0-1 0,1-1 0,15-2 0,-23 2-648,0 0-1,1-1 1,-1 0-1,0 0 0,-1-1 1,1 0-1,0 0 1,-1 0-1,7-5 1,9-11-9076</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2:05.762"/>
    </inkml:context>
    <inkml:brush xml:id="br0">
      <inkml:brushProperty name="width" value="0.025" units="cm"/>
      <inkml:brushProperty name="height" value="0.025" units="cm"/>
    </inkml:brush>
  </inkml:definitions>
  <inkml:trace contextRef="#ctx0" brushRef="#br0">1 262 18257,'0'0'9380,"2"-9"-8590,-1 5-727,0 0 1,1 0 0,-1 0-1,1 0 1,0 1 0,0-1-1,0 1 1,0-1-1,1 1 1,-1 0 0,5-4-1,47-33 236,-32 25-423,41-33-1,-58 43 116,0 1 1,0-1-1,0-1 0,-1 1 0,1-1 1,-1 0-1,-1 0 0,1 0 0,-1 0 0,0 0 1,0-1-1,2-11 0,-5 17 15,1 0 0,-1 1-1,0-1 1,0 1 0,0-1-1,0 1 1,-1-1 0,1 0 0,0 1-1,0-1 1,0 1 0,0-1-1,0 1 1,-1-1 0,1 0-1,0 1 1,-1-1 0,1 1 0,0-1-1,-1 1 1,1 0 0,0-1-1,-1 1 1,1-1 0,-1 1 0,1 0-1,-1-1 1,1 1 0,-1 0-1,1-1 1,-1 1 0,1 0-1,-1 0 1,0 0 0,1 0 0,-1-1-1,1 1 1,-1 0 0,1 0-1,-1 0 1,0 0 0,1 0 0,-1 0-1,1 0 1,-1 1 0,0-1-1,1 0 1,-1 0 0,1 0-1,-1 1 1,1-1 0,-1 0 0,1 0-1,-2 1 1,-32 16 235,25-9-127,-1 1-1,2 1 0,-1-1 1,1 1-1,1 1 0,0-1 0,0 1 1,1 0-1,-6 16 0,8-18 6,1 0-1,0 1 1,1-1 0,0 1-1,0-1 1,1 1-1,0 0 1,1 0 0,0 0-1,0-1 1,1 1-1,4 17 1,-4-23-119,1 0 0,0 0 1,0 0-1,1-1 0,-1 1 0,1-1 0,0 1 1,0-1-1,0 0 0,0 0 0,1-1 1,-1 1-1,1 0 0,-1-1 0,1 0 0,0 0 1,0 0-1,0-1 0,0 1 0,0-1 0,1 0 1,-1 0-1,0 0 0,1-1 0,-1 1 1,6-1-1,0 0-380,1 0 0,-1 0 0,1-1 0,14-3 1,-18 3-536,0-1 1,0 0 0,0 0 0,0-1 0,12-6 0,14-15-7056</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2:06.812"/>
    </inkml:context>
    <inkml:brush xml:id="br0">
      <inkml:brushProperty name="width" value="0.025" units="cm"/>
      <inkml:brushProperty name="height" value="0.025" units="cm"/>
    </inkml:brush>
  </inkml:definitions>
  <inkml:trace contextRef="#ctx0" brushRef="#br0">1 339 15951,'0'0'2813,"2"-10"-1382,0 3-1324,0 0-1,0 1 1,1-1-1,0 1 1,0-1-1,0 1 1,1 0-1,0 0 1,0 0-1,0 1 1,1 0-1,0 0 1,0 0-1,0 0 1,1 1-1,0-1 1,-1 2 0,2-1-1,-1 1 1,0-1-1,11-2 1,-15 5-98,-1 1 1,0 0 0,1 0 0,-1 0 0,0 0 0,1 0-1,-1 1 1,0-1 0,1 0 0,-1 1 0,0-1-1,0 1 1,1-1 0,-1 1 0,0-1 0,0 1 0,0 0-1,0 0 1,0 0 0,0 0 0,0-1 0,0 1-1,0 0 1,0 0 0,0 1 0,-1-1 0,1 0 0,0 0-1,-1 0 1,1 0 0,-1 1 0,1-1 0,-1 0-1,0 1 1,1 1 0,6 55 481,-6-51-380,-1 63 811,-2-51-667,2 0 0,0 0 0,1 0 0,1 0 0,1-1 0,10 36 0,-13-53-222,0 1 0,1-1 0,-1 1 0,1-1 1,0 1-1,-1-1 0,1 0 0,0 1 0,0-1 1,0 0-1,0 1 0,0-1 0,0 0 0,0 0 0,0 0 1,0 0-1,1 0 0,-1 0 0,0 0 0,1-1 0,-1 1 1,1 0-1,-1-1 0,1 1 0,-1-1 0,1 1 1,-1-1-1,3 0 0,-1 0 27,0-1 0,0 0 0,0 0 0,-1 0 0,1 0 1,0-1-1,-1 1 0,1-1 0,-1 0 0,1 1 0,-1-1 0,0 0 1,4-4-1,6-8 131,-1 1 0,-1-2 0,17-29 0,-18 27-142,-1 0 1,-1 0 0,0-1 0,-1 0 0,-1 0 0,-1-1-1,0 1 1,-2-1 0,0 0 0,-1 0 0,-2-33-1,-7 39-46,8 13-4,-1 0-1,1 0 0,0 0 0,-1 0 0,1 1 0,0-1 0,-1 0 0,1 0 0,-1 0 0,1 0 0,0 1 0,-1-1 0,1 0 0,0 0 0,-1 1 0,1-1 0,0 0 0,0 1 0,-1-1 0,1 0 0,0 1 0,0-1 0,-1 0 0,1 1 0,0-1 0,0 0 0,0 1 0,0-1 0,0 1 0,0-1 0,0 0 0,0 1 0,-1-1 0,1 1 0,1-1 0,-1 0 0,0 1 0,0 0 0,-2 13 24,2 0 0,-1 0 1,2 1-1,0-1 0,0 0 1,2 0-1,5 21 0,-6-28-19,0-1 0,0 0 0,0 0 0,1 0 0,0 0 0,0 0 0,1 0 0,-1-1 0,1 1 0,0-1 0,1 0 0,-1-1 0,1 1 0,0-1 0,0 0 0,1 0 0,-1 0 0,11 4 0,-14-6 10,1-1 0,-1-1 1,0 1-1,1 0 0,0-1 0,-1 1 1,1-1-1,-1 0 0,1 1 1,-1-1-1,1-1 0,0 1 0,-1 0 1,1-1-1,-1 1 0,1-1 1,-1 0-1,1 1 0,-1-1 1,1-1-1,2 0 0,-2-1 40,0 0-1,0 0 0,0 0 1,0 0-1,-1 0 1,1-1-1,-1 1 0,0-1 1,0 1-1,0-1 1,-1 0-1,2-4 0,2-9 84,-1 0 0,-1 0 0,0 0-1,-2-1 1,0-20 0,-6-23 67,5 59-202,0 0-1,-1-1 1,1 1 0,-1-1-1,0 1 1,0 0 0,0 0-1,0-1 1,0 1 0,0 0-1,0 0 1,-1 0 0,1 0 0,-1 0-1,0 1 1,1-1 0,-1 0-1,0 1 1,0-1 0,0 1-1,0 0 1,-4-2 0,6 3-4,-1 1 0,1-1 0,-1 0 0,0 1 0,1-1 0,-1 1 0,1-1 0,-1 1 0,1-1 0,-1 1 0,1-1 0,0 1 0,-1-1 0,1 1 0,0 0 0,-1-1 0,1 1 0,0 0 0,0-1 0,-1 1 0,1 0 0,0-1 0,0 1 0,0 0 0,0-1 0,0 1 0,0 0 0,0-1 0,0 1 0,0 0 0,1-1 0,-1 2-1,2 26 13,-2-25-13,1 0 0,0 0 0,0 0 0,0 0 1,0 0-1,0-1 0,1 1 0,-1 0 0,1-1 0,0 1 0,0-1 0,0 0 0,0 1 0,0-1 1,0 0-1,1 0 0,-1 0 0,1-1 0,-1 1 0,1-1 0,0 1 0,0-1 0,-1 0 0,1 0 0,0 0 1,0 0-1,0-1 0,6 1 0,-5 0 2,1-1 0,-1 0 0,1 0 0,0 0-1,-1-1 1,1 0 0,-1 1 0,0-2 0,1 1 0,-1 0 0,0-1 0,0 0 0,1 0 0,-1 0 0,-1-1 0,1 1 0,0-1-1,-1 0 1,4-3 0,3-5 9,-2 0 0,1 0 0,-1-1-1,-1 0 1,0 0 0,-1-1 0,0 1-1,-1-2 1,-1 1 0,0 0 0,0-1-1,-1 0 1,-1 0 0,1-22 0,-3 35-7,0 0 1,0 0-1,0 0 0,0 0 1,0 0-1,0 0 1,0 0-1,0 0 1,0 0-1,-1 0 1,1 0-1,0 0 0,-1 0 1,1 0-1,-1 1 1,1-1-1,-1 0 1,1 0-1,-1 0 1,1 0-1,-1 1 0,0-1 1,1 0-1,-1 1 1,0-1-1,0 0 1,0 1-1,1-1 1,-1 1-1,0 0 1,0-1-1,0 1 0,0 0 1,0-1-1,0 1 1,0 0-1,0 0 1,0 0-1,-1 0 1,1 0-2,-1 0 1,0 0 0,1 1 0,-1-1 0,0 1 0,1-1 0,-1 1 0,1 0 0,-1 0 0,1 0 0,-1 0 0,1 0 0,0 0-1,-1 0 1,1 0 0,0 0 0,0 1 0,0-1 0,0 0 0,0 1 0,0-1 0,-1 3 0,-4 14 114,0 0-1,1 1 1,0-1 0,2 1 0,0 1 0,1-1 0,1 0 0,2 23 0,-1-38-108,0-1 1,0 0 0,1 1 0,-1-1-1,1 0 1,0 1 0,0-1 0,0 0-1,0 0 1,1 0 0,-1 0 0,1 0-1,0 0 1,0 0 0,0 0 0,0-1-1,0 1 1,6 4 0,-4-4 6,0-1 0,0 1 0,1-1 0,0 0 0,-1 0 0,1-1 0,0 1 0,0-1 1,0 0-1,-1 0 0,10 0 0,-2-1-545,-1 0 0,0-1 0,0 0-1,21-5 1,-21 3-1132,-1 0-1,0-1 1,0 0-1,14-8 1,13-13-8698</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2:08.215"/>
    </inkml:context>
    <inkml:brush xml:id="br0">
      <inkml:brushProperty name="width" value="0.025" units="cm"/>
      <inkml:brushProperty name="height" value="0.025" units="cm"/>
    </inkml:brush>
  </inkml:definitions>
  <inkml:trace contextRef="#ctx0" brushRef="#br0">2 164 15535,'0'0'2439,"0"-8"54,-1-18-531,3 16-496,4 23-324,6 33-259,-3 0 0,-1 1 0,1 62 1,10 55 340,-19-159-1175,1 0 1,0-1 0,1 1 0,-1-1-1,1 1 1,0-1 0,4 8 0,-5-11-46,0 0 1,-1 0-1,1-1 1,0 1 0,0 0-1,0-1 1,-1 1 0,1-1-1,0 1 1,0-1-1,0 1 1,0-1 0,0 1-1,0-1 1,0 0-1,0 0 1,0 1 0,0-1-1,0 0 1,0 0-1,0 0 1,0 0 0,0 0-1,1 0 1,-1-1 0,0 1-1,0 0 1,0 0-1,0-1 1,0 1 0,0-1-1,-1 1 1,1-1-1,0 1 1,0-1 0,0 1-1,0-1 1,0 0-1,-1 0 1,2-1 0,8-9 16,0-1 1,-1-1-1,0 1 0,-1-1 1,-1-1-1,0 0 1,0 0-1,4-18 1,6-7-2,28-73 44,-45 112-63,-1 0-1,1-1 1,0 1-1,0 0 0,0 0 1,0-1-1,0 1 0,0 0 1,1 0-1,-1 0 1,0-1-1,0 1 0,0 0 1,0 0-1,0-1 1,0 1-1,0 0 0,0 0 1,1 0-1,-1-1 1,0 1-1,0 0 0,0 0 1,0 0-1,1 0 1,-1-1-1,0 1 0,0 0 1,0 0-1,1 0 1,-1 0-1,0 0 0,0 0 1,0 0-1,1 0 0,-1 0 1,0-1-1,0 1 1,1 0-1,-1 0 0,0 0 1,0 0-1,1 0 1,-1 1-1,0-1 0,4 13 67,-3 24 119,-1-37-179,0 25 56,4 88 173,-3-105-378,0 0 0,0 0-1,1 1 1,0-1 0,1 0 0,-1-1 0,2 1-1,-1 0 1,1-1 0,8 12 0,-11-17-18,0-1-1,0 0 1,1 1 0,-1-1 0,0 0 0,1 1 0,-1-1 0,1 0 0,0 0-1,-1 0 1,1-1 0,0 1 0,-1 0 0,1 0 0,0-1 0,0 1-1,0-1 1,-1 0 0,1 0 0,0 1 0,0-1 0,2-1 0,-1 1-191,0-1 1,0 0 0,0 0 0,0 0-1,0-1 1,0 1 0,0-1 0,0 1-1,-1-1 1,1 0 0,4-4 0,1-3-953,1 0 1,-2-1 0,1 0-1,-1 0 1,9-18 0,-9 13 404,-1-1 1,0-1 0,-1 1 0,6-30 0,-9 33 1775,-1 0 1,0 0 0,0-1 0,-2 1 0,1 0-1,-5-22 1,5 34-756,0 0 0,0 0 0,-1 0 0,1 0 0,0 0 0,0 0 0,-1 1 0,1-1 0,-1 0 0,1 0 0,-1 0 0,1 0 1,-1 0-1,0 1 0,1-1 0,-1 0 0,0 0 0,1 1 0,-1-1 0,0 1 0,0-1 0,0 1 0,0-1 0,0 1 0,1-1 0,-1 1 0,0 0 0,0-1 0,0 1 0,0 0 0,0 0 0,0 0 0,0 0 0,0 0 0,0 0 0,0 0 0,0 0 0,0 0 0,0 0 0,0 1 0,0-1 0,0 0 0,0 1 0,0-1 0,0 0 0,0 1 1,0 0-1,1-1 0,-1 1 0,0-1 0,0 1 0,1 0 0,-1-1 0,0 1 0,1 0 0,-1 0 0,1 0 0,-1 0 0,1-1 0,-1 1 0,1 0 0,-1 0 0,1 0 0,0 1 0,-10 23 327,2 0 1,1 1-1,1-1 1,1 1-1,1 1 1,2-1-1,0 39 0,2-63-401,0 0 0,0 0 0,0 0 0,0 0 0,1 1 0,-1-1-1,0 0 1,1 0 0,0 0 0,-1 0 0,1 0 0,0 0-1,0 0 1,0 0 0,0 0 0,1-1 0,-1 1 0,2 2 0,-2-4-33,1 1 0,-1-1 1,0 1-1,1-1 1,-1 1-1,1-1 1,-1 0-1,1 0 0,-1 1 1,1-1-1,-1 0 1,1 0-1,-1-1 1,1 1-1,-1 0 0,1 0 1,-1-1-1,0 1 1,1-1-1,-1 1 0,1-1 1,-1 0-1,0 0 1,0 1-1,1-1 1,-1 0-1,2-2 0,5-3 64,-1-1 0,0 0 0,0 0 0,-1-1 0,0 0-1,0 0 1,0 0 0,-1-1 0,6-15 0,-1 0-15,-1 0-1,10-42 1,-14 39 241,-2-1-1,-1 0 1,-1-29-1,-1 51-272,-1 4-40,1 5 26,-3 16 62,-1 29 23,3-17-88,1 37 16,0-64-30,1 1-1,0-1 0,-1 1 1,1-1-1,1 1 0,-1-1 1,1 0-1,0 0 0,0 0 1,0 0-1,4 6 0,-5-9-6,0 0 0,0 0 0,0 0 0,0 0 0,0 0 0,0 0 0,0 0 0,0 0 0,0-1 0,0 1 0,0-1 0,0 1 0,1 0 0,-1-1 0,0 0 0,1 1 0,-1-1 0,0 0 0,0 0 0,1 0 0,-1 1 0,1-1 0,-1-1 0,3 1 0,-1-1-21,-1 0 0,1 0 0,0-1 0,-1 1 0,1 0 0,-1-1 0,0 0-1,1 0 1,-1 0 0,4-4 0,3-5-107,-1 0 0,0 0 0,10-19 0,-14 21 1,-2 6 64,-1 0 0,1 0 0,-1 0 1,1 0-1,0 1 0,0-1 0,1 0 0,3-3 1,-3 38-184,-3-18 302,1 0 1,0 0 0,1 0-1,6 24 1,-7-36-52,0 1 0,0 0 0,0 0 0,1-1 0,-1 1 0,0-1 0,1 1 0,0-1 0,0 0 0,-1 1 1,1-1-1,1 0 0,2 2 0,-3-3 3,0 0 0,-1 0 0,1-1 1,0 1-1,0-1 0,-1 1 0,1-1 0,0 0 1,0 0-1,0 0 0,0 0 0,0 0 1,-1 0-1,1-1 0,0 1 0,0 0 0,0-1 1,-1 0-1,1 1 0,0-1 0,-1 0 0,1 0 1,2-2-1,0 0 27,0 0-1,0-1 1,-1 1 0,1-1-1,-1 0 1,0 0 0,-1 0 0,1 0-1,-1-1 1,1 1 0,-1-1-1,0 0 1,-1 1 0,1-1-1,-1 0 1,1-6 0,2-12 285,-2 1 1,1-28 0,-2 39-215,-3-55 153,2 64-257,0-1 1,0 1-1,-1 0 1,1-1-1,-1 1 0,1 0 1,-1 0-1,0-1 1,0 1-1,0 0 1,0 0-1,0 0 1,-1 0-1,1 0 1,0 0-1,-1 1 0,0-1 1,1 0-1,-1 1 1,0-1-1,0 1 1,0 0-1,-2-2 1,3 5-7,0 0 1,1 0 0,-1 0 0,1-1 0,-1 1 0,1 0-1,0 0 1,-1 0 0,1 0 0,0 0 0,0 0 0,0 0-1,1 0 1,-1 0 0,0 0 0,2 2 0,-1-1 6,0-1 0,1 0 0,-1 0 0,1 1 0,0-1 0,0 0 0,0 0 0,0-1 0,0 1 0,0 0 0,0-1 0,1 1 1,-1-1-1,1 0 0,-1 1 0,1-1 0,-1-1 0,1 1 0,0 0 0,-1 0 0,1-1 0,0 0 0,-1 1 0,1-1 0,0 0 0,0-1 0,-1 1 0,1 0 0,0-1 0,-1 1 0,1-1 1,2-1-1,3 0-12,0 0 1,-1-1 0,1 0-1,-1 0 1,0-1 0,0 0-1,0 0 1,0 0 0,11-10-1,-9 3 2,-1 1-1,0-1 0,0 0 1,-1-1-1,10-23 0,-14 29 24,0-1 0,0 1 0,-1-1-1,0 0 1,-1 0 0,1 0 0,-1 0-1,-1 0 1,1 0 0,-1-1 0,-1 1 0,-1-12-1,2 19-7,0-1-1,0 1 0,0-1 0,0 1 1,0 0-1,0-1 0,-1 1 0,1-1 1,0 1-1,0 0 0,0-1 1,-1 1-1,1 0 0,0-1 0,0 1 1,-1 0-1,1-1 0,0 1 0,-1 0 1,1 0-1,0-1 0,-1 1 0,1 0 1,0 0-1,-1 0 0,1-1 1,-1 1-1,1 0 0,0 0 0,-1 0 1,1 0-1,-1 0 0,1 0 0,-1 0 1,-15 9 58,-7 18 17,17-15-7,0 0 0,1 0-1,0 0 1,1 1 0,0 0 0,1 0 0,0 0-1,1 0 1,1 0 0,0 1 0,1-1-1,1 14 1,0-21-124,0 0 1,0 0-1,0 0 1,1 0-1,0 0 0,0-1 1,0 1-1,1-1 1,0 0-1,0 1 0,0-1 1,1-1-1,-1 1 0,1 0 1,6 5-1,-5-7-231,-1 0-1,1 0 1,0 0 0,0 0-1,0-1 1,0 0-1,0 0 1,0-1-1,1 1 1,-1-1 0,0 0-1,6 0 1,20 0-5946,-2-1-4575</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2:08.887"/>
    </inkml:context>
    <inkml:brush xml:id="br0">
      <inkml:brushProperty name="width" value="0.025" units="cm"/>
      <inkml:brushProperty name="height" value="0.025" units="cm"/>
    </inkml:brush>
  </inkml:definitions>
  <inkml:trace contextRef="#ctx0" brushRef="#br0">141 190 16432,'0'-7'585,"0"2"220,1-1 0,-2 1 0,1-1 0,-1 1 0,1 0 0,-1-1 0,-3-6-1,4 11-674,-1 0-1,0-1 0,0 1 1,0 0-1,0 0 0,0 0 1,0 0-1,0 0 0,0 0 0,-1 0 1,1 0-1,0 0 0,0 1 1,-1-1-1,1 0 0,0 1 1,-1-1-1,1 1 0,-1 0 0,1-1 1,-1 1-1,1 0 0,-1 0 1,1 0-1,-1 0 0,1 0 1,-1 0-1,1 0 0,-1 1 1,1-1-1,-3 1 0,-1 1-109,1-1 0,0 1-1,0 0 1,0 0 0,0 1-1,0-1 1,0 1 0,0 0 0,1 0-1,-1 0 1,1 0 0,0 0-1,0 1 1,0 0 0,1-1 0,-1 1-1,1 0 1,0 0 0,0 1-1,0-1 1,-1 7 0,-2 3-8,1-1 0,1 1 1,0 0-1,1 0 0,0 25 0,1-38-12,1 1-1,0 0 0,0-1 1,0 1-1,0 0 1,0 0-1,1-1 0,-1 1 1,0 0-1,1-1 1,-1 1-1,1-1 1,0 1-1,-1-1 0,1 1 1,0-1-1,0 1 1,0-1-1,0 1 0,0-1 1,0 0-1,1 0 1,-1 0-1,0 0 0,1 0 1,-1 0-1,0 0 1,1 0-1,-1 0 0,1 0 1,0-1-1,-1 1 1,1-1-1,0 1 0,-1-1 1,1 0-1,0 0 1,-1 1-1,1-1 0,0 0 1,-1-1-1,1 1 1,0 0-1,-1 0 1,1-1-1,0 1 0,-1-1 1,1 1-1,-1-1 1,1 0-1,-1 0 0,1 1 1,2-3-1,6-3 13,1 0-1,-1-1 1,-1-1-1,1 0 1,-1 0-1,0 0 0,-1-1 1,14-19-1,-4 2 5,0-1-1,16-36 1,-28 54-5,-1-1 1,0-1 0,-1 1-1,0 0 1,-1-1 0,0 0-1,-1 0 1,0 0 0,-1 0-1,1-16 1,-3 27-14,1 0 0,-1 0 0,0 0-1,1 0 1,-1 1 0,1-1 0,-1 0 0,0 0 0,1 0 0,-1 1 0,1-1 0,-1 0 0,1 1-1,-1-1 1,1 1 0,-1-1 0,1 0 0,-1 1 0,1-1 0,0 1 0,-1-1 0,1 1 0,0-1-1,-1 1 1,1 0 0,0-1 0,-1 2 0,-5 11 15,1 0-1,0 1 0,1 0 1,0 0-1,1 0 1,0 0-1,0 25 1,3 104 143,0-139-130,0 1 1,1 0-1,-1-1 0,1 1 0,1-1 0,-1 1 0,0-1 0,1 1 0,0-1 0,0 0 0,0 0 1,1 0-1,-1 0 0,1 0 0,0 0 0,7 6 0,-9-9-12,1 0-1,0 0 1,0 0 0,0 0-1,1 0 1,-1 0-1,0-1 1,0 1 0,0-1-1,0 1 1,1-1 0,-1 0-1,0 0 1,1 0-1,-1 0 1,0 0 0,0-1-1,0 1 1,1-1 0,-1 1-1,0-1 1,0 0-1,0 0 1,0 0 0,0 0-1,0 0 1,0 0 0,0-1-1,0 1 1,-1 0-1,1-1 1,-1 0 0,1 1-1,-1-1 1,3-3 0,4-5-94,0 0 0,-1 0 1,0-1-1,0 0 0,-2 0 1,8-18-1,-4-6-3011,-8 0-3772,-6 9-5089</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2:09.230"/>
    </inkml:context>
    <inkml:brush xml:id="br0">
      <inkml:brushProperty name="width" value="0.025" units="cm"/>
      <inkml:brushProperty name="height" value="0.025" units="cm"/>
    </inkml:brush>
  </inkml:definitions>
  <inkml:trace contextRef="#ctx0" brushRef="#br0">0 1 7111</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2:10.283"/>
    </inkml:context>
    <inkml:brush xml:id="br0">
      <inkml:brushProperty name="width" value="0.025" units="cm"/>
      <inkml:brushProperty name="height" value="0.025" units="cm"/>
    </inkml:brush>
  </inkml:definitions>
  <inkml:trace contextRef="#ctx0" brushRef="#br0">0 391 6887,'0'0'12614,"6"-10"-10430,-2 3-1860,0 0 1,0 0 0,1 1 0,0 0 0,0 0 0,0 0-1,1 0 1,0 1 0,0 0 0,1 0 0,-1 1 0,1 0-1,0 0 1,0 0 0,0 1 0,1 0 0,-1 1 0,1-1 0,11-1-1,-17 4-314,0-1-1,0 1 1,-1-1-1,1 1 1,0 0-1,0-1 1,-1 1-1,1 0 1,0 0-1,0 1 0,-1-1 1,1 0-1,0 1 1,0-1-1,-1 0 1,1 1-1,0 0 1,-1 0-1,1-1 1,-1 1-1,1 0 1,-1 0-1,1 0 1,-1 0-1,1 1 1,-1-1-1,0 0 0,0 1 1,1 0-1,0 4 8,-1-1-1,0 0 0,0 1 1,0-1-1,-1 1 0,0-1 0,0 1 1,-1 6-1,1-7-4,-2 17 13,-1-1 0,-10 38-1,8-40-34,0 0-1,2 0 1,-2 32-1,5-51 8,-1 1-1,1-1 0,0 1 0,0-1 0,0 1 0,0-1 1,0 1-1,0 0 0,0-1 0,0 1 0,0-1 0,0 1 1,0-1-1,0 1 0,0 0 0,0-1 0,1 1 0,-1-1 1,0 1-1,0-1 0,1 1 0,-1-1 0,0 1 0,1-1 1,-1 1-1,0-1 0,1 0 0,-1 1 0,1-1 0,-1 1 1,1-1-1,-1 0 0,1 1 0,-1-1 0,1 0 0,-1 0 1,1 0-1,-1 1 0,1-1 0,-1 0 0,1 0 1,-1 0-1,1 0 0,0 0 0,-1 0 0,1 0 0,-1 0 1,1 0-1,-1 0 0,1 0 0,0 0 0,-1 0 0,1-1 1,-1 1-1,1 0 0,-1 0 0,1-1 0,-1 1 0,1 0 1,-1-1-1,1 1 0,-1 0 0,0-1 0,1 1 0,-1-1 1,1 0-1,31-30-17,-10 4 24,-1 0 0,-2-2 0,-1 0 0,17-40 0,-26 49-100,0-1 0,-2 0-1,0 0 1,-2-1 0,0 0-1,-2 0 1,2-37-1,-5 112 84,-1-12 151,5 52 1,-2-80-94,0 0 1,1 1 0,0-2-1,1 1 1,0 0 0,1-1-1,1 1 1,7 10-1,-12-20-19,0-1 0,0 0-1,0 0 1,1 0-1,-1 0 1,1 0 0,-1 0-1,1 0 1,0 0-1,-1 0 1,1-1 0,0 1-1,0-1 1,0 1-1,1-1 1,-1 0-1,0 0 1,0 0 0,1 0-1,-1 0 1,1-1-1,-1 1 1,1-1 0,-1 1-1,1-1 1,-1 0-1,1 0 1,-1 0 0,1 0-1,-1-1 1,1 1-1,-1-1 1,0 1 0,1-1-1,-1 0 1,0 0-1,1 0 1,-1 0 0,4-3-1,2-2 98,-1 0 0,0 0 0,0-1 1,0 0-1,-1 0 0,0 0 0,0-1 0,-1 0 0,6-11 0,-3 1-46,0 0 0,-1-1 1,0-1-1,-2 1 0,0-1 0,2-26 0,-6 36-43,0 1 0,0-1 0,-1 0-1,0 0 1,-1 0 0,0 0 0,0 1 0,-1-1-1,-1 0 1,0 1 0,0 0 0,-1-1 0,0 1-1,-9-15 1,12 22-42,-1 0 0,1 0 0,-1 0 1,0 0-1,0 0 0,1 1 0,-1-1 0,0 1 0,0-1 0,0 1 0,-1 0 0,1 0 0,0 0 1,0 0-1,-1 0 0,1 1 0,-3-1 0,4 1 5,0 0 0,0 0-1,0 1 1,0-1 0,0 0 0,0 1-1,0-1 1,0 1 0,0-1 0,0 1 0,0 0-1,0-1 1,0 1 0,1 0 0,-1 0 0,0 0-1,0-1 1,1 1 0,-1 0 0,1 0-1,-1 0 1,1 0 0,-1 0 0,1 0 0,0 0-1,-1 0 1,1 0 0,0 0 0,0 1 0,0-1-1,-1 0 1,1 0 0,0 0 0,1 0-1,-1 0 1,0 0 0,1 2 0,-1-2 4,-1 16-3,2 0 0,0 0 1,8 34-1,-8-48 3,0 0 0,0 0 1,0 1-1,0-1 0,1 0 0,-1 0 0,1-1 0,0 1 0,0 0 0,0 0 1,0-1-1,4 4 0,-4-5 1,0 0 0,-1 0-1,1 0 1,0 0 0,0-1 0,0 1 0,0-1-1,0 1 1,0-1 0,-1 0 0,1 0 0,0 0 0,0 0-1,0 0 1,0 0 0,0 0 0,0 0 0,0-1-1,0 1 1,0-1 0,0 0 0,-1 0 0,4-1 0,0-1 6,0-1 1,1 0-1,-2 0 1,1 0 0,0-1-1,-1 1 1,0-1 0,0 0-1,-1-1 1,1 1-1,-1 0 1,0-1 0,3-8-1,0-1 8,-1 1 0,0-1 0,-1 1 0,4-24 0,-8 36-15,1-6 1,1 1 0,-2-1 1,1 0-1,-1 1 0,0-1 0,-1 0 0,0 1 1,-2-12-1,2 19-6,1 0 0,-1 0 0,1 0 0,0 0 1,-1 0-1,1 0 0,0 1 0,-1-1 0,1 0 0,-1 0 1,1 0-1,0 0 0,-1 1 0,1-1 0,0 0 0,0 0 1,-1 1-1,1-1 0,0 0 0,0 1 0,-1-1 0,1 0 1,0 1-1,0-1 0,0 0 0,-1 1 0,1-1 0,0 0 1,0 1-1,0-1 0,0 1 0,0-1 0,0 0 0,0 1 1,0-1-1,0 1 0,0-1 0,0 0 0,0 1 0,0-1 1,0 0-1,0 1 0,1 0 0,-4 22-23,-2 218 578,5-239-536,0-1-1,-1 1 1,1-1-1,0 1 1,0-1 0,0 1-1,0-1 1,0 1-1,1-1 1,-1 0-1,0 1 1,1-1-1,-1 1 1,1-1-1,-1 0 1,1 1-1,0-1 1,0 0 0,-1 0-1,1 1 1,0-1-1,0 0 1,0 0-1,0 0 1,0 0-1,1 0 1,-1 0-1,0-1 1,0 1-1,1 0 1,-1-1 0,0 1-1,1 0 1,-1-1-1,0 0 1,4 1-1,-2-1-6,0-1 0,0 1 0,0-1 0,1 0 0,-1 0 0,0 0 0,0 0 0,0 0 0,0-1 0,-1 1 0,1-1 0,0 0 0,-1 0 0,1 0 0,-1 0 0,3-3 0,14-18-8,-1-2 0,-1 0 1,-1 0-1,-2-2 0,0 0 1,-2 0-1,13-43 0,-24 70-1,-1 1-1,0-1 1,0 0-1,0 0 1,0 0-1,0 0 0,0 0 1,0 0-1,0 0 1,0 0-1,0 0 1,0 0-1,0 1 1,0-1-1,0 0 1,1 0-1,-1 0 0,0 0 1,0 0-1,0 0 1,0 0-1,0 0 1,0 0-1,0 0 1,0 0-1,1 0 1,-1 0-1,0 0 1,0 0-1,0 0 0,0 0 1,0 0-1,0 0 1,0 0-1,0 0 1,1 0-1,-1 0 1,0 0-1,0 0 1,0 0-1,0 0 1,0 0-1,0-1 0,0 1 1,0 0-1,0 0 1,0 0-1,1 0 1,-1 0-1,0 0 1,3 22-22,-1 43 107,-1-43-71,-1-16-7,1 0 1,0 0 0,0 0 0,0 1 0,1-1 0,0-1-1,3 8 1,-4-12-5,-1 0-1,1 0 1,-1 0-1,1 0 0,-1 0 1,1 0-1,-1-1 1,1 1-1,0 0 1,0 0-1,-1-1 1,1 1-1,0 0 0,0-1 1,0 1-1,0-1 1,-1 1-1,1-1 1,0 0-1,0 1 1,0-1-1,0 0 0,0 1 1,0-1-1,0 0 1,0 0-1,0 0 1,0 0-1,0 0 1,0 0-1,0 0 0,0-1 1,0 1-1,0 0 1,0-1-1,0 1 1,0 0-1,0-1 1,0 1-1,0-1 0,0 1 1,0-1-1,0 0 1,-1 1-1,1-1 1,0 0-1,-1 1 1,1-1-1,0 0 0,0-2 1,9-8 4,-1-1 0,0 1 1,-1-2-1,10-21 0,19-27-234,-37 61 221,0 0-1,0-1 1,0 1 0,0 0-1,1-1 1,-1 1 0,0 0-1,0-1 1,0 1-1,1 0 1,-1-1 0,0 1-1,0 0 1,1 0 0,-1-1-1,0 1 1,1 0 0,-1 0-1,0 0 1,1-1-1,-1 1 1,0 0 0,1 0-1,-1 0 1,0 0 0,1 0-1,-1 0 1,0 0 0,1 0-1,-1 0 1,0 0-1,1 0 1,-1 0 0,1 0-1,-1 0 1,0 0 0,1 0-1,-1 0 1,0 0 0,1 0-1,-1 1 1,6 17-82,-5 36 140,-1-47-91,0 34-586,0-15-3930</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2:10.620"/>
    </inkml:context>
    <inkml:brush xml:id="br0">
      <inkml:brushProperty name="width" value="0.025" units="cm"/>
      <inkml:brushProperty name="height" value="0.025" units="cm"/>
    </inkml:brush>
  </inkml:definitions>
  <inkml:trace contextRef="#ctx0" brushRef="#br0">0 0 19571,'0'0'4260,"57"11"-6182,-33-7-2851,0 4-7398</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52.965"/>
    </inkml:context>
    <inkml:brush xml:id="br0">
      <inkml:brushProperty name="width" value="0.025" units="cm"/>
      <inkml:brushProperty name="height" value="0.025" units="cm"/>
    </inkml:brush>
  </inkml:definitions>
  <inkml:trace contextRef="#ctx0" brushRef="#br0">76 1 15631,'0'0'6064,"-9"9"-5114,4-4-1009,-36 44 1693,38-44-1411,1-1 1,-1 1-1,1-1 1,0 1-1,0 0 1,1 0-1,-1-1 1,1 1-1,0 1 1,0-1-1,1 0 1,-1 0-1,1 7 1,1-11-217,0 1 0,0-1 0,0 1 1,-1-1-1,1 0 0,0 0 0,1 1 1,-1-1-1,0 0 0,0 0 1,0 0-1,1 0 0,-1 0 0,0-1 1,1 1-1,-1 0 0,1-1 1,-1 1-1,1-1 0,-1 1 0,1-1 1,-1 0-1,1 1 0,0-1 1,-1 0-1,1 0 0,-1 0 0,1 0 1,1-1-1,50-4-129,-45 2-174,1 0 0,-1-1 0,0 0 0,0 0 0,0-1 0,0 0 0,8-7 0,31-20-208,-46 32 605,-4 26 1788,3-25-1802,0 1 0,-1-1 0,1 0 1,0 1-1,0-1 0,0 0 0,0 1 0,0-1 1,0 0-1,0 1 0,0-1 0,0 0 1,1 0-1,-1 1 0,1 1 0,1-2-63,-1 0 0,1 0 1,-1 0-1,1-1 0,0 1 0,-1 0 0,1-1 0,0 1 0,-1-1 0,1 0 0,0 1 1,0-1-1,-1 0 0,1 0 0,0 0 0,3-1 0,79-11-109,-83 13-27,-1 0 1,1 0 0,0 0-1,-1 0 1,1 0 0,0 0-1,-1 1 1,1-1 0,-1 0-1,0 0 1,1 1 0,-1-1-1,0 0 1,0 0 0,0 1-1,0-1 1,0 0-1,0 0 1,0 1 0,0-1-1,0 0 1,-1 2 0,1 2-4311</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2:10.963"/>
    </inkml:context>
    <inkml:brush xml:id="br0">
      <inkml:brushProperty name="width" value="0.025" units="cm"/>
      <inkml:brushProperty name="height" value="0.025" units="cm"/>
    </inkml:brush>
  </inkml:definitions>
  <inkml:trace contextRef="#ctx0" brushRef="#br0">0 113 21172,'0'0'11050,"77"-49"-10761,-38 39-257,2-3-513,3 0-1440,-7 0-2532,-7-2-3202</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2:11.823"/>
    </inkml:context>
    <inkml:brush xml:id="br0">
      <inkml:brushProperty name="width" value="0.025" units="cm"/>
      <inkml:brushProperty name="height" value="0.025" units="cm"/>
    </inkml:brush>
  </inkml:definitions>
  <inkml:trace contextRef="#ctx0" brushRef="#br0">51 142 17104,'0'0'4282,"-7"13"-2441,-1 0-1563,2 1 0,-1 0 1,2 1-1,-7 25 0,10-35-223,1 0 1,0 1-1,0-1 0,1 0 1,-1 0-1,1 0 1,0 1-1,1-1 1,-1 0-1,1 0 1,0 1-1,0-1 1,1 0-1,-1 0 1,1 0-1,0-1 0,1 1 1,-1 0-1,1-1 1,0 1-1,4 4 1,-6-8-25,1 1 0,-1-1 0,1 1 0,0-1 1,0 0-1,-1 1 0,1-1 0,0 0 0,0 0 0,0 0 0,0-1 1,0 1-1,0 0 0,1-1 0,-1 1 0,0-1 0,0 0 1,0 0-1,1 0 0,-1 0 0,0 0 0,0 0 0,3-1 1,-1 0 43,0-1 1,0 0-1,0 0 1,0 0 0,-1 0-1,1-1 1,0 0-1,-1 1 1,0-1 0,6-7-1,2-4 77,0-1 0,-1 0 0,0 0-1,11-27 1,-15 26-123,0 0 1,0-1-1,-2 0 0,0 0 1,-1 0-1,-1 0 1,0-1-1,-1 1 0,-3-31 1,2 47-32,0 0 0,0 1 0,1-1 0,-1 0 0,0 1 0,0-1 0,0 0 0,0 0 0,0 1 0,0-1 0,0 0 0,-1 1 1,1-1-1,0 0 0,0 1 0,0-1 0,-1 0 0,1 1 0,0-1 0,-1 0 0,1 1 0,-1-1 0,1 1 0,-1-1 0,1 1 1,-1-1-1,1 1 0,-1-1 0,1 1 0,-1-1 0,1 1 0,-1 0 0,0-1 0,1 1 0,-1 0 0,0 0 0,1-1 0,-1 1 1,-1 0-1,1 1-2,0 0 1,0 0 0,0-1 0,0 1 0,0 0-1,0 1 1,0-1 0,1 0 0,-1 0 0,0 0-1,1 0 1,-1 1 0,1-1 0,-1 0 0,1 0-1,-1 1 1,1-1 0,0 0 0,0 1 0,0 1-1,-3 27 25,1-1-1,1 1 0,4 30 1,-1-46 3,0 0 0,0 0 0,2 0 0,-1 0 1,2 0-1,0-1 0,1 0 0,9 17 0,-14-28 24,0 0 0,1 1 0,-1-1 1,0 0-1,1 0 0,0-1 0,-1 1 0,1 0 0,0 0 0,0-1 0,0 1 0,0-1 0,0 0 0,0 1 0,1-1 0,-1 0 0,0 0 0,1-1 0,-1 1 0,1 0 0,-1-1 0,0 0 0,1 1 0,-1-1 0,1 0 0,4-1 0,-4 1 39,0-2 0,0 1 0,0 0 0,0-1 0,0 1 0,0-1 0,0 0 0,0 0 0,-1 0 0,1 0 1,-1 0-1,0-1 0,1 1 0,-1-1 0,0 0 0,0 1 0,-1-1 0,1 0 0,1-3 0,3-9-20,0 0-1,-1-1 1,-1 1-1,-1-1 1,0 1-1,-1-1 1,1-25-1,-3 32-42,0 0-1,0 0 0,-1 1 0,0-1 1,0 0-1,-1 0 0,0 1 0,-1-1 0,0 1 1,0 0-1,-1 0 0,0 0 0,0 0 1,-11-14-1,15 21-24,-1 0 0,0 0 1,0 0-1,1 0 0,-1 0 0,0 0 1,0 1-1,0-1 0,0 0 1,0 0-1,0 1 0,0-1 0,0 0 1,0 1-1,0-1 0,-1 1 1,1 0-1,0-1 0,0 1 0,0 0 1,-1 0-1,1 0 0,0 0 1,0 0-1,-1 0 0,1 0 0,-2 0 1,2 1-3,-1 1 1,1-1 0,0 0 0,0 0-1,0 0 1,0 1 0,0-1-1,1 0 1,-1 1 0,0-1-1,1 1 1,-1-1 0,1 1-1,-1-1 1,1 1 0,0 0-1,0-1 1,-1 3 0,1 0-2,-1 1 0,1 0 0,0-1 0,0 1 0,1 0 0,-1-1 0,1 1 0,0 0 0,0-1 0,1 1 0,-1-1 0,1 1 0,0-1 0,0 0 0,3 4 0,-3-6-7,-1 0-1,1 0 1,0-1 0,0 1 0,-1-1 0,1 0 0,0 0-1,0 1 1,1-1 0,-1 0 0,0-1 0,0 1 0,0 0-1,1-1 1,-1 1 0,0-1 0,1 0 0,-1 1 0,0-1 0,1 0-1,-1-1 1,5 0 0,-4 0 5,0 0 1,0-1-1,0 0 0,0 0 0,0 0 1,0 0-1,0 0 0,-1-1 1,1 1-1,-1-1 0,0 0 0,0 1 1,3-6-1,5-9-89,-2-1 1,0 1-1,-1-1 1,5-23-1,-11 39 56,-5 160-516,3-153 583,1 1 48,0 0 0,0-1 0,0 1 1,1 0-1,-1 0 0,4 9 0,-4-14-68,1 0 0,-1 0 0,1 0 0,0 0 0,0 0 1,-1 0-1,1 0 0,0 0 0,0 0 0,0 0 0,0 0 0,0 0 0,0-1 0,0 1 0,0 0 0,0-1 0,1 1 0,-1-1 0,0 0 0,0 1 0,1-1 0,-1 0 0,0 1 0,0-1 1,1 0-1,-1 0 0,0 0 0,1 0 0,-1 0 0,0-1 0,0 1 0,1 0 0,-1-1 0,0 1 0,0 0 0,2-2 0,2 0 1,1 0 0,-1-1-1,0 0 1,0 0 0,0 0 0,0-1 0,0 1-1,-1-1 1,0 0 0,8-9 0,36-53 80,-37 50-83,11-23 16,-16 29-15,0 0 1,0 0-1,1 0 1,8-10-1,-15 20-4,1 0 0,-1 0 0,0 0 0,0-1 0,0 1 0,0 0 0,0 0 0,1 0 0,-1 0 0,0 0 0,0-1 0,1 1-1,-1 0 1,0 0 0,0 0 0,0 0 0,1 0 0,-1 0 0,0 0 0,0 0 0,1 0 0,-1 0 0,0 0 0,0 0 0,1 0 0,-1 0 0,0 0 0,0 0 0,1 0 0,-1 0 0,0 0 0,0 0 0,0 0 0,1 0 0,-1 0-1,0 0 1,0 1 0,1-1 0,-1 0 0,0 0 0,0 1 0,6 13 183,-2 26 116,-3-33-289,-1-1-11,1-1 0,0 0 0,0 0 0,1 0 0,-1 0 0,1-1 0,0 1 0,0 0 0,0-1 1,1 1-1,5 6 0,-7-10-3,0 0 1,0 0 0,0 0-1,0 0 1,0-1 0,0 1 0,0 0-1,0-1 1,0 1 0,0-1-1,1 1 1,-1-1 0,0 1-1,0-1 1,0 0 0,1 0-1,-1 0 1,0 1 0,3-2-1,-2 1 0,0-1 0,1 1 0,-1-1-1,0 0 1,0 0 0,0 0 0,0-1-1,0 1 1,0 0 0,0-1 0,0 1-1,0-1 1,-1 0 0,3-2 0,20-26-368,25-27-771,-46 55 783,0-1 0,0 1-1,0 0 1,0 0-1,1 0 1,-1 1 0,0-1-1,1 1 1,6-2 0,-9 5 172,1 1 1,-1-1 0,-1 1 0,1 0 0,0-1 0,0 1 0,-1 0 0,0-1 0,0 1 0,1 0 0,-1 0-1,-1-1 1,0 5 0,-4 7-10366</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2:12.169"/>
    </inkml:context>
    <inkml:brush xml:id="br0">
      <inkml:brushProperty name="width" value="0.025" units="cm"/>
      <inkml:brushProperty name="height" value="0.025" units="cm"/>
    </inkml:brush>
  </inkml:definitions>
  <inkml:trace contextRef="#ctx0" brushRef="#br0">0 1 24119,'0'0'5733</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2:12.510"/>
    </inkml:context>
    <inkml:brush xml:id="br0">
      <inkml:brushProperty name="width" value="0.025" units="cm"/>
      <inkml:brushProperty name="height" value="0.025" units="cm"/>
    </inkml:brush>
  </inkml:definitions>
  <inkml:trace contextRef="#ctx0" brushRef="#br0">0 155 13196,'0'0'12076,"61"-19"-10443,-22 12-800,7-4-384,6 0-161,0-5-224,2-2-64,-4-2-1762,-6-3-2626,-10-6-7751</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2:13.257"/>
    </inkml:context>
    <inkml:brush xml:id="br0">
      <inkml:brushProperty name="width" value="0.025" units="cm"/>
      <inkml:brushProperty name="height" value="0.025" units="cm"/>
    </inkml:brush>
  </inkml:definitions>
  <inkml:trace contextRef="#ctx0" brushRef="#br0">160 97 9993,'0'0'9855,"-3"-9"-8163,1 1-1090,0-1 0,0 0 0,1 0-1,0 0 1,0 0 0,1-13-1,1 22-552,-1-1-1,0 1 1,0-1-1,0 1 0,0 0 1,0-1-1,0 1 1,0-1-1,0 1 0,0 0 1,0-1-1,0 1 1,0 0-1,0-1 0,0 1 1,0-1-1,-1 1 1,1 0-1,0-1 0,0 1 1,0 0-1,-1-1 1,1 1-1,0 0 0,0-1 1,-1 1-1,1 0 1,0 0-1,0-1 0,-1 1 1,1 0-1,0 0 1,-1 0-1,1-1 0,0 1 1,-1 0-1,0 0 1,-16 5 490,-13 20-451,17-11-53,1 2 0,0-1 0,-15 30 0,22-36-37,1 0 0,0 1 0,0-1 0,1 1 0,0 0 0,1-1 0,0 1 0,-1 19 0,3-28-5,0 0-1,1 0 0,-1 0 1,0 0-1,1-1 0,-1 1 0,1 0 1,-1 0-1,1 0 0,0-1 1,-1 1-1,1 0 0,0 0 0,-1-1 1,1 1-1,0-1 0,0 1 1,0-1-1,-1 1 0,1-1 0,0 1 1,0-1-1,0 0 0,0 1 1,0-1-1,0 0 0,0 0 0,0 0 1,0 0-1,0 0 0,0 0 1,0 0-1,0 0 0,0 0 0,0 0 1,1-1-1,44-7-193,-40 7 196,9-3-65,1 1 0,0 1-1,0 1 1,0 0-1,0 1 1,18 2 0,-30-2 66,-1 0 0,1 1 0,0-1 0,0 1 0,-1 0 0,1 0 0,-1 1 0,1-1 0,-1 1 0,1 0 0,-1 0 0,0 0 0,0 0 0,0 0 0,0 1 0,0-1 0,0 1 0,-1 0 0,1 0 1,-1 0-1,0 0 0,0 0 0,0 1 0,0-1 0,-1 0 0,1 1 0,-1 0 0,0-1 0,0 1 0,0 0 0,0 4 0,-1-1 82,1 0-1,-1 0 1,-1 0 0,1 1 0,-1-1-1,0 0 1,-1 0 0,0 0-1,0 0 1,0-1 0,-1 1-1,0-1 1,0 1 0,-1-1-1,0 0 1,0 0 0,0 0-1,-1-1 1,0 0 0,0 0 0,0 0-1,-1 0 1,1-1 0,-1 0-1,0 0 1,-1 0 0,1-1-1,0 0 1,-1 0 0,0-1-1,0 1 1,0-2 0,0 1-1,0-1 1,0 0 0,0 0 0,-9-1-1,12 0-107,0 0 1,1 0-1,-1 0 0,1-1 1,-1 1-1,0-1 0,1 0 0,0 0 1,-1-1-1,1 1 0,0-1 0,-1 1 1,1-1-1,0 0 0,0 0 0,0 0 1,1-1-1,-1 1 0,0-1 1,-3-5-1,4 5-255,0 0 0,1 0 1,-1 0-1,1 0 0,0 0 0,0-1 1,1 1-1,-1-1 0,0 1 1,1 0-1,0-1 0,0 1 0,0-1 1,1-6-1,0 7-274,0 0 0,1 1 0,-1-1 0,0 0 0,1 0 0,0 0 0,0 1 0,0-1 0,0 1 0,0-1 0,0 1 0,0 0 1,1 0-1,-1 0 0,1 0 0,0 1 0,0-1 0,5-2 0,-2 1-795,21-12-6483</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2:13.602"/>
    </inkml:context>
    <inkml:brush xml:id="br0">
      <inkml:brushProperty name="width" value="0.025" units="cm"/>
      <inkml:brushProperty name="height" value="0.025" units="cm"/>
    </inkml:brush>
  </inkml:definitions>
  <inkml:trace contextRef="#ctx0" brushRef="#br0">6 0 16143,'0'0'9898,"-5"59"-8777,5-26-609,0 2-352,0-4-96,0 0-32,2-5-32,5-7-96,2-1-1217,1-9-865,-2-9-2050,2 0-2851</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2:14.386"/>
    </inkml:context>
    <inkml:brush xml:id="br0">
      <inkml:brushProperty name="width" value="0.025" units="cm"/>
      <inkml:brushProperty name="height" value="0.025" units="cm"/>
    </inkml:brush>
  </inkml:definitions>
  <inkml:trace contextRef="#ctx0" brushRef="#br0">23 83 14574,'-3'-11'2461,"1"-6"-1424,-11-37 3275,11 60 349,0 40-3994,6 429 1665,2-417-2133,-6-57-198,0 1 0,0-1 1,1 1-1,-1-1 1,1 0-1,-1 0 0,1 1 1,-1-1-1,1 0 1,0 0-1,0 0 0,0 0 1,0 1-1,-1-1 1,1-1-1,2 2 0,-2-2-2,-1 1-1,1-1 0,0 0 0,0 0 0,0 0 0,0 0 0,0-1 0,0 1 0,0 0 0,-1 0 0,1 0 0,0-1 0,0 1 0,0-1 0,0 1 0,-1 0 0,1-1 0,0 1 0,0-1 0,-1 0 0,1 1 1,0-1-1,-1 1 0,1-1 0,-1 0 0,1 0 0,-1 1 0,1-3 0,4-3-86,-1-1-1,0 0 1,0-1 0,-1 1 0,0-1-1,0 1 1,-1-1 0,0 0-1,0 0 1,1-15 0,-1-86-774,-2 102 832,0-3 4,-1 0-1,1 0 1,-2 1 0,1-1 0,-1 0-1,-1 1 1,1-1 0,-2 1 0,1 0-1,-1 0 1,-7-12 0,10 21 27,1 1 0,0-1 0,-1 0 1,1 0-1,0 0 0,-1 0 0,1 0 0,0 1 0,0-1 0,-1 0 1,1 0-1,0 1 0,0-1 0,-1 0 0,1 0 0,0 1 1,0-1-1,0 0 0,0 1 0,0-1 0,-1 0 0,1 0 1,0 1-1,0-1 0,0 0 0,0 1 0,0-1 0,0 0 1,0 1-1,0-1 0,0 0 0,0 1 0,0-1 0,0 0 1,0 1-1,0-1 0,0 0 0,1 1 0,-1-1 0,0 0 1,0 1-1,1 20 35,1-6-24,2-1-1,0 0 1,0 1-1,2-1 1,7 14 0,-10-20 14,2 0 1,-1 0 0,1-1-1,0 0 1,0 0 0,1 0-1,0-1 1,1 1 0,-1-2 0,8 7-1,-12-11 8,1 0 1,-1 1-1,0-1 0,0 0 0,1 0 0,-1 0 0,1 0 1,-1-1-1,1 1 0,-1-1 0,1 0 0,-1 1 0,1-1 0,-1 0 1,1 0-1,0-1 0,-1 1 0,1 0 0,-1-1 0,1 0 1,-1 1-1,4-3 0,-2 1 20,0-1 0,0 0 0,0 0-1,0 0 1,-1-1 0,1 1 0,-1-1 0,0 0 0,0 0 0,5-8 0,0-3-1,-1 0 0,0-1 0,-1 0 0,-1 0 1,6-30-1,-8 34-62,-2 1 0,1-1-1,-2 1 1,1-1 0,-1 0 0,-3-12 0,3 24-1,0-1 1,0 1 0,-1 0-1,1 0 1,0 0 0,-1 0-1,1 0 1,0 0-1,0 0 1,-1 0 0,1 0-1,0 0 1,0 0 0,-1 1-1,1-1 1,0 0-1,0 0 1,-1 0 0,1 0-1,0 0 1,0 0 0,-1 1-1,1-1 1,0 0 0,0 0-1,0 0 1,-1 1-1,1-1 1,0 0 0,0 0-1,0 0 1,0 1 0,0-1-1,-1 0 1,1 0-1,0 1 1,0-1 0,0 0-1,0 0 1,0 1 0,0-1-1,0 0 1,0 1-1,0-1 1,-5 28 2,1 0 1,1 1-1,1-1 1,3 41-1,0-23 88,-1-43-51,0 0 1,0 0-1,0 0 0,1 0 1,-1 1-1,1-1 0,0 0 1,0 0-1,0 0 0,0 0 1,1 0-1,-1-1 0,4 6 1,-4-7-21,-1-1 1,1 1 0,-1-1 0,1 1-1,-1-1 1,1 0 0,-1 1 0,1-1 0,0 0-1,-1 1 1,1-1 0,0 0 0,-1 0 0,1 0-1,0 0 1,0 1 0,-1-1 0,1 0-1,0 0 1,-1 0 0,1-1 0,0 1 0,-1 0-1,2 0 1,0-1 8,0 0-1,0 0 1,0 0 0,0-1 0,0 1-1,-1 0 1,1-1 0,0 1-1,-1-1 1,1 0 0,1-3-1,14-18-37,-1-2-1,-1 0 1,-1 0-1,-1-1 0,-2-1 1,-1 0-1,-1-1 1,-1 0-1,-1 0 1,-2-1-1,4-45 0,-15 162-105,3-63-72,1 0 0,1 0 0,1 0 0,7 46 0,-7-69-31,1 0-1,-1 0 1,1 0-1,0 0 1,0-1-1,0 1 1,0 0-1,0 0 1,0 0 0,0-1-1,1 1 1,-1 0-1,1-1 1,-1 0-1,1 1 1,-1-1-1,1 0 1,2 2 0,-2-3-338,0 1 0,0 0 1,-1 0-1,1-1 1,0 1-1,0-1 0,0 0 1,0 0-1,0 0 1,0 0-1,0 0 1,0 0-1,0 0 0,0 0 1,0-1-1,0 1 1,-1-1-1,1 1 1,4-3-1,15-14-8483</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2:15.253"/>
    </inkml:context>
    <inkml:brush xml:id="br0">
      <inkml:brushProperty name="width" value="0.025" units="cm"/>
      <inkml:brushProperty name="height" value="0.025" units="cm"/>
    </inkml:brush>
  </inkml:definitions>
  <inkml:trace contextRef="#ctx0" brushRef="#br0">72 488 12043,'0'0'7704,"-7"11"-6418,-4 6-939,2 1 0,0-1 0,-8 25 1,13-32-143,0 1 1,1 0 0,1 0 0,0 0-1,0 0 1,1 0 0,0 0 0,2 21 0,-1-32-202,0 1 0,0 0 1,0-1-1,0 1 0,0 0 1,1 0-1,-1-1 0,0 1 1,0 0-1,0-1 1,1 1-1,-1-1 0,0 1 1,1 0-1,-1-1 0,1 1 1,-1-1-1,1 1 0,-1-1 1,1 1-1,-1-1 0,1 1 1,-1-1-1,1 1 1,-1-1-1,1 0 0,0 1 1,-1-1-1,2 1 0,19-9 67,-16 4-57,1-1-1,-2 1 1,1-1-1,0 0 1,5-8 0,3-8-69,-2-1 0,0 0 0,-1 0 0,-2-1 0,0 0 0,-1 0 0,-2-1 0,0 0 0,2-39 0,-27 218 738,20-149-572,3 29 997,-3-35-1091,1 1-1,-1 0 1,0-1-1,1 1 1,-1-1-1,1 1 1,-1 0-1,0-1 1,1 1 0,-1-1-1,1 1 1,-1-1-1,1 1 1,0-1-1,-1 0 1,1 1 0,-1-1-1,1 0 1,0 1-1,-1-1 1,1 0-1,0 0 1,-1 0 0,1 0-1,0 1 1,0-1-1,-1 0 1,1 0-1,0 0 1,-1 0 0,1-1-1,0 1 1,-1 0-1,1 0 1,0 0-1,-1 0 1,1-1 0,0 1-1,-1 0 1,1-1-1,0 1 1,-1 0-1,1-1 1,0 0 0,4-2 49,-1 0 0,1-1 0,-1 0 0,0 1 0,0-2 1,0 1-1,-1 0 0,1-1 0,5-9 0,25-54 252,-27 54-294,10-23 224,-2-1 0,-2-1-1,-2 0 1,-1-1 0,-2 0-1,-2-1 1,-1 1 0,-2-1-1,-5-69 1,-2 89-289,4 21 40,0 0-1,0-1 0,0 1 0,0 0 1,0 0-1,0 0 0,0 0 1,0 0-1,-1-1 0,1 1 0,0 0 1,0 0-1,0 0 0,0 0 1,0 0-1,0 0 0,-1 0 0,1 0 1,0-1-1,0 1 0,0 0 1,0 0-1,0 0 0,-1 0 0,1 0 1,0 0-1,0 0 0,0 0 1,0 0-1,-1 0 0,1 0 0,0 0 1,0 0-1,0 0 0,0 0 1,-1 0-1,1 0 0,0 0 0,0 0 1,0 0-1,0 0 0,0 1 1,-1-1-1,1 0 0,0 0 0,0 0 1,0 0-1,0 0 0,-2 3-1,1-1-1,-1 0 0,1 1 1,0-1-1,0 1 0,0-1 0,0 1 1,0 0-1,1-1 0,-1 5 1,-16 127 219,1 231 0,16-362-210,4 46 77,-4-48-80,0 0 1,1 1 0,-1-1-1,0 1 1,1-1-1,-1 0 1,1 1-1,-1-1 1,1 0 0,0 0-1,0 1 1,-1-1-1,1 0 1,0 0-1,0 0 1,0 0-1,0 0 1,0 0 0,1 0-1,-1 0 1,0-1-1,0 1 1,0 0-1,1-1 1,-1 1 0,0-1-1,1 1 1,1-1-1,-1 0 3,0 0-1,-1-1 0,1 1 0,0-1 1,-1 0-1,1 1 0,0-1 1,-1 0-1,1 0 0,-1 0 0,0 0 1,1 0-1,-1 0 0,0-1 1,0 1-1,1 0 0,-1-1 0,0 1 1,0-1-1,-1 1 0,1-1 1,0 1-1,0-1 0,-1 0 1,1-2-1,16-51-27,-16 49 8,7-36-59,-3 1 1,-1-2-1,-3-65 1,-1 77 63,-2 17 61,-1 29 65,-2 28 61,4-32-173,1-1 0,1 1 1,0 0-1,0 0 0,1-1 1,5 17-1,-6-24-17,0-1-1,1 0 0,-1 0 1,0 0-1,1 0 0,-1 0 1,1 0-1,0 0 0,-1 0 1,1 0-1,0-1 0,0 1 1,0-1-1,0 1 0,1-1 1,-1 0-1,0 0 0,1 0 1,-1 0-1,0 0 0,1-1 1,-1 1-1,1-1 0,-1 1 1,1-1-1,-1 0 0,1 0 1,-1 0-1,1 0 0,0-1 1,-1 1-1,1-1 0,-1 1 1,4-2-1,-1 0-4,0 0 1,0-1-1,0 1 0,0-1 0,0 0 1,0 0-1,-1-1 0,0 0 1,0 1-1,0-1 0,0 0 1,0-1-1,-1 1 0,1-1 0,-1 0 1,4-9-1,2-3-9,-1-1-1,-1 1 1,7-32-1,-2-15 1,-13 59 5,0 8 12,-7 32 65,0 10 138,2 1-1,1 1 1,3 72-1,2-117-207,0-1-1,0 0 0,0 1 0,0-1 1,1 1-1,-1-1 0,0 1 0,1-1 1,-1 0-1,1 1 0,-1-1 0,1 0 1,0 1-1,-1-1 0,1 0 1,0 0-1,0 0 0,0 0 0,0 0 1,0 0-1,0 0 0,0 0 0,0 0 1,1 0-1,-1 0 0,0-1 0,1 1 1,-1-1-1,0 1 0,1-1 0,-1 1 1,0-1-1,1 0 0,-1 1 0,1-1 1,1 0-1,-1-1-133,0 1 1,-1 0-1,1-1 0,0 1 1,-1-1-1,1 0 0,-1 1 1,1-1-1,-1 0 0,1 0 1,-1 0-1,1 0 0,-1-1 1,0 1-1,0 0 1,0 0-1,0-1 0,0 1 1,0-1-1,2-1 0,2-9-2729,0 0 0,0 0-1,5-25 1,-2-10-7725</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2:15.580"/>
    </inkml:context>
    <inkml:brush xml:id="br0">
      <inkml:brushProperty name="width" value="0.025" units="cm"/>
      <inkml:brushProperty name="height" value="0.025" units="cm"/>
    </inkml:brush>
  </inkml:definitions>
  <inkml:trace contextRef="#ctx0" brushRef="#br0">14 1 17168,'0'0'5830,"-14"54"-5670,18-41-64,8 0-576,6-3-2051,3-2-1088,-1 1-2275</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2:15.954"/>
    </inkml:context>
    <inkml:brush xml:id="br0">
      <inkml:brushProperty name="width" value="0.025" units="cm"/>
      <inkml:brushProperty name="height" value="0.025" units="cm"/>
    </inkml:brush>
  </inkml:definitions>
  <inkml:trace contextRef="#ctx0" brushRef="#br0">71 34 11307,'0'0'10612,"-7"11"-8482,-1 2-1752,0-4 140,2 1-1,-1 1 0,1-1 1,1 1-1,0 0 1,0 0-1,1 0 0,1 1 1,-3 15-1,6-27-514,0 1 0,0-1 0,0 0 0,0 0 0,0 1 0,0-1 0,0 0 0,0 1 0,0-1-1,0 0 1,0 1 0,1-1 0,-1 0 0,0 0 0,0 1 0,0-1 0,0 0 0,1 0 0,-1 1 0,0-1 0,0 0-1,1 0 1,-1 0 0,0 1 0,0-1 0,1 0 0,-1 0 0,0 0 0,0 0 0,1 0 0,-1 0 0,0 0 0,1 1-1,-1-1 1,0 0 0,0 0 0,1 0 0,-1 0 0,17-4 27,13-12-88,2-15-37,-14 13 54,37-28 0,-51 43 48,0 0-1,0 0 0,1 0 0,-1 1 0,1-1 0,0 1 0,0 1 0,0-1 0,0 1 0,0-1 0,0 2 0,0-1 0,0 0 0,10 1 0,-14 1 6,0-1-1,0 0 0,0 1 1,0-1-1,0 1 0,0 0 0,0-1 1,0 1-1,0 0 0,0-1 1,0 1-1,0 0 0,-1 0 1,1 0-1,0 0 0,-1 0 1,1 0-1,-1 0 0,1 0 0,-1 0 1,1 0-1,-1 0 0,0 0 1,1 0-1,-1 0 0,0 2 1,4 39 263,-2-19-226,-2-22-43,0 1-1,0-1 0,0 1 1,0-1-1,1 1 0,-1-1 1,0 1-1,1-1 1,-1 1-1,1-1 0,-1 0 1,1 1-1,0-1 0,-1 0 1,1 0-1,0 1 0,0-1 1,0 0-1,0 0 0,0 0 1,0 0-1,1 0 1,-1 0-1,0 0 0,0-1 1,1 1-1,-1 0 0,0-1 1,1 1-1,-1-1 0,1 1 1,-1-1-1,1 0 0,-1 1 1,0-1-1,1 0 1,-1 0-1,1 0 0,-1 0 1,1 0-1,-1-1 0,1 1 1,-1 0-1,1-1 0,-1 1 1,1-1-1,-1 1 1,0-1-1,3-1 0,7-5 6,1-1 0,-1 0 1,-1 0-1,16-16 0,-12 11-25,2-1-19,54-44-267,-66 55 284,1 0 1,0 0-1,-1 0 1,1 1 0,1-1-1,-1 1 1,0 0-1,1 1 1,-1-1-1,0 1 1,1 0-1,10 0 1,-15 2 28,-1-1 1,1 1-1,0-1 0,0 1 1,0-1-1,-1 1 0,1 0 1,0 0-1,-1-1 0,1 1 1,0 0-1,-1 0 0,1 0 1,-1 0-1,0 0 0,1-1 1,-1 1-1,0 0 0,1 0 0,-1 0 1,0 0-1,0 0 0,0 0 1,0 0-1,0 0 0,0 0 1,0 1-1,0 38 25,-1-30-59,1 6-351,1 28-280,3-16-5798,-1-22-2187</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53.678"/>
    </inkml:context>
    <inkml:brush xml:id="br0">
      <inkml:brushProperty name="width" value="0.025" units="cm"/>
      <inkml:brushProperty name="height" value="0.025" units="cm"/>
    </inkml:brush>
  </inkml:definitions>
  <inkml:trace contextRef="#ctx0" brushRef="#br0">0 88 8136,'0'0'17328,"60"-12"-16912,-22-1-287,5-4-994,-7-4-3716,-4-3-7942</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2:27.410"/>
    </inkml:context>
    <inkml:brush xml:id="br0">
      <inkml:brushProperty name="width" value="0.025" units="cm"/>
      <inkml:brushProperty name="height" value="0.025" units="cm"/>
    </inkml:brush>
  </inkml:definitions>
  <inkml:trace contextRef="#ctx0" brushRef="#br0">185 1 4612,'0'0'577,"-55"29"-257,24-16-160,6 0-160,-3-4-961,5-3-1601,0-4 416</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2:28.082"/>
    </inkml:context>
    <inkml:brush xml:id="br0">
      <inkml:brushProperty name="width" value="0.025" units="cm"/>
      <inkml:brushProperty name="height" value="0.025" units="cm"/>
    </inkml:brush>
  </inkml:definitions>
  <inkml:trace contextRef="#ctx0" brushRef="#br0">387 13 1890,'-21'-6'3500,"20"5"-3399,0 0 0,0 1 0,-1-1 0,1 0-1,0 1 1,0-1 0,0 1 0,-1 0 0,1-1 0,0 1 0,0 0-1,-1 0 1,1 0 0,0 0 0,-1 0 0,1 0 0,0 0-1,-1 0 1,1 0 0,0 1 0,0-1 0,-1 0 0,1 1-1,0-1 1,0 1 0,0-1 0,-1 1 0,1 0 0,0 0 0,0-1-1,0 1 1,0 0 0,0 0 0,1 0 0,-1 0 0,0 0-1,0 0 1,1 0 0,-1 1 0,0-1 0,1 0 0,-1 1 0,-11 25 315,-1-2 0,-1 0 0,-1-1 0,-34 43 0,8-21-247,-56 49 0,89-86-66,1 0 0,0 0 0,0 0 0,1 1-1,0 0 1,0 1 0,1-1 0,1 1 0,0 0 0,0 0 0,1 0 0,0 1 0,1-1 0,-1 18 0,2-7-23,0 1 1,1 0 0,1 0-1,2-1 1,0 1 0,10 34-1,-1-16-54,2 0 0,2 0 0,34 61 0,-40-85-23,1-1 0,0 0-1,1 0 1,1-1 0,0-1-1,1 0 1,1-1 0,0 0 0,1-1-1,23 13 1,-19-14 6,0 0-1,1-2 1,1 0-1,36 9 1,-47-16-18,0 0-1,0-1 1,0 0-1,0 0 1,0-2 0,0 1-1,0-1 1,0-1 0,-1 0-1,1-1 1,20-7 0,-3-1 15,0-1 0,-2-2 0,1-1 0,-2 0 0,0-2 0,-1-1 0,-1-1 0,25-26 0,-34 29 2,-1 0 0,0-1 0,-1 0 0,-1-1 0,0-1 1,-2 0-1,0 0 0,-1 0 0,-1-1 0,-1-1 0,-1 1 1,4-31-1,-6 19 22,-1 0-1,-2 1 1,-1-1 0,-1 0 0,-2 1 0,-1-1 0,-1 1-1,-2 1 1,-13-34 0,12 41 104,-2-1 0,0 1 0,-1 1 0,-1 0 0,-1 1 0,-1 0 0,-1 1 0,-1 1 0,0 0 0,-2 2 0,-35-28-1,47 40-41,-1 0-1,1 1 0,-1 0 0,0 0 1,0 1-1,0 0 0,0 0 0,0 1 0,-1 0 1,1 1-1,-1-1 0,0 2 0,-14-1 1,16 2-84,-1 0 0,1 1 1,0 0-1,0 0 1,0 0-1,0 1 0,0 0 1,1 0-1,-1 1 1,1 0-1,0 0 0,0 0 1,0 1-1,1 0 1,0 0-1,-7 8 1,-10 15-118,1 1 1,1 1 0,2 1-1,-24 53 1,-43 142-2522,28-66-1859,7-39-3988</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2:39.527"/>
    </inkml:context>
    <inkml:brush xml:id="br0">
      <inkml:brushProperty name="width" value="0.025" units="cm"/>
      <inkml:brushProperty name="height" value="0.025" units="cm"/>
    </inkml:brush>
  </inkml:definitions>
  <inkml:trace contextRef="#ctx0" brushRef="#br0">649 133 8904,'-3'-9'303,"-1"0"0,-1 0 0,1 0 0,-1 1 0,-1-1 0,1 1 0,-1 1 0,-1-1 0,0 1 0,0 0 0,0 0 0,-11-7 0,13 11-234,1 1 0,0-1 0,-1 1 0,1 0 0,-1 0 0,0 0 0,0 1 0,0-1 0,0 1 0,0 0 0,0 1 0,0-1 0,0 1 0,0 0 1,0 0-1,0 1 0,0 0 0,0 0 0,0 0 0,0 0 0,0 1 0,0-1 0,0 1 0,1 1 0,-7 3 0,-13 11 112,1 0 1,0 2-1,2 1 1,0 0-1,2 1 1,0 2 0,-28 42-1,8-2 748,-55 125 0,75-144-810,1 2 0,2 0 0,3 0 0,1 2 0,3 0 0,2 0 0,1 0 0,3 1 0,6 93 0,3-109-98,0 0 0,2 0 0,2-1 0,1 0 0,1 0 0,2-1 0,1-1 0,1-1 0,2 0 0,1-1 0,1-1 0,1 0 0,2-2 0,0-1 0,34 28 0,-46-44-10,0-1-1,0 0 0,0 0 0,1-1 0,-1-1 1,21 7-1,-27-11 30,0 1-1,-1-1 1,1 0 0,0-1 0,0 1 0,0-1-1,-1 0 1,1 0 0,0-1 0,0 1 0,-1-1 0,1 0-1,0 0 1,-1-1 0,1 1 0,-1-1 0,1 0-1,-1 0 1,0-1 0,8-5 0,-2-1 48,0-1 0,-1-1 0,-1 1 1,1-1-1,-2-1 0,13-22 0,29-83 138,-40 95-199,111-359 95,-30-8-73,-89 386-49,12-50 12,-3-1 1,6-104-1,-16 154-29,0 0-1,0-1 0,-1 1 1,1 0-1,-1 0 1,0 0-1,0 0 0,0 0 1,-1 1-1,0-1 1,1 0-1,-1 0 0,0 1 1,-1-1-1,1 1 1,-1 0-1,1 0 0,-7-6 1,4 5-72,-1 1 0,1-1 0,-1 1 0,0 1 0,0-1 0,0 1 0,-1 0 0,1 0 0,0 0 0,-13 0 0,-2 0-674,1 2-1,0 0 1,-1 2 0,1 0-1,0 1 1,-36 11-1,14-1-2396,-1-1-2557</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2:40.510"/>
    </inkml:context>
    <inkml:brush xml:id="br0">
      <inkml:brushProperty name="width" value="0.025" units="cm"/>
      <inkml:brushProperty name="height" value="0.025" units="cm"/>
    </inkml:brush>
  </inkml:definitions>
  <inkml:trace contextRef="#ctx0" brushRef="#br0">597 93 10218,'-11'-4'359,"-1"1"0,0 0 1,-1 0-1,1 1 0,0 1 1,-1 0-1,1 0 1,-1 2-1,1-1 0,-1 2 1,1-1-1,0 2 0,-21 6 1,17-3-213,1 1 1,0 1 0,0 0-1,1 1 1,0 0-1,0 2 1,1-1 0,1 2-1,-14 14 1,0 6-106,2 0 0,1 2 0,1 1 0,2 0 0,1 2 0,3 0 0,-21 64 0,20-44 299,3 1-1,2 0 1,3 1-1,3 0 1,2 0-1,3 1 1,2-1-1,17 110 1,-13-141-282,3 1 1,0-1-1,2 0 0,0-1 1,2 0-1,2 0 1,0-2-1,25 35 0,-29-47-49,0-1 0,1 0-1,0-1 1,1 0 0,0 0 0,1-1-1,0-1 1,0 0 0,1-1-1,0 0 1,1-2 0,0 1-1,0-2 1,0 0 0,0 0-1,33 3 1,-30-6 23,1-1 0,-1-1 0,1-1 0,-1-1 0,0 0 0,0-1 0,0-1 0,0-1 0,0-1 0,28-13 0,-23 7-6,0-1 0,-1-1 0,0-1 0,-1-1 0,-1-1 0,33-36 1,-18 11-12,-2-1 0,-2-2 1,-2-1-1,-1-2 1,-3 0-1,31-89 0,-33 71 31,-4-2 0,-3 0-1,-2-1 1,-4 0 0,-3 0 0,-2-1-1,-7-95 1,-1 131-32,-1 1 1,-1 0-1,-16-49 1,17 68-40,0 1 0,-2-1 1,1 1-1,-2 1 1,0-1-1,0 1 1,-1 0-1,0 1 1,-1 0-1,-19-18 1,21 24-64,0 1 0,0-1 1,0 2-1,0-1 0,0 1 1,-1 0-1,1 0 1,-1 1-1,0 0 0,0 1 1,0-1-1,0 2 0,0-1 1,0 1-1,0 0 1,0 1-1,0-1 0,0 2 1,0-1-1,0 1 1,1 1-1,-13 4 0,-10 6-1613,-1 1 0,2 2 0,-55 38 0,-12 15-6339</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2:45.565"/>
    </inkml:context>
    <inkml:brush xml:id="br0">
      <inkml:brushProperty name="width" value="0.025" units="cm"/>
      <inkml:brushProperty name="height" value="0.025" units="cm"/>
    </inkml:brush>
  </inkml:definitions>
  <inkml:trace contextRef="#ctx0" brushRef="#br0">495 129 5381,'0'0'123,"0"-11"251,-2-37 720,1 45-862,0 0-1,0 0 1,0 0-1,0 0 1,0 0-1,-1 0 1,1 0 0,-1 1-1,0-1 1,0 1-1,0-1 1,0 1-1,0 0 1,-1-1 0,1 1-1,-1 0 1,1 1-1,-1-1 1,0 0-1,0 1 1,1 0 0,-1-1-1,-6 0 1,-2-1 374,1 0-1,-1 1 1,0 0 0,0 1 0,-11 0 0,15 0-491,0 1 1,0 0-1,0 0 1,0 1 0,0 0-1,0 0 1,0 1-1,1 0 1,-1 0 0,0 0-1,1 1 1,0 0-1,-1 0 1,1 1-1,1 0 1,-1 0 0,0 0-1,1 1 1,0-1-1,0 1 1,0 1 0,-7 9-1,-9 16 25,0 1 1,2 1-1,2 1 1,1 0-1,1 2 0,-12 44 1,7-5 197,3 1 0,-7 80 0,15-62-61,3-1 1,9 135 0,1-184-290,1 1 1,2-1 0,3 0-1,1 0 1,2-1 0,2-1-1,24 49 1,-32-79-18,1 1 1,0-1-1,0 0 0,1 0 1,1-1-1,0 0 1,1-1-1,-1 0 0,2-1 1,0 0-1,0-1 1,20 11-1,-25-16 21,-1 0 1,1-1-1,0 0 1,0 0-1,1 0 0,-1-1 1,0 0-1,1 0 1,-1-1-1,0 0 1,1 0-1,-1-1 0,0 0 1,1 0-1,-1 0 1,0-1-1,0 0 0,0-1 1,0 0-1,0 0 1,-1 0-1,1-1 1,-1 0-1,0 0 0,0-1 1,8-7-1,4-6 40,-1-1 0,-1-1 0,0 0 0,-2-1 0,0-1 0,-1 0 0,17-43 0,50-175 935,-75 220-866,15-55 347,-3-2-1,-4 0 1,-3 0-1,-3-1 1,-6-121-1,-3 175-401,-1 1 0,0-1-1,-2 1 1,-1 0 0,-1 0 0,-1 1-1,-20-40 1,25 54-35,-2 0 0,1 0 0,-1 0 0,-1 1 0,1 0 0,-1 0 0,-1 0 0,1 1 0,-1 0 0,0 0 0,0 0 0,-1 1 0,0 0 0,0 1 0,0 0 0,0 0 0,-1 0 0,1 1 0,-1 1 0,0-1 1,0 2-1,-18-3 0,21 5-152,-1-1 0,1 1 0,-1 0 0,1 1 1,-1 0-1,1 0 0,0 0 0,0 1 1,0-1-1,0 1 0,1 1 0,-1-1 1,1 1-1,0 0 0,0 0 0,0 1 1,0 0-1,1 0 0,0 0 0,-4 6 0,-1 3-553,0-1-1,1 1 0,1 1 0,1 0 0,0 0 0,0 0 1,-3 19-1,3-3-5674</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3:05.728"/>
    </inkml:context>
    <inkml:brush xml:id="br0">
      <inkml:brushProperty name="width" value="0.025" units="cm"/>
      <inkml:brushProperty name="height" value="0.025" units="cm"/>
    </inkml:brush>
  </inkml:definitions>
  <inkml:trace contextRef="#ctx0" brushRef="#br0">324 97 4324,'-136'6'2135,"-45"7"4528,175-10-5150,13 3-651,15 1-34,32 1-495,0-3 1,0-2-1,65-6 1,-19 1-189,858-4 981,-451 6-248,2171-27 577,-603-27-1290,-1146 54-79,150-3 634,-1055 3-706,-9 0-8,-1 1-1,1-2 1,-1 0 0,0-1-1,1-1 1,-1 0-1,16-5 1,-30 8-34,0 0 1,1-1-1,-1 1 0,0 0 0,1 0 0,-1 0 1,0 0-1,0 0 0,1 0 0,-1-1 1,0 1-1,1 0 0,-1 0 0,0 0 1,0-1-1,1 1 0,-1 0 0,0 0 1,0-1-1,0 1 0,1 0 0,-1-1 0,0 1 1,0 0-1,0 0 0,0-1 0,0 1 1,0 0-1,0-1 0,0 1 0,0 0 1,0-1-1,0 1 0,0 0 0,0-1 0,0 1 1,0 0-1,0-1 0,0 1 0,0 0 1,0-1-1,0 1 0,0 0 0,0-1 1,-1 1-1,1 0 0,0 0 0,0-1 1,-1 1-1,-13-11-4091,11 9 2958,-13-8-5624</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3:26.786"/>
    </inkml:context>
    <inkml:brush xml:id="br0">
      <inkml:brushProperty name="width" value="0.025" units="cm"/>
      <inkml:brushProperty name="height" value="0.025" units="cm"/>
    </inkml:brush>
  </inkml:definitions>
  <inkml:trace contextRef="#ctx0" brushRef="#br0">0 103 1698,'0'0'6774,"6"-9"-5802,1-1-856,-4 4 57,0 0-1,0 1 1,0 0-1,1 0 1,0 0-1,0 0 1,0 1 0,0-1-1,1 1 1,0 0-1,0 0 1,0 1-1,0 0 1,1-1 0,-1 2-1,1-1 1,0 1-1,0 0 1,0 0-1,0 0 1,7 0 0,41 1-31,1 3 1,61 9 0,59 3-118,49-14-11,409 16-108,-385-1-288,-204-15 360,1-1 0,-1-3 0,68-15 1,-112 19 19,0 0 0,0 0 1,0 0-1,-1 0 0,1 0 1,0 0-1,0 0 0,0 0 1,0 0-1,0 0 0,0 0 1,0 0-1,0-1 0,0 1 1,0 0-1,0 0 0,0 0 1,0 0-1,0 0 0,0 0 1,0 0-1,0 0 0,0-1 0,0 1 1,0 0-1,0 0 0,0 0 1,-26 0-102,-36 5-46,-419 46 190,-3-39 25,440-12-61,-474 2 1329,515-3-1161,9 0-60,28-4-14,49-2-89,526 3-148,186-13-1144,-778 14 1227,-44 2 25,-50 2 30,-273 32 34,-59 4 503,-128-28 392,648-8-6609,-41-5 886</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3:35.899"/>
    </inkml:context>
    <inkml:brush xml:id="br0">
      <inkml:brushProperty name="width" value="0.025" units="cm"/>
      <inkml:brushProperty name="height" value="0.025" units="cm"/>
    </inkml:brush>
  </inkml:definitions>
  <inkml:trace contextRef="#ctx0" brushRef="#br0">394 196 4324,'0'0'1559,"-7"-11"-892,3 6-743,-6-9 500,-1 1 0,0 0 0,0 1-1,-14-11 1,22 20-274,0 1 0,0-1 0,-1 1-1,1 0 1,-1 0 0,0 1 0,1-1-1,-1 1 1,0 0 0,-7-2 0,9 3-98,0 0 0,-1 0 0,1 0 0,0 0 0,0 1 0,0-1 0,0 1 0,0-1 1,0 1-1,0 0 0,0 0 0,0 0 0,0 0 0,0 0 0,0 0 0,1 0 0,-1 1 0,0-1 1,1 1-1,-1-1 0,-1 4 0,-9 12-6,0 0 0,2 1 1,0 0-1,1 0 0,1 1 1,-7 24-1,-27 127-57,30-116 39,-65 347 177,68-331-156,3 2 0,3-1 0,11 122 0,-5-173-51,1-1 0,0 1 0,2-1 0,0 0 0,1 0 0,1 0 0,1-1 0,0-1 0,15 21 0,-6-13-24,2-2 0,0 0 0,1-1 0,1-1 0,35 25 0,-52-42-38,1 1 0,1-1 0,-1-1 0,0 1-1,1-1 1,0 0 0,0-1 0,0 0 0,0 0 0,0 0 0,9 1 0,-12-3 64,-1 0 0,1 0 0,-1-1 0,1 1 0,-1-1 0,1 0 0,-1 0 0,1 0 0,-1 0 0,0 0 0,0-1 0,0 1 0,0-1 0,0 0 0,0 0 0,0 0 0,0 0 0,-1-1 0,1 1 0,-1-1 0,0 0 0,0 1 0,0-1 0,0 0 0,2-4 0,12-28 290,-2-1 0,-2 0 0,-1-1-1,-2 0 1,7-57 0,-9 56-38,43-434 1848,-44-2-1899,-16 286-164,8 169-27,-1 0 0,-1 0 0,-1 0 0,0 1 0,-2-1 0,0 1 0,-14-25 0,2 23 14,19 20-92,-1-1 0,1 1-1,-1 0 1,0 0-1,1-1 1,-1 1-1,0 0 1,1 0-1,-1 0 1,0 0-1,1 0 1,-1 0-1,0 0 1,1 0 0,-1 0-1,0 0 1,1 0-1,-1 1 1,0-1-1,1 0 1,-1 0-1,0 1 1,-1 1-432,-1 0 0,1 1 0,0-1 1,0 0-1,0 1 0,1-1 0,-1 1 0,1 0 0,-1-1 1,1 1-1,-2 5 0,-5 15-5111</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3:41.394"/>
    </inkml:context>
    <inkml:brush xml:id="br0">
      <inkml:brushProperty name="width" value="0.025" units="cm"/>
      <inkml:brushProperty name="height" value="0.025" units="cm"/>
    </inkml:brush>
  </inkml:definitions>
  <inkml:trace contextRef="#ctx0" brushRef="#br0">83 406 4356,'0'0'993,"-10"0"-662,-36 0 84,19 0 3948,33-1-4000,1 0-1,-1-1 1,0 1 0,0-1-1,-1 0 1,8-4 0,14-5-249,757-255-626,-752 254 480,-18 8 24,0-1 0,-1-1 0,23-12 0,-72 18 328,-11 12-292,0 1-1,1 3 1,-76 38 0,46-20 5,-76 30 4,-126 56 91,267-115-106,-17 13 69,48-17-150,12-7 80,1-2 0,-2-2 0,1-1 0,50-25 0,-27 12 2,129-55 59,382-152-842,-601 232 675,-71 22 567,0 4 1,-142 58 0,172-58-351,-146 69-49,138-57-1592,50-25-1491</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3:55.358"/>
    </inkml:context>
    <inkml:brush xml:id="br0">
      <inkml:brushProperty name="width" value="0.025" units="cm"/>
      <inkml:brushProperty name="height" value="0.025" units="cm"/>
    </inkml:brush>
  </inkml:definitions>
  <inkml:trace contextRef="#ctx0" brushRef="#br0">30 488 9225,'-22'11'2535,"15"-8"-367,16-11 496,771-485 2781,-992 606-4353,-266 190-1,462-290-1028,15-7-97,31-14 0,236-106 178,-85 34-197,-98 44-57,-16 6-449,85-25 0,-286 100 901,-188 91 1,116-44 653,248-112-1249,44-29 0,5-2-340,193-82-1174,-69 34 736,-195 85 494,-46 17 311,-32 18 296,1 2 0,-91 52 0,88-44 168,-232 138 1141,174-88-3847,108-74-2416</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54.850"/>
    </inkml:context>
    <inkml:brush xml:id="br0">
      <inkml:brushProperty name="width" value="0.025" units="cm"/>
      <inkml:brushProperty name="height" value="0.025" units="cm"/>
    </inkml:brush>
  </inkml:definitions>
  <inkml:trace contextRef="#ctx0" brushRef="#br0">44 356 8392,'6'-12'678,"57"-143"3805,-55 130-2870,0 0-1,-2 0 0,-1-1 1,-1 1-1,1-30 0,-5 55-1588,0 0-1,0 0 1,0-1-1,0 1 0,0 0 1,0 0-1,0 0 1,0-1-1,0 1 1,0 0-1,0 0 1,0-1-1,0 1 0,0 0 1,0 0-1,0 0 1,0-1-1,0 1 1,0 0-1,0 0 0,0-1 1,0 1-1,0 0 1,0 0-1,-1 0 1,1-1-1,0 1 0,0 0 1,0 0-1,0 0 1,0 0-1,-1-1 1,1 1-1,0 0 0,0 0 1,0 0-1,-1 0 1,1 0-1,0 0 1,0 0-1,0-1 0,-1 1 1,1 0-1,0 0 1,0 0-1,-1 0 1,1 0-1,0 0 1,0 0-1,-1 0 0,1 0 1,0 0-1,0 0 1,0 0-1,-1 0 1,1 1-1,0-1 0,0 0 1,-1 0-1,1 0 1,0 0-1,0 0 1,-12 13 176,-2 15-136,2 1 0,1 0 0,2 0 0,1 1 0,-6 35 0,3-15 139,-4 14 251,2 1 1,3 0 0,3 0-1,2 1 1,5 70 0,6-120-445,4-16 65,-8-1-50,0-1 0,0 1-1,0-1 1,-1 0 0,1 0 0,-1 0-1,1 0 1,-1 0 0,0 0 0,3-4-1,3-13 44,-1 0 0,0-1 0,-1 1 0,-1-1 0,2-29 0,-3-105-640,-4 100-395,2 60 942,-1-1 1,1 0 0,0 1 0,1-1 0,-1 0-1,1 0 1,0 0 0,0 0 0,1 0-1,-1 0 1,1-1 0,0 1 0,0-1 0,1 0-1,0 0 1,5 5 0,-4-4 43,0-1 0,1 1 0,-1-1 0,1-1 0,0 1 0,0-1 0,0 0-1,0 0 1,1-1 0,-1 0 0,1 0 0,10 1 0,-7-2 4,-1-1 0,1 0-1,0-1 1,0 0 0,-1-1 0,1 0-1,-1 0 1,1-1 0,-1 0 0,0 0-1,0-1 1,0-1 0,-1 0 0,16-10-1,-2-3 23,-1-1-1,0 0 0,33-43 0,-54 62-52,0 0-1,0-1 1,0 1-1,0 0 1,0 0-1,0 0 1,0-1 0,0 1-1,0 0 1,0 0-1,0 0 1,0 0-1,0-1 1,0 1 0,1 0-1,-1 0 1,0 0-1,0 0 1,0 0-1,0-1 1,0 1 0,0 0-1,1 0 1,-1 0-1,0 0 1,0 0-1,0 0 1,0 0 0,0 0-1,1-1 1,-1 1-1,0 0 1,0 0-1,0 0 1,0 0 0,1 0-1,-1 0 1,0 0-1,0 0 1,0 0-1,0 0 1,1 0 0,-1 0-1,0 0 1,0 0-1,0 0 1,1 0-1,-1 1 1,0-1 0,0 0-1,0 0 1,0 0-1,0 0 1,1 0-1,-1 0 1,0 0 0,0 0-1,0 1 1,0-1-1,0 0 1,0 0-1,1 0 1,-1 0 0,0 0-1,0 1 1,0-1-1,0 0 1,0 0-1,-2 22-107,-11 36 467,11-51-292,1-1 60,-1 0 1,1 0-1,0 0 1,0 0-1,1 0 1,0 12-1,0-17-96,0-1-1,1 1 1,-1 0 0,0 0-1,0 0 1,1 0 0,-1-1 0,1 1-1,-1 0 1,0 0 0,1-1-1,-1 1 1,1 0 0,0-1-1,-1 1 1,1-1 0,0 1-1,-1-1 1,1 1 0,0-1-1,0 1 1,1 0-13,0-1-1,0 1 0,0-1 1,0 0-1,0 0 1,0 0-1,0 0 1,0 0-1,0 0 1,0-1-1,0 1 1,0 0-1,2-2 1,20-7-86,-1-2 0,-1-1 1,0 0-1,0-2 0,-2 0 0,0-2 1,19-18-1,17-10-514,-47 36 397,-7 6 141,0 0 0,0 0 0,0 1 0,0-1 0,0 1 0,0-1-1,1 1 1,-1 0 0,1 0 0,-1 0 0,1 0 0,2-1 0,-4 3 53,0 1 0,-1-1 0,1 0 0,-1 0 1,1 1-1,-1-1 0,1 0 0,-1 1 0,0-1 0,0 0 1,0 1-1,0-1 0,0 0 0,0 1 0,0-1 0,0 1 1,-1 1-1,-2 30 90,-4-11-112,6-18-89,-1 0 0,1 0 0,0 0 0,0 1 0,0-1 0,0 0 0,1 1 0,0-1 1,0 1-1,0-1 0,1 5 0,1-9-658,1 1-1,-1-1 1,1 1 0,-1-1-1,1 0 1,-1 0 0,1 0-1,-1 0 1,1-1 0,-1 1-1,1-1 1,-1 1-1,5-2 1,16-12-6118</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4:05.527"/>
    </inkml:context>
    <inkml:brush xml:id="br0">
      <inkml:brushProperty name="width" value="0.025" units="cm"/>
      <inkml:brushProperty name="height" value="0.025" units="cm"/>
    </inkml:brush>
  </inkml:definitions>
  <inkml:trace contextRef="#ctx0" brushRef="#br0">16 550 4548,'0'0'5899,"-4"4"-5557,-7 9 91,24-12 152,40-17-76,91-52-728,-2-6 0,171-120 0,-305 186 370,-23 10 212,-28 14 463,-266 170 1685,41-21-1226,243-151-860,32-16-32,42-24-160,252-171-669,77-46-2763,-333 217 2844,-17 11 194,-1-2 0,32-24 0,-58 40 172,0 1 0,-1-1 0,1 1 0,0 0-1,-1-1 1,1 1 0,0-1 0,-1 0 0,1 1 0,-1-1 0,1 0 0,0 1 0,-1-1 0,0 0 0,1 1 0,-1-1 0,1 0 0,-1 0 0,0 1 0,0-1 0,1 0 0,-1 0 0,0 0 0,0 0 0,0 1 0,0-2 0,-19-3 562,-36 14 277,3 5-222,1 2 0,0 2 0,-67 36 0,-136 93 20,118-43-692,81-58-3809,49-43-1469</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3:15.921"/>
    </inkml:context>
    <inkml:brush xml:id="br0">
      <inkml:brushProperty name="width" value="0.025" units="cm"/>
      <inkml:brushProperty name="height" value="0.025" units="cm"/>
    </inkml:brush>
  </inkml:definitions>
  <inkml:trace contextRef="#ctx0" brushRef="#br0">13977 5891 7976,'0'0'2311,"-9"2"-1830,-28 5 68,36-7-440,0 0-1,0 0 0,0 1 0,-1-1 0,1 0 0,0 0 0,0 0 0,0-1 0,0 1 1,0 0-1,0 0 0,0-1 0,0 1 0,0 0 0,0-1 0,0 1 0,0-1 1,0 1-1,0-1 0,0 0 0,0 1 0,0-1 0,1 0 0,-1 0 0,0 1 1,0-1-1,1 0 0,-1 0 0,1 0 0,-1 0 0,1 0 0,-1 0 0,1 0 1,-1-2-1,-9-10 3565,3 9-3552,1 0-1,0-1 1,-1 0-1,2 0 1,-1 0-1,0-1 0,1 1 1,0-1-1,1-1 1,-5-6-1,-38-76 677,24 42-880,-2 6 95,-2 0-1,-1 2 0,-2 1 0,-2 2 0,-1 1 1,-2 1-1,-1 2 0,-2 2 0,-59-37 0,-41-14-46,-223-96 0,169 88-33,-844-423-445,-117-9 839,379 164 454,-202-82-637,-2187-615-79,1697 575 33,520 94-78,-216-83-81,116 90-103,637 233 308,216 71 144,-81-28 99,268 100-453,-44-8-204,31 16-2075,18-5 2024,0 0-1,0 0 1,1 0-1,-1 0 1,0 0-1,1 0 1,-1 0 0,1 0-1,-1 0 1,1 0-1,-1 0 1,1 1-1,0-1 1,0 0-1,0 0 1,0 0 0,0 3-1,0 1-920,0 1-999,0-2-3535</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3:16.356"/>
    </inkml:context>
    <inkml:brush xml:id="br0">
      <inkml:brushProperty name="width" value="0.025" units="cm"/>
      <inkml:brushProperty name="height" value="0.025" units="cm"/>
    </inkml:brush>
  </inkml:definitions>
  <inkml:trace contextRef="#ctx0" brushRef="#br0">214 503 13229,'2'26'263,"6"39"241,-8-62-428,1 0 1,0 1-1,0-1 0,0 0 1,1 0-1,-1 0 1,1 0-1,-1-1 0,1 1 1,0 0-1,0-1 1,0 1-1,1-1 0,-1 1 1,1-1-1,3 3 0,-6-5-42,1 0-1,0 1 0,-1-1 0,1 1 0,-1-1 1,1 0-1,0 0 0,-1 1 0,1-1 0,0 0 0,-1 0 1,1 0-1,0 1 0,-1-1 0,1 0 0,0 0 0,-1 0 1,1 0-1,0-1 0,-1 1 0,1 0 0,0 0 0,0 0 1,-1 0-1,1-1 0,-1 1 0,1 0 0,0-1 0,-1 1 1,1 0-1,-1-1 0,1 1 0,-1-1 0,1 1 0,-1-1 1,1 1-1,-1-1 0,1 1 0,-1-1 0,0 0 1,1 1-1,-1-1 0,0 1 0,1-1 0,-1 0 0,0 1 1,0-1-1,0 0 0,0 1 0,0-1 0,0 0 0,0 1 1,0-2-1,1-46 1708,-2 41-1499,-2-20 247,-1 0 1,-1 1-1,-1 0 1,-2 0-1,-16-38 1,-67-120 422,64 141-788,-1 0 0,-41-46 0,53 70-96,42 21-1,159 75 153,-121-48-1004,99 32 0,-107-46-2585,73 10 1,-31-15-4701</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3:17.250"/>
    </inkml:context>
    <inkml:brush xml:id="br0">
      <inkml:brushProperty name="width" value="0.025" units="cm"/>
      <inkml:brushProperty name="height" value="0.025" units="cm"/>
    </inkml:brush>
  </inkml:definitions>
  <inkml:trace contextRef="#ctx0" brushRef="#br0">0 454 12107,'0'0'2205,"1"9"-956,0-3-1099,0 0-1,1 0 1,0 0-1,0 0 1,1 0-1,-1 0 1,1-1-1,1 0 1,-1 1-1,1-1 1,0 0-1,0 0 1,0-1-1,0 1 1,1-1-1,0 0 0,8 5 1,5 5 55,0 0 0,0-1 0,2-1 1,0-1-1,0 0 0,1-2 0,0 0 0,0-2 0,1 0 0,0-1 1,0-1-1,1-2 0,43 3 0,-59-7-138,-1 1-1,0-1 1,0 0 0,0 0-1,0-1 1,0 0 0,0 0-1,0-1 1,-1 1 0,1-1-1,-1 0 1,0-1 0,0 1-1,0-1 1,0 0-1,0 0 1,-1-1 0,0 1-1,0-1 1,0 0 0,-1 0-1,1 0 1,-1-1 0,0 1-1,-1-1 1,1 0 0,-1 0-1,2-11 1,3-12 98,-1 0 1,-2-1-1,-1 0 1,-2-49-1,-2 36-207,-2 1 0,-2-1 0,-2 1 0,-16-53 0,-14-14-4366,36 106 1173</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3:18.828"/>
    </inkml:context>
    <inkml:brush xml:id="br0">
      <inkml:brushProperty name="width" value="0.025" units="cm"/>
      <inkml:brushProperty name="height" value="0.025" units="cm"/>
    </inkml:brush>
  </inkml:definitions>
  <inkml:trace contextRef="#ctx0" brushRef="#br0">1 5363 11115,'0'0'827,"9"-10"-453,0 0-314,0 1 1,1-1 0,1 2-1,-1-1 1,1 1 0,1 1-1,-1 0 1,1 1 0,0 0-1,20-6 1,115-23 41,71-23-28,-99 13-192,168-88-1,101-88 207,-41 23 269,405-158 811,22 47-204,-287 118-966,1345-503 626,-1681 638-596,1624-672 115,-1228 493-132,927-460 7,-255 111-68,-567 327 11,177-83-124,-785 319 276,-23 12-109,-1 0 0,0-2 0,-1 0 0,32-25 0,-51 36-60,1 0 0,-1 0 0,1-1 0,-1 1 0,0 0 0,1-1 0,-1 1 0,1 0 0,-1-1 0,0 1 0,1 0 0,-1-1 1,0 1-1,1-1 0,-1 1 0,0-1 0,0 1 0,0-1 0,1 1 0,-1-1 0,0 1 0,0-1 0,0 1 0,0-1 0,0 1 0,0-1 0,0 1 0,0-1 0,0 1 0,0-1 0,0 1 0,0-1 0,0 1 0,0-1 0,-1 0 0,-14-6-4366,12 6 3887,-8-3-5428</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3:19.264"/>
    </inkml:context>
    <inkml:brush xml:id="br0">
      <inkml:brushProperty name="width" value="0.025" units="cm"/>
      <inkml:brushProperty name="height" value="0.025" units="cm"/>
    </inkml:brush>
  </inkml:definitions>
  <inkml:trace contextRef="#ctx0" brushRef="#br0">1 109 9001,'0'0'5327,"6"-9"-4451,-3 4-783,0 1-1,1 0 1,-1-1 0,1 2 0,0-1-1,0 0 1,1 1 0,-1 0 0,1 0 0,0 0-1,-1 0 1,1 1 0,0 0 0,1 0 0,-1 0-1,0 1 1,1-1 0,-1 1 0,0 1-1,8-1 1,160-21 59,220 1 1,-389 21-155,0 0 0,0 1 0,0-1 0,0 1 0,0-1 0,0 1 1,-1 1-1,1-1 0,0 0 0,0 1 0,-1 0 0,1 0 0,-1 0 1,1 0-1,5 5 0,-7-5 1,-1 1 0,1-1 1,0 0-1,-1 1 0,0-1 0,1 1 0,-1 0 1,0-1-1,-1 1 0,1 0 0,0 0 1,-1 0-1,1-1 0,-1 1 0,0 0 1,0 0-1,0 0 0,0 0 0,-1 0 1,1-1-1,-1 1 0,0 0 0,-1 4 0,-2 4 53,-1 0-1,-1 0 1,1-1-1,-1 0 1,-1 0-1,-12 15 0,-57 55 322,48-52-321,-9 9-101,-162 177-1242,178-189-2558</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3:20.186"/>
    </inkml:context>
    <inkml:brush xml:id="br0">
      <inkml:brushProperty name="width" value="0.025" units="cm"/>
      <inkml:brushProperty name="height" value="0.025" units="cm"/>
    </inkml:brush>
  </inkml:definitions>
  <inkml:trace contextRef="#ctx0" brushRef="#br0">416 0 8680,'-8'10'112,"-85"131"1164,5 3 0,-89 201 0,170-329-965,-26 61 1209,31-70-1441,0 0-1,1-1 0,-1 1 1,1 0-1,0 0 1,1 0-1,0 0 1,0 0-1,1 9 1,0-14-75,0-1-1,-1 0 1,1 1 0,0-1 0,0 0 0,0 1 0,0-1 0,0 0-1,0 0 1,1 0 0,-1 0 0,0 0 0,1 0 0,-1 0 0,0-1-1,1 1 1,-1 0 0,1-1 0,-1 1 0,1-1 0,-1 1 0,1-1-1,-1 0 1,1 0 0,0 0 0,-1 0 0,1 0 0,-1 0 0,1 0-1,-1 0 1,1 0 0,2-1 0,53-13 157,125-74-96,-19 7-114,-102 57 101,2 2 0,128-25 0,-53 29-5632,-104 16-564</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4:08.650"/>
    </inkml:context>
    <inkml:brush xml:id="br0">
      <inkml:brushProperty name="width" value="0.025" units="cm"/>
      <inkml:brushProperty name="height" value="0.025" units="cm"/>
    </inkml:brush>
  </inkml:definitions>
  <inkml:trace contextRef="#ctx0" brushRef="#br0">382 158 7815,'0'0'2862,"-8"-3"-1736,2 1-984,1-1 0,0 0 0,-1 0 0,1 0-1,0-1 1,0 0 0,1 0 0,-1 0 0,1-1 0,0 1-1,0-1 1,0 0 0,1 0 0,-1 0 0,1-1 0,1 1 0,-1-1-1,1 0 1,0 1 0,-1-7 0,-1-3-104,-7-21 90,11 36-126,-1-1 0,1 1-1,0 0 1,0-1-1,-1 1 1,1 0 0,0 0-1,0 0 1,-1-1 0,1 1-1,0 0 1,-1 0-1,1 0 1,0-1 0,-1 1-1,1 0 1,0 0-1,-1 0 1,1 0 0,0 0-1,-1 0 1,1 0 0,0 0-1,-1 0 1,1 0-1,-1 0 1,1 0 0,0 0-1,-1 0 1,1 0 0,-1 1-1,-15 16 21,-18 43 64,3 1 0,2 2-1,3 1 1,-29 109-1,32-78-67,5 1-1,-11 165 1,26-216-18,3-1 1,7 64-1,-4-88-19,1 0-1,1 0 1,0-1-1,2 0 1,0 0-1,1 0 0,18 28 1,-9-19-383,2-1-1,2-1 1,0-1 0,49 44-1,-59-59 244,0 0 0,1-2 0,0 1 0,0-1 0,1-1 0,0-1 0,0 1 0,1-2 0,-1 0-1,1-1 1,0 0 0,1-1 0,23 2 0,-33-5 132,0 0 0,0-1 0,0 0 0,0 0 0,0 0 0,0 0 0,0-1 0,0 0 0,0 0 0,-1 0 0,1 0 0,-1-1 0,0 0 0,7-5 0,-3 0 58,0 0 1,0-1 0,-1 1 0,0-2 0,-1 1-1,7-13 1,4-11 549,-2-2-1,20-70 1,-9 6 335,-5-1 1,-5 0-1,-4-2 1,-4 1-1,-7-147 1,-4 208-853,-1 1 1,-1 0 0,-3 1 0,-20-65 0,24 89-140,-2 0 0,0-1 0,0 2 0,-1-1 0,-1 1 0,0 0 0,-1 0 0,0 1 0,-1 0 0,-1 1 0,0 0 0,0 1 0,-1 0 0,-25-16 0,31 23-304,-1 0-1,1 1 1,-1 0 0,0 0 0,-10-2-1,-15 6-4519,21 6 89</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4:09.746"/>
    </inkml:context>
    <inkml:brush xml:id="br0">
      <inkml:brushProperty name="width" value="0.025" units="cm"/>
      <inkml:brushProperty name="height" value="0.025" units="cm"/>
    </inkml:brush>
  </inkml:definitions>
  <inkml:trace contextRef="#ctx0" brushRef="#br0">467 36 5285,'0'-1'117,"0"-1"0,-1 0 0,1 1 0,-1-1 0,1 0 0,-1 1 0,0-1 0,0 1 0,1-1 0,-1 1 0,0-1 0,0 1-1,0 0 1,-1-1 0,1 1 0,0 0 0,0 0 0,-1 0 0,1 0 0,-1 0 0,1 0 0,0 0 0,-1 1 0,-1-2 0,-1 2 54,0-1 0,0 0 0,1 1 0,-1 0 0,0 0 0,0 0 0,0 0-1,1 1 1,-1-1 0,-5 2 0,-4 2 123,1 0 0,-1 1-1,1 1 1,1 0 0,-16 10-1,4 2-80,1 1-1,1 1 0,1 1 0,0 0 1,2 2-1,1 0 0,0 1 1,2 1-1,1 1 0,1 0 0,1 0 1,2 1-1,-9 31 0,1 7-103,3 1 1,3 0-1,3 1 0,-1 104 0,10-115-98,2-1 1,2-1-1,3 1 0,20 76 1,-18-99-42,1 0 0,2-1 0,1-1 0,1 0 0,2-1 0,1 0 0,1-1 0,36 42 0,-44-59-17,1 0 1,0-1 0,0-1-1,1 0 1,0 0 0,0-1-1,1-1 1,0 0 0,1-1-1,23 8 1,-31-12 37,1-1 1,-1 1-1,1-1 1,-1 0-1,1-1 0,-1 0 1,1 0-1,-1 0 1,1-1-1,-1 0 0,1 0 1,-1 0-1,0-1 0,1 0 1,-1-1-1,0 1 1,0-1-1,-1 0 0,1 0 1,0-1-1,-1 0 1,0 0-1,0 0 0,0-1 1,-1 1-1,6-8 1,5-9 74,-1-1 1,-1-1 0,-1 0 0,-1-1 0,-1 0 0,-1 0-1,10-46 1,23-183 1758,-28 133-793,-6-1 0,-12-203 0,1 294-1007,-1 1-1,-1 0 0,-2 0 0,-1 0 1,-1 1-1,-20-43 0,24 60-43,-1 1-1,0 0 1,-1 1 0,0 0 0,-1 0-1,0 0 1,0 1 0,-14-11 0,16 14-33,-1 1 0,1 0-1,-1 1 1,0 0 0,0 0 0,0 0 0,0 1 0,0 0 0,-1 0 0,1 1 0,-1 0 0,1 1 0,-1-1 0,-9 2 0,12-1-34,0 1-1,1 0 1,-1 0 0,0 0 0,1 1 0,-1 0 0,1-1 0,-1 2 0,1-1-1,0 0 1,0 1 0,0 0 0,0 0 0,0 0 0,1 0 0,-4 5 0,4-5-433,1 0 1,1-1 0,-1 1 0,0 0-1,1 0 1,-1 1 0,1-1 0,-2 6-1,3-5-4045</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4:24.122"/>
    </inkml:context>
    <inkml:brush xml:id="br0">
      <inkml:brushProperty name="width" value="0.025" units="cm"/>
      <inkml:brushProperty name="height" value="0.025" units="cm"/>
    </inkml:brush>
  </inkml:definitions>
  <inkml:trace contextRef="#ctx0" brushRef="#br0">0 285 8904,'29'0'869,"1"-1"0,-1-1 0,56-13 0,-34 4-745,0 2-1,88-3 1,108 12 1375,-107 2-1213,99-4 5,348 11 737,-466 1-926,222 14 485,487-12 646,-764-16-1182,-1-3-1,103-24 1,-1 1 240,306-22-36,-263 32-249,-90 14 2,0 5 0,152 18 0,-247-15 1,415 22 631,-283-16-361,1-7 1,214-27-1,-73 6-227,-18 2-13,-157 9 146,202 9-1,-119 5-8,180-17 154,21 10-268,-192 6-33,384-18 62,-113 2-91,21-22 41,-286 15-23,-156 14-24,373-23 12,0 30 4,51 47 5,227 8 291,-539-58-150,476 16 8,128 33-100,275-54 144,-118-15-146,-604 19-49,347-11 19,95 27-27,231-10 45,-540-7-14,-388 0-22,100-19 1,-84 9-7,-25 4-13,-71 9-11,-13-7-6991,10 5 4004,-9-4-4486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48:01.150"/>
    </inkml:context>
    <inkml:brush xml:id="br0">
      <inkml:brushProperty name="width" value="0.025" units="cm"/>
      <inkml:brushProperty name="height" value="0.025" units="cm"/>
    </inkml:brush>
  </inkml:definitions>
  <inkml:trace contextRef="#ctx0" brushRef="#br0">127 287 16015,'0'0'2168,"-8"-6"-962,6 5-1134,0-1-1,0 1 1,0 0 0,0-1-1,0 1 1,-1 0 0,1 0-1,0 1 1,-1-1 0,1 0-1,0 1 1,-1-1 0,1 1-1,-1 0 1,-3 0 0,3 1-7,0 0 1,0 1 0,1-1-1,-1 1 1,0-1 0,1 1 0,0 0-1,-1 0 1,1 0 0,0 0-1,0 1 1,0-1 0,0 0-1,0 1 1,1 0 0,-3 4-1,-2 2 49,1 1 0,1-1-1,0 1 1,0 0-1,0 0 1,2 0-1,-1 0 1,1 1 0,1-1-1,-1 18 1,2-27-103,0 1 0,0-1 1,0 0-1,0 0 0,0 0 0,0 0 1,1 1-1,-1-1 0,0 0 1,1 0-1,-1 0 0,1 0 0,-1 0 1,1 0-1,0 0 0,-1 0 1,1 0-1,0 0 0,0 0 0,-1-1 1,1 1-1,0 0 0,0 0 1,0-1-1,0 1 0,2 0 1,0 0 20,0 0 1,0-1 0,-1 1-1,1-1 1,0 0 0,0 0 0,0 0-1,0 0 1,0 0 0,5-2-1,1 0 114,-1 0 0,1-1 1,-1 0-1,0-1 0,1 0 0,11-8 0,9-13 197,0-1 0,-2-2 0,-1-1 0,-2-1 0,0-1 0,-2-1 0,-2-1 0,-1 0 0,-1-2 0,-2 0 0,18-59-1,-96 227-779,46-94 725,-17 74 0,30-98-405,0 0 0,1 0 1,1 0-1,0 0 0,2 0 0,-1 0 0,2 0 0,4 23 1,10-4-3502,0-15-2801,4-6-6660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55.178"/>
    </inkml:context>
    <inkml:brush xml:id="br0">
      <inkml:brushProperty name="width" value="0.025" units="cm"/>
      <inkml:brushProperty name="height" value="0.025" units="cm"/>
    </inkml:brush>
  </inkml:definitions>
  <inkml:trace contextRef="#ctx0" brushRef="#br0">164 1 16496,'0'0'3982,"-9"2"-2909,-3 1-761,0 2 0,1 0 0,-1 0-1,1 1 1,-17 12 0,22-15-158,0 1 1,1 0-1,0 1 0,0-1 0,0 1 1,0 0-1,1 0 0,-1 1 0,1-1 1,1 1-1,-1 0 0,1 0 0,-5 12 1,8-17-155,0 0 1,0 0 0,-1 0-1,1 0 1,0 0 0,0 0-1,0 0 1,0-1 0,0 1-1,0 0 1,1 0 0,-1 0-1,0 0 1,0 0 0,1 0-1,-1 0 1,0-1 0,1 1-1,-1 0 1,1 0 0,-1 0-1,1-1 1,-1 1 0,1 0-1,0-1 1,-1 1 0,1 0-1,0-1 1,1 2 0,1-1-68,0 0-1,-1 0 1,1 0 0,1 0 0,-1 0 0,0-1-1,0 1 1,0-1 0,4 0 0,5 0-500,1-1 0,-1 0 0,0-1 0,12-3 1,-12 1-522,-1 0 1,0-1 0,0 0 0,0-1-1,12-9 1,16-14-3883</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4:27.341"/>
    </inkml:context>
    <inkml:brush xml:id="br0">
      <inkml:brushProperty name="width" value="0.025" units="cm"/>
      <inkml:brushProperty name="height" value="0.025" units="cm"/>
    </inkml:brush>
  </inkml:definitions>
  <inkml:trace contextRef="#ctx0" brushRef="#br0">125 431 1441,'-27'2'4703,"20"-1"-4068,0 0 1,0-1-1,-1 1 0,1-1 1,0-1-1,0 1 0,-1-1 1,1-1-1,0 1 0,0-1 0,-7-3 1,14 5-578,0 0 0,-1 0 1,1 0-1,0-1 0,0 1 1,-1 0-1,1 0 0,0 0 0,0 0 1,-1 0-1,1-1 0,0 1 1,0 0-1,0 0 0,-1-1 1,1 1-1,0 0 0,0 0 1,0 0-1,0-1 0,0 1 0,0 0 1,-1-1-1,1 1 0,0 0 1,0 0-1,0-1 0,0 1 1,0 0-1,0 0 0,0-1 1,0 1-1,0 0 0,0-1 0,0 1 1,0 0-1,1 0 0,-1-1 1,0 1-1,0 0 0,0 0 1,0-1-1,1 1 0,14-6 778,24 2-653,-37 4-57,336 11 364,-142 1-452,76-2 515,433 8-209,636-48-274,-891 13-48,681-33 46,-967 42-687,-1277 24 592,-84-59 28,646 15-7,152 16-142,-1 18 1,-401 58-1,778-62 148,16-2 1,-1 0 0,1 1-1,0 0 1,-1 1-1,1 0 1,0 0 0,-8 3-1,12 2 46,13-1 10,13 1 24,11-2-57,1-1 0,-1-2 0,56-3 1,105-19-12,-168 17-10,862-96 33,5 56-38,420 74 59,-330-3-54,-810-25 0,824 0 28,-620-32-61,-10 4 4,-699 46 63,73-1-168,-390-8 72,347-8 50,-1015-24 20,564 0-20,-375-39-508,356 34 524,749 24-7,0 1 0,0 0 1,0 2-1,1 1 0,-1 1 1,1 1-1,-25 8 0,45-13-14,0 0 0,1 1 0,-1-1 0,0 0 0,0 0 0,0 1 0,1-1 0,-1 1 0,0-1 0,0 1 0,1-1 0,-1 1 0,0-1 0,1 1 0,-1-1 0,1 1 0,-1 0 0,1-1 0,-1 1 0,1 0 0,-1 0 0,1-1 0,-1 1 0,1 0 0,0 0 0,0 0 0,-1 0 0,1-1 0,0 2 0,1 0-17,-1-1 0,1 0 1,0 0-1,0 0 0,0 0 0,0 0 1,0 0-1,0-1 0,0 1 0,0 0 0,0 0 1,0-1-1,0 1 0,1-1 0,-1 1 0,2 0 1,54 13-281,77-1 353,150-4 0,-194-8 0,2044-35 338,-27-88-459,-1962 109 13,272-62 0,-410 74 85,-4 1-8,0-1 0,0 1 0,0-1 1,0 1-1,-1-1 0,1 0 0,0 0 1,0 0-1,-1-1 0,1 1 0,-1-1 1,1 1-1,-1-1 0,0 0 0,3-2 1,-6 3-6,0 0 1,0 1-1,-1-1 0,1 0 1,0 1-1,-1-1 1,1 1-1,0-1 1,-1 1-1,1 0 1,-1-1-1,1 1 1,-1 0-1,1 0 1,0 0-1,-1 0 1,1 0-1,-2 1 1,-2-1 7,-1141 35 40,809-15-31,-950 35-31,-338 21 12,1193-44-355,-165 10-934,201-24-3236,266-16 700</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00.335"/>
    </inkml:context>
    <inkml:brush xml:id="br0">
      <inkml:brushProperty name="width" value="0.025" units="cm"/>
      <inkml:brushProperty name="height" value="0.025" units="cm"/>
      <inkml:brushProperty name="color" value="#004F8B"/>
    </inkml:brush>
  </inkml:definitions>
  <inkml:trace contextRef="#ctx0" brushRef="#br0">15 0 2402,'0'0'25123,"-1"10"-24109,-4 51-243,0-20-1028,2 0 0,2 0 0,6 67 1,-3-101-538,0-2-2444</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00.694"/>
    </inkml:context>
    <inkml:brush xml:id="br0">
      <inkml:brushProperty name="width" value="0.025" units="cm"/>
      <inkml:brushProperty name="height" value="0.025" units="cm"/>
      <inkml:brushProperty name="color" value="#004F8B"/>
    </inkml:brush>
  </inkml:definitions>
  <inkml:trace contextRef="#ctx0" brushRef="#br0">1 3 16528,'0'0'7911,"81"0"-6502,-40 0-352,4 0-608,3 0-289,1-2-128,-5 1 0,-4 1-865,-4 0-864,-9 0-1282,-6 0-1217,-7 0-2979</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02.686"/>
    </inkml:context>
    <inkml:brush xml:id="br0">
      <inkml:brushProperty name="width" value="0.025" units="cm"/>
      <inkml:brushProperty name="height" value="0.025" units="cm"/>
      <inkml:brushProperty name="color" value="#004F8B"/>
    </inkml:brush>
  </inkml:definitions>
  <inkml:trace contextRef="#ctx0" brushRef="#br0">1 6 9961,'0'0'14190,"9"-2"-13074,29 0-557,1 1 0,-1 2 0,63 9 0,-44-6-3670,-19-5-2095,-10-2-1905</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03.033"/>
    </inkml:context>
    <inkml:brush xml:id="br0">
      <inkml:brushProperty name="width" value="0.025" units="cm"/>
      <inkml:brushProperty name="height" value="0.025" units="cm"/>
      <inkml:brushProperty name="color" value="#004F8B"/>
    </inkml:brush>
  </inkml:definitions>
  <inkml:trace contextRef="#ctx0" brushRef="#br0">2 0 11018,'0'0'14382,"4"49"-13934,-7-32-255,0-1-129,3 1-32,0-2-128,0-3-833,0 0-1057,0-7-1057,0-2-833</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03.361"/>
    </inkml:context>
    <inkml:brush xml:id="br0">
      <inkml:brushProperty name="width" value="0.025" units="cm"/>
      <inkml:brushProperty name="height" value="0.025" units="cm"/>
      <inkml:brushProperty name="color" value="#004F8B"/>
    </inkml:brush>
  </inkml:definitions>
  <inkml:trace contextRef="#ctx0" brushRef="#br0">1 1 17489,'0'0'5893,"34"26"-14989</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04.485"/>
    </inkml:context>
    <inkml:brush xml:id="br0">
      <inkml:brushProperty name="width" value="0.025" units="cm"/>
      <inkml:brushProperty name="height" value="0.025" units="cm"/>
      <inkml:brushProperty name="color" value="#004F8B"/>
    </inkml:brush>
  </inkml:definitions>
  <inkml:trace contextRef="#ctx0" brushRef="#br0">164 26 10634,'0'-1'324,"1"1"0,-1-1 0,0 1 1,0-1-1,1 1 0,-1-1 0,0 1 0,0-1 0,0 1 0,0-1 0,0 0 1,0 1-1,0-1 0,0 1 0,0-1 0,0 1 0,0-1 0,0 1 0,0-1 1,0 0-1,0 1 0,-1-1 0,1 1 0,0-1 0,0 1 0,-1-1 0,1 1 1,0 0-1,0-1 0,-1 1 0,1-1 0,-1 1 0,1-1 0,0 1 0,-1 0 1,1-1-1,-1 1 0,-28-7 2528,-33 10-3020,20 11 778,40-13-594,1-1 1,0 0-1,0 1 0,0-1 1,-1 0-1,1 1 0,0 0 0,0-1 1,0 1-1,0 0 0,0-1 1,0 1-1,0 0 0,0 0 0,0 0 1,1 0-1,-1 0 0,0 0 1,0 0-1,1 0 0,-1 0 0,1 0 1,-1 0-1,1 1 0,-1-1 1,1 0-1,0 0 0,0 1 0,-1-1 1,1 0-1,0 0 0,0 2 1,3-1-19,-1-1 1,1 0-1,-1 1 1,1-1 0,0 0-1,-1-1 1,1 1-1,0 0 1,0-1 0,-1 1-1,1-1 1,0 0-1,0 0 1,5-1 0,4 2-149,0 0-106,1 0 0,-1 2-1,0 0 1,17 6 0,-27-9 247,0 0 1,0 1-1,-1 0 0,1-1 0,0 1 0,-1 0 1,1 0-1,-1 0 0,1 0 0,-1 0 1,1 0-1,-1 0 0,0 1 0,1-1 0,-1 0 1,0 1-1,0-1 0,0 1 0,0-1 1,0 1-1,0 0 0,-1-1 0,1 1 0,-1 0 1,1 0-1,-1-1 0,1 1 0,-1 0 0,0 0 1,0 0-1,0-1 0,0 1 0,0 0 1,0 0-1,-1 0 0,1-1 0,0 1 0,-1 0 1,0 0-1,1-1 0,-2 3 0,0 0 136,-1 0 1,0-1-1,1 1 0,-1-1 0,0 0 1,-1 0-1,1 0 0,0 0 0,-1 0 0,0-1 1,0 0-1,1 1 0,-1-1 0,-1-1 0,1 1 1,-6 1-1,-1 0 146,-1 0 0,0-1 0,0 0 1,-23 0-1,35-2-391,-1 0-1,0 0 1,0-1-1,0 1 1,0 0-1,0-1 1,0 1 0,1 0-1,-1-1 1,0 1-1,0-1 1,0 1 0,1-1-1,-1 1 1,0-1-1,1 0 1,-1 1-1,0-1 1,1 0 0,-1 0-1,1 1 1,-1-1-1,1 0 1,0 0 0,-1 0-1,1 0 1,0 1-1,-1-1 1,1 0-1,0 0 1,0-1 0,-1-1-690,1 1 0,0-1 0,0 0 0,0 0 1,0 0-1,0 1 0,0-1 0,1 0 1,1-5-1,8-8-5342</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04.906"/>
    </inkml:context>
    <inkml:brush xml:id="br0">
      <inkml:brushProperty name="width" value="0.025" units="cm"/>
      <inkml:brushProperty name="height" value="0.025" units="cm"/>
      <inkml:brushProperty name="color" value="#004F8B"/>
    </inkml:brush>
  </inkml:definitions>
  <inkml:trace contextRef="#ctx0" brushRef="#br0">39 1 18097,'0'0'9486,"-4"11"-8343,-23 89 721,25-89-1715,0-1 1,0 1-1,1 0 0,1 0 1,0-1-1,0 1 1,1 0-1,1 0 0,2 11 1,-3-20-147,0 1 1,0-1 0,1 1-1,-1-1 1,1 0 0,-1 0 0,1 0-1,0 0 1,0 0 0,0 0-1,0 0 1,0 0 0,0-1-1,1 1 1,-1-1 0,0 0-1,1 0 1,-1 0 0,1 0-1,0 0 1,-1 0 0,1-1 0,-1 1-1,1-1 1,0 1 0,0-1-1,-1 0 1,1 0 0,4-1-1,-1 0-86,0 0-1,-1 0 0,1 0 1,0 0-1,-1-1 0,1 0 1,-1 0-1,1-1 0,-1 0 1,0 0-1,0 0 0,7-5 1,20-30-19,-27 56 487,-3 10 63,-3-10-1068,2 24 2170,9-27-5165,11-11-6960,-3-6-6882</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06.618"/>
    </inkml:context>
    <inkml:brush xml:id="br0">
      <inkml:brushProperty name="width" value="0.025" units="cm"/>
      <inkml:brushProperty name="height" value="0.025" units="cm"/>
      <inkml:brushProperty name="color" value="#004F8B"/>
    </inkml:brush>
  </inkml:definitions>
  <inkml:trace contextRef="#ctx0" brushRef="#br0">244 90 3812,'0'0'5285,"5"-9"-2227,-1 3-2328,14-27 1445,-15 4 2287,-4 28-4296,0 0-1,0 0 0,1 0 0,-1 0 0,0 0 0,0 0 0,0 1 0,0-1 0,0 0 0,0 1 0,0-1 0,0 1 0,0-1 0,-1 1 0,1 0 0,0-1 0,0 1 0,0 0 0,0 0 1,-1 0-1,1 0 0,0 0 0,0 0 0,0 0 0,-2 0 0,-34 3 967,25 2-988,-1 0-1,1 1 0,0 0 0,0 1 1,1 0-1,0 1 0,0 0 0,1 1 0,0 0 1,1 1-1,-1 0 0,2 0 0,0 1 1,0 0-1,1 0 0,0 1 0,1 0 1,0 0-1,1 0 0,0 1 0,1 0 1,1 0-1,-4 25 0,7-35-136,0 0 0,0-1 0,0 1 0,1-1 0,-1 1-1,1 0 1,-1-1 0,1 1 0,0-1 0,0 0 0,0 1 0,0-1-1,0 0 1,1 1 0,-1-1 0,1 0 0,-1 0 0,5 3 0,-2-2-36,0 0 1,0 0 0,0-1 0,0 0 0,1 1-1,-1-2 1,1 1 0,0 0 0,7 0-1,9 1-903,0 0 0,1-2 0,35-3-1,-47 2 159,1-1-625,-1 0-1,1 0 0,-1-1 1,1-1-1,10-3 1,9-7-5541</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07.025"/>
    </inkml:context>
    <inkml:brush xml:id="br0">
      <inkml:brushProperty name="width" value="0.025" units="cm"/>
      <inkml:brushProperty name="height" value="0.025" units="cm"/>
      <inkml:brushProperty name="color" value="#004F8B"/>
    </inkml:brush>
  </inkml:definitions>
  <inkml:trace contextRef="#ctx0" brushRef="#br0">84 32 8488,'0'0'17259,"-7"-4"-16602,5 3-617,-1 0 1,1 0 0,0 0 0,0 0-1,-1 1 1,1-1 0,0 1 0,-1 0-1,1 0 1,0-1 0,-1 1 0,1 1-1,0-1 1,-1 0 0,1 1 0,0-1-1,-1 1 1,1 0 0,-4 1 0,4 0 21,0-1 0,0 1 0,0 0 1,0 0-1,0 0 0,1 0 1,-1 0-1,0 0 0,1 1 0,0-1 1,-1 1-1,1-1 0,0 1 1,0-1-1,1 1 0,-1-1 0,0 1 1,1 0-1,0 0 0,0-1 1,-1 1-1,2 3 0,-1-4-37,0 0-1,0 0 1,0-1-1,0 1 1,0 0-1,1 0 1,-1-1-1,1 1 1,-1 0-1,1-1 1,0 1-1,0-1 1,-1 1-1,1-1 1,0 1-1,0-1 1,0 1-1,1-1 1,-1 0-1,0 0 1,1 0-1,-1 1 1,2 0-1,0-1-3,1 1 1,-1 0-1,1-1 0,0 0 1,0 0-1,-1 0 0,1 0 1,0-1-1,0 1 0,6-1 1,-4 0-9,0 0 0,0-1 1,1 0-1,-1 0 0,0 0 1,0-1-1,0 1 0,0-2 0,0 1 1,0-1-1,-1 1 0,1-1 1,9-8-1,-13 10-4,-1-1 0,1 0 1,0 1-1,0-1 0,-1 0 0,1 0 0,-1 0 1,1 0-1,-1-1 0,0 1 0,0 0 0,0 0 1,0-1-1,0 1 0,-1-1 0,1 1 0,-1-1 0,1 1 1,-1-1-1,0 1 0,0-1 0,0 1 0,-1-1 1,1 1-1,0-1 0,-1 1 0,0 0 0,1-1 1,-3-2-1,2 3-116,0 0 0,-1 0 1,0 0-1,1 0 1,-1 0-1,0 0 0,0 1 1,0-1-1,0 1 0,0 0 1,-5-3-1,3 3-484,0-1 0,0 1 0,0 0-1,0 0 1,0 0 0,-1 0 0,-7 1 0,11 0 215,1 1 0,-1 0 0,1 0 0,0 0 0,-1-1 1,1 1-1,0 0 0,0 0 0,-1 0 0,1 0 0,0-1 0,0 1 1,0 0-1,0 0 0,0 0 0,0 0 0,1 0 0,-1 0 0,0-1 1,0 1-1,0 0 0,1 0 0,-1 0 0,1-1 0,-1 1 0,0 0 1,1 0-1,-1-1 0,1 1 0,0 0 0,0 0 0,10 8-6014</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55.567"/>
    </inkml:context>
    <inkml:brush xml:id="br0">
      <inkml:brushProperty name="width" value="0.025" units="cm"/>
      <inkml:brushProperty name="height" value="0.025" units="cm"/>
    </inkml:brush>
  </inkml:definitions>
  <inkml:trace contextRef="#ctx0" brushRef="#br0">143 0 15759,'0'0'1964,"-11"11"-314,-3 5-1219,1-1 0,0 2 0,2-1 0,0 2-1,1-1 1,-12 29 0,13-21 550,1 0-1,-8 44 0,14-58-893,1-1-1,0 1 1,0 0-1,1-1 1,1 1-1,0 0 1,0-1-1,1 1 1,5 16-1,-7-25-83,1-1-1,-1 1 0,1 0 0,0 0 1,-1-1-1,1 1 0,0-1 1,0 1-1,0 0 0,0-1 0,0 0 1,0 1-1,1-1 0,-1 0 0,0 1 1,1-1-1,-1 0 0,1 0 0,-1 0 1,1 0-1,0 0 0,-1-1 0,1 1 1,0 0-1,0-1 0,-1 0 0,1 1 1,0-1-1,0 0 0,0 0 0,-1 0 1,1 0-1,0 0 0,0 0 0,0 0 1,2-1-1,-1 0-83,0-1 0,1 0-1,-1 1 1,0-1 0,0 0 0,0-1 0,0 1 0,-1 0 0,1-1-1,-1 0 1,1 1 0,-1-1 0,0 0 0,0 0 0,0 0-1,0-1 1,1-4 0,1-3-188,-1 0-1,0 0 1,0 0 0,-1 0-1,-1-1 1,0 1 0,0-1-1,-1 1 1,-1-1 0,-2-13-1,3 25 250,0 0-1,0-1 1,1 1-1,-1-1 0,0 1 1,-1 0-1,1-1 0,0 1 1,0-1-1,0 1 1,0 0-1,0-1 0,0 1 1,0 0-1,0-1 1,-1 1-1,1-1 0,0 1 1,0 0-1,-1 0 1,1-1-1,0 1 0,0 0 1,-1-1-1,1 1 1,0 0-1,-1 0 0,1-1 1,0 1-1,-1 0 0,1 0 1,0 0-1,-1 0 1,1 0-1,-1-1 0,1 1 1,0 0-1,-1 0 1,1 0-1,-1 0 0,1 0 1,0 0-1,-1 0 1,1 0-1,0 0 0,-1 1 1,1-1-1,-1 0 1,1 0-1,0 0 0,-1 0 1,1 0-1,0 1 0,-1-1 1,1 0-1,0 0 1,-1 1-1,1-1 0,-13 20 228,11-14-15,1-1 1,-1 1-1,2 0 0,-1 0 0,1-1 0,-1 1 0,2 0 0,-1 0 0,1 0 0,2 9 0,-3-13-141,1 1-1,0-1 1,0 0-1,0 0 0,0 0 1,1 0-1,-1 0 0,1 0 1,-1 0-1,1 0 1,-1 0-1,1-1 0,0 1 1,0 0-1,0-1 0,0 0 1,0 0-1,0 1 0,0-1 1,1 0-1,-1-1 1,0 1-1,1 0 0,-1-1 1,0 1-1,1-1 0,4 0 1,2 0-56,0 0 1,0-1-1,0-1 0,-1 1 1,1-2-1,0 1 1,-1-1-1,0 0 1,1-1-1,-1 0 0,-1 0 1,1-1-1,0 0 1,7-7-1,-5 4-181,0-1-1,-1 1 1,0-2 0,-1 1-1,0-1 1,0-1-1,-1 1 1,0-1 0,7-18-1,-34 69 1008,14-30-341,0 1-1,1 0 0,0 1 0,0-1 0,1 1 0,-2 13 0,5-19-318,0-1 1,1 0-1,-1 1 1,1-1-1,1 1 0,-1-1 1,1 0-1,1 7 1,-1-10-235,-1-1 0,1 0 0,-1 0 0,1 0 0,0 0 0,0 0 0,-1 0 0,1 0 0,0 0 0,0 0-1,0 0 1,0 0 0,0 0 0,0 0 0,0-1 0,1 1 0,-1-1 0,0 1 0,0-1 0,0 1 0,1-1 0,-1 1 0,0-1 0,1 0 0,-1 0 0,0 0 0,0 0 0,1 0 0,-1 0 0,0 0 0,1 0 0,-1 0 0,0-1 0,0 1 0,1 0 0,-1-1 0,0 1 0,0-1 0,2-1 0,-1 1-412,1 0 0,-1-1 0,0 1 0,0-1 1,0 1-1,0-1 0,0 0 0,0 0 0,0 0 0,-1 0 0,1 0 1,-1 0-1,0 0 0,1 0 0,-1-1 0,1-2 0,9-23-8408</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07.352"/>
    </inkml:context>
    <inkml:brush xml:id="br0">
      <inkml:brushProperty name="width" value="0.025" units="cm"/>
      <inkml:brushProperty name="height" value="0.025" units="cm"/>
      <inkml:brushProperty name="color" value="#004F8B"/>
    </inkml:brush>
  </inkml:definitions>
  <inkml:trace contextRef="#ctx0" brushRef="#br0">156 6 11627,'0'0'13597,"-11"-2"-13021,8 1-491,-1 0-1,0 0 0,0 1 1,0-1-1,0 1 0,0 0 1,0 0-1,1 0 1,-1 1-1,0-1 0,0 1 1,0 0-1,0 0 0,1 0 1,-1 1-1,0-1 0,1 1 1,-1 0-1,1 0 0,0 0 1,-1 0-1,1 1 0,0-1 1,-2 4-1,-2 0 135,2 1-1,-1-1 1,1 1-1,0 0 1,0 0 0,1 0-1,-7 14 1,10-19-242,1 0-1,-1-1 1,1 1 0,-1 0 0,1 0-1,-1 0 1,1-1 0,0 1 0,0 0-1,0 0 1,0 0 0,0 0 0,1-1-1,-1 1 1,0 0 0,1 0 0,-1 0-1,1-1 1,0 1 0,-1 0-1,1-1 1,0 1 0,0-1 0,0 1-1,0-1 1,1 1 0,-1-1 0,0 1-1,1-1 1,-1 0 0,0 0 0,1 0-1,0 0 1,-1 0 0,1 0 0,-1 0-1,1-1 1,0 1 0,0-1 0,3 2-1,5 0-1028,0 1-1,0-2 0,0 1 0,15-1 0,19-2-5603,-12-3-1256</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07.978"/>
    </inkml:context>
    <inkml:brush xml:id="br0">
      <inkml:brushProperty name="width" value="0.025" units="cm"/>
      <inkml:brushProperty name="height" value="0.025" units="cm"/>
      <inkml:brushProperty name="color" value="#004F8B"/>
    </inkml:brush>
  </inkml:definitions>
  <inkml:trace contextRef="#ctx0" brushRef="#br0">138 1 11787,'0'0'3935,"-8"0"-626,0-1-2603,0 1 0,-1 1 0,1 0 0,0 0-1,0 0 1,-1 1 0,-12 5 0,18-6-545,0 0 0,0 1 0,0-1 0,1 1 0,-1-1 0,0 1 0,1 0 0,-1 0 0,1 0 0,0 1 0,-1-1 0,1 0 0,0 1 0,0 0 0,1-1 0,-1 1 0,1 0 0,-1 0 0,1 0 0,0 0 0,0 0 0,0 0 0,0 0 0,1 0 0,-1 1 0,1 5 0,0-7-141,0-1 0,0 0 0,0 1 0,0-1 0,1 0 1,-1 0-1,0 1 0,1-1 0,-1 0 0,1 1 0,-1-1 0,1 0 0,0 0 1,0 0-1,-1 0 0,1 0 0,0 0 0,0 0 0,0 0 0,0 0 0,0 0 0,0 0 1,0-1-1,3 2 0,-1 0-1,0-1 0,1 0 1,-1 0-1,1 0 0,-1-1 0,1 1 1,0-1-1,-1 0 0,7 0 0,-5 0-54,1-1-1,0 1 0,0-1 0,-1-1 0,1 1 0,0-1 0,-1 0 1,1 0-1,-1 0 0,0-1 0,0 0 0,7-4 0,-9 2-78,0 1-1,-1 0 1,1 0-1,-1-1 0,0 0 1,0 1-1,2-8 0,-4 12 105,1-1 0,-1 0 0,1 0-1,-1 1 1,0-1 0,1 0 0,-1 0-1,0 0 1,0 0 0,1 0 0,-1 1-1,0-1 1,0 0 0,0 0 0,0 0-1,0 0 1,0 0 0,-1 0 0,1 0-1,0 1 1,0-1 0,-1 0 0,1 0-1,0 0 1,-1 0 0,1 1 0,-1-1-1,1 0 1,-1 0 0,1 1 0,-1-1-1,0 0 1,1 1 0,-1-1 0,0 1-1,1-1 1,-1 1 0,0-1 0,0 1-1,1 0 1,-1-1 0,0 1 0,0 0-1,0-1 1,0 1 0,-1 0 0,2 0 90,33 4 112,91-12-459,-123 8 283,0 1-1,-1-1 1,1 0 0,-1 0-1,1 1 1,-1-1 0,1 0-1,-1 1 1,1-1 0,-1 1-1,1-1 1,-1 1 0,1-1-1,-1 1 1,0-1 0,1 1-1,-1-1 1,0 1 0,0-1-1,1 1 1,-1-1 0,0 1-1,0 0 1,0-1 0,0 1-1,0-1 1,1 1-1,-1 0 1,0-1 0,0 1-1,-1 0 1,1 31 487,0-11 9,4-20-477,0-1 1,1 1-1,-1-1 1,0 0-1,0 0 0,0-1 1,5 0-1,21-19-343,-28 17 272,1 1 0,0-1 0,-1 1 0,1 0 0,0 0 0,0 0 0,0 0 0,1 1 0,-1-1 0,0 1 1,1 0-1,-1 0 0,6-1 0,-8 44 623,10-34-2500,4-7-4470,-3-1-568</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08.398"/>
    </inkml:context>
    <inkml:brush xml:id="br0">
      <inkml:brushProperty name="width" value="0.025" units="cm"/>
      <inkml:brushProperty name="height" value="0.025" units="cm"/>
      <inkml:brushProperty name="color" value="#004F8B"/>
    </inkml:brush>
  </inkml:definitions>
  <inkml:trace contextRef="#ctx0" brushRef="#br0">50 0 3011,'0'0'20766,"-6"9"-19138,3-5-1481,-26 38 1431,28-40-1462,-1 1 1,1-1-1,0 1 1,-1 0-1,1 0 1,0 0-1,1-1 1,-1 1-1,0 0 1,1 0-1,-1 0 1,1 0-1,0 0 1,0 0-1,1 0 1,0 5-1,0-7-112,0 0 1,0 0-1,1 0 0,-1 0 1,0 0-1,1 0 0,-1 0 0,0 0 1,1-1-1,-1 1 0,1-1 0,-1 1 1,1-1-1,0 1 0,-1-1 0,1 0 1,-1 0-1,1 0 0,0 0 0,2 0 1,34-5-682,-32 3 420,0-1 0,0-1 0,-1 1 0,0-1 1,1 0-1,-1 0 0,0 0 0,-1-1 0,1 1 0,-1-1 0,0-1 0,0 1 0,5-10 1,14-18-66,-23 36 397,-1 0 1,1 0-1,0 0 1,0 0-1,0 0 1,0 0-1,1-1 1,-1 1-1,1 0 1,-1 0 0,1 0-1,0 0 1,0-1-1,1 1 1,-1 0-1,0-1 1,1 1-1,-1-1 1,4 4-1,0-5-733,0 0-1,-1 0 1,1 0-1,0-1 0,0 0 1,0 0-1,0 0 1,-1 0-1,1-1 1,0 0-1,0 0 0,0 0 1,-1-1-1,1 1 1,-1-1-1,1 0 0,-1 0 1,7-6-1,13-11-7754</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08.773"/>
    </inkml:context>
    <inkml:brush xml:id="br0">
      <inkml:brushProperty name="width" value="0.025" units="cm"/>
      <inkml:brushProperty name="height" value="0.025" units="cm"/>
      <inkml:brushProperty name="color" value="#004F8B"/>
    </inkml:brush>
  </inkml:definitions>
  <inkml:trace contextRef="#ctx0" brushRef="#br0">123 0 5285,'0'0'19074,"-5"12"-17472,-4 15-889,2 1 0,0 0 0,2 0 0,-3 42 1,8-41-686,0-17-212,0 0 0,0 0 0,-1 0 0,-4 14 0,2-39-2428,-19-33 2187,0 16 379,-6-12 1538,34 41-1345,1 1-1,0-1 1,0 1-1,0 0 0,0 1 1,7 1-1,29 3-2375,1-4-4122,-30-1 3566,10 0-2837</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09.134"/>
    </inkml:context>
    <inkml:brush xml:id="br0">
      <inkml:brushProperty name="width" value="0.025" units="cm"/>
      <inkml:brushProperty name="height" value="0.025" units="cm"/>
      <inkml:brushProperty name="color" value="#004F8B"/>
    </inkml:brush>
  </inkml:definitions>
  <inkml:trace contextRef="#ctx0" brushRef="#br0">128 1 3331,'0'0'20446,"-9"2"-18802,4-1-1361,-62 22 2218,64-22-2461,0 0 0,0 0 1,1 1-1,-1-1 1,1 0-1,-1 1 0,1 0 1,-1 0-1,1 0 1,0 0-1,0 0 0,0 0 1,0 0-1,0 1 1,1-1-1,-1 0 0,1 1 1,0 0-1,-1-1 1,1 1-1,0 0 0,1 0 1,-2 3-1,3-5-74,-1 0 0,1 0 0,0 1 0,-1-1 0,1 0 0,0 0 0,0-1 0,0 1 0,0 0 0,0 0 0,0 0 0,0-1 0,0 1 1,0 0-1,1-1 0,-1 1 0,0-1 0,0 1 0,0-1 0,1 0 0,-1 0 0,0 1 0,2-1 0,37 7-1544,-37-7 1291,28 2-1253,-23-2 1317,0 0 0,0 1-1,0 0 1,0 0 0,0 1-1,0 0 1,-1 1 0,11 3-1,-18-5 274,1-1 1,-1 0-1,1 0 0,-1 1 0,0-1 0,1 0 0,-1 1 0,0-1 0,1 0 0,-1 1 0,0-1 0,1 0 0,-1 1 0,0-1 0,0 1 1,1-1-1,-1 1 0,0-1 0,0 1 0,0-1 0,0 0 0,0 1 0,0-1 0,0 1 0,0-1 0,0 1 0,0-1 0,0 1 1,0-1-1,0 1 0,0-1 0,0 1 0,0-1 0,0 1 0,-1-1 0,1 1 0,0-1 0,0 0 0,-1 1 0,1-1 0,0 1 1,0-1-1,-1 0 0,1 1 0,-1-1 0,1 0 0,0 1 0,-1-1 0,1 0 0,-1 0 0,1 0 0,0 1 0,-2-1 0,-27 16 1513,24-14-1452,-32 17 467,-22 9-69,20-15-9881,31-12-4284</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10.878"/>
    </inkml:context>
    <inkml:brush xml:id="br0">
      <inkml:brushProperty name="width" value="0.025" units="cm"/>
      <inkml:brushProperty name="height" value="0.025" units="cm"/>
      <inkml:brushProperty name="color" value="#004F8B"/>
    </inkml:brush>
  </inkml:definitions>
  <inkml:trace contextRef="#ctx0" brushRef="#br0">1 0 11883,'0'0'8024,"0"9"-7047,21 324 4458,1 21-2708,-10-153-1660,0 0-495,-13 722-182,9-333-235,5-362-118,-9 227-21,-2-427-100,2-1-1,11 50 1,0-10-2982,-9 0-6235</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11.689"/>
    </inkml:context>
    <inkml:brush xml:id="br0">
      <inkml:brushProperty name="width" value="0.025" units="cm"/>
      <inkml:brushProperty name="height" value="0.025" units="cm"/>
      <inkml:brushProperty name="color" value="#004F8B"/>
    </inkml:brush>
  </inkml:definitions>
  <inkml:trace contextRef="#ctx0" brushRef="#br0">0 1 4068,'0'0'1665</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12.550"/>
    </inkml:context>
    <inkml:brush xml:id="br0">
      <inkml:brushProperty name="width" value="0.025" units="cm"/>
      <inkml:brushProperty name="height" value="0.025" units="cm"/>
      <inkml:brushProperty name="color" value="#004F8B"/>
    </inkml:brush>
  </inkml:definitions>
  <inkml:trace contextRef="#ctx0" brushRef="#br0">81 114 1537,'-4'-1'221,"-1"-1"-1,1 0 0,-1 0 1,1 0-1,0 0 0,0-1 1,0 1-1,-4-5 0,5 4 330,1 1 1,0-1-1,-1 0 0,2 0 1,-1-1-1,0 1 0,1 0 1,-1-1-1,1 1 0,0-1 1,0 1-1,0-1 0,1 1 1,-1-1-1,1 0 0,0 1 1,0-7-1,0 9-219,1 0 0,-1 0 0,0 0-1,0 0 1,0 0 0,0 0 0,0 0 0,0 0 0,0 0-1,0 1 1,0-1 0,0 0 0,-1 0 0,1 0 0,0 0-1,-1 0 1,1 0 0,-1 0 0,1 0 0,-1 0 0,1 1 0,-1-1-1,1 0 1,-1 0 0,0 1 0,0-2 0,-5 9 2884,4 13-3490,2 9 765,1 1 0,1 0 0,1-1 0,14 54 0,20 47-92,30 197-1,-45-193-215,-10-72-20,-3-1 0,2 80 0,-21 140 57,7-228-78,2-34-2718,1-49-6550,1 0-3392</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14.471"/>
    </inkml:context>
    <inkml:brush xml:id="br0">
      <inkml:brushProperty name="width" value="0.025" units="cm"/>
      <inkml:brushProperty name="height" value="0.025" units="cm"/>
      <inkml:brushProperty name="color" value="#004F8B"/>
    </inkml:brush>
  </inkml:definitions>
  <inkml:trace contextRef="#ctx0" brushRef="#br0">57 239 10122,'0'0'2893,"-9"0"-2834,-38 0 1911,240-4 2892,100-12-5311,-229 12 974,343 5 1058,-28 2 1483,-201-19-2730,58-1-357,100 30 240,-81-12 687,327-4 537,-82-34-1365,-196 12-33,-276 23-44,984-45 3,-518 17 28,-332 8 96,-12 1-1026,-48 16-3259,-64 3-2169,-17-4-1543</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24.918"/>
    </inkml:context>
    <inkml:brush xml:id="br0">
      <inkml:brushProperty name="width" value="0.025" units="cm"/>
      <inkml:brushProperty name="height" value="0.025" units="cm"/>
      <inkml:brushProperty name="color" value="#004F8B"/>
    </inkml:brush>
  </inkml:definitions>
  <inkml:trace contextRef="#ctx0" brushRef="#br0">216 74 7175,'4'-3'1247,"0"-1"1,-1 0 0,0 0-1,1 0 1,-1 0 0,-1-1-1,1 1 1,0-1 0,-1 0-1,0 1 1,0-1 0,-1 0-1,2-10 1,-6 14-941,0 0 0,0 1 1,0-1-1,0 1 0,-1 0 1,1 0-1,0 0 0,-6 2 0,2 0-279,0 1 0,0-1 0,0 2 0,0-1 0,0 1 0,1 0 0,0 0 0,0 1 0,-10 9 0,-46 52 178,60-62-179,-10 10 173,1 0 0,1 1 1,1 0-1,-10 19 0,16-26-102,0-1 0,0 1-1,0 0 1,1-1-1,0 1 1,1 0 0,0 0-1,0 1 1,1-1-1,0 0 1,1 12-1,0-18-90,-1 0 0,1 0 0,-1 0 0,1 0 0,0-1-1,0 1 1,-1 0 0,1 0 0,1-1 0,-1 1 0,0-1-1,0 1 1,1-1 0,-1 1 0,0-1 0,1 0 0,0 0-1,-1 0 1,4 2 0,0-1 1,0 0 0,0 0 1,0 0-1,0-1 0,0 0 0,1 0 0,7 0 0,-1 0 11,0-1-1,0-1 1,0 0-1,0-1 1,0 0-1,12-4 0,-10 1-5,-1-1-1,0 0 0,14-9 0,-23 13-9,-1 0 1,0 0-1,0 0 1,0-1-1,0 1 0,0-1 1,0 0-1,-1 1 1,1-1-1,-1-1 1,0 1-1,0 0 0,0 0 1,0-1-1,0 1 1,1-8-1,-3 10 4,0 0 0,0 0 0,0 0 0,-1 0 0,1 0 0,0 0 0,0 1 1,-1-1-1,1 0 0,-1 0 0,1 0 0,-1 0 0,1 1 0,-1-1 0,0 0 0,1 0 0,-1 1 0,0-1 0,1 1 0,-1-1 0,0 1 0,0-1 0,0 1 0,0-1 0,1 1 0,-1-1 0,0 1 0,0 0 0,0 0 0,0-1 0,0 1 0,0 0 0,0 0 1,0 0-1,-2 0 0,-43 0 202,36 0-175,-6 0-8,1 1-1,-29 5 1,40-5-17,0-1-1,1 1 1,-1 0-1,0 0 1,1 1-1,0-1 0,-1 1 1,1-1-1,0 1 1,0 0-1,0 0 1,0 1-1,0-1 0,0 1 1,0-1-1,1 1 1,-4 5-1,5-7-13,1-1 0,0 1-1,0-1 1,0 1-1,0-1 1,0 0 0,0 1-1,0-1 1,0 1 0,0-1-1,0 1 1,0-1 0,1 0-1,-1 1 1,0-1-1,0 1 1,0-1 0,0 0-1,1 1 1,-1-1 0,0 0-1,0 1 1,1-1 0,-1 0-1,0 1 1,1-1-1,-1 0 1,0 0 0,1 1-1,-1-1 1,0 0 0,1 0-1,-1 1 1,0-1 0,1 0-1,-1 0 1,1 0 0,-1 0-1,1 0 1,-1 0-1,0 0 1,1 0 0,-1 0-1,1 0 1,-1 0 0,1 0-1,-1 0 1,0 0 0,1 0-1,30-1-736,-26 0 471,8 0-1163,1-1 0,0-1 0,-1-1 0,17-6 1,17-6-7728</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55.927"/>
    </inkml:context>
    <inkml:brush xml:id="br0">
      <inkml:brushProperty name="width" value="0.025" units="cm"/>
      <inkml:brushProperty name="height" value="0.025" units="cm"/>
    </inkml:brush>
  </inkml:definitions>
  <inkml:trace contextRef="#ctx0" brushRef="#br0">8 1 15695,'0'0'1762,"-7"49"-1186,12-33-576,12-5-448,1 1-2467,3-6-5637</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26.953"/>
    </inkml:context>
    <inkml:brush xml:id="br0">
      <inkml:brushProperty name="width" value="0.025" units="cm"/>
      <inkml:brushProperty name="height" value="0.025" units="cm"/>
      <inkml:brushProperty name="color" value="#004F8B"/>
    </inkml:brush>
  </inkml:definitions>
  <inkml:trace contextRef="#ctx0" brushRef="#br0">201 90 4228,'0'0'6315,"8"-2"-4099,25-9 223,-32 11-2279,-1 0-1,1 0 0,0 0 0,0 0 0,-1 0 0,1-1 0,0 1 1,-1 0-1,1-1 0,0 1 0,-1 0 0,1-1 0,-1 1 0,1-1 1,0 1-1,-1-1 0,1 1 0,-1-1 0,1 1 0,-1-1 0,0 1 1,1-1-1,-1 0 0,0 1 0,1-1 0,-1 0 0,0 1 0,0-1 1,1 0-1,-1 1 0,0-1 0,0 0 0,0 0 0,0 1 0,0-1 1,0 0-1,0 0 0,0 1 0,0-1 0,-1 0 0,1 1 1,0-1-1,0 0 0,-1 1 0,1-1 0,0 0 0,-1 1 0,1-1 1,0 0-1,-1 0 0,-17-10 1883,9 10-1925,0 1 1,0-1-1,0 2 0,0-1 0,0 1 0,0 0 0,0 1 0,0 0 1,1 1-1,-1 0 0,1 0 0,-1 0 0,1 1 0,0 1 0,0-1 1,1 1-1,-1 1 0,1-1 0,1 1 0,-1 0 0,1 1 0,0 0 1,0 0-1,0 0 0,1 0 0,1 1 0,-1 0 0,1 0 0,0 0 0,1 1 1,0-1-1,1 1 0,-1 0 0,-1 17 0,4-24-96,0 1-1,0-1 0,0 0 1,0 1-1,0-1 0,1 1 1,-1-1-1,1 0 0,-1 1 1,1-1-1,0 0 0,0 0 1,0 0-1,0 0 0,1 0 1,-1 0-1,0 0 1,1 0-1,-1 0 0,1 0 1,2 1-1,0 0-10,0-1 0,0 0 0,0 0 0,0 0 0,0-1 0,0 0 0,0 1 0,0-1 0,1-1 0,-1 1 0,5 0 0,4-1 13,1 0 1,-1-1-1,1-1 0,-1 0 1,1 0-1,22-9 1,-19 5-30,-1-1 1,0-1-1,0-1 1,-1 0-1,18-15 1,-28 21 7,0-1 1,0 0-1,0-1 0,-1 1 0,0-1 1,0 0-1,0 0 0,-1 0 0,1 0 1,-1-1-1,0 1 0,-1-1 1,1 0-1,-1 0 0,0 0 0,-1 0 1,0 0-1,1-7 0,-2 10 1,-1 0 0,1 0 0,-1 1 0,0-1 0,0 1 0,0-1 0,0 1 0,0-1 0,-1 1 0,1-1 0,-1 1 0,1 0 0,-1 0 0,0 0 0,0 0 0,0 0 0,0 0 0,0 1 0,-1-1 0,1 1 0,0-1 0,-4 0 0,-65-28-153,42 20-399,21 6-15,-5-1-904,5 0-4016</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31.429"/>
    </inkml:context>
    <inkml:brush xml:id="br0">
      <inkml:brushProperty name="width" value="0.025" units="cm"/>
      <inkml:brushProperty name="height" value="0.025" units="cm"/>
      <inkml:brushProperty name="color" value="#004F8B"/>
    </inkml:brush>
  </inkml:definitions>
  <inkml:trace contextRef="#ctx0" brushRef="#br0">97 1 3587,'0'0'22288,"3"2"-21290,-2-1-937,-1 0 0,1 0 0,0 0 0,0 1-1,-1-1 1,1 1 0,-1-1 0,1 0-1,-1 1 1,1-1 0,-1 1 0,0-1 0,0 1-1,0-1 1,0 1 0,0-1 0,0 1-1,0-1 1,0 1 0,-1-1 0,1 0 0,0 1-1,-1-1 1,0 1 0,1-1 0,-1 0-1,0 1 1,-1 1 0,-29 55 695,19-37-509,3-6-60,1 0 0,1 1 1,1 0-1,0 0 1,1 0-1,0 1 0,1 0 1,1 0-1,0 19 0,3-35-162,1 0-1,-1 0 0,1 0 0,0 0 0,-1 0 0,1 0 0,0 0 0,0-1 0,0 1 0,0 0 0,-1 0 0,1-1 0,0 1 0,0-1 0,0 1 0,1-1 0,-1 1 0,0-1 0,0 0 0,0 0 0,0 1 0,0-1 0,0 0 0,1 0 0,-1 0 0,0 0 0,0 0 0,0 0 0,0-1 0,0 1 0,0 0 0,2-1 0,42-7 401,2-8-631,63-33 0,-51 21-3541,-56 27 3155,21-13-4034,-14 1-4148,-9 3-2474</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31.792"/>
    </inkml:context>
    <inkml:brush xml:id="br0">
      <inkml:brushProperty name="width" value="0.025" units="cm"/>
      <inkml:brushProperty name="height" value="0.025" units="cm"/>
      <inkml:brushProperty name="color" value="#004F8B"/>
    </inkml:brush>
  </inkml:definitions>
  <inkml:trace contextRef="#ctx0" brushRef="#br0">51 1 17072,'0'0'6566,"-39"68"-4836,34-42 288,1 2-705,3-1-576,-1 4-289,2-4-127,0 0-161,0-2-96,3-4-32,6-4-1153,1-7-2403,0-6-2946,1-4-8488</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55.844"/>
    </inkml:context>
    <inkml:brush xml:id="br0">
      <inkml:brushProperty name="width" value="0.025" units="cm"/>
      <inkml:brushProperty name="height" value="0.025" units="cm"/>
      <inkml:brushProperty name="color" value="#004F8B"/>
    </inkml:brush>
  </inkml:definitions>
  <inkml:trace contextRef="#ctx0" brushRef="#br0">82 62 3972,'-25'-10'10246,"-2"0"-3404,27 10-6648,-1-1-1,1 1 1,-1 0-1,1-1 1,-1 1 0,1-1-1,-1 1 1,1 0 0,-1-1-1,1 1 1,-1-1 0,1 1-1,0-1 1,-1 0-1,1 1 1,0-1 0,0 1-1,-1-1 1,1 0 0,0 1-1,0-1 1,0 1 0,0-1-1,0 0 1,0 1-1,0-1 1,0 0 0,0 1-1,0-1 1,0 0 0,0 1-1,1-2 1,2 0-141,0 0-1,1 0 1,-1 0 0,1 0 0,0 1-1,-1-1 1,1 1 0,0 0 0,0 0-1,0 0 1,0 1 0,0-1 0,6 1-1,-6 0 0,26-3 48,-1 1-1,41 3 1,-69-1-99,0 0 1,0-1-1,0 1 0,0 0 1,0 0-1,0 0 0,0 0 1,0 1-1,0-1 0,0 0 1,0 0-1,0 1 0,0-1 1,0 0-1,0 1 0,0-1 1,0 1-1,0-1 0,0 1 1,0-1-1,0 1 0,-1 0 1,1 0-1,0-1 0,-1 1 1,1 0-1,0 0 0,-1 0 1,1 0-1,-1-1 0,1 1 1,-1 0-1,1 0 0,-1 0 1,0 0-1,0 0 0,1 0 1,-1 0-1,0 0 0,0 0 1,0 1-1,0-1 0,0 0 1,0 0-1,-1 0 0,1 0 1,-1 1-1,0 2 6,0-1 1,-1 0-1,0 0 1,0 0-1,0 0 0,0 0 1,0 0-1,-1-1 1,1 1-1,-1-1 0,0 1 1,-5 2-1,-145 70 1205,224-69-1116,-60-5-171,0 1 0,0 0 0,0 0 0,-1 1 0,1 0-1,0 1 1,-1 0 0,0 1 0,13 8 0,-19-11 39,-1 1 1,1 0 0,-1 0-1,0 0 1,0 0-1,0 1 1,0-1-1,-1 1 1,0 0-1,1-1 1,-1 1 0,0 0-1,-1 0 1,1 1-1,-1-1 1,0 0-1,0 0 1,0 1-1,0-1 1,-1 1-1,0-1 1,0 0 0,0 1-1,0-1 1,-1 1-1,-1 5 1,0-5 132,1 0 0,-1-1 0,-1 1 0,1 0 0,-1-1 0,0 0-1,0 0 1,0 1 0,0-2 0,-1 1 0,1 0 0,-1-1 0,0 0 0,0 1 0,-1-2 0,1 1 0,-1 0 0,1-1 0,-1 0 0,0 0 0,0 0 0,-9 1 0,-5 2 351,0 0-1,-1-2 1,1 0-1,-33-1 1,46-2-800,0 0 1,0-1-1,0 1 0,0-2 1,0 1-1,0-1 0,-7-2 1,13 4 233,-1 0-1,0-1 1,0 1 0,0-1 0,1 1 0,-1-1-1,0 1 1,1-1 0,-1 1 0,0-1 0,1 0 0,-1 1-1,1-1 1,-1 0 0,1 1 0,-1-1 0,1 0 0,0 0-1,-1 0 1,1 1 0,0-1 0,-1-1 0,2 0-34,-1 1 0,0 0 1,0-1-1,1 1 0,-1-1 1,1 1-1,0 0 0,-1-1 1,1 1-1,0 0 0,0 0 1,0-1-1,0 1 0,0 0 0,0 0 1,0 0-1,0 0 0,2-1 1,13-12-7798,4-2-6438</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57.078"/>
    </inkml:context>
    <inkml:brush xml:id="br0">
      <inkml:brushProperty name="width" value="0.025" units="cm"/>
      <inkml:brushProperty name="height" value="0.025" units="cm"/>
      <inkml:brushProperty name="color" value="#004F8B"/>
    </inkml:brush>
  </inkml:definitions>
  <inkml:trace contextRef="#ctx0" brushRef="#br0">234 125 3203,'0'0'4260,"-6"-5"-4287,1 1-131,0 0 1,0 0-1,0 1 0,0 0 0,-1 0 0,1 1 0,-1-1 0,0 1 0,1 1 0,-1-1 0,-8-1 0,-2 0 1606,-60-13 6261,28 0 804,48 16-8416,0 0-1,0 0 0,-1 0 1,1 0-1,0 0 1,-1 0-1,1 0 0,0 0 1,0 0-1,-1 0 0,1-1 1,0 1-1,-1 0 1,1 0-1,0 0 0,0-1 1,0 1-1,-1 0 1,1 0-1,0-1 0,0 1 1,0 0-1,0 0 0,-1-1 1,1 1-1,0 0 1,0 0-1,0-1 0,0 1 1,0 0-1,0-1 1,0 1-1,0 0 0,0-1 1,0 1-1,0 0 0,0 0 1,0-1-1,0 1 1,0 0-1,0-1 0,0 1 1,13-11 1118,20-3-927,-18 10-133,1 0 1,0 1-1,0 1 0,0 0 0,23 1 0,-36 1-152,0 0 0,0 0-1,0 0 1,0 0-1,0 0 1,0 1 0,0 0-1,0-1 1,-1 1-1,1 0 1,0 1 0,0-1-1,-1 0 1,1 1-1,-1-1 1,1 1 0,-1 0-1,0 0 1,1 0 0,-1 0-1,0 0 1,0 1-1,-1-1 1,1 0 0,0 1-1,-1-1 1,1 1-1,-1 0 1,0 0 0,0-1-1,0 1 1,0 0-1,-1 0 1,1 0 0,0 5-1,-2 4 11,-1-1-1,1 1 1,-2 0-1,0-1 0,0 0 1,-1 0-1,0 0 1,-1 0-1,0 0 1,-1-1-1,0 0 0,0 0 1,-1-1-1,-1 0 1,-13 14-1,-15 12 408,-1-1-1,-52 35 1,88-68-399,1-1-18,1 0-1,-1 0 1,0 0 0,0 0-1,0 0 1,0 0 0,0 0 0,0 0-1,0 0 1,0 0 0,1 0-1,-1 0 1,0 1 0,0-1-1,0 0 1,0 0 0,0 0-1,0 0 1,0 0 0,0 0-1,0 0 1,0 1 0,0-1 0,0 0-1,0 0 1,0 0 0,0 0-1,0 0 1,0 0 0,0 1-1,0-1 1,0 0 0,0 0-1,0 0 1,0 0 0,0 0 0,0 0-1,0 1 1,0-1 0,0 0-1,0 0 1,0 0 0,0 0-1,0 0 1,0 0 0,-1 0-1,1 0 1,0 1 0,0-1-1,0 0 1,0 0 0,0 0 0,0 0-1,0 0 1,0 0 0,-1 0-1,1 0 1,0 0 0,0 0-1,0 0 1,0 0 0,-1 0-1,20-2 66,40-11-54,-41 9 13,133-16-1852,-68 11-8170,-40 3-3068</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58.266"/>
    </inkml:context>
    <inkml:brush xml:id="br0">
      <inkml:brushProperty name="width" value="0.025" units="cm"/>
      <inkml:brushProperty name="height" value="0.025" units="cm"/>
      <inkml:brushProperty name="color" value="#004F8B"/>
    </inkml:brush>
  </inkml:definitions>
  <inkml:trace contextRef="#ctx0" brushRef="#br0">183 161 5221,'0'0'2781,"10"-9"-581,-3 2-1890,48-50 3800,-51 52-3469,0 1 1,-1-1-1,0 0 1,1 0-1,-2 0 0,1 0 1,-1-1-1,0 1 1,0-1-1,0 1 1,-1-1-1,2-10 0,-4 16-573,1-1-1,0 1 1,-1-1-1,1 0 0,-1 1 1,1-1-1,-1 1 0,1-1 1,-1 1-1,1-1 1,-1 1-1,0-1 0,1 1 1,-1 0-1,0-1 1,1 1-1,-1 0 0,0 0 1,1-1-1,-1 1 0,0 0 1,0 0-1,1 0 1,-1 0-1,0 0 0,0 0 1,1 0-1,-1 0 1,0 0-1,0 0 0,1 1 1,-1-1-1,0 0 0,1 0 1,-1 1-1,0-1 1,1 0-1,-2 1 0,-31 12 295,15-2-157,1 1 1,0 1-1,1 1 1,1 0-1,0 1 1,1 0 0,0 2-1,-18 28 1,22-30-11,1 1 0,0 1 0,1 0 0,1 0 0,0 0 0,2 1 0,0 0 1,1 0-1,-4 37 0,8-51-175,-1 1-1,1-1 1,0 1 0,1-1-1,-1 1 1,1 0 0,0-1 0,0 0-1,0 1 1,1-1 0,0 0 0,-1 0-1,1 1 1,1-2 0,-1 1-1,5 6 1,-3-7-3,0 0 0,0 0-1,0 0 1,1 0 0,-1-1 0,1 0-1,-1 0 1,1 0 0,-1-1 0,1 0-1,0 1 1,0-2 0,0 1 0,0 0-1,7-1 1,3 0 17,1 0 0,-1-1-1,1 0 1,-1-2 0,24-5 0,-35 7 19,-1 0 0,1 0 0,0 0 0,-1 0 1,1-1-1,-1 0 0,0 1 0,1-1 0,-1 0 1,0-1-1,0 1 0,0 0 0,0-1 1,-1 0-1,1 1 0,-1-1 0,0 0 0,1-1 1,-1 1-1,-1 0 0,1 0 0,0-1 0,-1 1 1,0-1-1,1 0 0,-1 1 0,-1-1 0,2-6 1,-3 9-37,1-1 0,-1 0 0,1 1 1,-1-1-1,0 1 0,0 0 0,1-1 0,-1 1 1,0-1-1,0 1 0,-1 0 0,1 0 1,0 0-1,0 0 0,0 0 0,-1 0 0,1 0 1,0 0-1,-1 0 0,1 0 0,-1 1 1,1-1-1,-1 1 0,0-1 0,1 1 0,-1 0 1,1-1-1,-1 1 0,0 0 0,1 0 1,-3 0-1,-63-2-143,53 3 58,-26 8-742,26 4-1293,13-13 1867,1 1 0,0 0 0,0 0 1,0-1-1,0 1 0,0 0 0,0 0 0,0-1 1,0 1-1,0 0 0,0 0 0,0 0 1,0-1-1,1 1 0,-1 0 0,0-1 0,0 1 1,1 0-1,-1 0 0,1-1 0,-1 1 0,0-1 1,1 1-1,0 0 0,12 6-6202,8-4-4111</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59.837"/>
    </inkml:context>
    <inkml:brush xml:id="br0">
      <inkml:brushProperty name="width" value="0.025" units="cm"/>
      <inkml:brushProperty name="height" value="0.025" units="cm"/>
      <inkml:brushProperty name="color" value="#004F8B"/>
    </inkml:brush>
  </inkml:definitions>
  <inkml:trace contextRef="#ctx0" brushRef="#br0">248 42 5061,'0'0'10527,"-11"-5"-8482,7 2-1911,-1 0 1,0 0-1,1 1 1,-1-1-1,0 1 1,0 0-1,-1 1 1,1-1-1,0 1 1,-1 0-1,1 0 1,0 1 0,-1 0-1,1 0 1,-1 0-1,1 1 1,0-1-1,-1 1 1,1 0-1,0 1 1,-1-1-1,1 1 1,0 0-1,-6 4 1,2 1 63,0 1 0,0-1 1,1 1-1,1 1 0,-1 0 1,1 0-1,1 0 0,-1 1 0,-5 12 1,9-16 3,0 1 0,0-1 0,1 1 0,0-1 0,0 1 0,0 0 0,1 0 1,0 0-1,1-1 0,-1 1 0,1 0 0,0 0 0,1 0 0,0 0 0,0 0 0,3 10 0,-3-15-172,0 1 0,1-1 0,-1 0 0,0 0 0,1 1 0,0-1 0,-1 0-1,1 0 1,0-1 0,0 1 0,0 0 0,0-1 0,0 1 0,0-1 0,1 0 0,-1 1 0,4 0-1,0 0 5,1 0-1,-1 0 0,0-1 0,1 0 0,0 0 1,12-1-1,-5 0 46,0-2 0,0 1 0,0-2 0,0 0 0,-1 0 0,14-7 0,-4 0 19,0-1-1,-1-1 0,37-27 0,-52 35-45,-1-1-1,0 0 1,0-1-1,0 1 1,-1-1 0,0 0-1,0-1 1,0 1-1,-1-1 1,0 0-1,0 0 1,-1 0-1,0 0 1,0-1-1,0 0 1,1-8-1,-4 14-20,0-1 0,0 1 0,0-1-1,0 1 1,0-1 0,0 1-1,-1-1 1,1 1 0,-1-1-1,0 1 1,0 0 0,0-1-1,0 1 1,0 0 0,0-1 0,0 1-1,-1 0 1,1 0 0,-4-2-1,2 0 10,-1 2-1,0-1 1,0 0 0,0 1-1,0 0 1,0 0-1,-1 0 1,1 0-1,-9-2 1,-8 1-407,-1 0 1,1 1-1,-37 1 0,43 1-366,6 0-47,-6 0-3896</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01.128"/>
    </inkml:context>
    <inkml:brush xml:id="br0">
      <inkml:brushProperty name="width" value="0.025" units="cm"/>
      <inkml:brushProperty name="height" value="0.025" units="cm"/>
      <inkml:brushProperty name="color" value="#004F8B"/>
    </inkml:brush>
  </inkml:definitions>
  <inkml:trace contextRef="#ctx0" brushRef="#br0">256 94 9513,'0'0'7153,"2"-10"-5124,2-1-1334,-2 6-306,0 1 0,-1-1 0,0 0 0,0 1 0,0-1 0,0 0-1,-1-8 1,-1 12-271,1 0-1,-1 0 1,0-1-1,0 1 1,0 0-1,0 0 1,0 0-1,0 0 1,0 0-1,0 1 1,0-1-1,0 0 1,0 0-1,-1 1 1,1-1-1,0 1 1,0-1-1,-1 1 1,1-1-1,0 1 1,-1 0-1,1 0 1,-1 0-1,1 0 0,0 0 1,-1 0-1,1 0 1,0 0-1,-1 0 1,-2 1-1,-46 6-49,38-3-46,1 0 0,-1 1 0,1 1-1,1 0 1,-1 0 0,1 1 0,-14 12-1,19-15 45,-1 1 0,1-1-1,1 2 1,-1-1-1,1 0 1,0 1 0,0 0-1,0 0 1,1 0 0,0 0-1,0 1 1,1-1 0,-1 1-1,-1 10 1,4-16-49,0 1 0,-1-1 0,1 0 1,0 0-1,0 1 0,1-1 0,-1 0 0,0 0 0,0 1 1,0-1-1,1 0 0,-1 0 0,1 0 0,-1 0 0,1 1 1,-1-1-1,1 0 0,0 0 0,-1 0 0,1 0 1,0 0-1,0-1 0,0 1 0,0 0 0,0 0 0,0 0 1,0-1-1,0 1 0,1 0 0,2 1 9,0-1 0,0 0-1,0 0 1,0-1 0,0 1 0,0-1 0,0 0-1,0 0 1,6-1 0,5-1 25,0 0 1,-1-1-1,1-1 1,18-8-1,-15 4-39,-1-1-1,0-1 1,-1 0 0,28-23-1,-37 27-4,0 0-1,-1 0 1,0 0 0,0-1-1,-1 0 1,0 0 0,0-1-1,0 1 1,-1-1-1,-1 0 1,1 0 0,4-16-1,-10 17-39,-5 12-50,-7 13-41,6-4 261,1 0 0,0 0-1,2 1 1,-1 0 0,2 0 0,0 1-1,1-1 1,0 1 0,1 0 0,1 0-1,1-1 1,1 20 0,1-30-117,-1 0 0,1 0 0,1 0 0,-1 0 0,1 0 0,0-1 0,0 1 0,0-1 0,0 0 0,1 1 0,0-2 0,0 1 0,0 0 0,0-1 0,1 0 0,-1 0 0,9 4 0,32 30 42,-43-35-59,1 1 0,-1 0 1,-1-1-1,1 1 0,0 0 1,-1 0-1,1 0 0,-1 0 1,0 0-1,0 0 0,0 0 1,0 1-1,-1-1 0,0 0 1,1 5-1,-2-4 40,1 0 0,-1 1 0,0-1 0,0 0 0,-1 0 0,1 0 0,-1-1 0,0 1 0,0 0 0,0-1 0,0 1 0,-1-1 0,0 0-1,1 0 1,-1 0 0,0 0 0,-1 0 0,1 0 0,0-1 0,-1 0 0,1 1 0,-1-1 0,-5 2 0,-11 5 345,-2 0 0,-43 12-1,56-19-371,-16 5-16,0-1 0,0-1 0,-1-2 0,1 0 0,-1-2 0,-34-2 0,58 1-6,0-1-1,1 1 1,-1 0 0,0 0-1,0-1 1,1 1 0,-1-1-1,0 1 1,1-1 0,-1 0 0,1 0-1,-1 0 1,1 0 0,-3-2-1,3 3-8,1-1 0,-1 1 1,1-1-1,0 0 0,0 1 0,-1-1 0,1 0 0,0 1 0,0-1 0,0 0 0,-1 1 1,1-1-1,0 0 0,0 1 0,0-1 0,0 0 0,0 1 0,1-1 0,-1 0 1,0 1-1,0-1 0,0 0 0,1 1 0,-1-1 0,0 0 0,2-2-159,0 0-1,0 0 1,0 1 0,1-1-1,-1 1 1,0-1-1,1 1 1,0 0-1,-1 0 1,1 0 0,0 0-1,6-2 1,28-12-4802,4-5-2738</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02.621"/>
    </inkml:context>
    <inkml:brush xml:id="br0">
      <inkml:brushProperty name="width" value="0.025" units="cm"/>
      <inkml:brushProperty name="height" value="0.025" units="cm"/>
      <inkml:brushProperty name="color" value="#004F8B"/>
    </inkml:brush>
  </inkml:definitions>
  <inkml:trace contextRef="#ctx0" brushRef="#br0">1 236 5541,'0'0'13127,"12"-3"-12358,143-29 238,1 7-1,207-6 1,336 24-442,-417 9-616,1438 5 2315,-935-75-2077,-497 32-182,13 15 54,-223 18-81,-78 3-29,0-1 0,0 1 0,0 0 0,0 0 0,0 0 0,0 0 0,0 0 0,0 0 0,0 0 1,0-1-1,0 1 0,0 0 0,0 0 0,0 0 0,0 0 0,0 0 0,0 0 0,0 0 0,0 0 0,1-1 0,-1 1 0,0 0 0,0 0 0,0 0 0,0 0 0,0 0 0,0 0 0,0 0 0,0 0 0,0 0 0,0 0 0,0 0 0,1-1 0,-1 1 1,0 0-1,0 0 0,0 0 0,0 0 0,0 0 0,0 0 0,0 0 0,0 0 0,1 0 0,-1 0 0,0 0 0,0 0 0,0 0 0,0 0 0,0 0 0,0 0 0,0 0 0,-10-4-3248,8 3 2810,-22-8-6430</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03.685"/>
    </inkml:context>
    <inkml:brush xml:id="br0">
      <inkml:brushProperty name="width" value="0.025" units="cm"/>
      <inkml:brushProperty name="height" value="0.025" units="cm"/>
      <inkml:brushProperty name="color" value="#004F8B"/>
    </inkml:brush>
  </inkml:definitions>
  <inkml:trace contextRef="#ctx0" brushRef="#br0">1 307 8264,'8'0'961,"534"3"5382,285-32-3937,297-7 2443,-821 31-4082,120-17-583,486-89 1,-804 97-190,-56 9 2,-1-2 0,1-2 0,92-30 1,-129 28-2073,-10 0-4659,-2 0-8080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56.302"/>
    </inkml:context>
    <inkml:brush xml:id="br0">
      <inkml:brushProperty name="width" value="0.025" units="cm"/>
      <inkml:brushProperty name="height" value="0.025" units="cm"/>
    </inkml:brush>
  </inkml:definitions>
  <inkml:trace contextRef="#ctx0" brushRef="#br0">82 1 12780,'-7'9'3972,"-2"5"-2923,-34 50 3711,40-59-4412,0 1 0,0-1 0,0 1 0,1 0 0,0 0-1,0 0 1,1 1 0,-1-1 0,1 0 0,0 9 0,2-13-340,-1-1 0,1 0 0,0 1 0,-1-1 0,1 0 1,0 0-1,0 0 0,0 0 0,0 0 0,0 0 0,0 0 1,0 0-1,0 0 0,0 0 0,1-1 0,-1 1 0,0 0 0,0-1 1,1 1-1,-1-1 0,0 1 0,1-1 0,-1 0 0,1 1 1,-1-1-1,0 0 0,1 0 0,-1 0 0,1 0 0,-1 0 0,0-1 1,2 1-1,50-8-181,-39 2-236,0 0-1,-1-1 1,14-9 0,-19 10 445,0 1 0,1 0 1,-1 0-1,1 1 0,0 0 0,0 1 0,1 0 1,-1 0-1,1 1 0,11-2 0,-20 5 181,1 1 0,-1-1 0,0 0 0,0 1 0,0-1 0,0 0 0,0 1 0,0 0 0,-1-1 0,1 1 0,0-1 0,-1 1 0,1 0 0,0 2 0,0-1-131,0 1-1,0-1 1,0 0-1,1 0 1,0 0 0,-1 0-1,1 0 1,0 0-1,3 3 1,-2-4-76,1 0 0,-1 0 1,1-1-1,-1 1 0,1-1 1,0 0-1,0 0 0,-1-1 0,1 1 1,0-1-1,0 1 0,0-1 1,7-1-1,51-13-841,-51 10 431,-1 1-1,1 1 0,0 0 0,13-1 0,-23 5 334,0-1-1,0 1 1,0 0-1,0-1 1,0 1-1,-1 0 1,1 0-1,-1-1 0,1 1 1,-1 0-1,0 0 1,1 0-1,-1 0 1,0 0-1,0-1 1,-1 1-1,1 0 1,-1 3-1,-3 10-7067</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04.659"/>
    </inkml:context>
    <inkml:brush xml:id="br0">
      <inkml:brushProperty name="width" value="0.025" units="cm"/>
      <inkml:brushProperty name="height" value="0.025" units="cm"/>
      <inkml:brushProperty name="color" value="#004F8B"/>
    </inkml:brush>
  </inkml:definitions>
  <inkml:trace contextRef="#ctx0" brushRef="#br0">95 237 10346,'0'0'123,"-11"0"-27,5 0 43,2 1-9,-1-1-1,1 1 0,-1-1 0,1 0 0,-1 0 0,1-1 0,-1 1 0,1-1 0,0 0 0,-1 0 0,1-1 0,0 1 0,-1-1 0,1 0 0,-6-3 0,10 4-57,0 1-1,0 0 1,0 0-1,-1 0 0,1 0 1,0-1-1,0 1 0,0 0 1,0 0-1,0 0 1,0-1-1,0 1 0,0 0 1,0 0-1,0 0 1,0-1-1,0 1 0,0 0 1,0 0-1,0 0 0,0-1 1,0 1-1,0 0 1,0 0-1,0 0 0,0-1 1,0 1-1,0 0 1,0 0-1,0 0 0,0-1 1,0 1-1,0 0 0,1 0 1,-1 0-1,0 0 1,0-1-1,0 1 0,0 0 1,1 0-1,-1 0 1,0 0-1,0 0 0,0 0 1,0-1-1,1 1 0,-1 0 1,0 0-1,0 0 1,0 0-1,1 0 0,-1 0 1,0 0-1,0 0 1,0 0-1,1 0 0,-1 0 1,0 0-1,0 0 0,1 0 1,17-1 319,-15 1-167,417-3 1749,396-16-1191,-690 11-727,938-38 1887,89-6 108,-556 19-1981,-221 18 289,-345 14-463,-6 1-165,-1-2-1,1 0 0,-1-2 0,0-1 0,26-7 0,-44 7-2948,-2 0-2739</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05.838"/>
    </inkml:context>
    <inkml:brush xml:id="br0">
      <inkml:brushProperty name="width" value="0.025" units="cm"/>
      <inkml:brushProperty name="height" value="0.025" units="cm"/>
      <inkml:brushProperty name="color" value="#004F8B"/>
    </inkml:brush>
  </inkml:definitions>
  <inkml:trace contextRef="#ctx0" brushRef="#br0">1 235 6374,'28'0'7813,"19"-1"-3670,244-10-2353,1279-89 152,4 60 1060,-1290 45-2731,178-4-179,-252-22-59,43 0 30,109 33 876,-308-8-1141,0-3-1,54-6 0,-97 4 24,-1-1 0,0-1 0,0 0 0,18-8-1,-24 9-850,0 0-1,0 0 1,0-1-1,0 1 1,0-1-1,-1 0 1,7-6-1,-2-3-4857</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12.220"/>
    </inkml:context>
    <inkml:brush xml:id="br0">
      <inkml:brushProperty name="width" value="0.025" units="cm"/>
      <inkml:brushProperty name="height" value="0.025" units="cm"/>
      <inkml:brushProperty name="color" value="#004F8B"/>
    </inkml:brush>
  </inkml:definitions>
  <inkml:trace contextRef="#ctx0" brushRef="#br0">87 382 5221,'0'0'843,"-9"3"-15,-12 3-342,-12 3 1973,9 0 9792,33-8-10621,16-9-834,19-24-157,-2-2 0,-1-2-1,70-80 1,-72 74-498,6-9-91,36-35 39,-81 86-94,0-1 1,0 1 0,0 0-1,0 0 1,1 0 0,-1-1-1,0 1 1,0 0 0,0 0-1,0-1 1,0 1 0,0 0-1,1 0 1,-1 0-1,0 0 1,0-1 0,0 1-1,0 0 1,1 0 0,-1 0-1,0 0 1,0 0 0,0 0-1,1-1 1,-1 1 0,0 0-1,0 0 1,1 0 0,-1 0-1,0 0 1,0 0 0,1 0-1,-1 0 1,0 0 0,0 0-1,1 0 1,-1 0 0,0 0-1,0 0 1,0 0 0,1 0-1,-1 1 1,0-1 0,0 0-1,1 0 1,-1 0 0,0 0-1,0 0 1,0 1 0,0-1-1,1 0 1,-1 0 0,0 0-1,0 0 1,0 1 0,0-1-1,0 0 1,1 0 0,-4 21-41,-11 26 159,-44 85 605,28-70 133,-30 98 0,52-117-746,13-25-2486,-5-17 2011,1-1-1,-1 1 0,1 0 1,0-1-1,-1 1 0,1-1 1,0 1-1,-1-1 1,1 0-1,0 1 0,0-1 1,0 0-1,-1 1 1,1-1-1,0 0 0,0 0 1,0 0-1,0 0 0,-1 0 1,2 0-1,9 0-7872</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12.859"/>
    </inkml:context>
    <inkml:brush xml:id="br0">
      <inkml:brushProperty name="width" value="0.025" units="cm"/>
      <inkml:brushProperty name="height" value="0.025" units="cm"/>
      <inkml:brushProperty name="color" value="#004F8B"/>
    </inkml:brush>
  </inkml:definitions>
  <inkml:trace contextRef="#ctx0" brushRef="#br0">122 0 5477,'0'0'18097,"-5"9"-16986,-9 21-577,2 0 1,0 1 0,-9 43-1,-6 47-2117,27-119 1327,-7 19-2876,-3-12-2641,-3-8-793</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13.249"/>
    </inkml:context>
    <inkml:brush xml:id="br0">
      <inkml:brushProperty name="width" value="0.025" units="cm"/>
      <inkml:brushProperty name="height" value="0.025" units="cm"/>
      <inkml:brushProperty name="color" value="#004F8B"/>
    </inkml:brush>
  </inkml:definitions>
  <inkml:trace contextRef="#ctx0" brushRef="#br0">11 193 15791,'0'0'1858,"-2"-10"368,0 4-1677,1 3-403,0 1 1,0-1-1,0 1 1,1-1-1,-1 0 1,1 1-1,-1-1 1,1 0-1,0 1 1,0-1-1,0 0 1,0 1-1,1-1 1,-1 0 0,1 1-1,-1-1 1,1 0-1,0 1 1,0-1-1,0 1 1,0 0-1,1-1 1,-1 1-1,3-3 1,7-4 188,0 0 0,1 1 0,0 1 0,0 0 1,0 1-1,1 0 0,0 1 0,15-4 0,7-1-12,70-10 0,-99 19-321,37-5 85,87 0 0,-120 6-113,0 0 0,1 1 0,-1 1 0,0-1 0,1 2 0,-1-1 0,0 1 0,0 1 0,-1 0 0,1 0 0,-1 1 0,0 0 0,0 1 0,9 7 0,-13-8 15,-1 0-1,0 0 1,0 0-1,0 0 1,0 1-1,-1 0 1,0 0-1,0 0 1,-1 0-1,1 0 1,-1 0-1,-1 1 1,1-1-1,-1 1 1,0-1-1,-1 1 1,0-1-1,0 1 1,0-1 0,0 1-1,-1 0 1,-1-1-1,-1 8 1,-1-1 124,0-1 1,-1 1 0,0-1 0,-1 0 0,0-1 0,-1 1 0,0-1 0,-1-1 0,0 1-1,-16 14 1,-1-3 276,0-1 0,-2-2 0,0 0 0,-1-2 0,-54 24 0,62-32-199,0-1 1,-1-1-1,1-1 1,-1-1-1,0-1 1,-1 0-1,1-2 1,-1 0-1,-41-4 1,57 1-387,1 0 1,0 0-1,0-1 1,0 0-1,0 0 1,0 0-1,0-1 1,-5-3-1,8 5 112,1 0 1,-1 0-1,1 0 0,0 0 0,-1 0 1,1 0-1,0 0 0,0 0 0,0-1 1,0 1-1,0 0 0,0-1 0,0 1 1,0-1-1,1 1 0,-1-1 0,0 1 1,1-1-1,0 1 0,-1-1 0,1 0 1,0 1-1,0-1 0,-1 0 0,1 1 1,1-1-1,-1 0 0,0 1 0,0-1 1,1 1-1,0-3 0,0 3-155,0-1 0,0 1 0,1 0-1,-1-1 1,1 1 0,-1 0 0,1 0 0,0 0-1,-1 0 1,1 1 0,0-1 0,0 0-1,-1 1 1,1-1 0,0 1 0,0-1 0,0 1-1,3 0 1,45-3-3155,-34 3 1826,23-2-2400,1-1-1179</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13.779"/>
    </inkml:context>
    <inkml:brush xml:id="br0">
      <inkml:brushProperty name="width" value="0.025" units="cm"/>
      <inkml:brushProperty name="height" value="0.025" units="cm"/>
      <inkml:brushProperty name="color" value="#004F8B"/>
    </inkml:brush>
  </inkml:definitions>
  <inkml:trace contextRef="#ctx0" brushRef="#br0">218 57 10858,'0'0'9631,"1"-8"-7437,0 5-2004,-1 1-1,0-1 1,0 1 0,1-1 0,-2 1 0,1-1 0,0 1 0,0-1-1,-1 1 1,1 0 0,-3-5 0,2 6-105,0-1-1,0 1 1,-1 0 0,1 1 0,0-1-1,-1 0 1,1 0 0,0 0 0,-1 1-1,1-1 1,-1 1 0,1-1 0,-1 1-1,1 0 1,-1 0 0,0-1 0,1 1-1,-1 0 1,1 0 0,-1 1 0,1-1-1,-1 0 1,1 0 0,-1 1 0,0-1-1,1 1 1,0-1 0,-1 1 0,-1 1-1,-5 1 71,-1 1-1,2 0 0,-1 1 0,0-1 0,1 2 0,0-1 1,0 1-1,0 0 0,1 0 0,-11 14 0,5-5 48,1 0 1,1 1-1,0 0 0,-9 23 0,16-32-114,0 0 1,0 1 0,1-1-1,0 1 1,1 0-1,-1-1 1,1 12-1,1-18-76,0 1 1,0 0-1,0 0 0,0 0 0,1 0 1,-1-1-1,1 1 0,-1 0 0,1 0 0,0-1 1,0 1-1,0 0 0,0-1 0,0 1 0,0-1 1,0 1-1,0-1 0,0 1 0,1-1 0,-1 0 1,1 0-1,-1 0 0,1 0 0,-1 0 0,1 0 1,-1 0-1,1 0 0,0-1 0,0 1 0,-1 0 1,1-1-1,0 0 0,0 1 0,0-1 0,3 0 1,7 0 0,1 0 1,0-1 0,0-1 0,-1 0 0,1-1 0,-1 0-1,0-1 1,0 0 0,0-1 0,0 0 0,-1-1 0,0 0-1,0-1 1,0 0 0,-1-1 0,11-10 0,-12 10-13,0 0 0,0-1 0,-1 0 1,0 0-1,-1-1 0,0 0 0,0 0 1,-1-1-1,-1 0 0,1 0 0,-2 0 1,0 0-1,0-1 0,-1 0 0,0 0 1,2-23-1,-5 35-1,0-1-1,0 1 1,0-1 0,0 1 0,0-1-1,0 1 1,0 0 0,0-1 0,0 1-1,0-1 1,0 1 0,0-1 0,0 1-1,0-1 1,0 1 0,-1 0-1,1-1 1,0 1 0,0-1 0,0 1-1,-1 0 1,1-1 0,0 1 0,-1 0-1,1-1 1,0 1 0,0 0 0,-1-1-1,1 1 1,-1 0 0,1 0 0,0-1-1,-1 1 1,-12 8-31,-10 22 12,20-24 40,1 0 0,-1 0 0,1 1 0,0-1 0,1 1 0,-1-1 0,2 1 0,-1 0 0,0-1-1,2 12 1,-1-16-161,1 1 0,-1-1 0,1 1 0,0-1 0,0 0 0,0 0 0,0 1 1,0-1-1,1 0 0,-1 0 0,0 0 0,1 0 0,0-1 0,-1 1 0,1 0 0,0-1 0,0 1 0,0-1 0,0 1 0,0-1 0,0 0 0,1 0 0,-1 0 0,0 0 0,1 0 0,-1-1 0,0 1 0,1-1 0,-1 0 0,1 1 0,2-1 0,34 2-6335,-14-5-1063,-6-6-2552</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14.405"/>
    </inkml:context>
    <inkml:brush xml:id="br0">
      <inkml:brushProperty name="width" value="0.025" units="cm"/>
      <inkml:brushProperty name="height" value="0.025" units="cm"/>
      <inkml:brushProperty name="color" value="#004F8B"/>
    </inkml:brush>
  </inkml:definitions>
  <inkml:trace contextRef="#ctx0" brushRef="#br0">48 12 14670,'0'0'5397,"-7"10"-3465,4-5-1818,-2 1 231,1 1 0,0 0 0,0 0 0,1 0 0,-1 0 1,2 1-1,-1-1 0,1 1 0,0 0 0,0-1 0,0 10 0,2-13-126,0 0 1,0 0-1,0 0 0,0 0 1,1 1-1,0-1 0,-1 0 0,2 0 1,-1 0-1,0 0 0,4 7 0,-3-10-189,0 1-1,0 0 0,0-1 0,0 1 0,0-1 0,0 0 0,1 0 1,-1 0-1,0 0 0,1 0 0,-1 0 0,1-1 0,-1 1 0,1-1 1,-1 1-1,1-1 0,-1 0 0,1 0 0,-1 0 0,1-1 0,2 0 1,3 0-116,0-1 1,0 0-1,0 0 1,0-1-1,0 0 1,0-1-1,-1 1 1,0-2-1,0 1 1,0-1 0,0 0-1,-1 0 1,0-1-1,0 1 1,6-9-1,1-1-74,-1 0 0,-1 0 0,-1-1 0,0 0 0,12-29 0,-21 42 805,-4 8-161,-10 21 192,9-17-428,0 1-1,0 0 0,1 0 0,0 0 0,-1 11 1,3-20-233,1 1 0,0-1 0,0 1 0,0 0 0,0-1 0,0 1 0,0-1 0,0 1 0,0-1 0,1 1 0,-1-1 0,1 1 0,-1-1 0,1 0 0,-1 1 0,1-1 0,0 1 0,0-1 0,0 0 0,-1 0 0,1 0 0,0 1 0,1-1 0,-1 0 0,0 0 0,0 0 0,0 0 0,1-1 0,-1 1 0,0 0 0,1 0 0,-1-1 0,1 1 0,-1-1 0,1 0 0,-1 1 0,1-1 0,-1 0 0,2 1 1,32 13-292,-31-11 243,-1 0 0,0 1 0,0-1-1,0 1 1,0 0 0,0 0 0,-1 0 0,1 0 0,-1 1-1,0-1 1,-1 0 0,1 1 0,-1 0 0,1-1-1,0 10 1,0 9 49,0-1 0,-2 26-1,0-27-38,-1 9 104,-1 1 0,-1 0-1,-1 0 1,-2-1 0,-11 33 0,12-46 94,-1-1 0,-1 0 1,0 0-1,-1-1 0,-1 0 0,0 0 1,-1-1-1,-1-1 0,0 1 1,-22 18-1,31-30-172,0 0 0,0 0 0,0 0 0,0 0 1,-1-1-1,1 1 0,-1-1 0,1 0 0,-1 0 0,1 0 0,-1 0 1,0 0-1,1 0 0,-1-1 0,0 0 0,0 1 0,-5-1 0,7-1-5,-1 0 0,0 1 0,1-1 0,-1 0 0,0 0-1,1-1 1,-1 1 0,1 0 0,0 0 0,-1-1 0,1 1-1,0-1 1,0 1 0,0-1 0,0 1 0,0-1-1,0 0 1,0 1 0,0-1 0,1 0 0,-1 0 0,1 0-1,0 0 1,-1 1 0,1-5 0,-3-11-268,0-1-1,2 1 1,0 0-1,1-1 1,1 1 0,0 0-1,1-1 1,1 1-1,1 0 1,0 0 0,2 1-1,-1-1 1,15-25-1,-9 23 236,1 0 0,1 1-1,1 1 1,0 0 0,1 1-1,1 0 1,1 1-1,0 1 1,1 1 0,26-15-1,115-55-4392,-103 56 448,21-12-4721</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27.861"/>
    </inkml:context>
    <inkml:brush xml:id="br0">
      <inkml:brushProperty name="width" value="0.025" units="cm"/>
      <inkml:brushProperty name="height" value="0.025" units="cm"/>
      <inkml:brushProperty name="color" value="#E71224"/>
    </inkml:brush>
  </inkml:definitions>
  <inkml:trace contextRef="#ctx0" brushRef="#br0">73 287 12492,'-4'3'359,"-41"34"4312,43-34-4292,-1-1 0,1 1 0,0-1 0,0 1 0,1-1 0,-1 1 0,0 0-1,1 0 1,0 0 0,0 0 0,0 0 0,0 0 0,0 0 0,0 1 0,0 3 0,2-7-315,-1 1 1,0-1-1,1 1 0,-1-1 1,1 1-1,-1-1 0,1 1 1,-1-1-1,0 0 1,1 1-1,0-1 0,-1 0 1,1 0-1,-1 1 0,1-1 1,-1 0-1,1 0 0,-1 0 1,1 1-1,0-1 0,-1 0 1,1 0-1,-1 0 1,1 0-1,0 0 0,-1 0 1,1 0-1,-1-1 0,2 1 1,21-2 636,-6-5-423,-1 1 0,1-2 1,-1 0-1,-1-1 0,0-1 0,0 0 1,24-22-1,-14 12-177,25-22 373,-1-2 0,-3-2 0,73-92-1,-119 165-408,-21 82 138,12-68-292,1 1 0,-4 78-1,12-112-637,-1 17-1091,3-15-7082,5-10-1894</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28.468"/>
    </inkml:context>
    <inkml:brush xml:id="br0">
      <inkml:brushProperty name="width" value="0.025" units="cm"/>
      <inkml:brushProperty name="height" value="0.025" units="cm"/>
      <inkml:brushProperty name="color" value="#E71224"/>
    </inkml:brush>
  </inkml:definitions>
  <inkml:trace contextRef="#ctx0" brushRef="#br0">0 0 12075,'0'0'11884,"44"56"-11020,-40-14-415,-4 8-257,0 0-128,0-1 0,0-4-64,0-6-224,0-6-769,0-5-1057,0-7-1377,-9-7-2531,-1-5-6149</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28.841"/>
    </inkml:context>
    <inkml:brush xml:id="br0">
      <inkml:brushProperty name="width" value="0.025" units="cm"/>
      <inkml:brushProperty name="height" value="0.025" units="cm"/>
      <inkml:brushProperty name="color" value="#E71224"/>
    </inkml:brush>
  </inkml:definitions>
  <inkml:trace contextRef="#ctx0" brushRef="#br0">11 220 12876,'0'0'4671,"-3"-9"-2861,2 6-1686,-1 0 1,1 0-1,0-1 1,0 1-1,1 0 1,-1 0 0,1-1-1,-1 1 1,1 0-1,0-1 1,0 1-1,1 0 1,-1-1-1,1 1 1,0 0-1,-1-1 1,2 1-1,-1 0 1,0 0-1,0 0 1,1 0-1,0 0 1,-1 0-1,1 1 1,0-1-1,1 0 1,-1 1-1,0 0 1,1-1-1,3-2 1,12-8 96,0 1 0,1 0 0,0 2 0,1 0 0,0 1 0,0 1 0,1 0-1,24-4 1,-14 6-195,0 0-1,0 2 0,1 2 1,-1 1-1,34 3 0,-54-1-45,1 0-1,-1 1 1,0 1-1,0 0 0,0 1 1,0 0-1,0 0 1,-1 1-1,1 0 0,-2 1 1,1 0-1,16 14 1,-21-15 14,0-1 0,0 1 0,-1 1 0,0-1 0,1 1 0,-2-1 0,1 1 0,-1 0 0,0 1 0,0-1 0,-1 0 0,1 1 0,-2 0 0,1-1 0,-1 1 0,0 0 0,0 0 0,-1 0 0,0 0 0,0 0 0,0-1 0,-3 12 0,1-12 71,1-1 0,-2 1 0,1-1 0,-1 0 0,1 0 0,-1 0 1,-1 0-1,1-1 0,-1 1 0,1-1 0,-1 0 0,-1 0 1,1 0-1,-10 6 0,-7 4 734,-1-1 1,-25 11-1,28-15-389,3-1-151,-108 48 1304,112-51-1550,0-1-1,-1 0 1,1-1 0,-1-1 0,1 0 0,-1-1 0,0 0 0,-17-2-1,29 1-177,0 0 0,0 0 0,0 0 0,0 0 0,0-1 0,0 1 0,0-1 0,0 1 0,0 0 0,0-1 0,0 0-1,0 1 1,0-1 0,1 1 0,-1-1 0,0 0 0,0 0 0,1 1 0,-1-1 0,1 0 0,-1 0 0,0 0 0,1 0 0,0 0-1,-1 0 1,0-1 0,0-18-7987,2 8-400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58.062"/>
    </inkml:context>
    <inkml:brush xml:id="br0">
      <inkml:brushProperty name="width" value="0.025" units="cm"/>
      <inkml:brushProperty name="height" value="0.025" units="cm"/>
    </inkml:brush>
  </inkml:definitions>
  <inkml:trace contextRef="#ctx0" brushRef="#br0">292 43 16528,'0'0'5215,"-9"-8"-4190,4 4-968,-1 0 1,1 1-1,0-1 0,-1 1 0,0 0 1,0 1-1,0-1 0,0 1 0,0 0 0,0 1 1,-1 0-1,1 0 0,-1 0 0,1 0 1,-1 1-1,1 0 0,0 1 0,-1-1 1,1 1-1,-1 1 0,1-1 0,0 1 0,0 0 1,-7 3-1,0 1 96,0 0 0,1 1 0,-22 16 0,31-21-121,1 0 1,0 0-1,0 0 0,0 0 0,0 0 0,0 0 0,1 1 0,-1-1 0,1 1 0,0-1 0,-2 5 0,2-5-25,1 0 1,0-1-1,0 1 1,0-1-1,0 1 1,0-1-1,0 1 1,0-1-1,1 1 1,-1 0-1,0-1 1,1 1-1,-1-1 1,1 0-1,0 1 1,-1-1-1,1 1 1,0-1-1,0 0 1,0 0-1,0 1 1,2 1-1,5 5-32,0 1 0,-1 1 0,0-1 0,-1 1 0,0 0 0,0 1 0,-1-1 0,0 1 0,-1 0 0,-1 1 0,0-1 0,0 0 0,-1 1 0,0 0 0,-1-1 0,-1 1 0,0 0 0,0 0 0,-1-1 0,0 1 0,-4 13 0,-2 2 30,-1-2 0,-1 1 0,-2-1 0,0-1-1,-23 36 1,9-14 308,25-46-306,0 1-1,-1-1 1,1 0 0,0 1 0,-1-1-1,1 1 1,0-1 0,0 0 0,0 1-1,-1-1 1,1 1 0,0-1 0,0 0-1,0 1 1,0-1 0,0 1 0,0-1 0,0 1-1,0-1 1,0 1 0,0-1 0,0 1-1,0-1 1,0 0 0,0 1 0,0-1-1,0 1 1,1-1 0,-1 1 0,0-1-1,0 0 1,0 1 0,1 0 0,16-3 127,37-21-48,-37 14-82,48-9-1769,-20 11-6971,-25 5-1989</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29.572"/>
    </inkml:context>
    <inkml:brush xml:id="br0">
      <inkml:brushProperty name="width" value="0.025" units="cm"/>
      <inkml:brushProperty name="height" value="0.025" units="cm"/>
      <inkml:brushProperty name="color" value="#E71224"/>
    </inkml:brush>
  </inkml:definitions>
  <inkml:trace contextRef="#ctx0" brushRef="#br0">212 80 13837,'0'0'4458,"4"-8"-1693,0 0-1923,-2 5-578,-1 0-1,1 1 1,-1-1 0,0 0-1,0 0 1,0 0-1,0 0 1,0 0-1,0 0 1,-1 0 0,0 0-1,1 0 1,-2-7-1,1 9-159,-1 0 0,1 0-1,-1 0 1,0 0 0,1 0 0,-1 0-1,0 0 1,0 1 0,0-1-1,0 0 1,1 0 0,-1 1 0,0-1-1,0 1 1,-1-1 0,1 1 0,0-1-1,0 1 1,0-1 0,0 1-1,0 0 1,0 0 0,-1-1 0,1 1-1,0 0 1,0 0 0,0 0-1,-2 1 1,-38 2 166,31 1-209,0 0 0,0 1 0,1 0 0,-1 0 0,1 1-1,0 0 1,1 1 0,-1 0 0,2 0 0,-1 1 0,1 0 0,0 0 0,0 1 0,1 0 0,0 0-1,1 0 1,0 1 0,0 0 0,1 0 0,1 0 0,-4 13 0,7-22-55,0 1 0,0-1 0,0 0 1,0 0-1,0 1 0,0-1 0,0 0 0,0 0 0,0 1 1,1-1-1,-1 0 0,0 0 0,1 0 0,-1 0 0,1 1 1,0-1-1,-1 0 0,1 0 0,0 0 0,0 0 0,-1 0 0,1 0 1,0-1-1,0 1 0,2 1 0,-1-1 10,1 1 0,0-1-1,0 0 1,0 0 0,0 0-1,0 0 1,0-1 0,1 1 0,-1-1-1,3 0 1,6 0 54,-1-1 0,0 0 0,0 0 0,22-7 0,-18 3-13,0-1-1,-1 0 1,0-1-1,0-1 0,0 0 1,-1 0-1,-1-2 1,1 0-1,-1 0 1,-1-1-1,0 0 0,-1-1 1,10-14-1,-13 13 35,-11 17-300,-13 22 28,15-21 82,1-1 1,-1 1-1,1 0 0,0 0 0,0 0 0,0 0 0,1 0 0,0 0 0,0 0 0,0 0 1,0 0-1,1 0 0,0-1 0,2 7 0,-2-8-219,0-1 0,0 1 0,0-1 0,0 0-1,1 1 1,0-1 0,-1 0 0,1 0 0,0 0 0,0 0 0,3 2 0,-2-2-395,-1 0 0,1 0 0,0-1 0,1 1 0,-1-1 0,0 0 0,0 0 0,0 0 0,1-1 0,5 2 0,14-2-5965</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30.103"/>
    </inkml:context>
    <inkml:brush xml:id="br0">
      <inkml:brushProperty name="width" value="0.025" units="cm"/>
      <inkml:brushProperty name="height" value="0.025" units="cm"/>
      <inkml:brushProperty name="color" value="#E71224"/>
    </inkml:brush>
  </inkml:definitions>
  <inkml:trace contextRef="#ctx0" brushRef="#br0">57 0 8552,'0'0'12225,"-8"9"-10079,-25 27-496,31-34-1523,1 0 1,0-1 0,-1 1 0,1 0 0,0-1 0,0 1 0,0 0 0,0 0 0,0 0 0,0 0 0,1 0-1,-1 0 1,1 0 0,-1 0 0,1 1 0,0-1 0,0 0 0,0 0 0,0 0 0,0 3 0,1-4-92,0 1 0,0-1 0,0 1 0,0-1 0,0 0 0,0 1 0,0-1 0,0 0 0,0 0 0,1 0 0,-1 0 0,0 0 0,1 0 0,-1 0 0,1-1 0,-1 1 0,1 0 0,-1-1 0,3 1 0,6 2 2,0-2 0,0 1 0,0-1 1,1-1-1,18-1 0,-20 0-21,-1 0-1,0 0 1,0-2-1,0 1 1,0-1-1,0 0 1,-1 0-1,1-1 1,-1 0-1,8-5 1,4-6 123,0-1 1,18-20-1,-57 85 127,0-2 5,2 2-1,3 0 1,1 1-1,-6 53 1,-3 9-2,19-93-246,0-1-1,-1 1 1,-1-1-1,-1 0 1,0-1-1,-1 0 1,-1 0-1,-1 0 1,-16 20-1,26-35-9,-1-1 0,0 0 0,0 0-1,0 0 1,0 0 0,0 0 0,0-1-1,0 1 1,0 0 0,0 0 0,0-1-1,0 1 1,0-1 0,-1 1 0,1-1-1,0 1 1,0-1 0,-1 0 0,1 1 0,0-1-1,-1 0 1,1 0 0,-3 0 0,3-1 18,0 0 1,0 1 0,0-1 0,0 0-1,0 0 1,0 0 0,0 0 0,1 0 0,-1 0-1,0 0 1,0 0 0,1 0 0,-1 0-1,0-1 1,1 1 0,0 0 0,-1 0-1,0-3 1,-1-8 185,0-1 1,1 1-1,-1-20 0,2 13-291,1 0-1,1 0 1,0 1-1,1-1 1,1 0 0,1 1-1,1 0 1,0 0-1,1 1 1,12-22 0,-11 26-37,0 1 0,1 0 0,1 0 1,0 1-1,0 0 0,1 0 1,0 2-1,1-1 0,0 1 0,1 1 1,0 0-1,0 1 0,22-9 0,83-22-6194,-52 17-455</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33.115"/>
    </inkml:context>
    <inkml:brush xml:id="br0">
      <inkml:brushProperty name="width" value="0.025" units="cm"/>
      <inkml:brushProperty name="height" value="0.025" units="cm"/>
      <inkml:brushProperty name="color" value="#E71224"/>
    </inkml:brush>
  </inkml:definitions>
  <inkml:trace contextRef="#ctx0" brushRef="#br0">12 0 11403,'0'0'9737,"3"59"-8488,-3-25-448,0 3-545,0 1-192,0-2-32,0-1-32,0-5-128,0-6-512,0-3-642,0-5-1664,-4-7-2371,-7-5-6214</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33.490"/>
    </inkml:context>
    <inkml:brush xml:id="br0">
      <inkml:brushProperty name="width" value="0.025" units="cm"/>
      <inkml:brushProperty name="height" value="0.025" units="cm"/>
      <inkml:brushProperty name="color" value="#E71224"/>
    </inkml:brush>
  </inkml:definitions>
  <inkml:trace contextRef="#ctx0" brushRef="#br0">1 177 18449,'0'0'1570,"0"-11"485,0 6-1881,0 0 0,0 1 0,0-1 0,1 0 0,0 1 0,0-1 0,0 1 0,1-1 0,-1 1 0,1 0 0,0-1 0,0 1 0,0 0 0,1 0 0,0 0 0,0 1 0,0-1 0,0 1 0,0-1 0,0 1 0,1 0 0,0 0 0,0 1 0,0-1 0,0 1 0,5-2 0,11-7-30,0 2 0,1 1-1,0 0 1,1 2 0,0 0 0,0 2-1,0 0 1,0 2 0,0 0 0,1 1-1,-1 2 1,1 0 0,34 7 0,-51-7-147,0 0 0,-1 1 0,1 0 1,-1 0-1,1 1 0,-1 0 0,1-1 1,-1 2-1,0-1 0,-1 1 0,1-1 1,-1 1-1,1 1 0,-1-1 0,0 1 1,-1-1-1,1 1 0,-1 0 0,0 0 1,0 1-1,0-1 0,-1 1 0,0-1 1,0 1-1,-1 0 0,1 0 0,-1 0 1,0 0-1,-1-1 0,1 1 0,-1 0 1,-1 10-1,-1 0-3,-1 0 1,0 0 0,-1 0-1,-1 0 1,0-1 0,-1 0-1,-1 0 1,0 0 0,-1-1-1,-19 26 1,-93 94 1564,119-134-1551,1 1 0,-1-1 1,1 1-1,-1-1 0,1 1 0,-1-1 1,1 1-1,0-1 0,-1 1 0,1 0 1,0-1-1,0 1 0,-1 0 1,1-1-1,0 1 0,0 0 0,0-1 1,0 1-1,0 0 0,0-1 0,0 1 1,0 0-1,0-1 0,0 1 0,0 0 1,0-1-1,0 1 0,1 0 0,-1 0 1,20 8 121,43-8-361,-48-1-55,80 3-2588,24-1-6285,-77-2 2892</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33.899"/>
    </inkml:context>
    <inkml:brush xml:id="br0">
      <inkml:brushProperty name="width" value="0.025" units="cm"/>
      <inkml:brushProperty name="height" value="0.025" units="cm"/>
      <inkml:brushProperty name="color" value="#E71224"/>
    </inkml:brush>
  </inkml:definitions>
  <inkml:trace contextRef="#ctx0" brushRef="#br0">1 85 15791,'0'0'7564,"8"7"-6031,-4-4-1349,-1 1-65,0-1-1,0-1 1,1 1-1,-1 0 1,1-1-1,0 0 1,0 0-1,0 0 1,0 0-1,0-1 1,0 1-1,0-1 1,0 0-1,1 0 1,-1-1-1,6 1 1,13-1 88,1-1 1,44-7-1,-62 7-189,0-1 0,1 1 0,-1-1 0,0 0 0,0-1-1,0 0 1,0 0 0,-1 0 0,1-1 0,-1 1-1,0-1 1,0 0 0,0-1 0,-1 1 0,8-10-1,-11 13-2,0 0 0,0 0-1,0-1 1,0 1-1,-1 0 1,1 0-1,0-1 1,-1 1 0,1-1-1,-1 1 1,1 0-1,-1-1 1,0 1 0,1-1-1,-1 1 1,0-1-1,0 1 1,0-1-1,0 1 1,0-1 0,-1 1-1,1-1 1,0 1-1,-1-1 1,1 1-1,-2-3 1,1 2-5,-1 1 0,0-1 0,0 1 0,1 0 1,-1-1-1,0 1 0,0 0 0,0 0 0,-1 0 0,1 0 0,0 0 0,0 1 1,0-1-1,-1 1 0,-2-1 0,-5 0-7,0 0-1,0 1 1,0 0 0,0 1-1,0 0 1,1 0-1,-13 4 1,12-1 43,0 1-1,0 0 1,0 0-1,1 1 1,0 0-1,0 1 1,1 0-1,-12 12 1,15-15 1,1 1 0,0 0 0,0 0 0,0 0 0,1 1 1,0-1-1,0 1 0,0-1 0,0 1 0,1 0 1,0 0-1,0 0 0,1 1 0,0-1 0,0 0 1,0 7-1,2-10-90,-1-1 1,1 1-1,0-1 1,0 1-1,0-1 1,0 0-1,1 1 1,-1-1-1,0 0 1,1 0-1,0 0 1,-1 0-1,1 0 1,0-1-1,0 1 1,0 0-1,0-1 0,0 0 1,1 1-1,-1-1 1,0 0-1,1 0 1,-1 0-1,5 1 1,5 2-1055,0-1 0,0 0 0,22 2 0,8-4-3312,-2-1-1773</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34.340"/>
    </inkml:context>
    <inkml:brush xml:id="br0">
      <inkml:brushProperty name="width" value="0.025" units="cm"/>
      <inkml:brushProperty name="height" value="0.025" units="cm"/>
      <inkml:brushProperty name="color" value="#E71224"/>
    </inkml:brush>
  </inkml:definitions>
  <inkml:trace contextRef="#ctx0" brushRef="#br0">215 172 15759,'0'0'3454,"-11"-1"-1725,5-1-1614,0 1 26,0 0 0,0 0 0,0 0 0,0 0 0,0 1 0,0 0 0,0 0 0,0 1 0,-1 0 0,1 0 0,0 0 0,1 1 0,-1 0 0,0 0 0,0 0 1,1 1-1,-9 5 0,5-1 175,1 1 0,0-1 1,1 1-1,0 1 0,0 0 0,-8 13 1,12-17-171,0 1 0,1-1 0,-1 1 0,1-1 0,0 1 1,0 0-1,1 0 0,0 0 0,0 0 0,0 0 0,1 0 0,0 1 1,0 5-1,1-10-125,0 0 0,-1 0 1,1-1-1,0 1 0,0 0 1,1-1-1,-1 1 0,0 0 0,0-1 1,1 1-1,-1-1 0,1 0 1,-1 0-1,1 1 0,0-1 1,-1 0-1,1 0 0,0 0 0,0-1 1,0 1-1,0 0 0,0-1 1,0 1-1,0-1 0,0 0 1,0 0-1,0 1 0,0-1 0,0 0 1,2-1-1,4 1 40,-1 0 0,1 0 1,0-1-1,0 0 0,-1-1 0,14-3 1,-10-1-32,1-1 0,-1 0 0,-1 0 0,1-1 0,-1 0 0,-1-1 1,1 0-1,-2 0 0,1-1 0,-1 0 0,-1-1 0,12-20 0,-1-3 79,-2 0 0,-1 0 0,11-42 0,-15 24 122,-11 47-120,-2 7 4,-8 26 90,4-4 130,0 0-1,1 0 0,2 1 1,0-1-1,2 27 1,1-39-546,1 0 1,1-1-1,0 1 0,1 0 1,5 14-1,-6-19-605,1 0-1,0-1 1,1 1 0,-1-1-1,1 0 1,1 0 0,-1 0-1,1-1 1,9 8 0,3 0-8617</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04.960"/>
    </inkml:context>
    <inkml:brush xml:id="br0">
      <inkml:brushProperty name="width" value="0.025" units="cm"/>
      <inkml:brushProperty name="height" value="0.025" units="cm"/>
      <inkml:brushProperty name="color" value="#E71224"/>
    </inkml:brush>
  </inkml:definitions>
  <inkml:trace contextRef="#ctx0" brushRef="#br0">252 68 6662,'2'-3'1584,"0"1"0,0-1-1,0 0 1,-1 1 0,1-1-1,-1 0 1,0 0 0,0 0-1,2-5 1,-10 0 2890,-15 6-3992,13 2-427,0 0 0,0 1 0,0 0 0,0 1 0,0 0-1,1 0 1,-16 7 0,21-8-6,0 1-1,0-1 1,1 1-1,-1-1 1,1 1 0,-1 0-1,1 0 1,0 0-1,0 0 1,0 0 0,0 0-1,0 1 1,0-1-1,0 1 1,1-1 0,-1 1-1,1 0 1,0-1-1,0 1 1,0 0 0,0 0-1,1 0 1,-1 0-1,1 0 1,-1 0 0,1 5-1,1-6-36,0 0-1,-1 1 0,1-1 0,0 0 1,1 0-1,-1 0 0,0 0 0,0 0 1,1 0-1,-1-1 0,1 1 1,0 0-1,-1-1 0,1 1 0,0-1 1,4 3-1,39 22 48,-31-18-43,-2-2-11,0 1 0,-1 1 0,0 0 0,0 1 0,15 16 0,-22-21 0,0 1 0,-1 0 0,1 0 0,-1 1-1,-1-1 1,1 1 0,-1-1 0,0 1-1,0 0 1,0 0 0,-1 0 0,0 0 0,0 0-1,-1 0 1,1 6 0,-1-9 14,-1 0-1,1 0 1,0 0-1,-1 0 1,1 0-1,-1 0 1,0-1-1,0 1 1,0 0-1,0 0 1,-1-1-1,1 1 1,-1-1-1,0 1 1,1-1-1,-1 0 1,0 0-1,-4 4 1,0-2 25,1-1-1,-1 1 1,1-1-1,-1 0 1,0-1-1,0 1 1,0-1 0,-8 2-1,-10 0 42,0 0 0,0-2 0,-36 0 0,52-2-76,0-1 1,1 0-1,-1 0 1,1 0 0,-1-1-1,1 0 1,-1-1-1,-7-3 1,14 5-12,-1 1 0,1-1 0,0 0 0,0 0 0,0 0-1,-1 0 1,1 0 0,0 0 0,0 0 0,0 0 0,1 0 0,-1 0 0,0 0 0,0 0 0,0-1 0,1 1-1,-1 0 1,1-1 0,-1-1 0,1 1-2,0 0 0,0 0 0,1 0 0,-1 0 0,1 0 0,-1 1 0,1-1-1,0 0 1,-1 0 0,1 1 0,0-1 0,0 1 0,0-1 0,1 1 0,-1-1 0,0 1 0,0-1-1,1 1 1,2-2 0,33-28-157,59-35 0,-69 48 189,0 0 0,0-1 0,-2-2 0,-1 0 0,33-38-1,-56 58 2,0 0-1,0 0 0,0-1 0,0 1 1,0 0-1,0-1 0,0 1 0,0-1 0,-1 1 1,1-1-1,-1 1 0,1-1 0,-1 1 0,1-1 1,-1 0-1,0 1 0,0-1 0,0 0 0,0 1 1,0-1-1,0 0 0,0 1 0,-1-3 0,0 2-9,0 1-1,0 0 0,-1-1 1,1 1-1,0 0 0,-1-1 1,1 1-1,-1 0 0,1 0 1,-1 0-1,1 0 0,-1 1 1,0-1-1,1 0 0,-1 1 1,0-1-1,-2 0 0,-13-2 10,1 1 0,0 1 0,-30 1 0,32 1-25,-21-6-1027,33-3-2585,17-5-2013,10-1-3673</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45.641"/>
    </inkml:context>
    <inkml:brush xml:id="br0">
      <inkml:brushProperty name="width" value="0.025" units="cm"/>
      <inkml:brushProperty name="height" value="0.025" units="cm"/>
    </inkml:brush>
  </inkml:definitions>
  <inkml:trace contextRef="#ctx0" brushRef="#br0">0 14 10410,'0'0'8872,"12"-14"-8872,-6 19-480,4-5-4325</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47.347"/>
    </inkml:context>
    <inkml:brush xml:id="br0">
      <inkml:brushProperty name="width" value="0.025" units="cm"/>
      <inkml:brushProperty name="height" value="0.025" units="cm"/>
    </inkml:brush>
  </inkml:definitions>
  <inkml:trace contextRef="#ctx0" brushRef="#br0">73 60 13773,'0'0'2205,"1"-10"288,3-29-347,-3 39-2066,-1 0-1,0-1 1,0 1 0,0 0-1,0-1 1,0 1 0,0 0 0,0-1-1,1 1 1,-1 0 0,0-1 0,0 1-1,-1 0 1,1-1 0,0 1-1,0 0 1,0-1 0,0 1 0,0 0-1,0-1 1,0 1 0,0 0 0,-1-1-1,1 1 1,0 0 0,0 0-1,0-1 1,-1 1 0,1 0 0,0 0-1,0-1 1,-1 1 0,1 0 0,-1 0-1,-9 6 628,-7 16-670,9-6 53,1 0 0,0 0 1,1 1-1,1-1 0,1 1 1,1 1-1,0-1 0,1 0 1,0 1-1,2-1 0,2 31 1,-1-45-63,0 0 1,1 1 0,-1-1 0,0 0 0,1 0 0,0 0 0,0 0 0,0 0 0,0 0 0,0-1 0,0 1 0,1-1-1,-1 1 1,1-1 0,0 0 0,-1 0 0,1 0 0,0-1 0,0 1 0,1 0 0,-1-1 0,0 0 0,0 0 0,1 0-1,-1 0 1,0-1 0,1 1 0,-1-1 0,1 0 0,5 0 0,1 0 117,1 0 1,-1-1 0,1 0-1,-1-1 1,1 0-1,-1-1 1,0 0-1,19-8 1,-15 4-43,-1-1-1,-1 0 1,0-1-1,0-1 1,0 1-1,-1-2 1,13-15-1,-19 20-2,0-1 0,-1 1-1,1-1 1,-1 1 0,-1-1 0,1 0-1,-1-1 1,-1 1 0,1-1-1,-1 1 1,-1-1 0,1 1-1,-1-1 1,-1 0 0,0-14 0,0 22-101,0-1 0,0 1 0,0 0 1,0-1-1,0 1 0,0 0 1,0-1-1,0 1 0,0 0 0,0 0 1,0-1-1,-1 1 0,1 0 1,0 0-1,0-1 0,0 1 0,-1 0 1,1 0-1,0-1 0,0 1 0,-1 0 1,1 0-1,0 0 0,0 0 1,-1-1-1,1 1 0,0 0 0,0 0 1,-1 0-1,1 0 0,0 0 0,-1 0 1,1 0-1,0 0 0,-1 0 1,1 0-1,0 0 0,-1 0 0,1 0 1,0 0-1,0 0 0,-1 0 1,1 0-1,0 0 0,-1 0 0,1 0 1,0 1-1,-1-1 0,1 0 0,0 0 1,0 0-1,-1 1 0,-13 11-41,10-7 54,1-1 1,0 1-1,1 0 0,-1 1 1,1-1-1,0 0 0,1 1 1,-1-1-1,1 1 0,0 0 1,0-1-1,1 1 0,0 0 1,0-1-1,0 1 0,2 8 1,-1-10-5,0-1 1,0 0-1,0 0 1,1 0-1,-1 0 1,1 0-1,0 0 1,0 0-1,0 0 1,0-1-1,0 1 1,1-1-1,-1 0 1,1 1-1,-1-1 0,1 0 1,0-1-1,0 1 1,0 0-1,0-1 1,0 0-1,0 1 1,1-1-1,-1-1 1,0 1-1,0 0 1,1-1-1,5 1 1,0-1 71,0 1 1,0-2 0,0 1-1,1-1 1,-1-1 0,0 1-1,0-2 1,-1 1 0,1-1 0,0 0-1,-1-1 1,0 0 0,0 0-1,13-10 1,-16 10-35,-1 0 0,1 0 0,-1 0 0,0 0 0,-1-1 0,1 1 0,-1-1 1,0 0-1,0 0 0,0-1 0,0 1 0,-1 0 0,0-1 0,0 1 0,-1-1 0,0 0 0,0 0 0,0 0 0,0 1 1,-1-1-1,0 0 0,-1 0 0,1 0 0,-2-7 0,0 10-215,1-1 0,-1 1 0,0-1 0,0 1 0,0 0 0,0 0 0,-1 0 0,1 0 0,-1 0 0,-5-4 0,7 6 51,0 0 1,0 0 0,0-1 0,0 2 0,0-1-1,-1 0 1,1 0 0,0 0 0,0 0 0,-1 1-1,1-1 1,0 1 0,-1-1 0,1 1 0,-1-1-1,1 1 1,-1 0 0,1 0 0,-1 0 0,1 0-1,-1 0 1,1 0 0,-1 0 0,1 0 0,0 0 0,-1 1-1,1-1 1,-1 1 0,1-1 0,-2 2 0,1 18-11202,3-7-773</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47.813"/>
    </inkml:context>
    <inkml:brush xml:id="br0">
      <inkml:brushProperty name="width" value="0.025" units="cm"/>
      <inkml:brushProperty name="height" value="0.025" units="cm"/>
    </inkml:brush>
  </inkml:definitions>
  <inkml:trace contextRef="#ctx0" brushRef="#br0">30 0 15310,'0'0'7432,"-2"9"-6205,-7 33 1362,-4 72-1,8 53-1150,5-162-1428,0-1 1,0 1 0,1-1 0,-1 1-1,1-1 1,0 1 0,0-1 0,1 0 0,-1 1-1,1-1 1,0 0 0,0 0 0,1 0-1,-1 0 1,5 4 0,-5-6 1,0-1 1,0 1-1,0-1 1,0 0-1,0 0 1,0 0-1,0 0 1,0 0-1,0 0 1,1 0-1,-1-1 0,0 0 1,1 1-1,-1-1 1,0 0-1,1 0 1,-1 0-1,0 0 1,1 0-1,-1-1 1,0 1-1,1-1 1,-1 0-1,0 1 1,0-1-1,1 0 0,-1 0 1,0 0-1,0-1 1,0 1-1,3-3 1,1-1 4,0 0 1,0-1-1,0 0 1,-1 0-1,0 0 1,7-11-1,-7 10-16,0 0 0,0 1 0,0 0 0,1 0 0,8-7 0,-10 61-380,-4-44 167,0 0 0,0 1 1,1-1-1,0 0 0,-1 0 0,1 1 1,0-1-1,1 0 0,-1 0 0,1 0 1,4 6-1,14 7-5821,12-12-5054,-15-6 453</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59.589"/>
    </inkml:context>
    <inkml:brush xml:id="br0">
      <inkml:brushProperty name="width" value="0.025" units="cm"/>
      <inkml:brushProperty name="height" value="0.025" units="cm"/>
    </inkml:brush>
  </inkml:definitions>
  <inkml:trace contextRef="#ctx0" brushRef="#br0">29 1 16432,'0'0'2028,"0"8"-1489,2 50 859,-2 0-1,-3-1 1,-2 1 0,-18 77-1,31-160-422,20-78-468,-26 93-641,0-1 1,-1 0-1,0 0 0,0 0 0,-1 0 0,-1 0 1,0 0-1,-2-11 0,-1 20-205,1 12 186,-1 13 74,4-13 59,0-1 0,0 0 0,1 1 0,1-1 1,-1 0-1,2 1 0,3 11 0,-5-18 20,1-1-1,-1 0 0,0 0 0,1 0 1,-1 0-1,1 0 0,0 0 0,0 0 1,-1 0-1,1 0 0,0-1 1,1 1-1,-1-1 0,0 0 0,0 1 1,1-1-1,-1 0 0,1 0 1,-1-1-1,0 1 0,1 0 0,0-1 1,-1 0-1,1 1 0,-1-1 0,1 0 1,-1 0-1,1-1 0,0 1 1,-1 0-1,5-2 0,-1 0 40,-1 1 1,0-1-1,0 0 0,0-1 0,0 1 0,0-1 0,0 0 1,0 0-1,-1 0 0,0-1 0,1 0 0,-1 0 1,6-7-1,4-8 15,-1 0 1,12-22 0,-4 5 12,-20 37-70,-1-1 0,0 0 0,0 0 1,0 0-1,0 0 0,0 0 0,0 0 1,0 0-1,0 0 0,0 0 0,0 0 1,0 0-1,0 1 0,1-1 0,-1 0 1,0 0-1,0 0 0,0 0 0,0 0 1,0 0-1,0 0 0,0 0 0,0 0 1,1 0-1,-1 0 0,0 0 0,0 0 1,0 0-1,0 0 0,0 0 0,0 0 1,0 0-1,0 0 0,1 0 0,-1 0 1,0 0-1,0-1 0,0 1 1,0 0-1,0 0 0,0 0 0,0 0 1,0 0-1,0 0 0,0 0 0,1 0 1,-1 0-1,0 0 0,0 0 0,0 0 1,0-1-1,0 1 0,0 0 0,0 0 1,0 0-1,0 0 0,0 0 0,0 0 1,0-1-1,-1 17 45,-7 21 187,-3-3-126,5-19 17,1 0 0,1 0 0,0 1 0,1-1 0,-1 19-1,4-33-112,0-1 1,0 1-1,0-1 0,0 1 0,0-1 0,0 1 0,0-1 0,0 1 0,0-1 0,1 0 0,-1 1 0,0-1 0,0 1 0,0-1 1,0 1-1,1-1 0,-1 0 0,0 1 0,0-1 0,1 1 0,-1-1 0,0 0 0,1 1 0,-1-1 0,0 0 0,1 0 0,-1 1 1,0-1-1,1 0 0,-1 0 0,1 1 0,-1-1 0,1 0 0,-1 0 0,0 0 0,2 0 0,19-6 159,18-21-17,-10 0-110,-22 19-36,1 0 0,-1 1 0,1 0-1,0 1 1,1-1 0,-1 2-1,1-1 1,0 1 0,1 0 0,10-3-1,-19 8-3,-1 0 0,1 0 0,0 0-1,-1 0 1,1 1 0,-1-1 0,1 0-1,-1 0 1,1 1 0,-1-1 0,1 0-1,-1 1 1,1-1 0,-1 1 0,1-1 0,-1 1-1,1-1 1,-1 0 0,0 1 0,1-1-1,-1 1 1,0 0 0,0-1 0,1 1-1,-1-1 1,0 1 0,0-1 0,0 1-1,0 0 1,0-1 0,0 1 0,0-1-1,0 1 1,0 0 0,0-1 0,0 2-1,-1 30 179,1-26-126,-11 38 90,9-39 12,0 1-1,0 0 1,0 0 0,1 0-1,-1 12 1,4-19-85,0 1 0,0-1 0,0 1 1,0-1-1,0 0 0,-1 0 0,1 0 0,0 0 0,0 0 1,-1-1-1,1 1 0,2-3 0,36-40 326,-32 33-388,0 1 0,1 0 0,0 1 0,1 0 1,0 0-1,0 1 0,22-13 0,-31 21-7,-1 0 1,0 0-1,1-1 0,-1 1 0,1 0 1,-1 0-1,1 0 0,-1 0 0,1 0 1,-1 0-1,1 0 0,0 0 0,-1 0 1,1 0-1,-1 0 0,1 0 1,-1 0-1,1 0 0,-1 0 0,1 0 1,-1 1-1,1-1 0,-1 0 0,1 0 1,-1 1-1,0-1 0,1 0 0,-1 1 1,1-1-1,-1 0 0,0 1 0,1-1 1,-1 1-1,7 23-28,-8 36-15,1-49 41,0-11 3,0 1 1,-1-1-1,1 0 1,0 1 0,0-1-1,0 1 1,0-1-1,0 1 1,1-1-1,-1 1 1,0-1 0,0 1-1,0-1 1,0 0-1,0 1 1,1-1-1,-1 1 1,0-1 0,0 0-1,1 1 1,-1-1-1,0 0 1,0 1-1,1-1 1,-1 0 0,1 1-1,-1-1 1,0 0-1,1 0 1,-1 1-1,0-1 1,1 0 0,-1 0-1,1 0 1,-1 0-1,1 1 1,0-1-1,21-6 50,25-22 36,-43 25-83,20-14-7,-14 9-23,1 0 1,0 0 0,0 1 0,1 1-1,0 0 1,0 1 0,0 0-1,1 1 1,19-5 0,-31 9 21,-1 0 0,1 0 0,-1 0 0,1 0 0,-1 0 0,1 0 0,-1 0 0,1 0 1,0 0-1,-1 0 0,1 0 0,-1 0 0,1 1 0,-1-1 0,1 0 0,-1 0 0,0 1 0,1-1 0,-1 0 0,1 1 0,-1-1 0,1 0 1,-1 1-1,0-1 0,1 0 0,-1 1 0,0-1 0,1 1 0,-1-1 0,0 1 0,0-1 0,1 1 0,-1-1 0,0 1 0,-1 24 40,-16 20 114,-11-2-955,22-63-25454</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48.171"/>
    </inkml:context>
    <inkml:brush xml:id="br0">
      <inkml:brushProperty name="width" value="0.025" units="cm"/>
      <inkml:brushProperty name="height" value="0.025" units="cm"/>
    </inkml:brush>
  </inkml:definitions>
  <inkml:trace contextRef="#ctx0" brushRef="#br0">98 1 15086,'0'0'7031,"-10"11"-5766,5-5-1220,-9 8 906,1 2 0,-21 34 0,31-46-857,0 0 0,1 0 0,0 0 0,0 0 0,0 1 0,0-1 0,1 1 0,-1 0 0,1-1-1,0 1 1,1 0 0,-1 0 0,1-1 0,0 1 0,0 0 0,1 0 0,-1-1 0,1 1 0,0 0 0,0 0 0,3 5 0,-2-8-82,0 1 0,0-1 0,0 0 0,0 1 0,0-1 0,1 0 0,-1-1 0,1 1 0,-1 0 0,1-1 0,0 1 0,0-1 0,-1 0 0,1 0 0,0 0 0,0 0 0,0-1 0,0 1-1,0-1 1,0 1 0,1-1 0,-1 0 0,6-1 0,-6 1 11,0-1 0,1 1 0,-1 0 0,0-1 0,0 0 0,0 0 0,0 0 0,0 0 0,0 0 0,0-1 0,0 1 1,0-1-1,0 0 0,-1 0 0,1 0 0,-1 0 0,1 0 0,-1-1 0,0 1 0,0-1 0,0 1 0,2-5 0,-3 2 77,1 0 1,-1 0 0,0 0 0,0 0 0,-1-1 0,0 1-1,0 0 1,0-1 0,0 1 0,-1 0 0,0 0 0,0-1-1,0 1 1,-1 0 0,0 0 0,0 0 0,-4-7 0,4 9-200,0 0 1,0 0-1,0 0 1,0 0-1,-1 0 1,0 0 0,1 1-1,-1-1 1,0 1-1,0 0 1,-5-3-1,6 4-259,-1 0-1,0 0 0,0 0 0,1 0 0,-1 1 0,0-1 1,0 1-1,0-1 0,0 1 0,0 0 0,0 0 0,1 1 0,-1-1 1,0 0-1,0 1 0,-3 1 0,1 2-5433</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51.470"/>
    </inkml:context>
    <inkml:brush xml:id="br0">
      <inkml:brushProperty name="width" value="0.025" units="cm"/>
      <inkml:brushProperty name="height" value="0.025" units="cm"/>
    </inkml:brush>
  </inkml:definitions>
  <inkml:trace contextRef="#ctx0" brushRef="#br0">3 1 17040,'-2'122'4823,"2"121"-2113,-1-240-2665,1-1 1,0 0-1,0 0 0,0 1 1,0-1-1,1 0 1,-1 1-1,1-1 1,-1 0-1,1 0 1,0 0-1,0 0 1,0 0-1,0 1 1,0-2-1,0 1 1,0 0-1,1 0 1,-1 0-1,1 0 0,-1-1 1,1 1-1,0-1 1,0 1-1,0-1 1,0 0-1,0 0 1,2 1-1,-1-2 4,0 1-1,1-2 1,-1 1 0,1 0-1,-1-1 1,0 1-1,1-1 1,-1 0 0,0 0-1,0 0 1,0 0-1,0-1 1,0 1 0,0-1-1,0 0 1,0 0-1,-1 0 1,4-3 0,15-14 22,-1 0 1,32-41 0,8-8-100,-60 68 23,0 0 0,0 0 0,0-1 0,0 1 0,1 0 0,-1 0 0,0 0 0,0 0 0,0 0 0,0 0 0,0-1 0,0 1 0,0 0 0,0 0 0,0 0 0,1 0 0,-1 0 0,0 0 0,0 0 0,0 0 0,0 0 0,0-1 1,1 1-1,-1 0 0,0 0 0,0 0 0,0 0 0,0 0 0,0 0 0,1 0 0,-1 0 0,0 0 0,0 0 0,0 0 0,0 0 0,0 0 0,1 0 0,-1 0 0,0 0 0,0 1 0,0-1 0,0 0 0,0 0 0,1 0 0,-1 0 1,0 0-1,0 0 0,0 0 0,0 0 0,0 0 0,0 1 0,0-1 0,1 0 0,-1 0 0,0 0 0,0 0 0,0 0 0,0 0 0,0 1 0,0-1 0,0 15-169,-7 19 117,-17 32 46,17-50-268,0 1-1,1 0 0,1 1 1,1-1-1,0 1 0,1 0 1,-1 30-1,4-47 133,0 0-1,0 0 1,0 0-1,1 0 0,-1 1 1,0-1-1,0 0 1,1 0-1,-1 0 1,1 0-1,-1 0 0,1 0 1,-1 1-1,1-1 1,0-1-1,-1 1 1,1 0-1,0 0 0,0 0 1,0 0-1,0 0 1,0-1-1,0 1 1,0 0-1,1 0 0,32 2-4513,-4-7-299</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51.828"/>
    </inkml:context>
    <inkml:brush xml:id="br0">
      <inkml:brushProperty name="width" value="0.025" units="cm"/>
      <inkml:brushProperty name="height" value="0.025" units="cm"/>
    </inkml:brush>
  </inkml:definitions>
  <inkml:trace contextRef="#ctx0" brushRef="#br0">93 26 15951,'0'0'6913,"-10"6"-6085,1-1-610,0 2 1,1-1 0,-1 1 0,2 0-1,-11 13 1,15-18-183,1 1 0,0-1-1,0 1 1,0 0 0,0 0 0,1 0 0,-1 0 0,1 0-1,0 0 1,0 1 0,0-1 0,0 0 0,0 0-1,1 1 1,-1-1 0,1 1 0,0-1 0,0 0 0,0 1-1,1-1 1,-1 1 0,1-1 0,0 0 0,0 0 0,0 1-1,2 2 1,-2-4-21,1 0-1,-1-1 1,1 1-1,-1-1 1,1 0-1,-1 1 1,1-1-1,0 0 1,0 0 0,0 0-1,0 0 1,-1-1-1,1 1 1,0 0-1,0-1 1,1 1-1,-1-1 1,0 0-1,0 0 1,0 0-1,0 0 1,0 0-1,0 0 1,0 0 0,3-1-1,0 0 27,1 0 0,0-1 0,0 1-1,-1-1 1,1 0 0,-1 0 0,9-5 0,0-3-9,-2 0-1,0-1 1,0 0 0,16-20 0,-23 25 103,0-1 1,0 0-1,0 0 1,-1 0-1,0 0 1,-1-1-1,0 1 1,0-1-1,0 0 1,2-13-1,-5 20-111,0 1-1,0 0 0,0 0 0,0 0 1,0 0-1,0-1 0,0 1 0,0 0 0,0 0 1,0 0-1,0 0 0,0 0 0,0-1 0,0 1 1,0 0-1,0 0 0,0 0 0,0 0 1,0-1-1,0 1 0,0 0 0,-1 0 0,1 0 1,0 0-1,0 0 0,0 0 0,0-1 0,0 1 1,0 0-1,0 0 0,-1 0 0,1 0 0,0 0 1,0 0-1,0 0 0,0 0 0,0 0 1,-1 0-1,1 0 0,0 0 0,0 0 0,0-1 1,0 1-1,0 0 0,-1 0 0,1 0 0,0 1 1,0-1-1,0 0 0,0 0 0,-1 0 1,1 0-1,0 0 0,0 0 0,0 0 0,-1 0 1,-12 8 253,-11 15-345,14-10 85,0 1 0,2 0 0,-12 26 0,17-36-29,1 1 0,0 0-1,1-1 1,-1 1 0,1 0 0,0 0 0,0 0-1,0 0 1,1 0 0,0 0 0,0 0 0,0 1 0,0-1-1,1 0 1,0 0 0,2 7 0,-1-10-155,0 1 0,0-1 1,1 0-1,-1 0 0,1 0 0,-1 0 1,1-1-1,-1 1 0,1-1 0,0 1 1,0-1-1,0 0 0,0 0 1,0 0-1,0-1 0,0 1 0,0-1 1,0 1-1,0-1 0,0 0 0,0 0 1,5-1-1,4 0-1084,-1 0 1,0 0-1,0-1 0,0 0 1,11-5-1,19-13-4621,-2-5-1831</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52.188"/>
    </inkml:context>
    <inkml:brush xml:id="br0">
      <inkml:brushProperty name="width" value="0.025" units="cm"/>
      <inkml:brushProperty name="height" value="0.025" units="cm"/>
    </inkml:brush>
  </inkml:definitions>
  <inkml:trace contextRef="#ctx0" brushRef="#br0">192 0 15214,'0'0'5862,"-10"4"-3497,-9 2-1684,0 1 1,1 0-1,0 2 1,0 0 0,1 1-1,0 1 1,0 1-1,-15 14 1,31-26-693,1 1 1,-1-1-1,1 0 0,-1 1 1,1-1-1,0 1 1,-1-1-1,1 0 1,0 1-1,-1-1 0,1 1 1,0-1-1,0 1 1,-1-1-1,1 1 1,0-1-1,0 1 0,0 0 1,0-1-1,0 1 1,0-1-1,0 1 1,0-1-1,0 1 0,0-1 1,0 1-1,0 0 1,0-1-1,0 1 1,0-1-1,0 1 0,1-1 1,-1 1-1,0-1 1,0 1-1,1-1 1,-1 1-1,0-1 0,1 1 1,-1-1-1,1 0 1,-1 1-1,0-1 1,1 0-1,-1 1 1,1-1-1,-1 0 0,1 1 1,-1-1-1,1 0 1,-1 0-1,1 0 1,-1 1-1,1-1 0,0 0 1,-1 0-1,1 0 1,-1 0-1,1 0 1,-1 0-1,1 0 0,-1 0 1,2-1-1,48 2-1220,-40-1 913,4 0-343,46 2-242,-57-1 914,1-1 1,-1 1-1,1 0 1,-1 0-1,0 0 0,1 1 1,-1-1-1,0 1 1,0 0-1,0 0 0,0 0 1,0 0-1,4 4 1,-6-5 61,0 0 0,-1 1 0,1-1 1,-1 0-1,1 0 0,-1 0 0,1 0 1,-1 1-1,0-1 0,0 0 0,1 0 1,-1 1-1,0-1 0,0 0 0,0 0 1,0 1-1,-1-1 0,1 0 0,0 0 1,0 1-1,-1-1 0,1 0 0,-1 0 1,1 0-1,-1 0 0,1 0 0,-1 0 1,0 1-1,0-1 0,1-1 0,-1 1 1,0 0-1,0 0 0,0 0 1,0 0-1,0-1 0,0 1 0,-2 1 1,-49 30 1104,42-27-937,-4 3-300,-13 8 229,9-8-3613</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55.636"/>
    </inkml:context>
    <inkml:brush xml:id="br0">
      <inkml:brushProperty name="width" value="0.025" units="cm"/>
      <inkml:brushProperty name="height" value="0.025" units="cm"/>
    </inkml:brush>
  </inkml:definitions>
  <inkml:trace contextRef="#ctx0" brushRef="#br0">0 17 6887,'8'-8'672,"-5"5"481,0 0-160,-1 1-929</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56.435"/>
    </inkml:context>
    <inkml:brush xml:id="br0">
      <inkml:brushProperty name="width" value="0.025" units="cm"/>
      <inkml:brushProperty name="height" value="0.025" units="cm"/>
    </inkml:brush>
  </inkml:definitions>
  <inkml:trace contextRef="#ctx0" brushRef="#br0">157 84 14670,'21'-24'2167,"-19"21"-1549,-1 1 1,0-1-1,0 1 0,-1-1 1,1 0-1,0 1 0,-1-1 0,0 0 1,1 0-1,-1-3 0,-3 6-506,0-1-1,0 1 0,1-1 1,-1 1-1,0 0 0,0 0 0,0 0 1,0 1-1,1-1 0,-1 1 0,0-1 1,-4 3-1,-5 4-6,0 0 1,1 0-1,0 1 0,1 1 0,0 0 1,0 1-1,1 0 0,0 0 0,1 1 0,0 0 1,0 0-1,2 1 0,-10 20 0,15-31-92,1 0 0,-1 1 0,1-1 0,-1 1 0,1 0 0,-1-1 0,1 1 0,0-1 0,0 1 0,0-1 0,0 1-1,0 0 1,0-1 0,0 1 0,1-1 0,-1 1 0,1-1 0,-1 1 0,1-1 0,-1 1 0,1-1 0,1 3 0,0-3-2,-1 0 0,0 0 0,1-1 0,-1 1 0,1 0 0,-1-1 0,1 1 0,-1-1 0,1 0 0,-1 1 0,1-1 0,-1 0 0,1 0 0,-1 0 0,1 0 0,-1 0 0,1 0 0,2-1 0,5-1 26,0 0-1,0-1 1,0 0 0,0-1-1,0 0 1,10-7 0,0-2-19,0 0 0,-1-2 1,23-23-1,-34 31-22,0-1 1,0 0 0,-1 0 0,0-1 0,0 0-1,-1 0 1,-1 0 0,1 0 0,-1-1-1,2-10 1,-5 20 3,-1 0 0,0-1-1,0 1 1,0 0 0,1 0-1,-1 0 1,0-1 0,0 1-1,0 0 1,0-1 0,0 1 0,1 0-1,-1 0 1,0-1 0,0 1-1,0 0 1,0 0 0,0-1-1,0 1 1,0 0 0,0-1-1,0 1 1,0 0 0,0-1-1,0 1 1,0 0 0,0 0 0,0-1-1,0 1 1,-1 0 0,1-1-1,0 1 1,0 0 0,0 0-1,0-1 1,-1 1 0,1 0-1,0 0 1,0 0 0,0-1 0,-1 1-1,1 0 1,0 0 0,0 0-1,-1 0 1,1-1 0,0 1-1,0 0 1,-1 0 0,1 0-1,-15 13-47,-15 28 75,30-40-28,-33 63 250,31-59-210,0 0 1,1 0 0,-1-1-1,1 1 1,0 0 0,1 0-1,-1 0 1,1 0 0,0 1-1,0-1 1,0 0 0,1 5-1,0-8-33,1-1 0,-1 0 0,0 1 0,0-1 0,0 0 0,1 0 0,-1 0 0,1 0 0,-1 0 0,1 0 0,-1 0 0,1 0 0,0 0 0,-1-1 0,1 1 0,0-1 0,0 1 0,-1-1 0,1 0 0,0 0 0,0 0 0,-1 0 0,1 0 0,0 0 0,0 0 0,0 0 0,1-1 0,53-10 179,-41 5-192,0 0 1,0-1 0,-1-1 0,0 0 0,23-19 0,64-67-150,-100 94 156,-29 55 342,27-55-332,1 1-1,-1 0 1,1 0 0,-1 0-1,1 0 1,0 0 0,-1 0-1,1 0 1,0 0 0,0 0-1,-1 0 1,1 0 0,0 0-1,0 0 1,0 0 0,0 0-1,0 0 1,0 0 0,1 0-1,-1 0 1,0-1-1,0 1 1,1 0 0,-1 0-1,1 0 1,-1 0 0,1 0-1,0 1 1,0-2-1,1 1 1,-1 0-1,0-1 0,1 1 1,-1-1-1,1 1 0,-1-1 1,1 0-1,-1 1 0,1-1 1,0 0-1,-1 0 0,1 0 0,-1 0 1,4-1-1,5-1 15,1-1 0,0 0 1,-1 0-1,11-5 0,17-13-108,-28 15 12,-1 0-1,1 1 0,1 0 1,-1 1-1,1 0 1,-1 0-1,1 1 1,12-2-1,-22 6 88,0-1-1,-1 1 1,1-1 0,-1 1-1,1-1 1,0 1-1,-1 0 1,1-1-1,-1 1 1,1 0 0,-1-1-1,0 1 1,1 0-1,-1-1 1,0 1 0,1 0-1,-1 0 1,0-1-1,0 1 1,0 0-1,1 0 1,-1 0 0,0 0-1,0-1 1,0 1-1,0 0 1,-1 0 0,1 0-1,0-1 1,0 1-1,-1 1 1,-4 29 426,1-19-437,1 0-225,-1 0 0,1 0 1,1 0-1,-2 21 0,5-28-4183,4-4-3481</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57.125"/>
    </inkml:context>
    <inkml:brush xml:id="br0">
      <inkml:brushProperty name="width" value="0.025" units="cm"/>
      <inkml:brushProperty name="height" value="0.025" units="cm"/>
    </inkml:brush>
  </inkml:definitions>
  <inkml:trace contextRef="#ctx0" brushRef="#br0">120 102 4644,'0'0'8590,"6"-11"-5286,0 0-2468,-4 8-509,1-1 1,-1 1-1,0-1 1,0 0-1,-1 0 1,1 0-1,-1 0 1,0 0-1,0 0 1,0 0-1,0-1 1,-1-4-1,0 8-242,0 1-1,0 0 1,0-1 0,0 1-1,0 0 1,-1-1 0,1 1-1,0 0 1,0-1 0,0 1-1,-1 0 1,1-1 0,0 1-1,-1 0 1,1 0 0,0-1-1,-1 1 1,1 0 0,0 0-1,-1 0 1,1-1 0,0 1-1,-1 0 1,1 0-1,-1 0 1,1 0 0,0 0-1,-1 0 1,1 0 0,0 0-1,-1 0 1,1 0 0,-1 0-1,1 0 1,0 0 0,-1 0-1,1 0 1,-1 0 0,1 1-1,-1-1 1,-17 6 357,8 0-259,1 0 0,0 1-1,0 0 1,1 0 0,0 1-1,0 0 1,-11 16 0,14-18-105,1-1 1,0 1 0,0 0-1,1 0 1,0 1 0,0-1-1,0 1 1,0-1-1,1 1 1,1 0 0,-1 0-1,1 0 1,-1 9 0,3-15-80,-1 0 0,1-1 0,-1 1 0,1 0 0,-1 0 0,1 0 0,-1 0 0,1-1 0,0 1 0,0 0 0,-1-1 0,1 1 0,0 0 0,0-1 0,0 1 0,0-1 0,0 1 0,-1-1 0,1 0 0,0 1 0,0-1 0,0 0 0,0 0 0,0 1 0,0-1 0,0 0 0,0 0 0,0 0 0,0 0 0,2-1 0,32-2 133,-23 0-116,1-1 0,-1-1-1,0 0 1,0 0 0,0-2 0,-1 1 0,0-1-1,19-16 1,-7 3-175,0-1-1,32-40 1,-27 21 159,-49 75-408,-26 48 464,44-76-151,1-1-1,-1 1 0,1-1 1,0 1-1,1 0 0,0 0 0,0 0 1,0 0-1,1 0 0,0 0 0,1 9 1,-1-15-106,0 0 1,1 0 0,-1 0-1,0 0 1,1 0 0,-1 0 0,1 0-1,0 0 1,-1-1 0,1 1-1,-1 0 1,1 0 0,0-1 0,0 1-1,0 0 1,-1-1 0,1 1-1,0 0 1,0-1 0,0 0 0,0 1-1,0-1 1,0 1 0,0-1-1,0 0 1,0 0 0,0 0 0,2 1-1,30-5-6258,-2-10-2296</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57.467"/>
    </inkml:context>
    <inkml:brush xml:id="br0">
      <inkml:brushProperty name="width" value="0.025" units="cm"/>
      <inkml:brushProperty name="height" value="0.025" units="cm"/>
    </inkml:brush>
  </inkml:definitions>
  <inkml:trace contextRef="#ctx0" brushRef="#br0">177 1 19186,'0'0'1532,"-7"8"-240,-3 4-932,-59 82 3872,62-85-3903,1 1 0,1 0 0,0 0 1,0 1-1,1-1 0,0 1 0,1 0 0,-3 20 0,6-29-354,-1-1 0,1 1 1,0 0-1,0 0 0,1-1 0,-1 1 1,0 0-1,1 0 0,-1-1 0,1 1 0,-1 0 1,1-1-1,0 1 0,-1-1 0,1 1 1,0-1-1,0 1 0,0-1 0,0 0 0,1 1 1,-1-1-1,0 0 0,0 0 0,1 0 1,1 1-1,1 0-120,0 0-1,0 0 1,0-1 0,1 0 0,-1 0 0,0 0 0,1 0 0,-1-1 0,9 0 0,7 0-463,1-2 0,-1-1 0,25-6 0,-42 8 580,0 0-1,0 0 1,1 1 0,-1-1-1,0 1 1,1 0-1,-1 0 1,0 0 0,0 0-1,1 1 1,-1-1 0,3 2-1,-4-1 98,-2-1 0,1 1 0,0 0 0,0 0 0,0 0 0,0 0 0,0 0 0,-1 0 0,1 0 0,-1 0 0,1 1 0,0-1 0,-1 0 0,0 0 0,1 0-1,-1 1 1,0-1 0,0 0 0,0 0 0,1 1 0,-1-1 0,0 0 0,-1 0 0,1 1 0,0-1 0,0 0 0,-1 0 0,1 1 0,0-1 0,-1 0 0,1 0 0,-1 0 0,0 0 0,0 2 0,-2 3 155,0 0 1,-1 0 0,0 0 0,0 0 0,0 0-1,-1-1 1,0 0 0,0 0 0,0 0 0,0 0-1,-1-1 1,0 0 0,0 0 0,0-1 0,-10 5-1,4-3 0,1 0 0,-1 0 0,-1-2-1,1 1 1,0-1 0,-1-1-1,-23 1 1,-9-9-764,27-7-2700,18 13 2821,-1-1-1,1 0 0,0 0 0,-1 0 1,1 0-1,0 0 0,0 0 0,-1 0 0,1 0 1,0 0-1,0 0 0,0 0 0,1 0 0,-1 0 1,0 0-1,0 0 0,0 0 0,1 0 0,-1 0 1,0 0-1,2-1 0,6-9-6829</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57.918"/>
    </inkml:context>
    <inkml:brush xml:id="br0">
      <inkml:brushProperty name="width" value="0.025" units="cm"/>
      <inkml:brushProperty name="height" value="0.025" units="cm"/>
    </inkml:brush>
  </inkml:definitions>
  <inkml:trace contextRef="#ctx0" brushRef="#br0">249 39 16816,'0'0'4943,"-9"-6"-2610,4 1-2143,-1 2 0,0-1 0,-1 1 0,1 0-1,-1 0 1,1 0 0,-1 1 0,0 0 0,0 1 0,0 0 0,0 0-1,0 0 1,0 1 0,0-1 0,0 2 0,0-1 0,0 1 0,0 0-1,0 1 1,0 0 0,0 0 0,-12 5 0,12-3-102,0 0 0,0 0 0,0 1 1,0-1-1,-7 8 0,12-10-87,0 0 0,0 0 0,0 1 1,0-1-1,0 0 0,1 1 0,-1 0 0,1-1 0,-1 1 1,1 0-1,0-1 0,0 1 0,0 0 0,1 0 0,-1 0 0,1 0 1,-1 5-1,2-7-21,0 0 0,0 1 1,-1-1-1,1 0 0,0 1 1,0-1-1,0 0 0,1 0 1,-1 0-1,0 0 0,0 0 1,1 0-1,-1 0 0,0 0 0,1-1 1,-1 1-1,1 0 0,-1-1 1,1 1-1,-1-1 0,1 0 1,-1 1-1,1-1 0,1 0 1,49 7-1257,-44-6 924,29 2-530,-18-2 623,1 1 1,-1 1-1,20 6 1,-38-9 262,-1 0 0,1 0 1,0 0-1,0 0 0,-1 0 0,1 1 1,0-1-1,-1 0 0,1 0 0,-1 1 1,1-1-1,0 0 0,-1 1 0,1-1 1,-1 1-1,1-1 0,-1 1 0,1-1 1,-1 1-1,1-1 0,-1 1 0,1-1 1,-1 1-1,0 0 0,1-1 0,-1 1 1,0 0-1,1 0 0,-14 13 1282,-30 4 780,34-15-1850,-13 4-90,0 0 1,0-2 0,0 0-1,-39 3 1,63-13-5686,17-14-1107,6 5-2238</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58.840"/>
    </inkml:context>
    <inkml:brush xml:id="br0">
      <inkml:brushProperty name="width" value="0.025" units="cm"/>
      <inkml:brushProperty name="height" value="0.025" units="cm"/>
    </inkml:brush>
  </inkml:definitions>
  <inkml:trace contextRef="#ctx0" brushRef="#br0">126 261 15599,'0'0'9796,"-10"3"-8980,2-1-571,0 1-1,1 0 0,0 1 0,0 0 1,0 0-1,0 0 0,0 1 0,-10 10 0,13-11-122,0 0 0,1 0-1,-1 0 1,1 1-1,0-1 1,0 1 0,1 0-1,-1 0 1,1 0 0,0 0-1,0 0 1,1 1-1,-1-1 1,1 0 0,1 1-1,-1 8 1,1-12-112,0 0 0,1 0 0,-1 0 1,1 0-1,0-1 0,0 1 0,0 0 0,0 0 0,0 0 1,0-1-1,0 1 0,1-1 0,-1 1 0,1-1 0,-1 1 1,1-1-1,-1 0 0,1 1 0,0-1 0,-1 0 1,1 0-1,0-1 0,0 1 0,0 0 0,0 0 0,0-1 1,0 1-1,0-1 0,0 0 0,0 0 0,0 0 1,0 0-1,2 0 0,2 1 8,-1-1 0,0 0 0,1 0 0,-1-1 1,0 1-1,0-1 0,1 0 0,-1 0 0,0-1 0,0 0 0,0 0 1,6-3-1,-5 0-41,0-1 1,-1 0 0,1 0-1,-1 0 1,-1 0-1,1-1 1,-1 1 0,0-1-1,-1 0 1,1-1 0,-2 1-1,1-1 1,-1 1 0,0-1-1,0 0 1,-1 1-1,0-1 1,0 0 0,-1 0-1,-1-12 1,1 19 9,0 0 0,0 0 0,0 0 0,0 0 0,0 0 0,0 0 0,-1 0 0,1 0 0,0 0 0,0 0 0,-1 0 0,1 0 0,-1 0 0,1 0 0,-1 0 0,1 0 0,-1 0 0,0 0 0,1 0 0,-1 1-1,0-1 1,0 0 0,0 1 0,1-1 0,-1 0 0,0 1 0,0-1 0,0 1 0,0-1 0,0 1 0,0 0 0,-1-1 0,1 1 10,0 0 0,0 0 0,0 0 0,0 1 0,0-1 0,0 0 0,1 0 0,-1 1 0,0-1 0,0 0 0,0 1 0,1-1 0,-1 1 0,0-1 0,0 1 0,1 0 0,-1-1 0,0 1 0,1 0 0,-1-1 0,1 1 0,-1 0 0,1 0 0,-1-1 0,1 1 0,0 0 0,-1 0 0,1 0 0,0 0 0,0-1 0,-1 1 0,1 0 0,0 0 0,0 0 0,0 0-1,0 0 1,0 1 0,0 0 5,0-1 0,1 0-1,-1 1 1,0-1-1,0 0 1,0 1-1,1-1 1,-1 0-1,1 0 1,-1 0 0,1 1-1,-1-1 1,1 0-1,0 0 1,0 0-1,-1 0 1,1 0 0,0 0-1,0 0 1,0 0-1,0 0 1,0-1-1,0 1 1,0 0-1,2 0 1,1 1 4,1 0-1,-1-1 1,1 1 0,-1-1-1,1 0 1,-1-1 0,8 1-1,2-1 4,1 0-1,-1-1 1,0 0-1,19-6 1,-17 2-120,-1 0 0,1-2 1,-1 0-1,0-1 1,-1 0-1,0-1 1,0-1-1,-1 0 1,0-1-1,12-12 1,-16 13 102,-1 1 1,1-1 0,-1-1-1,-1 1 1,0-1 0,-1-1-1,0 1 1,0-1 0,-1 0-1,-1 0 1,0-1 0,-1 1-1,3-18 1,-6 29 16,0 1 0,0-1-1,0 1 1,0-1 0,0 1 0,0 0-1,0-1 1,0 1 0,0-1 0,0 1 0,0-1-1,0 1 1,0 0 0,0-1 0,0 1-1,0-1 1,-1 1 0,1 0 0,0-1 0,0 1-1,-1-1 1,1 1 0,0 0 0,0-1-1,-1 1 1,1 0 0,0 0 0,-1-1 0,1 1-1,0 0 1,-1 0 0,1-1 0,0 1-1,-1 0 1,1 0 0,-1 0 0,1 0 0,-1-1-1,1 1 1,0 0 0,-1 0 0,1 0-1,-1 0 1,1 0 0,-1 0 0,1 0 0,0 0-1,-1 1 1,1-1 0,-1 0 0,1 0-1,-1 0 1,1 0 0,0 0 0,-1 1 0,1-1-1,0 0 1,-1 0 0,1 1 0,0-1-1,-1 0 1,1 1 0,-26 17 255,12-3-36,0 0-1,1 0 1,1 1 0,0 1 0,-15 30-1,23-39-154,0 0 0,1 0 0,0 0 0,0 0 0,1 1-1,0-1 1,0 1 0,1-1 0,0 1 0,1-1 0,0 1 0,0 0-1,1-1 1,0 1 0,0-1 0,4 10 0,-4-14-125,0-1-1,1 0 1,-1 1 0,1-1-1,0 0 1,0 0-1,0 0 1,1 0 0,-1-1-1,0 1 1,1-1 0,0 1-1,0-1 1,0 0 0,0 0-1,0 0 1,0 0 0,0-1-1,1 1 1,-1-1 0,1 0-1,-1 0 1,1 0 0,-1 0-1,1-1 1,-1 1 0,1-1-1,0 0 1,-1 0 0,1 0-1,0-1 1,-1 1 0,1-1-1,-1 0 1,1 0 0,-1 0-1,1-1 1,-1 1 0,0-1-1,0 0 1,0 0 0,0 0-1,0 0 1,0 0 0,3-3-1,3-2-52,-1-1 0,1 0 0,-1 0 0,-1 0-1,0-1 1,0 0 0,0-1 0,-2 1 0,10-19 0,-15 28 114,0 0 1,-1-1 0,1 1-1,0 0 1,0 0 0,0 0-1,0-1 1,0 1 0,0 0 0,0 0-1,0 0 1,0 0 0,0 0-1,-1-1 1,1 1 0,0 0-1,0 0 1,0 0 0,0 0-1,0 0 1,-1 0 0,1-1-1,0 1 1,0 0 0,0 0 0,-1 0-1,1 0 1,0 0 0,0 0-1,0 0 1,0 0 0,-1 0-1,1 0 1,0 0 0,0 0-1,0 0 1,-1 0 0,1 0 0,0 0-1,0 0 1,0 0 0,-1 0-1,1 0 1,0 0 0,0 1-1,0-1 1,0 0 0,-1 0-1,1 0 1,0 0 0,0 0 0,0 0-1,0 1 1,0-1 0,0 0-1,-1 0 1,1 0 0,-12 7 202,6-1-85,0-1 0,0 1 0,1 0 0,0 0 0,0 0 0,-6 12 0,9-15-96,0 0 0,0 1 0,1-1 0,-1 1 0,1-1 0,0 1 0,0-1-1,0 1 1,1 0 0,-1 0 0,1-1 0,0 1 0,0 0 0,0 0 0,1-1-1,0 6 1,0-7-26,0-1 1,0 0-1,1 1 0,-1-1 0,0 0 0,0 0 0,1 0 0,-1 0 0,1 0 1,-1 0-1,1 0 0,-1 0 0,1 0 0,0-1 0,-1 1 0,1-1 0,0 1 0,-1-1 1,1 0-1,0 0 0,0 1 0,-1-1 0,1-1 0,0 1 0,1 0 0,4 0-34,-1-1 0,1 1 0,-1-1-1,1 0 1,10-4 0,-8 0-46,-1 0 1,0-1-1,0 0 1,0 0-1,-1-1 1,0 0 0,-1 0-1,1-1 1,-1 0-1,-1 0 1,1 0-1,-1-1 1,-1 0-1,0 0 1,0 0 0,-1 0-1,3-11 1,-22 52 557,-3 12 64,18-41-524,0 0-1,0 0 1,1 0 0,0 0-1,-1 0 1,1 1 0,0-1 0,0 0-1,1 0 1,-1 0 0,1 0-1,0 1 1,-1-1 0,2 0-1,-1 0 1,0 0 0,0-1-1,1 1 1,-1 0 0,1 0 0,0-1-1,0 1 1,0-1 0,4 4-1,-3-4-93,1 0 0,0 0 0,-1 0 0,1-1 0,0 1 0,0-1 0,0 0 0,0 0 0,0 0 0,0-1 0,0 0-1,0 1 1,1-1 0,-1-1 0,0 1 0,0 0 0,0-1 0,0 0 0,6-2 0,-3 0-506,0 0 1,0 0 0,-1 0-1,1-1 1,-1 0 0,0-1-1,0 1 1,0-1-1,-1 0 1,6-7 0,1-2-1762,0-1 1,-1 0 0,9-16-1,3-14-4372</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59.947"/>
    </inkml:context>
    <inkml:brush xml:id="br0">
      <inkml:brushProperty name="width" value="0.025" units="cm"/>
      <inkml:brushProperty name="height" value="0.025" units="cm"/>
    </inkml:brush>
  </inkml:definitions>
  <inkml:trace contextRef="#ctx0" brushRef="#br0">0 1 15054,'0'0'8905</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59.340"/>
    </inkml:context>
    <inkml:brush xml:id="br0">
      <inkml:brushProperty name="width" value="0.025" units="cm"/>
      <inkml:brushProperty name="height" value="0.025" units="cm"/>
    </inkml:brush>
  </inkml:definitions>
  <inkml:trace contextRef="#ctx0" brushRef="#br0">60 0 17617,'0'0'7335,"-2"9"-5819,-27 102 2504,22-75-3646,1 1-1,-2 72 1,8-86-373,1-16 8,0 0 0,-1-1 0,0 1 0,0 0 0,-1-1 0,0 1 0,0 0-1,0-1 1,-4 9 0,9-78-1578,9-47-721,-11 111 2381,1-1-1,-1 1 1,0 0 0,0 0 0,0 1 0,1-1 0,-1 0 0,-1 1-1,1-1 1,2 3 0,-3-3-17,9 5-22,1 1 1,0-1-1,0-1 1,0 0-1,0 0 1,1-1-1,0-1 1,0 0-1,0-1 1,17 2-1,-20-3-36,0 0-1,0-1 1,0 0-1,0-1 1,0 1 0,0-2-1,0 1 1,0-1 0,0-1-1,0 0 1,-1 0-1,0 0 1,1-1 0,11-9-1,-18 13 2,-1-1 0,1 0-1,-1 1 1,0-1 0,0 0-1,0 0 1,1 0 0,-1 0-1,0 0 1,0 0 0,0 0-1,0-1 1,-1 1 0,1 0 0,0-1-1,-1 1 1,1 0 0,0-1-1,-1 1 1,1-1 0,-1 1-1,0-1 1,0 1 0,1-1-1,-1 1 1,0-1 0,0 1 0,0-1-1,-1 1 1,1-1 0,-1-1-1,0 1 17,-1 1-1,1-1 1,-1 1-1,0 0 1,1 0-1,-1-1 1,0 1-1,0 0 1,0 0 0,0 1-1,0-1 1,0 0-1,0 1 1,0-1-1,0 1 1,0-1-1,0 1 1,0 0-1,-1 0 1,-2 0-1,-2 1 41,0-1 0,0 1-1,0 1 1,0-1 0,0 1-1,0 0 1,1 1 0,-1 0-1,1 0 1,-1 0 0,1 0-1,-7 6 1,11-7-41,-1 0-1,0 1 1,1-1-1,-1 0 0,1 1 1,-1-1-1,1 1 1,0 0-1,0 0 1,1 0-1,-1 0 1,1 0-1,-1 0 1,1 0-1,0 1 1,0-1-1,0 0 0,1 1 1,-1-1-1,1 1 1,0-1-1,0 1 1,0-1-1,0 1 1,1-1-1,-1 0 1,2 5-1,0-4-101,0 0 0,1 0 0,-1-1 0,1 1 0,-1-1 0,1 0 0,0 0 0,1 0 0,-1 0 0,0 0 0,1-1 0,-1 1 1,1-1-1,0 0 0,0 0 0,0 0 0,0-1 0,5 2 0,6 2-807,0-1 0,0-1 0,28 3 0,4-5-4568</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0:00.608"/>
    </inkml:context>
    <inkml:brush xml:id="br0">
      <inkml:brushProperty name="width" value="0.025" units="cm"/>
      <inkml:brushProperty name="height" value="0.025" units="cm"/>
    </inkml:brush>
  </inkml:definitions>
  <inkml:trace contextRef="#ctx0" brushRef="#br0">239 71 5541,'0'0'6556,"4"-9"-3471,9-31-442,-13 39-2575,0 0 0,0 1 0,0-1 0,1 1 0,-1-1 0,0 0 0,0 1 0,0-1 0,0 1 0,0-1-1,0 0 1,-1 1 0,1-1 0,0 1 0,0-1 0,0 0 0,-1 1 0,1-1 0,0 1 0,0-1 0,-1 1 0,1-1 0,0 1 0,-1-1 0,1 1 0,-1-1 0,1 1 0,-1 0 0,1-1 0,-1 1 0,1-1 0,-1 1 0,1 0 0,-1 0 0,1-1 0,-1 1 0,1 0 0,-1 0 0,0 0 0,0-1 0,-27 1 649,22 0-431,-3 1-108,0 0-1,0 0 1,1 1-1,-1 0 1,0 0 0,1 1-1,0 0 1,0 1-1,0 0 1,0 0-1,0 1 1,1 0 0,0 0-1,0 1 1,0-1-1,-9 12 1,9-9-31,0-1 1,1 1-1,0 0 1,1 1-1,0-1 1,0 1 0,1 0-1,0 0 1,1 1-1,0-1 1,0 1-1,1-1 1,0 1-1,0 17 1,2-25-146,0-1 0,0 0 0,0 1 1,1-1-1,-1 0 0,0 0 0,1 1 1,-1-1-1,1 0 0,-1 0 0,1 0 1,0 0-1,0 0 0,-1 0 0,1 0 1,0 0-1,0 0 0,0 0 0,0 0 1,0 0-1,0 0 0,0-1 0,0 1 1,1 0-1,-1-1 0,0 1 0,0-1 1,1 0-1,-1 1 0,0-1 0,0 0 1,1 0-1,-1 0 0,0 1 0,1-1 1,-1-1-1,2 1 0,5 0 25,-1-1-1,0 0 1,1 0 0,-1 0 0,14-6-1,-3-1-68,0-1 0,0-1 0,-1 0 0,0-2 0,-1 0 0,-1 0 0,0-2 0,0 0 0,-1 0 0,-1-2 0,-1 1 0,0-2 0,-1 1 0,10-21 0,-14 16 100,-7 21-59,0 0 1,0 0-1,0 0 1,0 0-1,0 0 1,-1 0-1,1 0 0,0 0 1,0 0-1,0 0 1,0 0-1,0 0 0,0 0 1,0 0-1,0 0 1,0 0-1,0 0 1,0 0-1,-1 0 0,1 0 1,0 0-1,0 0 1,0 0-1,0 0 1,0 0-1,0 0 0,0 0 1,0 0-1,0 0 1,0 0-1,0 0 0,-1 0 1,1 0-1,0 0 1,0 0-1,0 0 1,0 0-1,0 0 0,0-1 1,0 1-1,0 0 1,0 0-1,0 0 0,0 0 1,0 0-1,0 0 1,0 0-1,0 0 1,0 0-1,0 0 0,0-1 1,0 1-1,0 0 1,0 0-1,0 0 1,0 0-1,0 0 0,0 0 1,-19 32-45,11-12 166,2 0 1,0 1-1,0 0 0,2 0 0,1 0 1,-1 32-1,4-51-166,0 1 1,0-1 0,0 0-1,1 1 1,-1-1-1,0 0 1,1 0 0,0 0-1,0 1 1,-1-1 0,1 0-1,1 0 1,-1 0-1,0 0 1,0-1 0,1 1-1,-1 0 1,1 0-1,-1-1 1,1 1 0,0-1-1,0 1 1,0-1-1,-1 0 1,1 0 0,0 0-1,1 0 1,-1 0-1,0 0 1,0 0 0,0-1-1,0 1 1,1-1 0,-1 0-1,0 1 1,1-1-1,-1 0 1,4-1 0,1 1-965,1-1 0,0 0 0,-1 0 0,1-1 1,-1 0-1,1 0 0,-1 0 0,0-1 0,0-1 0,12-6 1,21-20-11564</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0:00.966"/>
    </inkml:context>
    <inkml:brush xml:id="br0">
      <inkml:brushProperty name="width" value="0.025" units="cm"/>
      <inkml:brushProperty name="height" value="0.025" units="cm"/>
    </inkml:brush>
  </inkml:definitions>
  <inkml:trace contextRef="#ctx0" brushRef="#br0">199 85 15855,'-11'7'982,"-21"16"1231,-41 35 0,65-51-1921,0 0 0,1 1 0,0 0 0,0 0 0,1 0 0,0 1 0,0 0 0,1 0 0,0 1-1,0-1 1,1 1 0,-3 10 0,7-18-287,0-1-1,-1 1 0,1-1 1,0 1-1,0-1 0,0 1 0,0-1 1,0 1-1,0-1 0,0 1 1,0-1-1,1 1 0,-1-1 1,1 0-1,-1 1 0,1-1 0,-1 1 1,1-1-1,0 0 0,0 1 1,-1-1-1,1 0 0,0 0 1,0 0-1,1 0 0,-1 0 0,2 2 1,0-2 2,0 0 1,0 0 0,0 0 0,0 0-1,1 0 1,-1-1 0,0 1-1,0-1 1,1 0 0,-1 0 0,0 0-1,5-1 1,5-1 2,-1-1-1,1 0 0,-1-1 1,1 0-1,21-12 1,-14 4-110,-1 0-1,0-2 1,-1 0 0,-1-2-1,0 0 1,-1 0-1,-1-2 1,-1 0 0,0 0-1,-1-1 1,-1-1 0,-1 0-1,-1-1 1,8-24 0,-10 15 369,-20 48 395,-19 46-60,23-46-582,-7 15 834,-14 48-1,26-72-808,1 1-1,0 0 1,0-1 0,1 1 0,0 0 0,1 0-1,0 0 1,1 0 0,0 0 0,2 10-1,-2-18-185,0 1 0,0-1 0,0 0 0,0 1-1,0-1 1,0 0 0,1 0 0,-1 0 0,1 0-1,-1 0 1,1 0 0,0 0 0,0-1 0,0 1-1,0 0 1,0-1 0,0 0 0,0 1 0,0-1-1,5 1 1,-1 0-936,0 0 1,0-1-1,0 0 1,0 0-1,0 0 0,0-1 1,10-1-1,14-2-8518</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0:01.464"/>
    </inkml:context>
    <inkml:brush xml:id="br0">
      <inkml:brushProperty name="width" value="0.025" units="cm"/>
      <inkml:brushProperty name="height" value="0.025" units="cm"/>
    </inkml:brush>
  </inkml:definitions>
  <inkml:trace contextRef="#ctx0" brushRef="#br0">0 109 13068,'0'0'6353,"6"-10"-5926,0 2-219,0 1-1,0-1 1,1 1-1,0 0 1,0 1 0,1 0-1,-1 0 1,1 0-1,0 1 1,1 0-1,0 1 1,-1 0-1,1 0 1,1 1 0,-1 0-1,13-2 1,-19 4-26,1 0 1,0 0-1,0 0 0,0 1 1,0 0-1,0 0 1,-1 0-1,1 0 1,0 1-1,0-1 0,0 1 1,6 2-1,-9-2-133,1 1 0,-1-1-1,1 1 1,-1 0 0,1 0-1,-1 0 1,0 0 0,0 0-1,0 0 1,0 0 0,0 0 0,-1 0-1,1 0 1,0 0 0,-1 1-1,0-1 1,1 0 0,-1 0-1,0 1 1,0-1 0,-1 0-1,1 3 1,-9 59 750,6-55-755,1 0 0,1 1 1,0-1-1,0 0 0,0 1 1,1-1-1,3 19 0,-2-26-35,0-1-1,0 1 1,1 0-1,-1-1 1,1 1-1,-1-1 1,1 0-1,-1 0 1,1 1-1,0-1 1,-1 0 0,1 0-1,0 0 1,0-1-1,0 1 1,0 0-1,0-1 1,0 1-1,0-1 1,0 0-1,0 1 1,0-1-1,0 0 1,0 0-1,3-1 1,56-4 100,-50 1-101,1 0 0,-1 0 0,0-1 0,-1-1 0,1 1-1,-1-2 1,0 1 0,0-2 0,14-14 0,-18 18-9,-1-1 0,0 0 0,-1 0 0,1-1-1,-1 0 1,0 0 0,0 0 0,-1 0 0,0 0 0,0-1 0,0 1 0,-1-1-1,0 0 1,0 1 0,-1-1 0,0 0 0,0-12 0,-1 17 0,0 1 1,0-1 0,-1 1-1,1 0 1,-1-1-1,1 1 1,-1 0-1,1 0 1,-1-1 0,0 1-1,0 0 1,0 0-1,0 0 1,0 0-1,0 0 1,0 0 0,0 0-1,0 0 1,0 1-1,0-1 1,0 0-1,-1 0 1,1 1-1,-2-1 1,0 0 5,-1 0-1,1 0 1,-1 0-1,1 0 1,-1 1-1,0 0 1,1 0 0,-1 0-1,-7 1 1,8-1-2,1 1 1,-1-1-1,0 1 1,0 0-1,1 0 1,-1 0-1,1 0 1,-1 0-1,1 1 1,-1-1-1,1 1 1,-4 3-1,5-4-3,0 0 0,0 0-1,0 0 1,1 1-1,-1-1 1,0 0-1,1 0 1,-1 1 0,1-1-1,-1 0 1,1 1-1,0-1 1,-1 1 0,1-1-1,0 0 1,0 1-1,0-1 1,0 1 0,0-1-1,0 0 1,1 1-1,-1-1 1,0 1 0,1-1-1,-1 0 1,1 2-1,1-1-150,-1 0-1,1 0 1,0 0 0,0 0-1,-1 0 1,1 0-1,0-1 1,1 1 0,-1-1-1,0 1 1,0-1-1,1 0 1,-1 0-1,0 0 1,1 0 0,-1 0-1,1-1 1,2 1-1,50 6-5288,-16-6 1079,0-1-2569</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0:01.805"/>
    </inkml:context>
    <inkml:brush xml:id="br0">
      <inkml:brushProperty name="width" value="0.025" units="cm"/>
      <inkml:brushProperty name="height" value="0.025" units="cm"/>
    </inkml:brush>
  </inkml:definitions>
  <inkml:trace contextRef="#ctx0" brushRef="#br0">142 1 6822,'0'0'9343,"-9"1"-5687,0 1-3067,0 0-1,0 1 1,0 0-1,0 0 1,0 1-1,1 1 1,-10 5-1,14-8-400,0 1 0,1-1-1,0 0 1,-1 1-1,1 0 1,0 0-1,0 0 1,0 0 0,1 0-1,-1 1 1,1-1-1,0 1 1,0-1 0,0 1-1,0 0 1,1 0-1,-1 0 1,1 0 0,0 0-1,0 0 1,0 7-1,1-11-184,1 1-1,-1 0 1,1 0-1,-1 0 1,1 0-1,0-1 1,-1 1-1,1 0 1,0 0-1,0-1 1,-1 1-1,1-1 1,0 1-1,0-1 1,0 1-1,0-1 1,0 1-1,0-1 1,0 0-1,-1 0 1,1 1-1,0-1 1,0 0-1,0 0 1,0 0-1,0 0 1,0 0-1,2 0 1,38-1 44,-32 1-54,2-2-238,1 0 0,0 0 0,-1-1 0,0-1 0,0 0 0,20-10 0,-21 9 174,0 1-1,1-1 1,-1 2 0,1-1-1,0 1 1,0 1 0,18-2 0,-28 5 194,0 0 1,1 0-1,-1 1 0,0-1 1,0 0-1,0 0 1,0 1-1,-1-1 0,1 0 1,0 1-1,0-1 1,-1 1-1,1-1 1,-1 1-1,1-1 0,-1 1 1,0 1-1,13 25 560,-9-26-620,0 1 1,0-1-1,0 0 0,1 0 1,-1 0-1,1-1 1,-1 0-1,1 1 0,-1-2 1,10 2-1,53-1-875,-38-1-1006,-22 0 936,13 0-2870,-8 0-2157,0-4-8665</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0:03.255"/>
    </inkml:context>
    <inkml:brush xml:id="br0">
      <inkml:brushProperty name="width" value="0.025" units="cm"/>
      <inkml:brushProperty name="height" value="0.025" units="cm"/>
    </inkml:brush>
  </inkml:definitions>
  <inkml:trace contextRef="#ctx0" brushRef="#br0">48 1 11691,'0'0'12294,"5"10"-10900,-3-7-1317,1 2 77,0 1-1,0 0 0,0 0 1,-1 0-1,0 1 1,0-1-1,0 0 1,-1 1-1,0-1 1,0 1-1,-1 0 1,0-1-1,0 9 1,-14 68 879,7-54-735,1 2 1,2-1-1,2 1 1,0 0-1,5 55 1,-2-85-294,-1-1 1,1 1 0,-1 0-1,1-1 1,-1 1 0,1-1-1,0 1 1,-1-1 0,1 1-1,-1-1 1,1 0 0,0 1-1,0-1 1,-1 0 0,1 1-1,0-1 1,-1 0 0,1 0-1,0 0 1,0 1 0,0-1-1,-1 0 1,1 0 0,0 0-1,0 0 1,-1 0 0,1-1-1,0 1 1,0 0 0,-1 0-1,1 0 1,0-1 0,0 1-1,-1 0 1,1-1 0,0 1-1,-1-1 1,1 1 0,0-1-1,-1 1 1,1-1 0,-1 1-1,1-1 1,-1 1 0,1-1-1,-1 0 1,0 1 0,1-2-1,1-3-120,0-1-1,-1 1 0,0-1 0,0 1 0,0-1 0,0 0 0,-1 1 0,0-1 0,-1 0 1,1 1-1,-1-1 0,0 1 0,0-1 0,-1 1 0,1-1 0,-4-6 0,1 2-150,-1 1 0,1-1-1,-2 1 1,1 0 0,-1 1 0,0 0-1,-1 0 1,-8-8 0,15 16 260,0-1 0,0 1 0,0 0 0,0-1 0,-1 1 0,1-1 0,0 1 0,0 0 1,-1 0-1,1-1 0,0 1 0,-1 0 0,1-1 0,0 1 0,-1 0 0,1 0 0,0 0 1,-1-1-1,1 1 0,-1 0 0,1 0 0,0 0 0,-1 0 0,1 0 0,-1 0 0,1 0 0,0-1 1,-1 1-1,1 1 0,-1-1 0,1 0 0,-1 0 0,1 0 0,0 0 0,-1 0 0,1 0 1,-1 0-1,1 0 0,0 1 0,-1-1 0,1 0 0,0 0 0,-1 1 0,1-1 0,0 0 1,-1 0-1,1 1 0,0 0-1,0 0 0,0 0 0,0-1 0,0 1-1,0 0 1,1 0 0,-1-1 0,0 1 0,0 0 0,1 0 0,-1-1 0,1 1 0,-1 0 0,1-1 0,-1 1 0,1-1 0,-1 1 0,1-1 0,-1 1 0,1-1 0,0 1-1,-1-1 1,1 1 0,0-1 0,-1 0 0,1 1 0,1-1 0,15 6-535,1-1-1,-1-2 1,1 1 0,0-2-1,0-1 1,0 0 0,0-1-1,25-3 1,7 1-1351,23-3-1029,-67 5 2991,0-2 0,0 1 0,-1 0 0,1-1 0,0 0 0,-1-1 1,1 1-1,-1-1 0,0 0 0,6-4 0,-11 6 92,1 1 1,-1 0 0,1-1 0,-1 1-1,1 0 1,-1-1 0,1 1-1,-1 0 1,1-1 0,-1 1-1,1-1 1,-1 1 0,0-1 0,1 1-1,-1-1 1,0 0 0,0 1-1,1-1 1,-1 1 0,0-1 0,0 0-1,0 1 1,0-1 0,1 1-1,-1-1 1,0 0 0,0 1 0,0-1-1,-1 0 1,1 1 0,0-1-1,0 1 1,0-1 0,0 0-1,-1 0 1,0 0-81,1 1 0,-1 0 0,0-1 0,0 1 0,0 0 0,1-1 0,-1 1 0,0 0 0,0 0 0,0 0 0,0 0 0,0 0 0,1 0 0,-1 0 0,0 0 0,0 0 0,0 0 0,0 0 0,1 1 0,-1-1-1,0 0 1,0 0 0,0 1 0,1-1 0,-1 1 0,-1 0 0,-3 2 29,0 1-1,-1 0 1,2 1 0,-1-1-1,0 1 1,1 0-1,0 0 1,0 0-1,0 1 1,1-1-1,0 1 1,0 0 0,0 0-1,1 0 1,0 0-1,0 0 1,0 1-1,1-1 1,0 1 0,0 8-1,1-14-102,1 1-1,0-1 1,0 0-1,-1 1 1,1-1-1,0 0 1,0 0 0,1 0-1,-1 0 1,0 0-1,0 0 1,0 0-1,1 0 1,-1 0-1,0-1 1,1 1 0,-1 0-1,1-1 1,-1 1-1,1-1 1,-1 0-1,1 1 1,-1-1-1,1 0 1,0 0 0,-1 0-1,1 0 1,-1 0-1,1 0 1,1-1-1,6 1 11,-1-1 0,0 1 0,0-2 0,15-3 0,-13 0-135,0 0 0,0-1-1,0 0 1,-1-1 0,0 0-1,-1 0 1,0-1 0,0 0-1,0-1 1,-1 0 0,8-12-1,2 0-89,-20 25 172,0 0 0,1 0 0,0 0 0,-1 0 0,2 0 0,-1 1 0,0-1 0,1 1 0,0-1 0,0 1 1,0 8-1,1-12 23,-1 1 0,1 0 1,0-1-1,0 1 0,1-1 1,-1 1-1,0-1 0,0 1 1,1-1-1,-1 1 0,1-1 1,-1 1-1,1-1 0,0 1 1,0-1-1,-1 0 0,1 1 1,0-1-1,0 0 0,0 0 1,0 0-1,1 0 0,-1 0 1,0 0-1,0 0 0,1 0 1,-1 0-1,0 0 0,1-1 1,-1 1-1,1-1 0,-1 1 1,1-1-1,-1 1 0,1-1 1,-1 0-1,3 0 0,6 1-270,1-1 0,0 0 0,0-1 1,-1 0-1,1-1 0,-1 0 0,1-1 0,-1 0 0,0 0 0,0-1 0,0-1 0,-1 0 0,1 0 0,-1 0 0,-1-1 0,1-1 0,-1 0 0,0 0 1,0 0-1,-1-1 0,7-9 0,-6 2 376,-12 10 793,2 5-760,0 1 0,1-1 0,-1 1 0,1 0 1,-1-1-1,0 1 0,1 0 0,-1 0 1,1 0-1,-1 0 0,1 0 0,0 0 0,0 1 1,-3 2-1,-2 3 251,1 0 0,0 1 0,0 0 0,0 1 0,1-1 1,0 1-1,1-1 0,-4 14 0,6-17-308,0 1 0,0-1 0,0 0 0,1 1 1,0-1-1,0 1 0,0-1 0,1 0 0,0 1 0,0-1 1,0 0-1,0 1 0,1-1 0,0 0 0,0 0 0,3 5 0,11 16-135,-1 0 0,-1 1-1,-2 0 1,15 46-1,-24-65-50,-1 0 0,0 0 1,-1 1-1,0-1 0,0 1 0,0-1 0,-1 1 0,-1 0 0,1-1 0,-2 1 1,1-1-1,-1 0 0,0 1 0,-1-1 0,0 0 0,0 0 0,0 0 0,-1-1 1,-1 1-1,-8 11 0,2-6 425,0-2 1,-1 1 0,-1-1-1,-20 14 1,29-22-51,0 0 0,0-1-1,-1 1 1,1-1 0,-1 0 0,0 0 0,0 0 0,0 0 0,0-1 0,0 0 0,0 0 0,0 0 0,0-1 0,0 0 0,-1 0-1,1 0 1,0-1 0,-8-1 0,12 2-226,0-1-1,-1 0 1,1 0-1,0 0 1,0 0-1,0 0 1,0 0-1,0 0 1,0 0-1,0 0 0,0-1 1,0 1-1,0 0 1,1 0-1,-1-1 1,0 1-1,1-1 1,-1 1-1,1-1 1,0 1-1,-1-1 1,1 1-1,0-3 1,0-39-148,0 35 128,3-9-312,0-1 0,0 1 0,2 0 0,0 0 0,1 0 0,1 1 0,0 0 1,1 0-1,1 1 0,1 0 0,15-19 0,11-10-291,2 2 1,53-47-1,132-98 1846,-210 170-151,-13 17-1079,0 0 0,0 0 0,0 0 0,0-1 0,0 1-1,0 0 1,0 0 0,0 0 0,0-1 0,0 1 0,0 0 0,0 0-1,0 0 1,0 0 0,-1-1 0,1 1 0,0 0 0,0 0-1,0 0 1,0 0 0,0-1 0,0 1 0,0 0 0,-1 0 0,1 0-1,0 0 1,0 0 0,0 0 0,0-1 0,0 1 0,-1 0-1,1 0 1,0 0 0,0 0 0,0 0 0,-1 0 0,1 0-1,0 0 1,0 0 0,0 0 0,0 0 0,-1 0 0,1 0 0,0 0-1,-1 0 1,-2 0 30,0 1 1,-1 0-1,1-1 0,0 1 0,-1 0 0,1 1 0,0-1 0,-5 3 1,-3 3-34,1 0 1,-1 1 0,1 0 0,1 1 0,0 0-1,0 0 1,0 1 0,-7 11 0,14-18-107,0-1 1,1 0 0,-1 1-1,0-1 1,1 1 0,0 0-1,0-1 1,0 1-1,0 0 1,0 0 0,0-1-1,1 1 1,-1 0-1,1 0 1,0 0 0,0 0-1,0 0 1,0 0-1,0 0 1,1 0 0,0 0-1,-1 0 1,1-1-1,0 1 1,0 0 0,0 0-1,1-1 1,-1 1 0,1-1-1,-1 1 1,1-1-1,0 0 1,0 0 0,0 1-1,0-1 1,1 0-1,-1-1 1,0 1 0,1 0-1,3 1 1,27 12-4610,6-8-2118</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0:04.318"/>
    </inkml:context>
    <inkml:brush xml:id="br0">
      <inkml:brushProperty name="width" value="0.025" units="cm"/>
      <inkml:brushProperty name="height" value="0.025" units="cm"/>
    </inkml:brush>
  </inkml:definitions>
  <inkml:trace contextRef="#ctx0" brushRef="#br0">6 1 12812,'-1'14'8770,"1"36"-5482,-1 11-2411,0-42-612,-1-6-99,2-1 0,0 1 0,2 18 0,-2-29-157,0 0 0,1 0 0,-1 0 0,0 0 0,1 0 0,0 0 1,-1 0-1,1 0 0,0 0 0,0-1 0,0 1 0,0 0 0,1 0 0,-1-1 0,0 1 0,1-1 1,-1 1-1,1-1 0,0 1 0,-1-1 0,1 0 0,0 0 0,0 0 0,-1 0 0,1 0 0,4 1 0,5-1 27,0 1-1,0-2 0,-1 0 0,1 0 1,0-1-1,0 0 0,0-1 1,-1 0-1,1-1 0,-1 0 0,1 0 1,-1-1-1,0-1 0,16-9 0,-1-2-28,0-1-1,-1-1 0,-1-1 1,23-24-1,-49 49 168,0 1 0,0-1 0,0 1 0,0 0 0,1 0 0,1 0 0,-1 0 0,1 0-1,0 0 1,0 0 0,1 12 0,2-18-157,-1 0 0,0 1-1,0-1 1,0 0 0,1 0-1,-1 0 1,1 0 0,-1 0-1,1 0 1,-1 0 0,1-1-1,-1 1 1,1-1 0,0 1-1,-1-1 1,1 1 0,0-1-1,-1 0 1,1 0 0,0 0-1,-1 0 1,1 0 0,2-1-1,44-2 145,-31-2-207,1-1 0,-1 0 0,0-1 1,-1-1-1,25-16 0,-19 12-19,0 0 0,26-9 0,-48 21 67,1-1 0,-1 1 0,1 0 0,-1 0 0,1 0 0,0 0 1,-1 0-1,1-1 0,-1 1 0,1 0 0,-1 0 0,1 0 0,0 1 0,-1-1 0,1 0 0,-1 0 0,1 0 0,-1 0 0,1 0 0,0 1 1,-1-1-1,1 0 0,-1 0 0,1 1 0,-1-1 0,0 1 0,1-1 0,-1 0 0,1 1 0,5 20 147,-11 39 190,3-38-259,2-19-84,-1-1 0,1 1 1,0-1-1,1 1 0,-1 0 0,0-1 1,1 1-1,0-1 0,-1 1 0,1-1 1,0 1-1,0-1 0,2 3 1,-2-4-182,0 0 1,0 0 0,0 0-1,1 0 1,-1-1 0,0 1-1,0-1 1,1 1 0,-1-1-1,0 1 1,1-1 0,-1 1 0,0-1-1,1 0 1,-1 0 0,0 0-1,1 0 1,-1 0 0,1 0-1,-1 0 1,0 0 0,1-1-1,-1 1 1,0-1 0,1 1 0,1-2-1,7-6-4689,-4-8-3598</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0:04.676"/>
    </inkml:context>
    <inkml:brush xml:id="br0">
      <inkml:brushProperty name="width" value="0.025" units="cm"/>
      <inkml:brushProperty name="height" value="0.025" units="cm"/>
    </inkml:brush>
  </inkml:definitions>
  <inkml:trace contextRef="#ctx0" brushRef="#br0">0 1 7175,'0'0'19474</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0:07.057"/>
    </inkml:context>
    <inkml:brush xml:id="br0">
      <inkml:brushProperty name="width" value="0.025" units="cm"/>
      <inkml:brushProperty name="height" value="0.025" units="cm"/>
    </inkml:brush>
  </inkml:definitions>
  <inkml:trace contextRef="#ctx0" brushRef="#br0">45 1 12812,'0'0'4436,"0"8"-3998,2 64 1322,-1 145 818,-3-178-2133,-1 0 0,-3 0 0,-15 57 0,13-76 662,8-19-1088,0-1 0,-1 0 0,1 0 0,0 0 0,0 0 0,0 0 0,0 0 0,0 0 0,0 0 0,0 0 0,0 1 0,0-1 0,-1 0 0,1 0 0,0 0 0,0 0 0,0 0 0,0 0 0,0 0 0,0 0 0,-1 0 0,1 0 1,0 0-1,0 0 0,0 0 0,0 0 0,0 0 0,0 0 0,-1 0 0,1 0 0,0 0 0,0 0 0,0 0 0,0 0 0,0 0 0,0 0 0,0-1 0,-1 1 0,1 0 0,0 0 0,0 0 0,0 0 0,0 0 0,0 0 0,0 0 0,0 0 0,0 0 0,0-1 0,0 1 0,-1 0 0,1 0 0,0 0 0,0 0 0,0 0 0,0 0 0,0 0 0,0-1 0,0 1 0,0 0 0,-2-37 744,6 9-915,1 0 1,1 0-1,2 0 1,1 1-1,15-33 1,71-125-2544,-90 175 2684,1 1 0,1 0-1,0 0 1,15-16 0,-21 24 17,0 0 0,1 0 0,-1-1 0,1 1 0,-1 1 0,0-1 0,1 0 0,-1 0 0,1 1 0,0-1 0,-1 0 0,1 1 0,-1 0 0,1-1 1,0 1-1,-1 0 0,4 0 0,-4 0 0,1 1 0,-1 0 1,1-1-1,-1 1 0,0 0 1,1 0-1,-1 0 0,0 0 0,0 0 1,1 0-1,-1 0 0,0 1 1,0-1-1,0 0 0,0 1 1,-1-1-1,1 0 0,0 1 1,0-1-1,-1 1 0,1-1 0,0 3 1,1 2 7,-1 1 0,1-1 0,-1 0 0,0 1 0,-1-1 0,1 1 1,-1-1-1,-1 1 0,1-1 0,-1 1 0,0-1 0,0 0 0,-1 1 0,0-1 0,0 0 0,-1 0 1,1 0-1,-1 0 0,-1-1 0,-6 10 0,5-8 79,0 0 1,-1-1-1,0 0 0,-1 0 0,1 0 1,-1-1-1,0 0 0,0-1 0,-1 1 1,1-1-1,-1 0 0,0-1 0,0 0 1,0 0-1,-11 1 0,17-3-100,1-1 0,0 0-1,0 0 1,0 1 0,0-1-1,0 0 1,0 0 0,0 0 0,0 0-1,0 0 1,0-1 0,0 1 0,0 0-1,0 0 1,0-1 0,0 1-1,0 0 1,0-1 0,0 1 0,-2-2-1,3 1-93,0 1-1,-1-1 1,1 0-1,0 1 1,0-1-1,-1 0 1,1 0-1,0 1 1,0-1-1,0 0 1,0 0-1,0 1 1,0-1-1,0 0 0,0 0 1,0 1-1,1-1 1,-1 0-1,0 0 1,0 1-1,1-2 1,25-39-8932,-3 12-2407</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0:07.398"/>
    </inkml:context>
    <inkml:brush xml:id="br0">
      <inkml:brushProperty name="width" value="0.025" units="cm"/>
      <inkml:brushProperty name="height" value="0.025" units="cm"/>
    </inkml:brush>
  </inkml:definitions>
  <inkml:trace contextRef="#ctx0" brushRef="#br0">65 1 12780,'0'0'7912,"-6"11"-5991,-1 0-1514,-30 59 1792,34-64-2129,1 1 0,0-1 1,0 1-1,0 0 0,1-1 1,0 1-1,0 0 1,1 0-1,-1 0 0,2 10 1,-1-17-65,0 1 0,1-1 1,-1 1-1,0 0 1,0-1-1,0 1 1,0-1-1,0 1 0,1-1 1,-1 1-1,0-1 1,0 0-1,1 1 1,-1-1-1,0 1 0,1-1 1,-1 0-1,0 1 1,1-1-1,-1 1 1,1-1-1,-1 0 0,1 0 1,-1 1-1,1-1 1,-1 0-1,1 0 1,-1 0-1,1 1 0,-1-1 1,1 0-1,-1 0 1,1 0-1,-1 0 1,1 0-1,-1 0 0,1 0 1,-1 0-1,1 0 1,-1 0-1,1 0 1,-1-1-1,1 1 0,-1 0 1,1 0-1,-1 0 1,1-1-1,-1 1 1,1 0-1,-1-1 0,1 1 1,-1 0-1,0-1 1,1 0-1,1 0 22,0-1-1,0 1 1,0-1-1,0 1 1,0-1-1,-1 0 1,1 0 0,0 0-1,-1 0 1,2-4-1,0-1 31,-1 1-1,0-1 0,-1 0 0,1-1 1,-1 1-1,-1 0 0,1 0 1,-1-1-1,0 1 0,-1 0 1,0 0-1,0 0 0,-1 0 1,1-1-1,-2 2 0,1-1 1,-1 0-1,-5-9 0,8 15-196,4 2-9,-1 0-1,1 0 0,-1 0 0,1 0 0,-1 0 0,0 1 0,1-1 1,5 5-1,12 5-1181,55 8-5463,-23-13-710,-22-5-312</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00.278"/>
    </inkml:context>
    <inkml:brush xml:id="br0">
      <inkml:brushProperty name="width" value="0.025" units="cm"/>
      <inkml:brushProperty name="height" value="0.025" units="cm"/>
    </inkml:brush>
  </inkml:definitions>
  <inkml:trace contextRef="#ctx0" brushRef="#br0">2 157 11691,'0'0'11494,"9"-1"-9920,1-1-1397,1 0-1,0-1 1,-1 0-1,0-1 1,0 0-1,0-1 1,0 0-1,-1-1 0,0 1 1,0-2-1,0 1 1,-1-1-1,0-1 1,0 0-1,-1 0 1,0 0-1,0-1 0,9-16 1,-16 25-169,1-1 0,-1 1 0,1-1-1,-1 1 1,1-1 0,-1 0 0,0 1 0,1-1 0,-1 0 0,0 1-1,1-1 1,-1 0 0,0 0 0,0 1 0,0-1 0,0 0 0,1 0-1,-1 1 1,0-1 0,-1 0 0,1 0 0,0 1 0,0-1 0,0 0 0,0 0-1,0 1 1,-1-1 0,1 0 0,0 1 0,-1-1 0,1 0 0,0 1-1,-1-1 1,1 0 0,-1 1 0,1-1 0,-1 1 0,0-1 0,1 1-1,-1-1 1,1 1 0,-1-1 0,0 1 0,1 0 0,-1-1 0,0 1-1,1 0 1,-1 0 0,0-1 0,0 1 0,1 0 0,-1 0 0,0 0 0,0 0-1,1 0 1,-1 0 0,0 0 0,0 0 0,0 1 0,-4-1-3,1 1 0,-1 0 0,1 0 0,0 0 0,-1 1 1,1 0-1,0 0 0,0 0 0,-4 3 0,-7 6 91,1 2-1,-1 0 1,-23 29-1,33-36-32,0 1 0,0 0 0,1 0 0,0 0 0,0 1 0,0-1 0,1 1-1,1 0 1,-1 0 0,1 0 0,-2 14 0,4-20-67,1-1 0,-1 1 0,1-1 0,-1 1 0,1-1 0,-1 1 0,1-1 0,0 0 0,0 1 0,0-1 0,0 0 0,0 1 0,0-1 0,0 0 0,0 0-1,0 0 1,1 0 0,-1 0 0,0 0 0,1 0 0,-1-1 0,0 1 0,1 0 0,-1-1 0,1 1 0,-1-1 0,1 1 0,0-1 0,-1 0 0,1 0 0,-1 0 0,1 0 0,0 0 0,2 0 0,65-3-1263,-65 2 1100,8-1-820,0 0-1,0-1 1,0-1-1,0 0 0,0-1 1,-1 0-1,0 0 1,18-13-1,6-6-5221</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0:07.758"/>
    </inkml:context>
    <inkml:brush xml:id="br0">
      <inkml:brushProperty name="width" value="0.025" units="cm"/>
      <inkml:brushProperty name="height" value="0.025" units="cm"/>
    </inkml:brush>
  </inkml:definitions>
  <inkml:trace contextRef="#ctx0" brushRef="#br0">162 20 7143,'0'0'11782,"-9"-4"-10074,5 2-1580,0 0-1,0 0 1,0 0 0,0 0 0,0 1-1,0 0 1,0 0 0,-1 0 0,1 0-1,0 1 1,-1 0 0,1-1-1,-1 2 1,1-1 0,0 0 0,-1 1-1,1 0 1,0 0 0,0 0 0,-1 1-1,1-1 1,0 1 0,0 0 0,1 0-1,-1 0 1,0 1 0,-3 2 0,5-3-89,-1-1 1,1 1 0,0 0 0,-1 0-1,1 0 1,0 0 0,0 0 0,1 1-1,-1-1 1,0 1 0,1-1 0,-1 1 0,1-1-1,0 1 1,0 0 0,0 0 0,0-1-1,0 1 1,1 0 0,-1 0 0,1 0-1,0 0 1,0 0 0,1 5 0,0-5-39,0-1 0,0 0 0,1 1-1,-1-1 1,1 0 0,0 0 0,0 0 0,-1 0 0,1 0 0,1 0 0,-1-1 0,0 1 0,0-1 0,1 1 0,-1-1 0,0 0 0,1 0 0,0 0 0,-1 0 0,1 0 0,-1-1-1,1 1 1,0-1 0,-1 0 0,1 0 0,4 0 0,2 1 12,0 0 0,-1-1 0,1-1 0,0 1 0,0-1 0,0-1 0,-1 0 0,14-4 0,-19 5 33,0-1-1,-1 1 1,1-1 0,-1 0-1,1 1 1,-1-1-1,0 0 1,1-1-1,-1 1 1,0 0 0,0-1-1,-1 1 1,1-1-1,-1 1 1,1-1 0,-1 0-1,0 0 1,0 0-1,0 0 1,0 1-1,0-1 1,-1-1 0,1 1-1,-1 0 1,0 0-1,0 0 1,-1-5 0,1 6-30,0 0 0,-1 0 1,1 1-1,-1-1 1,0 0-1,1 1 1,-1-1-1,0 0 1,0 1-1,0-1 1,0 1-1,-1 0 0,1-1 1,0 1-1,0 0 1,-1 0-1,1-1 1,-1 1-1,1 0 1,-1 0-1,0 1 1,1-1-1,-1 0 1,0 1-1,-2-2 0,-1 1-180,1 0 1,-1-1-1,1 1 0,-1 1 0,0-1 0,1 1 0,-1 0 0,0 0 0,-4 1 0,8-1 52,1 0 1,0 0 0,-1 0 0,1 0-1,-1 1 1,1-1 0,0 0 0,-1 0 0,1 0-1,0 1 1,-1-1 0,1 0 0,0 0-1,0 1 1,-1-1 0,1 0 0,0 1-1,0-1 1,-1 0 0,1 1 0,0-1-1,0 0 1,0 1 0,0-1 0,-1 0-1,1 1 1,0-1 0,0 1 0,0-1-1,0 0 1,0 1 0,0-1 0,0 1-1,0-1 1,0 0 0,0 1 0,0-1-1,1 1 1,-1-1 0,0 0 0,0 1 0,0-1-1,0 0 1,1 1 0,-1-1 0,0 1-1,14 15-6126,4-7 494</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0:08.399"/>
    </inkml:context>
    <inkml:brush xml:id="br0">
      <inkml:brushProperty name="width" value="0.025" units="cm"/>
      <inkml:brushProperty name="height" value="0.025" units="cm"/>
    </inkml:brush>
  </inkml:definitions>
  <inkml:trace contextRef="#ctx0" brushRef="#br0">124 184 11755,'0'0'10159,"-9"-2"-9118,5 1-962,0 0 1,1 1-1,-1 0 1,0 0-1,0 0 1,0 0-1,0 0 0,0 1 1,0-1-1,1 1 1,-1 0-1,0 1 1,1-1-1,-1 1 0,0-1 1,1 1-1,0 0 1,-1 0-1,1 1 1,0-1-1,0 0 0,0 1 1,1 0-1,-1 0 1,1 0-1,-1 0 1,1 0-1,0 1 0,0-1 1,0 0-1,1 1 1,-2 4-1,1-6-51,1 0 0,0 1 0,0-1-1,0 0 1,0 1 0,0-1 0,1 0 0,-1 1 0,1-1-1,0 1 1,-1-1 0,1 1 0,0 0 0,0-1-1,1 1 1,-1-1 0,1 1 0,-1-1 0,1 0 0,0 1-1,1 4 1,0-5-13,0 0-1,0 0 0,0-1 1,0 1-1,0 0 0,1-1 1,-1 1-1,0-1 1,1 0-1,-1 1 0,1-1 1,-1 0-1,1-1 0,0 1 1,-1 0-1,6 0 1,3 0 4,0-1 1,0 0 0,0 0 0,1-1 0,-1-1 0,0 0 0,-1 0 0,21-7 0,-21 4-20,0 0 1,-1 0-1,1-1 1,-1-1 0,-1 1-1,1-1 1,-1-1-1,0 0 1,-1 0-1,0 0 1,0-1-1,0 0 1,6-14-1,-6 10 26,0-1-1,-2 1 1,0-1-1,0 0 0,-2-1 1,1 1-1,-2-1 1,0 1-1,0-22 0,-2 35-11,1 0-1,-1 0 0,0 0 0,0 0 0,0 0 0,0 0 0,0 0 1,0-1-1,0 1 0,0 0 0,0 0 0,0 0 0,-1 0 1,1 0-1,-1 0 0,1 0 0,0 0 0,-1 0 0,1 1 0,-1-1 1,0 0-1,1 0 0,-1 0 0,0 0 0,0 1 0,1-1 0,-1 0 1,0 1-1,0-1 0,0 1 0,0-1 0,0 1 0,0-1 0,0 1 1,0-1-1,0 1 0,0 0 0,0 0 0,0 0 0,0-1 1,0 1-1,-2 0 0,1 1 7,-1 0 0,1-1 0,-1 1 0,1 0 0,0 1 1,-1-1-1,1 0 0,0 1 0,0-1 0,0 1 0,0-1 0,0 1 0,0 0 1,0 0-1,0 0 0,-1 3 0,-1 2 43,-1 1 0,1 0 0,1 0 1,-1 1-1,1-1 0,1 1 0,0-1 0,0 1 1,1 0-1,0 0 0,0 0 0,1 0 0,1 14 1,-1-19-57,1 1 1,0-1-1,0 0 1,0 1 0,0-1-1,0 0 1,1 0-1,0 0 1,0 0 0,0 0-1,0-1 1,1 1-1,0-1 1,-1 1 0,1-1-1,0 0 1,1 0-1,-1 0 1,0 0 0,1-1-1,0 1 1,0-1-1,-1 0 1,1 0 0,0-1-1,1 1 1,-1-1-1,8 2 1,-3-2-41,-1 0-1,1 0 1,-1-1 0,0 0 0,1-1-1,-1 0 1,1 0 0,-1 0 0,0-1-1,0-1 1,0 1 0,0-1 0,0-1-1,-1 0 1,1 0 0,-1 0 0,0-1-1,0 0 1,0 0 0,-1-1-1,0 1 1,0-1 0,-1-1 0,1 1-1,7-13 1,-22 31-324,3-4 422,1 0-1,0 0 1,0 0-1,-5 14 1,9-20-56,1-1-1,0 0 1,-1 0 0,1 0-1,0 0 1,-1 1-1,1-1 1,0 0 0,0 0-1,0 1 1,0-1-1,0 0 1,0 0 0,0 1-1,1-1 1,-1 0 0,0 0-1,1 0 1,-1 0-1,1 1 1,-1-1 0,1 0-1,0 0 1,-1 0-1,1 0 1,0 0 0,0 0-1,-1 0 1,1 0 0,0-1-1,0 1 1,0 0-1,0 0 1,0-1 0,0 1-1,1-1 1,-1 1-1,0-1 1,0 1 0,0-1-1,1 0 1,1 1 0,6 0 18,0 0 0,1 0 0,-1-1 0,0 0 1,0-1-1,0 0 0,0 0 0,1-1 0,-2 0 1,1 0-1,0-1 0,0-1 0,11-5 1,-15 7-32,0-1 1,0 0 0,-1 0 0,1 0 0,-1 0-1,1-1 1,-1 1 0,0-1 0,0 0 0,-1-1-1,1 1 1,-1-1 0,0 1 0,0-1 0,0 0-1,-1 0 1,0 0 0,0 0 0,0-1 0,0 1-1,-1-1 1,0 1 0,0-8 0,-1 13-2,0-1 1,0 1 0,0 0 0,0-1-1,0 1 1,0 0 0,0-1-1,-1 1 1,1 0 0,0 0 0,0-1-1,0 1 1,-1 0 0,1 0-1,0-1 1,0 1 0,0 0-1,-1 0 1,1-1 0,0 1 0,-1 0-1,1 0 1,0 0 0,-1 0-1,1-1 1,0 1 0,-1 0-1,1 0 1,0 0 0,-1 0 0,1 0-1,0 0 1,-1 0 0,1 0-1,0 0 1,-1 0 0,1 0 0,0 0-1,-1 0 1,1 0 0,0 1-1,-1-1 1,1 0 0,0 0-1,0 0 1,-1 0 0,1 1 0,0-1-1,-1 0 1,1 0 0,0 0-1,0 1 1,-1-1 0,1 0-1,0 0 1,0 1 0,0-1 0,-1 1-1,-16 14 51,14-12-27,1 1 1,-1 0-1,1-1 1,0 1 0,0 0-1,0 0 1,1 1 0,0-1-1,-1 0 1,2 0-1,-1 1 1,0-1 0,1 0-1,0 1 1,0-1 0,0 1-1,1 5 1,0-7-37,0-1 1,1 1-1,-1 0 0,1 0 1,-1-1-1,1 1 0,0-1 1,0 0-1,0 1 0,0-1 1,1 0-1,-1 0 0,0 0 1,1 0-1,0-1 0,-1 1 1,1-1-1,0 1 0,0-1 1,0 0-1,0 0 0,0-1 1,0 1-1,0 0 0,3-1 1,46 6-2457,2-6-3388,-15-1-438</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0:08.774"/>
    </inkml:context>
    <inkml:brush xml:id="br0">
      <inkml:brushProperty name="width" value="0.025" units="cm"/>
      <inkml:brushProperty name="height" value="0.025" units="cm"/>
    </inkml:brush>
  </inkml:definitions>
  <inkml:trace contextRef="#ctx0" brushRef="#br0">172 18 11147,'0'0'12561,"-10"-5"-11531,10 5-1028,-3-2 38,0 1 1,1-1-1,-1 1 0,0-1 1,0 1-1,0 0 0,-1 0 1,1 1-1,0-1 0,0 1 1,0-1-1,-1 1 0,1 0 1,0 0-1,0 0 0,0 1 1,-1-1-1,1 1 0,0 0 1,0 0-1,0 0 0,0 0 1,0 0-1,0 1 0,0 0 1,1-1-1,-1 1 0,0 0 1,-3 4-1,-2 0 108,0 2 0,0-1 0,1 1 0,0 0 0,1 0 1,-9 14-1,14-20-168,0-1 0,0 1 0,0-1 0,1 0 0,-1 1 0,0 0 0,1-1 0,-1 1 0,1-1 0,-1 1 0,1 0 0,0-1 0,0 1-1,0-1 1,0 1 0,0 0 0,0-1 0,0 1 0,1 0 0,-1-1 0,1 1 0,-1-1 0,1 1 0,-1 0 0,1-1 0,0 0 0,0 1 0,0-1 0,0 1 0,0-1 0,0 0 0,0 0 0,0 0 0,0 1 0,0-1 0,1 0 0,-1 0 0,1-1 0,-1 1 0,0 0 0,1 0 0,0-1 0,-1 1 0,1-1 0,-1 1 0,1-1 0,0 0 0,-1 0 0,1 1 0,2-1 0,10 2-1461,1 0 0,0 0 1,26-2-1,-29-1-461,-1 0 0,0 0 0,0-1 1,0-1-1,19-6 0,4-8-2574</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0:09.117"/>
    </inkml:context>
    <inkml:brush xml:id="br0">
      <inkml:brushProperty name="width" value="0.025" units="cm"/>
      <inkml:brushProperty name="height" value="0.025" units="cm"/>
    </inkml:brush>
  </inkml:definitions>
  <inkml:trace contextRef="#ctx0" brushRef="#br0">105 0 11915,'0'0'3214,"-8"3"-502,3-2-2452,0 1 1,0-1-1,-1 1 1,2 1-1,-1-1 1,0 1-1,0 0 1,1 0-1,0 0 1,-1 0-1,1 1 1,0 0-1,1 0 1,-1 0-1,1 0 1,0 1-1,0-1 0,0 1 1,0 0-1,1 0 1,0 0-1,0 0 1,0 0-1,1 0 1,0 0-1,0 1 1,0-1-1,0 10 1,1-13-252,1 0 1,-1 0-1,1 0 1,-1 0-1,1-1 1,0 1-1,0 0 1,0 0-1,0 0 1,0-1-1,0 1 1,0-1-1,1 1 1,-1-1-1,1 1 1,-1-1-1,1 0 1,-1 1-1,1-1 1,0 0-1,-1 0 1,1 0-1,0-1 1,0 1-1,0 0 1,0-1-1,0 1 1,0-1-1,0 1 1,2-1-1,10 2 20,0-1-1,-1 0 1,19-2 0,-19 1-38,-3-1-17,0-1 1,0 0-1,0 0 1,0-1-1,-1 0 0,1-1 1,16-8-1,-18 7-9,1 1 0,0 0-1,1 0 1,-1 1-1,0 1 1,1-1 0,0 2-1,10-2 1,-14 4 180,0 0-1,0 0 1,0 0 0,0 1-1,-1 0 1,1 0 0,8 5-1,-8-4-66,1 0-1,0 0 1,0-1 0,0 0-1,8 1 1,114 5-133,-44-13-2752,-84 5 2571,1 0-1,-1-1 1,0 1-1,1 0 1,-1 0-1,0-1 1,0 1-1,1-1 1,-1 1-1,0-1 0,0 1 1,0-1-1,0 0 1,0 0-1,1 0 1,-1 1-1,-1-1 1,1 0-1,0 0 1,0 0-1,0-1 0,0 1 1,-1 0-1,1 0 1,-1 0-1,1 0 1,-1-1-1,1 0 1,1-13-4382</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0:09.449"/>
    </inkml:context>
    <inkml:brush xml:id="br0">
      <inkml:brushProperty name="width" value="0.025" units="cm"/>
      <inkml:brushProperty name="height" value="0.025" units="cm"/>
    </inkml:brush>
  </inkml:definitions>
  <inkml:trace contextRef="#ctx0" brushRef="#br0">1 1 14125,'0'0'7688,"49"43"-7592,-21-33-737,-3 1-2498,1-3-3491</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0:09.824"/>
    </inkml:context>
    <inkml:brush xml:id="br0">
      <inkml:brushProperty name="width" value="0.025" units="cm"/>
      <inkml:brushProperty name="height" value="0.025" units="cm"/>
    </inkml:brush>
  </inkml:definitions>
  <inkml:trace contextRef="#ctx0" brushRef="#br0">251 1 10570,'0'0'9193,"-4"8"-7869,-2 16-1101,1 0 1,1 0 0,1 1-1,1-1 1,1 1 0,1-1 0,4 32-1,-1-15-68,-2 0 0,-6 47 0,4-75-96,-1-1 1,-1 0-1,0 0 1,-1 0-1,0 0 1,0-1-1,-2 0 1,1 0-1,-1 0 1,-1 0-1,-11 13 1,13-18 298,0-1 0,0 0 0,0 0 0,-1 0-1,1-1 1,-1 0 0,-1 0 0,1 0 0,0-1 0,-1 0 0,0 0 0,1-1 0,-1 1 0,0-2 0,0 1 0,-1-1 0,1 0 0,0 0 0,-13-1 0,18-1-333,1 1 1,-1-1 0,1 0 0,0 0 0,-1 1-1,1-1 1,-1 0 0,1 0 0,0 0 0,0-1-1,0 1 1,0 0 0,0 0 0,0-1 0,0 1-1,0-1 1,0 1 0,0 0 0,1-1 0,-1 1-1,1-1 1,-1 0 0,1 1 0,-1-1 0,1 1-1,0-1 1,0 0 0,0 1 0,0-4 0,2-56-319,-1 55 233,2-9-89,0 0-1,1 0 1,0 0-1,1 1 1,1 0-1,0 0 1,1 0-1,1 1 1,0 0 0,1 1-1,0-1 1,1 2-1,0-1 1,1 1-1,0 1 1,1 0-1,0 1 1,0 0-1,1 1 1,0 0-1,1 1 1,0 0-1,0 1 1,0 1-1,0 0 1,1 1-1,0 1 1,0 0 0,19-1-1,52 1-5034,-47 0-351</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1:07.021"/>
    </inkml:context>
    <inkml:brush xml:id="br0">
      <inkml:brushProperty name="width" value="0.025" units="cm"/>
      <inkml:brushProperty name="height" value="0.025" units="cm"/>
      <inkml:brushProperty name="color" value="#004F8B"/>
    </inkml:brush>
  </inkml:definitions>
  <inkml:trace contextRef="#ctx0" brushRef="#br0">278 62 1922,'0'0'12929,"-2"-5"-12646,0-1-28,0 1 0,1-1-1,-1 0 1,1 0 0,0 0 0,0-11-1,1 17-186,-1-1 0,1 1-1,-1-1 1,0 1-1,1 0 1,-1-1 0,1 1-1,-1 0 1,0-1-1,0 1 1,1 0 0,-1 0-1,0 0 1,1-1 0,-1 1-1,0 0 1,0 0-1,1 0 1,-1 0 0,0 0-1,1 0 1,-1 1-1,0-1 1,0 0 0,1 0-1,-1 0 1,0 1-1,1-1 1,-1 0 0,-1 1-1,-24 9 939,-13 16 266,25-18-1064,0 1 1,0 1 0,1 0-1,0 0 1,1 2-1,0-1 1,0 2 0,2-1-1,-18 27 1,21-26-179,1 0 1,1 1 0,-8 23-1,12-31 32,-1 0 0,1 1 0,0-1 0,1 0-1,-1 1 1,1-1 0,0 0 0,1 1 0,0-1 0,0 0 0,2 7 0,-1-7-42,1 0 1,0 0 0,1 0 0,-1-1-1,1 1 1,0-1 0,1 0 0,-1 0 0,1 0-1,0-1 1,0 0 0,8 6 0,-10-8-8,1 1 0,0-1 0,0 0 0,0 0 0,0 0 0,1-1 0,-1 0 0,0 1 0,1-1 0,-1-1 0,1 1 0,-1-1 0,1 1 0,-1-1 0,1-1 0,-1 1 0,1-1 0,7-1 0,-5-2 3,0 0 0,-1 0 0,0-1 0,0 0 0,0 0 0,-1 0 0,1-1-1,-1 1 1,4-8 0,13-12-4,-20 24-3,-1 0-1,1 0 1,-1 0 0,1-1-1,-1 1 1,0 0 0,0-1-1,0 0 1,1 1 0,-2-1-1,1 1 1,0-1-1,0 0 1,0 0 0,-1 0-1,1 1 1,-1-1 0,0 0-1,1 0 1,-1 0-1,0-4 1,-1 5-5,0 0 0,0 0 0,-1-1 0,1 1-1,0 0 1,-1 0 0,1 0 0,-1 0 0,1 1 0,-1-1 0,1 0 0,-1 1-1,1-1 1,-1 1 0,0-1 0,0 1 0,1 0 0,-1-1 0,0 1 0,1 0 0,-1 0-1,0 0 1,-3 1 0,-2-1 5,0 0 0,0 0 0,0 1-1,1 0 1,-1 0 0,0 1 0,0 0 0,1 0 0,-1 0-1,-9 6 1,12-5-11,0 0 0,1 0-1,-1 0 1,0 0 0,1 1 0,0 0-1,0-1 1,0 1 0,0 1 0,1-1-1,0 0 1,-1 1 0,2-1 0,-1 1-1,0-1 1,0 6 0,2-9-12,-1-1 0,1 0 0,0 1 0,0-1 0,0 0 0,0 1 0,-1-1 1,1 0-1,0 1 0,0-1 0,0 0 0,0 1 0,0-1 0,0 1 0,0-1 0,0 0 0,0 1 0,0-1 0,0 1 0,0-1 1,1 0-1,-1 1 0,0-1 0,0 0 0,0 1 0,0-1 0,1 0 0,-1 1 0,0-1 0,0 0 0,0 1 0,1-1 0,-1 0 1,0 0-1,1 1 0,14-5-1856,13-20-3911,-15 3 0</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1:07.898"/>
    </inkml:context>
    <inkml:brush xml:id="br0">
      <inkml:brushProperty name="width" value="0.025" units="cm"/>
      <inkml:brushProperty name="height" value="0.025" units="cm"/>
      <inkml:brushProperty name="color" value="#004F8B"/>
    </inkml:brush>
  </inkml:definitions>
  <inkml:trace contextRef="#ctx0" brushRef="#br0">236 31 5061,'0'-2'368,"0"1"1,0 0-1,0-1 0,0 1 1,-1 0-1,1-1 0,-1 1 1,1 0-1,-1-1 1,1 1-1,-1 0 0,0 0 1,1 0-1,-1 0 1,0-1-1,0 1 0,0 0 1,0 0-1,0 1 0,0-1 1,0 0-1,0 0 1,-1 0-1,1 1 0,-2-2 1,1 2-134,-1 0 0,1 0 0,0 0 0,-1 0 0,1 0 0,0 0 0,0 1 0,-1-1 0,1 1 0,0-1 0,0 1 0,0 0 0,-4 2 0,-3 2 39,0 1 1,1 0-1,0 0 1,0 0-1,-13 15 1,2 0 30,2-1 199,0 1 0,-14 22 0,26-34-369,0 0 0,1 0 0,0 0 0,0 1 0,1 0 0,1-1 0,-1 1 0,-1 18 0,4-22-108,0 0 1,1 0-1,-1 0 0,1-1 0,0 1 1,1 0-1,-1 0 0,1 0 1,0-1-1,1 1 0,-1-1 0,1 0 1,0 0-1,0 0 0,1 0 1,-1 0-1,1 0 0,0-1 0,5 4 1,-5-4-15,0-1 0,0 0 0,1 0 0,-1 0-1,0-1 1,1 1 0,0-1 0,-1 0 0,1-1 0,0 1 0,0-1 0,0 0 0,0 0 0,0 0 0,0-1 0,0 0 0,1 0 0,-1 0 0,0 0 0,0-1 0,0 0 0,10-3 0,-5-2 16,-1 0 0,0-1 1,1 0-1,-2-1 0,1 0 1,-1 0-1,-1 0 0,0-1 1,11-16-1,-18 24-6,1 1 0,-1-1 0,0 1 0,1-1 1,-1 1-1,0-1 0,1 0 0,-1 1 0,0-1 0,0 1 0,0-1 0,1 0 0,-1 1 0,0-1 0,0 0 1,0 1-1,0-1 0,0 1 0,0-1 0,0 0 0,0 1 0,-1-1 0,1 0 0,0 1 0,0-1 0,0 1 0,-1-1 1,1 1-1,0-1 0,-1 0 0,1 1 0,0-1 0,-1 1 0,1-1 0,-1 0 0,-28-11 442,-32 4-85,60 8-426,1 0 0,-1 0-1,0-1 1,0 1 0,0 0 0,0 0-1,1 0 1,-1 0 0,0 0-1,0 0 1,0 0 0,0 0 0,1 0-1,-1 0 1,0 1 0,0-1-1,0 0 1,1 0 0,-1 1-1,0-1 1,0 1 0,1-1 0,-1 0-1,0 1 1,1 0 0,-1-1-1,1 1 1,-1-1 0,0 1-1,1 0 1,-1-1 0,1 1 0,0 0-1,-1-1 1,1 1 0,0 0-1,-1 0 1,1 0 0,0-1-1,0 1 1,-1 0 0,1 0 0,0 0-1,0 0 1,0-1 0,0 1-1,0 0 1,0 0 0,1 0-1,-1-1 1,0 1 0,0 0 0,1 0-1,-1 1 1,1-2-167,-1 1 0,0-1 0,0 0 0,0 0 0,0 1 0,0-1 0,0 0 0,0 0 0,0 1 0,1-1 0,-1 0 0,0 0 1,0 0-1,0 1 0,1-1 0,-1 0 0,0 0 0,0 0 0,0 1 0,1-1 0,-1 0 0,0 0 0,1 0 0,-1 0 0,0 0 0,0 0 0,1 0 0,-1 0 0,0 0 0,0 0 0,1 0 0,-1 0 0,0 0 0,1 0 0,-1 0 0,0 0 1,6 0-8698</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18.513"/>
    </inkml:context>
    <inkml:brush xml:id="br0">
      <inkml:brushProperty name="width" value="0.025" units="cm"/>
      <inkml:brushProperty name="height" value="0.025" units="cm"/>
      <inkml:brushProperty name="color" value="#E71224"/>
    </inkml:brush>
  </inkml:definitions>
  <inkml:trace contextRef="#ctx0" brushRef="#br0">1 75 14157,'0'0'13544,"17"0"-12754,134-6-272,192-31 1,-87 5-291,-268 35-645,0 1 0,1 0 0,-1 0 0,1 1 0,-20 12 0,-6 1-1608,34-17-2737</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24.717"/>
    </inkml:context>
    <inkml:brush xml:id="br0">
      <inkml:brushProperty name="width" value="0.025" units="cm"/>
      <inkml:brushProperty name="height" value="0.025" units="cm"/>
      <inkml:brushProperty name="color" value="#004F8B"/>
    </inkml:brush>
  </inkml:definitions>
  <inkml:trace contextRef="#ctx0" brushRef="#br0">142 0 7687,'-8'0'1879,"-68"0"3802,19 0 4424,106 11-6301,-14-2-3311,39 1-227,0-4 0,1-2-1,78-7 1,-140 3-715,0-1 1,0-1-1,0 0 1,0 0 0,25-9-1,-38 11 273,0 0 0,0-1 0,0 1 0,0 0 0,1 0 0,-1 0 1,0 0-1,0 0 0,0-1 0,0 1 0,0 0 0,0 0 0,0 0 0,0 0 0,1-1 0,-1 1 0,0 0 0,0 0 0,0 0 0,0 0 0,0-1 0,0 1 0,0 0 0,0 0 0,0 0 0,0-1 0,0 1 0,0 0 1,0 0-1,0 0 0,-1-1 0,1 1 0,0 0 0,0 0 0,0 0 0,0 0 0,0-1 0,0 1 0,0 0 0,0 0 0,-1 0 0,1 0 0,0 0 0,0 0 0,0-1 0,0 1 0,0 0 0,-1 0 0,1 0 1,-13-7-9536</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00.759"/>
    </inkml:context>
    <inkml:brush xml:id="br0">
      <inkml:brushProperty name="width" value="0.025" units="cm"/>
      <inkml:brushProperty name="height" value="0.025" units="cm"/>
    </inkml:brush>
  </inkml:definitions>
  <inkml:trace contextRef="#ctx0" brushRef="#br0">0 43 19987,'0'0'3940,"9"0"-2216,30-1-791,0-3 0,54-11 1,-49 7-2780,0 1-1,48 0 1,-91 7 1805,0 1-1,1 0 1,-1-1-1,0 1 1,0 0-1,0-1 1,0 1-1,0 0 1,0 0-1,0 0 1,0 0-1,0 0 1,0 0-1,0 0 0,-1 0 1,1 0-1,0 1 1,-1-1-1,1 0 1,-1 0-1,1 1 1,-1-1-1,0 0 1,1 0-1,-1 1 1,0-1-1,0 1 1,0-1-1,0 0 1,0 1-1,0-1 1,-1 2-1,-3 60 659,2-50-558,0 3 71,1 0 0,1 0 0,1 0-1,0 0 1,1 0 0,0 0 0,1 0-1,1-1 1,1 1 0,0-1 0,1 0 0,8 14-1,-7-15 38,0 0 0,-1 1 0,0 0 0,-2 0 0,1 0 0,-2 0 0,0 1 0,1 18 0,-4-27-32,0-1 0,0 0 0,-1 1 0,0-1 0,0 0 0,0 0 0,-1 1 0,0-1 0,0 0 0,0-1 0,-1 1-1,0 0 1,0-1 0,0 1 0,-1-1 0,0 0 0,0 0 0,0-1 0,-1 1 0,0-1 0,1 0 0,-12 7 0,1-2 252,-1-1 0,-1 0 0,1-2-1,-1 0 1,-1 0 0,1-2 0,-1 0 0,0-1-1,0 0 1,-29-1 0,46-2-478,0 0 0,-1 0 0,1 0 1,0 0-1,0-1 0,0 1 0,-1 0 0,1 0 0,0-1 1,0 1-1,0-1 0,0 1 0,0-1 0,0 1 0,0-1 0,0 0 1,0 0-1,0 1 0,0-1 0,0 0 0,1 0 0,-1 0 1,0 0-1,0 0 0,1 0 0,-1 0 0,1 0 0,-1 0 0,1 0 1,-1 0-1,1 0 0,0-1 0,0 1 0,-1 0 0,1 0 1,0 0-1,0-1 0,0 1 0,0 0 0,0 0 0,1-2 0,-1-2-931,1 0-1,1-1 1,-1 1 0,1 0-1,-1 0 1,1-1-1,5-7 1,10-12-9725</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57.787"/>
    </inkml:context>
    <inkml:brush xml:id="br0">
      <inkml:brushProperty name="width" value="0.025" units="cm"/>
      <inkml:brushProperty name="height" value="0.025" units="cm"/>
    </inkml:brush>
  </inkml:definitions>
  <inkml:trace contextRef="#ctx0" brushRef="#br0">0 608 4869,'0'0'6528,"13"-8"-5887,319-251 1469,-218 162-2025,173-112 0,-223 178-3646,-55 28 235</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3:06.358"/>
    </inkml:context>
    <inkml:brush xml:id="br0">
      <inkml:brushProperty name="width" value="0.025" units="cm"/>
      <inkml:brushProperty name="height" value="0.025" units="cm"/>
    </inkml:brush>
  </inkml:definitions>
  <inkml:trace contextRef="#ctx0" brushRef="#br0">0 572 5093,'0'0'7276,"11"-13"-6833,40-43-44,2 3-1,87-69 0,145-90-1908,-209 156-1074,-3-4-2044</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3:42.558"/>
    </inkml:context>
    <inkml:brush xml:id="br0">
      <inkml:brushProperty name="width" value="0.025" units="cm"/>
      <inkml:brushProperty name="height" value="0.025" units="cm"/>
      <inkml:brushProperty name="color" value="#004F8B"/>
    </inkml:brush>
  </inkml:definitions>
  <inkml:trace contextRef="#ctx0" brushRef="#br0">1 297 13901,'0'0'8211,"14"-2"-6898,47-16-306,-1-2 0,-1-3 0,78-41 1,3 0-521,-68 31-444,-26 12-310,87-29 0,-125 49 722,-3 1-3684,-19 4-17059</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3:46.167"/>
    </inkml:context>
    <inkml:brush xml:id="br0">
      <inkml:brushProperty name="width" value="0.025" units="cm"/>
      <inkml:brushProperty name="height" value="0.025" units="cm"/>
      <inkml:brushProperty name="color" value="#E71224"/>
    </inkml:brush>
  </inkml:definitions>
  <inkml:trace contextRef="#ctx0" brushRef="#br0">1 185 12172,'0'0'9064,"13"-9"-8082,0-1-766,1 2-1,0 0 1,0 0 0,1 1-1,0 1 1,0 1-1,18-5 1,191-27 517,238-8 1,-208 24-4737,-246 21 3237,8-2-1086,-8-2-2475,-7-1-2224</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4:40.689"/>
    </inkml:context>
    <inkml:brush xml:id="br0">
      <inkml:brushProperty name="width" value="0.025" units="cm"/>
      <inkml:brushProperty name="height" value="0.025" units="cm"/>
    </inkml:brush>
  </inkml:definitions>
  <inkml:trace contextRef="#ctx0" brushRef="#br0">699 51 7783,'0'0'961,"-11"10"27,-5 4-832,-55 45 1060,65-55-1173,-1 0 1,1 0 0,-1-1-1,1 0 1,-1 0-1,0 0 1,0-1 0,0 0-1,-1-1 1,1 1-1,-9-1 1,4 0 15,1 0 0,-1 1 1,1 0-1,-1 0 0,1 1 0,0 1 0,0 0 1,0 0-1,1 1 0,0 1 0,-1 0 0,2 0 1,-15 12-1,22-17-39,-7 5 77,-46 31 1373,-86 74 0,127-99-1307,1 1-1,0 1 1,1 0 0,0 1-1,1 1 1,1-1-1,1 1 1,0 1 0,1 0-1,-12 35 1,18-40-163,0 1 0,1 0 1,1-1-1,0 1 1,0 0-1,1 0 0,1-1 1,0 1-1,1-1 0,5 17 1,3 3 5,2-1-1,28 52 1,-30-64 0,1-1 0,1 0 0,0-1 0,2-1 1,0 0-1,0-1 0,2 0 0,0-1 0,32 19 0,-23-18 8,1-1 0,0-1 1,0-2-1,1-1 0,1-1 0,45 8 0,15-1-6,121 41 0,-169-45-3,1-1 0,0-2 0,0-2-1,1-1 1,0-3 0,0-1 0,-1-2 0,1-3-1,61-10 1,105-12 3,69-14 48,-208 23-87,0-4 0,-1-2 0,-1-4 0,-2-2 0,72-42-1,-126 62 17,0 0 0,0 0 0,-1-1 0,0-1 0,0 0 0,-1 0 0,-1-1 0,0-1 0,0 1 0,-1-1-1,-1-1 1,12-25 0,-15 29 17,-1-1 0,0 1 1,-1-1-1,0 0 0,0 1 0,-1-1 0,-1 0 0,1 0 0,-2 0 0,1 0 0,-1 0 0,-1 0 0,0 1 0,0-1 0,-1 1 0,0-1 0,-1 1 1,0 0-1,-8-14 0,-9-9 1,0 1 1,-3 1 0,0 0-1,-2 2 1,-1 1-1,-1 1 1,-32-22 0,10 13-5,-3 3 1,0 1-1,-91-36 0,34 20-2,-6-4 100,-165-48 1,242 89-122,0 1 0,-1 2 1,1 1-1,-1 3 1,0 1-1,0 2 0,0 1 1,-62 11-1,-60 32-2079,29-7-3054,26-15-3192</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6:49.121"/>
    </inkml:context>
    <inkml:brush xml:id="br0">
      <inkml:brushProperty name="width" value="0.025" units="cm"/>
      <inkml:brushProperty name="height" value="0.025" units="cm"/>
      <inkml:brushProperty name="color" value="#004F8B"/>
    </inkml:brush>
  </inkml:definitions>
  <inkml:trace contextRef="#ctx0" brushRef="#br0">6 0 11307,'-3'41'13466,"1"21"-8164,1 165-5927,1-206 1577,7 15-529,1-23-1318,-8-13 760,1 0 0,-1 0 0,0 0-1,1 0 1,-1 0 0,1 0 0,-1 0-1,0-1 1,1 1 0,-1 0 0,1 0-1,-1 0 1,0-1 0,1 1 0,-1 0 0,0 0-1,1-1 1,-1 1 0,0 0 0,0-1-1,1 1 1,-1 0 0,0-1 0,0 1-1,0-1 1,1 1 0,-1 0 0,0-1 0,0 1-1,0-1 1,0 1 0,0 0 0,0-1-1,0 0 1,4-40-11001,-4 12-1227</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6:50.322"/>
    </inkml:context>
    <inkml:brush xml:id="br0">
      <inkml:brushProperty name="width" value="0.025" units="cm"/>
      <inkml:brushProperty name="height" value="0.025" units="cm"/>
      <inkml:brushProperty name="color" value="#004F8B"/>
    </inkml:brush>
  </inkml:definitions>
  <inkml:trace contextRef="#ctx0" brushRef="#br0">25 1 11915,'0'0'12369,"1"10"-10805,4 86 153,-5-1-1,-14 108 0,-1 26 54,15-228-1794,-1 0-1,1 0 1,0-1-1,0 1 1,0 0-1,0 0 1,0 0 0,0-1-1,0 1 1,0 0-1,0 0 1,0 0 0,0-1-1,0 1 1,1 0-1,-1 0 1,0-1-1,0 1 1,1 0 0,-1-1-1,1 1 1,-1 0-1,1-1 1,-1 1 0,1 0-1,0 0 1,13-15-1677,10-37-3156,-19 36-1261,1 1-2616</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6:51.106"/>
    </inkml:context>
    <inkml:brush xml:id="br0">
      <inkml:brushProperty name="width" value="0.025" units="cm"/>
      <inkml:brushProperty name="height" value="0.025" units="cm"/>
      <inkml:brushProperty name="color" value="#004F8B"/>
    </inkml:brush>
  </inkml:definitions>
  <inkml:trace contextRef="#ctx0" brushRef="#br0">43 0 10410,'0'0'16885,"-4"7"-16196,-3 11-293,0 1 0,1-1 0,1 1 0,0 0-1,2 1 1,0-1 0,2 1 0,0-1 0,1 1 0,0-1 0,5 23 0,-5-39-395,1 0 0,0 0 0,-1 0 0,1 0 0,0-1 0,0 1 0,1 0 0,-1-1 0,1 1 0,-1-1 0,1 1 0,0-1 0,0 0 0,0 0 0,0 1 0,0-1 0,0-1 0,0 1 0,1 0 1,-1-1-1,1 1 0,0-1 0,-1 0 0,1 1 0,0-1 0,0-1 0,-1 1 0,1 0 0,0-1 0,0 1 0,0-1 0,0 0 0,0 0 0,0 0 0,0 0 0,0-1 0,0 1 0,3-2 0,2 0-2,0 0 1,0-1-1,0 0 1,0 0-1,0-1 0,-1 1 1,0-2-1,1 1 0,-2-1 1,1 0-1,-1-1 1,8-7-1,-6 2 1,1 0 0,-1-1 0,-1 0 0,0-1 0,-1 1 0,0-1 0,-1 0 0,0-1 0,-1 1 0,-1-1 0,0 0 0,-1 0 0,1-25 0,-22 100 0,15-46-1789,3-14 1427,1 0-1,0-1 0,0 1 1,0 0-1,-1-1 1,1 1-1,0 0 0,0 0 1,0-1-1,0 1 1,0 0-1,1 0 0,-1-1 1,0 1-1,0 0 1,0 0-1,1-1 0,-1 1 1,0 0-1,1-1 1,-1 1-1,0 0 0,1-1 1,-1 1-1,1-1 1,-1 1-1,1 0 0,-1-1 1,1 0-1,0 1 1,-1-1-1,1 1 0,-1-1 1,1 0-1,0 1 1,0-1-1,2 3-287</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6:51.608"/>
    </inkml:context>
    <inkml:brush xml:id="br0">
      <inkml:brushProperty name="width" value="0.025" units="cm"/>
      <inkml:brushProperty name="height" value="0.025" units="cm"/>
      <inkml:brushProperty name="color" value="#004F8B"/>
    </inkml:brush>
  </inkml:definitions>
  <inkml:trace contextRef="#ctx0" brushRef="#br0">0 1 2146,'0'0'9737,"0"5"-14189</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6:52.108"/>
    </inkml:context>
    <inkml:brush xml:id="br0">
      <inkml:brushProperty name="width" value="0.025" units="cm"/>
      <inkml:brushProperty name="height" value="0.025" units="cm"/>
      <inkml:brushProperty name="color" value="#004F8B"/>
    </inkml:brush>
  </inkml:definitions>
  <inkml:trace contextRef="#ctx0" brushRef="#br0">1 58 5701,'0'0'10303,"1"-8"-7815,-2 0-1697,1 6-480,-1-1 0,1 0 1,0 0-1,0 1 1,1-1-1,-1 0 0,0 0 1,1 1-1,-1-1 0,1 1 1,2-6-1,-3 8-209,0 0-1,0 0 1,0-1-1,0 1 1,0 0 0,0 0-1,0 0 1,0 0-1,0-1 1,0 1-1,1 0 1,-1 0-1,0 0 1,0 0 0,0-1-1,0 1 1,0 0-1,0 0 1,0 0-1,1 0 1,-1 0 0,0 0-1,0 0 1,0-1-1,0 1 1,1 0-1,-1 0 1,0 0 0,0 0-1,0 0 1,0 0-1,1 0 1,-1 0-1,0 0 1,0 0-1,0 0 1,1 0 0,-1 0-1,0 0 1,0 0-1,0 0 1,0 0-1,1 0 1,-1 0 0,0 0-1,0 0 1,0 0-1,1 1 1,4 10 1434,0 14-944,-1 14 343,-4 68-1,-1-44-352,4-62-1493,5-8-252,5-9-2881,-3-9-7033,-5 12-299</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01.448"/>
    </inkml:context>
    <inkml:brush xml:id="br0">
      <inkml:brushProperty name="width" value="0.025" units="cm"/>
      <inkml:brushProperty name="height" value="0.025" units="cm"/>
    </inkml:brush>
  </inkml:definitions>
  <inkml:trace contextRef="#ctx0" brushRef="#br0">72 0 19378,'0'0'2018,"-15"74"160,-3-24-512,4 7-321,0-1-64,7-2-672,4-5-353,3-9-128,9-10-64,13-11-64,4-9-64,6-10-512,2 0-898,-2-22-1633,-5-14-1889,-9-9-4677</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6:52.547"/>
    </inkml:context>
    <inkml:brush xml:id="br0">
      <inkml:brushProperty name="width" value="0.025" units="cm"/>
      <inkml:brushProperty name="height" value="0.025" units="cm"/>
      <inkml:brushProperty name="color" value="#004F8B"/>
    </inkml:brush>
  </inkml:definitions>
  <inkml:trace contextRef="#ctx0" brushRef="#br0">38 110 7175,'0'0'21113,"0"5"-19837,0-4-1226,0 0-1,0 0 1,0 0 0,0 0-1,0 1 1,1-1 0,-1 0-1,0 0 1,0 0 0,1 0-1,-1 0 1,1 0-1,-1 0 1,1 0 0,-1 0-1,1 0 1,0 0 0,-1 0-1,1 0 1,0 0 0,0-1-1,0 1 1,0 0 0,0 0-1,-1-1 1,1 1 0,0-1-1,1 1 1,1 0 0,42 3 767,-42-4-818,6-1 21,-1 0-1,0 0 0,1-1 1,-1 0-1,0-1 1,0 0-1,-1 0 0,1-1 1,0 0-1,11-8 1,-14 9-14,0 0 1,0-1 0,0 0-1,-1 0 1,0 0 0,1 0-1,-1-1 1,-1 0 0,1 0-1,-1 0 1,1 0 0,-2 0-1,1-1 1,0 0 0,1-7-1,-4 12-4,1 0 0,-1 0 0,0 0-1,0 0 1,0 1 0,0-1-1,0 0 1,0 0 0,0 0 0,0 0-1,0 0 1,-1 0 0,1 1-1,0-1 1,0 0 0,-1 0 0,1 0-1,-1 1 1,1-1 0,-1 0-1,1 0 1,-1 1 0,1-1 0,-1 0-1,1 1 1,-1-1 0,0 1-1,0-1 1,1 1 0,-1-1 0,-1 0-1,-1 0-1,0 0-1,0 0 0,0 1 1,0-1-1,-1 1 0,1 0 1,0 0-1,0 0 1,-5 1-1,-2 0-3,-1 1-1,1 0 1,-1 1-1,-17 7 1,12-2 49,2 0 0,-1 1 1,1 1-1,0 0 0,-15 16 0,24-21-29,0-1-1,1 1 1,0 0-1,0 1 1,1-1-1,-1 0 1,1 1-1,0 0 1,1 0-1,-1 0 1,1 0-1,0 0 1,1 0-1,-1 1 1,1-1-1,1 1 0,-1 6 1,2-10-14,-1 0 0,1 0 0,0 0 0,1 0 0,-1 0 0,0 0 0,1 0 0,0 0 0,0-1 0,-1 1 0,2-1 0,-1 1 0,0-1 0,0 0 0,1 0 0,-1 0 0,1 0 0,0 0 0,-1 0 0,1-1 0,0 0 1,0 1-1,0-1 0,0 0 0,0 0 0,6 0 0,12 5-59,1-2 1,38 4 0,-44-6-54,77 4-3022,-30-6-3313,-12 0-5695</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4:45.346"/>
    </inkml:context>
    <inkml:brush xml:id="br0">
      <inkml:brushProperty name="width" value="0.025" units="cm"/>
      <inkml:brushProperty name="height" value="0.025" units="cm"/>
      <inkml:brushProperty name="color" value="#004F8B"/>
    </inkml:brush>
  </inkml:definitions>
  <inkml:trace contextRef="#ctx0" brushRef="#br0">65 91 8104,'0'0'5055,"-9"0"-2001,0 0-2164,-15 1 20,3-7 3007,21 6-3864,0 0 0,0 0-1,0 0 1,0 0 0,0 0 0,0 0-1,0 0 1,-1 0 0,1-1 0,0 1-1,0 0 1,0 0 0,0 0 0,0 0-1,0 0 1,0 0 0,0 0 0,0 0-1,0-1 1,0 1 0,0 0 0,0 0-1,0 0 1,0 0 0,0 0-1,0 0 1,0 0 0,0-1 0,0 1-1,0 0 1,0 0 0,0 0 0,0 0-1,0 0 1,0 0 0,0 0 0,0-1-1,0 1 1,0 0 0,0 0 0,0 0-1,0 0 1,0 0 0,0 0 0,0 0-1,1 0 1,-1 0 0,0-1 0,0 1-1,0 0 1,0 0 0,0 0 0,0 0-1,0 0 1,0 0 0,1 0 0,-1 0-1,0 0 1,0 0 0,0 0 0,13-6 610,13-2-610,-18 6 42,69-17 207,0 3 0,1 3 0,96-3 0,-173 16-302,0 0-1,0-1 0,1 1 1,-1 0-1,0 0 1,0 0-1,0 0 1,0 0-1,0 0 1,0 1-1,0-1 1,0 0-1,0 0 1,0 1-1,0-1 1,0 1-1,0-1 1,0 1-1,-1-1 1,1 1-1,0 0 1,0-1-1,0 1 1,-1 0-1,1-1 1,0 1-1,-1 0 0,1 0 1,0 0-1,-1 0 1,1 0-1,-1 0 1,0 0-1,1 0 1,-1 0-1,0 0 1,1 0-1,-1 0 1,0 0-1,0 0 1,0 0-1,0 0 1,0 0-1,0 0 1,0 0-1,0 0 1,-1 0-1,0 2 1,0 2 10,-1 1 1,-1-1-1,1 0 1,-1 0-1,0 0 1,0 0-1,-7 8 1,-17 16 153,-2-1 0,-32 24-1,31-27 597,0 1 0,-27 32-1,57-58-755,-1 0 0,1 0 0,0 1 0,-1-1 0,1 0-1,-1 1 1,1-1 0,0 0 0,0 1 0,-1-1-1,1 1 1,0-1 0,0 1 0,-1-1 0,1 0 0,0 1-1,0-1 1,0 1 0,0-1 0,0 1 0,0-1 0,-1 1-1,1-1 1,0 1 0,1-1 0,-1 1 0,0-1-1,0 1 1,0-1 0,0 1 0,0-1 0,0 1 0,1-1-1,-1 1 1,0-1 0,0 0 0,1 1 0,-1-1 0,0 1-1,0-1 1,1 0 0,-1 1 0,1-1 0,-1 0-1,0 1 1,1-1 0,-1 0 0,1 0 0,-1 1 0,1-1-1,-1 0 1,0 0 0,1 0 0,-1 0 0,1 0 0,-1 1-1,1-1 1,-1 0 0,1 0 0,-1 0 0,1 0-1,-1 0 1,1-1 0,-1 1 0,1 0 0,-1 0 0,1 0-1,0-1 1,43-3 51,-40 4-43,72-16 46,30-5-43,-95 20-19,0 0-1,-1 1 1,1 0-1,0 1 1,-1 0 0,1 1-1,18 4 1,-27-5-1,1 0 0,0 0 0,-1-1 0,1 2 0,-1-1 0,0 0 0,1 0 0,-1 1 0,0-1 0,0 1 0,0 0 0,0 0 0,0-1 0,0 1 0,0 1 0,-1-1 0,1 0 0,-1 0 0,0 1 0,1-1 0,-1 0 1,0 1-1,0-1 0,0 1 0,-1 0 0,1-1 0,-1 1 0,1-1 0,-1 1 0,0 0 0,0-1 0,0 1 0,-1 3 0,-1 2 40,0 0 0,0 0 0,-1-1 0,0 1 0,0-1 0,-1 0 0,0 0 0,0 0 0,-10 11 0,-11 13 212,-2 0 0,-2-3-1,0 0 1,-2-2 0,0-1 0,-2-1-1,-1-2 1,-48 24 0,78-44-248,0 0 0,0-1 0,-1 1-1,1-1 1,0 0 0,-1 0 0,1 0 0,-1 0 0,1-1-1,-1 0 1,0 0 0,1 0 0,-1 0 0,-6-2 0,9 1-10,0-1 0,0 1 0,0 0 0,0-1 0,0 0 0,0 1-1,0-1 1,0 0 0,1 0 0,-1 0 0,1 0 0,-1 0 0,1 0 0,0 0 0,0 0 0,0-1 0,0 1 0,0-1 0,1 1 0,-1 0 0,1-1 0,-1 1 0,1-1 0,0 1 0,0-1 0,0-3 0,-1 0-388,1 0 1,0-1-1,0 1 0,0-1 0,1 1 0,0 0 1,0-1-1,1 1 0,0 0 0,0 0 1,3-7-1,11-8-4491,8 1-3687,-9 8-4470</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6:34.542"/>
    </inkml:context>
    <inkml:brush xml:id="br0">
      <inkml:brushProperty name="width" value="0.025" units="cm"/>
      <inkml:brushProperty name="height" value="0.025" units="cm"/>
    </inkml:brush>
  </inkml:definitions>
  <inkml:trace contextRef="#ctx0" brushRef="#br0">277 12 5573,'0'0'7367,"-8"-2"-7324,-6 2-184,-26-6-391,31 4 463,0 1-1,-1 1 0,0 0 0,1 0 0,-1 0 0,1 1 1,0 1-1,-1 0 0,1 0 0,0 0 0,0 1 1,-14 7-1,-12 14-2373,31-20 2744,0 0 1,0 0-1,0 1 1,0-1-1,1 1 1,0 0-1,0 0 1,0 0-1,1 0 1,0 0-1,0 1 1,0-1-1,1 1 1,-1-1-1,1 1 1,0 6-1,2 38-2353,0-45 2082,1 1 0,0-1 0,0 0 0,1 0 0,-1 1 0,1-1 0,0-1 0,1 1 0,-1 0 0,1-1 0,0 0 0,0 0 0,7 6 0,-2-2 60,0-1 0,1 0 0,0-1 0,0 0 0,18 8 1,-20-12-125,0 0 0,0 0 1,1-1-1,-1 0 0,0 0 1,0-1-1,1 0 0,-1-1 1,0 0-1,0 0 0,0-1 1,0 0-1,0 0 0,0-1 1,0 0-1,13-7 0,8-6 145,-1-2-1,47-37 0,-62 45-151,-7 5-218,-1 1 0,0 0 0,-1-1 0,1 0 0,-1 0 1,0 0-1,0-1 0,6-11 0,-9 15 268,0 0-1,0 0 1,-1 0-1,1 0 1,-1 0 0,1 0-1,-1-1 1,0 1 0,0 0-1,0 0 1,0-1-1,0 1 1,0 0 0,-1 0-1,1 0 1,-1 0-1,1-1 1,-1 1 0,0 0-1,0 0 1,0 0 0,0 0-1,0 1 1,0-1-1,-1 0 1,1 0 0,-1 1-1,1-1 1,-4-2-1,-2-1 357,-1 0-1,1 0 1,-1 0-1,0 1 1,-1 0-1,1 1 1,-1 0-1,0 1 1,1-1-1,-12 0 1,-45-16-5565</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38.902"/>
    </inkml:context>
    <inkml:brush xml:id="br0">
      <inkml:brushProperty name="width" value="0.025" units="cm"/>
      <inkml:brushProperty name="height" value="0.025" units="cm"/>
      <inkml:brushProperty name="color" value="#E71224"/>
    </inkml:brush>
  </inkml:definitions>
  <inkml:trace contextRef="#ctx0" brushRef="#br0">119 1 3491,'-24'0'385,"5"0"-193,0 0-32,1 0-128,0 0-897,-3 0-2114</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40.139"/>
    </inkml:context>
    <inkml:brush xml:id="br0">
      <inkml:brushProperty name="width" value="0.025" units="cm"/>
      <inkml:brushProperty name="height" value="0.025" units="cm"/>
      <inkml:brushProperty name="color" value="#E71224"/>
    </inkml:brush>
  </inkml:definitions>
  <inkml:trace contextRef="#ctx0" brushRef="#br0">504 205 1313,'0'0'1778,"-12"0"-331,-131 0 2919,-93 3 1704,158 13-6540,47-9 1635,28-7 1083,13-4 1616,33-8-3627,1 1 0,0 3 0,0 1 0,50-1 0,-2 0-200,44-6-5,186 6 0,-287 10-14,42 10-1,-46-6 30,1-2 0,33 1 0,1035-8 626,-459-21-643,-269 5-17,764-37 18,-1044 51-30,595-13 20,-271 11-10,-298 6 3,101-6 30,-204 0-912,-16-9-4162,-8-1-3832</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41.532"/>
    </inkml:context>
    <inkml:brush xml:id="br0">
      <inkml:brushProperty name="width" value="0.025" units="cm"/>
      <inkml:brushProperty name="height" value="0.025" units="cm"/>
      <inkml:brushProperty name="color" value="#E71224"/>
    </inkml:brush>
  </inkml:definitions>
  <inkml:trace contextRef="#ctx0" brushRef="#br0">22 0 6758,'0'0'17468,"-1"11"-16919,0-7-567,-18 168 1874,18-155-2247,1 1-1,1-1 0,0 1 1,1-1-1,1 1 0,1-1 1,0 0-1,9 22 1,-11-36-1267</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41.863"/>
    </inkml:context>
    <inkml:brush xml:id="br0">
      <inkml:brushProperty name="width" value="0.025" units="cm"/>
      <inkml:brushProperty name="height" value="0.025" units="cm"/>
      <inkml:brushProperty name="color" value="#E71224"/>
    </inkml:brush>
  </inkml:definitions>
  <inkml:trace contextRef="#ctx0" brushRef="#br0">1 97 7239,'0'0'15919,"16"-52"-14830,9 44-160,8-2-64,8 1-353,7 3-192,8 1-256,2 2-31,3 0-33,-4 3-1154,-3 0-863,-10 0-962,-12 0-1698,-10 0-2305</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42.300"/>
    </inkml:context>
    <inkml:brush xml:id="br0">
      <inkml:brushProperty name="width" value="0.025" units="cm"/>
      <inkml:brushProperty name="height" value="0.025" units="cm"/>
      <inkml:brushProperty name="color" value="#E71224"/>
    </inkml:brush>
  </inkml:definitions>
  <inkml:trace contextRef="#ctx0" brushRef="#br0">1 50 14798,'0'0'10442,"74"-28"-10154,-34 20-224,2 3-64,4 1-352,-2 3-1057,2-1-834,-6 2-864,-6-2-2850</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42.632"/>
    </inkml:context>
    <inkml:brush xml:id="br0">
      <inkml:brushProperty name="width" value="0.025" units="cm"/>
      <inkml:brushProperty name="height" value="0.025" units="cm"/>
      <inkml:brushProperty name="color" value="#E71224"/>
    </inkml:brush>
  </inkml:definitions>
  <inkml:trace contextRef="#ctx0" brushRef="#br0">26 0 18225,'0'0'1378,"-20"56"223,17-33-544,0 1-416,3 2-513,0-7-128,8-1-96,2-4-929,3-5-865,1-5-640,-5-4-2275,0-2-5509</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42.989"/>
    </inkml:context>
    <inkml:brush xml:id="br0">
      <inkml:brushProperty name="width" value="0.025" units="cm"/>
      <inkml:brushProperty name="height" value="0.025" units="cm"/>
      <inkml:brushProperty name="color" value="#E71224"/>
    </inkml:brush>
  </inkml:definitions>
  <inkml:trace contextRef="#ctx0" brushRef="#br0">0 4 20403,'0'0'5221,"3"-3"-9929,8 12 1120,-7 0-3843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48:01.492"/>
    </inkml:context>
    <inkml:brush xml:id="br0">
      <inkml:brushProperty name="width" value="0.025" units="cm"/>
      <inkml:brushProperty name="height" value="0.025" units="cm"/>
    </inkml:brush>
  </inkml:definitions>
  <inkml:trace contextRef="#ctx0" brushRef="#br0">1 1 13485,'0'0'-6919</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01.777"/>
    </inkml:context>
    <inkml:brush xml:id="br0">
      <inkml:brushProperty name="width" value="0.025" units="cm"/>
      <inkml:brushProperty name="height" value="0.025" units="cm"/>
    </inkml:brush>
  </inkml:definitions>
  <inkml:trace contextRef="#ctx0" brushRef="#br0">48 4 19506,'0'0'4485,"-48"-3"-3108,48 8-1185,0 7-192,13 3-64,11-1 32,12 0-1633,-1-3-2243,-2 0-3491</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43.332"/>
    </inkml:context>
    <inkml:brush xml:id="br0">
      <inkml:brushProperty name="width" value="0.025" units="cm"/>
      <inkml:brushProperty name="height" value="0.025" units="cm"/>
      <inkml:brushProperty name="color" value="#E71224"/>
    </inkml:brush>
  </inkml:definitions>
  <inkml:trace contextRef="#ctx0" brushRef="#br0">195 1 16432,'0'0'8055,"-11"0"-6987,3 0-966,-4 0 6,0 0 0,0 1 0,0 0 0,-22 5 0,31-5-123,0 0 0,0-1 0,1 1-1,-1 0 1,0 1 0,1-1 0,-1 0 0,1 1 0,0-1-1,-1 1 1,1 0 0,0 0 0,0 0 0,0 0-1,0 0 1,0 0 0,1 1 0,-1-1 0,1 0 0,-1 1-1,1 0 1,0-1 0,0 1 0,0 0 0,1-1-1,-1 1 1,0 0 0,1 0 0,0 5 0,0-7-37,0 1 0,1-1 1,-1 1-1,1-1 0,0 1 1,-1-1-1,1 0 0,0 1 1,0-1-1,0 0 0,0 0 1,0 0-1,0 0 0,0 1 1,0-2-1,1 1 0,-1 0 1,0 0-1,1 0 0,-1 0 1,2 0-1,40 17-489,-20-8 233,-15-6 252,46 27-349,-52-29 401,0 0 0,0-1 0,0 1-1,0 0 1,0 0 0,0 0 0,0 1 0,0-1 0,-1 0 0,0 1 0,1-1-1,-1 1 1,0-1 0,0 1 0,0 0 0,0-1 0,-1 1 0,2 5 0,-3-6 68,1-1 1,-1 1-1,0-1 1,1 0-1,-1 1 1,0-1-1,0 0 1,1 1-1,-1-1 1,0 0-1,0 0 1,-1 0-1,1 0 1,0 0-1,0 0 1,0 0 0,-1 0-1,1-1 1,0 1-1,-1 0 1,1-1-1,-1 1 1,1-1-1,-1 1 1,-1-1-1,-43 10 1457,43-9-1388,2-1-139,-17 3 572,1-1 0,-27 0 0,42-2-703,-1 0 1,1 0-1,-1 0 1,1 0-1,-1 0 1,1 0-1,-1-1 1,1 1-1,0-1 1,-1 0-1,1 1 1,0-1-1,0 0 1,-1 0-1,1-1 1,0 1-1,0 0 1,0-1-1,0 1 1,0-1-1,1 0 1,-1 0-1,0 0 1,1 1-1,-1-1 1,1-1-1,-2-3 1,3 5-175,-1 1 0,1-1 0,0 0 0,0 0 0,0 0 0,0 0 0,0 0 0,0 1 0,1-1 1,-1 0-1,0 0 0,0 0 0,1 0 0,-1 1 0,0-1 0,1 0 0,-1 0 0,1 1 0,-1-1 0,1 0 0,-1 1 0,1-1 1,-1 0-1,1 1 0,0-1 0,-1 1 0,1-1 0,0 1 0,-1-1 0,1 1 0,0 0 0,0-1 0,0 1 0,-1 0 0,1-1 0,1 1 1,15-8-7319</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43.706"/>
    </inkml:context>
    <inkml:brush xml:id="br0">
      <inkml:brushProperty name="width" value="0.025" units="cm"/>
      <inkml:brushProperty name="height" value="0.025" units="cm"/>
      <inkml:brushProperty name="color" value="#E71224"/>
    </inkml:brush>
  </inkml:definitions>
  <inkml:trace contextRef="#ctx0" brushRef="#br0">66 1 14350,'0'0'7714,"-6"12"-6545,-4 7-497,1 1 1,0 0 0,2 1-1,1 0 1,0 0-1,-4 33 1,9-40-444,0 1-1,1-1 0,0 1 1,1-1-1,1 1 1,4 17-1,-5-29-215,-1-1 1,1 1-1,0 0 1,0-1-1,1 1 0,-1-1 1,0 1-1,1-1 1,0 1-1,-1-1 0,1 0 1,0 0-1,0 0 1,0 0-1,0 0 1,1-1-1,-1 1 0,0 0 1,1-1-1,-1 0 1,1 0-1,-1 0 0,1 0 1,0 0-1,0 0 1,-1 0-1,1-1 1,0 0-1,0 1 0,0-1 1,-1 0-1,1 0 1,0-1-1,0 1 0,0-1 1,-1 1-1,1-1 1,0 0-1,4-2 0,-1 1-4,-1-1-1,1 0 1,-1-1-1,1 1 0,-1-1 1,0 0-1,-1 0 1,1-1-1,-1 0 0,0 1 1,0-1-1,5-8 1,24-25 58,-33 38-61,0 0 1,1-1 0,-1 1 0,0 0 0,0 0 0,0 0-1,1 0 1,-1 0 0,0 0 0,0 0 0,0 0-1,1 0 1,-1 0 0,0 0 0,0 0 0,0 1 0,1-1-1,-1 0 1,0 0 0,0 0 0,0 0 0,0 0-1,1 0 1,-1 0 0,0 0 0,0 1 0,0-1-1,0 0 1,0 0 0,1 0 0,-1 0 0,0 0 0,0 1-1,0-1 1,0 0 0,0 0 0,0 0 0,0 1-1,0-1 1,0 0 0,0 0 0,0 0 0,0 0 0,0 1-1,0-1 1,0 0 0,0 0 0,0 0 0,0 1-1,0-1 1,0 0 0,0 0 0,0 1 0,2 22 271,-4 25-44,2-42-571,-3 38 1088,9-24-2480,8-9-4445,-4-10-1231</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44.625"/>
    </inkml:context>
    <inkml:brush xml:id="br0">
      <inkml:brushProperty name="width" value="0.025" units="cm"/>
      <inkml:brushProperty name="height" value="0.025" units="cm"/>
      <inkml:brushProperty name="color" value="#E71224"/>
    </inkml:brush>
  </inkml:definitions>
  <inkml:trace contextRef="#ctx0" brushRef="#br0">387 4 16015,'0'0'673,"-9"-1"464,1 0-962,0 0 0,0 0 0,0 1 0,0 0 0,0 1 0,0 0 1,0 0-1,0 1 0,0 0 0,0 0 0,1 1 0,-1 0 0,1 0 0,-8 5 0,-13 10 706,1 0 0,1 2 0,0 0 0,-33 37 0,50-48-676,1 1 1,0 0 0,0 0-1,1 0 1,0 1 0,1 0 0,0 1-1,1 0 1,0-1 0,1 2-1,0-1 1,1 0 0,0 1-1,-1 17 1,4-26-260,0-1 0,1 1 0,-1-1-1,1 1 1,0-1 0,0 0 0,0 1 0,0-1 0,0 0 0,1 0-1,-1 0 1,1 0 0,0 0 0,0 0 0,0 0 0,0-1-1,1 1 1,-1-1 0,1 1 0,-1-1 0,1 0 0,0 0 0,0 0-1,0-1 1,0 1 0,0-1 0,0 1 0,1-1 0,-1 0 0,0 0-1,5 0 1,11 3-938,1-1 1,0-1-1,0-1 0,24-1 0,-26 0-3,36-2-2625,-4-5-1835</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44.970"/>
    </inkml:context>
    <inkml:brush xml:id="br0">
      <inkml:brushProperty name="width" value="0.025" units="cm"/>
      <inkml:brushProperty name="height" value="0.025" units="cm"/>
      <inkml:brushProperty name="color" value="#E71224"/>
    </inkml:brush>
  </inkml:definitions>
  <inkml:trace contextRef="#ctx0" brushRef="#br0">99 0 17104,'0'0'881,"-10"9"491,6-6-1241,-8 7 400,0 0 0,1 1-1,-14 18 1,22-27-432,1 1 1,0 0-1,-1 0 1,1 0-1,1 0 1,-1 0-1,0 0 1,1 1-1,0-1 0,-1 1 1,1-1-1,1 1 1,-1-1-1,0 1 1,1-1-1,0 1 1,0 0-1,0-1 1,0 1-1,1 0 1,-1-1-1,1 1 1,0-1-1,2 5 0,-1-6-46,0 0-1,0 0 1,0 0-1,1 0 0,-1-1 1,1 1-1,-1-1 1,1 1-1,-1-1 0,1 0 1,0 0-1,0-1 1,0 1-1,-1 0 0,1-1 1,0 0-1,0 1 0,0-1 1,3-1-1,58-4 1014,-58 3-1023,0 0-1,-1-1 0,1 0 0,-1 0 0,0 0 1,0-1-1,0 0 0,0 0 0,0 0 0,-1 0 0,0-1 1,0 0-1,0 0 0,-1 0 0,1 0 0,2-7 1,-5 10-25,1 0 1,-1 0 0,0-1-1,0 1 1,0 0 0,-1 0-1,1-1 1,0 1 0,-1 0 0,0-1-1,1 1 1,-1 0 0,0-1-1,0 1 1,0-1 0,-1 1 0,1 0-1,-1-1 1,1 1 0,-1 0-1,0-1 1,1 1 0,-1 0-1,-1 0 1,1 0 0,0 0 0,0 0-1,-1 0 1,1 0 0,-1 0-1,1 1 1,-1-1 0,0 0 0,0 1-1,0-1 1,0 1 0,0 0-1,0 0 1,0 0 0,0 0-1,-1 0 1,-3-1 0,-3 0-165,0 0-1,1 0 1,-1 1 0,0 0-1,-11 0 1,19 1-16,-1 0-1,0 0 1,0 1-1,0-1 1,0 0 0,0 1-1,0-1 1,0 1 0,1 0-1,-1 0 1,0 0-1,1-1 1,-3 3 0,3-2-35,1-1 1,-1 1-1,0 0 1,1 0-1,-1 0 1,1 0-1,0 0 1,-1 0-1,1 0 1,0 0-1,-1 0 1,1 0-1,0 0 1,0 0 0,0 0-1,0 0 1,0 0-1,0 0 1,0 0-1,0 0 1,0 0-1,1 0 1,-1 0-1,0 0 1,1 0-1,0 1 1,8 9-4294,7-1-1296</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45.315"/>
    </inkml:context>
    <inkml:brush xml:id="br0">
      <inkml:brushProperty name="width" value="0.025" units="cm"/>
      <inkml:brushProperty name="height" value="0.025" units="cm"/>
      <inkml:brushProperty name="color" value="#E71224"/>
    </inkml:brush>
  </inkml:definitions>
  <inkml:trace contextRef="#ctx0" brushRef="#br0">227 27 16784,'0'0'4393,"-11"-5"-2167,-38-14-960,45 18-1193,0 1 0,1-1 0,-1 1 1,0-1-1,0 1 0,0 1 0,0-1 1,0 0-1,0 1 0,0 0 0,0 0 0,1 0 1,-1 0-1,0 1 0,1 0 0,-1-1 1,1 1-1,0 0 0,-1 1 0,1-1 1,-5 6-1,-4 3 102,2 0 0,-1 1-1,-14 21 1,24-32-136,-1 3 19,-1-1 1,1 1-1,0 0 0,0 0 1,0 0-1,0 0 1,1 0-1,0 0 1,-1 0-1,1 0 1,0 9-1,1-11-79,0 0-1,0-1 0,1 1 0,-1 0 0,1 0 1,-1 0-1,1-1 0,0 1 0,0 0 0,0-1 1,0 1-1,0-1 0,0 1 0,0-1 0,0 0 1,0 1-1,1-1 0,-1 0 0,1 0 1,-1 0-1,1 0 0,-1 0 0,1 0 0,-1 0 1,1 0-1,0-1 0,0 1 0,-1-1 0,4 1 1,9 3-980,0-1 0,0-1 0,0-1 0,19 1 0,28-4-7757,-21-1-2751</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45.688"/>
    </inkml:context>
    <inkml:brush xml:id="br0">
      <inkml:brushProperty name="width" value="0.025" units="cm"/>
      <inkml:brushProperty name="height" value="0.025" units="cm"/>
      <inkml:brushProperty name="color" value="#E71224"/>
    </inkml:brush>
  </inkml:definitions>
  <inkml:trace contextRef="#ctx0" brushRef="#br0">272 10 11691,'0'0'2258,"-8"-2"32,0 0-1863,-1 0 1,1 0-1,0 1 0,-1 0 0,1 1 0,-1 0 0,1 0 0,-1 1 0,1 0 0,-1 1 0,1-1 0,0 2 0,0-1 0,0 1 0,0 0 0,-9 6 1,3 0 47,0 1 0,1 0 0,1 1 1,-15 16-1,24-24-356,0 1-1,0 0 1,0-1 0,0 1 0,0 1-1,1-1 1,0 0 0,0 0-1,0 1 1,0 0 0,1-1 0,-1 1-1,1 0 1,1-1 0,-1 1 0,1 0-1,-1 0 1,1 0 0,1 5 0,0-8-104,0 0 0,0 0 0,0-1 1,0 1-1,0 0 0,1-1 0,-1 1 0,0-1 1,1 1-1,-1-1 0,1 0 0,0 1 1,-1-1-1,1 0 0,0 0 0,0 0 0,0 0 1,-1-1-1,1 1 0,0 0 0,0-1 1,0 0-1,0 1 0,0-1 0,4 0 0,56 2 252,-54-2-209,1-1-16,0 0 0,0-1 0,0 0 0,0 0 0,-1-1 0,1 0 0,-1-1 0,0 0 0,0 0 0,12-8 0,-17 10-177,1-1-1,-1 1 0,0 0 0,0-1 0,0 0 0,0 0 1,0 0-1,-1 0 0,0 0 0,1 0 0,-1-1 0,0 1 1,0-1-1,-1 1 0,1-1 0,-1 0 0,0 0 0,0 1 1,0-1-1,0 0 0,-1 0 0,1 0 0,-1 0 0,0 0 1,-1-7-1,0 9-139,1 1 1,-1 0-1,1 0 1,-1 0-1,1 0 0,-1 0 1,0 0-1,1 0 1,-1 0-1,0 1 1,0-1-1,0 0 0,1 0 1,-1 1-1,0-1 1,0 0-1,0 1 1,-2-2-1,-12-3-6226,4 3-2302</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46.051"/>
    </inkml:context>
    <inkml:brush xml:id="br0">
      <inkml:brushProperty name="width" value="0.025" units="cm"/>
      <inkml:brushProperty name="height" value="0.025" units="cm"/>
      <inkml:brushProperty name="color" value="#E71224"/>
    </inkml:brush>
  </inkml:definitions>
  <inkml:trace contextRef="#ctx0" brushRef="#br0">1 72 7495,'0'0'13122,"6"-8"-10362,-3 3-2497,0 1 0,0-1 0,1 1 1,0-1-1,0 1 0,0 1 0,0-1 0,1 0 1,0 1-1,-1 0 0,1 0 0,0 0 0,1 1 1,-1 0-1,0 0 0,1 0 0,-1 1 0,1-1 1,-1 1-1,1 0 0,0 1 0,5 0 1,-9 0-278,-1 1 1,1-1 0,-1 1 0,1 0 0,-1-1 0,0 1 0,1 0 0,-1 0 0,0 0 0,0 0 0,0 0 0,0 0 0,0 0 0,0 1 0,0-1 0,0 0 0,0 1 0,0-1 0,-1 0 0,1 1-1,-1-1 1,1 1 0,-1-1 0,1 1 0,-1-1 0,0 1 0,0-1 0,0 1 0,0 0 0,0-1 0,0 1 0,0-1 0,-1 3 0,1 3-8,0 0-1,-1 0 1,0 1 0,-1-1-1,1 0 1,-4 7 0,-9 11 84,11-21-51,0 0-1,0 0 1,1 0 0,0 1 0,0-1 0,0 1 0,0-1 0,1 1 0,-2 4-1,37-34 320,7-14-433,-26 24-24,0 0 0,35-24 0,-50 38 106,0 1 0,0 0 0,1 0 0,-1 0 0,0 0 0,0-1 0,0 1 1,1 0-1,-1 0 0,0 0 0,0 0 0,0 0 0,1 0 0,-1 0 0,0 0 0,0 0 0,1 0 0,-1 0 0,0 0 0,0 0 1,1 0-1,-1 0 0,0 0 0,0 0 0,0 0 0,1 0 0,-1 0 0,0 0 0,0 0 0,1 0 0,-1 0 0,0 0 0,0 0 1,0 1-1,1-1 0,-1 0 0,0 0 0,0 0 0,0 0 0,0 1 0,1-1 0,-1 0 0,0 0 0,0 0 0,0 1 0,1 16-315,-9 26 429,6-35-100,1-3 55,0 0 0,0 0 0,0 0 0,1 1-1,-1-1 1,1 0 0,1 0 0,-1 0 0,1 0-1,-1 0 1,3 6 0,-2-10-125,0 0-1,-1 1 1,1-1-1,0 1 1,0-1-1,0 0 1,0 0 0,0 0-1,1 0 1,-1 0-1,0 0 1,1 0-1,-1 0 1,3 1 0,-1-1-466,1 1 0,-1-1 1,1 0-1,-1-1 1,1 1-1,0-1 1,-1 1-1,5-1 1,12-2-3976,0-6-1579</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46.442"/>
    </inkml:context>
    <inkml:brush xml:id="br0">
      <inkml:brushProperty name="width" value="0.025" units="cm"/>
      <inkml:brushProperty name="height" value="0.025" units="cm"/>
      <inkml:brushProperty name="color" value="#E71224"/>
    </inkml:brush>
  </inkml:definitions>
  <inkml:trace contextRef="#ctx0" brushRef="#br0">29 29 10922,'0'0'5830,"-4"9"-3631,4-9-2199,-19 53 3402,17-48-3133,1-1-1,0 1 0,0-1 1,1 1-1,-1-1 0,1 1 1,0-1-1,0 1 0,1-1 1,-1 1-1,1-1 0,0 1 1,2 4-1,-2-8-250,0 1 0,0-1 0,1 1 0,-1-1-1,0 0 1,1 1 0,-1-1 0,1 0 0,0 0 0,-1 0 0,1-1-1,0 1 1,0 0 0,-1 0 0,1-1 0,0 0 0,0 1 0,0-1 0,0 0-1,-1 1 1,1-1 0,0 0 0,0-1 0,0 1 0,0 0 0,0 0-1,0-1 1,3-1 0,1 1-10,1-1-1,-1 0 1,0 0 0,0-1-1,0 0 1,11-7-1,-6 2-337,-1-1 1,-1-1-1,0 1 0,15-22 0,-20 26 292,0-1 0,0 0 1,-1-1-1,0 1 0,0 0 0,0-1 0,-1 0 0,0 1 0,0-1 0,1-14 0,-20 47 1127,14-18-838,-1 0-1,1 1 0,1-1 1,0 1-1,0 0 0,0 0 1,1 0-1,0 16 1,2-23-248,-1 1 0,0 0 1,1-1-1,-1 1 1,1-1-1,0 1 1,0-1-1,0 1 1,0-1-1,0 0 0,0 0 1,1 1-1,-1-1 1,1 0-1,0 0 1,0 0-1,-1 0 1,1-1-1,0 1 0,0 0 1,1-1-1,-1 0 1,0 1-1,0-1 1,1 0-1,-1 0 0,1 0 1,-1 0-1,1-1 1,-1 1-1,1-1 1,0 1-1,4-1 1,39-2-3235,-18-11-2491,-4-6-3118</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46.976"/>
    </inkml:context>
    <inkml:brush xml:id="br0">
      <inkml:brushProperty name="width" value="0.025" units="cm"/>
      <inkml:brushProperty name="height" value="0.025" units="cm"/>
      <inkml:brushProperty name="color" value="#E71224"/>
    </inkml:brush>
  </inkml:definitions>
  <inkml:trace contextRef="#ctx0" brushRef="#br0">123 0 17040,'0'0'8205,"2"12"-6763,2 16-657,-2-1 1,0 1 0,-2 0 0,-5 45 0,-9 18-826,-4 148 0,16-249-2372,-1 1 0,-1-1 0,1 1 1,-8-12-1,0-1-616,-17-28-1551,9 21 6121,5-1 6124,14 30-7472,0-1 0,0 0 1,0 0-1,0 1 1,0-1-1,0 0 0,0 0 1,0 1-1,0-1 0,0 0 1,0 1-1,1-1 1,-1 0-1,0 1 0,1-1 1,-1 0-1,0 1 0,1-1 1,-1 0-1,1 1 1,-1-1-1,1 1 0,-1-1 1,1 1-1,-1-1 0,1 1 1,-1-1-1,1 1 1,0 0-1,-1-1 0,1 1 1,0 0-1,-1-1 0,1 1 1,0 0-1,0 0 1,34-9 648,-29 8-390,86-10-446,-30 7-3725,5-1-8085,-39 3 2755</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47.303"/>
    </inkml:context>
    <inkml:brush xml:id="br0">
      <inkml:brushProperty name="width" value="0.025" units="cm"/>
      <inkml:brushProperty name="height" value="0.025" units="cm"/>
      <inkml:brushProperty name="color" value="#E71224"/>
    </inkml:brush>
  </inkml:definitions>
  <inkml:trace contextRef="#ctx0" brushRef="#br0">136 2 6470,'0'0'22646,"-11"-1"-22193,5 0-407,0 1 0,0 0 0,-1 0-1,1 1 1,0 0 0,0 0-1,0 0 1,-10 5 0,14-5-40,0-1 0,0 1-1,0 1 1,0-1 0,0 0 0,0 0-1,0 1 1,0-1 0,1 1 0,-1 0 0,1-1-1,-1 1 1,1 0 0,0 0 0,-1 0 0,1 0-1,0 0 1,0 0 0,0 0 0,1 0 0,-1 1-1,1-1 1,-1 0 0,1 0 0,-1 1 0,1-1-1,0 0 1,0 1 0,0-1 0,1 0-1,-1 0 1,1 1 0,0 3 0,0-4-15,0 0 0,0-1 0,0 1 0,0 0 0,1 0 1,-1-1-1,0 1 0,1 0 0,-1-1 0,1 1 0,0-1 0,-1 0 0,1 0 0,0 0 0,0 1 1,0-2-1,0 1 0,2 1 0,45 14-572,-32-11 199,-3-1 81,-2 0 243,0-1-1,0 2 1,-1 0-1,0 0 1,1 1 0,13 10-1,-24-16 76,-1 1 1,1-1-1,-1 1 0,1-1 0,-1 1 1,0-1-1,1 1 0,-1-1 1,0 1-1,1 0 0,-1-1 0,0 1 1,0-1-1,1 1 0,-1 0 0,0-1 1,0 1-1,0 0 0,0-1 1,0 1-1,0 0 0,0-1 0,0 1 1,0 0-1,0-1 0,-1 1 0,1 0 1,0-1-1,0 1 0,0-1 1,-1 1-1,1 0 0,0-1 0,-1 1 1,1-1-1,-1 1 0,1-1 0,0 1 1,-1-1-1,1 1 0,-1-1 1,0 0-1,1 1 0,-1-1 0,1 0 1,-1 1-1,1-1 0,-1 0 0,0 0 1,1 0-1,-2 1 0,-37 13 1054,35-13-1038,-24 7 760,-1-1-1,-38 3 1,13-7-2669,49-4-1461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02.149"/>
    </inkml:context>
    <inkml:brush xml:id="br0">
      <inkml:brushProperty name="width" value="0.025" units="cm"/>
      <inkml:brushProperty name="height" value="0.025" units="cm"/>
    </inkml:brush>
  </inkml:definitions>
  <inkml:trace contextRef="#ctx0" brushRef="#br0">1 102 23927,'0'0'6181,"37"-49"-7270,-13 28-2402,-8 3-3203,-6 4-8104</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01.016"/>
    </inkml:context>
    <inkml:brush xml:id="br0">
      <inkml:brushProperty name="width" value="0.025" units="cm"/>
      <inkml:brushProperty name="height" value="0.025" units="cm"/>
      <inkml:brushProperty name="color" value="#E71224"/>
    </inkml:brush>
  </inkml:definitions>
  <inkml:trace contextRef="#ctx0" brushRef="#br0">229 37 11627,'0'0'11595,"-10"-5"-11008,-32-17 11,39 21-528,1 1 0,-1-1-1,1 1 1,-1-1 0,1 1-1,-1 0 1,1 0 0,-1 0 0,0 0-1,1 1 1,-1-1 0,1 1 0,-1-1-1,1 1 1,0 0 0,-1 0-1,1 0 1,-5 3 0,-34 29 1042,33-25-842,0 0-77,-1 0 1,1 1-1,1 0 1,0 0-1,0 1 1,-7 14-1,12-19-147,-1 0-1,1 0 1,0 0-1,0 0 0,1 1 1,0-1-1,0 1 1,0 0-1,0-1 1,1 1-1,0-1 1,0 1-1,1 0 1,-1-1-1,3 8 1,-2-10-39,1-1 1,0 1 0,-1-1 0,1 1 0,0-1 0,0 0 0,0 0-1,1 0 1,-1 0 0,0 0 0,1-1 0,-1 1 0,1-1 0,-1 1-1,1-1 1,0 0 0,0 0 0,0 0 0,0 0 0,-1-1-1,1 1 1,0-1 0,0 0 0,5 0 0,4 1 34,0-1 0,0 0 0,0-1 0,-1 0 0,14-3 0,-17 1 52,0 1 0,0-1 0,0-1 0,0 0 0,-1 0 0,1 0 0,-1-1 0,0 0 0,0 0 0,-1-1 0,0 0 0,0 0 0,0 0 0,-1-1 0,0 0 0,6-11 0,-8 14-48,-1 0 0,0 0 0,-1 0 0,1 0 1,-1 0-1,0-1 0,0 1 0,0-1 1,0 1-1,-1-1 0,0 1 0,0-1 0,0 1 1,-1-1-1,1 1 0,-1 0 0,0-1 1,0 1-1,-1 0 0,1-1 0,-1 1 1,0 0-1,0 0 0,0 0 0,-1 1 0,1-1 1,-1 0-1,0 1 0,0 0 0,0-1 1,0 1-1,-6-3 0,6 3-209,0 0-1,-1 0 1,1 1-1,-1-1 1,1 1 0,-1 0-1,0 0 1,0 1-1,0-1 1,0 1-1,0-1 1,0 1 0,0 1-1,-1-1 1,1 0-1,0 1 1,-5 0 0,9 5-8758</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11.654"/>
    </inkml:context>
    <inkml:brush xml:id="br0">
      <inkml:brushProperty name="width" value="0.025" units="cm"/>
      <inkml:brushProperty name="height" value="0.025" units="cm"/>
      <inkml:brushProperty name="color" value="#E71224"/>
    </inkml:brush>
  </inkml:definitions>
  <inkml:trace contextRef="#ctx0" brushRef="#br0">12 29 9129,'-12'-1'4412,"19"-1"-1649,22-2-1418,621-4-123,-616 7-1205,60 0 87,171 18-1,-152-5 921,213-5 0,-100-7-1000,707-23 2191,173 2-1513,-270 17-251,85 7-397,-892-1-548,-7-1-1411,-7-1-2199</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12.685"/>
    </inkml:context>
    <inkml:brush xml:id="br0">
      <inkml:brushProperty name="width" value="0.025" units="cm"/>
      <inkml:brushProperty name="height" value="0.025" units="cm"/>
      <inkml:brushProperty name="color" value="#E71224"/>
    </inkml:brush>
  </inkml:definitions>
  <inkml:trace contextRef="#ctx0" brushRef="#br0">185 1 9513,'-11'-1'254,"0"1"0,0 1 0,0 0 0,0 1 0,0 0-1,0 0 1,1 1 0,-1 1 0,1-1 0,-1 2 0,1 0 0,1 0 0,-1 0 0,1 1 0,-13 11 0,21-16-219,1-1 1,0 0 0,-1 1 0,1-1 0,-1 0 0,1 1 0,0-1 0,0 1 0,-1-1 0,1 0 0,0 1 0,-1-1 0,1 1-1,0-1 1,0 1 0,0-1 0,0 1 0,0-1 0,-1 1 0,1-1 0,0 1 0,0-1 0,0 1 0,0-1 0,0 1 0,0-1 0,1 1-1,-1-1 1,0 1 0,0-1 0,0 1 0,0-1 0,1 1 0,-1-1 0,0 1 0,0-1 0,1 1 0,-1-1 0,0 0 0,1 1 0,-1-1-1,1 0 1,-1 1 0,0-1 0,1 0 0,-1 1 0,1-1 0,-1 0 0,1 0 0,-1 1 0,1-1 0,-1 0 0,1 0 0,-1 0 0,1 0-1,-1 0 1,1 0 0,-1 0 0,2 0 0,39 7 1229,-33-7-1050,139 11 276,173-10 0,-144-3-459,156 1-243,971 21 2728,1218 13-2234,-2063-51 167,485-16 301,-902 35-898,25-4-2615,-61-1-815,-6-3-3048</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13.851"/>
    </inkml:context>
    <inkml:brush xml:id="br0">
      <inkml:brushProperty name="width" value="0.025" units="cm"/>
      <inkml:brushProperty name="height" value="0.025" units="cm"/>
      <inkml:brushProperty name="color" value="#E71224"/>
    </inkml:brush>
  </inkml:definitions>
  <inkml:trace contextRef="#ctx0" brushRef="#br0">49 64 11499,'-2'0'110,"0"1"0,1-1 0,-1 0 0,0 0 0,1 0 0,-1 0 0,0 0 0,0 0 1,1-1-1,-1 1 0,0 0 0,1-1 0,-1 0 0,1 1 0,-1-1 0,1 0 0,-1 0 0,1 1 0,-1-1 0,1 0 0,0-1 0,-1 1 1,1 0-1,0 0 0,0 0 0,0-1 0,0 1 0,0-1 0,0 1 0,0-1 0,1 1 0,-1-1 0,0 1 0,1-1 0,-1 0 1,1 1-1,0-1 0,0 0 0,-1 1 0,1-1 0,1-3 283,195 6 1709,303-7-1973,124-10 178,633 65 0,489 24 1439,174-45-668,-1784-25-1068,34 1-537,-58-3-4139,-81-1-1559</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15.045"/>
    </inkml:context>
    <inkml:brush xml:id="br0">
      <inkml:brushProperty name="width" value="0.025" units="cm"/>
      <inkml:brushProperty name="height" value="0.025" units="cm"/>
      <inkml:brushProperty name="color" value="#E71224"/>
    </inkml:brush>
  </inkml:definitions>
  <inkml:trace contextRef="#ctx0" brushRef="#br0">201 131 2210,'29'-7'7359,"-24"4"-6489,0 0 1,0 0 0,0 0 0,0-1-1,-1 0 1,9-8 0,-11 10-460,1-1 1,0 0 0,-1-1-1,1 1 1,-1 0-1,0-1 1,0 1-1,0-1 1,-1 0-1,1 0 1,-1 1 0,0-1-1,0 0 1,-1 0-1,1 0 1,-1 0-1,1 0 1,-2-7 0,1 9-309,-1 1 0,0 0 0,0 0 0,0 0 0,0 0 0,0 0 1,0 0-1,0 0 0,0 0 0,-1 1 0,1-1 0,0 0 0,0 1 0,-1-1 1,1 1-1,0-1 0,-1 1 0,1 0 0,0-1 0,-1 1 0,1 0 1,-1 0-1,1 0 0,-1 0 0,1 0 0,0 0 0,-3 1 0,-42 6 517,31-1-544,1 1 0,0 1-1,1 0 1,-1 1 0,1 0 0,1 1 0,0 0 0,0 1 0,1 0-1,1 1 1,0 0 0,0 1 0,1 0 0,1 0 0,0 1 0,1 0 0,1 1-1,-9 26 1,14-37-54,0 0-1,0 0 0,0 0 1,1 0-1,0 0 0,0 0 1,0 0-1,0 0 0,1 0 1,-1 0-1,1 0 0,0 0 0,0 0 1,1-1-1,-1 1 0,1 0 1,3 6-1,-2-7-18,0 0 0,0-1-1,0 1 1,1 0 0,-1-1-1,1 0 1,-1 0 0,1 0-1,0 0 1,0-1 0,0 0-1,0 1 1,0-1 0,0 0 0,0-1-1,0 1 1,5-1 0,15 2 58,1-1 1,48-4 0,-63 2-42,-1-1 1,1 0-1,-1 0 1,1-1-1,-1 0 1,0-1 0,-1 0-1,1 0 1,0-1-1,11-9 1,-19 14-12,-1 0 0,1-1 1,0 1-1,-1 0 0,1-1 0,-1 1 1,1-1-1,0 1 0,-1-1 1,1 1-1,-1-1 0,1 1 0,-1-1 1,0 0-1,1 1 0,-1-1 1,0 0-1,1 1 0,-1-1 0,0 0 1,0 0-1,1 1 0,-1-1 1,0 0-1,0 1 0,0-1 0,0 0 1,0 0-1,0 1 0,0-1 1,0 0-1,-1 0 0,1 1 0,0-2 1,-2 1 4,1-1 0,0 1 0,-1 0 0,0 0 0,1 0 0,-1 0 0,0 0 1,1 0-1,-1 1 0,0-1 0,0 0 0,-3 0 0,-59-6 62,63 6-78,-12 1-32,-35-2 80,46 2-102,0 0 0,0 0 0,0 0 0,0 0-1,0 0 1,0 1 0,1-1 0,-1 1 0,0-1 0,0 1-1,0 0 1,1-1 0,-1 1 0,0 0 0,1 0 0,-1 0-1,-2 3 1,4-4-44,-1 1-1,1 0 0,0-1 0,0 1 1,-1-1-1,1 1 0,0-1 1,0 1-1,0-1 0,0 1 1,0 0-1,0-1 0,0 1 0,0-1 1,0 1-1,0 0 0,0-1 1,0 1-1,0-1 0,0 1 0,1-1 1,-1 1-1,0-1 0,0 1 1,1 0-1,-1-1 0,0 0 0,1 1 1,-1-1-1,0 1 0,1-1 1,-1 1-1,1-1 0,-1 0 0,1 1 1,-1-1-1,1 0 0,-1 1 1,1-1-1,0 0 0,26 8-7007,8-4-4364</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15.981"/>
    </inkml:context>
    <inkml:brush xml:id="br0">
      <inkml:brushProperty name="width" value="0.025" units="cm"/>
      <inkml:brushProperty name="height" value="0.025" units="cm"/>
      <inkml:brushProperty name="color" value="#E71224"/>
    </inkml:brush>
  </inkml:definitions>
  <inkml:trace contextRef="#ctx0" brushRef="#br0">212 0 6438,'-11'2'112,"4"0"435,-120 28-4012,73-11 5401,54-18-1677,-1-1 0,1 0 1,-1 0-1,0 0 0,1 0 0,-1 0 1,1 1-1,-1-1 0,0 0 0,1 1 1,-1-1-1,1 0 0,-1 1 0,1-1 1,0 0-1,-1 1 0,1-1 0,-1 1 1,1-1-1,0 1 0,-1-1 0,1 1 1,0-1-1,-1 1 0,1 0 0,0-1 1,0 1-1,0-1 0,-1 1 0,1 0 1,0-1-1,0 2 0,17 9 2931,31 1-2283,125 9-624,288-2 0,-372-18-267,1874-41 2517,-1551 24-2242,1273 4-8,-548 56 603,-1112-44-954,4 0-494,1 1-1,-1 2 1,37 7 0,-55-5-1910,-9 0-2049</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16.761"/>
    </inkml:context>
    <inkml:brush xml:id="br0">
      <inkml:brushProperty name="width" value="0.025" units="cm"/>
      <inkml:brushProperty name="height" value="0.025" units="cm"/>
      <inkml:brushProperty name="color" value="#E71224"/>
    </inkml:brush>
  </inkml:definitions>
  <inkml:trace contextRef="#ctx0" brushRef="#br0">184 0 14061,'0'0'8323,"-11"12"-7405,-23 22-189,3 1-1,0 2 1,-32 53 0,61-87-669,0 0 1,1 0-1,-1 0 1,1 0-1,0 0 1,0 0-1,0 0 0,0 0 1,1 0-1,-1 1 1,1-1-1,0 0 1,0 0-1,0 5 1,1-6-53,-1-1-1,1 0 1,0 1 0,0-1 0,0 0 0,0 0 0,0 1-1,0-1 1,0 0 0,0 0 0,0 0 0,0 0 0,1 0 0,-1-1-1,0 1 1,1 0 0,-1-1 0,1 1 0,-1-1 0,0 1 0,1-1-1,-1 1 1,1-1 0,0 0 0,-1 0 0,1 0 0,-1 0 0,1 0-1,2-1 1,13 0-67,1 0 0,-1-2 0,0 0 0,-1-1 0,1-1-1,28-12 1,-24 8-751,0-1 1,-1-2-1,0 0 0,28-22 0,-55 41 982,0 0 0,0 0-1,1 1 1,0 0-1,1 1 1,-1-1-1,1 1 1,1 0 0,0 0-1,0 0 1,1 1-1,0-1 1,1 1 0,0 0-1,0 0 1,1-1-1,0 1 1,1 0 0,0 0-1,2 11 1,-2-19-254,1 0 1,-1 0 0,1 0-1,-1 0 1,1 0-1,0-1 1,0 1 0,0 0-1,0 0 1,0-1 0,0 1-1,0 0 1,1-1-1,-1 0 1,1 1 0,-1-1-1,3 2 1,19 4-4198,-15-7-1231</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17.762"/>
    </inkml:context>
    <inkml:brush xml:id="br0">
      <inkml:brushProperty name="width" value="0.025" units="cm"/>
      <inkml:brushProperty name="height" value="0.025" units="cm"/>
      <inkml:brushProperty name="color" value="#E71224"/>
    </inkml:brush>
  </inkml:definitions>
  <inkml:trace contextRef="#ctx0" brushRef="#br0">92 1 8200,'-8'2'2979,"-1"0"-2550,-39 14 1461,46-15-1827,1-1 0,-1 1 0,1 0 0,-1-1 0,1 1-1,0 0 1,-1 0 0,1 0 0,0 0 0,0 0 0,-1 0 0,1 0-1,0 1 1,0-1 0,0 0 0,1 1 0,-1-1 0,0 0 0,0 1-1,1-1 1,-1 1 0,1-1 0,-1 1 0,1-1 0,0 1 0,0 0-1,-1-1 1,1 3 0,1-2 19,1 0 0,-1 0 0,0 0 0,1 0-1,-1-1 1,1 1 0,-1 0 0,1-1 0,0 0 0,0 1 0,0-1-1,0 0 1,0 0 0,0 0 0,0 0 0,0 0 0,0 0 0,0-1 0,0 1-1,5 0 1,47 7 244,262-4 242,-169-6-261,1677 30 1605,-1269-16-1090,1998-71-395,-1846 41 587,-697 17-1200,1 2 1,-1 0-1,0 0 1,0 0-1,1 2 1,-1-1-1,-1 1 1,1 1-1,0-1 1,-1 2-1,10 5 1,-19-10 2,1 0 0,-1 1-1,1-1 1,-1 0 0,1 1 0,-1-1 0,0 1 0,1-1 0,-1 1 0,1-1 0,-1 1 0,0-1-1,1 1 1,-1-1 0,0 1 0,0-1 0,0 1 0,1 0 0,-1-1 0,0 1 0,0 0-1,0-1 1,0 1 0,0-1 0,0 1 0,0 0 0,0-1 0,0 1 0,-1 1 0,-7 3-5898</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19.649"/>
    </inkml:context>
    <inkml:brush xml:id="br0">
      <inkml:brushProperty name="width" value="0.025" units="cm"/>
      <inkml:brushProperty name="height" value="0.025" units="cm"/>
      <inkml:brushProperty name="color" value="#E71224"/>
    </inkml:brush>
  </inkml:definitions>
  <inkml:trace contextRef="#ctx0" brushRef="#br0">36 81 8072,'-2'1'314,"1"-1"1,-1 0-1,1 0 1,0 0 0,-1 0-1,1 0 1,0-1 0,-1 1-1,1 0 1,-1-1-1,1 1 1,0-1 0,0 1-1,-1-1 1,1 1-1,0-1 1,0 0 0,0 0-1,0 0 1,0 1 0,0-1-1,0 0 1,0 0-1,0-1 1,0 1 0,0 0-1,1 0 1,-1 0-1,0-2 1,1 2-194,0-1 0,0 1 1,0 0-1,0-1 0,1 1 0,-1 0 1,0 0-1,1-1 0,-1 1 0,1 0 1,-1 0-1,1-1 0,0 1 0,0 0 0,-1 0 1,1 0-1,0 0 0,0 0 0,0 0 1,0 0-1,0 0 0,0 1 0,0-1 1,1 0-1,-1 1 0,0-1 0,0 1 0,0-1 1,1 1-1,1-1 0,14-6 242,1 2-1,0 0 0,0 1 1,1 0-1,-1 2 1,1 0-1,-1 1 0,20 2 1,-36-1-355,0 0 0,0 0 1,0 0-1,0 0 0,0 1 0,0-1 1,-1 1-1,1-1 0,0 1 0,0 0 1,-1 0-1,1-1 0,0 1 0,-1 1 1,1-1-1,-1 0 0,1 0 0,-1 0 1,0 1-1,1-1 0,-1 1 0,0-1 1,1 3-1,-1-2 4,0 1-1,0 0 1,-1 0 0,1 0-1,-1 0 1,1 0 0,-1 0-1,0-1 1,0 1 0,-1 0-1,1 0 1,-1 0 0,0 4-1,-2 3 37,-1-1-1,1 0 1,-1 1 0,-1-2-1,0 1 1,0 0-1,-12 14 1,-1-6 125,0 0 1,-2-1-1,1 0 1,-2-2-1,0 0 1,-1-2-1,-36 16 1,154-24 317,-54-1-263,58 10-1,-31-2-1474,1-5-4282,-38-6-2008</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21.005"/>
    </inkml:context>
    <inkml:brush xml:id="br0">
      <inkml:brushProperty name="width" value="0.025" units="cm"/>
      <inkml:brushProperty name="height" value="0.025" units="cm"/>
      <inkml:brushProperty name="color" value="#E71224"/>
    </inkml:brush>
  </inkml:definitions>
  <inkml:trace contextRef="#ctx0" brushRef="#br0">37 71 11371,'0'0'4142,"-9"0"-2652,-18 0-429,55 0 88,620-36-1042,-377 11 205,429 15 0,-397 28-317,183 5 80,2809-55 1665,-2271 31-982,-960 2-1341,68 1 1289,-47 4-8757,-101-8-832</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02.478"/>
    </inkml:context>
    <inkml:brush xml:id="br0">
      <inkml:brushProperty name="width" value="0.025" units="cm"/>
      <inkml:brushProperty name="height" value="0.025" units="cm"/>
    </inkml:brush>
  </inkml:definitions>
  <inkml:trace contextRef="#ctx0" brushRef="#br0">1 358 17489,'0'0'955,"13"-1"625,16-2-1006,1-2 1,-1-1-1,0-2 0,-1 0 0,1-2 0,44-23 0,-42 17-437,0-1 1,-2-1-1,0-2 0,-1-1 0,45-43 0,-68 58-62,0 0-1,0 0 1,0-1-1,-1 1 1,0-1 0,0 0-1,-1 0 1,5-13-1,-8 18-67,1 0 1,-1 1-1,1-1 0,-1 0 0,0 1 0,1-1 0,-1 0 1,0 1-1,0-1 0,-1 0 0,1 0 0,0 1 0,0-1 0,-1 0 1,1 1-1,-1-1 0,0 0 0,1 1 0,-1-1 0,0 1 1,0-1-1,0 1 0,0 0 0,0-1 0,0 1 0,0 0 0,-1 0 1,1 0-1,0-1 0,-1 1 0,1 1 0,-1-1 0,1 0 1,-1 0-1,1 0 0,-1 1 0,0-1 0,1 1 0,-1-1 0,0 1 1,1 0-1,-1 0 0,0 0 0,-2 0 0,-12-1 28,-1 1 0,1 1-1,0 0 1,0 1 0,0 1-1,0 0 1,1 1 0,-1 1-1,1 1 1,0 0 0,0 0-1,1 2 1,0 0 0,-23 17-1,16-9 243,0 1 0,1 1 0,1 1-1,0 0 1,2 2 0,0 0 0,2 1-1,-17 29 1,27-41-149,0-1 1,0 1-1,1 0 1,1 0-1,0 1 1,0-1-1,1 1 1,0 0-1,0 18 1,2-24-117,0 0 0,1-1 0,0 1 1,0-1-1,0 1 0,0-1 0,1 0 1,0 1-1,0-1 0,0 0 0,0 0 1,1 0-1,0 0 0,-1-1 0,1 1 1,1-1-1,-1 1 0,0-1 0,1 0 1,0 0-1,-1-1 0,1 1 0,0-1 1,8 4-1,6 1-5,0-1 1,0 0 0,1-2-1,0 0 1,-1-1-1,32 2 1,115-9-2768,-102-5-1441,-6-8-3497</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21.926"/>
    </inkml:context>
    <inkml:brush xml:id="br0">
      <inkml:brushProperty name="width" value="0.025" units="cm"/>
      <inkml:brushProperty name="height" value="0.025" units="cm"/>
      <inkml:brushProperty name="color" value="#E71224"/>
    </inkml:brush>
  </inkml:definitions>
  <inkml:trace contextRef="#ctx0" brushRef="#br0">245 57 12300,'0'-2'316,"0"0"1,-1 0 0,1 0 0,0 0 0,-1 0 0,1 0-1,-1 1 1,0-1 0,1 0 0,-1 0 0,0 0 0,0 1-1,0-1 1,0 0 0,-1 1 0,1-1 0,0 1 0,-1 0-1,1-1 1,-1 1 0,1 0 0,-3-1 0,0-1-24,-1 1 0,0 0 0,0 0 0,0 0 0,0 1 0,0-1 0,0 1 0,-9 0 0,6 0-126,1 0 0,-1 1-1,0 0 1,0 1 0,0 0-1,1 0 1,-1 0 0,0 1-1,1 0 1,-1 1 0,1 0-1,-8 4 1,10-3-26,-1 1 0,2-1 0,-1 1 0,1 0 0,-1 0 0,1 1 0,1-1 0,-1 1 1,1 0-1,0 0 0,0 0 0,1 0 0,-1 0 0,2 1 0,-1-1 0,1 1 0,-1 6 0,1-9-93,1 0 1,0-1-1,0 1 1,0 0-1,0 0 1,1 0-1,0-1 1,0 1-1,0 0 1,0-1-1,0 1 1,1-1-1,-1 1 0,1-1 1,0 0-1,0 1 1,0-1-1,1 0 1,-1 0-1,1-1 1,-1 1-1,1 0 1,0-1-1,0 0 0,0 0 1,1 0-1,-1 0 1,0 0-1,1 0 1,5 1-1,5 1 15,1-1 0,-1 0 1,1-1-1,0-1 0,0 0 0,-1-1 0,1 0 0,0-1 0,20-5 0,-14 2-12,1-2-1,-1 0 1,0-1-1,-1-2 1,33-16-1,-44 19-35,-1 1-1,1-1 1,-1-1 0,0 0-1,-1 0 1,1 0-1,6-11 1,-12 17-13,-1-1 0,0 1 0,0-1 0,0 1 0,0-1 0,0 0 0,0 0 0,0 1 0,0-1 0,-1 0 0,1 0 0,-1 0 0,1 0 0,-1 0 0,0 0 0,0 0 0,0 0 0,0 0 0,0 0 0,0 0 1,-1 0-1,1 0 0,-1 1 0,1-1 0,-1 0 0,1 0 0,-1 0 0,0 0 0,0 1 0,0-1 0,0 0 0,-1 1 0,1-1 0,0 1 0,0-1 0,-1 1 0,1 0 0,-1 0 0,0-1 0,1 1 0,-1 0 1,0 0-1,1 1 0,-3-2 0,-13-5-150,0 2 0,-1 0 0,1 0 0,-1 2 0,0 0 0,0 1 1,0 1-1,0 0 0,-32 4 0,47-3-8,-1 1 0,1-1 0,-1 1 0,1-1 0,0 1 0,-1 0 0,1 0 0,0 1 0,0-1 0,-1 1 0,-4 3 0,6-3-180,0-1 1,1 1 0,-1-1 0,1 1 0,0 0-1,-1 0 1,1 0 0,0 0 0,0 0 0,0 0-1,0 0 1,-1 3 0,1 15-4907</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23.565"/>
    </inkml:context>
    <inkml:brush xml:id="br0">
      <inkml:brushProperty name="width" value="0.025" units="cm"/>
      <inkml:brushProperty name="height" value="0.025" units="cm"/>
      <inkml:brushProperty name="color" value="#E71224"/>
    </inkml:brush>
  </inkml:definitions>
  <inkml:trace contextRef="#ctx0" brushRef="#br0">105 47 10122,'0'0'11675,"9"-6"-10506,0 0-957,0 1 0,0 1 0,1 0 0,0 0 0,0 1 0,0 0 0,0 0 0,0 1 0,0 1 1,18-1-1,2 1 240,-18-1-329,0 2 0,0-1 0,0 2 0,0 0 0,0 0 0,23 6 0,-34-7-119,0 0 0,0 0 1,0 1-1,-1-1 0,1 0 0,0 0 0,0 1 1,0-1-1,0 1 0,-1-1 0,1 1 0,0-1 1,0 1-1,-1-1 0,1 1 0,0 0 1,-1-1-1,1 1 0,-1 0 0,1 0 0,-1-1 1,1 1-1,-1 0 0,1 0 0,-1 0 1,0 0-1,1-1 0,-1 1 0,0 0 0,0 0 1,0 0-1,0 0 0,0 0 0,0 0 1,0 0-1,0 0 0,0-1 0,0 1 0,0 0 1,-1 0-1,1 0 0,0 0 0,-1 0 0,1 0 1,-1 1-1,-2 1 45,1 0 1,0 0-1,-1-1 0,0 1 1,1-1-1,-1 1 0,0-1 1,0 0-1,0 0 0,-5 2 1,-12 4 295,-1-1 0,0-1 0,0-1 0,-37 4 0,-10 2 12,57-4-373,17 1-56,20 4 21,30 3 98,24 8-420,-74-20 295,0-1 0,0 1 1,0-1-1,-1 1 1,0 1-1,1-1 0,-1 1 1,-1 0-1,1 0 1,4 6-1,-8-9 85,0 0 0,0 0 0,0 1 1,0-1-1,0 1 0,-1-1 0,1 1 0,0-1 0,-1 1 1,1-1-1,-1 1 0,0-1 0,1 1 0,-1 0 0,0-1 1,0 1-1,0 0 0,0-1 0,0 1 0,-1 0 0,1-1 1,0 1-1,-1-1 0,1 1 0,-1-1 0,0 1 0,1-1 1,-1 1-1,0-1 0,0 1 0,0-1 0,0 0 0,0 1 1,0-1-1,0 0 0,-1 0 0,1 0 0,0 0 0,-1 0 1,-2 1-1,-6 4 238,0 0 1,0 0-1,-1-2 0,-15 6 1,23-9-176,-23 7 368,-1 0-1,0-2 1,0-2 0,0 0 0,0-2-1,-47-1 1,43-6-438,30 5 0,0 0 0,0 0 0,0-1 0,0 1 0,0 0 0,0-1 0,0 1 0,0-1 0,1 1 0,-1-1 0,0 1 0,0-1 0,0 0 0,0 1 0,1-1 0,-1 0 0,0 0 0,1 0 0,-1 1 0,1-1 0,-1 0 0,1 0 0,-1 0 0,0-2 0,2 2-85,0 0-1,0 1 1,0-1 0,0 0 0,0 1-1,0-1 1,0 0 0,0 1 0,0 0-1,0-1 1,0 1 0,0-1-1,1 1 1,-1 0 0,0 0 0,0 0-1,0 0 1,0 0 0,1 0 0,-1 0-1,0 0 1,0 0 0,2 1 0,1-1-351,38 0-2228,22 1-3145,-21-3-1680,6-2-6001</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23.941"/>
    </inkml:context>
    <inkml:brush xml:id="br0">
      <inkml:brushProperty name="width" value="0.025" units="cm"/>
      <inkml:brushProperty name="height" value="0.025" units="cm"/>
      <inkml:brushProperty name="color" value="#E71224"/>
    </inkml:brush>
  </inkml:definitions>
  <inkml:trace contextRef="#ctx0" brushRef="#br0">247 46 19923,'0'0'1142,"-10"-5"673,-1 0-1287,0 0 0,0 1-1,-1 1 1,-22-5 0,29 7-334,-1 0 0,1 1 0,0 0 0,0 0 0,-1 0 0,1 0 0,0 1 0,-1 0 0,1 0 0,0 1 0,0-1 0,0 1 0,0 0 0,0 0 0,1 1 0,-7 3 0,5 0-24,0-1 1,0 1-1,1 0 1,0 0-1,0 1 1,1-1-1,-1 1 1,1 0 0,1 1-1,0-1 1,-4 11-1,6-16-131,0 1 0,0 0 1,0 0-1,1 0 0,-1 0 0,1 0 0,0 0 0,-1 0 0,2 0 0,-1 0 0,0 0 0,0 0 0,1 0 0,-1 0 1,1-1-1,0 1 0,0 0 0,0 0 0,1 0 0,-1-1 0,1 1 0,-1-1 0,1 1 0,0-1 0,0 0 1,0 1-1,0-1 0,0 0 0,0 0 0,1 0 0,-1-1 0,6 4 0,2-1-19,2-1-1,-1 1 1,0-2-1,0 0 1,1 0-1,0-1 1,-1 0-1,1-1 1,-1 0-1,1-1 1,0-1-1,-1 1 1,21-7 0,-26 6-8,0 1 0,1-1 0,-1 0 1,0-1-1,0 1 0,0-1 0,0-1 1,-1 1-1,0-1 0,1 0 1,-1 0-1,0 0 0,-1-1 0,1 0 1,-1 0-1,0 0 0,0 0 0,-1-1 1,1 1-1,-1-1 0,0 0 1,-1 0-1,1 0 0,-1 0 0,2-11 1,-4 14-13,0 0 1,0 0 0,0 0 0,0 0-1,0 0 1,0 0 0,-1 0 0,0 1-1,1-1 1,-1 0 0,0 0 0,-1 0 0,1 1-1,0-1 1,-1 1 0,1-1 0,-1 1-1,0-1 1,0 1 0,-2-2 0,-1 0 0,1 1 0,-1-1 1,0 1-1,0 0 0,-1 1 1,1-1-1,-1 1 0,1 0 1,-9-1-1,-10-2-20,1 2-1,-1 1 1,-42 2 0,60 0-92,1 0 1,-1 0-1,1 1 1,-1 0-1,1 0 1,-10 4 0,13-4-317,0 0 0,0 0 0,0 0 1,0 1-1,0-1 0,0 1 1,0-1-1,0 1 0,0 0 1,-1 2-1,1 3-6625</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29.598"/>
    </inkml:context>
    <inkml:brush xml:id="br0">
      <inkml:brushProperty name="width" value="0.025" units="cm"/>
      <inkml:brushProperty name="height" value="0.025" units="cm"/>
      <inkml:brushProperty name="color" value="#E71224"/>
    </inkml:brush>
  </inkml:definitions>
  <inkml:trace contextRef="#ctx0" brushRef="#br0">245 5 8840,'0'0'8718,"-9"-1"-6796,4 1-1659,0-1-76,1 0 0,-1 0-1,0 1 1,1 0 0,-1 0-1,0 0 1,1 1 0,-1-1 0,0 1-1,1 0 1,-1 1 0,1-1 0,-1 1-1,1 0 1,-6 3 0,-5 7 297,0 0 1,1 1-1,0 0 0,2 1 1,-1 0-1,2 2 0,-12 17 1,18-25-313,0 1-1,1 0 1,0 0 0,1 0 0,0 0 0,0 0 0,1 1 0,0-1 0,0 1-1,1 0 1,1 0 0,-1-1 0,2 1 0,-1 0 0,4 17 0,-3-24-169,0 1 0,0-1-1,1 0 1,-1 1 0,1-1 0,0 0 0,0 0 0,0 0 0,0 0 0,0-1-1,1 1 1,-1 0 0,1-1 0,-1 0 0,1 1 0,0-1 0,6 3 0,-3-2 6,1 0 0,0-1 1,-1 0-1,1 0 0,0 0 1,0-1-1,0 0 1,13 0-1,-9-1 17,-1-1-1,0 1 1,1-2 0,-1 1-1,0-1 1,0-1 0,0 0-1,0 0 1,-1-1 0,0 0-1,1-1 1,14-10 0,-22 14 36,0-1 0,0 0 0,1 0 0,-1 0 0,0 0 0,0 0 0,-1-1 0,1 1 1,0-1-1,-1 1 0,0-1 0,1 1 0,-1-1 0,0 0 0,0 1 0,0-1 1,-1 0-1,1 0 0,-1 0 0,0 0 0,0 0 0,1 0 0,-2-5 0,0 6 4,0-1 0,-1 0 0,1 0 0,-1 0 0,1 1 0,-1-1 0,0 1 0,0-1 0,0 1 0,0 0 0,-1 0 0,1 0 0,-1 0-1,1 0 1,-1 0 0,0 1 0,1-1 0,-1 1 0,0 0 0,0 0 0,-5-1 0,-2-1-68,1 0-1,-1 1 1,0 0 0,0 1-1,0 0 1,1 0-1,-1 1 1,-11 1 0,21-1-31,0 0 0,0 1 0,0-1 0,0 0 0,0 0 0,1 0 0,-1 0 0,0 0 1,0 0-1,0 0 0,0 0 0,0 0 0,0 1 0,0-1 0,1 0 0,-1 0 0,0 0 1,0 0-1,0 0 0,0 1 0,0-1 0,0 0 0,0 0 0,0 0 0,0 0 0,0 0 0,0 1 1,0-1-1,0 0 0,0 0 0,0 0 0,0 0 0,0 1 0,0-1 0,0 0 0,0 0 1,0 0-1,0 0 0,0 1 0,0-1 0,0 0 0,0 0 0,-1 0 0,1 0 0,0 0 0,0 0 1,0 1-1,0-1 0,0 0 0,0 0 0,0 0 0,-1 0 0,1 0 0,0 0 0,0 0 1,0 0-1,0 0 0,0 0 0,-1 0 0,1 0 0,0 1 0,0-1 0,0 0 0,0 0 0,-1 0 1,1 0-1,0 0 0,11 5-3159,9-4-3209,5-1-4554</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31.337"/>
    </inkml:context>
    <inkml:brush xml:id="br0">
      <inkml:brushProperty name="width" value="0.025" units="cm"/>
      <inkml:brushProperty name="height" value="0.025" units="cm"/>
      <inkml:brushProperty name="color" value="#E71224"/>
    </inkml:brush>
  </inkml:definitions>
  <inkml:trace contextRef="#ctx0" brushRef="#br0">0 323 11787,'0'0'9839,"8"3"-8713,-5-1-1046,0-1-1,0 0 0,0-1 1,-1 1-1,1 0 0,0-1 1,0 0-1,0 1 1,0-1-1,0 0 0,0-1 1,0 1-1,0 0 0,0-1 1,0 0-1,0 0 1,0 0-1,-1 0 0,4-2 1,7-4 138,-1-1 0,0-1 0,15-13 0,-25 20-211,43-38 205,-1-3 0,-2-1 1,-2-1-1,38-58 1,-105 156 1092,-38 108 0,45-99-1133,19-58-200,0 0 1,1 0-1,-1 0 1,0 0-1,1 0 1,0 0-1,0 0 1,0 0-1,1 0 1,-1 0-1,1 0 1,0 0-1,2 5 1,-2-8-111,0 0 0,1 0 1,-1 0-1,0 0 1,1 0-1,-1 0 0,1 0 1,-1-1-1,1 1 0,-1-1 1,1 1-1,0-1 0,-1 1 1,1-1-1,0 0 0,-1 0 1,1 0-1,3 0 0,30-4-4544,-8-9-1452</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31.695"/>
    </inkml:context>
    <inkml:brush xml:id="br0">
      <inkml:brushProperty name="width" value="0.025" units="cm"/>
      <inkml:brushProperty name="height" value="0.025" units="cm"/>
      <inkml:brushProperty name="color" value="#E71224"/>
    </inkml:brush>
  </inkml:definitions>
  <inkml:trace contextRef="#ctx0" brushRef="#br0">50 109 18866,'0'0'1804,"9"-11"219,2-2-1216,1 1 0,0 0 0,21-17 0,-28 25-676,1 1 1,-1-1-1,0 1 0,1 0 0,0 1 1,0-1-1,0 1 0,0 0 0,0 1 1,0-1-1,0 1 0,0 0 0,1 1 1,-1-1-1,11 2 0,-16 0-131,1-1 0,-1 1-1,0-1 1,0 1 0,0 0-1,0 0 1,0-1 0,0 1-1,0 0 1,0 0 0,0 0-1,0 0 1,-1 0 0,1 0 0,0 0-1,-1 1 1,1-1 0,-1 0-1,1 0 1,-1 0 0,1 1-1,-1-1 1,0 0 0,0 0-1,1 1 1,-1-1 0,0 0-1,0 1 1,0-1 0,-1 0 0,1 0-1,0 2 1,-10 46 213,4-33-68,-2 0 1,0 0-1,-1-1 0,0 0 1,-21 24-1,-68 65 1217,38-43-297,59-60-1061,-1 1 0,1-1 0,0 0 0,0 0-1,0 0 1,1 1 0,-1-1 0,0 1 0,0-1 0,1 0-1,-1 1 1,1-1 0,-1 1 0,1 1 0,0-2-7,0-1 1,0 1-1,0-1 1,0 1-1,0-1 1,0 1-1,1-1 1,-1 1-1,0-1 1,0 1-1,1-1 1,-1 1-1,0-1 0,1 1 1,-1-1-1,1 0 1,-1 1-1,0-1 1,1 0-1,-1 1 1,1-1-1,-1 0 1,1 0-1,-1 1 1,1-1-1,0 0 1,6 2-23,-1-1 0,1 0 0,0 0 0,0-1 0,8 0 0,6 0 121,81 13-599,11 1-5090,-69-11-1289</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33.336"/>
    </inkml:context>
    <inkml:brush xml:id="br0">
      <inkml:brushProperty name="width" value="0.025" units="cm"/>
      <inkml:brushProperty name="height" value="0.025" units="cm"/>
      <inkml:brushProperty name="color" value="#E71224"/>
    </inkml:brush>
  </inkml:definitions>
  <inkml:trace contextRef="#ctx0" brushRef="#br0">1 232 7399,'0'0'15492,"11"-2"-14878,3-2-517,-1 0-1,1-1 1,-1-1-1,0 0 1,-1-1 0,1-1-1,-1 0 1,-1 0 0,18-17-1,132-119 91,-161 143-184,0 1 0,0 0 0,0 0 0,0-1 0,1 1 0,-1 0 0,0 0 0,0 0-1,0-1 1,0 1 0,1 0 0,-1 0 0,0 0 0,0-1 0,0 1 0,1 0 0,-1 0 0,0 0 0,0 0 0,1 0 0,-1 0 0,0-1 0,0 1 0,0 0-1,1 0 1,-1 0 0,0 0 0,1 0 0,-1 0 0,0 0 0,0 0 0,1 0 0,-1 0 0,0 0 0,0 0 0,1 0 0,-1 0 0,0 1 0,0-1 0,1 0 0,-1 0-1,0 0 1,0 0 0,0 0 0,1 1 0,-1-1 0,0 0 0,0 0 0,0 0 0,1 1 0,-3 17 245,-12 23 299,-18 27-23,21-48-452,1 0 1,1 1-1,1 0 0,1 0 1,0 0-1,-5 38 0,12-59-130,0 1 0,0 0 0,-1 0 0,1-1 0,0 1 0,0 0 0,0 0 0,0 0 0,1-1 0,-1 1 1,0 0-1,0 0 0,0-1 0,0 1 0,1 0 0,-1 0 0,0-1 0,1 1 0,-1 0 0,1-1 0,-1 1 0,1-1 0,-1 1 0,1 0 0,-1-1 0,1 1 0,0-1 0,-1 0 0,1 1 0,0-1 0,-1 1 0,1-1 0,0 0 0,-1 1 0,1-1 0,0 0 0,0 0 0,-1 0 0,3 1 0,-1-2-542,1 1 0,0 0 0,-1-1 1,1 1-1,-1-1 0,1 0 0,0 0 0,-1 0 0,0 0 0,1 0 0,3-3 0,20-17-8860</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33.997"/>
    </inkml:context>
    <inkml:brush xml:id="br0">
      <inkml:brushProperty name="width" value="0.025" units="cm"/>
      <inkml:brushProperty name="height" value="0.025" units="cm"/>
      <inkml:brushProperty name="color" value="#E71224"/>
    </inkml:brush>
  </inkml:definitions>
  <inkml:trace contextRef="#ctx0" brushRef="#br0">216 1 13325,'0'0'11456,"-10"1"-10816,4 1-540,-1-1 0,1 1 0,-1 1 0,1-1 0,0 1-1,0 0 1,0 1 0,1-1 0,-8 6 0,10-6-61,0 0 0,-1 0 0,1 0 0,0 1 0,1-1 0,-1 1 0,0-1 0,1 1 0,0 0 0,0 0 0,0 0 0,1 0 0,-1 0 0,1 1 0,0-1 1,0 0-1,0 1 0,1 7 0,0-11-37,0 1-1,1 0 1,-1-1 0,1 1 0,0-1 0,-1 1 0,1 0 0,0-1 0,0 1 0,0-1 0,0 0-1,0 1 1,0-1 0,1 0 0,-1 0 0,0 0 0,1 0 0,-1 0 0,1 0 0,-1 0-1,3 1 1,44 20 74,-15-8-38,-29-12-37,-1 0 1,1 1 0,-1-1 0,0 1-1,0-1 1,1 1 0,-2 0 0,1 0 0,0 1-1,-1-1 1,1 0 0,-1 1 0,0-1 0,0 1-1,0 0 1,-1 0 0,1 0 0,-1 0 0,0 0-1,0 0 1,-1 0 0,1 0 0,-1 0-1,0 0 1,0 0 0,0 0 0,0 1 0,-1-1-1,0 0 1,0 0 0,0 0 0,0 0 0,0 0-1,-1 0 1,-3 5 0,0-1 50,0 0-1,0 0 1,-1 0 0,1-1-1,-2 0 1,1-1 0,-1 1-1,0-1 1,0 0 0,-1-1 0,0 0-1,0 0 1,0-1 0,-1 1-1,-9 2 1,13-5 55,-1 0 1,1-1-1,-1 0 1,1 0-1,-1 0 0,0-1 1,1 1-1,-1-1 1,0-1-1,1 1 0,-1-1 1,0 0-1,-5-2 0,8 2-100,0-1 0,1 1-1,0-1 1,-1 1-1,1-1 1,0 0-1,0 0 1,0 0-1,0 0 1,0 0 0,0 0-1,1-1 1,-1 1-1,1-1 1,-1 1-1,1-1 1,0 0-1,0 1 1,0-1 0,1 0-1,-1 0 1,1 1-1,-1-1 1,1 0-1,0 0 1,0 0-1,1-3 1,-1 1-22,0-1 0,1 1 0,0 0-1,1 0 1,-1 1 0,1-1 0,-1 0 0,2 0 0,-1 1 0,0-1 0,1 1-1,0 0 1,0-1 0,0 1 0,1 1 0,-1-1 0,1 0 0,0 1-1,0 0 1,5-4 0,12-6 24,1 0 1,1 1-1,23-9 0,14-7-22,-46 20 30,0 0 0,-1-1 0,20-17 0,-31 25 17,0-1 0,0 0 0,0 0 0,0 0 0,0 0 0,0 0 0,0 0-1,-1 0 1,1-1 0,-1 1 0,1-1 0,-1 1 0,0-1 0,0 0 0,0 1 0,0-1 0,-1 0 0,1 0 0,-1 1 0,0-1 0,0 0-1,0 0 1,0 0 0,0 0 0,0 1 0,-1-1 0,0 0 0,-1-5 0,-1 5 12,1 0 0,-1 0 1,0 1-1,0-1 0,0 1 0,0-1 0,-1 1 1,1 0-1,-1 0 0,1 1 0,-1-1 0,0 1 1,1 0-1,-1 0 0,0 0 0,-5 0 0,3-1-166,0 1-1,0 0 0,-1 1 1,1 0-1,0 0 0,-1 0 0,1 0 1,0 1-1,-11 3 0,9 3-1719,7-3-1532</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34.818"/>
    </inkml:context>
    <inkml:brush xml:id="br0">
      <inkml:brushProperty name="width" value="0.025" units="cm"/>
      <inkml:brushProperty name="height" value="0.025" units="cm"/>
      <inkml:brushProperty name="color" value="#E71224"/>
    </inkml:brush>
  </inkml:definitions>
  <inkml:trace contextRef="#ctx0" brushRef="#br0">2 36 10858,'0'0'258,"-1"-1"1,1 1-1,0-1 0,0 1 0,0-1 0,0 1 0,-1-1 1,1 1-1,0-1 0,0 0 0,0 1 0,0-1 0,0 1 1,1-1-1,-1 1 0,0-1 0,0 1 0,0-1 0,0 1 1,1-1-1,-1 1 0,0-1 0,0 1 0,1-1 0,-1 0 1,15-7 2339,28 2-1843,-34 6 128,33-5 402,1 3 0,59 4 0,-100-2-1276,-1 0-1,1 0 1,-1 0 0,0 0 0,1 1 0,-1-1 0,0 0 0,1 1 0,-1-1 0,0 1-1,0 0 1,1-1 0,-1 1 0,0 0 0,0 0 0,0 0 0,0-1 0,0 1 0,0 0 0,0 1-1,0-1 1,0 0 0,-1 0 0,1 0 0,0 0 0,-1 1 0,1-1 0,-1 0 0,1 1 0,-1-1-1,0 0 1,1 1 0,-1-1 0,0 0 0,0 1 0,0-1 0,0 0 0,0 1 0,0-1 0,-1 1-1,1-1 1,0 0 0,-1 1 0,1-1 0,-1 0 0,1 0 0,-2 3 0,-1 4 147,-1 0 1,0 0 0,-1 0-1,0 0 1,-11 13-1,-13 10 62,-2-1-1,-48 35 1,4-4 592,60-41-335,15-20-468,0 0 1,0 1-1,0-1 0,0 0 1,0 1-1,0-1 1,0 1-1,1-1 1,-1 0-1,0 1 1,0-1-1,0 0 1,0 1-1,1-1 0,-1 0 1,0 1-1,0-1 1,0 0-1,1 0 1,-1 1-1,0-1 1,1 0-1,-1 0 1,0 0-1,1 1 0,-1-1 1,0 0-1,1 0 1,-1 0-1,0 0 1,1 0-1,-1 1 1,1-1-1,46 1 148,-35-2-131,120-13 144,-70 7-1799,0 1-3707,-27 4-1052</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35.206"/>
    </inkml:context>
    <inkml:brush xml:id="br0">
      <inkml:brushProperty name="width" value="0.025" units="cm"/>
      <inkml:brushProperty name="height" value="0.025" units="cm"/>
      <inkml:brushProperty name="color" value="#E71224"/>
    </inkml:brush>
  </inkml:definitions>
  <inkml:trace contextRef="#ctx0" brushRef="#br0">24 1 16143,'0'0'15305,"-2"8"-14803,-3 14-292,1-11-134,0 1 0,2 0 0,-1 0 0,2-1-1,-1 2 1,2-1 0,1 21 0,-1-32-75,1 1-1,0-1 1,0 1-1,0-1 1,0 0-1,0 1 1,0-1-1,0 0 1,0 0-1,0 0 1,1 0 0,-1 0-1,0 0 1,1 0-1,-1 0 1,1-1-1,-1 1 1,1 0-1,-1-1 1,1 1-1,0-1 1,-1 0 0,1 0-1,3 1 1,48 0-30,-39-2-15,-3 1-558,0-1-1,0 0 1,0 0-1,-1-1 1,16-5-1,-22 5-591,1 0 0,-1 1 0,0-1 0,0-1 0,0 1 0,-1 0 0,1-1-1,-1 0 1,7-6 0,2-7-8559</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02.943"/>
    </inkml:context>
    <inkml:brush xml:id="br0">
      <inkml:brushProperty name="width" value="0.025" units="cm"/>
      <inkml:brushProperty name="height" value="0.025" units="cm"/>
    </inkml:brush>
  </inkml:definitions>
  <inkml:trace contextRef="#ctx0" brushRef="#br0">1 1 27482,'0'0'2146</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35.551"/>
    </inkml:context>
    <inkml:brush xml:id="br0">
      <inkml:brushProperty name="width" value="0.025" units="cm"/>
      <inkml:brushProperty name="height" value="0.025" units="cm"/>
      <inkml:brushProperty name="color" value="#E71224"/>
    </inkml:brush>
  </inkml:definitions>
  <inkml:trace contextRef="#ctx0" brushRef="#br0">68 1 17969,'0'0'5830,"-44"70"-3268,34-41-1185,2 3-352,3-1-192,5-2-513,0-4-224,8-2-608,7-7-2307,2-7-2722,2-5-9866</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57.978"/>
    </inkml:context>
    <inkml:brush xml:id="br0">
      <inkml:brushProperty name="width" value="0.025" units="cm"/>
      <inkml:brushProperty name="height" value="0.025" units="cm"/>
      <inkml:brushProperty name="color" value="#E71224"/>
    </inkml:brush>
  </inkml:definitions>
  <inkml:trace contextRef="#ctx0" brushRef="#br0">0 236 12716,'0'0'9999,"9"-5"-8964,4-4-709,0 0 0,0 0 0,-1-2-1,-1 1 1,19-22 0,54-77 1409,-54 69-855,-30 40-878,0 0 0,0 0 0,0-1 0,0 1 0,0 0 0,1 0 0,-1 0 0,0 0 0,0 0 0,0 0 0,0 0 1,0 0-1,0 0 0,1 0 0,-1 0 0,0 0 0,0 0 0,0 0 0,0 0 0,0 0 0,1 0 0,-1 0 0,0 0 0,0 0 0,0 0 0,0 0 0,0 0 0,1 0 0,-1 0 0,0 0 0,0 0 0,0 0 0,0 0 0,0 0 0,0 1 0,0-1 0,1 0 0,-1 0 0,0 0 0,0 0 0,0 0 1,0 0-1,0 0 0,0 1 0,0-1 0,0 0 0,0 0 0,0 0 0,0 0 0,0 0 0,0 1 0,0-1 0,0 0 0,0 0 0,0 0 0,0 0 0,0 0 0,0 1 0,0-1 0,0 0 0,0 0 0,0 0 0,0 0 0,0 0 0,0 0 0,0 1 0,0-1 0,2 22 102,-4 24 108,-23 29-29,20-62-182,-1 0-1,2 0 1,0 1-1,1 0 1,0 0-1,-1 17 1,4-30-142,1 0 1,-1-1-1,0 1 1,1-1-1,-1 1 0,0-1 1,1 0-1,-1 1 1,1-1-1,-1 1 1,1-1-1,-1 0 0,1 1 1,-1-1-1,1 0 1,-1 0-1,1 1 1,-1-1-1,1 0 1,0 0-1,-1 0 0,1 0 1,-1 0-1,1 1 1,-1-1-1,1 0 1,0 0-1,-1-1 1,1 1-1,-1 0 0,1 0 1,0 0-1,-1 0 1,1 0-1,0-1 1,26-8-6363,-8-7 284</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58.364"/>
    </inkml:context>
    <inkml:brush xml:id="br0">
      <inkml:brushProperty name="width" value="0.025" units="cm"/>
      <inkml:brushProperty name="height" value="0.025" units="cm"/>
      <inkml:brushProperty name="color" value="#E71224"/>
    </inkml:brush>
  </inkml:definitions>
  <inkml:trace contextRef="#ctx0" brushRef="#br0">24 50 11275,'0'0'12721,"1"4"-12481,0 7-56,-2 0 0,1 0-1,-1-1 1,-1 1 0,0 0 0,-4 13-1,-7 48 1457,13-68-1537,-1 0 1,1 0 0,0 0 0,0 0-1,1 1 1,-1-1 0,1 0-1,0 0 1,0 0 0,0 0-1,1 0 1,2 6 0,-2-8-65,0-1-1,0 1 1,0-1 0,0 1 0,0-1 0,0 0-1,0 0 1,0 0 0,1 0 0,-1 0 0,0-1 0,1 1-1,-1-1 1,0 1 0,1-1 0,-1 0 0,1 0-1,-1 0 1,0 0 0,1-1 0,-1 1 0,1 0-1,3-2 1,4-1 56,-1 0-1,1-1 1,-1 0 0,0 0-1,0-1 1,0 0-1,0 0 1,-1-1-1,0 0 1,0-1 0,13-14-1,-13 13 55,-1 0 1,0 0-1,-1-1 0,0 0 0,0 0 0,-1 0 1,0-1-1,-1 0 0,1 0 0,-2 0 0,4-14 1,-7 21-138,1 1 1,0-1-1,-1 0 1,0 0-1,1 0 0,-1 0 1,0 0-1,-1 0 1,1 0-1,0 0 1,-1 0-1,0 0 1,0 0-1,0 0 1,0 0-1,0 0 1,0 1-1,-1-1 1,0 1-1,1-1 1,-1 1-1,0-1 1,0 1-1,0 0 0,-4-4 1,0 4-7,1 0 0,-1-1-1,0 2 1,1-1 0,-1 1 0,0 0 0,0 0 0,0 0 0,0 1-1,0 0 1,0 0 0,-7 1 0,-19 5-1281,30-5 1138,1-1-1,0 0 0,-1 1 0,1-1 0,0 1 1,-1-1-1,1 1 0,0-1 0,0 1 0,-1 0 1,1 0-1,0 0 0,0 0 0,0 0 1,0 0-1,0 0 0,0 0 0,1 0 0,-3 2 1,15-3-12291,4-8-1895</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1:28.396"/>
    </inkml:context>
    <inkml:brush xml:id="br0">
      <inkml:brushProperty name="width" value="0.025" units="cm"/>
      <inkml:brushProperty name="height" value="0.025" units="cm"/>
      <inkml:brushProperty name="color" value="#E71224"/>
    </inkml:brush>
  </inkml:definitions>
  <inkml:trace contextRef="#ctx0" brushRef="#br0">1 288 8968,'0'0'11654,"0"-3"-10784,2-6-591,1 0-1,1 1 1,-1-1-1,1 1 0,1 0 1,0 0-1,0 1 1,12-15-1,5-9 14,80-135 209,-90 217-330,-11-24 182,-1 0-1,-1 0 0,-2-1 1,-10 50-1,5-6-822,10-71-209,0 0 0,0 1 0,0-1-1,0 0 1,0 0 0,-1 0 0,1 0 0,0-1-1,0 1 1,-1 0 0,1-1 0,1-2-1,6-9-6719</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1:29.158"/>
    </inkml:context>
    <inkml:brush xml:id="br0">
      <inkml:brushProperty name="width" value="0.025" units="cm"/>
      <inkml:brushProperty name="height" value="0.025" units="cm"/>
      <inkml:brushProperty name="color" value="#E71224"/>
    </inkml:brush>
  </inkml:definitions>
  <inkml:trace contextRef="#ctx0" brushRef="#br0">205 39 5958,'0'0'11109,"-8"-4"-9737,3 1-1160,0 0 1,0 0-1,-1 1 1,1 0 0,0 0-1,-1 0 1,-9-1-1,12 3-118,0 0 0,0 0 0,0 1 0,0-1 0,0 1 0,0-1 0,0 1 0,0 0 0,0 0 0,1 0-1,-1 1 1,0-1 0,0 1 0,1-1 0,-1 1 0,1 0 0,0 0 0,-1 0 0,1 0 0,-2 3 0,-6 7 61,1 1 0,0-1 0,1 2 0,0-1 0,1 1 0,1 1 0,0-1 1,1 1-1,0 0 0,2 0 0,-1 0 0,2 1 0,0-1 0,1 1 0,1 0 1,1 20-1,-1-33-159,1-1 1,-1 1-1,1-1 1,-1 0 0,1 0-1,0 1 1,0-1-1,0 0 1,0 0 0,0 0-1,0 0 1,0 0-1,1 0 1,-1 0-1,1 0 1,0 0 0,-1-1-1,1 1 1,4 2-1,-2-2 30,0 0 0,0 0-1,1 0 1,-1-1-1,0 0 1,1 0 0,0 0-1,-1 0 1,10 0-1,-3-1 65,0-1-1,0 0 1,-1 0-1,1-1 1,0-1-1,-1 1 1,1-2-1,13-5 1,-10 0-29,0 1 0,0-2 0,-1 0 0,0 0-1,-1-1 1,0-1 0,-1 0 0,16-23 0,-20 27 117,-1-1 0,-1 1 0,0-2 0,0 1 0,-1 0 0,0-1 0,-1 0 1,0 0-1,0 0 0,-1 0 0,0-1 0,-1 1 0,0 0 0,-1-20 0,-1 28-135,1-1-1,-1 0 1,0 1 0,1-1 0,-1 0 0,-1 1-1,1-1 1,0 1 0,0 0 0,-1-1 0,1 1-1,-1 0 1,0 0 0,0 0 0,0 0-1,0 0 1,0 0 0,0 1 0,0-1 0,-4-1 0,1 1-1,0-1 1,0 2 0,0-1 0,0 1 0,0-1 0,0 1 0,0 1 0,-1-1 0,1 1 0,-8 0 0,7 0-193,1 0 1,0 1-1,-1-1 0,1 1 1,0 0-1,0 1 0,0-1 1,-1 1-1,2 0 0,-1 0 0,0 1 1,0 0-1,1-1 0,-1 1 1,1 1-1,0-1 0,0 1 1,0 0-1,0-1 0,1 2 1,0-1-1,-4 6 0,4 0-2463,5-7-1671,3-2-2383</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7:41.681"/>
    </inkml:context>
    <inkml:brush xml:id="br0">
      <inkml:brushProperty name="width" value="0.025" units="cm"/>
      <inkml:brushProperty name="height" value="0.025" units="cm"/>
      <inkml:brushProperty name="color" value="#E71224"/>
    </inkml:brush>
  </inkml:definitions>
  <inkml:trace contextRef="#ctx0" brushRef="#br0">86 0 11851,'0'0'3219,"-6"10"-2786,1-4-347,0 1 1,1 0 0,0 1-1,1-1 1,0 1 0,0-1-1,0 1 1,1 0-1,0 0 1,0 0 0,1 0-1,0 10 1,1 76 1976,-18 149 1,2-89-1427,8 305 1,10-262-467,16 253-268,0-3-227,-30 330 1119,11-347-656,21-153-184,-2-67 111,-9 359-154,-9-445-32,-3 32 72,0-62-3,3-1-1,17 123 0,-13-189-1758,-1 46 1,-3-72 869,-1-9-5562,-3-11-342</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8:26.942"/>
    </inkml:context>
    <inkml:brush xml:id="br0">
      <inkml:brushProperty name="width" value="0.025" units="cm"/>
      <inkml:brushProperty name="height" value="0.025" units="cm"/>
    </inkml:brush>
  </inkml:definitions>
  <inkml:trace contextRef="#ctx0" brushRef="#br0">1 175 2114,'0'0'33,"0"1"0,-1-1 1,1 0-1,0 1 0,0-1 0,0 0 0,0 0 1,0 1-1,0-1 0,0 0 0,0 1 0,0-1 1,0 0-1,0 1 0,0-1 0,0 0 0,1 1 1,-1-1-1,0 0 0,0 0 0,0 1 0,0-1 1,0 0-1,1 0 0,-1 1 0,0-1 0,0 0 1,1 0-1,-1 1 0,0-1 0,0 0 0,1 0 1,-1 0-1,0 0 0,0 1 0,1-1 0,-1 0 0,0 0 1,1 0-1,12-6 3368,9-5-3048,-14 9-344,-1-1-1,0-1 1,0 1-1,0-1 1,0 0 0,-1-1-1,1 1 1,-1-1-1,0-1 1,-1 1-1,1-1 1,-1 0 0,6-9-1,32-29 80,-36 40-66,-1 0-1,1 0 0,0 0 1,0 0-1,0 1 0,13-3 1,-20 5 213,-1 1-170,0 1 1,0-1-1,0 0 1,0 0 0,0 0-1,0 1 1,0-1-1,1 0 1,-1 1-1,0-1 1,0 1 0,0-1-1,0 1 1,1 0-1,-1-1 1,0 1-1,0 0 1,1-1 0,-1 1-1,1 0 1,-1 0-1,0 1 1,-15 17 81,10-11-47,-6 10 173,-1-1-1,-18 20 1,36-47 96,-5 8-368,1 1 0,-1 0 1,1-1-1,-1 1 0,1-1 1,-1 1-1,1 0 0,0 0 0,0-1 1,0 1-1,0 0 0,0 0 1,0 0-1,0 0 0,0 0 1,0 0-1,0 0 0,1 0 1,0 0-1,15-11-23,0-1-1,-2-1 1,0-1 0,23-27 0,-34 38-65,-6 6-30,-8 11 120,-21 29 51,-53 88 1,127-159-1480,-32 15-914</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9:57.754"/>
    </inkml:context>
    <inkml:brush xml:id="br0">
      <inkml:brushProperty name="width" value="0.025" units="cm"/>
      <inkml:brushProperty name="height" value="0.025" units="cm"/>
    </inkml:brush>
  </inkml:definitions>
  <inkml:trace contextRef="#ctx0" brushRef="#br0">2 509 2370,'0'0'7848,"-1"-9"-7501,1 3-289,0-1 0,1 1 0,0-1 0,1 1 0,-1-1 0,1 1 1,0 0-1,1 0 0,-1 0 0,1 0 0,0 0 0,1 1 0,-1-1 0,1 1 1,0 0-1,1 0 0,7-7 0,32-31-15,2 3-1,1 1 1,56-34-1,-41 30-7,76-69 0,-129 103-44,27-19-115,-37 50-3933,-4-18 304</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01.439"/>
    </inkml:context>
    <inkml:brush xml:id="br0">
      <inkml:brushProperty name="width" value="0.025" units="cm"/>
      <inkml:brushProperty name="height" value="0.025" units="cm"/>
    </inkml:brush>
  </inkml:definitions>
  <inkml:trace contextRef="#ctx0" brushRef="#br0">48 583 2050,'0'0'5061,"1"-4"-5029,-1 4 96,0-1 0,0 0 0,0 0 0,0 0 0,0 0 0,0 0 0,0 0 1,0 0-1,-1 0 0,1 0 0,0 0 0,-1 0 0,1 1 0,0-1 0,-1 0 0,1 0 0,-1 0 1,1 1-1,-1-1 0,1 0 0,-1 0 0,0 1 0,1-1 0,-1 1 0,0-1 0,-1 0 0,0 0 96,0 0 0,0 1 0,0-1 0,0 1 0,0 0 0,0-1 0,0 1 0,0 0 0,0 0 0,0 0 0,0 0 0,0 1 0,0-1-1,0 1 1,0-1 0,-4 2 0,10-5-183,0 0 0,-1 0 0,0-1 0,1 0 0,-1 1 0,-1-1 0,4-5 0,3-5 42,217-255 1063,-183 223-1044,2 2 0,2 3 0,82-57 0,-106 87-88,-23 11-13,1-1-1,-1 1 0,0 0 1,0 0-1,1 0 0,-1 0 1,0 0-1,0 0 0,0 1 1,1-1-1,-1 0 0,0 0 1,0 0-1,0 0 0,1 0 1,-1 0-1,0 0 0,0 0 1,0 0-1,1 1 0,-1-1 1,0 0-1,0 0 0,0 0 0,0 0 1,0 0-1,1 1 0,-1-1 1,0 0-1,0 0 0,0 0 1,0 1-1,0-1 0,0 0 1,0 0-1,0 0 0,0 1 1,0-1-1,0 0 0,0 0 1,0 1-1,0-1 0,0 0 1,0 0-1,0 0 0,0 1 1,-16 39 24,3-12-16,11-4-733,7-20-1557,7-12-1334,6-18-4600</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1:22.688"/>
    </inkml:context>
    <inkml:brush xml:id="br0">
      <inkml:brushProperty name="width" value="0.025" units="cm"/>
      <inkml:brushProperty name="height" value="0.025" units="cm"/>
    </inkml:brush>
  </inkml:definitions>
  <inkml:trace contextRef="#ctx0" brushRef="#br0">230 396 3171,'0'0'950,"-10"-1"-742,-5-1 335,0 1 0,-1 0 0,1 1-1,0 0 1,0 2 0,-1 0 0,1 0-1,-19 7 1,21-5 143,8-2-283,-1-1 0,1 1-1,0 0 1,-1 0 0,1 1-1,0-1 1,-8 7 0,61-6 34,-25-8-372,0-1 0,0-1 0,-1-1 0,0-1-1,0-1 1,-1-1 0,23-15 0,-1 2 41,94-54 138,127-60-7,-321 165-23,-74 51 1,8-4-164,78-52 69,32-17-62,0 1-1,0 0 0,1 1 1,0 0-1,-17 15 0,49-25-115,18-14 74,-1-1 0,-1-2-1,-1-1 1,64-51 0,-44 31-5,185-125 43,-240 166-52,0 0 0,0 0 0,1 0 0,-1 0 0,0 0 0,0 0 1,1 0-1,-1 0 0,0 0 0,0 0 0,1 0 0,-1 0 0,0 0 0,0-1 0,1 1 1,-1 0-1,0 0 0,0 0 0,0 0 0,1 0 0,-1-1 0,0 1 0,0 0 0,0 0 0,0 0 1,1-1-1,-1 1 0,0 0 0,0 0 0,0 0 0,0-1 0,0 1 0,0 0 0,0 0 1,0-1-1,0 1 0,0 0 0,0 0 0,0-1 0,0 1 0,0 0 0,0 0 0,0-1 0,0 1 1,0 0-1,0 0 0,0-1 0,0 1 0,0 0 0,0 0 0,0-1 0,0 1 0,-1 0 1,-18 1 39,-29 12-33,-39 31 18,-140 95 0,163-97-1,-187 144-1339,217-161-1991,9-13-3567</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07.405"/>
    </inkml:context>
    <inkml:brush xml:id="br0">
      <inkml:brushProperty name="width" value="0.025" units="cm"/>
      <inkml:brushProperty name="height" value="0.025" units="cm"/>
    </inkml:brush>
  </inkml:definitions>
  <inkml:trace contextRef="#ctx0" brushRef="#br0">0 90 11627,'0'0'2231,"8"-11"230,0-3-1419,19-26 928,-4 15 3683,-24 54-3577,-20 60-1717,12-58-335,2 0-1,1 1 1,-3 53 0,9-77-55,0-1 0,0 0 0,0 1 1,1-1-1,0 1 0,1-1 0,0 0 0,0 0 0,4 11 1,-4-15-84,0-1 1,0 0 0,0 0 0,0 0 0,0 0 0,0 0 0,1 0 0,-1 0 0,0-1 0,1 1-1,0-1 1,-1 0 0,1 1 0,0-1 0,-1-1 0,1 1 0,0 0 0,0-1 0,0 1 0,0-1-1,0 0 1,0 0 0,0 0 0,0 0 0,-1-1 0,1 1 0,4-2 0,-1 1-456,1-1 0,-1 1 1,0-1-1,0-1 0,-1 1 0,1-1 1,0 0-1,-1 0 0,0-1 0,0 0 1,0 1-1,6-7 0,28-29-7620</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1:27.735"/>
    </inkml:context>
    <inkml:brush xml:id="br0">
      <inkml:brushProperty name="width" value="0.025" units="cm"/>
      <inkml:brushProperty name="height" value="0.025" units="cm"/>
    </inkml:brush>
  </inkml:definitions>
  <inkml:trace contextRef="#ctx0" brushRef="#br0">132 543 1698,'0'0'3795,"-9"4"-3640,1-2-87,5-2-39,0 1 1,0 0 0,0-1-1,0 1 1,1 0 0,-1 0-1,0 1 1,1-1 0,-1 0-1,1 1 1,-1 0 0,1 0-1,0-1 1,-3 4-1,-3 4-197,-3 4 2228,0-1 0,-24 20 0,34-32-1956,1 0 0,0 0 0,0 0 0,0 0 1,0 0-1,-1 0 0,1 0 0,0 0 1,0 0-1,0 0 0,0 0 0,0 1 1,-1-1-1,1 0 0,0 0 0,0 0 1,0 0-1,-1-1 0,1 1 0,0 0 0,0 0 1,0 0-1,0 0 0,0 0 0,-1 0 1,1 0-1,0 0 0,0 0 0,0 0 1,0 0-1,0 0 0,-1-1 0,1 1 1,0 0-1,0 0 0,0 0 0,0 0 0,0 0 1,0-1-1,0 1 0,0 0 0,-1 0 1,1 0-1,0 0 0,0 0 0,0-1 1,0 1-1,0 0 0,0 0 0,0-1 1,0 1-86,0 0 0,0-1 0,0 1-1,0-1 1,-1 1 0,1 0 0,0-1 0,0 1 0,0-1 0,0 1 0,0 0 0,0-1 0,0 1 0,1-1 0,-1 1 0,0 0 0,0-1 0,0 1 0,0-1 0,0 1 0,1 0 0,-1-1 0,0 1 0,0 0 0,1-1 0,-1 1 0,0 0 0,0-1 0,1 1 0,-1 0 0,0 0 0,1-1 0,-1 1 0,0 0 0,1 0 0,-1 0 0,1-1 721,-7 1 98,15-5-812,0-1 0,0 1 0,0-2 0,-1 1 0,0-1 0,8-8 0,19-16 38,222-139 5,-182 119-252,-32 22-108,0-2-1,67-64 1,-105 88 207,-7 6 42,-17 12 38,-26 20 17,-90 94 131,-35 31-6,31-33 17,139-122-117,1-6-23,1 0 0,0 0 0,0 1 0,0-1 0,0 1-1,1 0 1,-1-1 0,1 1 0,0 0 0,1 1 0,-1-1 0,7-5 0,1-3 10,57-62 80,2 2 0,4 4 1,155-109-1,-217 170-132,8-4-61,-20 7 60,-11 3 32,1 4-5,1 0 0,0 0 0,0 1-1,0 0 1,1 1 0,-1-1 0,1 2-1,0-1 1,1 1 0,-1 1-1,-7 8 1,-8 4 0,-279 223 370,287-229-348,155-135 60,-69 58-94,3 2 1,158-100-1,-217 155-93,-11 6 56,0 0 1,-1-1-1,1 0 0,0 0 0,-1 0 0,0 0 1,1 0-1,-1 0 0,0-1 0,0 0 1,0 0-1,4-6 0,-43 8 34,22 4 34,1-1 0,-1 2 0,1 0 0,0 0 0,0 1 0,1 1-1,0 0 1,-18 12 0,-87 69 236,115-85-252,-33 27 34,-42 45 0,69-66-35,0 2 0,0-1-1,1 1 1,0 0 0,0 1-1,2-1 1,-1 1 0,1 1-1,1-1 1,-4 14 0,7-23-33,1 0 1,-1 0-1,1 0 1,0 1 0,0-1-1,0 0 1,0 0 0,0 0-1,0 0 1,0 1-1,1-1 1,-1 0 0,1 0-1,0 0 1,1 4-1,-1-6-75,0 1-1,0 0 0,0 0 1,0-1-1,0 1 0,1 0 1,-1-1-1,0 1 0,0-1 0,0 1 1,1-1-1,-1 0 0,0 0 1,0 1-1,1-1 0,-1 0 0,0 0 1,0 0-1,1 0 0,-1-1 1,0 1-1,1 0 0,-1 0 0,0-1 1,0 1-1,0-1 0,3 0 1,40-22-5162</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0:02.581"/>
    </inkml:context>
    <inkml:brush xml:id="br0">
      <inkml:brushProperty name="width" value="0.025" units="cm"/>
      <inkml:brushProperty name="height" value="0.025" units="cm"/>
      <inkml:brushProperty name="color" value="#008C3A"/>
    </inkml:brush>
  </inkml:definitions>
  <inkml:trace contextRef="#ctx0" brushRef="#br0">206 545 5669,'-12'5'374,"-24"11"-72,-58 24 542,34-24 3188,60-16-4005,0 0-1,0 0 1,0 0-1,0 0 1,0 0-1,0-1 0,0 1 1,0 0-1,0 0 1,0 0-1,0 0 1,0 0-1,0 0 1,0 0-1,0 0 1,0 0-1,0-1 0,0 1 1,0 0-1,0 0 1,0 0-1,0 0 1,0 0-1,0 0 1,0 0-1,0 0 0,0 0 1,0-1-1,0 1 1,0 0-1,0 0 1,0 0-1,0 0 1,0 0-1,0 0 1,0 0-1,-1 0 0,1 0 1,0 0-1,0 0 1,0 0-1,0-1 1,0 1-1,0 0 1,0 0-1,0 0 0,0 0 1,0 0-1,-1 0 1,1 0-1,0 0 1,0 0-1,0 0 1,0 0-1,0 0 1,0 0-1,0 0 0,0 0 1,0 0-1,-1 0 1,1 0-1,0 0 1,0 0-1,0 0 1,0 0-1,0 1 1,0-1-1,0 0 0,9-10 359,17-7-449,381-159 258,-206 97-206,52-30 21,211-84 14,-443 185-23,-9 3-1,-1 0 1,1 1-1,0 1 0,0 0 0,0 0 0,16 0 1,-41 16 16,-67 39 33,-2-3 0,-150 64 0,202-99-47,-135 60 5,41-21 5,-130 77 1,251-126-31,10-4-3,17-4-20,204-87 25,-145 54 0,143-62-424,219-133-1,-515 258 1028,-652 301 150,719-326-735,-230 110 113,230-107-124,10-4-12,17-5-18,379-164-139,-276 112-455,356-158-1012,-479 214 1644,-6 2 2,-14 8 5,-34 17 10,-608 290-1602,513-254-1467</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0:10.856"/>
    </inkml:context>
    <inkml:brush xml:id="br0">
      <inkml:brushProperty name="width" value="0.025" units="cm"/>
      <inkml:brushProperty name="height" value="0.025" units="cm"/>
      <inkml:brushProperty name="color" value="#008C3A"/>
    </inkml:brush>
  </inkml:definitions>
  <inkml:trace contextRef="#ctx0" brushRef="#br0">0 781 7303,'0'0'5242,"8"-12"-5044,1-1-169,1 0 1,0 0 0,0 1 0,1 0-1,1 1 1,19-14 0,204-144 361,448-308 414,-790 535 102,-500 369-843,559-389-64,48-38 0,0 0-1,0 0 1,0 0-1,1 0 1,-1 1 0,0-1-1,0 0 1,0 0-1,0 0 1,0 0-1,1 0 1,-1 0-1,0 0 1,0 1-1,0-1 1,0 0 0,0 0-1,0 0 1,0 0-1,0 0 1,1 1-1,-1-1 1,0 0-1,0 0 1,0 0-1,0 0 1,0 1-1,0-1 1,0 0 0,0 0-1,0 0 1,0 1-1,0-1 1,0 0-1,0 0 1,0 0-1,0 0 1,0 1-1,-1-1 1,1 0-1,0 0 1,0 0 0,0 0-1,0 0 1,0 1-1,0-1 1,0 0-1,0 0 1,-1 0-1,1 0 1,0 0-1,0 0 1,0 1 0,0-1-1,0 0 1,-1 0-1,1 0 1,0 0-1,0 0 1,0 0-1,-1 0 1,1 0-1,0 0 1,10-2-45,19-11 55,0-2 0,-1-1 1,50-37-1,-34 22-9,539-366-91,-554 369 111,-56 39-41,-1 0 1,2 2-1,-1 1 1,-46 34 0,30-20 20,-630 392 597,659-413-559,-10 12-9,49-19-291,3-6-443,1-2 0,-1-1 0,-1-1 0,0-2 0,0 0 0,43-29 0,5-5-2937</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0:13.686"/>
    </inkml:context>
    <inkml:brush xml:id="br0">
      <inkml:brushProperty name="width" value="0.025" units="cm"/>
      <inkml:brushProperty name="height" value="0.025" units="cm"/>
      <inkml:brushProperty name="color" value="#008C3A"/>
    </inkml:brush>
  </inkml:definitions>
  <inkml:trace contextRef="#ctx0" brushRef="#br0">281 524 4612,'-8'5'203,"-96"49"1700,59-33 626,-64 42 0,95-47-2087,14-15-438,0-1 0,0 1 0,0-1 0,0 0 0,0 1 1,0-1-1,1 1 0,-1-1 0,0 0 0,0 1 1,0-1-1,1 0 0,-1 1 0,0-1 0,1 0 1,-1 0-1,0 1 0,0-1 0,1 0 0,-1 0 1,1 1-1,-1-1 0,0 0 0,1 0 0,-1 0 0,0 0 1,1 0-1,-1 1 0,1-1 0,3 0 0,1 1-1,-1-1 1,0 1-1,0-1 1,0 0-1,0-1 0,1 1 1,3-2-1,14-6 31,0-1 0,-1 0 0,0-2 0,-1-1 0,34-25 0,-12 9 72,604-425 305,-634 442-379,-16 12 133,-22 17 76,-698 492 629,624-446-272,67-40-373,22-15-109,17-10-9,65-44-22,95-77-1,-66 45-45,531-403-455,-617 467 282,-23 15 101,-28 18 45,-564 396 148,565-392-217,-114 81 357,128-88-526,1 1 1,1 1-1,0 2 0,-22 29 0,34-37-3815</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4:09.370"/>
    </inkml:context>
    <inkml:brush xml:id="br0">
      <inkml:brushProperty name="width" value="0.025" units="cm"/>
      <inkml:brushProperty name="height" value="0.025" units="cm"/>
    </inkml:brush>
  </inkml:definitions>
  <inkml:trace contextRef="#ctx0" brushRef="#br0">189 389 1730,'1'-2'66,"1"0"1,-1 0 0,0 0-1,0 1 1,0-1 0,0 0-1,0 0 1,0-1 0,-1 1-1,1 0 1,0 0 0,-1 0-1,0 0 1,0-1 0,1 1-1,-1 0 1,-1-3 0,0 3 27,-1 1 0,1 0 0,-1 0 0,1 1 0,-1-1 0,1 0 0,-1 0 0,1 1 0,-1-1 0,0 1 0,0 0 0,1-1 0,-1 1 0,0 0 0,0 0 0,1 0 1,-1 0-1,0 0 0,0 0 0,1 1 0,-1-1 0,-2 1 0,-7 2 314,0 0 0,1 0 0,0 1 1,-1 1-1,1 0 0,0 0 0,-10 8 1,-28 14 2726,68-40-2911,-1 1 0,0-2 1,-1-1-1,-1 0 0,17-19 1,28-24-119,-21 28-40,-27 20-36,0 0 0,-1-1 0,20-21 0,-56 39 563,-18 23-571,2 1 0,1 2 0,1 2 0,-32 40 0,4-5 263,54-55 3,26-20-233,27-21-35,84-66-90,-72 50-15,1 3-1,2 2 1,90-44 0,-204 111 246,1 3 1,2 2 0,-90 75-1,110-83 74,-77 66 437,103-83-641,11-10-52,11-7-37,231-171-3651,-86 58 206,-86 72 2771,-46 31 832,0-1 0,-1-1 1,43-40-1,-75 64 236,-1 1 0,1-1 0,-2-1 1,1 1-1,-9 3 0,-18 11-68,-332 253 2193,306-229-3886,6-14-3780</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4:17.329"/>
    </inkml:context>
    <inkml:brush xml:id="br0">
      <inkml:brushProperty name="width" value="0.025" units="cm"/>
      <inkml:brushProperty name="height" value="0.025" units="cm"/>
    </inkml:brush>
  </inkml:definitions>
  <inkml:trace contextRef="#ctx0" brushRef="#br0">89 561 4036,'0'0'3283,"-10"4"-1692,4 0-1069,-37 21 726,13-15 2955,44-33-3711,70-78 103,4 5 0,174-146 0,-172 162-523,-135 103 313,-350 308 1003,386-322-1351,5-7-32,0 2 0,0-1 0,0 0 0,1 1 0,-1 0 0,1 0 0,0 0 0,0 0-1,1 0 1,-1 0 0,1 1 0,-3 8 0,21-14-53,3-8 62,0-1 0,-1-1 0,0-1 1,-1 0-1,16-15 0,13-9-8,30-18-32,201-160-7,-272 210 29,-2 2-4,-1 0 0,0 0-1,1 0 1,-1 0 0,0 0 0,0 0-1,0-1 1,0 1 0,0-1-1,0 1 1,-1-1 0,1 0 0,-1 0-1,2-5 1,-6 8 7,1 0 1,-1 0-1,1 1 1,-1-1 0,1 0-1,-1 1 1,1 0-1,-1-1 1,1 1-1,-4 2 1,-36 18 2,1 1 1,2 3-1,-73 57 1,54-37 8,37-30 7,-61 45 341,-93 88 1,163-134-318,16-12-48,11-8-20,68-50-21,93-82-1,-68 50-193,-63 53 174,-1-1-71,1 2 0,2 2 0,52-27 0,-72 51-10,-26 8 141,-1-1 0,0 1 0,0 0 0,1 0 0,-1 0 0,0 0 0,0 0 0,1 0 0,-1 1 0,0-1 0,1 0 0,-1 0-1,0 0 1,0 0 0,0 0 0,1 0 0,-1 0 0,0 0 0,0 1 0,1-1 0,-1 0 0,0 0 0,0 0 0,0 0 0,1 1 0,-1-1 0,0 0 0,0 0 0,0 0-1,0 1 1,0-1 0,0 0 0,1 0 0,-1 1 0,0-1 0,0 0 0,0 0 0,0 1 0,0-1 0,0 0 0,0 1 0,0-1 0,-1 4-33,-1-1 1,1 0-1,-1 0 0,1 1 1,-1-1-1,0 0 1,0 0-1,-1-1 1,1 1-1,-4 3 1,-72 67 237,-116 84 1,6-6 12,161-132-2645,27-30-2574</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5:12.885"/>
    </inkml:context>
    <inkml:brush xml:id="br0">
      <inkml:brushProperty name="width" value="0.025" units="cm"/>
      <inkml:brushProperty name="height" value="0.025" units="cm"/>
    </inkml:brush>
  </inkml:definitions>
  <inkml:trace contextRef="#ctx0" brushRef="#br0">149 490 7015,'10'-11'710,"207"-201"684,-84 89-1000,-114 98 31,-19 25-390,-1 0 0,1 0 0,-1 0 0,1-1 0,-1 1 0,1 0 0,-1 0 0,1 0 0,-1 0 1,1 0-1,-1 0 0,1 0 0,-1 0 0,0 0 0,1 0 0,-1 0 0,1 0 0,-1 1 0,1-1 0,-1 0 0,1 0 0,-1 0 0,1 1 0,-1-1 0,1 0 0,0 1 1,-2 0-1,-56 30 1841,55-30-1817,-416 244 6641,820-499-6342,-256 156-343,-123 83-3,18-13-11,-32 25-6,-20 14-3,-321 268 248,71-64 1084,225-181-1087,32-25-178,27-21-120,305-221 135,-70 46-121,-156 117-690,-189 123 732,-385 244 704,761-517-2351,-124 89 614,-200 170 560,7-5 529,-48 41-443,-132 136 1008,167-164-3400,-37 56 0,71-90-3067</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7:51.900"/>
    </inkml:context>
    <inkml:brush xml:id="br0">
      <inkml:brushProperty name="width" value="0.025" units="cm"/>
      <inkml:brushProperty name="height" value="0.025" units="cm"/>
    </inkml:brush>
  </inkml:definitions>
  <inkml:trace contextRef="#ctx0" brushRef="#br0">211 79 9097,'0'0'5092,"1"-10"-2177,2-2-2059,1-34 2623,-4 45-3402,0 1-1,0-1 1,0 1-1,0-1 1,0 1 0,0-1-1,-1 1 1,1-1-1,0 1 1,0-1 0,-1 1-1,1 0 1,0-1-1,-1 1 1,1-1 0,0 1-1,-1 0 1,1-1-1,0 1 1,-1 0 0,1 0-1,-1-1 1,1 1-1,-1 0 1,1 0 0,-1 0-1,1-1 1,-1 1-1,1 0 1,-1 0 0,1 0-1,-1 0 1,1 0-1,-1 0 1,1 0 0,-1 0-1,1 0 1,-1 0-1,1 0 1,-1 1 0,1-1-1,0 0 1,-1 0-1,1 0 1,-1 1 0,1-1-1,-1 0 1,1 0-1,0 1 1,-1-1 0,1 0-1,-1 1 1,1-1-1,-1 1 1,-24 21 552,15-2-267,0 1 1,2 0 0,0 1-1,1 0 1,1 0-1,-3 30 1,1 5 186,1 77-1,7-56-368,1-49 191,-1-50 712,-3 0-1216,0 0 1,-1 1-1,-1 0 1,-1 0-1,-1 0 0,-1 0 1,-1 1-1,0 1 1,-1-1-1,-1 2 1,-15-19-1,54 39 443,-9 1-175,0 0 0,1-1 1,-1-1-1,32-2 0,44 6-5210</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7:53.078"/>
    </inkml:context>
    <inkml:brush xml:id="br0">
      <inkml:brushProperty name="width" value="0.025" units="cm"/>
      <inkml:brushProperty name="height" value="0.025" units="cm"/>
    </inkml:brush>
  </inkml:definitions>
  <inkml:trace contextRef="#ctx0" brushRef="#br0">133 111 1954,'2'-3'1465,"0"0"0,0 0 1,0 0-1,-1 0 0,1 0 0,-1-1 1,0 1-1,0-1 0,0 1 1,1-6-1,-2 9-1245,0-1 0,1 0 1,-1 0-1,0 0 0,1 0 1,-1 0-1,0 0 0,0 0 1,0 0-1,0 0 0,0 1 1,0-1-1,0 0 0,-1 0 0,1 0 1,0 0-1,0 0 0,-1 0 1,1 0-1,0 0 0,-1 1 1,1-1-1,-1 0 0,1 0 1,-1 1-1,1-1 0,-1 0 0,0 0 1,1 1-1,-1-1 0,0 1 1,0-1-1,1 1 0,-1-1 1,0 1-1,0-1 0,0 1 1,0 0-1,-1-1 0,-5 2 5,0-1 0,0 1 0,1 1 1,-1-1-1,1 1 0,-1 1 0,1-1 0,0 1 0,0 0 0,0 0 0,-11 9 1,13-10-149,1 1 1,-1 0-1,1 0 1,0 0-1,-1 0 1,2 1-1,-1-1 1,0 1-1,1 0 1,-1 0-1,1 0 1,0 0 0,0 0-1,1 0 1,-1 1-1,1-1 1,0 0-1,-1 10 1,3-13-71,-1 0 0,1 0 0,0 0 1,0 0-1,0 0 0,-1 0 0,1 0 0,0 0 1,0 0-1,0 0 0,0-1 0,1 1 1,-1 0-1,0-1 0,0 1 0,0-1 0,0 1 1,1-1-1,-1 0 0,0 1 0,1-1 1,-1 0-1,0 0 0,0 0 0,1 0 1,-1 0-1,0 0 0,1 0 0,1-1 0,45-2 108,24-15-61,-60 14-58,0 0 1,1 0 0,-1 2-1,1-1 1,0 2-1,0 0 1,16 0-1,-29 2 14,1-1 0,-1 0 0,1 1-1,-1-1 1,0 0 0,1 1-1,-1-1 1,0 1 0,1-1-1,-1 1 1,0-1 0,0 1 0,1-1-1,-1 1 1,0-1 0,0 1-1,0-1 1,0 1 0,1-1-1,-1 1 1,0-1 0,0 1 0,0-1-1,0 1 1,0 0 0,-1-1-1,1 1 1,0-1 0,0 1 0,0-1-1,0 1 1,-1-1 0,1 1-1,0-1 1,0 1 0,-1 0-1,-13 19 930,13-50-886,19-94-53,-17 123 0,-1 1 0,0-1 0,1 0 0,-1 1 0,1-1 0,-1 0 0,1 1 0,0-1 0,-1 1 0,1-1 0,-1 1 0,1-1 0,0 1 0,0-1 0,-1 1 0,1 0 0,0-1 0,0 1 0,-1 0 0,1 0 0,0-1 0,0 1 0,0 0 0,-1 0 0,1 0 0,0 0 0,0 0 0,0 0 0,1 1 0,33 1 0,-27-2 0,2 1-91,51 3-3535,0-4-3745,-22-3-4090</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7:59.861"/>
    </inkml:context>
    <inkml:brush xml:id="br0">
      <inkml:brushProperty name="width" value="0.025" units="cm"/>
      <inkml:brushProperty name="height" value="0.025" units="cm"/>
    </inkml:brush>
  </inkml:definitions>
  <inkml:trace contextRef="#ctx0" brushRef="#br0">1 345 12236,'0'0'9742,"14"-1"-8674,-5 1-955,-1 0 1,1-1 0,-1 0-1,1-1 1,-1 0 0,1-1-1,-1 1 1,0-1-1,0-1 1,-1 0 0,1 0-1,-1 0 1,10-8 0,145-126 1284,-138 115-1164,0-2 0,-2-1 0,-1 0 0,22-37-1,-59 97-48,1 1-1,2 1 0,1 0 0,2 0 0,2 1 0,1 1 1,-2 37-1,12-42-1821,-2-32 1429,-1 0 0,1 0-1,-1 0 1,1 0 0,-1 0 0,1 0-1,0 0 1,-1 0 0,1-1-1,0 1 1,0 0 0,0 0 0,0-1-1,-1 1 1,1-1 0,0 1-1,0-1 1,0 1 0,0-1 0,1 1-1,-1-1 1,0 0 0,0 0-1,0 1 1,1-1 0,18 1-5563</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07.887"/>
    </inkml:context>
    <inkml:brush xml:id="br0">
      <inkml:brushProperty name="width" value="0.025" units="cm"/>
      <inkml:brushProperty name="height" value="0.025" units="cm"/>
    </inkml:brush>
  </inkml:definitions>
  <inkml:trace contextRef="#ctx0" brushRef="#br0">49 54 9961,'0'0'5648,"-1"-9"-4970,-5-27 251,6 28 1949,3 10-1180,1 15-418,-14 216 3263,4-150-4240,2 1 0,5 0 0,16 122 0,-16-199-294,0 2 2,1 1 0,0-1 0,0 1 0,1-1 0,1 0 0,5 13 0,-7-68 266,-5 7-838,-1 0-1,-2 0 1,-19-64-1,12 53 460,-8-68 0,21 117 158,0 0 0,0 0 0,0 0 0,1 1-1,-1-1 1,0 0 0,1 0 0,-1 0 0,1 0 0,-1 0 0,1 1 0,-1-1 0,1 0 0,-1 0 0,1 1-1,0-1 1,-1 1 0,1-1 0,0 0 0,0 1 0,-1-1 0,1 1 0,0-1 0,0 1 0,0 0 0,0-1-1,-1 1 1,1 0 0,0 0 0,0 0 0,0-1 0,0 1 0,0 0 0,1 0 0,49-2-503,-14 0-1351,-33 1 1183,-1 0 0,1 0 1,-1 0-1,0 0 0,0-1 1,0 1-1,0-1 0,0 0 1,0 0-1,0 0 0,0 0 1,-1-1-1,4-3 0,6-15-8999</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8:01.203"/>
    </inkml:context>
    <inkml:brush xml:id="br0">
      <inkml:brushProperty name="width" value="0.025" units="cm"/>
      <inkml:brushProperty name="height" value="0.025" units="cm"/>
    </inkml:brush>
  </inkml:definitions>
  <inkml:trace contextRef="#ctx0" brushRef="#br0">1 287 4164,'0'0'2434,"9"-8"-2754,6-5 195,-1-1-1,0 0 1,15-21 0,-22 25 1348,1-1 1,-2 0-1,1-1 0,4-14 1,-2 4-800,13-43-1501,-16 20 8713,-11 52-3920,-3 5-3616,-11 47 1390,3 1 0,2 0-1,-6 73 1,11-75-1091,-21 147 792,31-219-966,0 0 0,-1 0 1,-2-17-1,0-13-208,2-171-198,0 214 174,-1 0 1,1 0-1,0 0 1,0 0 0,0 0-1,1 0 1,-1 0-1,0 1 1,0-1 0,0 0-1,1 0 1,-1 0-1,0 0 1,1 0 0,-1 1-1,1-1 1,-1 0-1,1 0 1,0-1 0,13 5-74,24 31 32,-18-15 74,-17-17-24,1 0 0,-1 1 0,1-1-1,0-1 1,0 1 0,0 0 0,0-1 0,0 0 0,0 0 0,0 0-1,0-1 1,0 1 0,0-1 0,1 0 0,-1 0 0,0 0-1,0-1 1,0 0 0,0 1 0,0-1 0,0-1 0,0 1 0,0-1-1,0 1 1,0-1 0,0 0 0,-1 0 0,6-5 0,-4 3 2,0 0 0,0-1 0,-1 0 0,0 1 1,0-1-1,0-1 0,0 1 0,-1 0 0,0-1 1,0 0-1,-1 0 0,1 0 0,-1 0 1,-1 0-1,1 0 0,-1 0 0,0-1 0,0-8 1,-1 15-7,0 0 1,0 0-1,1-1 1,-1 1-1,0 0 0,0 0 1,0 0-1,0-1 1,0 1-1,0 0 1,0 0-1,0 0 1,0-1-1,0 1 1,0 0-1,0 0 1,0-1-1,0 1 1,0 0-1,0 0 1,-1 0-1,1-1 1,0 1-1,0 0 1,0 0-1,0 0 1,0 0-1,0-1 1,0 1-1,-1 0 1,1 0-1,0 0 1,0 0-1,0 0 1,0 0-1,-1-1 1,1 1-1,0 0 1,0 0-1,0 0 1,-1 0-1,1 0 1,0 0-1,0 0 1,0 0-1,-1 0 1,-8 8-45,-6 18 40,11-16 29,1-1 61,-1 0 0,1 1 1,0-1-1,1 1 0,0-1 1,1 1-1,0 0 0,0 0 0,1 0 1,1 12-1,0-21-75,0 0 0,-1 0 0,1 0 0,0-1 0,-1 1 0,1-1 0,0 1-1,0 0 1,0-1 0,0 1 0,-1-1 0,1 0 0,0 1 0,0-1 0,0 0 0,0 1 0,0-1 0,0 0 0,0 0 0,0 0 0,0 0-1,0 0 1,0 0 0,0 0 0,0 0 0,0-1 0,0 1 0,0 0 0,0 0 0,0-1 0,0 1 0,0-1 0,0 1 0,1-2 0,31-15 52,-29 13-183,-2 3-51,0 0-1,-1-1 0,1 1 1,0-1-1,-1 1 1,1-1-1,-1 0 0,1 0 1,-1 0-1,0 0 1,0 0-1,0 0 1,2-4-1,-12 38-12441,8-25 7208</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8:01.533"/>
    </inkml:context>
    <inkml:brush xml:id="br0">
      <inkml:brushProperty name="width" value="0.025" units="cm"/>
      <inkml:brushProperty name="height" value="0.025" units="cm"/>
    </inkml:brush>
  </inkml:definitions>
  <inkml:trace contextRef="#ctx0" brushRef="#br0">1 1 14990,'0'0'12908</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8:02.034"/>
    </inkml:context>
    <inkml:brush xml:id="br0">
      <inkml:brushProperty name="width" value="0.025" units="cm"/>
      <inkml:brushProperty name="height" value="0.025" units="cm"/>
    </inkml:brush>
  </inkml:definitions>
  <inkml:trace contextRef="#ctx0" brushRef="#br0">111 28 8456,'0'0'6796,"-1"-5"-6620,-3-18-69,17 26 242,5-1 6571,-17 3-3669,-10 2-1578,-2 0-1227,-1-1 0,0 0 0,-17 5 0,17-7-395,1 0 1,-1 1 0,-17 11 0,28-12-119,11-1 55,17-1 16,-23-2-20,11 0-21,-2 0-111,0 1 0,-1 0-1,1 1 1,0 0 0,14 5-1,-24-6 134,-1 0-1,1 0 0,0 0 0,-1 0 1,1 1-1,-1-1 0,1 1 1,-1 0-1,0 0 0,0 0 0,0 0 1,0 0-1,0 0 0,0 1 0,-1-1 1,1 0-1,-1 1 0,1 0 1,-1-1-1,0 1 0,0 0 0,0-1 1,-1 1-1,1 0 0,-1 0 1,1 0-1,-1 0 0,0 4 0,0-3 90,-1 1-1,0-1 1,1 0-1,-2 0 0,1 0 1,0 0-1,-1-1 1,1 1-1,-1 0 1,0-1-1,-1 1 0,1-1 1,0 1-1,-1-1 1,0 0-1,0 0 0,0 0 1,0-1-1,0 1 1,-1-1-1,1 0 0,-1 0 1,1 0-1,-6 2 1,0 0 81,1-1 0,0 0-1,-1 0 1,0-1 0,0 0 0,0-1 0,0 1 0,0-2 0,0 0 0,-12 0 0,20 0-183,1-1 0,-1 1 0,0 0 0,1 0 1,-1 0-1,1 0 0,-1 0 0,1 0 0,-1-1 0,1 1 1,-1 0-1,1-1 0,-1 1 0,1 0 0,-1-1 0,1 1 1,-1 0-1,1-1 0,0 1 0,-1-1 0,1 1 0,0-1 0,-1 1 1,1-1-1,0 1 0,-1-1 0,1 1 0,0-1 0,0 1 1,0-1-1,0 1 0,0-1 0,0 1 0,-1-1 0,1 0 1,0 1-1,1-1 0,-1 1 0,0-1 0,0 0 0,0 1 1,0-1-1,0 1 0,0-1 0,1 1 0,-1-1 0,0 1 1,1-1-1,-1 0 0,19-23-3251,78-45-10596,-71 45 7170</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8:02.380"/>
    </inkml:context>
    <inkml:brush xml:id="br0">
      <inkml:brushProperty name="width" value="0.025" units="cm"/>
      <inkml:brushProperty name="height" value="0.025" units="cm"/>
    </inkml:brush>
  </inkml:definitions>
  <inkml:trace contextRef="#ctx0" brushRef="#br0">49 1 10025,'0'0'14686,"-4"13"-13399,-8 29-299,2 0-1,1 1 1,-5 66-1,14-107-980,0-1 1,0 0-1,0 0 0,0 0 0,0 0 0,1 0 0,-1 0 0,0 0 0,0 0 0,1 0 1,-1 0-1,0 0 0,1 0 0,-1 0 0,1 0 0,0 0 0,-1 0 0,1-1 0,0 1 1,-1 0-1,1 0 0,0-1 0,0 1 0,-1 0 0,1-1 0,0 1 0,0-1 1,2 2-1,-1-2 5,1 1-1,0-1 1,0 0 0,0 0 0,-1 0 0,1 0 0,0 0 0,0 0 0,-1-1 0,6-1 0,4-1-29,0-2 1,0 0 0,-1 0 0,12-8 0,-8 4-176,-9 4 129,1 0 0,0 1 0,0 0 1,0 1-1,0-1 0,0 1 0,15-3 1,-21 6 73,0 1 0,0 0 1,-1-1-1,1 1 1,0 0-1,-1-1 1,1 1-1,-1 0 1,1 0-1,-1 0 1,1 0-1,-1-1 0,1 1 1,-1 0-1,0 0 1,0 0-1,0 0 1,1 0-1,-1 0 1,0 0-1,0 0 1,0 0-1,0 0 0,0 0 1,-1 0-1,1 0 1,0 0-1,0 0 1,-1 0-1,0 1 1,-7 35 535,5-28-546,-1-1 1,1 1-1,0 0 1,1 1-1,0-1 1,-1 18-1,3-27-87,0 0-1,0 0 1,0 0 0,0 0-1,1 0 1,-1 0-1,0-1 1,0 1-1,0 0 1,0 0-1,0 0 1,0 0-1,0 0 1,0 0-1,1 0 1,-1 0-1,0 0 1,0 0-1,0 0 1,0 0-1,0 0 1,0 0-1,1 0 1,-1 0-1,0 0 1,0 0-1,0 0 1,0 0-1,0 0 1,0 0 0,0 0-1,1 0 1,-1 0-1,0 0 1,0 0-1,0 0 1,0 0-1,0 0 1,0 0-1,0 0 1,1 0-1,-1 1 1,0-1-1,0 0 1,0 0-1,0 0 1,0 0-1,0 0 1,0 0-1,0 0 1,0 0-1,0 1 1,0-1-1,0 0 1,0 0-1,0 0 1,0 0 0,0 0-1,0 0 1,0 1-1,0-1 1,0 0-1,0 0 1,0 0-1,0 0 1,0 0-1,0 0 1,0 1-1,0-1 1,10-6-6315</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8:04.811"/>
    </inkml:context>
    <inkml:brush xml:id="br0">
      <inkml:brushProperty name="width" value="0.025" units="cm"/>
      <inkml:brushProperty name="height" value="0.025" units="cm"/>
    </inkml:brush>
  </inkml:definitions>
  <inkml:trace contextRef="#ctx0" brushRef="#br0">30 1 7207,'0'0'17563,"1"9"-16057,-2 16-703,0 0 0,-2 0 1,-9 41-1,1-12-269,8-22-70,5-30-67,4-19-249,-1-5-113,-2 0 0,2-44 0,-2 22-7,-3 44-45,11 8 0,1 0 0,-1 0 1,1-1-1,14 7 0,-16-13 1,0 1-1,-1-1 1,1-1-1,0 1 1,0-2-1,-1 0 1,1 0 0,0 0-1,-1-1 1,1-1-1,-1 1 1,0-2-1,1 1 1,-2-1-1,1-1 1,0 0 0,-1 0-1,0 0 1,0-1-1,0 0 1,-1-1-1,0 0 1,0 0-1,8-12 1,-15 19 16,1 0 0,-1-1 0,0 1 0,1 0 0,-1-1 0,0 1 0,1 0 0,-1-1 0,0 1 0,0 0 0,1-1 0,-1 1 0,0 0 0,0-1 0,0 1 0,1-1 0,-1 1 0,0 0 0,0-1 0,0 1 0,0-1 0,0 1 0,0-1 0,0 1 0,0-1 0,0 1 0,0 0 0,0-1 0,0 1 0,0-1 0,0 1 0,-1-1 0,-13 3 2,-18 14 39,18-3 54,1 0 0,0 1 0,1 0 1,-12 20-1,19-26-18,0-1 1,1 1 0,0 0-1,0 0 1,1 1-1,0-1 1,1 1-1,-1 0 1,2 0-1,-2 16 1,3-24-82,0 1 1,0-1-1,0 0 1,1 1-1,-1-1 1,0 1-1,1-1 1,-1 0-1,1 1 1,-1-1-1,1 0 1,0 0-1,-1 1 1,1-1-1,0 0 1,0 0-1,0 0 0,0 0 1,0 0-1,0 0 1,2 1-1,1 0-133,-1 0-1,1-1 0,0 1 0,-1-1 1,1 0-1,0 0 0,0 0 0,4 0 1,9 0-2218,0 0 1,31-4-1,-44 3 1538,35-7-5829,0-6-3481</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8:05.182"/>
    </inkml:context>
    <inkml:brush xml:id="br0">
      <inkml:brushProperty name="width" value="0.025" units="cm"/>
      <inkml:brushProperty name="height" value="0.025" units="cm"/>
    </inkml:brush>
  </inkml:definitions>
  <inkml:trace contextRef="#ctx0" brushRef="#br0">173 187 16143,'0'0'6070,"-12"-4"-3892,3 1-1930,0-1 0,0 2 0,0-1-1,0 1 1,-1 1 0,-12-1 0,19 2-214,-1 0 0,1 0 0,-1 1 0,1-1 0,-1 1 0,1 0 0,0 0 0,-1 0 0,1 1 0,0-1-1,0 1 1,0 0 0,0 0 0,0 0 0,0 0 0,1 0 0,-1 0 0,1 1 0,-1-1 0,1 1 0,0 0 0,0 0 0,0 0 0,-2 6 0,2-7 22,1 1 1,0-1-1,0 1 0,0-1 1,0 1-1,0-1 1,1 1-1,-1 0 0,1 0 1,-1-1-1,1 1 1,0 0-1,0 0 0,1-1 1,-1 1-1,1 3 0,0-5-40,0 1-1,-1-1 0,1 0 1,0 1-1,0-1 0,0 0 1,0 1-1,1-1 0,-1 0 1,0 0-1,0 0 0,1 0 0,-1 0 1,1 0-1,-1-1 0,1 1 1,-1 0-1,1-1 0,-1 1 1,1-1-1,0 0 0,-1 1 1,1-1-1,0 0 0,-1 0 1,3 0-1,8 0-16,1-2 0,-1 1 0,0-1 0,1-1-1,-1 0 1,0-1 0,-1 0 0,1-1 0,-1 0 0,0-1 0,0 0 0,0-1 0,-1 0 0,10-9 0,-2 1-6,-1 0 0,0-1 0,-1 0 0,-1-2 0,-1 0 1,22-36-1,-33 49 31,0 0 0,-1 0 0,0 0 0,0 0 0,0 0 0,0 0 0,-1-1 0,0 1 0,1-8 0,-2 13 9,-1 0 0,1 0-1,-1 0 1,1-1 0,-1 1 0,1 0-1,-1 0 1,1 0 0,-1 0 0,1 0-1,-1 0 1,1 0 0,-1 0 0,1 0-1,-1 0 1,1 0 0,-1 0 0,1 0 0,0 0-1,-1 1 1,1-1 0,-1 0 0,1 0-1,-1 0 1,1 1 0,-1-1 0,1 0-1,-1 1 1,-10 11 210,0 0 1,0 0-1,1 1 0,1 1 0,0-1 0,-13 30 1,22-43-233,-6 11 203,1 0 0,0 1 0,1-1 0,0 1 0,-3 19 0,6-28-218,0 0-1,1 0 1,0 0-1,-1 0 1,1 0-1,0 0 1,1 0-1,-1 0 1,0 0-1,1-1 1,0 1-1,-1 0 0,1 0 1,0 0-1,1 0 1,-1-1-1,0 1 1,1-1-1,0 1 1,-1-1-1,1 1 1,0-1-1,0 0 1,0 0-1,1 0 1,-1 0-1,0 0 0,4 1 1,1 1-550,0-1 1,0-1-1,1 1 1,-1-1-1,13 1 1,21 0-5415,-4-3-2157</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8:06.333"/>
    </inkml:context>
    <inkml:brush xml:id="br0">
      <inkml:brushProperty name="width" value="0.025" units="cm"/>
      <inkml:brushProperty name="height" value="0.025" units="cm"/>
    </inkml:brush>
  </inkml:definitions>
  <inkml:trace contextRef="#ctx0" brushRef="#br0">44 1 14125,'-3'30'8165,"-11"20"-5658,1-4-1498,8-20 39,1 0 0,0 42 0,4-67-1035,0 0-1,0 0 1,0 0 0,0 0-1,0 0 1,0 1 0,0-1-1,0 0 1,1 0 0,-1 0-1,0 0 1,1 0 0,-1 0-1,1 0 1,-1 0 0,1-1-1,0 1 1,-1 0 0,1 0-1,0 0 1,-1 0-1,1-1 1,0 1 0,0 0-1,0-1 1,0 1 0,0-1-1,0 1 1,0-1 0,1 1-1,1 0 7,0-1-1,0 0 0,1 0 0,-1 0 0,0 0 0,0 0 0,0 0 1,0-1-1,1 0 0,3-1 0,7-3 1,0-1 0,-1 0 0,20-12-1,16-18-390,-37 26 237,0 1 1,1 0-1,0 1 0,19-10 0,-32 18 139,0 0-1,1 0 1,-1 0 0,0 0-1,0 0 1,0 0 0,1 0-1,-1 0 1,0 0-1,0 0 1,1 0 0,-1 0-1,0 0 1,0 0 0,0 0-1,1 0 1,-1 0 0,0 0-1,0 0 1,1 0 0,-1 0-1,0 0 1,0 0-1,0 0 1,1 0 0,-1 1-1,0-1 1,0 0 0,0 0-1,0 0 1,1 0 0,-1 1-1,0-1 1,0 0 0,0 0-1,0 0 1,0 0-1,0 1 1,1-1 0,-1 0-1,0 0 1,0 1 0,0-1-1,0 0 1,0 0 0,0 1-1,-1 16 391,-7 16 338,6-29-661,-2 5 12,1-1 0,0 1 0,0-1 0,1 1 0,0 0 0,-1 16 0,4-24-147,-1-1 0,1 1 1,0-1-1,-1 1 1,1 0-1,0-1 1,0 1-1,-1-1 1,1 1-1,0-1 1,0 0-1,0 1 1,-1-1-1,1 0 1,0 0-1,0 1 1,0-1-1,0 0 0,0 0 1,0 0-1,-1 0 1,1 0-1,0 0 1,0 0-1,0 0 1,0-1-1,0 1 1,0 0-1,-1 0 1,1-1-1,0 1 1,0-1-1,0 0 0,34-10-4507,35-39-10451,-45 32 6736</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8:06.725"/>
    </inkml:context>
    <inkml:brush xml:id="br0">
      <inkml:brushProperty name="width" value="0.025" units="cm"/>
      <inkml:brushProperty name="height" value="0.025" units="cm"/>
    </inkml:brush>
  </inkml:definitions>
  <inkml:trace contextRef="#ctx0" brushRef="#br0">108 22 12716,'0'0'6935,"-9"7"-4437,7-5-2384,-54 48 3542,52-46-3316,0 0 1,0 0 0,0 0 0,1 1-1,0-1 1,0 1 0,0 0 0,1 0 0,0 0-1,0 0 1,0 1 0,-2 9 0,4-14-331,1 0 0,-1 0 0,0 0 0,1 0 1,-1-1-1,1 1 0,-1 0 0,1 0 0,-1 0 0,1-1 0,0 1 1,-1 0-1,1-1 0,0 1 0,-1-1 0,1 1 0,0 0 1,0-1-1,0 0 0,0 1 0,-1-1 0,1 1 0,0-1 1,0 0-1,0 0 0,0 0 0,0 1 0,0-1 0,0 0 1,0 0-1,0 0 0,0-1 0,0 1 0,0 0 0,1 0 0,38-6 46,-26 1-137,-1 0 0,1-1-1,-2-1 1,1-1-1,-1 1 1,0-2 0,-1 0-1,1 0 1,-2-1-1,0 0 1,0-1 0,-1 0-1,0-1 1,0 1-1,9-20 1,-49 75 642,8-13-396,20-26-175,-22 41 337,24-44-328,0 0-1,0 0 0,0 1 0,0-1 1,1 0-1,-1 0 0,1 1 0,0-1 1,-1 0-1,1 1 0,0-1 1,1 0-1,-1 1 0,0-1 0,0 0 1,1 0-1,0 1 0,-1-1 1,2 3-1,0-4-288,0 0 0,-1 0 0,1 0 0,0 0 0,0-1 0,0 1 0,0 0 0,0-1 0,0 1 0,0-1 0,0 0 0,0 1 0,0-1 0,0 0 0,1 0 0,-1-1 0,0 1 0,2-1 1,41-8-7682,-15-6 1192</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8:07.069"/>
    </inkml:context>
    <inkml:brush xml:id="br0">
      <inkml:brushProperty name="width" value="0.025" units="cm"/>
      <inkml:brushProperty name="height" value="0.025" units="cm"/>
    </inkml:brush>
  </inkml:definitions>
  <inkml:trace contextRef="#ctx0" brushRef="#br0">109 0 12300,'0'0'5947,"-9"3"-2542,5-2-3077,-5 1 382,0 0 0,1 0 1,-1 1-1,1 0 1,0 1-1,0 0 0,0 0 1,0 1-1,-9 7 1,17-12-715,-1 1 0,1-1 0,0 0 0,0 0 0,-1 1 0,1-1 1,0 0-1,0 1 0,0-1 0,-1 0 0,1 0 0,0 1 1,0-1-1,0 0 0,0 1 0,0-1 0,0 0 0,0 1 0,0-1 1,0 0-1,0 1 0,0-1 0,0 0 0,0 1 0,0-1 0,0 0 1,0 1-1,0-1 0,0 0 0,0 1 0,0-1 0,1 0 1,-1 1-1,0-1 0,0 0 0,0 1 0,1-1 0,15 8-338,26-1-238,-37-6 575,4 0-91,0 0 0,-1 1-1,1 0 1,0 1 0,-1 0-1,15 8 1,-21-11 108,-1 1 0,1 0 1,-1 0-1,0 0 1,1 0-1,-1 0 0,0 1 1,0-1-1,0 0 0,0 0 1,0 1-1,0-1 0,0 1 1,-1-1-1,1 1 0,0-1 1,0 4-1,-1-3 45,0 0-1,0 0 1,0 0-1,-1 0 1,1 0-1,-1 0 1,1-1-1,-1 1 1,0 0-1,1 0 1,-1 0-1,0-1 1,0 1-1,0 0 1,-1-1-1,1 1 1,0-1-1,-1 1 1,-1 1-1,-3 2 43,0 1-1,0-1 0,-1-1 0,1 1 0,-1-1 0,-1 0 0,1 0 0,0-1 0,-1 0 0,1 0 0,-1-1 1,0 0-1,0-1 0,0 1 0,-9-1 0,17-1-329,-1 0 0,0 0 0,1-1 0,-1 1 0,0 0 0,1 0 0,-1-1 0,1 1 0,-1 0 0,0-1 0,1 1 0,-1-1 0,1 1 0,-1-1 0,1 1 0,0-1 0,-1 1 0,1-1 0,-1 1 0,1-1 1,0 0-1,-1 1 0,1-1 0,0 0 0,0 1 0,0-1 0,-1 0 0,1 1 0,0-1 0,0 0 0,0 1 0,0-1 0,0 0 0,0 1 0,0-1 0,1 0 0,-1 1 0,0-1 0,0 0 0,1 0 0,-1-5-2551,0-15-10676</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8:07.676"/>
    </inkml:context>
    <inkml:brush xml:id="br0">
      <inkml:brushProperty name="width" value="0.025" units="cm"/>
      <inkml:brushProperty name="height" value="0.025" units="cm"/>
    </inkml:brush>
  </inkml:definitions>
  <inkml:trace contextRef="#ctx0" brushRef="#br0">111 0 14350,'0'0'9294,"-4"11"-7111,-11 41-1077,2 1 0,2 1 0,2-1 1,-1 86-1,9-138-1112,1 0 1,0-1 0,0 1-1,0 0 1,0-1-1,0 1 1,0 0 0,0 0-1,0-1 1,1 1 0,-1 0-1,0-1 1,0 1 0,1 0-1,-1-1 1,0 1-1,1 0 1,-1-1 0,0 1-1,1-1 1,-1 1 0,1-1-1,-1 1 1,1-1-1,-1 1 1,1-1 0,0 1-1,-1-1 1,1 0 0,-1 1-1,1-1 1,0 0-1,-1 0 1,1 1 0,0-1-1,-1 0 1,1 0 0,0 0-1,0 0 1,-1 0 0,1 0-1,0 0 1,0 0-1,1 0-78,0-1 0,-1 1 0,1-1-1,-1 1 1,0-1 0,1 0-1,-1 1 1,1-1 0,-1 0 0,0 0-1,0 0 1,1 0 0,-1 0 0,0-1-1,0 1 1,0 0 0,0 0-1,0-1 1,0-1 0,2-3-555,-1-1 0,0 0 1,-1 0-1,1 0 0,-1 0 1,-1 0-1,1 0 0,-1 0 1,-1 0-1,1 0 0,-1 0 1,0 0-1,-4-13 0,4 17 535,0-1 0,-1 0 0,1 0-1,-1 1 1,1-1 0,-1 1 0,0-1 0,-1 1-1,1 0 1,0 0 0,-1 0 0,0 0 0,1 0-1,-1 0 1,0 1 0,-1-1 0,1 1 0,0 0-1,-1 0 1,1 0 0,-1 1 0,0-1 0,1 1-1,-1 0 1,0 0 0,-4-1 0,7 2 200,1 0 1,-1 0-1,0 0 1,0 0-1,1 0 1,-1 0-1,0 0 0,0 1 1,1-1-1,-1 0 1,0 0-1,1 0 1,-1 1-1,0-1 1,1 0-1,-1 1 1,1-1-1,-1 1 1,0-1-1,1 1 1,-1-1-1,1 1 1,-1-1-1,1 1 0,0-1 1,-1 1-1,1 0 1,-1-1-1,1 1 1,0 0-1,0-1 1,-1 1-1,1 0 1,0-1-1,0 1 1,0 0-1,0 0 1,0-1-1,0 1 1,0 0-1,0 0 0,0 1-2,0 0 0,0 0 0,1 0-1,-1-1 1,0 1 0,1 0 0,0 0 0,-1 0-1,1-1 1,0 1 0,0 0 0,0-1-1,0 1 1,0-1 0,2 3 0,4 1-89,0-1 1,0 0-1,1-1 1,-1 1 0,1-1-1,0-1 1,0 1-1,0-2 1,0 1-1,0-1 1,1 0 0,13 0-1,10-1-2283,59-8-1,-71 5-641,-1-1 0,29-11 0,-12 1-3545</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08.233"/>
    </inkml:context>
    <inkml:brush xml:id="br0">
      <inkml:brushProperty name="width" value="0.025" units="cm"/>
      <inkml:brushProperty name="height" value="0.025" units="cm"/>
    </inkml:brush>
  </inkml:definitions>
  <inkml:trace contextRef="#ctx0" brushRef="#br0">1 1 12556,'0'0'10922</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8:08.020"/>
    </inkml:context>
    <inkml:brush xml:id="br0">
      <inkml:brushProperty name="width" value="0.025" units="cm"/>
      <inkml:brushProperty name="height" value="0.025" units="cm"/>
    </inkml:brush>
  </inkml:definitions>
  <inkml:trace contextRef="#ctx0" brushRef="#br0">67 49 4228,'5'-18'15602,"-15"24"-10254,-2 7-5868,4-2 1208,1 1 0,0 0 0,-9 22 0,13-29-502,1 1 1,1-1-1,-1 1 1,1 0 0,0-1-1,0 1 1,1 0 0,-1 0-1,1 0 1,1 0 0,0 8-1,0-12-173,0-1 0,0 1 0,0-1-1,0 1 1,0-1 0,0 0 0,0 1-1,0-1 1,0 0 0,1 0 0,-1 0-1,0 0 1,1 0 0,-1 0 0,1 0-1,-1 0 1,1-1 0,0 1 0,-1-1-1,1 1 1,0-1 0,-1 1 0,1-1 0,0 0-1,0 0 1,-1 0 0,1 0 0,0 0-1,-1 0 1,1-1 0,0 1 0,0 0-1,2-2 1,2 1-1,0 0 0,-1-1 1,1 1-1,-1-1 0,1 0 0,-1-1 0,0 0 0,0 1 0,6-5 1,-8 4-12,0 0 1,0 0 0,0-1 0,0 1-1,-1-1 1,1 1 0,-1-1 0,0 0 0,0 0-1,0 0 1,0 0 0,-1 0 0,0 0 0,0-1-1,0 1 1,0 0 0,-1-1 0,1 1-1,-1-1 1,0 1 0,0 0 0,-1-1 0,0 1-1,1 0 1,-1-1 0,-1 1 0,1 0-1,-1 0 1,1 0 0,-1 0 0,-1 0 0,1 0-1,0 0 1,-1 1 0,0-1 0,0 1-1,0 0 1,-5-5 0,-18-13-1320,8 7-5414</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8:08.705"/>
    </inkml:context>
    <inkml:brush xml:id="br0">
      <inkml:brushProperty name="width" value="0.025" units="cm"/>
      <inkml:brushProperty name="height" value="0.025" units="cm"/>
    </inkml:brush>
  </inkml:definitions>
  <inkml:trace contextRef="#ctx0" brushRef="#br0">23 28 16400,'0'0'9336,"-1"12"-7654,-4 23-760,-2 8-14,2 0 0,1 61 0,4-103-904,0-1-1,0 1 1,0-1-1,0 1 1,0-1 0,0 1-1,0-1 1,0 0-1,0 1 1,0-1-1,0 1 1,1-1 0,-1 1-1,0-1 1,0 0-1,0 1 1,1-1-1,-1 1 1,0-1 0,1 0-1,-1 1 1,0-1-1,0 0 1,1 0-1,-1 1 1,1-1 0,-1 0-1,0 0 1,1 1-1,-1-1 1,1 0 0,-1 0-1,0 0 1,2 1-1,14-9 111,12-20 5,-22 10-177,0-1 1,-1 1 0,-1-1-1,-1 0 1,0 0-1,-2 0 1,0-32 0,5 60-23,1-2-1,-1 1 1,2-1 0,12 11 0,-12-14 87,1-1-1,-1 1 1,1-2-1,0 1 1,0-1 0,0 0-1,1-1 1,-1 0-1,0-1 1,1 0-1,-1 0 1,0-1-1,0 0 1,16-4 0,-20 4 1,0 0 1,1 0 0,-1 0-1,0-1 1,0 0 0,-1 0-1,1 0 1,0-1 0,-1 0-1,1 1 1,-1-2 0,0 1 0,0 0-1,0-1 1,0 0 0,-1 0-1,0 0 1,0 0 0,0 0-1,0-1 1,0 1 0,-1-1-1,0 0 1,0 0 0,0 0 0,-1 0-1,2-5 1,-3 9-8,0 0 1,0 0-1,0 0 0,0 0 1,0 0-1,0 0 1,0 0-1,-1 0 0,1 0 1,0 1-1,0-1 1,-1 0-1,1 0 0,-1 0 1,1 0-1,-1 0 1,1 1-1,-1-1 0,1 0 1,-1 1-1,1-1 0,-1 0 1,0 1-1,0-1 1,1 0-1,-1 1 0,0 0 1,0-1-1,0 1 1,1-1-1,-1 1 0,0 0 1,0-1-1,0 1 1,0 0-1,0 0 0,0 0 1,0 0-1,0 0 0,0 0 1,0 0-1,1 0 1,-3 0-1,-1 1-6,0-1 0,0 1 0,0 0 0,0 0 0,0 0 0,0 1 0,0-1 0,1 1 0,-6 3 0,-2 4 88,1 0-1,0 1 1,0 0 0,1 1 0,1 0 0,0 0 0,0 1 0,1 0 0,1 0 0,0 1 0,0-1 0,1 2 0,1-1 0,-3 16-1,7-27-70,-1 0 0,1 0 0,0 0 0,0 0-1,0 0 1,0 0 0,0 0 0,1 0 0,-1 0-1,0-1 1,1 1 0,0 0 0,-1 0 0,1 0-1,0 0 1,0-1 0,0 1 0,0 0-1,1-1 1,-1 1 0,3 2 0,-1-2-42,0 0 0,0 0 1,0 0-1,1 0 0,-1-1 1,0 0-1,1 0 0,-1 0 1,1 0-1,-1 0 0,6 0 0,6 0-614,0-1-1,1-1 0,-1 0 1,29-7-1,-25 3-1801,1-1-1,-1-1 1,24-12 0,4-7-5877</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8:09.363"/>
    </inkml:context>
    <inkml:brush xml:id="br0">
      <inkml:brushProperty name="width" value="0.025" units="cm"/>
      <inkml:brushProperty name="height" value="0.025" units="cm"/>
    </inkml:brush>
  </inkml:definitions>
  <inkml:trace contextRef="#ctx0" brushRef="#br0">172 166 17168,'-9'4'2419,"-11"7"-424,0 1 1,-28 22-1,40-29-1530,1 1-1,1 0 1,-1 0 0,1 0 0,0 1-1,1-1 1,-1 2 0,2-1-1,-1 0 1,1 1 0,-5 10-1,9-17-453,-1 0 0,1 0-1,0 0 1,0-1-1,0 1 1,-1 0-1,1 0 1,0 0-1,0 0 1,0 0-1,0 0 1,1-1-1,-1 1 1,0 0 0,0 0-1,0 0 1,1 0-1,-1-1 1,0 1-1,1 0 1,-1 0-1,1-1 1,-1 1-1,1 0 1,-1-1 0,1 1-1,-1 0 1,1-1-1,0 1 1,1 0-1,0 0 0,0 0-1,0 0 0,1 0 0,-1-1 1,1 1-1,-1-1 0,1 0 0,-1 1 1,1-1-1,4-1 0,2 0 0,0 0-1,0 0 1,-1-1 0,1-1-1,15-5 1,-8-2-90,0 0-1,0-1 1,-1-1-1,0 0 1,-1-1-1,0 0 1,-1-1 0,-1-1-1,11-17 1,-6 7 32,-1-2 1,-1 1-1,-2-2 0,20-54 1,-65 138 827,7-16-560,19-29-133,0 0-1,0 0 0,1 0 1,1 1-1,0 0 1,1 0-1,0 0 1,1 0-1,0 0 0,1 1 1,0-1-1,1 0 1,1 15-1,0-24-85,0-1 0,0 0 0,1 1 0,-1-1 0,0 0 0,1 0 0,-1 0 0,1 0 0,0 0 0,-1 0 0,1-1 0,0 1 0,0 0 0,0-1 0,1 0 0,-1 1 0,0-1 0,0 0 0,1 0 0,-1 0 0,1 0 0,-1-1 0,1 1 0,-1-1 0,1 1 0,-1-1 0,1 0 0,-1 0 0,4-1 0,2 1 0,-1 0 0,0 0 0,1-1 0,-1 0 0,0-1 0,0 1 0,0-2 0,0 1 0,10-5 0,-4-1-26,0-1 0,0 0-1,-1-1 1,0 0 0,-1-1 0,0 0-1,-1 0 1,0-1 0,-1-1 0,-1 0-1,11-19 1,-67 91 229,23-19-111,24-37-91,0-1 0,0 0 1,0 1-1,0-1 0,1 1 0,-1-1 1,0 1-1,1-1 0,0 1 1,0 0-1,0-1 0,0 1 0,0-1 1,0 1-1,1 4 0,0-7-1,0 1 0,0 0 0,0 0 0,0 0 0,0-1 0,0 1 0,0 0 0,0-1 0,0 1 0,1-1 0,-1 0 0,0 1 0,0-1 0,0 0 0,1 0 0,-1 1 0,0-1 0,0 0 0,0 0 0,1-1 0,1 1 0,28-3 0,-18 0 0,-2-1 0,1 0 0,0-1 0,-1 0 0,0 0 0,0-1 0,0-1 0,16-13 0,-9 5 0,-1 0 0,-1-1 0,27-33 0,-52 59 0,-39 60 0,44-63 0,0 0 0,1 0 0,0 0 0,0 0 0,1 0 0,0 1 0,0-1 0,1 1 0,-1 11 0,2-18-29,0 0 0,0 0-1,0-1 1,0 1 0,0 0 0,1 0-1,-1-1 1,0 1 0,1 0 0,-1 0 0,0-1-1,1 1 1,-1 0 0,1-1 0,-1 1-1,1-1 1,0 1 0,-1-1 0,1 1-1,-1-1 1,1 1 0,0-1 0,-1 0 0,1 1-1,0-1 1,0 1 0,29 4-1999,-20-4 880,-1-2 0,0 1 0,0-1 0,13-3 0,5-9-6059,2-4-4735</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8:10.376"/>
    </inkml:context>
    <inkml:brush xml:id="br0">
      <inkml:brushProperty name="width" value="0.025" units="cm"/>
      <inkml:brushProperty name="height" value="0.025" units="cm"/>
    </inkml:brush>
  </inkml:definitions>
  <inkml:trace contextRef="#ctx0" brushRef="#br0">91 77 17360,'0'0'12407,"-9"9"-11356,6-7-977,-3 3 30,0 0 0,1 0 1,-1 1-1,1 0 0,0 0 0,0 0 0,1 0 0,0 1 1,0 0-1,1 0 0,0 0 0,0 0 0,0 0 0,1 1 1,0-1-1,0 1 0,0 9 0,-2-6-318,4-11 205,0 0 1,-1 1-1,1-1 1,0 0-1,-1 0 1,1 1-1,0-1 1,0 0-1,-1 1 1,1-1 0,0 0-1,0 1 1,0-1-1,0 0 1,-1 1-1,1-1 1,0 0-1,0 1 1,0-1-1,0 1 1,0-1-1,0 0 1,0 1-1,0-1 1,0 1-1,0-1 1,0 0 0,0 1-1,0-1 1,0 0-1,0 1 1,0-1-1,1 1 1,-1-1-1,0 0 1,0 1-1,0-1 1,1 0-1,-1 1 1,0-1-1,0 0 1,1 0-1,-1 1 1,0-1-1,1 0 1,-1 0 0,0 1-1,1-1 1,-1 0-1,0 0 1,1 0-1,-1 0 1,0 1-1,1-1 1,0 0-1,-1 0 303,1-1-291,-1 1-1,1 0 1,0 0-1,0 0 1,-1-1 0,1 1-1,0 0 1,0 0-1,-1 0 1,1 0 0,0 0-1,0 0 1,-1 0-1,1 1 1,0-1 0,0 0-1,-1 0 1,1 0-1,0 1 1,-1-1 0,1 0-1,0 1 1,-1-1-1,1 1 1,0-1 0,-1 1-1,1-1 1,-1 1-1,1-1 1,-1 1 0,1-1-1,-1 1 1,0 0-1,1-1 1,-1 1 0,0 0-1,1-1 1,-1 1-1,0 0 1,1 1 0,44-1 103,-38-2-99,0 0-1,0 0 0,0-1 0,0 0 0,0 0 1,0-1-1,-1 1 0,1-2 0,-1 1 0,0-1 0,0 0 1,0 0-1,0 0 0,-1-1 0,6-6 0,2-1 8,-1 0 0,-1-1 0,0-1-1,-1 0 1,12-21 0,-19 30-14,-1-1 0,1 1 0,-1-1 0,-1 0 0,1 0 0,-1 0 0,0 0 0,0 0 0,0 0 0,-1 0 0,0 0 0,0 0 0,-1 0 0,-1-6 0,2 11 0,-1 1 0,1-1 0,-1 0 0,1 1 0,-1-1 0,0 1 0,1-1 0,-1 0 0,0 1 0,0 0 0,1-1 0,-1 1 0,0-1 0,0 1 0,0 0 0,0 0 0,0-1 0,1 1 0,-1 0 0,0 0 0,0 0 0,0 0 0,0 0 0,0 0 0,0 0 0,0 0 0,1 1 0,-1-1 0,0 0 0,0 0 0,0 1 0,0-1 0,1 0 0,-1 1 0,0-1 0,0 1 0,1-1 0,-1 1 0,0 0 0,1-1 0,-2 2 0,-26 27 0,23-21 0,0 1 0,1 0 0,0 1 0,1-1 0,-1 1 0,2 0 0,0-1 0,0 1 0,1 0 0,0 0 0,0 19 0,2-27 0,-1-1 0,0 1 0,0 0 0,0-1 0,1 1 0,-1 0 0,1-1 0,0 1 0,-1 0 0,1-1 0,0 1 0,0-1 0,0 0 0,0 1 0,0-1 0,0 0 0,0 1 0,1-1 0,-1 0 0,0 0 0,2 1 0,2 1 0,-1-1 0,0 0 0,0-1 0,1 1 0,-1-1 0,1 0 0,8 2 0,5-2 0,0 0 0,-1-1 0,22-3 0,-26 2-595,0-1 0,0-1 0,0 0 0,18-8 0,-21 7-799,-1 0 0,0-1 1,-1 0-1,1 0 0,-1-1 0,12-10 0,6-10-16175</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8:13.436"/>
    </inkml:context>
    <inkml:brush xml:id="br0">
      <inkml:brushProperty name="width" value="0.025" units="cm"/>
      <inkml:brushProperty name="height" value="0.025" units="cm"/>
    </inkml:brush>
  </inkml:definitions>
  <inkml:trace contextRef="#ctx0" brushRef="#br0">1 79 15983,'0'0'9422,"1"12"-7527,1 193 1071,-4-109-2584,6-79-254,6-20-35,7-24-309,-12 12 23,-2 1 0,0-1 0,0 0 0,-1 0 0,-1-22 0,-1 26 142,0 1 1,-1 0 0,0 0-1,0 0 1,-1 0-1,-1 0 1,0 0-1,-8-18 1,11 28 47,0-1 1,0 1-1,0-1 1,-1 0 0,1 1-1,0-1 1,0 1-1,-1-1 1,1 1-1,-1-1 1,1 1 0,0-1-1,-1 1 1,1-1-1,-1 1 1,1 0-1,-1-1 1,1 1-1,-1 0 1,1-1 0,-1 1-1,0 0 1,1 0-1,-1-1 1,1 1-1,-2 0 1,-3 13 25,6 27 95,1-35-105,0-1 1,0 1-1,1-1 1,-1 0-1,1 0 1,0 0 0,0 0-1,0 0 1,0-1-1,1 1 1,0-1-1,-1 0 1,1 0 0,0 0-1,1-1 1,-1 1-1,0-1 1,1 0 0,-1 0-1,1-1 1,0 1-1,-1-1 1,1 0-1,0-1 1,0 1 0,0-1-1,6 0 1,0 1 22,-1-1 1,0-1-1,0 0 1,0 0-1,0-1 0,0 0 1,0-1-1,0 0 1,0 0-1,-1-1 1,0-1-1,13-7 1,-13 5-6,0 0 1,-1-1 0,0 0 0,0 0 0,-1-1-1,0 0 1,0 0 0,-1-1 0,0 0-1,-1 0 1,0 0 0,0-1 0,-1 0 0,-1 0-1,0 0 1,0 0 0,-1 0 0,-1 0-1,0-1 1,0-12 0,-1 23-30,0 0-1,0 1 1,0-1 0,1 0-1,-1 0 1,0 1 0,0-1-1,0 0 1,-1 0 0,1 0-1,0 1 1,0-1-1,0 0 1,0 1 0,-1-1-1,1 0 1,0 0 0,-1 1-1,1-1 1,0 0 0,-1 1-1,1-1 1,-1 1 0,1-1-1,-1 1 1,0-1 0,1 1-1,-1-1 1,-16 11 40,-12 32 103,13-9-45,-16 48 1,28-69-2,0 1 1,2-1 0,-1 0-1,2 1 1,-1-1 0,2 1-1,1 22 1,0-32-94,-1-1 1,1 1-1,0-1 0,0 0 0,0 1 1,0-1-1,0 0 0,1 0 0,-1 0 1,1 0-1,0 0 0,-1 0 0,1-1 0,0 1 1,0 0-1,0-1 0,0 0 0,0 1 1,0-1-1,0 0 0,1 0 0,-1 0 1,0 0-1,1 0 0,-1-1 0,1 1 0,-1-1 1,1 0-1,-1 1 0,1-1 0,-1 0 1,5-1-1,1 1-44,0-1 0,-1 1-1,1-1 1,-1-1 0,1 1 0,-1-1 0,0-1-1,0 1 1,13-8 0,-10 4 13,0-1 0,0 0 1,-1-1-1,0 0 0,0 0 0,-1-1 0,0 0 1,-1 0-1,0-1 0,0 0 0,-1-1 1,0 1-1,6-19 0,-12 28 33,1 1-1,-1 0 1,0 0 0,0 0 0,0-1-1,0 1 1,0 0 0,0 0 0,0 0-1,0-1 1,0 1 0,0 0 0,1 0-1,-1-1 1,0 1 0,0 0-1,0 0 1,0 0 0,-1-1 0,1 1-1,0 0 1,0 0 0,0-1 0,0 1-1,0 0 1,0 0 0,0 0-1,0-1 1,0 1 0,0 0 0,-1 0-1,1 0 1,0 0 0,0-1 0,0 1-1,0 0 1,-1 0 0,1 0 0,0 0-1,0 0 1,0-1 0,-1 1-1,1 0 1,0 0 0,0 0 0,0 0-1,-1 0 1,1 0 0,-1 0 0,-13 7 160,-13 16-34,21-15-78,0-1 0,0 1 0,0 0 1,1 0-1,0 1 0,1 0 0,0-1 1,1 1-1,-1 1 0,2-1 0,-1 0 1,-1 19-1,4-27-60,0 1 1,1-1-1,-1 1 1,1-1-1,-1 1 0,1-1 1,0 1-1,-1-1 1,1 0-1,0 1 0,0-1 1,0 0-1,0 0 0,0 1 1,0-1-1,1 0 1,-1 0-1,0 0 0,0-1 1,1 1-1,-1 0 1,1 0-1,-1-1 0,1 1 1,-1-1-1,1 1 1,-1-1-1,1 1 0,-1-1 1,1 0-1,2 0 0,62 2-579,-51-2 230,3 0-529,35-1-5811,-20-3-3226</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8:15.229"/>
    </inkml:context>
    <inkml:brush xml:id="br0">
      <inkml:brushProperty name="width" value="0.025" units="cm"/>
      <inkml:brushProperty name="height" value="0.025" units="cm"/>
    </inkml:brush>
  </inkml:definitions>
  <inkml:trace contextRef="#ctx0" brushRef="#br0">123 207 9513,'0'-2'558,"0"0"0,0 0 0,0-1 0,0 1 0,-1 0 0,1 0 0,-1 0 0,1 0 0,-1-1 0,0 1 1,1 0-1,-1 0 0,0 0 0,-1 0 0,1 1 0,0-1 0,0 0 0,-1 0 0,-2-2 0,3 4-463,-1-1-1,1 1 1,-1-1 0,1 1-1,-1 0 1,1 0-1,-1 0 1,1 0 0,-1 0-1,1 0 1,-1 0 0,1 0-1,-1 0 1,1 1 0,0-1-1,-1 1 1,1-1-1,-1 1 1,1 0 0,0-1-1,-1 1 1,1 0 0,0 0-1,0 0 1,0 0 0,0 0-1,-1 0 1,1 0 0,1 0-1,-1 0 1,-1 3-1,-7 6 175,1 0 0,0 1 0,1 1 0,-6 11 0,10-18-103,1 0 0,-1 0 0,1 0 0,1 0 0,-1 0 0,1 0 0,0 0 0,0 0-1,0 0 1,0 1 0,1-1 0,0 0 0,1 7 0,0-12-144,0 1 1,-1 0-1,1 0 0,0-1 1,0 1-1,0 0 0,0-1 1,0 1-1,0-1 0,0 1 1,0-1-1,0 1 0,0-1 1,0 0-1,0 1 1,0-1-1,0 0 0,0 0 1,0 0-1,0 0 0,0 0 1,0 0-1,1 0 0,-1 0 1,0 0-1,0-1 0,1 1 1,32-9 130,-28 5-144,-1 0-1,1 0 1,-1 0 0,0-1-1,0 1 1,-1-1-1,1 0 1,-1-1 0,0 1-1,-1-1 1,1 0-1,-1 0 1,0 0 0,-1 0-1,1 0 1,-1 0-1,-1-1 1,1 0-1,-1 1 1,0-1 0,0 1-1,-1-12 1,0 17-8,0 1 0,0 0 0,0-1 0,0 1 0,0 0 0,0-1 0,0 1 0,0-1 0,0 1 0,0 0 0,-1-1 0,1 1 0,0 0 0,0-1 0,0 1 0,0 0 1,-1 0-1,1-1 0,0 1 0,0 0 0,-1-1 0,1 1 0,0 0 0,0 0 0,-1-1 0,1 1 0,0 0 0,-1 0 0,1 0 0,0 0 0,-1-1 0,1 1 0,0 0 0,-1 0 0,1 0 0,0 0 0,-1 0 0,1 0 0,0 0 0,-1 0 0,1 0 1,0 0-1,-1 0 0,1 0 0,-1 0 0,1 0 0,0 0 0,-1 1 0,1-1 0,0 0 0,-1 0 0,1 0 0,-1 1 0,-16 13 140,15-10-77,0-1 1,0 1-1,1 1 0,-1-1 0,1 0 0,0 0 0,0 0 0,0 1 0,1-1 0,-1 0 0,1 1 1,0-1-1,0 0 0,1 1 0,0 4 0,0-6-37,0-1 0,0 0 1,0 0-1,0 0 0,0 0 0,1 0 0,-1 0 1,1 0-1,-1-1 0,1 1 0,-1 0 0,1-1 1,0 1-1,0-1 0,0 0 0,0 0 0,0 0 1,0 0-1,0 0 0,0 0 0,1 0 0,-1-1 1,0 1-1,0-1 0,1 1 0,-1-1 0,0 0 1,1 0-1,2 0 0,3-1 2,1 1-1,0-1 1,0-1 0,-1 0-1,1 0 1,-1-1 0,0 0-1,0 0 1,0-1 0,0 0-1,0 0 1,-1-1 0,0 0-1,0 0 1,0-1 0,-1 0-1,1 0 1,-1-1 0,-1 1-1,1-1 1,4-9-1,-1 3-41,-2-1-1,1 0 0,-2 0 0,0-1 0,0 1 1,-2-1-1,1 0 0,-2-1 0,0 1 0,-1-1 0,0-17 1,-2 33 10,0-1 1,0 1 0,0 0 0,0 0 0,0-1 0,0 1 0,0 0 0,0 0 0,0-1 0,0 1 0,0 0 0,0 0 0,0 0 0,0-1 0,0 1 0,-1 0-1,1 0 1,0 0 0,0-1 0,0 1 0,0 0 0,0 0 0,-1 0 0,1 0 0,0-1 0,0 1 0,0 0 0,0 0 0,-1 0 0,1 0 0,0 0 0,0 0 0,-1-1-1,1 1 1,0 0 0,0 0 0,0 0 0,-1 0 0,1 0 0,0 0 0,0 0 0,-1 0 0,1 0 0,0 0 0,0 0 0,0 0 0,-1 0 0,1 0 0,0 1-1,0-1 1,-1 0 0,1 0 0,0 0 0,0 0 0,0 0 0,-1 0 0,1 0 0,0 1 0,0-1 0,0 0 0,0 0 0,0 0 0,-1 1 0,1-1 0,-13 12-46,3 4 133,1 1 0,0 0 0,1 0 0,1 0 0,1 1 0,0 0-1,-5 34 1,4-10 312,3 0-1,1 61 0,5-82-383,0-1 0,10 39-1,-7-40-57,-1 1-1,-1 1 1,0 23-1,-3-43 48,0-1 0,0 1 0,0-1-1,0 1 1,0-1 0,0 0 0,0 1-1,0-1 1,0 1 0,-1-1 0,1 1-1,0-1 1,0 1 0,-1-1-1,1 0 1,0 1 0,0-1 0,-1 0-1,1 1 1,0-1 0,-1 0 0,1 1-1,-1-1 1,1 0 0,0 0 0,-1 1-1,1-1 1,-1 0 0,1 0 0,-1 0-1,1 1 1,0-1 0,-1 0 0,1 0-1,-1 0 1,1 0 0,-1 0 0,1 0-1,-1 0 1,1 0 0,-1 0 0,1 0-1,-1-1 1,1 1 0,-1 0 0,1 0-1,0 0 1,-1-1 0,1 1 0,-1 0-1,1 0 1,0-1 0,-1 1-1,0-1 1,-23-17 57,17 9-62,1 0-1,1-1 1,-1 0-1,2 0 1,-1 0 0,1-1-1,1 1 1,-3-12-1,5 18 3,1 0-1,-1 0 1,0 0-1,1 0 1,0 0 0,0 0-1,0 1 1,1-1-1,-1 0 1,1 0-1,0 0 1,0 0-1,0 0 1,0 1-1,1-1 1,-1 1-1,1-1 1,0 1-1,0-1 1,1 1-1,-1 0 1,1 0-1,-1 0 1,1 0-1,5-3 1,7-3-811,0 1-1,1 1 1,0 1 0,0 0 0,29-6-1,-22 6-3039,45-18 1,-28 4-9389</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8:16.054"/>
    </inkml:context>
    <inkml:brush xml:id="br0">
      <inkml:brushProperty name="width" value="0.025" units="cm"/>
      <inkml:brushProperty name="height" value="0.025" units="cm"/>
    </inkml:brush>
  </inkml:definitions>
  <inkml:trace contextRef="#ctx0" brushRef="#br0">194 75 10218,'0'-3'1105,"-1"-1"-1,1 1 1,-1-1 0,1 1 0,-1-1 0,0 1 0,0 0 0,-3-6 0,3 6-622,-1 0 1,0 1-1,1-1 0,-1 1 1,0 0-1,0-1 1,0 1-1,-1 0 1,-2-2-1,3 3-365,-1-1-1,0 1 1,1-1 0,-1 1-1,0 0 1,0 0-1,0 0 1,0 1-1,0-1 1,0 1-1,0-1 1,0 1 0,0 0-1,0 0 1,0 0-1,0 1 1,-1-1-1,1 1 1,0 0-1,1-1 1,-1 1-1,0 1 1,0-1 0,0 0-1,1 1 1,-1-1-1,0 1 1,1 0-1,-1 0 1,1 0-1,-4 4 1,-3 5 128,1-1-1,0 1 1,0 0-1,1 1 1,-5 12 0,9-18-196,0 0 1,1 0-1,0 0 1,0 1-1,1-1 1,-1 0-1,1 1 1,1-1-1,-1 1 0,1-1 1,0 1-1,2 8 1,-2-13-56,1 0 0,0-1 0,0 1 1,0 0-1,0-1 0,0 1 0,1-1 0,-1 0 0,0 1 1,0-1-1,1 0 0,-1 0 0,1 0 0,0 0 0,-1 0 1,1 0-1,0 0 0,-1 0 0,1-1 0,0 1 0,0 0 1,-1-1-1,1 0 0,0 1 0,0-1 0,3 0 0,53-1-1316,-56 1 1235,9-2-1049,0 0 0,1 0 0,-2-1-1,1-1 1,20-8 0,12-11-5741</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8:16.400"/>
    </inkml:context>
    <inkml:brush xml:id="br0">
      <inkml:brushProperty name="width" value="0.025" units="cm"/>
      <inkml:brushProperty name="height" value="0.025" units="cm"/>
    </inkml:brush>
  </inkml:definitions>
  <inkml:trace contextRef="#ctx0" brushRef="#br0">161 18 6854,'0'0'19272,"-10"-4"-18012,8 3-1222,0-1 3,-1 1 1,1-1-1,-1 1 0,1 0 1,-1 0-1,0 0 0,1 0 1,-1 0-1,0 1 1,1-1-1,-1 1 0,0 0 1,0-1-1,0 1 0,1 1 1,-1-1-1,0 0 0,0 1 1,1-1-1,-1 1 0,0 0 1,1 0-1,-1 0 0,0 0 1,1 1-1,0-1 0,-1 0 1,1 1-1,0 0 1,0 0-1,-1 0 0,2 0 1,-1 0-1,0 0 0,-2 3 1,-3 3 129,2 0 1,-1-1 0,1 2-1,0-1 1,0 1 0,1-1-1,0 1 1,1 1 0,0-1-1,0 0 1,1 1-1,-2 16 1,4-25-164,0 0 0,0 0 0,0 0 0,0 0 1,0 0-1,1 0 0,-1 0 0,0 0 0,0 0 0,1 0 0,-1 0 0,1 0 0,-1 0 0,1 0 0,-1 0 1,1 0-1,0 0 0,-1 0 0,1-1 0,0 1 0,-1 0 0,1-1 0,0 1 0,0 0 0,0-1 0,0 1 0,0-1 1,1 1-1,1 0 9,0-1 0,0 1 1,0-1-1,0 1 1,0-1-1,0 0 0,0 0 1,1 0-1,4-2 0,2 0-98,-1 0 0,1-1-1,-1 0 1,0-1-1,14-7 1,-16 6-356,0 1 0,0-1 0,-1 0 0,0-1 0,0 1 0,0-1 0,-1 0 0,0-1 0,6-7 0,0-13-4518,-7-5-4532,-4 23 566</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8:16.872"/>
    </inkml:context>
    <inkml:brush xml:id="br0">
      <inkml:brushProperty name="width" value="0.025" units="cm"/>
      <inkml:brushProperty name="height" value="0.025" units="cm"/>
    </inkml:brush>
  </inkml:definitions>
  <inkml:trace contextRef="#ctx0" brushRef="#br0">135 62 14350,'0'0'8370,"1"-9"-6763,2-28-587,-3 36-997,0 1-1,0-1 1,0 0 0,0 1 0,0-1 0,0 0 0,0 1 0,-1-1 0,1 0 0,0 1-1,-1-1 1,1 0 0,0 1 0,-1-1 0,1 1 0,-1-1 0,1 1 0,-1-1-1,1 1 1,-1-1 0,1 1 0,-1 0 0,1-1 0,-1 1 0,0 0 0,1-1 0,-1 1-1,1 0 1,-1 0 0,0 0 0,1-1 0,-1 1 0,0 0 0,1 0 0,-1 0 0,0 0-1,0 0 1,1 0 0,-1 0 0,0 1 0,1-1 0,-1 0 0,1 0 0,-1 0 0,0 1-1,1-1 1,-2 1 0,-31 9-144,32-9 169,-22 6 235,17-6-85,1 0-1,0 1 1,0-1-1,0 1 1,0 0-1,0 1 0,0-1 1,0 1-1,-6 5 1,11-7-230,26-1-652,-17 0-7035</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8:17.370"/>
    </inkml:context>
    <inkml:brush xml:id="br0">
      <inkml:brushProperty name="width" value="0.025" units="cm"/>
      <inkml:brushProperty name="height" value="0.025" units="cm"/>
    </inkml:brush>
  </inkml:definitions>
  <inkml:trace contextRef="#ctx0" brushRef="#br0">200 7 8296,'0'0'15102,"-11"-2"-14232,6 1-837,0 0-1,0 0 0,0 0 0,-1 1 1,1 0-1,0 0 0,0 1 0,-1-1 1,1 1-1,0 0 0,0 0 1,0 1-1,0 0 0,0 0 0,0 0 1,0 0-1,1 1 0,-1 0 0,1-1 1,0 2-1,-8 6 0,6-5 216,0 1 0,0 0 0,0 0 0,0 0-1,1 1 1,1-1 0,-1 1 0,1 1 0,0-1-1,0 0 1,1 1 0,0 0 0,0 0 0,1 0 0,0 0-1,1 0 1,0 0 0,-1 11 0,3-18-235,-1 1 0,0 0 0,1-1 0,0 1 0,-1-1 0,1 1 1,0-1-1,0 1 0,0-1 0,-1 0 0,2 1 0,-1-1 0,0 0 0,0 0 0,0 1 1,1-1-1,-1 0 0,0 0 0,1-1 0,-1 1 0,1 0 0,-1 0 0,1-1 0,-1 1 1,1-1-1,-1 1 0,1-1 0,0 0 0,-1 0 0,3 1 0,59 2-359,-51-3 13,30-6-2540,-3-11-3553,-17 0-460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08.929"/>
    </inkml:context>
    <inkml:brush xml:id="br0">
      <inkml:brushProperty name="width" value="0.025" units="cm"/>
      <inkml:brushProperty name="height" value="0.025" units="cm"/>
    </inkml:brush>
  </inkml:definitions>
  <inkml:trace contextRef="#ctx0" brushRef="#br0">152 63 13805,'0'0'2701,"-1"-10"155,0 4-2396,2 4-337,-1 0-1,0 1 1,0-1-1,0 0 1,0 1-1,0-1 1,0 0-1,-1 1 1,1-1-1,0 0 1,-1 1-1,1-1 1,-1 1-1,0-1 1,1 1-1,-1-1 1,0 1-1,0-1 1,0 1-1,0 0 1,0-1-1,0 1 1,-1 0 0,1 0-1,0 0 1,-1 0-1,1 0 1,0 0-1,-1 0 1,1 1-1,-1-1 1,0 0-1,1 1 1,-1-1-1,1 1 1,-1 0-1,0-1 1,1 1-1,-1 0 1,0 0-1,1 0 1,-3 1-1,-1 0-17,0 1 1,0 0-1,1 0 0,-1 0 0,1 1 0,-1-1 0,1 1 0,0 0 0,0 1 0,0-1 0,1 1 0,-1-1 0,1 1 0,0 0 0,0 0 0,0 1 0,1-1 0,-1 1 0,1-1 1,0 1-1,-2 6 0,-1 2-91,0 1 1,1 0-1,1 0 1,0 0-1,0 0 1,0 22-1,3-35-14,0 0 0,1 1 0,-1-1-1,0 1 1,0-1 0,1 0-1,-1 1 1,1-1 0,-1 0 0,1 1-1,0-1 1,-1 0 0,1 0 0,0 0-1,0 0 1,0 0 0,0 0 0,0 0-1,0 0 1,0 0 0,0 0-1,0 0 1,0 0 0,1-1 0,-1 1-1,0-1 1,1 1 0,-1-1 0,0 1-1,1-1 1,-1 0 0,0 1 0,1-1-1,-1 0 1,1 0 0,-1 0-1,0 0 1,1 0 0,-1-1 0,1 1-1,-1 0 1,2-1 0,6-1 30,-1 0 1,0 0-1,0 0 0,0-1 1,15-8-1,17-13 90,67-57-1,-81 60-48,-24 20-46,-1-1 0,1 1 0,0 0 0,-1 0-1,1 0 1,0-1 0,0 2 0,0-1 0,0 0 0,0 0 0,0 1 0,0-1 0,0 1 0,3-1 0,-4 1-12,0 1 0,0-1 1,0 0-1,-1 1 0,1-1 1,0 1-1,-1-1 0,1 1 1,0-1-1,-1 1 1,1 0-1,0-1 0,-1 1 1,1 0-1,-1-1 0,1 1 1,-1 0-1,0 0 0,1 0 1,-1-1-1,0 1 0,1 0 1,-1 0-1,0 0 0,0 0 1,0-1-1,0 1 0,0 0 1,0 0-1,0 0 0,0 0 1,0 0-1,-1 1 0,0 107 361,0-109-374,1 1 1,0-1-1,0 1 1,0-1-1,0 1 1,0-1-1,0 1 1,1-1-1,-1 1 1,0-1 0,0 1-1,0-1 1,0 0-1,0 1 1,1-1-1,-1 1 1,0-1-1,0 1 1,1-1-1,-1 0 1,0 1-1,1-1 1,-1 0-1,0 1 1,1-1-1,-1 0 1,1 1-1,-1-1 1,1 0-1,-1 0 1,0 0-1,1 1 1,-1-1-1,1 0 1,-1 0-1,1 0 1,0 0-1,23-7 125,19-21 41,-3-9-97,-31 27-66,1 0 0,-1 0-1,2 1 1,-1 1 0,1 0-1,1 1 1,-1 0-1,1 0 1,17-6 0,-28 13-5,-1 0 0,1 0 0,-1 0 0,0 0 0,1 0 0,-1 0 0,0 0 0,1 0 0,-1 0 0,1 0 0,-1 1 0,0-1 0,1 0 0,-1 0 0,0 0 0,1 0 0,-1 1 0,0-1 0,1 0 0,-1 0 0,0 1 0,0-1 0,1 0 0,-1 1 0,0-1 0,0 0 1,0 1-1,0-1 0,1 0 0,-1 1 0,0-1 0,0 1 0,0-1 0,0 1 0,3 22 85,-7 23 170,-5-21 198,6-21-338,1-1 0,0 2 0,1-1 1,-1 0-1,1 0 0,0 0 0,0 1 0,0-1 0,0 1 0,1-1 0,0 1 0,0 7 0,9-5-434,-1-1-2918,-5 3-4513</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8:18.536"/>
    </inkml:context>
    <inkml:brush xml:id="br0">
      <inkml:brushProperty name="width" value="0.025" units="cm"/>
      <inkml:brushProperty name="height" value="0.025" units="cm"/>
    </inkml:brush>
  </inkml:definitions>
  <inkml:trace contextRef="#ctx0" brushRef="#br0">170 233 12332,'0'0'10089,"-9"-2"-8455,5 1-1520,-1 1 0,1-1 0,-1 1 0,1 0 0,-1 0 0,1 0 1,-1 0-1,1 1 0,-1 0 0,1 0 0,-1 0 0,1 0 0,0 1 0,-1-1 0,1 1 0,0 1 1,0-1-1,0 0 0,1 1 0,-1 0 0,1 0 0,-1 0 0,-2 4 0,0-2 87,1 1 0,0 0 0,0 0 0,0 0 0,1 1 0,0-1 0,0 1 0,1 0 0,0 0 0,0 1 0,0-1 0,1 1 0,0-1 0,1 1 0,0 0 0,-1 11 0,3-18-195,-1 0 0,0 0-1,1-1 1,-1 1 0,1 0 0,-1 0 0,1 0-1,0 0 1,-1-1 0,1 1 0,0 0 0,-1-1 0,1 1-1,0 0 1,0-1 0,0 1 0,0-1 0,0 1-1,-1-1 1,1 0 0,0 1 0,0-1 0,0 0-1,0 0 1,0 1 0,0-1 0,0 0 0,0 0 0,0 0-1,0 0 1,0-1 0,2 1 0,35-6 47,-24 0-156,0-1-1,-1-1 1,0 0-1,-1-1 1,0 0-1,0-1 1,-1 0-1,18-22 0,18-14 44,-46 45 70,-1 1 0,0 0 0,0 0 0,0 0 0,0 0 0,1-1 0,-1 1 0,0 0 0,0 0 0,0 0 0,1 0 0,-1 0 0,0-1 0,0 1 0,1 0 0,-1 0 0,0 0 0,0 0 0,1 0 0,-1 0-1,0 0 1,0 0 0,1 0 0,-1 0 0,0 0 0,0 0 0,1 0 0,-1 0 0,0 0 0,0 0 0,1 0 0,-1 0 0,0 1 0,0-1 0,0 0 0,1 0 0,-1 0 0,0 0 0,0 0 0,0 1 0,1-1 0,-1 0 0,0 0 0,0 0 0,0 1 0,1-1 0,3 19 229,-3 38-109,-1-36-61,1-20-65,-1 0 1,0 0-1,1-1 0,0 1 0,-1 0 1,1 0-1,-1 0 0,1 0 0,0-1 1,0 1-1,-1 0 0,1-1 1,0 1-1,0-1 0,0 1 0,0-1 1,0 1-1,0-1 0,0 1 0,0-1 1,0 0-1,0 1 0,0-1 0,0 0 1,0 0-1,0 0 0,0 0 0,0 0 1,0 0-1,0 0 0,0 0 1,0-1-1,0 1 0,0 0 0,0-1 1,1 0-1,41-11 52,11-19-258,-40 21 71,1 2 0,0 0 0,16-7 0,-30 19 138,0-1 1,-1 1 0,0-1 0,1 0-1,-1 1 1,0-1 0,-1 1-1,1-1 1,-1 1 0,1-1 0,-2 5-1,1-5 34,1-2-31,-1 0 0,1 0 0,-1 0 0,1 0 0,0 0 0,0 0 0,0 0 0,-1 0 1,1 0-1,0 0 0,0 0 0,0 0 0,1 0 0,-1 0 0,0 0 0,0 1 0,1-1 0,-1 0 0,0 0 0,1 0 0,-1 0 0,1 0 0,-1-1 0,1 1 0,0 0 1,-1 0-1,1 0 0,0 0 0,0-1 0,-1 1 0,1 0 0,0-1 0,0 1 0,0 0 0,0-1 0,0 0 0,0 1 0,0-1 0,0 1 0,1-1 0,2 0-2,-1 0 1,0-1-1,1 1 0,-1-1 0,0 0 0,1 0 0,-1-1 0,0 1 0,0 0 1,0-1-1,0 0 0,4-3 0,6-4-165,0 0-1,-1-1 1,-1 0 0,0-1 0,0 0 0,-1-1 0,0 0-1,8-16 1,-17 27-56,-7 14 133,2-8 185,1 0 23,0 0-1,1-1 1,-1 1 0,1 0 0,0 1 0,0-1 0,1 0-1,-1 0 1,1 1 0,0-1 0,1 1 0,-1 7 0,2-12-114,-1 0 0,0 0 0,1-1 0,-1 1 0,1 0 0,-1-1 0,1 1 0,-1 0 0,1-1 0,-1 1 0,1-1 0,0 1 0,-1-1 0,1 1 0,0-1 0,-1 1 0,1-1 0,0 0 0,0 1 0,0-1 0,-1 0 0,1 0 0,0 0 0,0 1 0,0-1 0,-1 0 0,1 0 0,0 0 0,0 0 1,0 0-1,0-1 0,-1 1 0,1 0 0,0 0 0,0 0 0,0-1 0,-1 1 0,3-1 0,29-13 36,6-24-108,-31 30-128,1-1 0,0 2 0,1-1 1,15-10-1,-24 18 175,0 0 0,0 0 0,0 0 0,1 0 0,-1 0 0,0 0 0,0 0 0,0 0 0,1 0 0,-1 0 0,0 0 0,0 0 0,0 0 0,1 0 0,-1 0 1,0 0-1,0 0 0,0 0 0,1 0 0,-1 0 0,0 0 0,0 0 0,0 0 0,0 1 0,1-1 0,-1 0 0,0 0 0,0 0 0,0 0 0,0 0 0,0 1 0,0-1 0,0 0 0,1 0 0,-1 0 0,0 1 0,0-1 0,0 0 0,0 0 0,0 0 0,0 0 1,0 1-1,0-1 0,0 0 0,0 0 0,0 0 0,0 1 0,0-1 0,1 20-65,-4 19 233,3-38-171,0 1 35,-1-1 0,1 1 1,-1 0-1,1-1 0,0 1 0,0 0 0,0-1 1,0 1-1,0 0 0,1-1 0,-1 1 0,0 0 0,1-1 1,-1 1-1,1 0 0,-1-1 0,1 1 0,0-1 0,0 1 1,0-1-1,0 0 0,0 1 0,0-1 0,0 0 0,0 1 1,0-1-1,1 0 0,-1 0 0,0 0 0,1 0 1,1 0-1,0 0-13,0-1 0,0 0 0,0 0 0,0 0 1,0 0-1,-1 0 0,1-1 0,0 1 0,0-1 0,0 0 1,0 0-1,-1 0 0,1 0 0,0 0 0,-1-1 0,1 1 1,-1-1-1,4-2 0,20-16-147,-1-1 0,0-1 1,-2-1-1,0-1 0,-2-1 0,-1-1 0,-1 0 1,-1-2-1,-1 0 0,16-38 0,-27 41-41,-19 36 573,-19 34 334,24-30-408,1 0 0,0 0 1,1 1-1,1 0 1,1 1-1,-5 32 0,5-1-193,2 54 0,2-76-457,0-25 171,0-29-43,-1 9 215,0-1 0,-1 1 0,-1 0 0,-1 0 0,-1 0 0,0 0 0,-16-35 0,86 71-738,12-9-6001,-25-11-2988,-19-2 101</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8:18.882"/>
    </inkml:context>
    <inkml:brush xml:id="br0">
      <inkml:brushProperty name="width" value="0.025" units="cm"/>
      <inkml:brushProperty name="height" value="0.025" units="cm"/>
    </inkml:brush>
  </inkml:definitions>
  <inkml:trace contextRef="#ctx0" brushRef="#br0">138 1 15599,'-1'0'4728,"-10"0"-2965,2 0-1148,1 1 1,-1-1-1,1 2 0,-1 0 0,1 0 1,0 0-1,0 1 0,0 0 0,0 0 1,0 1-1,-13 9 0,20-12-636,1-1 0,-1 1 0,1-1 0,-1 1 1,1-1-1,-1 1 0,1-1 0,0 1 0,-1-1 0,1 1 0,0-1 0,-1 1 0,1 0 0,0-1 0,0 1 0,0 0 0,-1-1 0,1 1 0,0 0 0,0-1 0,0 1 0,0 0 1,0-1-1,0 1 0,0 0 0,0-1 0,1 1 0,-1 0 0,0-1 0,0 1 0,1 0 0,-1-1 0,0 1 0,1-1 0,-1 1 0,0 0 0,1-1 0,-1 1 0,1-1 1,-1 1-1,1-1 0,-1 1 0,1-1 0,-1 0 0,1 1 0,-1-1 0,1 0 0,0 1 0,-1-1 0,1 0 0,0 0 0,-1 0 0,1 1 0,1-1 0,48 14-1359,-35-11 1067,-5 1 145,0-1 0,0 2 1,-1-1-1,10 7 0,-17-10 184,-1-1-1,0 1 1,0-1-1,0 1 1,0 0 0,0-1-1,0 1 1,0 0-1,0 0 1,0 0 0,0-1-1,-1 1 1,1 0-1,0 0 1,0 1 0,-1-1-1,1 0 1,-1 0-1,1 0 1,-1 0 0,1 0-1,-1 1 1,0-1-1,0 0 1,0 0-1,1 1 1,-1-1 0,0 0-1,0 0 1,-1 1-1,1-1 1,0 0 0,0 0-1,-1 0 1,1 1-1,0-1 1,-1 0 0,1 0-1,-1 0 1,0 0-1,1 0 1,-1 0 0,0 0-1,0 0 1,1 0-1,-1 0 1,0 0 0,-2 1-1,-4 3 82,-1-1 0,0 0 0,0 0 0,-1 0-1,1-1 1,-1 0 0,1-1 0,-1 0 0,0-1 0,0 1 0,0-2-1,0 1 1,-10-1 0,6-2-3449,3-8-4069</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8:19.695"/>
    </inkml:context>
    <inkml:brush xml:id="br0">
      <inkml:brushProperty name="width" value="0.025" units="cm"/>
      <inkml:brushProperty name="height" value="0.025" units="cm"/>
    </inkml:brush>
  </inkml:definitions>
  <inkml:trace contextRef="#ctx0" brushRef="#br0">88 0 11787,'0'0'13394,"0"12"-12054,-4 146 1767,4-156-3093,0-1-1,0 1 1,0-1-1,1 1 1,-1-1-1,0 1 1,1-1-1,-1 0 1,1 1 0,-1-1-1,1 0 1,0 1-1,0-1 1,0 0-1,0 0 1,-1 0-1,2 0 1,-1 0-1,0 0 1,0 0 0,0 0-1,0 0 1,0 0-1,1-1 1,-1 1-1,0 0 1,1-1-1,-1 1 1,3 0-1,55 6-171,-52-7 100,0 0-1,-1 0 1,1 1 0,-1 0-1,1 0 1,-1 1-1,9 3 1,-13-4 64,0 0 0,0 0-1,-1 0 1,1 0 0,0 1 0,-1-1-1,1 1 1,-1-1 0,1 1 0,-1 0-1,0-1 1,0 1 0,0 0 0,0 0-1,0 0 1,0 0 0,0 0-1,-1 0 1,1 0 0,-1 0 0,1 0-1,-1 0 1,0 1 0,0-1 0,0 0-1,0 0 1,0 0 0,0 0 0,-1 0-1,1 0 1,-2 4 0,1-2 66,-1 0 0,0 0 0,0-1 0,0 1 0,0 0 0,-1-1 1,1 0-1,-1 1 0,0-1 0,0 0 0,0 0 0,-1-1 0,1 1 0,-8 3 0,0 0 120,-1-1 0,0-1 0,-1 0-1,1-1 1,-16 2 0,21-4-107,0 0 1,-1 0 0,1-1-1,0 0 1,0 0 0,-1-1-1,1 0 1,0 0 0,0-1-1,-12-4 1,17 5-192,0 0-1,0-1 1,0 1-1,0-1 1,0 0-1,0 1 1,1-1-1,-1 0 1,0 0-1,1 0 1,-1-1-1,1 1 1,0 0-1,0 0 1,0-1-1,0 1 1,0-1-1,1 1 1,-1-1-1,1 1 1,-1-1-1,1 1 1,0-1-1,0 1 1,0-1-1,0 1 1,1-1 0,-1 1-1,1-1 1,-1 1-1,1-1 1,0 1-1,0-1 1,0 1-1,0 0 1,1 0-1,-1-1 1,0 1-1,1 0 1,0 0-1,-1 1 1,1-1-1,0 0 1,0 0-1,0 1 1,0-1-1,0 1 1,0 0-1,1-1 1,-1 1-1,0 0 1,1 1-1,-1-1 1,1 0 0,2 0-1,11-1-2278,-1 1 0,0 1 0,24 1 0,-36-1 1819,31 4-5114</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8:20.223"/>
    </inkml:context>
    <inkml:brush xml:id="br0">
      <inkml:brushProperty name="width" value="0.025" units="cm"/>
      <inkml:brushProperty name="height" value="0.025" units="cm"/>
    </inkml:brush>
  </inkml:definitions>
  <inkml:trace contextRef="#ctx0" brushRef="#br0">122 1 12716,'0'0'5744,"-12"2"-2888,4-1-2360,0 1-1,0 0 0,1 0 1,-1 1-1,1 0 0,-1 0 1,1 1-1,-7 4 0,12-7-336,-1 1-1,1 0 1,-1 0-1,1 0 0,0 0 1,0 0-1,0 0 1,0 1-1,0-1 1,0 1-1,1-1 0,-1 1 1,1 0-1,0-1 1,0 1-1,0 0 0,0 0 1,0 0-1,1 0 1,-1 0-1,1 0 0,0 0 1,0 0-1,0 0 1,0 0-1,0 0 0,1 0 1,-1 0-1,1 0 1,1 3-1,0-3-124,0-1-1,0 1 1,0-1-1,0 0 1,0 0 0,0 0-1,1 0 1,-1 0-1,0-1 1,1 1 0,0-1-1,-1 1 1,1-1-1,0 0 1,0 0 0,0 0-1,-1 0 1,1-1-1,0 1 1,0-1-1,0 0 1,0 0 0,4 0-1,9 0-11,-1 0-1,1 0 0,17-4 1,-21 1-62,1 0 1,-1-1 0,0-1 0,0 0 0,-1 0 0,1-1-1,17-12 1,-21 12 15,0 0 0,-1 0 0,1 0 1,-1-1-1,0 0 0,-1-1 0,0 1 0,0-1 0,-1 0 0,8-16 0,-32 70-73,7-19 401,1 0-1,1 1 0,-10 46 0,15-26-169,2-1-1,2 1 1,5 51 0,1 20-18,-5-111-116,-1 0 0,1-1 0,-1 1 0,-1 0 0,1-1 0,-2 1 0,1-1 0,-1 1 0,0-1 0,0 0 0,-1 0 0,0-1 0,-6 9 0,7-11 0,0 0 0,-1 0 0,0-1 0,0 1 0,0-1 0,0 0 0,-1 0 0,1 0 0,-1-1 0,1 0 0,-1 0 0,0 0 0,0 0 0,0-1 0,0 0 0,0 0 0,0 0 0,0-1 0,-1 1 0,-8-2 0,11 1 0,0 0 0,0-1 0,1 1 0,-1-1 0,0 0 0,0 0 0,1 0 0,-1 0 0,1 0 0,-1-1 0,1 1 0,0-1 0,-1 0 0,1 0 0,0 1 0,0-1 0,0-1 0,0 1 0,-1-3 0,-1 0 0,1-1 0,0 0 0,0 0 0,1-1 0,-1 1 0,2-1 0,-3-12 0,1 0 0,1 1 0,2-2 0,0 1 0,5-37 0,-3 41-135,1 1-1,1 0 1,1 0-1,0 0 1,0 0-1,1 1 1,1 0-1,1 0 1,-1 0-1,2 1 1,0 1-1,0-1 1,1 1 0,1 1-1,20-17 1,-11 14-255,0 0 0,0 1 1,2 1-1,-1 1 0,1 1 0,1 0 1,-1 2-1,2 1 0,24-3 1,17-2-4747,2-1-4163</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8:47.305"/>
    </inkml:context>
    <inkml:brush xml:id="br0">
      <inkml:brushProperty name="width" value="0.025" units="cm"/>
      <inkml:brushProperty name="height" value="0.025" units="cm"/>
    </inkml:brush>
  </inkml:definitions>
  <inkml:trace contextRef="#ctx0" brushRef="#br0">46 0 13677,'0'0'8024,"0"10"-7192,3 41-167,0-8 345,-2 0-1,-2 0 1,-6 45-1,-3-57 691,10-31-1683,0 0 0,0 0-1,-1 0 1,1 0 0,0 0 0,0 0-1,0 0 1,0 0 0,0 1-1,0-1 1,0 0 0,0 0-1,0 0 1,0 0 0,0 0-1,-1 0 1,1 0 0,0 0-1,0 0 1,0 0 0,0 0 0,0 0-1,0 0 1,0 0 0,-1 0-1,1 0 1,0 0 0,0 0-1,0 0 1,0 0 0,0 0-1,0 0 1,0 0 0,0 0 0,-1 0-1,1 0 1,0 0 0,0 0-1,0 0 1,0 0 0,0 0-1,0 0 1,0 0 0,0 0-1,0-1 1,-1 1 0,1 0-1,0 0 1,0 0 0,0 0 0,0 0-1,0 0 1,0 0 0,0 0-1,0 0 1,0-1 0,0 1-1,0 0 1,0 0 0,0 0-1,0 0 1,-2-20 291,1-1-296,2 0 0,0 0 0,2 1-1,0-1 1,1 1 0,1 0 0,1 0-1,1 0 1,11-24 0,-15 41-18,-1 0 1,1 0-1,0 0 0,0 1 1,0-1-1,0 1 1,0 0-1,1 0 0,-1 0 1,0 0-1,1 1 0,0-1 1,-1 1-1,1 0 1,0 0-1,0 0 0,0 1 1,-1-1-1,8 1 1,-9 0 2,0-1 0,0 1 0,0 0 0,0 0 0,1 0 0,-1 0 0,0 0 0,0 1 0,0-1 0,0 1 0,0-1 0,0 1 0,0 0 0,-1 0 0,1 0 0,0 0 0,0 0 1,-1 0-1,1 0 0,0 1 0,-1-1 0,1 0 0,-1 1 0,0 0 0,1-1 0,-1 1 0,0 0 0,0-1 0,0 1 0,0 0 0,0 0 0,-1 0 0,1 0 0,0 0 0,-1 0 0,0 0 0,1 3 1,-2-2 5,0 0 1,0 0 0,0 0 0,0 0-1,0 0 1,-1 0 0,1 0 0,-1-1 0,0 1-1,0-1 1,0 1 0,0-1 0,0 0-1,-1 1 1,1-1 0,-1 0 0,1-1 0,-1 1-1,0 0 1,0-1 0,0 0 0,0 1-1,-3 0 1,-13 6 30,-1-1-1,-23 5 1,39-11-33,-7 2-7,0-1 1,0 0 0,0 0-1,-11-1 1,21-1-422,23-4-4796,-21 3 4510,45-8-7524,-20 4 2300</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8:47.666"/>
    </inkml:context>
    <inkml:brush xml:id="br0">
      <inkml:brushProperty name="width" value="0.025" units="cm"/>
      <inkml:brushProperty name="height" value="0.025" units="cm"/>
    </inkml:brush>
  </inkml:definitions>
  <inkml:trace contextRef="#ctx0" brushRef="#br0">0 25 10090,'0'0'14846,"9"-1"-14499,-2 0-306,-6 0-26,0 1 1,0-1-1,0 1 0,0 0 1,0-1-1,0 1 0,0 0 0,0 0 1,0 0-1,0-1 0,0 1 0,0 0 1,0 0-1,1 1 0,-1-1 0,0 0 1,0 0-1,0 0 0,0 1 0,0-1 1,0 1-1,0-1 0,0 1 0,0-1 1,0 1-1,0-1 0,0 1 0,-1 0 1,1 0-1,0-1 0,0 1 0,-1 0 1,1 0-1,0 0 0,-1 0 1,1 0-1,-1 0 0,1 0 0,-1 0 1,0 0-1,1 0 0,-1 0 0,0 0 1,0 0-1,1 0 0,-1 0 0,0 0 1,0 0-1,0 1 0,0-1 0,-1 0 1,1 0-1,0 0 0,-1 1 0,1 5 230,-1-1-1,0 1 1,-1-1-1,1 1 0,-1-1 1,-4 7-1,4-7 57,0 0 0,0 0 0,0 0 0,0 0 0,1 0-1,0 8 1,1-13-82,2-4-181,1 1-1,-1 0 1,0-1-1,0 0 0,0 1 1,-1-1-1,1 0 1,-1 0-1,1 0 1,-1 0-1,0 0 0,0 0 1,1-4-1,-1 3-6,3-9 5,-1 0-1,-1 0 0,0 0 0,0 0 0,-1-1 0,-2-16 0,2 32-245,-1 0-1,1-1 1,0 1-1,-1-1 1,1 1-1,0 0 1,0-1-1,0 0 1,0 1-1,0-1 1,1 1-1,-1-1 1,0 0-1,0 0 1,1 0-1,-1 0 1,1 0-1,-1 0 1,1 0-1,-1 0 1,1-1-1,0 1 1,-1-1-1,1 1 1,0-1-1,0 0 1,-1 1 0,1-1-1,3 0 1,68 5-13746,-55-5 8511</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8:48.026"/>
    </inkml:context>
    <inkml:brush xml:id="br0">
      <inkml:brushProperty name="width" value="0.025" units="cm"/>
      <inkml:brushProperty name="height" value="0.025" units="cm"/>
    </inkml:brush>
  </inkml:definitions>
  <inkml:trace contextRef="#ctx0" brushRef="#br0">68 43 6887,'0'0'15524,"-8"2"-14745,-31 14 473,37-15-1167,1 0 0,0-1 0,-1 1 0,1 0 0,0 0 0,0 0 0,0 1 0,0-1 0,0 0 0,0 0 0,0 1 0,0-1 0,0 0 0,0 1 0,1-1 0,-1 1 0,1-1 0,-1 1 0,1-1 0,-1 1 0,1 0 0,0-1 0,0 1 0,0-1 0,0 1 0,0 0 0,0-1 0,0 1 0,1-1 0,-1 1 0,1 2 0,0-3-70,0-1 1,-1 1 0,1-1 0,0 0-1,0 1 1,-1-1 0,1 1 0,0-1-1,0 0 1,0 0 0,-1 1-1,1-1 1,0 0 0,0 0 0,0 0-1,0 0 1,0 0 0,-1 0 0,1 0-1,0 0 1,0-1 0,0 1 0,0 0-1,-1 0 1,1-1 0,1 0-1,22-8 68,-20 6-77,0-1 1,1 0-1,-1 0 1,-1 0-1,1-1 1,-1 1-1,5-8 1,-6 9 78,-1 1 1,0-1 0,1 0 0,-1 1 0,0-1-1,0 0 1,-1 1 0,1-1 0,-1 0 0,1 0 0,-1 0-1,0 0 1,0 0 0,0 0 0,0 1 0,-1-6 0,0 7-77,0 1 1,1-1 0,-1 1 0,1-1 0,-1 1 0,0-1-1,1 1 1,-1-1 0,0 1 0,0 0 0,1-1-1,-1 1 1,0 0 0,0-1 0,0 1 0,1 0-1,-1 0 1,0 0 0,0 0 0,0 0 0,0 0 0,0 0-1,1 0 1,-1 0 0,0 0 0,0 1 0,0-1-1,1 0 1,-1 1 0,-1 0 0,-23 10 102,23-10-345,1 0 1,0 1-1,-1-1 1,1 0-1,0 1 0,0-1 1,0 0-1,0 1 1,0 0-1,1-1 0,-1 1 1,0-1-1,1 1 1,-1 0-1,1 0 0,-1-1 1,1 1-1,0 0 1,0 0-1,0 3 0,1-4-20,-1 0-1,1 0 1,-1 0-1,1 0 1,0 0 0,-1 0-1,1 0 1,0 0-1,0 0 1,0 0-1,0 0 1,0 0-1,0-1 1,0 1-1,0 0 1,0-1-1,0 1 1,1-1-1,-1 1 1,0-1-1,0 0 1,0 1-1,1-1 1,-1 0-1,0 0 1,0 0-1,1 0 1,0 0-1,16 0-5319</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8:48.631"/>
    </inkml:context>
    <inkml:brush xml:id="br0">
      <inkml:brushProperty name="width" value="0.025" units="cm"/>
      <inkml:brushProperty name="height" value="0.025" units="cm"/>
    </inkml:brush>
  </inkml:definitions>
  <inkml:trace contextRef="#ctx0" brushRef="#br0">80 100 11915,'0'0'10351,"-8"3"-10185,3-1-141,1-1-1,0 1 1,0 0 0,0 0 0,0 1-1,1-1 1,-1 1 0,1 0-1,-1 0 1,1 0 0,0 0 0,0 0-1,0 1 1,1 0 0,-1-1 0,1 1-1,0 0 1,0 0 0,0 0 0,0 0-1,1 1 1,0-1 0,0 0-1,0 1 1,0-1 0,1 1 0,-1-1-1,1 1 1,1 4 0,-1-8-16,1-1 0,-1 1 0,1 0 0,0 0 0,-1-1 1,1 1-1,0 0 0,0-1 0,0 1 0,-1 0 0,1-1 0,0 1 0,0-1 0,0 0 1,0 1-1,0-1 0,0 0 0,0 1 0,0-1 0,0 0 0,0 0 0,0 0 0,0 0 0,0 0 1,0 0-1,0 0 0,0 0 0,0 0 0,0-1 0,0 1 0,0 0 0,0-1 0,0 1 1,1-1-1,36-12 94,-28 6 24,-1 0 0,0 0 1,0 0-1,-1-1 0,0-1 1,0 1-1,-1-1 0,0-1 1,0 1-1,-1-1 0,-1 0 1,1-1-1,-2 1 0,1-1 0,-2 0 1,1 0-1,-2 0 0,1-1 1,0-16-1,-27 52 1031,7 2-1051,9-16 29,1 1 1,0 0 0,1 0-1,0 1 1,0 0 0,1 0 0,1 0-1,0 0 1,-3 21 0,7-32-135,1 0 0,-1-1 0,1 1 0,-1-1 0,1 1 0,-1 0 0,1-1 0,0 1 0,-1-1 0,1 1 0,0-1 0,0 0 0,-1 1 0,1-1 1,0 0-1,0 1 0,0-1 0,-1 0 0,1 0 0,0 0 0,0 0 0,0 0 0,0 0 0,-1 0 0,1 0 0,0 0 0,0 0 0,0 0 0,0 0 0,-1-1 0,1 1 0,0 0 0,1-1 0,31-8 36,-23 3-176,-1 0 0,0 0 0,0-1 0,-1 0 1,1 0-1,-2-1 0,12-12 0,14-16-190,-36 76 211,-3 4 751,6-44-620,0 1 0,0-1 0,0 1 0,0 0 0,0-1 0,1 1 0,-1-1 0,0 1 0,0-1 0,1 1 1,-1 0-1,0-1 0,1 1 0,-1-1 0,1 0 0,-1 1 0,0-1 0,1 1 0,-1-1 0,1 0 0,-1 1 0,1-1 1,-1 0-1,2 1 0,-1-1-11,1 0 0,-1 0 1,1 1-1,-1-2 0,1 1 1,-1 0-1,1 0 0,-1 0 0,1-1 1,-1 1-1,1-1 0,-1 1 1,1-1-1,1 0 0,4-4-33,1 0-1,-1 0 1,-1 0-1,1-1 1,-1 1 0,0-2-1,0 1 1,0-1-1,8-14 1,-19 33 2,0 0 1,1 0-1,-5 25 0,5-5-3731,5-28-283,5-3-1824</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8:49.006"/>
    </inkml:context>
    <inkml:brush xml:id="br0">
      <inkml:brushProperty name="width" value="0.025" units="cm"/>
      <inkml:brushProperty name="height" value="0.025" units="cm"/>
    </inkml:brush>
  </inkml:definitions>
  <inkml:trace contextRef="#ctx0" brushRef="#br0">128 9 14734,'0'0'9812,"-8"-3"-8782,5 2-982,1 0-1,-1 1 1,1-1-1,-1 0 1,1 1-1,-1-1 1,1 1-1,-1 0 1,0 0-1,1 0 1,-1 0 0,0 0-1,1 0 1,-1 1-1,1-1 1,-1 1-1,1 0 1,-1 0-1,1 0 1,-1 0-1,1 0 1,0 1-1,0-1 1,-1 1-1,1-1 1,0 1 0,0 0-1,1 0 1,-1 0-1,-2 4 1,-1-2 43,1 1 1,0-1 0,0 1 0,1 0 0,-1 1 0,1-1-1,0 1 1,1-1 0,-1 1 0,1 0 0,0 0-1,1 0 1,-1 0 0,0 10 0,3-15-105,0-1 0,0 1 0,-1 0 0,1 0 0,0-1 0,0 1 0,0 0 0,0-1 0,0 1 0,0-1 0,0 1 0,0-1 0,0 0 1,0 0-1,0 1 0,0-1 0,0 0 0,1 0 0,-1 0 0,0 0 0,0 0 0,0 0 0,0 0 0,0 0 0,2-1 0,32-4-1871,7-18-2893,-4-9-4886,-14 6-1270</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8:49.385"/>
    </inkml:context>
    <inkml:brush xml:id="br0">
      <inkml:brushProperty name="width" value="0.025" units="cm"/>
      <inkml:brushProperty name="height" value="0.025" units="cm"/>
    </inkml:brush>
  </inkml:definitions>
  <inkml:trace contextRef="#ctx0" brushRef="#br0">85 0 5029,'0'0'15913,"-10"12"-14194,2-3-1386,1 0-1,-1 0 0,1 1 0,1 1 0,0-1 0,0 1 0,1 0 0,1 0 1,0 0-1,0 1 0,1-1 0,0 1 0,-1 20 0,9-8-1149,-5-23 785,0-1 0,0 0 1,1 0-1,-1 0 0,0 1 0,0-1 1,1 0-1,-1 0 0,0 0 1,0 1-1,1-1 0,-1 0 0,0 0 1,1 0-1,-1 0 0,0 0 1,1 0-1,-1 0 0,0 0 0,1 0 1,-1 0-1,0 0 0,1 0 1,-1 0-1,0 0 0,0 0 0,1 0 1,-1 0-1,0 0 0,1 0 1,-1-1-1,0 1 0,1 0 0,-1 0 1,0 0-1,1-1 0,1-1-6,0 0 0,1-1-1,-1 1 1,0-1 0,-1 1 0,1-1-1,0 0 1,-1 0 0,1 1-1,-1-1 1,1-4 0,4-12 84,-5 18 282,-1 2-307,0 1 1,0-1-1,0 1 0,0-1 1,0 1-1,1-1 0,-1 0 1,1 1-1,-1-1 0,1 0 1,-1 1-1,1-1 0,0 0 1,0 0-1,0 0 0,0 1 1,-1-1-1,2 0 0,-1 0 1,0 0-1,0 0 0,0-1 1,0 1-1,0 0 0,1 0 1,-1-1-1,0 1 0,3 0 1,4 0-19,0 1 1,0-2-1,0 1 0,0-1 1,0 0-1,0-1 0,-1 0 1,1 0-1,0-1 0,0 0 1,0 0-1,-1 0 0,0-1 1,1-1-1,-1 1 1,0-1-1,0 0 0,-1-1 1,1 0-1,-1 0 0,0 0 1,0 0-1,-1-1 0,0 0 1,0-1-1,5-7 1,-26 41 716,10-19-332,1 0-1,0 0 1,0 1-1,1 0 1,0 0 0,0 0-1,1 0 1,0 0-1,-2 19 1,33-28-452,-24-2-297,0 0 0,0 0 0,-1-1 0,1 1 0,0-1 0,-1 0 0,1 0 0,4-5 0,21-33-8658,-20 21 2693</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09.628"/>
    </inkml:context>
    <inkml:brush xml:id="br0">
      <inkml:brushProperty name="width" value="0.025" units="cm"/>
      <inkml:brushProperty name="height" value="0.025" units="cm"/>
    </inkml:brush>
  </inkml:definitions>
  <inkml:trace contextRef="#ctx0" brushRef="#br0">0 162 10282,'0'0'15203,"1"-8"-14770,-1 4-386,0 1 0,0 0 0,1 0 0,0 0 1,-1 0-1,1 0 0,0 0 0,0 0 0,1 0 0,-1 0 0,1 0 0,3-4 1,-1 2 59,1 0-1,0 1 1,0-1 0,0 1 0,0 0 0,12-6 0,2 0 14,-6 1 2,0 1 1,1 0-1,0 2 1,0-1-1,1 2 1,-1 0-1,1 0 1,0 2 0,19-3-1,-33 6-122,0 0-1,0 0 0,-1 0 1,1 0-1,0 0 1,0 0-1,0 0 1,-1 1-1,1-1 1,0 0-1,0 0 1,-1 1-1,1-1 1,0 1-1,-1-1 1,1 1-1,0-1 0,-1 1 1,1-1-1,0 1 1,-1-1-1,1 1 1,-1 0-1,1-1 1,-1 1-1,0 0 1,1-1-1,-1 1 1,0 0-1,1 0 0,-1-1 1,0 2-1,-2 33 36,-23 30 31,16-47-59,6-14-6,0 1 1,1 0-1,0 0 0,0-1 1,0 2-1,0-1 0,1 0 1,0 0-1,-1 7 1,2-12-141,0 1 0,1-1 0,-1 0 1,1 1-1,-1-1 0,0 0 1,1 0-1,-1 1 0,1-1 0,-1 0 1,1 0-1,-1 0 0,1 0 0,-1 1 1,0-1-1,1 0 0,-1 0 1,1 0-1,-1 0 0,1 0 0,-1 0 1,1 0-1,-1 0 0,1 0 1,-1-1-1,1 1 0,-1 0 0,1 0 1,9-4-6637,-3-5-1474</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8:49.755"/>
    </inkml:context>
    <inkml:brush xml:id="br0">
      <inkml:brushProperty name="width" value="0.025" units="cm"/>
      <inkml:brushProperty name="height" value="0.025" units="cm"/>
    </inkml:brush>
  </inkml:definitions>
  <inkml:trace contextRef="#ctx0" brushRef="#br0">1 0 10826,'0'0'14094,"25"35"-21654,-15-32 770</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8:50.098"/>
    </inkml:context>
    <inkml:brush xml:id="br0">
      <inkml:brushProperty name="width" value="0.025" units="cm"/>
      <inkml:brushProperty name="height" value="0.025" units="cm"/>
    </inkml:brush>
  </inkml:definitions>
  <inkml:trace contextRef="#ctx0" brushRef="#br0">69 1 9097,'0'0'14856,"-8"9"-12955,1-2-1543,1-1-11,-1 0 0,1 0 0,0 1 0,0 0 0,1 0 0,0 1 0,-7 15-1,13-23-342,0 1-1,0-1 1,0 1-1,0-1 0,0 1 1,0-1-1,1 0 0,-1 1 1,0-1-1,0 0 1,0 0-1,0 0 0,1 0 1,-1 0-1,0 0 0,0-1 1,0 1-1,2-1 0,68-25-1452,-60 21 1296,1 0 0,0 0 0,0 1 0,0 0 0,1 1-1,-1 1 1,23-2 0,-34 4 200,-1 0 0,1 0 0,-1 0 0,1 0 0,-1 1 0,1-1 0,-1 0 0,1 0 0,-1 0 0,1 1 0,-1-1 0,1 0 0,-1 1 0,0-1 0,1 0 0,-1 1 0,0-1 0,1 0 0,-1 1 0,0-1 0,0 1 0,1-1 0,-1 1 0,0-1 0,0 1 0,0-1 0,1 1 0,-1-1 0,0 1 0,0-1 0,0 1 0,0-1 0,0 1 0,0-1 0,0 1 0,0-1 0,0 1 0,0-1 0,0 1 0,-1-1 0,1 1 0,0-1 0,0 1 0,-1 0-15,1-1 1,0 1-1,0 0 0,0 0 0,-1-1 0,1 1 0,0 0 0,0-1 0,0 1 0,0 0 0,0-1 1,0 1-1,1 0 0,-1 0 0,0-1 0,0 1 0,0 0 0,1-1 0,-1 1 0,0 0 0,1-1 1,-1 1-1,0-1 0,1 1 0,-1-1 0,1 1 0,-1-1 0,1 1 0,-1-1 0,1 1 0,0-1 1,-1 1-1,1-1 0,-1 0 0,1 1 0,0-1 0,-1 0 0,1 0 0,0 0 0,-1 1 0,2-1 1,6 0 28,1 0 1,-1-1 0,0 0 0,14-3 0,-14 3-460,-1-1 1,1 1-1,0 0 0,0 1 1,11 0-1,-10 6-3219,-9-1-1948</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8:50.506"/>
    </inkml:context>
    <inkml:brush xml:id="br0">
      <inkml:brushProperty name="width" value="0.025" units="cm"/>
      <inkml:brushProperty name="height" value="0.025" units="cm"/>
    </inkml:brush>
  </inkml:definitions>
  <inkml:trace contextRef="#ctx0" brushRef="#br0">1772 28 14798,'0'0'10052,"8"-5"-9385,25-15 156,-23 17 714,-11 9-1090,-10 8-168,-4-4-43,-1-1 0,-1 0 0,1-1 0,-2 0-1,1-1 1,-1-2 0,-30 7 0,-133 13-73,161-23-172,-458 34-74,-1-32 106,404-10-60,37 3 33,0 1-1,-43 3 1,68 0-1,1 1 1,-1 0 0,1 1 0,0 0 0,-1 1-1,2 1 1,-1-1 0,0 2 0,1 0 0,-15 10 0,12-5-1,0 0 1,1 0 0,-20 24 0,29-31-41,1 0 0,-1 0-1,1 1 1,0-1 0,1 1 0,-1-1 0,1 1-1,0 0 1,0 0 0,0 0 0,1 0 0,0 1 0,0-1-1,0 0 1,1 0 0,-1 10 0,2-13-61,-1-1 0,1 1 0,0 0-1,0 0 1,0 0 0,0-1 0,0 1 0,0 0 0,0-1 0,0 1 0,1-1 0,-1 1 0,0-1 0,1 0 0,0 0 0,-1 0-1,1 1 1,0-1 0,-1-1 0,1 1 0,0 0 0,0 0 0,0-1 0,0 1 0,-1-1 0,1 1 0,0-1 0,2 0-1,60 2-8829,-61-2 8329,43-4-14778</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8:51.789"/>
    </inkml:context>
    <inkml:brush xml:id="br0">
      <inkml:brushProperty name="width" value="0.025" units="cm"/>
      <inkml:brushProperty name="height" value="0.025" units="cm"/>
    </inkml:brush>
  </inkml:definitions>
  <inkml:trace contextRef="#ctx0" brushRef="#br0">197 106 3171,'0'0'12663,"-7"-9"-10085,-23-31-160,30 40-2332,-1-1 0,1 1 0,0-1 0,-1 1 0,1-1 0,-1 0 0,1 1-1,0-1 1,0 0 0,-1 1 0,1-1 0,0 0 0,0 1 0,0-1 0,0 0-1,0 0 1,0 1 0,0-1 0,0 0 0,0 1 0,0-1 0,0 0 0,0 0 0,1 1-1,-1-1 1,0 0 0,0 1 0,1-1 0,-1 0 0,0 1 0,1-1 0,-1 1-1,1-1 1,-1 1 0,1-1 0,-1 1 0,1-1 0,-1 1 0,2-1 0,26-9 1280,-22 8-915,17-4 217,0 1-1,0 1 0,1 2 1,0 0-1,-1 1 0,46 5 0,-65-4-645,0 1-1,0 0 1,-1 0 0,1 0-1,0 0 1,-1 1-1,1-1 1,-1 1-1,1 0 1,-1 0-1,0 0 1,0 1-1,0-1 1,0 1-1,0 0 1,-1 0 0,1 0-1,3 5 1,-5-6-10,0 0 1,0 0-1,0 0 1,0 0-1,-1 0 1,1 1-1,-1-1 1,0 0-1,1 0 1,-1 1-1,0-1 1,0 0-1,0 0 1,-1 1-1,1-1 1,0 0-1,-1 0 1,1 0-1,-1 1 1,0-1-1,0 0 1,0 0-1,0 0 1,0 0-1,0-1 1,-1 1-1,1 0 1,-1 0-1,1-1 1,-1 1 0,0-1-1,-2 3 1,-7 4 104,0 0 0,0-1 1,-1 0-1,0 0 1,-1-1-1,1-1 1,-1 0-1,0-1 1,-17 3-1,43-6-158,0 1 0,0 0 0,0 1 0,0 0 0,0 1 0,-1 0 0,0 1 1,0 1-1,0 0 0,0 0 0,-1 2 0,0-1 0,-1 1 0,18 16 0,-26-22 44,-1 0-1,1 0 1,0 0-1,-1 0 1,1 0-1,-1 0 1,1 1-1,-1-1 1,0 0-1,0 1 1,0-1-1,-1 1 1,1-1-1,0 1 1,-1-1-1,0 1 1,1-1-1,-1 1 0,0 0 1,0-1-1,-1 1 1,1-1-1,0 1 1,-2 3-1,0-2 14,0 0 0,-1-1 0,1 1-1,-1-1 1,0 1 0,0-1 0,0 0-1,0 0 1,-1 0 0,1-1 0,-1 1 0,1-1-1,-6 3 1,-10 4 53,-1-1 1,0 0-1,0-2 1,-36 8-1,17-8-69,-1-1 0,-54 0 0,75-5 0,0-1 0,0 0 0,0-2 0,0 0 0,1-1 0,-36-14 0,42 10-413,25 6-749,38 6-2960,-40-3 2238,27 0-6038</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9:00.100"/>
    </inkml:context>
    <inkml:brush xml:id="br0">
      <inkml:brushProperty name="width" value="0.025" units="cm"/>
      <inkml:brushProperty name="height" value="0.025" units="cm"/>
    </inkml:brush>
  </inkml:definitions>
  <inkml:trace contextRef="#ctx0" brushRef="#br0">236 95 8296,'0'0'10036,"9"-9"-8264,2 0-1147,-6 5-267,0 0 1,-1-1-1,1 1 1,-1-1-1,0 0 0,5-8 1,-8 12-271,0 0 1,-1 1-1,1-1 0,0 1 1,-1-1-1,1 0 0,-1 0 1,1 1-1,-1-1 0,0 0 1,1 0-1,-1 0 0,0 0 1,1 1-1,-1-1 0,0 0 1,0 0-1,0 0 0,0 0 1,0 0-1,0 0 1,0 0-1,0 1 0,0-1 1,0 0-1,-1 0 0,1 0 1,0 0-1,-1 0 0,1 1 1,0-1-1,-1 0 0,1 0 1,-1 1-1,1-1 0,-1 0 1,0 0-1,1 1 0,-1-1 1,0 1-1,1-1 0,-1 1 1,0-1-1,0 1 0,1-1 1,-1 1-1,0 0 0,0-1 1,0 1-1,0 0 0,1 0 1,-1-1-1,0 1 1,0 0-1,0 0 0,0 0 1,0 0-1,0 0 0,0 0 1,-1 1-1,-4-1-38,-1 0 1,0 0-1,1 1 1,-1 0-1,1 0 0,0 1 1,-9 3-1,7-1 56,0 0-1,1 1 0,-1 0 1,2 1-1,-1 0 1,0 0-1,1 0 0,0 1 1,1-1-1,-1 2 1,1-1-1,0 0 1,1 1-1,-5 12 0,3-7 47,1 0 0,1 1 0,0 0-1,1-1 1,1 1 0,0 0-1,1 0 1,0 20 0,1-29-146,1-1 1,0 0-1,0 0 1,0 0-1,1 0 1,-1 0-1,1 0 0,0-1 1,0 1-1,0 0 1,0-1-1,1 0 1,0 1-1,-1-1 1,1 0-1,0 0 0,0-1 1,1 1-1,-1-1 1,1 1-1,-1-1 1,5 2-1,-1 0 4,-1 0 0,1 1 0,-1 0 0,0 0 0,6 8 0,-12-12-9,1 0-1,0 0 1,0 0 0,-1 0-1,1 0 1,-1 0 0,1 0-1,-1 0 1,1 0 0,-1 0-1,0 1 1,1-1 0,-1 0-1,0 0 1,0 0 0,0 1-1,0-1 1,0 0 0,0 0-1,0 1 1,-1-1 0,1 0-1,0 0 1,-1 0 0,0 2-1,0-1 3,-1 1-1,0-1 1,1 1 0,-1-1-1,0 0 1,-1 1-1,1-1 1,0-1-1,-1 1 1,-2 2 0,-2 0 4,-1 0 1,1 0 0,0-1-1,-1 0 1,0 0 0,0-1-1,-8 2 1,12-3-10,1-1 1,0 0-1,0 0 1,0 0-1,0 0 1,-1 0-1,1-1 0,0 1 1,0-1-1,0 0 1,0 0-1,0 0 1,0 0-1,0-1 1,1 1-1,-1-1 1,0 0-1,1 1 0,-1-1 1,1 0-1,0-1 1,-5-4-1,4 2-63,-1-1 0,1 0 0,0 0 0,1 0-1,0 0 1,0-1 0,0 1 0,0-1 0,1 1-1,0-10 1,0 14 52,0 0 0,1 0-1,0 0 1,-1 0 0,1 0-1,0 0 1,0 0 0,0 0-1,0 0 1,1-1 0,-1 1 0,1 0-1,-1 0 1,1 0 0,-1 0-1,1 0 1,0 1 0,0-1-1,0 0 1,0 0 0,1 0 0,-1 1-1,0-1 1,3-2 0,1 2 9,0 1 0,-1 0 0,1-1 0,0 2 0,0-1 0,0 0 1,-1 1-1,1 0 0,7 1 0,-7-1 1,79 4-341,-8 0-3548,-1-9-6114,-48-1 3301</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9:00.979"/>
    </inkml:context>
    <inkml:brush xml:id="br0">
      <inkml:brushProperty name="width" value="0.025" units="cm"/>
      <inkml:brushProperty name="height" value="0.025" units="cm"/>
    </inkml:brush>
  </inkml:definitions>
  <inkml:trace contextRef="#ctx0" brushRef="#br0">126 54 10730,'0'0'14270,"-9"-2"-13576,6 2-594,0-1 1,0 0 0,0 1-1,0-1 1,0 1 0,0 0-1,0 0 1,0 1 0,0-1 0,0 0-1,0 1 1,0 0 0,0 0-1,0 0 1,0 0 0,0 0-1,0 0 1,1 1 0,-1 0-1,0-1 1,1 1 0,0 0-1,-1 0 1,1 0 0,0 0 0,0 1-1,0-1 1,0 1 0,1-1-1,-1 1 1,1 0 0,-1-1-1,1 1 1,0 0 0,-1 5-1,3-7-82,0 0-1,0 0 0,0-1 0,1 1 0,-1 0 1,0 0-1,1-1 0,-1 1 0,1 0 0,-1-1 1,1 0-1,-1 1 0,1-1 0,-1 0 0,1 0 0,-1 1 1,3-2-1,-3 2-14,0-1 0,0 0 0,0 0 1,0 0-1,-1 0 0,1 0 0,0 0 1,0 0-1,0 0 0,0 0 0,0 0 0,0-1 1,0 1-1,0 0 0,0 0 0,0-1 0,0 1 1,-1-1-1,1 1 0,0-1 0,0 1 0,-1-1 1,1 0-1,0 1 0,-1-1 0,1 0 0,0 0 1,-1 1-1,1-1 0,-1 0 0,1 0 1,-1 0-1,0 0 0,1 1 0,-1-1 0,0 0 1,1 0-1,-1 0 0,0-2 0,1-16 137,-2-3-77,0 22-63,0 0 1,0 0 0,0 0-1,0 0 1,0 0-1,0 0 1,0 0 0,0 0-1,1 0 1,-1 0-1,0 1 1,0-1 0,0 0-1,0 1 1,0-1-1,1 1 1,-1-1 0,0 1-1,0-1 1,1 1-1,-1-1 1,0 1 0,1-1-1,-1 1 1,0 0-1,0 1 1,-36 32 419,35-32-321,-1 0-1,1 1 1,0-1-1,1 1 1,-1-1-1,0 1 1,1 0-1,0 0 1,-1 0-1,1 0 1,0 0-1,0 0 1,0 6-1,2-9-90,-1 0 0,1 1-1,-1-1 1,1 1 0,0-1 0,0 0 0,-1 0-1,1 1 1,0-1 0,-1 0 0,1 0 0,0 0-1,0 0 1,-1 0 0,1 0 0,0 0-1,0 0 1,-1 0 0,1 0 0,0 0 0,0 0-1,-1-1 1,1 1 0,0 0 0,0-1 0,22-5 45,-7-1-20,-7 3-62,0 0 0,1 0 0,-1 1 0,1 0 0,-1 0 0,1 1 0,0 1 0,0 0 0,0 0 0,0 0 0,16 3 0,-25-2 27,0 1 1,0-1-1,0 1 0,0 0 0,0-1 0,0 1 0,0 0 0,0 0 1,0 0-1,-1 0 0,1 0 0,0 0 0,-1 0 0,1 0 0,0 0 1,-1 0-1,1 0 0,-1 0 0,0 0 0,1 0 0,-1 1 0,0-1 0,1 0 1,-1 0-1,0 0 0,0 1 0,0-1 0,-1 2 0,-3 45 326,1-25 293,18-36-452,-9 0-165,0 0 0,0 0 0,-2 0 0,1-1 0,-2 1 0,0-1 0,-1 0 0,0 0 0,-1 0 0,0 0 0,-2-22 0,0 30 0,3 17 0,-2-10 0,0 0 0,0-1 0,0 1 0,0-1 0,1 1 0,-1 0 0,0-1 0,0 1 0,0 0 0,1-1 0,-1 1 0,0-1 0,1 1 0,-1-1 0,0 1 0,1-1 0,-1 1 0,0-1 0,1 1 0,-1-1 0,1 1 0,-1-1 0,1 0 0,-1 1 0,1-1 0,0 0 0,-1 0 0,1 1 0,-1-1 0,1 0 0,0 0 0,-1 0 0,1 1 0,0-1 0,13 3-794,0 0 0,0-1 0,0 0 0,0-1 0,1 0-1,-1-2 1,20-2 0,-11-1-6786</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9:01.993"/>
    </inkml:context>
    <inkml:brush xml:id="br0">
      <inkml:brushProperty name="width" value="0.025" units="cm"/>
      <inkml:brushProperty name="height" value="0.025" units="cm"/>
    </inkml:brush>
  </inkml:definitions>
  <inkml:trace contextRef="#ctx0" brushRef="#br0">6 280 9353,'0'0'209,"0"0"-1,0 0 1,-1 0 0,1 0 0,0 0-1,0 0 1,0 0 0,-1 0 0,1 0 0,0 0-1,0 0 1,0-1 0,-1 1 0,1 0-1,0 0 1,0 0 0,0 0 0,0 0 0,-1 0-1,1 0 1,0 0 0,0-1 0,0 1-1,0 0 1,0 0 0,-1 0 0,1 0-1,0 0 1,0-1 0,0 1 0,0 0 0,0 0-1,0 0 1,0-1 0,0 1 0,0 0-1,-1 0 1,1 0 0,0-1 0,0 1-1,0 0 1,0 0 0,0 0 0,0-1 0,0 1-1,1 0 1,-1 0 0,0 0 0,0-1-1,0 1 1,0 0 0,0 0 0,0 0 0,0 0-1,0-1 1,0 1 0,0 0 0,1 0-1,-1 0 1,0 0 0,0 0 0,0-1-1,0 1 1,1 0 0,-1 0 0,0 0 0,0 0-1,17-27 3769,33-35-5387,-44 53 2739,48-62-781,-31 38-310,31-34 1,-54 67-237,0 0 1,0 0-1,0 0 0,0 0 1,0 0-1,1 0 1,-1-1-1,0 1 1,0 0-1,0 0 1,0 0-1,0 0 1,0 0-1,0 0 1,0 0-1,1 0 1,-1 0-1,0 0 1,0 0-1,0 0 0,0 0 1,0 0-1,1 0 1,-1 0-1,0 0 1,0 0-1,0 0 1,0 0-1,0 0 1,0 0-1,1 0 1,-1 0-1,0 0 1,0 0-1,0 0 1,0 0-1,0 0 0,0 0 1,0 0-1,1 0 1,-1 0-1,0 1 1,0-1-1,0 0 1,0 0-1,0 0 1,0 0-1,0 0 1,0 0-1,0 0 1,0 1-1,0-1 1,0 0-1,0 0 0,1 0 1,-1 0-1,0 0 1,0 1-1,2 13 76,-3 17 40,-22 85 532,15-85-56,2 0 1,0 0-1,0 47 0,5-78-624,1 1 0,0-1 0,0 1-1,0-1 1,0 1 0,0-1 0,1 1 0,-1-1-1,0 1 1,0-1 0,0 1 0,0-1 0,0 1-1,1-1 1,-1 0 0,0 1 0,0-1 0,1 1-1,-1-1 1,0 0 0,1 1 0,-1-1 0,0 0-1,1 1 1,-1-1 0,1 0 0,-1 1 0,0-1-1,1 0 1,-1 0 0,1 0 0,-1 1 0,1-1-1,-1 0 1,1 0 0,-1 0 0,1 0 0,-1 0-1,1 0 1,-1 0 0,1 0 0,-1 0 0,1 0-1,-1 0 1,1 0 0,-1 0 0,1-1 0,-1 1 0,0 0-1,1 0 1,-1 0 0,1-1 0,-1 1 0,1 0-1,-1-1 1,0 1 0,1-1 0,13-9-4561,-5-1-3844,-6-2-7313</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9:03.330"/>
    </inkml:context>
    <inkml:brush xml:id="br0">
      <inkml:brushProperty name="width" value="0.025" units="cm"/>
      <inkml:brushProperty name="height" value="0.025" units="cm"/>
    </inkml:brush>
  </inkml:definitions>
  <inkml:trace contextRef="#ctx0" brushRef="#br0">65 185 4100,'0'0'1180,"10"-7"512,18-13-530,49-34 2612,-67 47-2508,-1-1-1,0 0 1,0-1-1,-1 0 1,11-15-1,-18 23-1051,0 0-1,0 0 1,-1 0 0,1 1-1,-1-1 1,1 0-1,0 0 1,-1 0 0,0-1-1,1 1 1,-1 0-1,0 0 1,1 0 0,-1 0-1,0 0 1,0 0-1,0 0 1,0-1 0,0 1-1,0 0 1,0 0-1,-1 0 1,1 0 0,0 0-1,-1 0 1,0-2-1,0 2-73,0 0 0,-1 0 0,1 0 0,0 1-1,-1-1 1,1 0 0,0 1 0,-1-1-1,1 1 1,-1-1 0,1 1 0,-1 0-1,1 0 1,-1 0 0,1 0 0,-4 0-1,-3 0-32,-1 1-1,1 1 1,-1-1-1,1 1 1,0 1-1,-10 3 1,4 1 87,0 1 0,1 1 0,-1 0 1,2 1-1,-19 17 0,25-22-125,1 1 0,0 0 0,0-1 0,1 2 0,-1-1-1,1 1 1,1-1 0,-1 1 0,1 0 0,0 0 0,1 1 0,0-1 0,-3 13 0,5-18-91,0 0 1,0-1 0,1 1 0,-1 0-1,0-1 1,0 1 0,1 0 0,-1-1 0,1 1-1,0-1 1,-1 1 0,1 0 0,0-1-1,0 1 1,0-1 0,0 0 0,0 1-1,0-1 1,0 0 0,1 0 0,-1 0 0,0 0-1,1 0 1,-1 0 0,1 0 0,-1 0-1,1 0 1,-1-1 0,1 1 0,-1-1 0,1 1-1,0-1 1,-1 1 0,1-1 0,3 0-1,8 1-747,-1 0-1,1-1 1,22-2-1,-27 1 176,49-10-4543,-22-2-1160,6-6-7840</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9:04.078"/>
    </inkml:context>
    <inkml:brush xml:id="br0">
      <inkml:brushProperty name="width" value="0.025" units="cm"/>
      <inkml:brushProperty name="height" value="0.025" units="cm"/>
    </inkml:brush>
  </inkml:definitions>
  <inkml:trace contextRef="#ctx0" brushRef="#br0">86 5 17264,'0'0'5616,"-10"1"-4932,-29 2-129,38-2-515,-1 0 0,0-1 0,1 1 0,-1 0 0,1 0 0,-1 0 0,1 0 0,-1 0 0,1 1 0,0-1 0,0 0 0,-1 1 0,1-1 0,0 1 0,0-1 0,0 1 0,0-1 0,1 1 0,-1 0 0,0-1 0,1 1 0,-1 2 0,-6 39 382,6-39-280,0 1-85,1 0 0,0 0 1,-1 0-1,2 0 0,-1 1 0,1-1 1,1 7-1,-2-11-29,1 0 0,0 1 0,-1-2 0,1 1 0,0 0 0,-1 0 0,1 0 0,0 0 0,0 0 1,0-1-1,0 1 0,0 0 0,0-1 0,0 1 0,0 0 0,0-1 0,0 0 0,0 1 0,0-1 0,0 1 0,0-1 0,0 0 0,1 0 0,-1 0 0,0 0 0,0 0 0,0 0 0,0 0 0,1 0 1,-1 0-1,0-1 0,0 1 0,0 0 0,0-1 0,0 1 0,0-1 0,0 1 0,0-1 0,2 0 0,4-3 38,-1 0 0,1 0 0,0-1 0,-1 0 0,0 0 1,0-1-1,-1 1 0,1-1 0,-1 0 0,0-1 0,5-8 0,-6 7 68,1 1-1,1 0 1,-1 0 0,1 1 0,0-1-1,1 1 1,-1 1 0,1-1-1,10-5 1,-16 10-125,0 1 0,0-1 0,-1 1 0,1 0 0,0-1-1,0 1 1,-1 0 0,1-1 0,0 1 0,0 0 0,0 0 0,0 0 0,0 0 0,-1 0-1,1 0 1,0 0 0,0 0 0,0 0 0,0 0 0,-1 0 0,1 0 0,0 1 0,0-1 0,0 0-1,0 1 1,-1-1 0,1 1 0,0-1 0,-1 0 0,1 1 0,1 0 0,-2 1-5,1 0-1,0-1 1,0 1 0,-1 0 0,1 0 0,-1 0 0,1 0-1,-1 0 1,0 0 0,0-1 0,0 1 0,0 0 0,0 3-1,-1 3 59,0 0 0,-1 0 0,0 1 0,0-2 0,-6 15 0,-3 2-114,14-21-1020,10-11-1007,3-11-2821,-11 12 2209,-13 10 7800,8-3-5021,0-1 1,0 1-1,0-1 1,0 1-1,0-1 1,0 0-1,0 1 1,0-1-1,0 1 1,0-1-1,0 1 1,0-1 0,1 1-1,-1-1 1,0 1-1,0-1 1,1 1-1,-1-1 1,0 1-1,0-1 1,1 1-1,-1-1 1,1 1-1,-1 0 1,0-1-1,1 1 1,-1 0-1,1-1 1,-1 1-1,1 0 1,-1-1 0,1 1-1,-1 0 1,1 0-1,0-1 1,17-11 983,-18 12-1071,1-1 1221</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9:04.465"/>
    </inkml:context>
    <inkml:brush xml:id="br0">
      <inkml:brushProperty name="width" value="0.025" units="cm"/>
      <inkml:brushProperty name="height" value="0.025" units="cm"/>
    </inkml:brush>
  </inkml:definitions>
  <inkml:trace contextRef="#ctx0" brushRef="#br0">190 18 9577,'0'0'18172,"-9"-4"-17526,5 2-585,1 0 1,-1 0-1,1 1 0,-1-1 1,1 1-1,-1 0 1,0 0-1,0 1 0,1-1 1,-1 1-1,0 0 1,0 0-1,0 0 0,0 0 1,1 1-1,-1-1 1,0 1-1,0 0 0,1 0 1,-1 1-1,1-1 0,-1 1 1,-5 3-1,-2 1 225,1 0-1,0 1 0,0 0 0,-9 10 1,17-15-243,-1 1 1,1-1-1,0 1 1,0 0-1,0 0 1,0 0-1,0 0 1,0 0-1,1 0 1,0 0-1,0 1 1,0-1-1,0 0 1,0 1-1,1-1 1,-1 1-1,1-1 1,0 6-1,0-8-40,1 0-1,-1 0 1,1 1 0,-1-1-1,1 0 1,0 0-1,-1 0 1,1 0 0,0 0-1,0 0 1,0 0 0,0 0-1,0 0 1,0 0 0,0 0-1,0-1 1,0 1-1,0 0 1,0-1 0,0 1-1,1-1 1,-1 1 0,0-1-1,0 1 1,1-1-1,-1 0 1,3 0 0,44 4-178,-38-4-39,10 1-1731,-1-1 0,28-4 0,-40 3 94,0-1-1,1 0 1,-1 0-1,0 0 1,11-7-1,4-4-7885</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10.023"/>
    </inkml:context>
    <inkml:brush xml:id="br0">
      <inkml:brushProperty name="width" value="0.025" units="cm"/>
      <inkml:brushProperty name="height" value="0.025" units="cm"/>
    </inkml:brush>
  </inkml:definitions>
  <inkml:trace contextRef="#ctx0" brushRef="#br0">12 126 10122,'0'0'12438,"8"6"-10901,30 15-319,-36-20-1148,1-1 0,-1 0 1,0 1-1,1-1 0,-1 0 1,0 0-1,1 0 0,-1 0 0,0 0 1,1-1-1,-1 1 0,0-1 1,1 0-1,-1 1 0,0-1 1,0 0-1,0 0 0,0-1 1,0 1-1,3-3 0,36-32 401,-35 30-315,-1 1-90,0 1 1,0-1-1,0 0 0,0-1 1,-1 1-1,0-1 0,0 0 1,-1 0-1,0 0 0,0 0 1,0 0-1,-1-1 0,3-11 1,-5 17-67,0 1 0,0 0-1,0-1 1,0 1 0,-1-1 0,1 1 0,0-1 0,0 1 0,-1 0 0,1-1-1,0 1 1,-1 0 0,1-1 0,0 1 0,-1 0 0,1-1 0,-1 1-1,1 0 1,0 0 0,-1-1 0,1 1 0,-1 0 0,1 0 0,-1 0 0,1 0-1,-1 0 1,1 0 0,-1-1 0,1 1 0,0 0 0,-1 0 0,1 1 0,-1-1-1,1 0 1,-1 0 0,1 0 0,-1 0 0,1 0 0,-1 0 0,1 1 0,-1-1-1,1 0 1,0 0 0,-1 1 0,1-1 0,-1 0 0,1 0 0,0 1 0,-1 0-1,-24 14-78,-2 10 96,1 2 1,1 1-1,2 0 0,-29 46 0,50-72-8,1 1 1,-1-1-1,1 1 0,-1-1 1,1 1-1,0 0 1,0 0-1,0-1 0,1 1 1,-1 0-1,1 0 1,-1 0-1,1 0 0,0 0 1,0 0-1,0 0 1,2 5-1,-1-6 11,0-1-1,0 1 0,0 0 1,0 0-1,0-1 1,1 1-1,-1 0 1,1-1-1,-1 1 1,1-1-1,0 0 1,-1 0-1,1 1 0,0-1 1,0 0-1,0-1 1,0 1-1,3 1 1,11 2-593,-1-2 1,1 0 0,0 0 0,0-1-1,19-2 1,-17 1-1407,20 0-4005</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9:04.839"/>
    </inkml:context>
    <inkml:brush xml:id="br0">
      <inkml:brushProperty name="width" value="0.025" units="cm"/>
      <inkml:brushProperty name="height" value="0.025" units="cm"/>
    </inkml:brush>
  </inkml:definitions>
  <inkml:trace contextRef="#ctx0" brushRef="#br0">169 38 4805,'0'0'16917,"-3"-6"-14814,2 3-1941,0 1 0,0 0 0,0 0 0,-1 1 0,1-1 0,-1 0-1,1 0 1,-1 1 0,1-1 0,-1 1 0,0-1 0,0 1 0,0 0 0,0 0-1,0 0 1,0 0 0,0 0 0,0 0 0,-1 0 0,1 1 0,0-1 0,0 1 0,-1 0-1,1-1 1,0 1 0,-1 0 0,1 0 0,0 1 0,0-1 0,-1 0 0,1 1 0,0-1-1,0 1 1,-1 0 0,1 0 0,0 0 0,0 0 0,0 0 0,-3 3 0,-3 1 31,-1 1 1,1 0-1,1 0 1,-1 1 0,-11 13-1,16-17-146,1 0 0,-1 0-1,1 1 1,0-1 0,0 1-1,0 0 1,0-1 0,1 1-1,-1 0 1,1 0 0,0 0-1,1 0 1,-1 0 0,0 0 0,1 0-1,0 0 1,0 5 0,1-8-44,0 0 0,0 1 0,0-1 0,0 0 0,0 0 0,0 0 0,0 1 0,0-1 0,0 0 0,1 0 0,-1-1 0,0 1 0,1 0 0,-1 0 0,1-1 0,-1 1 0,1-1 0,-1 1 0,1-1 1,-1 1-1,1-1 0,-1 0 0,1 0 0,0 0 0,-1 0 0,3 0 0,46-3 43,-44 1-37,0 0 0,0 0 0,-1-1 0,1 0 0,0 0 0,-1 0 0,0 0 0,8-7 0,8-17-1356,-20 25 968,0 0-1,-1 0 0,1 0 0,0 0 1,-1 0-1,0 0 0,1 0 1,-1 0-1,0 0 0,0 0 0,0 0 1,0 0-1,0 1 0,-1-4 0,-2 1-3933,-3 2-1949</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9:06.493"/>
    </inkml:context>
    <inkml:brush xml:id="br0">
      <inkml:brushProperty name="width" value="0.025" units="cm"/>
      <inkml:brushProperty name="height" value="0.025" units="cm"/>
    </inkml:brush>
  </inkml:definitions>
  <inkml:trace contextRef="#ctx0" brushRef="#br0">48 208 8712,'0'0'19042,"-3"9"-18273,-7 15-397,3-11-71,1 1 0,1 0 0,0 0 0,1 1 0,-4 25 0,8-39-297,1 0 0,-1-1 0,1 1 0,-1-1 0,0 1 0,1-1 0,-1 1 0,1-1 0,-1 1-1,1-1 1,-1 0 0,1 1 0,-1-1 0,1 0 0,0 1 0,-1-1 0,1 0 0,-1 0 0,1 0 0,0 1 0,-1-1 0,1 0 0,0 0 0,-1 0 0,1 0 0,0 0 0,-1 0 0,1 0-1,0 0 1,-1 0 0,1-1 0,0 1 0,-1 0 0,1 0 0,1-1 0,27-7 78,-5-3-128,0-1 1,0-2-1,26-19 0,21-12-267,-71 45 312,0 0 1,0-1 0,0 1 0,0 0-1,0 0 1,0 0 0,1 0-1,-1 0 1,0 0 0,0 0-1,0 0 1,0-1 0,0 1 0,1 0-1,-1 0 1,0 0 0,0 0-1,0 0 1,0 0 0,1 0-1,-1 0 1,0 0 0,0 0-1,0 0 1,0 0 0,1 0 0,-1 0-1,0 0 1,0 0 0,0 0-1,0 1 1,1-1 0,-1 0-1,0 0 1,0 0 0,0 0-1,0 0 1,0 0 0,1 0 0,-1 0-1,0 1 1,0-1 0,0 0-1,0 0 1,0 0 0,0 0-1,0 0 1,0 1 0,0-1-1,0 0 1,0 0 0,1 0 0,-1 0-1,0 1 1,0-1 0,-3 16 115,-12 26 263,12-35-283,1-2-53,1 0 0,-1-1 1,1 1-1,-1 0 0,2 0 0,-1 0 1,0 0-1,1 6 0,0-11-37,0 1-1,0 0 1,1 0 0,-1-1 0,0 1-1,0 0 1,1 0 0,-1-1 0,0 1-1,1 0 1,-1-1 0,1 1 0,-1-1-1,1 1 1,-1 0 0,1-1 0,-1 1-1,1-1 1,0 1 0,-1-1 0,2 1-1,0 0 4,0-1-1,0 1 0,0-1 0,0 0 0,0 0 0,0 0 0,0 0 0,-1 0 0,1 0 0,0 0 0,0 0 0,3-2 1,4-1 2,0-1 0,-1 0 0,0 0 0,0-1 0,0 0 0,0-1 0,-1 0 0,0 0 0,0 0 0,-1-1 0,1 0 0,-1 0 1,6-12-1,28-26 41,-50 87-105,8-37 58,0 0-1,0 1 1,1-1-1,0 0 1,0 1 0,0-1-1,1 0 1,0 7-1,0-12-2,0 1-1,0 0 0,0 0 1,1-1-1,-1 1 1,0 0-1,0-1 1,1 1-1,-1 0 1,0-1-1,1 1 0,-1 0 1,0-1-1,1 1 1,-1-1-1,1 1 1,-1-1-1,1 1 1,0-1-1,-1 1 0,1-1 1,-1 1-1,1-1 1,1 1-1,0-1 2,0 0-1,0 0 0,-1 0 1,1 0-1,0 0 1,0 0-1,0 0 1,0-1-1,0 1 0,0-1 1,0 1-1,-1-1 1,1 0-1,2-1 0,5-3-3,0 0-1,-1-1 1,0-1-1,0 1 1,0-1-1,11-14 1,-12 13-105,0 1 1,0 0-1,1 0 1,-1 1-1,2 0 1,12-8-1,-21 14 99,0 0 0,0 0 0,0 0 0,1 0-1,-1 0 1,0-1 0,0 1 0,0 0 0,1 0 0,-1 0 0,0 0 0,0 0 0,0 0-1,1 0 1,-1 0 0,0 0 0,0 0 0,0 0 0,1 0 0,-1 0 0,0 1 0,0-1 0,0 0-1,1 0 1,-1 0 0,0 0 0,0 0 0,0 0 0,0 0 0,1 0 0,-1 1 0,0-1-1,0 0 1,0 0 0,0 0 0,0 0 0,0 1 0,1-1 0,-1 0 0,0 0 0,0 0-1,0 0 1,0 1 0,0-1 0,0 0 0,0 0 0,0 16-83,-6 14 109,5-26-21,-1 1 9,0 0 0,1 0 0,-1 1 1,1-1-1,1 0 0,-1 9 1,1-13-5,0-1 1,0 1-1,0 0 1,0 0-1,1-1 1,-1 1-1,0 0 1,0-1-1,1 1 1,-1 0-1,0-1 1,1 1 0,-1-1-1,1 1 1,-1 0-1,1-1 1,-1 1-1,1-1 1,-1 0-1,1 1 1,0 0-1,1-1 2,0 1 0,-1-1 0,1 1 0,-1-1-1,1 0 1,0 0 0,-1 0 0,1 0 0,0 0-1,-1 0 1,1 0 0,0-1 0,2 0 0,5-2 0,0 0 0,0-1 0,-1-1 0,1 1 0,-1-1 0,0-1 0,0 1 0,7-8 0,57-58-210,-67 66 162,20-22-90,-1 0-1,-2-2 1,-1-1 0,-1 0-1,19-39 1,-86 148 824,28-50-241,2 0 0,-16 37 1,29-57-388,1 0 0,0-1 0,0 1 0,1 1 0,0-1 1,1 0-1,0 0 0,0 1 0,1-1 0,0 0 0,1 1 0,3 16 0,-3-23-71,0 0-1,0 0 0,0 0 0,1-1 0,-1 1 0,1 0 1,0-1-1,0 1 0,0-1 0,2 3 0,-3-4-20,0 0-1,0 0 1,0 0-1,0 0 1,0 0-1,1-1 1,-1 1-1,0 0 0,0-1 1,0 1-1,1-1 1,-1 1-1,0-1 1,1 0-1,-1 1 1,1-1-1,-1 0 1,0 0-1,1 0 1,-1 0-1,0 0 0,1 0 1,-1-1-1,1 1 1,0-1-1,-1 0 11,0 0 1,0 0-1,0 0 0,0-1 0,0 1 0,0 0 0,-1 0 0,1-1 0,0 1 1,-1-1-1,1 1 0,-1 0 0,0-1 0,1 1 0,-1-1 0,0 1 0,0-1 1,0 1-1,0-1 0,-1-1 0,0-36-477,0 37 429,0-6-73,-1 0 1,0 0-1,-1 0 1,0 1-1,0-1 0,-1 1 1,0 0-1,0 0 1,-1 0-1,0 1 0,0-1 1,-9-8-1,9 10 332,1 0 0,-1 1 1,1 0-1,-1-1 0,-1 2 0,1-1 0,0 1 1,-1 0-1,0 0 0,1 0 0,-1 1 0,0 0 1,-10-3-1,178 9 746,-79-1-2664,-1-2-4156,-38-1-2963</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9:07.441"/>
    </inkml:context>
    <inkml:brush xml:id="br0">
      <inkml:brushProperty name="width" value="0.025" units="cm"/>
      <inkml:brushProperty name="height" value="0.025" units="cm"/>
    </inkml:brush>
  </inkml:definitions>
  <inkml:trace contextRef="#ctx0" brushRef="#br0">1 44 10025,'0'0'6449,"1"-8"-3769,2-28-230,-1 64 3823,1 30-5056,-4-21-615,0-23-407,0 0 0,1 0 0,1 0 0,0 0 1,6 24-1,-7-37-175,0-1 0,0 0 0,0 0-1,0 1 1,0-1 0,0 0 0,0 1 0,0-1 0,0 0 0,0 0 0,0 1 0,0-1 0,0 0 0,1 1 0,-1-1 0,0 0 0,0 0 0,0 1 0,0-1 0,1 0 0,-1 0 0,0 0 0,0 1 0,1-1 0,-1 0 0,0 0 0,0 0 0,1 0 0,-1 0 0,0 1 0,0-1 0,1 0 0,-1 0 0,0 0 0,1 0 0,-1 0 0,0 0 0,0 0 0,1 0 0,-1 0 0,8-12 320,2-19-234,-10 25-93,5-56 53,-5 59-65,0 0 0,0 1 0,0-1-1,0 0 1,0 1 0,-1-1 0,1 1 0,-1-1 0,0 1 0,0-1 0,0 1 0,0-1-1,0 1 1,0 0 0,-1-1 0,1 1 0,-1 0 0,-3-3 0,5 4-2,-1 1-1,1 0 1,0-1 0,-1 1-1,1 0 1,-1 0-1,1-1 1,-1 1 0,0 0-1,1 0 1,-1 0 0,1 0-1,-1 0 1,1 0 0,-1 0-1,1 0 1,-1 0 0,1 0-1,-1 0 1,0 0 0,1 0-1,-1 0 1,1 0 0,-1 1-1,1-1 1,-1 0 0,1 0-1,-1 1 1,1-1 0,-1 0-1,1 1 1,0-1 0,-1 0-1,1 1 1,0-1 0,-1 1-1,1-1 1,0 1 0,-1-1-1,1 1 1,0-1 0,0 1-1,-1-1 1,1 1 0,0-1-1,0 1 1,0-1 0,0 1-1,0-1 1,0 1 0,0-1-1,0 2 1,-1 0-4,1 1 0,0-1-1,0 1 1,0-1 0,0 0 0,0 1 0,0-1-1,1 0 1,-1 1 0,1-1 0,1 4-1,0-3-53,1-1-1,-1 0 1,0 1-1,1-1 1,0 0 0,-1 0-1,1-1 1,0 1-1,0-1 1,0 1-1,0-1 1,0 0-1,0 0 1,1 0-1,-1 0 1,0-1-1,0 1 1,5-1-1,68 0-2354,-56-1 1565,-2 0-2596,-1-1 1,1-1-1,31-9 1,-18 2-4617</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9:07.784"/>
    </inkml:context>
    <inkml:brush xml:id="br0">
      <inkml:brushProperty name="width" value="0.025" units="cm"/>
      <inkml:brushProperty name="height" value="0.025" units="cm"/>
    </inkml:brush>
  </inkml:definitions>
  <inkml:trace contextRef="#ctx0" brushRef="#br0">183 14 8296,'0'0'12919,"-10"0"-10095,-4 1-1997,1 1 0,0 0 0,0 0 1,0 1-1,-21 8 0,30-10-745,0 1-1,0-1 1,0 1 0,0 0 0,1 0 0,-1 0-1,0 0 1,1 0 0,0 1 0,0 0-1,-1 0 1,1 0 0,1 0 0,-1 0 0,0 0-1,1 1 1,0-1 0,0 1 0,0 0-1,0 0 1,0-1 0,1 1 0,0 0 0,0 0-1,-1 8 1,2-11-81,0 0 0,0-1 0,0 1 0,0 0 0,0 0 0,0-1 0,1 1 0,-1 0 0,0 0 0,1-1 0,-1 1 0,0 0 0,1-1 0,-1 1 0,1-1 0,-1 1 0,1 0 0,-1-1 0,1 1 0,0-1 0,-1 1 0,1-1 0,0 0 0,-1 1 0,1-1 0,0 0 0,-1 1 0,2-1 0,30 3 52,-25-4-43,0 0 0,0 0 1,0 0-1,-1-1 1,1 0-1,12-6 1,-8 0-11,0 0 0,0-1 0,16-18 0,-23 24 0,-1-1 0,1 0 0,-1 0 0,0 0 0,-1 0 0,1-1 0,-1 1 0,0-1 0,0 1 0,0-1 0,-1 0 0,1 0 0,0-8 0,-20 37 272,11-13-224,-29 58 269,34-66-349,1 1 0,-1 0 0,1 0 1,0 0-1,0 0 0,0 0 0,1 1 0,-1-1 1,1 0-1,0 0 0,0 0 0,1 1 0,-1-1 1,1 0-1,1 5 0,-1-8-145,0 0 0,-1 0-1,1 0 1,0 0 0,0 0 0,0 0 0,0 0-1,0 0 1,0 0 0,1-1 0,-1 1 0,0 0-1,0-1 1,0 1 0,1-1 0,-1 0 0,0 1-1,1-1 1,-1 0 0,0 1 0,2-1 0,30 0-11652,-19-1-2253</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9:08.580"/>
    </inkml:context>
    <inkml:brush xml:id="br0">
      <inkml:brushProperty name="width" value="0.025" units="cm"/>
      <inkml:brushProperty name="height" value="0.025" units="cm"/>
    </inkml:brush>
  </inkml:definitions>
  <inkml:trace contextRef="#ctx0" brushRef="#br0">44 161 7271,'0'0'20136,"11"-2"-19180,8-2-580,0-1-1,0 0 1,0-1 0,22-12 0,-34 15-309,1-1 0,-1 0 1,0 0-1,0 0 0,-1-1 0,1 0 1,-1 0-1,0-1 0,0 0 0,-1 0 1,1 0-1,-2-1 0,1 0 1,7-13-1,-12 19-64,1 1 1,-1-1-1,0 0 1,1 0-1,-1 1 1,0-1-1,0 0 1,0 0-1,1 0 1,-1 1-1,0-1 1,0 0-1,0 0 1,0 0-1,0 0 1,0 1-1,-1-1 1,1 0-1,0 0 1,0 0-1,-1 1 1,1-1-1,0 0 1,-1 0-1,1 1 1,-1-1-1,1 0 1,-1 1-1,1-1 1,-2-1-1,1 2 1,-1-1 0,0 0 0,0 1 0,1-1 0,-1 1 1,0 0-1,0-1 0,0 1 0,1 0 0,-1 0 0,0 0 0,0 0 0,-2 1 0,-6 1 3,1 0-1,0 1 1,0-1-1,-13 7 0,4 0-3,1 1-1,0 1 0,1 1 0,0 0 0,-18 18 0,28-24 35,0 0 0,0 1 0,1-1 0,0 1-1,0 0 1,1 1 0,-1-1 0,2 1 0,-1 0 0,1 0 0,0 0 0,1 0 0,0 0-1,-2 15 1,4-20-29,1-1 0,-1 0 0,0 0 0,1 0 0,-1 0 0,1 0 0,0 0 0,0 0 0,0 0 0,0-1 0,0 1 0,0 0 0,0 0 0,0-1 0,1 1 0,-1-1 0,1 1 0,-1-1 0,1 1 0,0-1 0,-1 0 0,1 0 0,0 0 0,0 0 0,0 0 0,0 0 0,0-1 0,0 1 0,0-1 0,0 1 0,0-1 0,0 0 0,4 1 0,11 1-26,1-1-1,0-1 1,19-1 0,-15 0-133,1 0-1231,0-1-1,35-7 0,9-10-9176,-43 9 1308</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9:09.017"/>
    </inkml:context>
    <inkml:brush xml:id="br0">
      <inkml:brushProperty name="width" value="0.025" units="cm"/>
      <inkml:brushProperty name="height" value="0.025" units="cm"/>
    </inkml:brush>
  </inkml:definitions>
  <inkml:trace contextRef="#ctx0" brushRef="#br0">212 194 7655,'0'0'11061,"-1"-9"-8381,1 7-2549,0 0-1,0-1 1,0 1 0,0 0-1,-1 0 1,1-1-1,-1 1 1,1 0 0,-1 0-1,0 0 1,0 0-1,0 0 1,0 0 0,0 0-1,0 0 1,-1 0-1,1 1 1,-1-1 0,1 0-1,-1 1 1,0-1-1,1 1 1,-1 0 0,0-1-1,0 1 1,0 0-1,0 0 1,0 0 0,0 1-1,0-1 1,-1 0-1,1 1 1,0-1-1,0 1 1,0 0 0,-1 0-1,1 0 1,0 0-1,0 0 1,-5 1 0,0 0-6,-1 0 0,1 1 0,0 0 0,0 0 0,0 0 0,0 1 0,0 0 0,0 1 0,1-1 1,0 1-1,-1 1 0,1-1 0,-7 8 0,9-9-12,0 0 1,1 0 0,-1 1-1,1 0 1,0-1-1,0 1 1,0 0-1,0 1 1,1-1-1,0 0 1,0 1 0,0-1-1,0 1 1,1 0-1,-1-1 1,1 1-1,1 0 1,-1 0-1,1 0 1,-1 0-1,2 5 1,0-8-100,0-1 1,0 1-1,0 0 1,0-1-1,0 0 0,1 1 1,-1-1-1,1 0 0,-1 1 1,1-1-1,-1 0 1,1 0-1,0 0 0,-1 0 1,1-1-1,0 1 1,0 0-1,0-1 0,-1 1 1,1-1-1,0 0 1,0 1-1,0-1 0,0 0 1,0 0-1,3-1 0,55-3 73,-41 0-99,-1-1 1,0-1-1,0-1 0,-1 0 1,0-1-1,0-1 0,29-21 0,-12 5-19,-1-2 0,41-43 0,-63 59-71,-1-1-1,-1 1 1,0-2-1,15-25 1,-20 27-39,-6 9 86,-4 5 0,-12 11 199,1 2 0,0-1 0,2 2 0,-1 0 1,2 1-1,1 1 0,0 0 0,-10 21 0,21-37-132,0 1 0,1-1 1,0 1-1,-1-1 0,1 1 0,1 0 0,-1-1 0,0 1 0,1 0 0,0 0 1,0-1-1,0 1 0,1 6 0,0-8 25,0 1 0,-1-1 0,1 0 0,0 0 1,1 0-1,-1 0 0,0 1 0,1-2 0,-1 1 0,1 0 0,0 0 0,-1 0 0,1-1 1,0 1-1,0-1 0,3 2 0,0 0-459,1 0 0,-1-1 1,1 0-1,-1 0 0,1 0 0,10 1 0,40 0-10158,-22-6-6556</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9:09.764"/>
    </inkml:context>
    <inkml:brush xml:id="br0">
      <inkml:brushProperty name="width" value="0.025" units="cm"/>
      <inkml:brushProperty name="height" value="0.025" units="cm"/>
    </inkml:brush>
  </inkml:definitions>
  <inkml:trace contextRef="#ctx0" brushRef="#br0">55 0 9385,'0'0'17601,"-1"10"-16507,-22 92 538,15-80-1377,2 0 0,1 1 0,0 0 0,2 0 0,1 0 0,0 31-1,3-53-248,-1 0-1,1 1 0,-1-1 0,1 0 0,-1 0 0,1 0 0,-1 0 0,1 0 1,0 0-1,0 0 0,0 0 0,0 0 0,-1 0 0,1-1 0,0 1 0,0 0 1,1 0-1,-1-1 0,0 1 0,0-1 0,0 1 0,0-1 0,0 1 0,1-1 1,-1 0-1,0 0 0,0 0 0,1 1 0,-1-1 0,0 0 0,0-1 0,1 1 1,-1 0-1,2 0 0,3-1 10,1 0 1,-1 0-1,1 0 1,-1-1-1,11-4 1,0-3-39,0-1 0,-1 0 0,0-2 0,26-23 0,20-15-172,-62 50 191,0-1 0,1 1 0,-1 0 0,0-1 0,0 1 0,1 0 0,-1 0 0,0-1 0,1 1 0,-1 0 0,0 0 1,1-1-1,-1 1 0,1 0 0,-1 0 0,0 0 0,1 0 0,-1 0 0,1-1 0,-1 1 0,1 0 0,-1 0 0,0 0 0,1 0 0,-1 0 0,1 0 0,-1 1 0,1-1 0,-1 0 0,0 0 0,1 0 0,-1 0 0,1 0 0,-1 1 0,0-1 0,1 0 0,-1 0 0,0 0 0,1 1 1,-1 20-39,-19 35 28,17-49-23,1-5-85,0 1-1,0 0 0,0 0 1,0-1-1,1 1 0,-1 0 1,1 0-1,0 0 0,0 0 1,0 0-1,1 5 0,-1-7-60,0-1-1,0 1 1,1 0-1,-1-1 0,1 1 1,-1 0-1,0-1 1,1 1-1,-1-1 1,1 1-1,-1-1 0,1 1 1,-1-1-1,1 1 1,0-1-1,-1 1 0,1-1 1,0 0-1,-1 1 1,1-1-1,0 0 1,-1 1-1,1-1 0,0 0 1,0 0-1,-1 0 1,1 0-1,1 0 0,3-1-996,1 1 0,-1-2 0,0 1 0,0-1-1,0 0 1,0 0 0,0 0 0,-1 0-1,1-1 1,-1 0 0,7-5 0,12-10-7276</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9:10.138"/>
    </inkml:context>
    <inkml:brush xml:id="br0">
      <inkml:brushProperty name="width" value="0.025" units="cm"/>
      <inkml:brushProperty name="height" value="0.025" units="cm"/>
    </inkml:brush>
  </inkml:definitions>
  <inkml:trace contextRef="#ctx0" brushRef="#br0">128 27 7495,'0'0'16987,"-10"3"-15519,-2 1-951,0 0 0,0 1 0,-18 10 0,26-13-408,1 0 0,-1 1 0,1-1 0,-1 1 0,1-1 0,0 1 0,0 0 0,0 0 0,0 0 0,1 1 0,-1-1 0,1 1 0,0 0 0,0-1 0,0 1 0,1 0 0,-3 8 0,4-12-104,0 1-1,0 0 1,0 0 0,0-1-1,0 1 1,0 0-1,0-1 1,0 1-1,0 0 1,0-1-1,0 1 1,1 0 0,-1 0-1,0-1 1,0 1-1,1-1 1,-1 1-1,1 0 1,-1-1-1,1 1 1,-1-1-1,1 1 1,-1-1 0,1 1-1,-1-1 1,1 1-1,-1-1 1,2 1-1,25 4 75,28-11 20,-45 2-115,0 1-1,0-2 1,-1 1-1,1-1 1,-1-1 0,-1 0-1,13-9 1,-16 11 3,-1 0 1,1-1 0,0 1-1,-1-1 1,0 0 0,0 0-1,-1-1 1,1 1 0,-1-1-1,0 0 1,0 0-1,-1 0 1,2-7 0,-4 13 11,0 0 0,0-1 1,0 1-1,0 0 0,0-1 0,0 1 1,0-1-1,0 1 0,0 0 1,0-1-1,0 1 0,0 0 0,0-1 1,0 1-1,0-1 0,-1 1 1,1 0-1,0-1 0,0 1 0,0 0 1,-1 0-1,1-1 0,0 1 1,0 0-1,-1 0 0,1-1 1,0 1-1,-1 0 0,1 0 0,0-1 1,0 1-1,-1 0 0,1 0 1,-1 0-1,1 0 0,0 0 0,-1 0 1,1 0-1,0-1 0,-1 1 1,1 0-1,0 0 0,-1 0 0,1 1 1,-1-1-1,1 0 0,0 0 1,-1 0-1,1 0 0,0 0 0,-1 0 1,1 0-1,0 1 0,-1-1 1,1 0-1,0 0 0,-1 0 0,1 1 1,-1-1-1,-7 6 29,0 1-1,0 0 1,0 0 0,1 0-1,0 1 1,0 0 0,1 1 0,0-1-1,1 1 1,0 0 0,0 1-1,1-1 1,0 1 0,0 0-1,-2 11 1,6-20-56,0 1 0,0-1-1,0 0 1,0 1 0,0-1 0,0 0-1,0 1 1,0-1 0,1 0 0,-1 1-1,0-1 1,1 0 0,-1 1 0,1-1-1,-1 0 1,1 0 0,0 1 0,-1-1-1,1 0 1,0 0 0,0 0 0,0 0-1,0 0 1,0 0 0,0 0 0,0-1-1,0 1 1,1 0 0,1 0 0,1 1-233,0-1 0,0-1 1,0 1-1,0 0 1,0-1-1,0 0 0,0 0 1,1 0-1,-1-1 0,5 0 1,7-3-2010,1 0 0,-1-1-1,0-1 1,18-8 0,6-8-8022</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9:10.481"/>
    </inkml:context>
    <inkml:brush xml:id="br0">
      <inkml:brushProperty name="width" value="0.025" units="cm"/>
      <inkml:brushProperty name="height" value="0.025" units="cm"/>
    </inkml:brush>
  </inkml:definitions>
  <inkml:trace contextRef="#ctx0" brushRef="#br0">152 1 8968,'0'0'12578,"-12"5"-10438,-128 72 4704,191-73-8221,-36-4 628,-3-1 7,0 1 1,-1 0-1,21 4 1,-31-4 712,1 0-1,0 1 1,0-1-1,-1 0 1,1 1 0,0 0-1,-1-1 1,1 1 0,-1 0-1,1 0 1,-1 0-1,1 0 1,-1 0 0,1 0-1,-1 0 1,0 0 0,0 0-1,1 1 1,-1-1-1,0 1 1,0-1 0,-1 1-1,1-1 1,0 1 0,0-1-1,-1 1 1,1 0-1,-1-1 1,1 1 0,-1 0-1,1 2 1,-2-1 143,0-1 1,1 0-1,-1 0 1,0 0-1,0 0 1,0 0-1,0-1 1,-1 1-1,1 0 1,0 0-1,-1-1 1,0 1 0,1-1-1,-1 1 1,0-1-1,1 0 1,-1 0-1,0 1 1,0-1-1,0-1 1,-3 2-1,-45 18 885,45-18-1432,-35 8 970,27-10-3605,3-3-4090</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9:11.008"/>
    </inkml:context>
    <inkml:brush xml:id="br0">
      <inkml:brushProperty name="width" value="0.025" units="cm"/>
      <inkml:brushProperty name="height" value="0.025" units="cm"/>
    </inkml:brush>
  </inkml:definitions>
  <inkml:trace contextRef="#ctx0" brushRef="#br0">72 0 16560,'0'0'5829,"-1"9"-3272,-10 61 380,-3 18-1269,-5 156 0,19-238-1658,1-1 0,-1 0 1,1 0-1,0 1 0,0-1 1,1 0-1,2 6 0,-4-10-25,0 0 1,1 0-1,0 0 1,-1 1-1,1-1 1,0 0-1,-1 0 1,1 0-1,0 0 1,0 0-1,0-1 0,0 1 1,0 0-1,0 0 1,0-1-1,0 1 1,0 0-1,0-1 1,1 1-1,-1-1 0,0 1 1,0-1-1,0 0 1,1 0-1,-1 1 1,0-1-1,1 0 1,-1 0-1,0 0 1,0 0-1,1-1 0,-1 1 1,0 0-1,3-1 1,-3 0-124,0 0 0,0 0 0,0 0 0,0 0 1,0 0-1,0 0 0,-1 0 0,1 0 0,0 0 0,0-1 1,-1 1-1,1 0 0,-1-1 0,1 1 0,-1 0 0,0-1 1,1 1-1,-1 0 0,0-1 0,0 1 0,0-1 1,0 1-1,0-2 0,-3-38-3302,3 39 3237,-2-9-514,0 0 1,-1 0-1,0 0 0,-1 0 0,-9-17 0,10 22 810,0 1-1,0-1 0,-1 0 1,1 1-1,-1 0 1,0 0-1,-1 0 0,1 1 1,-1-1-1,0 1 0,-9-6 2200,26 18-551,2-1-1786,1 0 0,0-2 0,30 9 0,50 4-6790,-48-12 920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48:02.009"/>
    </inkml:context>
    <inkml:brush xml:id="br0">
      <inkml:brushProperty name="width" value="0.025" units="cm"/>
      <inkml:brushProperty name="height" value="0.025" units="cm"/>
    </inkml:brush>
  </inkml:definitions>
  <inkml:trace contextRef="#ctx0" brushRef="#br0">16 26 16335,'0'0'8601,"-2"11"-8228,0 0-217,-8 75 630,9-76-706,1 0 1,0-1-1,0 1 1,1 0-1,0-1 1,1 1-1,3 11 1,-4-19-29,0 1 0,0-1 0,0 0 0,0 0 0,1 1 0,-1-1 0,1 0 0,-1 0 0,1 0 0,0-1 1,0 1-1,-1 0 0,1-1 0,1 1 0,-1-1 0,0 0 0,0 1 0,0-1 0,1 0 0,-1 0 0,1-1 0,-1 1 0,0 0 0,1-1 0,-1 0 1,1 1-1,0-1 0,-1 0 0,1 0 0,-1 0 0,1-1 0,-1 1 0,1-1 0,-1 1 0,1-1 0,-1 0 0,3-1 0,2-1 129,0 0 0,1-1-1,-1 1 1,-1-1 0,1-1 0,0 0-1,-1 0 1,0 0 0,0 0-1,7-10 1,-7 6-119,-1 0 0,0 0 0,-1 0 0,0 0 0,0-1 1,-1 0-1,-1 1 0,1-1 0,-1 0 0,-1 0 0,0 0 0,-1-1 0,0 1 0,0 0 0,-3-19 0,2 27-82,1 1 0,0 0 0,-1-1 0,1 1 0,-1 0 0,1 0 0,-1-1 0,0 1 0,0 0 0,1 0 0,-1 0 0,0 0 0,0 0 0,0 0 0,0 0 0,0 0 0,0 0 0,0 0 0,-1 1 0,1-1 0,0 0 0,0 1 0,-3-2 0,3 2 10,0 0 1,1 0-1,-1 0 0,0 1 0,0-1 1,0 0-1,0 0 0,1 0 0,-1 1 0,0-1 1,0 1-1,0-1 0,1 0 0,-1 1 1,0-1-1,1 1 0,-1-1 0,0 1 0,1 0 1,-1-1-1,1 1 0,-1 0 0,1-1 1,-1 1-1,1 0 0,0 0 0,-1-1 0,1 1 1,0 0-1,-1 0 0,1 0 0,0-1 1,0 1-1,0 0 0,0 0 0,0 0 0,0 0 1,0 0-1,0-1 0,0 2 0,0 2-90,-1 0-1,1-1 0,0 1 0,1 0 0,-1 0 1,1-1-1,-1 1 0,1 0 0,0-1 1,1 1-1,-1-1 0,0 1 0,1-1 1,0 1-1,0-1 0,0 0 0,0 0 1,0 0-1,1 0 0,0-1 0,-1 1 0,1-1 1,0 1-1,0-1 0,0 0 0,0 0 1,1 0-1,-1 0 0,0-1 0,1 0 1,0 1-1,6 0 0,9 2-2399,0 0 0,1-2-1,-1-1 1,1 0 0,20-2 0,1-2-6464</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10.519"/>
    </inkml:context>
    <inkml:brush xml:id="br0">
      <inkml:brushProperty name="width" value="0.025" units="cm"/>
      <inkml:brushProperty name="height" value="0.025" units="cm"/>
    </inkml:brush>
  </inkml:definitions>
  <inkml:trace contextRef="#ctx0" brushRef="#br0">152 0 17040,'0'0'3972,"-5"79"-2915,-7-32-96,2 3-673,-3 4 193,3-1-97,-1-5-256,5-5-128,0-5-320,-2-4-1410,-2-5-864,-5-7-1186,-4-6-992,-7-8-5094</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9:11.335"/>
    </inkml:context>
    <inkml:brush xml:id="br0">
      <inkml:brushProperty name="width" value="0.025" units="cm"/>
      <inkml:brushProperty name="height" value="0.025" units="cm"/>
    </inkml:brush>
  </inkml:definitions>
  <inkml:trace contextRef="#ctx0" brushRef="#br0">221 42 13293,'0'0'8029,"-10"-7"-4960,6 4-2884,0-1 1,0 1-1,0 0 0,-1 0 0,0 1 1,0-1-1,1 1 0,-1 0 0,-1 0 1,1 1-1,0 0 0,0 0 0,0 0 1,-1 0-1,1 1 0,-1-1 1,1 2-1,0-1 0,-1 0 0,1 1 1,0 0-1,0 0 0,-1 1 0,1 0 1,0 0-1,-6 3 0,6-2-135,0 0-1,0 0 1,0 1-1,0 0 1,1 0-1,-1 0 1,1 0-1,0 1 1,0-1-1,1 1 1,0 0-1,-1 0 1,2 1 0,-1-1-1,1 1 1,-1-1-1,0 7 1,3-11-47,0 0 0,0 0 1,0 0-1,0 0 0,1-1 0,-1 1 1,0 0-1,1 0 0,-1 0 1,0 0-1,1 0 0,-1-1 1,1 1-1,-1 0 0,1 0 0,0-1 1,-1 1-1,1 0 0,0-1 1,0 1-1,-1 0 0,1-1 0,0 1 1,0-1-1,0 0 0,-1 1 1,1-1-1,0 0 0,0 1 1,0-1-1,0 0 0,0 0 0,0 0 1,0 0-1,2 0 0,41 2 47,-37-2-37,2-1 1,0 0-1,0-1 1,0 1-1,0-2 1,0 1-1,-1-1 1,1-1-1,12-6 1,-17 8-11,0 0 1,0-1 0,0 1-1,0-1 1,0 0 0,-1 0-1,1 0 1,-1-1-1,0 1 1,0-1 0,0 0-1,0 0 1,-1 0 0,1 0-1,-1 0 1,0 0-1,2-10 1,-4 13-57,0 0-1,0-1 1,0 1-1,-1 0 1,1-1-1,-1 1 1,1 0 0,-1 0-1,1-1 1,-1 1-1,0 0 1,1 0-1,-1 0 1,0 0-1,0 0 1,0 0 0,0 0-1,0 0 1,0 1-1,0-1 1,0 0-1,0 0 1,0 1-1,-1-1 1,1 1 0,0-1-1,0 1 1,-1-1-1,1 1 1,0 0-1,0 0 1,-1 0 0,1-1-1,0 1 1,-1 1-1,-1-1 1,-29-1-3183,8 3-3488,12 1-77</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9:12.038"/>
    </inkml:context>
    <inkml:brush xml:id="br0">
      <inkml:brushProperty name="width" value="0.025" units="cm"/>
      <inkml:brushProperty name="height" value="0.025" units="cm"/>
    </inkml:brush>
  </inkml:definitions>
  <inkml:trace contextRef="#ctx0" brushRef="#br0">0 11 9161,'0'0'17953,"2"12"-16560,9 194 817,13-239-1831,-17 9-455,-1 0 0,0 0 0,2-44 0,-8 72 70,0 0 0,1 0 0,-1 0 0,1 0 0,0 0 0,0 0 0,0 0 0,0 0 0,1-1 0,0 1 0,0 0-1,0-1 1,0 1 0,0-1 0,1 1 0,-1-1 0,1 0 0,0 0 0,0-1 0,4 4 0,-2-2 4,1-1 0,0 0 0,0 0-1,0 0 1,1-1 0,-1 1 0,1-2-1,-1 1 1,1-1 0,0 0 0,11 0 0,-9 0 3,1-2 1,-1 1 0,0-1 0,0-1 0,0 0 0,0 0-1,0-1 1,14-6 0,-18 7-2,0-1 1,0 1-1,-1-1 0,1 0 0,-1-1 0,0 1 1,1-1-1,-2 1 0,1-1 0,0-1 0,-1 1 1,0 0-1,0-1 0,4-8 0,-6 11 4,0 0-1,0 0 1,0 0-1,0-1 1,0 1-1,-1 0 1,1 0-1,-1-1 1,1 1-1,-1 0 1,0-1-1,0 1 0,0 0 1,-1-1-1,1 1 1,0 0-1,-1-1 1,1 1-1,-1 0 1,0 0-1,0-1 1,0 1-1,0 0 1,0 0-1,0 0 1,-1 0-1,1 1 1,-1-1-1,1 0 1,-1 0-1,0 1 0,0-1 1,-2-1-1,1 2-3,0-1-1,0 2 1,1-1-1,-1 0 0,0 0 1,0 1-1,0-1 0,0 1 1,0 0-1,0 0 1,0 0-1,0 1 0,0-1 1,0 1-1,0-1 1,0 1-1,1 0 0,-1 0 1,0 0-1,1 0 0,-1 1 1,0-1-1,1 1 1,-1 0-1,1-1 0,-3 4 1,-5 4 33,1 0 0,0 1 0,1 0 0,0 0 0,0 0 0,1 1 0,1 0 0,0 1 0,0 0 0,1 0 0,1 0 0,0 0 0,0 1 0,1-1 0,-1 17 0,4-27-62,1 0 0,-1-1 0,1 1 0,-1 0 0,1-1-1,0 1 1,0 0 0,-1-1 0,1 1 0,0-1 0,0 0 0,1 1 0,-1-1-1,0 0 1,0 0 0,1 0 0,-1 1 0,1-1 0,-1-1 0,1 1-1,-1 0 1,1 0 0,-1 0 0,1-1 0,0 1 0,-1-1 0,1 0-1,0 1 1,0-1 0,-1 0 0,1 0 0,2 0 0,67 0-4000,-62 0 2891,34-6-4067,2-9-2578</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9:12.738"/>
    </inkml:context>
    <inkml:brush xml:id="br0">
      <inkml:brushProperty name="width" value="0.025" units="cm"/>
      <inkml:brushProperty name="height" value="0.025" units="cm"/>
    </inkml:brush>
  </inkml:definitions>
  <inkml:trace contextRef="#ctx0" brushRef="#br0">156 226 10954,'0'0'6882,"-8"-1"-3274,2 0-3319,0 1 0,0 0 0,0 1-1,0-1 1,-1 1 0,1 0-1,0 1 1,1-1 0,-1 1 0,0 0-1,0 1 1,1-1 0,-1 1 0,1 0-1,0 0 1,0 1 0,0 0 0,1 0-1,-1 0 1,1 0 0,0 1 0,-4 5-1,5-7-245,1 0 0,0 0-1,0 0 1,0 0 0,1 0 0,-1 0-1,1 1 1,0-1 0,-1 1 0,0 6-1,2-9-37,0-1-1,0 1 1,0 0-1,0-1 1,0 1-1,1-1 1,-1 1-1,0 0 1,0-1-1,0 1 1,1-1-1,-1 1 1,0-1-1,1 1 1,-1-1-1,0 1 1,1-1-1,-1 1 1,1-1-1,-1 1 1,0-1-1,1 0 1,-1 1-1,2 0 1,23 1 26,-16-4-29,-1-1-1,0 0 0,0 0 1,1-1-1,-2 0 0,1 0 1,0-1-1,-1 0 1,0 0-1,0 0 0,-1-1 1,1 0-1,9-14 1,3-2-50,-2-2 1,27-47-1,-41 65 53,6-7 2,-2 0 0,0-1-1,-1 0 1,0 0-1,-1 0 1,0-1-1,-1 0 1,1-15-1,-5 32 31,-1 1 0,0-1 1,0 1-1,-1-1 0,1 1 0,0-1 0,-1 0 0,1 0 0,-4 4 0,-4 6 41,-2 5 166,1 1 0,1 0 0,0 1 0,1 0 0,1 0 1,1 1-1,0 0 0,2 0 0,1 0 0,-2 26 0,5-44-237,0 0 0,0 1 0,0-1 0,0 0 0,0 0 0,1 1 0,-1-1 0,1 0 0,0 0-1,0 0 1,0 0 0,0 1 0,0-1 0,0-1 0,0 1 0,1 0 0,-1 0 0,1 0 0,-1-1 0,1 1 0,0-1 0,2 3 0,-1-3 1,1 1 0,0 0 0,-1-1 0,1 0 0,0 0 0,0 0 0,0 0 0,0-1 0,0 1 0,0-1 0,8 0 0,0-2-17,0 1 1,0-1-1,-1-1 0,1 0 1,0-1-1,-1 0 1,19-10-1,-16 6-113,0-1 0,-1 0 0,0 0 0,0-2 0,-1 1 0,-1-2 0,0 1 0,0-1 0,-1-1 0,-1 0 0,0-1 0,7-14 0,-44 61 256,21-24-7,0 0-1,1 1 1,0 0 0,0 0 0,1 0 0,1 1-1,0-1 1,0 1 0,1 0 0,0 1 0,-1 12-1,4-23-123,0 0 1,0-1-1,0 1 0,0 0 0,0-1 0,0 1 0,1 0 0,-1-1 0,0 1 0,0-1 0,0 1 0,1 0 1,-1-1-1,0 1 0,1-1 0,-1 1 0,1-1 0,-1 1 0,0-1 0,1 1 0,-1-1 0,1 0 1,-1 1-1,1-1 0,0 0 0,-1 1 0,1-1 0,-1 0 0,2 1 0,24-1 64,-21-1-66,1-1 0,0 0 0,0 1-1,-1-2 1,1 1 0,8-6 0,2-6-92,0 0 0,-1-2 1,-1 0-1,0 0 0,-1-1 0,-1-1 1,-1 0-1,11-23 0,-35 67 159,6-15 64,0 1 0,1 0 0,0 0 0,1 1 0,1-1 0,0 1 0,0 0 0,2 0 0,-3 25 0,5-37-201,0 0-1,0 0 1,0 1 0,1-1 0,-1 0-1,0 0 1,1 0 0,-1 0 0,1 0-1,-1 0 1,1 1 0,0-1-1,-1 0 1,1-1 0,0 1 0,0 0-1,0 0 1,-1 0 0,1 0 0,0-1-1,0 1 1,0 0 0,0-1-1,0 1 1,2 0 0,1 0-407,0 0 1,-1 0-1,1 0 1,0-1 0,0 1-1,0-1 1,0 0-1,5-1 1,0 0-847,0 0 0,0-1 1,0 0-1,0-1 0,0 0 1,13-6-1,7-10-5959</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9:13.066"/>
    </inkml:context>
    <inkml:brush xml:id="br0">
      <inkml:brushProperty name="width" value="0.025" units="cm"/>
      <inkml:brushProperty name="height" value="0.025" units="cm"/>
    </inkml:brush>
  </inkml:definitions>
  <inkml:trace contextRef="#ctx0" brushRef="#br0">0 1 5285,'0'0'6758</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9:13.455"/>
    </inkml:context>
    <inkml:brush xml:id="br0">
      <inkml:brushProperty name="width" value="0.025" units="cm"/>
      <inkml:brushProperty name="height" value="0.025" units="cm"/>
    </inkml:brush>
  </inkml:definitions>
  <inkml:trace contextRef="#ctx0" brushRef="#br0">216 13 6342,'20'5'7591,"-28"-9"85,-15-4-1931,-2 3-4496,16 4-1059,0 1-1,1 0 1,-1 1-1,0 0 1,1 0-1,-1 1 1,0 0-1,1 1 1,0 0-1,0 0 1,-10 5-1,13-5-89,1 0-1,-1 1 1,1-1-1,-1 1 1,1 0-1,0 1 0,0-1 1,1 1-1,-1-1 1,1 1-1,0 0 1,1 0-1,-1 1 1,1-1-1,0 0 1,0 1-1,0-1 1,0 8-1,1-7-99,-1 0 0,1 0 0,1 0 0,-1 0 0,1 0 0,1 0 0,-1 0 0,1 0 0,0 0 0,2 7 0,-2-10 0,0-1 0,0 1 0,1-1 0,-1 0 0,1 1 0,0-1 0,0 0 0,0 0 0,0 0 0,0 0 0,0 0 0,0-1 0,0 1 0,1-1 0,-1 1 0,1-1 0,-1 0 0,1 0 0,0 0 0,0 0 0,-1 0 0,1-1 0,4 1 0,50 4-2229,-45-5 1073,0 0-1,0-1 0,-1-1 1,1 0-1,-1 0 1,1-1-1,-1-1 1,0 0-1,16-8 1,-3-2-5742</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9:13.783"/>
    </inkml:context>
    <inkml:brush xml:id="br0">
      <inkml:brushProperty name="width" value="0.025" units="cm"/>
      <inkml:brushProperty name="height" value="0.025" units="cm"/>
    </inkml:brush>
  </inkml:definitions>
  <inkml:trace contextRef="#ctx0" brushRef="#br0">8 142 17200,'0'0'10666,"10"0"-9336,9-1-1108,0 0 1,0-2 0,0 0-1,29-9 1,-41 10-169,0 0 0,-1 0-1,1-1 1,-1 0 0,0 0 0,0 0 0,0-1-1,0 0 1,-1 0 0,1-1 0,-1 0 0,0 0 0,-1 0-1,1 0 1,-1-1 0,0 1 0,6-12 0,-10 16-27,1 1 0,-1-1 0,1 0 1,-1 0-1,1 0 0,-1 0 0,0 0 1,1-1-1,-1 1 0,0 0 0,0 0 1,0 0-1,0 0 0,0 0 1,0 0-1,0 0 0,0 0 0,-1 0 1,1 0-1,0 0 0,-1 0 0,1 0 1,-1 0-1,1 0 0,-1 0 0,1 0 1,-1 0-1,1 0 0,-2-1 0,0 1-10,0 0 0,-1 0 0,1 0 0,0 0 0,0 0 0,0 1 0,-1-1 0,1 1-1,0-1 1,0 1 0,-1 0 0,1 0 0,-3 0 0,-5 1-6,1 0 0,0 1 0,-1-1 0,1 2 0,0-1 0,-11 6 0,6-1 21,1 1 0,0 1 0,0 0 0,1 0-1,-16 17 1,24-23-24,0 1 0,1 0 0,0 0 0,-1 0 0,1 0 0,1 1 0,-1-1 0,1 1 0,0-1 0,0 1 0,0 0-1,0 0 1,1 0 0,0 0 0,0 0 0,0 0 0,1 0 0,0 1 0,0-1 0,0 6 0,1-9-6,0 0 0,0 0 0,0 1 0,0-1 0,1-1-1,-1 1 1,0 0 0,1 0 0,0 0 0,-1-1 0,1 1 0,0-1 0,0 1 0,0-1 0,-1 0-1,2 1 1,-1-1 0,0 0 0,0-1 0,0 1 0,0 0 0,1 0 0,-1-1 0,0 0 0,3 1 0,66 3-158,-60-4 59,8 0-400,37-1-3838,-19-9-3533,-6-6-5238</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9:14.989"/>
    </inkml:context>
    <inkml:brush xml:id="br0">
      <inkml:brushProperty name="width" value="0.025" units="cm"/>
      <inkml:brushProperty name="height" value="0.025" units="cm"/>
    </inkml:brush>
  </inkml:definitions>
  <inkml:trace contextRef="#ctx0" brushRef="#br0">10 1 7015,'0'0'21337,"-1"13"-19997,-7 293 1590,8-252-2785,18-183-161,-18 19-486,1 126 298,-1-12 188,1 0-1,0-1 1,0 1-1,1-1 1,-1 1-1,0-1 1,1 0 0,0 1-1,3 3 1,0-2 21,0 0 1,0 0-1,0 0 0,1-1 1,0 0-1,0 0 0,0-1 1,0 1-1,1-1 0,-1 0 1,1-1-1,0 0 0,-1 0 1,1 0-1,0-1 0,0 0 1,0-1-1,0 1 0,0-1 1,1-1-1,-1 1 0,0-1 1,0 0-1,-1-1 0,12-3 1,-10 3 0,0-1 1,0 0-1,-1-1 1,1 0 0,-1 0-1,0 0 1,0-1 0,0 0-1,-1-1 1,1 1-1,-1-1 1,-1 0 0,1-1-1,-1 0 1,0 1-1,-1-1 1,1-1 0,-1 1-1,-1-1 1,6-14-1,-8 16-7,0 1 0,0 0 0,0-1 0,-1 1 0,0-1 0,0 1 0,0-1 0,-2-9 0,2 14 1,-1 0-1,1 0 1,0 0-1,-1 0 1,1 0 0,-1 0-1,1 0 1,-1 0-1,1 0 1,-1 0 0,0 0-1,1 1 1,-1-1-1,0 0 1,0 0-1,0 1 1,0-1 0,1 1-1,-1-1 1,-1 0-1,0 1 1,1 0-1,-1-1 1,0 1-1,1 0 1,-1 0 0,0 0-1,1 1 1,-1-1-1,1 0 1,-1 1-1,1-1 1,-1 1-1,0-1 1,1 1-1,0 0 1,-1-1-1,-1 3 1,-3 1-2,1 0 0,0 1 0,0 0 0,0 0 0,0 1 0,1-1 0,0 1 0,0 0 1,0 0-1,-5 13 0,1 1 18,-1 1 0,-5 26-1,12-39 15,0-1 0,0 0 0,1 1 0,0 0 0,0-1-1,1 1 1,0-1 0,1 1 0,-1 0 0,3 8 0,-2-13-20,1 0 0,-1 0 0,0-1 0,1 1 0,-1 0 0,1-1 0,0 1 0,0-1 0,0 0 0,0 0 0,0 0 0,1 0 0,-1 0 0,1 0 0,-1-1 0,1 1 0,0-1 0,-1 0 0,1 1 0,0-1 0,0 0 0,0-1 0,0 1 0,0-1 0,0 1 0,0-1 0,6 0 0,4 1-61,0-1 1,1-1-1,-1 0 0,0-1 0,0 0 1,0-1-1,0-1 0,0 0 1,23-11-1,-29 11 24,0 1 0,0-1 1,-1 0-1,0-1 0,1 0 1,-2 0-1,1 0 0,-1 0 1,1-1-1,-2 0 0,1 0 1,-1-1-1,0 1 0,0-1 0,0 0 1,-1 0-1,0 0 0,3-14 1,-6 21 27,1-1-1,-1 1 1,0-1 0,1 0 0,-1 1-1,0-1 1,0 0 0,0 1 0,1-1 0,-1 0-1,0 1 1,0-1 0,0 0 0,0 1 0,0-1-1,0 0 1,0 1 0,-1-1 0,1 0 0,0 1-1,0-1 1,0 0 0,-1 1 0,1-1 0,0 0-1,-1 1 1,1-1 0,-1 1 0,1-1 0,0 1-1,-1-1 1,1 1 0,-1-1 0,0 1 0,1-1-1,-1 1 1,1 0 0,-1-1 0,1 1 0,-1 0-1,0 0 1,1-1 0,-1 1 0,0 0-1,1 0 1,-1 0 0,0 0 0,1 0 0,-1 0-1,0 0 1,0 0 0,1 0 0,-1 0 0,-1 0-1,-1 1 16,0 0-1,-1 0 1,1 1-1,0-1 1,0 0-1,0 1 1,0 0-1,1 0 0,-1 0 1,-3 3-1,-1 3 48,-1 1 0,1 0 0,1 1-1,0 0 1,-9 18 0,13-24-46,1 0-1,0 0 1,0 0-1,0-1 1,0 1-1,0 0 1,1 0-1,0 0 1,0 5-1,0-7-28,0 0-1,0-1 1,1 1-1,-1 0 1,1-1 0,-1 1-1,1 0 1,0-1-1,0 1 1,0-1-1,0 0 1,0 1 0,0-1-1,0 0 1,0 1-1,0-1 1,1 0 0,-1 0-1,0 0 1,1 0-1,-1 0 1,2 0-1,4 2-780,-1 0 0,1-1 0,-1 0 0,1-1 0,0 0 0,13 1 0,15-1-6532</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9:15.348"/>
    </inkml:context>
    <inkml:brush xml:id="br0">
      <inkml:brushProperty name="width" value="0.025" units="cm"/>
      <inkml:brushProperty name="height" value="0.025" units="cm"/>
    </inkml:brush>
  </inkml:definitions>
  <inkml:trace contextRef="#ctx0" brushRef="#br0">0 0 5349</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9:15.988"/>
    </inkml:context>
    <inkml:brush xml:id="br0">
      <inkml:brushProperty name="width" value="0.025" units="cm"/>
      <inkml:brushProperty name="height" value="0.025" units="cm"/>
    </inkml:brush>
  </inkml:definitions>
  <inkml:trace contextRef="#ctx0" brushRef="#br0">57 4 11691,'0'0'16165,"0"9"-15034,-4 52 193,2-4-893,-4-1-1,-12 62 1,-8-2-393,26-114-65,0-5 0,9-45-90,2 2-1,2 0 1,2 0-1,2 1 1,43-81 0,-57 121 112,1 0 1,-1 0-1,1 1 1,0-1-1,0 1 1,0 0 0,0 1-1,1-1 1,0 1-1,0 0 1,0 0 0,0 0-1,0 0 1,10-2-1,-12 4 5,0 0 0,-1 1 0,1-1-1,-1 1 1,1 0 0,0 0 0,-1 0-1,1 0 1,0 0 0,-1 1 0,1-1-1,-1 1 1,1 0 0,-1 0 0,1-1-1,-1 2 1,1-1 0,-1 0 0,0 0-1,0 1 1,0-1 0,1 1 0,-1 0-1,-1 0 1,1 0 0,0-1 0,0 2-1,-1-1 1,1 0 0,-1 0 0,0 0-1,0 1 1,1-1 0,-1 4 0,1-3 1,-1 1 0,0 0-1,1 0 1,-2-1 0,1 1 0,0 0 0,-1 0 0,0 0 0,0 0-1,0 0 1,0 0 0,-1 0 0,0 0 0,0 0 0,0 0 0,0-1-1,0 1 1,-1 0 0,1-1 0,-1 1 0,0-1 0,0 1 0,-1-1 0,1 0-1,-1 0 1,1 0 0,-4 3 0,1-2 16,1-1-1,-1 1 1,1-1 0,-1 0 0,0 0-1,0-1 1,-1 1 0,1-1-1,0 0 1,-1-1 0,1 1 0,-1-1-1,0 0 1,1 0 0,-1-1-1,0 0 1,1 0 0,-10-1-1,15 1-115,-1 0-1,0 0 0,0-1 0,0 1 0,0 0 0,1-1 0,-1 1 1,0 0-1,0-1 0,1 1 0,-1-1 0,0 1 0,1-1 0,-1 1 1,0-1-1,1 0 0,-1 1 0,1-1 0,-1 0 0,1 1 0,-1-1 1,1 0-1,0 0 0,-1 1 0,1-1 0,0 0 0,-1 0 0,1 0 0,0 1 1,0-1-1,0 0 0,0 0 0,0 0 0,0 0 0,0 0 0,0 1 1,0-1-1,0 0 0,1-1 0,-1 0-515,1 0 0,0 0 1,-1 0-1,1 1 0,0-1 0,0 0 0,0 0 0,0 1 1,0-1-1,0 0 0,0 1 0,0-1 0,1 1 0,-1 0 1,4-3-1,15-5-6133</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9:16.347"/>
    </inkml:context>
    <inkml:brush xml:id="br0">
      <inkml:brushProperty name="width" value="0.025" units="cm"/>
      <inkml:brushProperty name="height" value="0.025" units="cm"/>
    </inkml:brush>
  </inkml:definitions>
  <inkml:trace contextRef="#ctx0" brushRef="#br0">24 42 10602,'0'0'18348,"-2"10"-17739,-1 2-468,-2 5 40,1 0 0,0 0 0,-1 28-1,5-44-177,0-1-1,1 1 1,-1-1-1,0 0 0,1 1 1,-1-1-1,0 0 0,1 1 1,-1-1-1,1 0 1,-1 0-1,1 1 0,-1-1 1,0 0-1,1 0 0,-1 0 1,1 0-1,-1 0 1,1 1-1,-1-1 0,1 0 1,-1 0-1,1 0 0,-1 0 1,1 0-1,-1-1 1,1 1-1,-1 0 0,1 0 1,-1 0-1,0 0 0,1 0 1,-1-1-1,1 1 1,-1 0-1,1 0 0,-1-1 1,0 1-1,1 0 0,-1-1 1,0 1-1,1-1 0,19-10 19,-16 6-73,0 0 0,-1 0-1,0 0 1,0 0-1,0-1 1,0 0 0,-1 1-1,0-1 1,0 0 0,-1 0-1,0 0 1,1-12 0,-1 16 57,-1 0 1,1-1 0,-1 1 0,0 0 0,0 0 0,0-1-1,-1 1 1,1 0 0,0-1 0,-1 1 0,0 0 0,1 0 0,-1-1-1,0 1 1,0 0 0,0 0 0,0 0 0,-1 0 0,1 0-1,0 1 1,-1-1 0,1 0 0,-1 1 0,0-1 0,0 1 0,1-1-1,-1 1 1,0 0 0,0-1 0,0 1 0,-1 0 0,1 1-1,0-1 1,0 0 0,0 1 0,-3-1 0,4 1-4,1-1 0,-1 1-1,1 0 1,-1 0 0,0 0 0,1-1 0,-1 1 0,1 0 0,-1 0 0,0 0 0,1 0-1,-1 0 1,1 0 0,-1 0 0,0 1 0,1-1 0,-1 0 0,1 0 0,-1 0-1,1 1 1,-1-1 0,1 0 0,-1 0 0,0 1 0,1-1 0,0 1 0,-1-1 0,1 0-1,-1 1 1,1-1 0,-1 1 0,1-1 0,0 1 0,-1-1 0,1 1 0,0-1 0,0 1-1,-1-1 1,1 1 0,0 0 0,0-1 0,0 1 0,0-1 0,0 1 0,0 0-1,0-1 1,0 1 0,0-1 0,0 1 0,0 0 0,0-1 0,0 1 0,0-1 0,0 1-1,1 0 1,-1-1 0,0 1 0,1 0 0,0 1-69,0 0 0,0 0-1,0 0 1,0 0 0,1 0 0,-1 0 0,1 0-1,-1 0 1,1 0 0,0-1 0,0 1 0,0-1-1,-1 0 1,5 3 0,10 0-1256,0 0 1,0-1-1,0 0 0,1-1 0,0-1 1,22-2-1,19-2-6405,-24-1 1456</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10.925"/>
    </inkml:context>
    <inkml:brush xml:id="br0">
      <inkml:brushProperty name="width" value="0.025" units="cm"/>
      <inkml:brushProperty name="height" value="0.025" units="cm"/>
    </inkml:brush>
  </inkml:definitions>
  <inkml:trace contextRef="#ctx0" brushRef="#br0">0 229 12716,'7'-15'643,"0"0"-1,1 0 1,1 0 0,0 2-1,1-1 1,1 1 0,0 0-1,0 1 1,1 1 0,1 0-1,0 0 1,1 1 0,0 1-1,26-14 1,-27 18-399,0 0-1,0 1 0,1 0 1,-1 1-1,1 0 1,24-1-1,-25 4-240,0 0-1,1 0 0,-1 1 1,0 1-1,1 0 1,-1 1-1,0 1 1,0 0-1,-1 0 1,18 9-1,-26-10-7,0-1-1,0 1 1,0 0 0,0 0-1,-1 0 1,1 0 0,-1 1-1,0-1 1,0 1 0,0 0-1,-1 0 1,1 0 0,-1 0-1,0 0 1,0 1 0,0-1-1,-1 1 1,1-1-1,-1 1 1,0 0 0,-1-1-1,1 1 1,-1 0 0,0 0-1,0-1 1,0 1 0,-1 0-1,0 0 1,0-1 0,0 1-1,0 0 1,-4 7 0,-1 1 318,0 0 0,0 0 1,-2-1-1,1 0 0,-1 0 1,-1-1-1,-17 17 0,-80 69 1973,88-82-1986,4-3-89,6-5-184,1 0 1,-1-1 0,0 0 0,0 0 0,-1-1 0,-15 7 0,25-16-5637,10-16 878,10-2-3608</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9:16.705"/>
    </inkml:context>
    <inkml:brush xml:id="br0">
      <inkml:brushProperty name="width" value="0.025" units="cm"/>
      <inkml:brushProperty name="height" value="0.025" units="cm"/>
    </inkml:brush>
  </inkml:definitions>
  <inkml:trace contextRef="#ctx0" brushRef="#br0">173 32 5349,'0'0'16891,"-10"-2"-15338,1 2-1241,-1 0 0,1 0 0,-1 1 0,1 0 0,0 0 0,0 1 0,-1 1 0,-8 3 0,14-5-149,0 0 0,0 1 0,0-1 0,1 1 0,-1 0 0,0 0-1,1 1 1,0-1 0,-1 1 0,1 0 0,0 0 0,0 0 0,1 0 0,-1 0 0,1 0 0,-1 1 0,1-1 0,0 1 0,0 0 0,1 0 0,-1-1 0,1 1-1,0 0 1,-1 6 0,1-9-157,1 0 0,0 0-1,0 0 1,0 0-1,0 0 1,0 0 0,0 0-1,0 0 1,1 0 0,-1 0-1,0 0 1,1 0-1,-1 0 1,0-1 0,1 1-1,-1 0 1,1 0 0,-1 0-1,1 0 1,0-1-1,-1 1 1,1 0 0,0-1-1,-1 1 1,1 0 0,0-1-1,0 1 1,1 0-1,0 0 1,1 0 0,-1-1-1,1 1 1,-1-1 0,1 1-1,-1-1 1,1 0 0,0 0-1,-1 0 1,5-1 0,0 0-65,0 0 0,0-1 0,0 0 0,0 0 0,0-1 1,-1 0-1,11-5 0,-12 5-52,-1-1 0,1 0 1,-1 0-1,1 0 1,-1-1-1,0 1 0,-1-1 1,1 0-1,-1 0 0,0 0 1,0-1-1,-1 1 0,1-1 1,-1 1-1,0-1 0,-1 0 1,1 0-1,-1 0 0,-1 0 1,1 0-1,-1-9 0,-1 14 82,1 1-1,-1-1 0,1 1 0,-1-1 0,0 1 0,0 0 0,1-1 0,-1 1 0,0 0 0,0-1 0,1 1 0,-1 0 0,0 0 0,0 0 0,0 0 0,1 0 0,-1 0 0,0 0 1,0 0-1,0 0 0,0 0 0,1 0 0,-1 0 0,0 0 0,0 1 0,0-1 0,1 0 0,-1 1 0,0-1 0,1 1 0,-1-1 0,0 1 0,1-1 0,-1 1 0,0-1 0,1 1 0,-1-1 1,1 1-1,-1 0 0,0 1 0,0 0-103,1 0 0,-1 0 1,0 0-1,1 0 1,-1 0-1,1 1 0,0-1 1,0 0-1,0 0 0,0 1 1,0 2-1,1-3-187,-1-1 0,0 1 0,1-1 1,-1 0-1,1 1 0,0-1 0,-1 0 0,1 1 0,0-1 0,0 0 0,0 0 1,0 0-1,0 0 0,0 0 0,0 0 0,0 0 0,1 0 0,-1 0 0,0 0 0,0-1 1,1 1-1,-1 0 0,1-1 0,-1 1 0,0-1 0,3 1 0,17 2-4431</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9:17.238"/>
    </inkml:context>
    <inkml:brush xml:id="br0">
      <inkml:brushProperty name="width" value="0.025" units="cm"/>
      <inkml:brushProperty name="height" value="0.025" units="cm"/>
    </inkml:brush>
  </inkml:definitions>
  <inkml:trace contextRef="#ctx0" brushRef="#br0">149 114 15567,'-9'3'2354,"-4"2"-1565,0 0 0,0 1 0,1 1 1,-19 13-1,26-17-455,1 0 0,0 0-1,0 1 1,0 0 0,0-1 0,0 1 0,1 1 0,-1-1 0,1 1 0,0-1 0,1 1 0,-1 0 0,1 0-1,0 0 1,0 0 0,0 0 0,0 7 0,2-11-313,0 0 1,0 0-1,0 0 0,0 0 1,0 0-1,0 0 1,0 0-1,0 0 0,1-1 1,-1 1-1,0 0 0,1 0 1,-1 0-1,1 0 0,-1 0 1,1-1-1,-1 1 1,1 0-1,-1-1 0,1 1 1,0 0-1,0-1 0,-1 1 1,1 0-1,1 0 0,29 6 52,-22-6-178,1-2 0,0 1-1,0-1 1,14-4-1,-14 2-127,0-1-1,-1-1 1,1 1-1,-1-2 0,1 1 1,-2-1-1,1-1 1,-1 1-1,0-1 0,0-1 1,0 0-1,-1 0 0,-1 0 1,7-10-1,-6 8 180,-1-1 0,1-1 0,-2 1 0,1-1 0,-2 0 0,1 0 0,-2 0 0,0-1-1,0 1 1,-1-1 0,0-16 0,-2 29 69,0 0 0,0-1 0,0 1 0,0 0 0,0 0 0,0-1 0,0 1 0,0 0 0,0 0 0,-1 0 0,1-1 0,0 1 0,0 0 0,0 0 0,0 0 0,0 0 0,-1-1 0,1 1 0,0 0 0,0 0 0,0 0 0,-1 0 0,1 0 0,0 0 0,0-1 0,-1 1 0,1 0 0,0 0 0,0 0 0,-1 0 0,1 0 0,0 0 0,0 0 0,0 0 0,-1 0 0,1 0 0,0 0 0,0 0 0,-1 0 0,1 0 0,0 1 0,0-1 0,-1 0 0,1 0 0,0 0 0,0 0 0,0 0 0,-1 0 0,1 1 0,0-1 0,0 0 0,0 0 0,0 0 0,-1 0 0,1 1 0,0-1 0,0 0 0,0 0 0,0 0 0,0 1 0,0-1 0,0 0 0,0 0 0,-1 1 0,1-1 0,-13 15 623,5-3-279,1 1-1,0 0 0,0 1 0,2 0 0,0-1 0,0 2 0,1-1 0,1 0 0,0 1 1,1 0-1,0 29 0,2-42-348,0 0-1,0-1 1,1 1 0,-1 0 0,0 0 0,1 0-1,0 0 1,-1-1 0,1 1 0,0 0 0,0 0-1,0-1 1,0 1 0,0-1 0,0 1 0,0-1-1,1 1 1,-1-1 0,0 0 0,1 1 0,-1-1-1,3 1 1,-1-1-17,0 0-1,0 0 1,0 0-1,0 0 1,0 0 0,1-1-1,-1 0 1,0 1-1,1-1 1,-1 0-1,0-1 1,4 1-1,1-2-112,0 0-1,1 0 0,-1 0 1,0-1-1,0 0 0,0-1 1,-1 0-1,1 0 0,8-6 0,2-6-245,-1 0-1,-1-1 1,0-1-1,-2-1 1,14-20-1,-40 60 1198,7-12-573,0 0 1,0 0-1,0 1 1,1-1 0,1 1-1,0 0 1,0 0 0,1 0-1,0 0 1,1 0 0,-1 21-1,2-30-249,1 0 0,-1 0 0,0 0-1,0 0 1,1 0 0,-1 0-1,1 0 1,-1 0 0,1 0 0,-1 0-1,1 0 1,-1 0 0,1 0-1,0 0 1,0 0 0,0 0 0,-1-1-1,1 1 1,0 0 0,0-1-1,0 1 1,0 0 0,0-1 0,0 1-1,2 0 1,1-1-5,-1 1 0,0 0 0,1-1 0,-1 0 0,1 0 0,-1 0 0,0 0 0,7-2 0,-1 0-85,0 0-1,-1-1 0,0 0 0,1 0 0,-1-1 1,9-5-1,-8 2-8,0 0 1,0-1 0,-1 1-1,0-2 1,-1 1-1,0-1 1,0 0-1,0-1 1,-1 1 0,-1-1-1,7-17 1,-14 34 78,-14 52 1283,17-28-2486,-1-30 987,1 0-1,-1 1 1,1-1 0,-1 0-1,1 0 1,-1 0 0,1 0-1,0 0 1,-1 0-1,1 0 1,0 0 0,0 0-1,0 0 1,0 0-1,0-1 1,0 1 0,0 0-1,0 0 1,2 0 0,13 2-7130</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9:17.846"/>
    </inkml:context>
    <inkml:brush xml:id="br0">
      <inkml:brushProperty name="width" value="0.025" units="cm"/>
      <inkml:brushProperty name="height" value="0.025" units="cm"/>
    </inkml:brush>
  </inkml:definitions>
  <inkml:trace contextRef="#ctx0" brushRef="#br0">212 61 5349,'0'0'16165,"1"-9"-14153,-2-28-181,1 36-1741,-1 0-1,1 0 1,-1 0-1,1 0 0,-1 0 1,0 1-1,1-1 1,-1 0-1,0 0 0,1 1 1,-1-1-1,0 0 1,0 1-1,0-1 1,0 1-1,0-1 0,1 1 1,-1 0-1,0-1 1,0 1-1,0 0 0,0 0 1,0 0-1,0-1 1,0 1-1,0 0 1,0 0-1,0 1 0,0-1 1,0 0-1,-2 1 1,-31 5 614,21 0-535,0 0 1,0 1-1,0 1 0,1 0 0,-14 13 0,21-17-128,-1 0-1,1 1 1,0 0 0,1 0 0,-1 0 0,1 0-1,0 1 1,1 0 0,-1 0 0,1 0 0,0 0-1,0 0 1,-2 11 0,5-16-39,0 0 1,-1 1-1,1-1 1,0 0-1,1 1 1,-1-1-1,0 0 1,0 1-1,0-1 1,1 0-1,-1 1 1,1-1-1,-1 0 1,1 0-1,-1 0 1,1 1-1,0-1 1,0 0-1,0 0 1,-1 0-1,1 0 1,0 0-1,2 1 1,0 0-3,0 0 0,0-1 0,1 1 0,-1-1-1,0 1 1,1-1 0,-1 0 0,1-1 0,3 2 0,12-1-338,1 0-1,33-3 1,-36 1-356,2 1-1248,0-2 1,-1-1-1,35-8 0,-1-8-6274</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9:18.405"/>
    </inkml:context>
    <inkml:brush xml:id="br0">
      <inkml:brushProperty name="width" value="0.025" units="cm"/>
      <inkml:brushProperty name="height" value="0.025" units="cm"/>
    </inkml:brush>
  </inkml:definitions>
  <inkml:trace contextRef="#ctx0" brushRef="#br0">107 1 6598,'0'0'15839,"-9"8"-14387,2-1-1162,0 0 0,0 0 0,1 1 0,0 0 1,1 1-1,0-1 0,0 1 0,1 0 0,0 0 0,0 1 0,-4 18 0,8-26-230,-8 26 368,1-1 1,2 1-1,0 0 1,2 0-1,2 0 0,2 46 1,-1-73-429,0-1-1,0 1 1,0-1 0,0 0 0,0 1-1,0-1 1,0 1 0,0-1 0,1 1-1,-1-1 1,0 1 0,0-1 0,1 0-1,-1 1 1,0-1 0,0 1 0,1-1-1,-1 0 1,0 1 0,1-1 0,-1 0-1,0 1 1,1-1 0,-1 0 0,1 0-1,-1 1 1,1-1 0,-1 0 0,0 0 0,1 0-1,-1 0 1,1 0 0,-1 1 0,1-1-1,-1 0 1,1 0 0,-1 0 0,1 0-1,-1 0 1,1-1 0,-1 1 0,1 0-1,-1 0 1,1 0 0,-1 0 0,0 0-1,1-1 1,-1 1 0,1 0 0,-1 0-1,1-1 1,-1 1 0,0 0 0,1-1-1,-1 1 1,0 0 0,1-1 0,-1 1 0,0 0-1,0-1 1,1 0 0,19-26-450,-17 15 210,-1 1 0,0-1 0,1-22 0,-3 31 197,1 0 0,-1 0-1,0 0 1,0 0 0,-1 0 0,1-1-1,0 1 1,-1 1 0,0-1 0,0 0-1,0 0 1,0 0 0,0 0 0,-1 0-1,1 1 1,-1-1 0,1 1 0,-1-1-1,0 1 1,-3-3 0,5 5 35,0 0 1,0 0-1,-1 0 1,1 0-1,0 0 1,0-1-1,-1 1 1,1 0-1,0 0 1,-1 0-1,1 0 1,0 0 0,0 0-1,-1 0 1,1 0-1,0 0 1,-1 0-1,1 0 1,0 0-1,-1 0 1,1 0-1,0 0 1,-1 0-1,1 0 1,0 1-1,0-1 1,-1 0-1,1 0 1,0 0-1,0 0 1,-1 1-1,1-1 1,0 0-1,0 0 1,0 0-1,-1 1 1,1-1-1,0 0 1,0 1-1,-5 17-71,7 18 42,0-32 44,0 0 0,0-1 0,0 1 0,1-1 0,-1 0 1,1 0-1,0 0 0,0 0 0,0 0 0,0-1 0,0 1 1,1-1-1,-1 0 0,1 0 0,-1 0 0,1 0 0,0-1 0,0 0 1,0 1-1,0-1 0,0-1 0,0 1 0,0-1 0,0 1 1,0-1-1,5-1 0,1 2 6,-1-2 0,1 1 0,-1-1 0,0-1 0,1 1 0,-1-2 0,0 1 0,0-1 0,0-1 0,11-5 0,-10 2-17,-1 0 0,1 0 0,-2 0 0,12-13 1,-17 16 7,0 1 0,0-1 1,0 1-1,-1-1 1,0 0-1,0 0 1,0 0-1,0 0 1,0 0-1,-1 0 1,0 0-1,0-1 1,0 1-1,0-6 1,-1 10 3,0 0-1,0 0 1,0 0-1,0-1 1,-1 1 0,1 0-1,0 0 1,0 0 0,0-1-1,0 1 1,-1 0-1,1 0 1,0 0 0,0 0-1,0 0 1,0 0 0,-1 0-1,1-1 1,0 1-1,0 0 1,-1 0 0,1 0-1,0 0 1,0 0 0,0 0-1,-1 0 1,1 0-1,0 0 1,0 0 0,-1 0-1,1 0 1,0 0 0,0 0-1,-1 0 1,1 1-1,0-1 1,0 0 0,0 0-1,-1 0 1,1 0 0,0 0-1,0 0 1,0 1-1,0-1 1,-1 0 0,1 0-1,0 0 1,0 0-1,0 1 1,0-1 0,0 0-1,0 0 1,-1 0 0,1 1-1,0-1 1,0 0 0,-11 11 267,4-2-156,1 1 1,1-1-1,0 1 1,1 0-1,-1 0 1,2 1-1,0-1 1,0 1-1,1 0 1,0 0-1,1 0 1,-1 20-1,2-30-108,0 0 1,0 0-1,0 1 0,0-1 0,0 0 0,1 0 0,-1 0 0,0 0 0,0 0 0,1 0 0,-1 0 0,1 0 0,-1 0 0,1 0 1,-1 0-1,1 0 0,0 0 0,-1 0 0,1 0 0,0 0 0,0 0 0,-1-1 0,1 1 0,0 0 0,0-1 0,2 2 0,-1-2-5,0 1 0,0 0 0,1-1-1,-1 0 1,0 0 0,0 0-1,1 0 1,-1 0 0,0 0-1,1 0 1,-1-1 0,3 0-1,2-1-378,0 0-1,0-1 1,0 0-1,0 0 0,-1-1 1,0 0-1,10-7 1,-11 6-769,-1 0 0,0 0 0,0 0 1,0 0-1,-1 0 0,0-1 0,5-10 1,3-17-7123</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9:18.748"/>
    </inkml:context>
    <inkml:brush xml:id="br0">
      <inkml:brushProperty name="width" value="0.025" units="cm"/>
      <inkml:brushProperty name="height" value="0.025" units="cm"/>
    </inkml:brush>
  </inkml:definitions>
  <inkml:trace contextRef="#ctx0" brushRef="#br0">24 1 15471,'0'0'8360,"-24"52"-7816,32-36-384,11 2-96,4-1-1921,4-3-2179,-3-2-3588</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9:19.105"/>
    </inkml:context>
    <inkml:brush xml:id="br0">
      <inkml:brushProperty name="width" value="0.025" units="cm"/>
      <inkml:brushProperty name="height" value="0.025" units="cm"/>
    </inkml:brush>
  </inkml:definitions>
  <inkml:trace contextRef="#ctx0" brushRef="#br0">91 0 14798,'0'0'3582,"-9"8"-133,1-2-2609,-1 0 132,1 1 1,0-1 0,0 1-1,0 1 1,1-1 0,0 1-1,-10 16 1,17-23-939,-1-1 1,1 0-1,0 1 0,0-1 0,0 1 1,0-1-1,0 0 0,-1 1 0,1-1 1,0 1-1,0-1 0,0 0 1,0 1-1,0-1 0,0 1 0,0-1 1,1 1-1,-1-1 0,0 0 0,0 1 1,0-1-1,0 1 0,0-1 0,1 0 1,-1 1-1,0-1 0,0 0 0,1 1 1,-1-1-1,0 0 0,0 1 0,1-1 1,-1 0-1,1 1 0,18 3 87,25-9-838,-16-2-629,44-18 0,-54 18 992,0 0-1,0 1 1,1 1 0,0 1-1,0 1 1,23-2-1,-42 5 444,1 0-1,-1 0 1,1 1-1,-1-1 1,0 0-1,1 0 1,-1 0-1,1 1 0,-1-1 1,1 0-1,-1 0 1,0 1-1,1-1 1,-1 0-1,0 1 1,1-1-1,-1 0 0,0 1 1,1-1-1,-1 1 1,0-1-1,0 1 1,0-1-1,1 1 1,-1-1-1,0 0 0,0 1 1,0-1-1,0 1 1,0-1-1,0 1 1,0-1-1,0 1 1,0-1-1,0 1 0,0-1 1,0 1-1,0-1 1,0 1-1,-1-1 1,1 1-1,-9 33 1220,3-6-608,9-27-821,1 0-1,0 0 1,-1-1 0,1 1-1,0-1 1,-1 0-1,1 0 1,5-1 0,-3 1-479,17-3-3565,-8-3-3575,-7-1-3924</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9:19.935"/>
    </inkml:context>
    <inkml:brush xml:id="br0">
      <inkml:brushProperty name="width" value="0.025" units="cm"/>
      <inkml:brushProperty name="height" value="0.025" units="cm"/>
    </inkml:brush>
  </inkml:definitions>
  <inkml:trace contextRef="#ctx0" brushRef="#br0">172 276 10890,'0'0'3438,"1"-10"-21,4-32-401,-4 41-2854,-1-1 1,0 1-1,0-1 0,0 1 1,0 0-1,0-1 0,0 1 1,0-1-1,0 1 0,0-1 1,-1 1-1,1 0 0,-1-1 1,1 1-1,-1 0 1,1-1-1,-1 1 0,0 0 1,0 0-1,1-1 0,-1 1 1,0 0-1,0 0 0,0 0 1,-2-1-1,1 1-10,0 1 0,0-1 0,0 0 0,0 1 0,0-1 0,0 1 0,0 0 0,0 0 0,0 0 0,0 0 0,0 0 0,0 0 0,-1 1 0,-3 0 0,-1 1 66,-1 1 0,0 0 1,1 0-1,0 1 1,0 0-1,0 0 0,-8 6 1,9-5-138,0 0 0,1 0 0,0 1 0,0 0 0,0 0 1,0 0-1,1 1 0,0 0 0,1-1 0,-1 1 0,1 1 0,1-1 1,-1 0-1,-1 12 0,4-18-77,0 0-1,0 0 1,0 0 0,1 0 0,-1 0-1,0 0 1,1 0 0,-1 0-1,1 0 1,-1 0 0,1 0 0,-1 0-1,1-1 1,-1 1 0,1 0-1,0 0 1,0 0 0,-1-1 0,1 1-1,0 0 1,0-1 0,0 1 0,0-1-1,0 1 1,0-1 0,0 0-1,0 1 1,0-1 0,0 0 0,0 1-1,0-1 1,0 0 0,0 0-1,0 0 1,0 0 0,0 0 0,0 0-1,0 0 1,2-1 0,45-7 76,-35 3-78,1-1 0,-1 0-1,-1-1 1,1 0-1,-1-1 1,0-1-1,16-14 1,-20 15-16,0 0 0,0 0 1,-1 0-1,0-1 0,0-1 0,-1 1 1,0-1-1,0 0 0,-1 0 0,3-12 1,-6 6-113,-8 15-121,-12 23-101,15-17 350,1 0 0,0 0 0,0 0 0,1 0 0,0 1 0,0-1 0,0 1 1,0-1-1,1 1 0,0 6 0,0-10-1,1 0 0,-1-1 1,1 1-1,-1 0 1,1-1-1,-1 1 0,1 0 1,0-1-1,0 1 0,0-1 1,0 1-1,0-1 1,0 1-1,0-1 0,1 0 1,-1 0-1,0 0 0,1 1 1,-1-1-1,1 0 1,-1-1-1,1 1 0,-1 0 1,1 0-1,0-1 0,0 1 1,-1-1-1,1 1 1,0-1-1,0 0 0,-1 0 1,1 0-1,3 0 0,5 0 9,0-1-1,1-1 0,-1 0 1,0 0-1,0-1 0,0 0 0,0-1 1,-1 0-1,1 0 0,-1-1 0,0-1 1,0 1-1,10-10 0,14-12 4,54-56-1,-74 70-20,-1 0-1,0-1 1,0-1-1,16-28 1,-81 149-430,-40 91 1611,84-172-1017,0 0 1,2 1-1,1 0 1,1 1 0,1 0-1,0 30 1,5 6-155,-3 54 17,1-113 2,1-1 1,-1 0-1,0 1 1,0-1-1,0 0 1,-1 0-1,1 1 0,-1-1 1,0 0-1,1 0 1,-1-1-1,-3 4 1,4-4 10,-1-1 0,1 0 0,0 0 0,-1 1 1,1-1-1,-1 0 0,1 0 0,-1 0 0,1-1 1,-1 1-1,0 0 0,1-1 0,-1 1 0,0-1 1,0 1-1,1-1 0,-1 0 0,0 0 0,0 0 1,0 0-1,1 0 0,-1 0 0,0 0 0,-2-1 1,3 1-31,0-1 1,0 0 0,0 0 0,0 1 0,0-1 0,0 0 0,1 0 0,-1 0-1,0 0 1,1 0 0,-1 0 0,0 0 0,1 0 0,-1 0 0,1 0 0,-1 0-1,1 0 1,0 0 0,-1-1 0,1 1 0,0 0 0,0-2 0,-2-32-14,2 28 9,0-10-33,1 1 0,1-1-1,0 1 1,1 0 0,1 0 0,0 0 0,1 0 0,1 0-1,1 1 1,0 0 0,1 1 0,0 0 0,14-18 0,-9 15-106,1 2 1,0 0 0,1 0 0,0 1 0,1 1 0,1 1 0,0 0-1,1 1 1,0 1 0,26-10 0,23-5-3640,-21 10-2033,11-4-6711</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9:24.441"/>
    </inkml:context>
    <inkml:brush xml:id="br0">
      <inkml:brushProperty name="width" value="0.025" units="cm"/>
      <inkml:brushProperty name="height" value="0.025" units="cm"/>
    </inkml:brush>
  </inkml:definitions>
  <inkml:trace contextRef="#ctx0" brushRef="#br0">86 73 12075,'10'-31'3330,"4"-7"3214,-13 35-5245,-1 5-361,-4 21-589,-31 155 1632,-27 109-316,53-252-1316,8-27-146,5-23-82,2-10-102,-2 0 0,1-46 0,-4 46-141,1-1 0,9-40-1,-11 66 122,0-1-1,0 1 1,0 0-1,0-1 1,0 1-1,0 0 0,0-1 1,0 1-1,0 0 1,0-1-1,0 1 1,0 0-1,0-1 0,0 1 1,0 0-1,1-1 1,-1 1-1,0 0 1,0-1-1,0 1 0,0 0 1,1 0-1,-1-1 1,0 1-1,0 0 1,1 0-1,-1-1 0,0 1 1,1 0-1,-1 0 1,0 0-1,1 0 1,-1 0-1,0-1 1,1 1-1,-1 0 0,0 0 1,1 0-1,-1 0 1,0 0-1,1 0 1,-1 0-1,0 0 0,1 0 1,-1 0-1,0 0 1,1 0-1,-1 0 1,0 1-1,1-1 0,-1 0 1,0 0-1,1 0 1,-1 0-1,0 0 1,0 1-1,1-1 0,-1 0 1,0 0-1,0 1 1,1-1-1,-1 0 1,0 0-1,0 1 1,0-1-1,1 0 0,-1 1 1,0-1-1,0 1 1,16 26-139,-14-22 128,1 0 13,0 1 1,0-1-1,0 0 1,1 0-1,0 0 0,0 0 1,0-1-1,1 0 1,-1 0-1,1 0 1,0 0-1,9 5 0,-10-8 1,0 1 0,1-1 0,-1 0-1,0 0 1,0-1 0,1 1 0,-1-1-1,0 0 1,0 0 0,1 0 0,-1-1-1,0 1 1,0-1 0,1 0-1,-1 0 1,0-1 0,0 1 0,0-1-1,6-3 1,1-2 2,1 0 0,-1-1 1,-1-1-1,1 1 0,-1-1 0,11-15 0,-16 19 18,0 0 0,-1-1 0,1 0 0,-1 0 0,-1 0 0,1-1 0,-1 1 0,0-1 0,-1 0 0,0 0 0,0 0 0,0 0 0,1-10-1,-19 40 423,5-3-355,1 2-1,2-1 1,0 2 0,1-1 0,2 1 0,0-1 0,1 2 0,-1 24 0,6-47-103,-1 0 0,1-1-1,-1 1 1,0-1 0,1 1-1,-1 0 1,1-1 0,-1 1-1,1-1 1,-1 1 0,1-1-1,0 0 1,-1 1 0,1-1-1,0 0 1,-1 1 0,1-1-1,0 0 1,-1 0-1,1 1 1,0-1 0,0 0-1,-1 0 1,1 0 0,0 0-1,-1 0 1,1 0 0,0 0-1,0 0 1,-1 0 0,1-1-1,0 1 1,-1 0 0,1 0-1,0-1 1,-1 1 0,2-1-1,28-9-2370,-26 6 1289,1 0 0,-1 0 1,0 0-1,0-1 1,-1 0-1,1 0 0,-1 0 1,0 0-1,0 0 1,-1 0-1,0-1 0,3-9 1,4-19-7228</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9:24.768"/>
    </inkml:context>
    <inkml:brush xml:id="br0">
      <inkml:brushProperty name="width" value="0.025" units="cm"/>
      <inkml:brushProperty name="height" value="0.025" units="cm"/>
    </inkml:brush>
  </inkml:definitions>
  <inkml:trace contextRef="#ctx0" brushRef="#br0">1 10 11627,'0'0'15695,"2"-10"-19987,10 21 64,1-2-2467</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9:25.128"/>
    </inkml:context>
    <inkml:brush xml:id="br0">
      <inkml:brushProperty name="width" value="0.025" units="cm"/>
      <inkml:brushProperty name="height" value="0.025" units="cm"/>
    </inkml:brush>
  </inkml:definitions>
  <inkml:trace contextRef="#ctx0" brushRef="#br0">220 38 7655,'0'0'17174,"-1"-6"-16229,1 4-866,-1 0 1,1 1 0,0-1 0,-1 1 0,0-1-1,1 1 1,-1-1 0,0 1 0,0-1-1,1 1 1,-1 0 0,0-1 0,0 1-1,-1 0 1,1 0 0,0 0 0,0 0-1,-1 0 1,1 0 0,0 0 0,-3-1-1,1 1-39,1 1-1,0 0 0,0-1 0,-1 1 0,1 0 0,0 0 0,0 1 0,-1-1 0,1 0 0,0 1 0,0-1 0,0 1 0,-1 0 0,1 0 0,0 0 0,0 0 0,0 0 0,0 0 0,-3 3 0,0-1-38,0 0-1,1 0 0,-1 1 1,1-1-1,-1 1 0,1 0 0,0 1 1,0-1-1,1 1 0,0-1 0,-1 1 1,1 0-1,1 0 0,-1 0 0,1 1 1,0-1-1,0 1 0,1-1 1,-2 12-1,3-16-24,0 0 0,0 1 0,1-1 1,-1 0-1,1 0 0,-1 0 0,1 0 0,-1 1 0,1-1 1,0 0-1,-1 0 0,1 0 0,0 0 0,0 0 0,0 0 1,0-1-1,0 1 0,0 0 0,0 0 0,0-1 1,0 1-1,0-1 0,0 1 0,1-1 0,-1 1 0,0-1 1,0 1-1,2-1 0,47 8-1204,-19-3 846,-30-5 389,0 0 1,0 1-1,0-1 0,0 0 0,0 1 1,1-1-1,-1 1 0,0-1 1,0 1-1,0 0 0,0-1 0,-1 1 1,1 0-1,0 0 0,0-1 1,0 1-1,0 0 0,-1 0 0,1 0 1,0 0-1,-1 0 0,1 0 1,-1 0-1,0 0 0,1 1 1,-1-1-1,0 0 0,1 0 0,-1 0 1,0 0-1,0 0 0,0 1 1,0-1-1,0 0 0,0 0 0,0 0 1,-1 0-1,1 1 0,-1 0 1,0 1 83,0 0 0,-1 0 1,0 0-1,1 0 0,-1 0 0,0-1 1,0 1-1,-1-1 0,1 0 1,0 1-1,-1-1 0,-4 3 1,-5 2 179,0-1 1,-1 0 0,0 0 0,0-2 0,0 1-1,-1-2 1,1 0 0,-1 0 0,0-1-1,-23 0 1,37-2-280,0 0-1,-1 0 0,1 0 1,0 0-1,-1 0 1,1 0-1,0 0 1,-1 0-1,1 0 1,0 0-1,-1 0 0,1 0 1,0 0-1,-1 0 1,1 0-1,0 0 1,-1 0-1,1 0 1,0 0-1,-1 0 0,1-1 1,0 1-1,0 0 1,-1 0-1,1 0 1,0-1-1,0 1 0,-1 0 1,1 0-1,0-1 1,0 1-1,0 0 1,-1 0-1,1-1 1,0 1-1,0 0 0,0-1 1,0 1-1,0 0 1,0-1-1,-1 0 1,11-13-1589,19-10-2367,26-9-5901,-26 12 869</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11.459"/>
    </inkml:context>
    <inkml:brush xml:id="br0">
      <inkml:brushProperty name="width" value="0.025" units="cm"/>
      <inkml:brushProperty name="height" value="0.025" units="cm"/>
    </inkml:brush>
  </inkml:definitions>
  <inkml:trace contextRef="#ctx0" brushRef="#br0">1 195 12236,'0'0'10596,"10"-1"-8578,-3 0-1796,-1 0 0,0-1 0,0 1 0,0-1 0,0 0-1,0-1 1,0 0 0,0 1 0,-1-2 0,1 1 0,-1-1 0,0 0 0,0 0-1,-1 0 1,8-8 0,-7 6-181,1-1 1,-1 0-1,0 0 0,-1 0 0,1-1 0,-1 1 0,-1-1 1,0 0-1,0 0 0,0 0 0,-1-1 0,0 1 1,1-17-1,-3 24-43,0 1 0,0-1 0,0 0 1,0 1-1,0-1 0,0 0 0,0 0 1,0 1-1,0-1 0,-1 0 0,1 1 1,0-1-1,0 0 0,-1 1 0,1-1 1,0 0-1,-1 1 0,1-1 0,-1 1 1,1-1-1,-1 1 0,1-1 0,-1 1 1,1-1-1,-1 1 0,1-1 0,-1 1 1,0 0-1,-1-1 0,-21 4-166,17-1 146,1 1-1,0 0 1,0 0-1,0 0 1,0 1-1,0-1 1,-4 5-1,1 1 26,1 0 0,0 1 0,0-1 0,1 1 0,0 0 0,1 1-1,0-1 1,1 1 0,0 0 0,1 1 0,0-1 0,-3 20 0,6-29-2,0-1 1,0 1-1,0-1 1,1 1-1,-1-1 1,0 1-1,0 0 1,1-1-1,-1 0 0,1 1 1,0-1-1,-1 1 1,1-1-1,0 0 1,0 1-1,0-1 1,0 0-1,0 0 1,0 1-1,0-1 1,0 0-1,3 1 1,-1 0 4,1 0-1,-1 0 1,1-1 0,0 0 0,0 1 0,0-1 0,-1-1 0,9 2-1,4-2-88,0 0 0,0 0 0,25-6 0,15-5-350,-39 7 393,0 0 0,1 1 0,-1 0 0,1 2 0,-1 0 0,1 1 0,22 3 0,-39-3 92,0 0 0,0 0 0,-1 1-1,1-1 1,0 0 0,0 1-1,-1-1 1,1 1 0,0-1-1,-1 1 1,1-1 0,-1 1-1,1 0 1,0-1 0,-1 1 0,0 0-1,1-1 1,-1 1 0,1 0-1,-1 0 1,0-1 0,1 1-1,-1 1 666,0-17-76,-1-7-423,-1-1 1,-1 1-1,-8-28 1,0-1-837,11 50 443,0 0 0,0 0 0,1 0 1,-1 0-1,0-1 0,0 1 0,1 0 0,-1 0 0,0 0 0,1 0 0,-1 0 0,1 0 0,0 0 0,-1 0 1,1 0-1,0 0 0,0 0 0,-1 1 0,1-1 0,0 0 0,0 0 0,0 1 0,0-1 0,0 1 1,0-1-1,0 1 0,0-1 0,0 1 0,0-1 0,0 1 0,0 0 0,0 0 0,1-1 0,-1 1 1,0 0-1,0 0 0,2 0 0,57-2-6780,-42 3 4883,21-3-2327</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9:25.487"/>
    </inkml:context>
    <inkml:brush xml:id="br0">
      <inkml:brushProperty name="width" value="0.025" units="cm"/>
      <inkml:brushProperty name="height" value="0.025" units="cm"/>
    </inkml:brush>
  </inkml:definitions>
  <inkml:trace contextRef="#ctx0" brushRef="#br0">119 1 13613,'0'0'10885,"-2"8"-9759,-44 99 461,32-80-1031,1 1 0,1 1 0,2 0 0,-9 39 0,18-67-546,1 1 0,0-1 0,-1 0 1,1 0-1,0 0 0,0 1 0,0-1 0,0 0 0,0 0 0,0 1 1,0-1-1,0 0 0,1 0 0,-1 0 0,0 1 0,1-1 0,-1 0 0,1 0 1,-1 0-1,1 0 0,0 0 0,-1 0 0,1 0 0,0 0 0,0 0 1,1 1-1,0-1-2,-1-1 0,1 1 0,0-1 0,0 0 0,-1 1 0,1-1 0,0 0 0,0 0 0,-1 0 0,1-1 0,0 1 0,0 0 0,-1-1 0,1 1 0,0-1 1,1 0-1,12-5 0,-1-1 0,0-1 0,15-10 0,-24 14-13,22-14-123,-16 10 98,0 0 1,1 1 0,0 0 0,0 0 0,0 2 0,1-1 0,0 2 0,18-5 0,-31 9 28,1-1 0,-1 1-1,1 0 1,-1 0 0,1 0 0,-1 1-1,1-1 1,-1 0 0,1 0 0,-1 0-1,0 0 1,1 0 0,-1 0 0,1 1-1,-1-1 1,0 0 0,1 0 0,-1 1 0,1-1-1,-1 0 1,0 0 0,1 1 0,-1-1-1,0 1 1,0-1 0,1 0 0,-1 1-1,0-1 1,0 0 0,1 1 0,-1-1-1,0 1 1,0 0 0,1 22 115,-12 21 188,-6-10-345,-8 16 129,19-17-5083</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9:26.288"/>
    </inkml:context>
    <inkml:brush xml:id="br0">
      <inkml:brushProperty name="width" value="0.025" units="cm"/>
      <inkml:brushProperty name="height" value="0.025" units="cm"/>
    </inkml:brush>
  </inkml:definitions>
  <inkml:trace contextRef="#ctx0" brushRef="#br0">96 0 15663,'0'0'10431,"-1"14"-9219,-17 89 429,-36 119 1,51-212-1618,1-5-4,0 0 0,1 1 0,0-1 0,0 1 0,0-1 1,0 7-1,1-11-18,0 0 0,1-1 0,-1 1 0,0 0 0,0 0 0,1 0 0,-1-1 0,1 1 0,-1 0 0,0 0 0,1-1 0,0 1 0,-1 0 0,1-1 0,-1 1 0,1-1 0,0 1 0,-1-1 0,1 1-1,0-1 1,-1 1 0,1-1 0,0 0 0,0 1 0,0-1 0,-1 0 0,1 0 0,0 1 0,0-1 0,0 0 0,0 0 0,0 0 0,-1 0 0,1 0 0,0 0 0,0-1 0,0 1 0,0 0 0,-1 0 0,1 0 0,0-1 0,0 1 0,0-1 0,-1 1 0,2-1 0,12-5-69,0 0 0,0 0 1,-1-1-1,1-1 0,-2 0 0,16-13 0,-19 13-18,0 1 0,0 0 0,1 0 0,0 1-1,0 1 1,1-1 0,-1 2 0,1-1 0,0 2 0,1-1 0,-1 1 0,19-1-1,-30 3 87,1 1 0,0 0 0,0 0 1,-1 0-1,1 0 0,0 0 0,-1 1 0,1-1 0,0 0 0,0 0 0,-1 0 0,1 1 0,0-1 0,-1 0 0,1 1 0,-1-1 0,1 0 0,0 1 0,-1-1 0,1 1 0,-1-1 0,1 1 0,-1-1 0,1 1 0,-1-1 0,0 1 0,1 0 0,-1-1 0,0 1 1,1 0-1,-1-1 0,0 1 0,0 0 0,1-1 0,-1 1 0,0 0 0,0 0 0,0-1 0,0 1 0,0 0 0,0-1 0,0 1 0,0 0 0,0 0 0,-1-1 0,1 1 0,0 0 0,0-1 0,-1 1 0,1 0 0,0-1 0,-1 1 0,1-1 0,-1 1 1,0 1-1,-1 2 61,-1 1 1,0 0-1,0-1 1,0 1 0,-1-1-1,-4 5 1,-7 2 151,0 0 0,0-1 1,-1-1-1,-1 0 0,1-1 1,-2-1-1,1 0 0,-1-2 1,1 0-1,-1-1 0,-1-1 0,1 0 1,-27 0-1,44-3-235,0 0-1,0 0 1,0 0-1,0 0 1,0 0-1,0 0 1,0 0 0,0 0-1,0 0 1,0-1-1,0 1 1,0 0 0,0-1-1,1 1 1,-1-1-1,0 1 1,0-1-1,0 1 1,0-1 0,1 1-1,-1-1 1,0 0-1,1 1 1,-1-1-1,0 0 1,1 0 0,-1 0-1,1 1 1,-1-1-1,1 0 1,-1 0 0,1 0-1,0 0 1,0 0-1,-1 0 1,1 0-1,0 0 1,0-1 0,0 1-55,0-1 1,1 1-1,-1-1 0,0 1 1,1-1-1,-1 1 1,1-1-1,0 1 1,0-1-1,-1 1 1,1 0-1,0 0 1,0-1-1,0 1 1,0 0-1,0 0 1,0 0-1,1 0 1,-1 0-1,0 0 1,1 0-1,-1 1 1,3-2-1,7-1-1313,0 0 0,1 0-1,-1 1 1,0 1 0,1 0 0,0 1 0,12 1-1,-4-1-1760,13 0-3801</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9:27.302"/>
    </inkml:context>
    <inkml:brush xml:id="br0">
      <inkml:brushProperty name="width" value="0.025" units="cm"/>
      <inkml:brushProperty name="height" value="0.025" units="cm"/>
    </inkml:brush>
  </inkml:definitions>
  <inkml:trace contextRef="#ctx0" brushRef="#br0">171 38 8872,'0'0'17153,"-2"8"-16144,0-1-861,0 1 94,0 1 1,0 0-1,1-1 1,0 13-1,1-19-221,0 0 0,0-1 0,0 1 0,0-1 0,0 1-1,0 0 1,1-1 0,-1 1 0,1-1 0,-1 1 0,1-1 0,-1 1 0,1-1 0,0 1 0,0-1 0,0 0-1,0 1 1,0-1 0,0 0 0,0 0 0,0 0 0,0 0 0,1 0 0,-1 0 0,0 0 0,1 0 0,-1 0-1,1-1 1,-1 1 0,1-1 0,-1 1 0,1-1 0,1 1 0,6 0-7,0-1 1,-1 0-1,1-1 1,-1 0-1,1 0 1,-1-1-1,1 0 0,-1-1 1,0 1-1,0-1 1,0-1-1,0 0 1,-1 0-1,12-8 1,-8 3-5,1 1 0,-1-2 0,0 1 1,-1-2-1,-1 1 0,1-1 1,14-24-1,-20 28 443,-9 16-131,-36 69 360,30-51-627,-20 39 408,4 1 0,3 1-1,-27 125 1,48-183-463,1 1 0,-2-1 0,0 0 0,0 0 0,0-1 0,-1 1 0,-1-1 0,1 0 0,-2 0 0,1-1 0,-1 0 0,-10 10 0,10-12 0,0 1 0,0-2 0,0 1 0,0-1 0,-1 0 0,0 0 0,0-1 0,-1 0 0,1 0 0,-1-1 0,0 0 0,1-1 0,-1 0 0,-13 1 0,21-3 0,0 0 0,0 0 0,0 0 0,0 0 0,0 0 0,0-1 0,0 1 0,0 0 0,0 0 0,0-1 0,0 1 0,0-1 0,0 1 0,0-1 0,1 0 0,-1 1 0,0-1 0,0 1 0,1-1 0,-1 0 0,0 0 0,1 0 0,-1 1 0,1-1 0,-2-2 0,-5-31 0,7 21 0,1 0 0,0 0 0,4-17 0,1 10-195,1 1 1,0 0-1,1 1 0,1 0 0,1 0 1,1 1-1,0 0 0,1 0 0,1 2 1,0-1-1,1 2 0,1 0 0,0 1 1,1 0-1,1 1 0,-1 1 1,2 0-1,0 2 0,0 0 0,0 1 1,1 0-1,28-6 0,29-7-9670,-42 7-1063</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9:30.743"/>
    </inkml:context>
    <inkml:brush xml:id="br0">
      <inkml:brushProperty name="width" value="0.025" units="cm"/>
      <inkml:brushProperty name="height" value="0.025" units="cm"/>
    </inkml:brush>
  </inkml:definitions>
  <inkml:trace contextRef="#ctx0" brushRef="#br0">0 472 5285,'12'-16'10587,"5"-1"-5060,8-6-3085,17-13-3207,9-9 1808,99-103 819,-124 118-1491,0-1 0,-2-1 1,25-43-1,-39 56 182,-17 30-44,-16 31-306,-6 33-210,3 2 0,-30 145 0,51-176-951,6-16-2515,-1-29 3299,-1-1-1,1 0 1,0 0 0,0 1-1,0-1 1,0 0-1,0 1 1,0-1 0,0 0-1,0 0 1,0 1 0,0-1-1,0 0 1,0 0 0,0 1-1,0-1 1,0 0 0,0 1-1,1-1 1,-1 0-1,0 0 1,0 1 0,0-1-1,0 0 1,0 0 0,1 0-1,-1 1 1,0-1 0,0 0-1,0 0 1,1 0 0,-1 1-1,0-1 1,0 0-1,1 0 1,-1 0 0,0 0-1,0 0 1,1 0 0,-1 0-1,0 0 1,0 0 0,1 1-1,-1-1 1,0 0 0,1 0-1,-1 0 1,0 0-1,0-1 1,1 1 0,-1 0-1,0 0 1,0 0 0,1 0-1,-1 0 1,0 0 0,0 0-1,1-1 1,7-5-11159</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9:31.085"/>
    </inkml:context>
    <inkml:brush xml:id="br0">
      <inkml:brushProperty name="width" value="0.025" units="cm"/>
      <inkml:brushProperty name="height" value="0.025" units="cm"/>
    </inkml:brush>
  </inkml:definitions>
  <inkml:trace contextRef="#ctx0" brushRef="#br0">1 404 8296,'0'0'14675,"12"-6"-13239,278-175 2211,39-21-4054,-303 190 357,-16 9-2374,-24 20-15670</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9:31.629"/>
    </inkml:context>
    <inkml:brush xml:id="br0">
      <inkml:brushProperty name="width" value="0.025" units="cm"/>
      <inkml:brushProperty name="height" value="0.025" units="cm"/>
    </inkml:brush>
  </inkml:definitions>
  <inkml:trace contextRef="#ctx0" brushRef="#br0">1 127 14061,'0'0'7917,"14"-10"-6817,20-11 66,66-32 0,-83 46-875,1-1 1,0 2 0,0 1 0,0 0-1,1 1 1,0 1 0,22-1 0,-40 4-283,1 0 0,0 0 0,0 0 1,-1 0-1,1 0 0,0 0 1,-1 0-1,1 1 0,-1-1 1,1 1-1,0-1 0,-1 1 1,1 0-1,-1 0 0,1-1 0,-1 1 1,0 0-1,1 0 0,-1 1 1,0-1-1,0 0 0,1 0 1,-1 0-1,0 1 0,0-1 0,0 1 1,-1-1-1,1 1 0,0-1 1,-1 1-1,1-1 0,0 1 1,-1 0-1,0-1 0,1 1 1,-1-1-1,0 1 0,0 0 0,0 0 1,0-1-1,0 1 0,-1 0 1,1-1-1,0 1 0,-1-1 1,1 1-1,-2 2 0,-1 6 59,0 0-1,-1-1 0,0 1 1,0-1-1,-1 0 0,-10 15 1,-11 4 77,-2-1 1,-30 23 0,39-33 298,31-22-487,-1 0 0,1 1 0,0 0 1,0 1-1,0 1 0,0 0 1,0 0-1,1 1 0,-1 1 1,1 0-1,18 3 0,-30-3 35,0 0 1,1 0-1,-1 0 1,0 0-1,1 1 0,-1-1 1,0 0-1,1 1 0,-1-1 1,0 1-1,0 0 0,0-1 1,1 1-1,-1 0 0,0 0 1,0 0-1,0 0 0,0 0 1,0 0-1,0 0 0,-1 0 1,1 0-1,0 0 1,0 0-1,-1 1 0,1-1 1,-1 0-1,1 0 0,-1 1 1,0-1-1,1 0 0,-1 1 1,0-1-1,0 0 0,0 1 1,0-1-1,0 1 0,0-1 1,0 0-1,0 1 0,-1-1 1,1 0-1,-1 3 1,-1 0 35,0 0 1,0 1-1,-1-1 1,1 0-1,-1 0 0,0-1 1,0 1-1,0 0 1,0-1-1,-1 0 1,-4 4-1,-12 6 239,0 0 0,-1-2 0,-1 0 0,0-2 0,0 0 0,-1-1 0,0-2 0,0 0 0,-1-1 0,0-2 0,-43 2 0,50-9 161,13-4-3349,4 6 2207,1 1 0,0 0 1,0-1-1,-1 1 0,1 0 1,0 0-1,0 0 0,0 0 1,0-1-1,0 1 0,0 1 1,1-1-1,-1 0 0,0 0 1,0 0-1,1 1 0,-1-1 1,2 0-1,17-7-12942</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0:10.338"/>
    </inkml:context>
    <inkml:brush xml:id="br0">
      <inkml:brushProperty name="width" value="0.025" units="cm"/>
      <inkml:brushProperty name="height" value="0.025" units="cm"/>
    </inkml:brush>
  </inkml:definitions>
  <inkml:trace contextRef="#ctx0" brushRef="#br0">40 1 17264,'0'0'7880,"0"12"-7282,-15 145 434,-2 23-650,17-146-432,0-2-1142,-1-11-2504,-1-17-601,-3-3-1805</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0:10.665"/>
    </inkml:context>
    <inkml:brush xml:id="br0">
      <inkml:brushProperty name="width" value="0.025" units="cm"/>
      <inkml:brushProperty name="height" value="0.025" units="cm"/>
    </inkml:brush>
  </inkml:definitions>
  <inkml:trace contextRef="#ctx0" brushRef="#br0">0 104 15567,'0'0'5028,"50"-26"-4003,-3 14 161,13-3 63,7 1-801,4 1-288,1 4-64,-5-1-64,-9 6-32,-9 4-800,-16 0-1891,-12 0-2177,-14 0-3909</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0:10.997"/>
    </inkml:context>
    <inkml:brush xml:id="br0">
      <inkml:brushProperty name="width" value="0.025" units="cm"/>
      <inkml:brushProperty name="height" value="0.025" units="cm"/>
    </inkml:brush>
  </inkml:definitions>
  <inkml:trace contextRef="#ctx0" brushRef="#br0">0 95 9417,'0'0'5189,"54"3"-2146,-8-14-1314,10-3-191,9-4-97,2 0-384,3 3-576,-2 3-353,-7 4-96,-5 7-705,-14 1-2434,-11 0-2915</inkml:trace>
  <inkml:trace contextRef="#ctx0" brushRef="#br0" timeOffset="1">755 1 16464,'0'0'6598,"-26"66"-5349,22-41-256,1 1-96,2-1-641,1-4-224,0 0-192,10-5-1538,-2-4-1056,0-7-930,-3-3-2049</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0:11.371"/>
    </inkml:context>
    <inkml:brush xml:id="br0">
      <inkml:brushProperty name="width" value="0.025" units="cm"/>
      <inkml:brushProperty name="height" value="0.025" units="cm"/>
    </inkml:brush>
  </inkml:definitions>
  <inkml:trace contextRef="#ctx0" brushRef="#br0">1 0 18962,'0'0'4132,"76"51"-14126</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11.817"/>
    </inkml:context>
    <inkml:brush xml:id="br0">
      <inkml:brushProperty name="width" value="0.025" units="cm"/>
      <inkml:brushProperty name="height" value="0.025" units="cm"/>
    </inkml:brush>
  </inkml:definitions>
  <inkml:trace contextRef="#ctx0" brushRef="#br0">114 1 11403,'0'0'9935,"-11"-1"-8462,4 1-1183,0 0 0,0 0-1,0 1 1,1 0 0,-1 0 0,0 1 0,-11 4 0,16-5-212,0 0 0,-1 0 0,1 0 1,0 1-1,0-1 0,0 1 0,0-1 0,0 1 1,0 0-1,1 0 0,-1 0 0,0 0 1,1 0-1,0 0 0,-1 0 0,1 1 1,0-1-1,0 0 0,0 1 0,1-1 1,-1 1-1,0-1 0,1 1 0,0-1 0,0 1 1,-1-1-1,1 1 0,1-1 0,-1 5 1,1-6-105,0 1 1,-1 0-1,1-1 0,0 1 1,0 0-1,0-1 1,0 1-1,0-1 1,0 1-1,0-1 1,0 0-1,1 1 1,-1-1-1,1 0 1,-1 0-1,1 0 0,-1 0 1,1 0-1,-1 0 1,1-1-1,0 1 1,3 0-1,49 13-2708,-33-9 984,-15-3 1391,8 1 4,0 0 0,0 2-1,-1-1 1,1 2 0,-1 0 0,20 13 0,-32-19 454,-1 1-1,1-1 1,0 1 0,-1 0 0,1-1 0,-1 1 0,1 0-1,-1-1 1,1 1 0,-1 0 0,1 0 0,-1 0-1,0-1 1,1 1 0,-1 0 0,0 0 0,0 0-1,0 0 1,1 0 0,-1 0 0,0-1 0,0 1 0,0 0-1,0 0 1,-1 0 0,1 0 0,0 0 0,0 0-1,0-1 1,-1 1 0,1 0 0,-1 0 0,1 0-1,0-1 1,-1 1 0,1 0 0,-1 0 0,0-1-1,1 1 1,-1 0 0,1-1 0,-1 1 0,0-1 0,0 1-1,1-1 1,-1 1 0,0-1 0,0 0 0,-1 1-1,-45 23 2424,43-22-2244,-12 4 429,2 1-352,-1-1 0,0 0 0,0-1 0,-1-1 1,1 0-1,-28 2 0,45-10-5252,13-10 1274,8 1-1150,3-1-1248</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0:11.696"/>
    </inkml:context>
    <inkml:brush xml:id="br0">
      <inkml:brushProperty name="width" value="0.025" units="cm"/>
      <inkml:brushProperty name="height" value="0.025" units="cm"/>
    </inkml:brush>
  </inkml:definitions>
  <inkml:trace contextRef="#ctx0" brushRef="#br0">212 1 15855,'0'0'6096,"-13"3"-3944,-12 2-1375,-1 1 1,1 2 0,0 1-1,1 0 1,-33 19 0,56-27-784,0-1 0,0 1 0,0 0 0,0-1 1,0 1-1,0 0 0,0 0 0,0-1 1,0 1-1,0 0 0,0 0 0,1 0 0,-1 0 1,0 0-1,1 0 0,-1 0 0,1 0 0,-1 1 1,1-1-1,-1 1 0,1-1-23,1 0-1,-1 0 0,0-1 1,1 1-1,-1 0 1,1-1-1,-1 1 1,0 0-1,1-1 1,-1 1-1,1-1 0,0 1 1,-1-1-1,1 1 1,-1-1-1,1 1 1,0-1-1,0 0 1,-1 1-1,1-1 0,0 0 1,-1 0-1,2 1 1,56 9-1916,-47-9 1566,4 0 46,1 2 1,-1 0 0,1 0-1,15 7 1,-28-9 351,1 0 0,-1 1 1,-1-1-1,1 0 0,0 1 0,0 0 0,0 0 1,-1 0-1,1 0 0,-1 0 0,0 0 1,1 1-1,-1-1 0,0 1 0,0-1 1,-1 1-1,1 0 0,-1 0 0,1 0 1,-1 0-1,0 0 0,0 0 0,0 0 0,0 0 1,-1 1-1,1 4 0,-2-5 42,1-1-1,-1 1 1,0-1 0,0 1-1,-1-1 1,1 0 0,0 0-1,-1 0 1,1 1 0,-1-1-1,0-1 1,1 1 0,-1 0-1,0 0 1,0-1 0,0 1-1,-1-1 1,1 0 0,0 1-1,-1-1 1,1 0 0,0 0-1,-1-1 1,-3 2 0,-66 15 942,61-15-1169,0 0 1,0-2-1,0 1 1,-1-1-1,1-1 1,-11-1-1,21 1-181,1 1 0,-1-1 0,0 0 0,1 1 0,-1-1 0,1 1 0,-1-1 0,1 0 0,-1 0 0,1 1 0,0-1 1,-1 0-1,1 0 0,0 0 0,0 1 0,0-1 0,-1 0 0,1 0 0,0 0 0,0 0 0,0 1 0,0-1 0,0 0 0,1 0 0,-1 0 0,0 0 0,0 1 0,0-1 0,1 0 0,-1 0 0,1 0 0,-1 1 0,1-2 0,12-11-8819</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0:12.090"/>
    </inkml:context>
    <inkml:brush xml:id="br0">
      <inkml:brushProperty name="width" value="0.025" units="cm"/>
      <inkml:brushProperty name="height" value="0.025" units="cm"/>
    </inkml:brush>
  </inkml:definitions>
  <inkml:trace contextRef="#ctx0" brushRef="#br0">90 1 13453,'0'0'7004,"-10"12"-4623,1-1-1770,0 0 1,1 0 0,1 1-1,-1 0 1,2 1 0,0 0-1,0 0 1,2 0 0,-1 0 0,2 1-1,-5 26 1,8-30-420,-1 0 0,2 0-1,-1 1 1,2-1 0,-1 0 0,1 0 0,1 0 0,0-1 0,0 1-1,6 12 1,-7-18-206,1 0 0,-1-1 0,0 1 0,1-1 0,0 1 0,0-1 0,0 0 0,0 0 0,0 0 0,1-1 0,-1 1 0,1-1 1,0 0-1,0 0 0,0 0 0,0 0 0,0-1 0,0 0 0,0 1 0,0-1 0,0-1 0,1 1 0,-1-1 0,0 0 0,1 0 0,-1 0 0,5-1 0,-4 0-68,-1 0 1,1-1-1,-1 0 1,0 0-1,1 0 1,-1 0-1,0-1 1,0 1-1,0-1 1,-1 0-1,1 0 1,-1-1-1,1 1 1,-1-1-1,0 0 1,3-5-1,-2 4 58,-1 0 1,1 1-1,1-1 0,-1 1 1,1 0-1,-1 0 0,1 0 0,0 1 1,6-4-1,-10 10 71,0 0-1,0-1 1,-1 1-1,1 0 1,-1 0 0,0-1-1,0 1 1,0 0-1,0 0 1,0 3-1,-12 47 225,10-46-255,0-1 0,0 1 0,0 0-1,1 0 1,0 0 0,0 0-1,1 0 1,0 0 0,0-1-1,1 1 1,1 8 0,-2-14-123,1 1 0,0-1 1,0 0-1,0 1 1,0-1-1,0 0 1,0 0-1,0 0 1,0 0-1,1 0 0,-1 0 1,0 0-1,1 0 1,-1-1-1,0 1 1,1 0-1,-1-1 1,1 1-1,-1-1 1,1 1-1,-1-1 0,1 0 1,-1 0-1,1 0 1,0 0-1,-1 0 1,4 0-1,-1 0-1017,0-1-1,1 1 1,-1-1 0,0 0-1,0 0 1,0 0 0,0-1-1,0 1 1,6-4 0,14-15-9969</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0:12.435"/>
    </inkml:context>
    <inkml:brush xml:id="br0">
      <inkml:brushProperty name="width" value="0.025" units="cm"/>
      <inkml:brushProperty name="height" value="0.025" units="cm"/>
    </inkml:brush>
  </inkml:definitions>
  <inkml:trace contextRef="#ctx0" brushRef="#br0">1 97 15983,'0'0'2563,"6"-11"245,-2 5-2523,-1 0 1,1 1-1,0-1 1,0 1 0,1 0-1,0 0 1,0 0-1,0 0 1,0 1 0,1 0-1,0 0 1,0 1-1,0-1 1,0 1 0,0 1-1,1-1 1,-1 1-1,1 0 1,0 0 0,-1 1-1,12-1 1,-6 1 39,-1 1 0,1 0 0,-1 0 0,1 1 0,-1 1 0,0 0 0,16 5-1,-24-6-285,0 0 0,0 0 0,-1 0 0,1 1 0,-1-1 0,1 1 0,-1 0 0,0 0 0,1 0-1,-1 0 1,0 0 0,0 0 0,-1 0 0,1 1 0,0-1 0,-1 1 0,1 0 0,-1-1 0,0 1-1,0 0 1,0-1 0,0 1 0,-1 0 0,1 0 0,-1 0 0,1 0 0,-1 0 0,0 0-1,0 0 1,-1 0 0,1 0 0,0 0 0,-1 0 0,-1 3 0,0 1 0,0-1 1,-1 0-1,1 0 0,-1 0 0,-1 0 1,1 0-1,-1 0 0,0-1 1,0 0-1,0 0 0,-8 6 1,-65 51 118,35-30-105,39-29-86,-41 39 120,32-18-437,12-23 312,0 0 1,0 0-1,0-1 0,1 1 0,-1 0 0,0 0 0,0-1 1,0 1-1,1 0 0,-1 0 0,0-1 0,1 1 0,-1-1 1,0 1-1,1 0 0,-1-1 0,1 1 0,-1-1 1,1 1-1,0-1 0,-1 1 0,1-1 0,-1 1 0,1-1 1,0 0-1,-1 1 0,1-1 0,0 0 0,1 1 1,20 6-1444,0-2 0,0 0 0,35 2 0,32 8-6518,-55-6 2218</inkml:trace>
  <inkml:trace contextRef="#ctx0" brushRef="#br0" timeOffset="1">269 650 7303,'0'0'17296,"-50"32"-12363,61-32-4677,10-7-448,2-7-2499,1-3-4547</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1:47.087"/>
    </inkml:context>
    <inkml:brush xml:id="br0">
      <inkml:brushProperty name="width" value="0.025" units="cm"/>
      <inkml:brushProperty name="height" value="0.025" units="cm"/>
    </inkml:brush>
  </inkml:definitions>
  <inkml:trace contextRef="#ctx0" brushRef="#br0">42 1 17457,'0'0'2242,"-18"55"-801,8-25 96,3 2-640,3 2 0,1 0-512,3-2-257,0 0-96,0-3 0,1-3 0,4-5-96,-1-5-833,-1-2-1185,-3-8-1281</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1:47.463"/>
    </inkml:context>
    <inkml:brush xml:id="br0">
      <inkml:brushProperty name="width" value="0.025" units="cm"/>
      <inkml:brushProperty name="height" value="0.025" units="cm"/>
    </inkml:brush>
  </inkml:definitions>
  <inkml:trace contextRef="#ctx0" brushRef="#br0">0 95 16143,'0'0'5146,"13"-9"-3288,4-3-1325,0 2 0,1 0 0,1 1 1,-1 1-1,1 0 0,27-6 0,-27 10-408,0 0 0,0 1 0,0 1 0,0 1 0,1 0 0,27 4 0,-44-3-130,-1 0-1,0 1 0,0-1 1,0 1-1,0-1 1,0 1-1,0 0 0,-1 0 1,1 0-1,0 0 1,0 0-1,0 0 0,-1 0 1,1 1-1,-1-1 1,1 1-1,-1-1 0,1 1 1,-1-1-1,0 1 1,0 0-1,2 3 0,-2-2 0,0 1 0,-1-1 0,1 0 0,-1 1 0,0-1 0,0 0-1,0 1 1,0-1 0,0 1 0,-1-1 0,0 0 0,-1 6 0,-3 3 28,1 0 0,-2-1 0,1 0 0,-2 0 1,1 0-1,-13 14 0,-20 15 103,-24 29 833,60-64-901,-1 0-1,1 0 1,0 0 0,0 0 0,1 0-1,-1 1 1,1-1 0,0 1-1,1-1 1,-1 1 0,1 0 0,0 8-1,2-9-47,0-1 1,0 0-1,0 0 0,1 0 0,-1 0 0,1 0 0,0 0 0,0 0 0,1 0 1,-1-1-1,1 1 0,0-1 0,0 0 0,0 0 0,0 0 0,1 0 0,-1-1 1,5 3-1,2 3-219,1-1 0,0 0 0,1-1 1,23 9-1,16-6-2888,-17-10-2858,-14-3-920</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1:47.852"/>
    </inkml:context>
    <inkml:brush xml:id="br0">
      <inkml:brushProperty name="width" value="0.025" units="cm"/>
      <inkml:brushProperty name="height" value="0.025" units="cm"/>
    </inkml:brush>
  </inkml:definitions>
  <inkml:trace contextRef="#ctx0" brushRef="#br0">34 112 15759,'0'0'9737,"11"-2"-8835,-7 2-803,20-3 346,44-12 0,-63 14-429,0-1 0,0 1 0,0-1 0,0 0 0,0 0 0,-1 0 0,1-1 0,-1 1 0,1-1-1,-1 0 1,0-1 0,0 1 0,0-1 0,-1 0 0,1 1 0,-1-2 0,5-6 0,-8 10 8,0 0 0,1 1 0,-1-1 0,0 0 0,1 0 0,-1 0 0,0 0 0,0 0 0,0 0 1,0 0-1,0 0 0,0 0 0,0 0 0,0 1 0,0-1 0,0 0 0,0 0 0,-1 0 0,1 0 0,0 0 0,-1 0 0,1 1 0,-1-1 0,1 0 0,-1 0 0,1 0 0,-1 1 0,0-2 0,-1 1 12,0 0 0,0 0 0,0 0 0,0 0 0,0 0 0,0 1 0,0-1 0,0 1 0,0-1 0,0 1 0,0 0 0,-3 0 0,-2 0 31,-1 0 0,0 0 0,0 1 0,1 1 0,-1-1 0,-10 4 0,9-1-4,1 1 0,-1 0 0,1 1 0,-1-1 0,2 1 1,-1 1-1,1 0 0,-10 11 0,12-13-11,0 1-1,1 0 1,0 0-1,0 0 1,1 0-1,-1 1 1,1-1-1,1 1 1,-1 0 0,1 0-1,1 0 1,-2 10-1,2-15-56,1-1 0,1 1 0,-1-1 0,0 0-1,0 1 1,0-1 0,1 1 0,-1-1 0,0 0 0,1 1 0,0-1-1,-1 0 1,1 0 0,0 1 0,-1-1 0,1 0 0,0 0 0,0 0-1,0 0 1,0 0 0,0 0 0,2 1 0,1 0-121,-1 0 0,0 0 0,1-1 0,0 0 0,-1 0 0,1 0 1,0 0-1,5 1 0,4-1-1484,0-1 1,0 0-1,0-1 0,18-3 1,8-8-5192</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1:48.228"/>
    </inkml:context>
    <inkml:brush xml:id="br0">
      <inkml:brushProperty name="width" value="0.025" units="cm"/>
      <inkml:brushProperty name="height" value="0.025" units="cm"/>
    </inkml:brush>
  </inkml:definitions>
  <inkml:trace contextRef="#ctx0" brushRef="#br0">82 159 6983,'0'0'16783,"-10"9"-14786,1 0-1402,-1 1 0,2-1 0,-14 20 0,19-25-461,0 1 0,1 0 1,-1 0-1,1 0 0,0 0 0,0 0 1,1 1-1,0-1 0,0 0 0,0 1 1,0-1-1,1 1 0,0-1 0,1 11 1,0-14-131,0 0 1,-1-1 0,1 1-1,0 0 1,0-1 0,0 1 0,1 0-1,-1-1 1,0 0 0,0 1 0,1-1-1,-1 0 1,1 1 0,-1-1 0,1 0-1,0 0 1,0 0 0,-1-1 0,1 1-1,0 0 1,0-1 0,0 1 0,-1-1-1,1 1 1,0-1 0,0 0 0,0 0-1,0 0 1,0 0 0,0 0-1,3-1 1,4 1 9,-1-1 0,1 0 0,0 0 0,0-1 0,13-5-1,-8 1-30,0-1 1,-1-1-1,0-1 0,0 1 0,-1-2 0,0 0 0,0 0 0,-1-1 0,17-23 0,-12 14 13,-2-1 0,0 0 1,-2-2-1,0 1 0,10-30 0,-20 47 10,0 0-1,-1-1 0,1 1 1,-1-1-1,0 0 0,-1 1 1,1-1-1,-1-8 0,-16 20 171,7 4-28,0 0-1,1 0 0,0 1 1,1 0-1,0 0 0,1 1 1,0-1-1,1 1 1,0 1-1,1-1 0,0 1 1,1 0-1,1-1 0,-2 23 1,4-30-180,0 1 0,0-1 0,1 1 1,0-1-1,0 1 0,0-1 1,1 0-1,-1 1 0,1-1 1,0 0-1,1 0 0,0 0 1,-1-1-1,1 1 0,1 0 0,-1-1 1,7 7-1,19 12-2894,3-5-3357,-7-8-3278</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1:52.945"/>
    </inkml:context>
    <inkml:brush xml:id="br0">
      <inkml:brushProperty name="width" value="0.025" units="cm"/>
      <inkml:brushProperty name="height" value="0.025" units="cm"/>
    </inkml:brush>
  </inkml:definitions>
  <inkml:trace contextRef="#ctx0" brushRef="#br0">4 0 14926,'1'2'328,"0"0"-1,-1 1 1,1-1 0,-1 0-1,0 0 1,1 0 0,-1 0-1,0 1 1,0-1-1,0 0 1,-1 3 0,1-1 256,-6 241 6479,6-243-7033,0 0 0,0 0 1,0 0-1,0 0 0,0 0 0,1 0 0,-1-1 0,1 1 1,-1 0-1,1 0 0,-1 0 0,1-1 0,0 1 0,0 0 1,0-1-1,0 1 0,2 2 0,-1-4-9,-1 1 0,0 0 0,0 0 0,0-1-1,0 1 1,1-1 0,-1 0 0,0 1 0,1-1 0,-1 0 0,0 1-1,1-1 1,-1 0 0,0 0 0,1 0 0,-1 0 0,0-1-1,1 1 1,0 0 0,4-2 24,0 0 0,-1 0 0,1-1 0,-1 0 0,1 0 0,-1 0 0,0 0 0,0-1-1,6-6 1,4-6-16,0-1-1,15-23 1,11-15-2,-43 101 880,-9-8-424,6-24-395,0 1-1,2-1 1,0 1 0,0-1-1,0 17 1,3-30-116,1-1 0,-1 1-1,0 0 1,0-1 0,1 1 0,-1-1-1,1 1 1,-1 0 0,0-1 0,1 1-1,-1-1 1,1 1 0,0-1 0,-1 0-1,1 1 1,-1-1 0,1 1 0,-1-1-1,1 0 1,0 0 0,-1 1 0,1-1-1,0 0 1,-1 0 0,1 0 0,0 0-1,-1 1 1,1-1 0,0 0 0,0 0-1,-1-1 1,1 1 0,0 0 0,-1 0-1,1 0 1,0 0 0,-1-1 0,2 1-1,30-11-4165,-10-8-781,1-5-1661</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1:53.287"/>
    </inkml:context>
    <inkml:brush xml:id="br0">
      <inkml:brushProperty name="width" value="0.025" units="cm"/>
      <inkml:brushProperty name="height" value="0.025" units="cm"/>
    </inkml:brush>
  </inkml:definitions>
  <inkml:trace contextRef="#ctx0" brushRef="#br0">113 0 15855,'0'0'3379,"-8"9"-736,1-3-2275,-56 65 4458,59-66-4552,1 0 1,-1 0 0,1 1-1,0-1 1,0 1-1,0 0 1,1 0-1,0 0 1,0 0-1,0 0 1,1 0-1,0 1 1,0 11 0,1-17-273,1 0 0,0 0 0,-1 0 0,1 0 0,0 0 1,0 0-1,0 0 0,0 0 0,0-1 0,0 1 0,0 0 1,0 0-1,0-1 0,1 1 0,-1-1 0,0 1 0,0-1 1,1 1-1,-1-1 0,0 0 0,0 0 0,1 0 1,-1 0-1,0 1 0,1-2 0,-1 1 0,0 0 0,1 0 1,1-1-1,42-6-169,-36 4 98,0-1-1,-1 0 1,1-1 0,-1 0-1,0 0 1,-1-1-1,1 1 1,-1-2 0,0 1-1,-1-1 1,1 0-1,-1-1 1,-1 1 0,0-1-1,0 0 1,0-1-1,-1 1 1,4-11 0,-29 83 1216,17-54-1100,0 0 0,0 0 0,1 1 0,0-1 0,1 1-1,1-1 1,-1 1 0,1 11 0,2-21-97,-1 1 0,1-1 1,-1 0-1,1 0 0,-1 1 0,1-1 0,0 0 0,0 0 1,-1 0-1,1 0 0,0 0 0,0 0 0,0 0 1,0 0-1,0-1 0,1 1 0,-1 0 0,0 0 0,0-1 1,0 1-1,1-1 0,-1 1 0,0-1 0,1 0 0,-1 1 1,0-1-1,1 0 0,-1 0 0,0 0 0,1 0 1,-1 0-1,0 0 0,1-1 0,-1 1 0,0 0 0,2-1 1,3 0-655,0 1 1,0-2 0,0 1 0,0-1 0,0 0 0,-1 0 0,8-4 0,-5 1-1128,0-2 1,0 1 0,0-1 0,-1 0 0,7-10 0,11-16-7037</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1:53.629"/>
    </inkml:context>
    <inkml:brush xml:id="br0">
      <inkml:brushProperty name="width" value="0.025" units="cm"/>
      <inkml:brushProperty name="height" value="0.025" units="cm"/>
    </inkml:brush>
  </inkml:definitions>
  <inkml:trace contextRef="#ctx0" brushRef="#br0">102 0 12556,'0'0'10089,"-11"10"-8306,4-4-1539,-40 39 1338,43-41-1498,1-1 0,0 1 0,0 0 1,0 0-1,0 1 0,1-1 0,0 0 0,0 1 1,0 0-1,0-1 0,1 1 0,-2 8 1,3-12-177,1 0 1,-1 1-1,0-1 1,1 0 0,-1 1-1,1-1 1,-1 0 0,1 0-1,0 0 1,-1 0 0,1 0-1,0 0 1,0 0 0,0 0-1,0 0 1,0 0-1,0 0 1,0 0 0,0-1-1,0 1 1,0 0 0,1-1-1,-1 1 1,0-1 0,0 1-1,1-1 1,-1 0 0,0 1-1,1-1 1,1 0-1,53 5-2650,-39-4 1905,-7 0 841,0 1-1,-1 0 1,1 0 0,14 6-1,-23-8 107,0 1 0,0-1-1,0 0 1,0 1-1,0-1 1,0 1 0,0 0-1,-1-1 1,1 1 0,0 0-1,0-1 1,-1 1-1,1 0 1,0 0 0,-1 0-1,1 0 1,-1-1-1,1 1 1,-1 0 0,1 0-1,0 2 1,-2-2 45,1 0 0,0 1 0,-1-1 0,1 1 0,-1-1 0,0 0 0,1 0 0,-1 1 0,0-1 0,0 0 0,1 0 0,-1 0 0,0 0 0,0 0 0,0 0 0,-1 0 0,1 0 0,0 0 0,0-1 0,0 1 0,-2 0 0,-11 8 615,0-1-1,0 0 1,-27 9 0,33-14-922,0-1 0,0 0 0,0 0 0,0-1 1,-12 0-1,6-3-3377,4-8-2701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12.252"/>
    </inkml:context>
    <inkml:brush xml:id="br0">
      <inkml:brushProperty name="width" value="0.025" units="cm"/>
      <inkml:brushProperty name="height" value="0.025" units="cm"/>
    </inkml:brush>
  </inkml:definitions>
  <inkml:trace contextRef="#ctx0" brushRef="#br0">76 48 11627,'0'0'7068,"6"-9"-4116,14-24-950,-21 27 116,-9 8-1336,-9 6-180,11-3-344,1 1-1,0 1 1,0 0 0,0 0 0,-6 9-1,10-12-170,1-1-1,-1 1 0,1 0 1,0 0-1,0 0 0,0 0 0,1 0 1,0 0-1,-1 0 0,2 0 1,-1 0-1,0 1 0,0 7 1,2-12-84,-1 1 1,1 0-1,-1 0 1,1 0-1,0 0 1,-1 0-1,1-1 1,0 1-1,-1 0 1,1-1-1,0 1 1,0 0-1,0-1 1,0 1-1,-1-1 1,1 1-1,0-1 1,0 0-1,0 1 1,0-1-1,0 0 1,0 0-1,0 1 1,0-1-1,0 0 1,0 0-1,0 0 1,2-1-1,36 0-9,-33 1-25,6-2-191,0 0 0,0-1 1,0-1-1,0 0 1,0 0-1,12-8 0,-14 7 139,0 1-1,1-1 0,-1 1 1,1 1-1,0 0 0,0 1 1,18-2-1,-28 4 113,0 1 0,-1 0 0,1-1 0,-1 1 0,1-1 0,-1 1 0,1 0-1,-1 0 1,1-1 0,-1 1 0,0 0 0,0 0 0,1-1 0,-1 1 0,0 0 0,0 0 0,0 0 0,0-1 0,0 1 0,0 0 0,0 0 0,0 0 0,0 0-1,0-1 1,0 1 0,0 0 0,-1 0 0,1 0 0,0-1 0,-1 2 0,-7 27 451,8-28-459,-1 0-1,1 0 1,-1 0-1,1 0 1,-1 0-1,1 0 1,0 0 0,-1 0-1,1 0 1,0 0-1,0 0 1,0 0-1,0 0 1,0 0-1,0 0 1,0 0-1,0 0 1,0 0-1,0 0 1,1 0 0,-1 0-1,0 0 1,1 0-1,-1 0 1,1 0-1,-1 0 1,1 0-1,-1 0 1,1 0-1,0 0 1,-1 0 0,1-1-1,1 2 1,1-1 1,0 0 0,0 0 1,-1-1-1,1 1 1,0-1-1,0 0 0,0 1 1,0-1-1,0-1 1,0 1-1,-1 0 1,5-2-1,14-2-71,1-2 0,27-12 0,-48 17 34,55-23-304,-39 15 277,2 1 0,-1 0 0,1 2 0,24-6 0,-42 12 60,-1 0 1,0 0-1,1 1 0,-1-1 0,0 0 0,1 0 0,-1 1 1,0-1-1,1 0 0,-1 1 0,0-1 0,1 0 1,-1 1-1,0-1 0,0 0 0,0 1 0,1-1 1,-1 0-1,0 1 0,0-1 0,0 1 0,0-1 1,0 0-1,0 1 0,0-1 0,0 1 0,0-1 0,0 1 1,0-1-1,0 0 0,0 1 0,0-1 0,0 1 1,0-1-1,0 0 0,0 1 0,-1-1 0,1 1 1,0-1-1,0 0 0,0 1 0,-1-1 0,1 1 0,-11 29-171,8-20-408,2-2-1423,0-3-3314</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1:54.508"/>
    </inkml:context>
    <inkml:brush xml:id="br0">
      <inkml:brushProperty name="width" value="0.025" units="cm"/>
      <inkml:brushProperty name="height" value="0.025" units="cm"/>
    </inkml:brush>
  </inkml:definitions>
  <inkml:trace contextRef="#ctx0" brushRef="#br0">164 65 10922,'0'0'6017,"-3"-10"-3071,1 6-2552,0 0-1,0 0 0,-1 0 0,1 0 0,-1 0 0,0 0 0,0 1 0,0-1 0,-7-5 0,8 7-260,0 1 1,0 0 0,-1 0 0,1 0 0,0 0 0,-1 0-1,1 0 1,0 1 0,-1-1 0,1 1 0,-1 0 0,1 0-1,-1 0 1,1 0 0,-1 0 0,1 0 0,-1 0 0,1 1-1,-1 0 1,1-1 0,0 1 0,-1 0 0,1 0-1,0 0 1,-4 3 0,0 0-93,1 0 1,0 1-1,1-1 0,-1 1 0,1 0 0,0 1 0,0-1 1,0 1-1,1-1 0,0 1 0,0 0 0,1 0 1,-1 0-1,1 1 0,1-1 0,-1 1 0,1-1 0,0 1 1,1-1-1,-1 12 0,1-17-37,0 0 1,1 0-1,-1 0 0,0 0 1,0 0-1,0 0 0,0 0 1,1 0-1,-1 0 0,0 0 1,1-1-1,-1 1 0,1 0 1,-1 0-1,1 0 1,-1-1-1,1 1 0,0 0 1,-1-1-1,1 1 0,0 0 1,0-1-1,-1 1 0,1-1 1,0 1-1,0-1 0,1 1 1,32 2 102,-24-4-78,-1-1-1,1 0 1,-1-1-1,0 1 1,11-6-1,-5 0-43,0 0 0,0-1 1,0-1-1,-2 0 0,1-1 0,-1-1 0,0 0 0,-2 0 0,21-27 0,-38 48 37,2-3 41,-1 1 0,1 0-1,1 1 1,-1-1 0,1 1 0,1-1-1,-1 1 1,1 0 0,0 0 0,1 0-1,0 0 1,0 9 0,2-15-37,0-1-1,0 1 1,-1-1 0,2 1-1,-1-1 1,0 1 0,0-1-1,0 0 1,1 0 0,-1 0-1,0 1 1,1-1 0,-1-1-1,1 1 1,-1 0 0,1 0-1,0 0 1,-1-1 0,1 1-1,0-1 1,-1 0 0,1 1-1,0-1 1,0 0 0,-1 0 0,1 0-1,0 0 1,0 0 0,-1 0-1,4-2 1,6 2 5,-1-1 0,1-1-1,-1 0 1,10-3 0,-7 0-19,-1-1 0,0-1 0,20-13 0,-21 12-7,1 1 1,-1 0-1,21-8 1,-31 15 2,-1 0 0,0 0 0,1 0 0,-1 0 0,0 1 0,1-1 0,-1 0 0,0 0 0,1 0 0,-1 0 0,0 0 0,1 0 0,-1 1 0,0-1 0,0 0 0,1 0 0,-1 1 0,0-1 0,0 0 0,1 0 0,-1 1 0,0-1 0,0 0 0,0 1 0,1-1 0,-1 0 0,0 1 0,0-1 0,0 0 0,0 1 0,0-1 0,0 0 0,0 1 0,0-1 0,0 0 0,0 1 0,0-1 0,0 0 0,0 1 0,0-1 0,0 0 0,0 1 0,0 0 9,0 0-1,0 0 0,0 0 0,0-1 1,0 1-1,0 0 0,1 0 1,-1 0-1,0-1 0,0 1 0,1 0 1,-1 0-1,1-1 0,-1 1 1,0 0-1,1-1 0,-1 1 0,1 0 1,0-1-1,-1 1 0,1-1 1,-1 1-1,1-1 0,0 1 1,0-1-1,-1 1 0,2 0 0,5-1 5,1 0 1,-1 0-1,0 0 0,0-1 0,0 0 0,0 0 0,0-1 0,0 0 0,0 0 0,0 0 0,-1-1 0,12-7 0,-8 5-19,-1 1 0,1 0 0,0 1 0,18-5-1,-27 8 4,-1 0 0,1-1-1,-1 1 1,1 0 0,-1 0-1,1 0 1,0 0 0,-1 0-1,1 0 1,0 0 0,-1 0-1,1 0 1,-1 0 0,1 0-1,0 0 1,-1 1 0,1-1-1,-1 0 1,1 0 0,-1 1-1,1-1 1,0 0 0,-1 1-1,1-1 1,-1 0 0,0 1-1,1-1 1,-1 1 0,1-1-1,-1 1 1,0-1 0,1 1-1,-1-1 1,0 1 0,1-1-1,-1 1 1,0-1 0,0 1-1,0 0 1,1-1 0,-1 1-1,0-1 1,0 1 0,0 0-1,0-1 1,0 1 0,0-1-1,0 1 1,0 0 0,0-1-1,-1 1 1,1-1 0,0 1-1,0 0 1,-1-1-1,1 1 1,0-1 0,0 1-1,-1-1 1,0 1 0,1 1-413,0-1 1,-1 1-1,1-1 0,0 0 1,0 1-1,-1-1 1,1 1-1,0-1 0,1 1 1,-1-1-1,0 1 1,0-1-1,1 1 0,0 2 1</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1:55.146"/>
    </inkml:context>
    <inkml:brush xml:id="br0">
      <inkml:brushProperty name="width" value="0.025" units="cm"/>
      <inkml:brushProperty name="height" value="0.025" units="cm"/>
    </inkml:brush>
  </inkml:definitions>
  <inkml:trace contextRef="#ctx0" brushRef="#br0">98 7 16912,'0'0'7548,"-8"4"-6629,-1 0-749,0 1 0,1 1 1,0-1-1,0 1 0,-12 13 0,17-17-161,1 1-1,0-1 0,-1 0 1,1 1-1,0 0 0,0-1 1,1 1-1,-1 0 0,1 0 1,-1 0-1,1 0 0,0 0 1,0 0-1,0 0 0,1 0 1,-1 1-1,1-1 0,-1 0 1,1 0-1,0 1 0,0-1 1,1 0-1,-1 0 1,1 1-1,1 4 0,-1-7-7,0 0 0,0 0 0,0-1-1,1 1 1,-1 0 0,0-1 0,0 1-1,1-1 1,-1 1 0,0-1 0,1 1 0,-1-1-1,0 0 1,1 0 0,-1 0 0,0 0 0,1 0-1,-1 0 1,1 0 0,-1 0 0,0 0 0,1-1-1,1 0 1,33-8 135,-23 1-181,-1 0-1,0 0 1,0-1-1,-1 0 1,0-1 0,0-1-1,-1 1 1,-1-2 0,0 1-1,-1-1 1,9-15-1,-26 66 100,6-33-71,1 0 0,0 0 0,0 1-1,1-1 1,0 0 0,0 1 0,0 0 0,1-1 0,0 10 0,1-14-131,-1-1 0,0 1 0,1-1-1,-1 1 1,1-1 0,0 0 0,-1 1 0,1-1 0,0 0 0,0 0 0,0 1 0,0-1 0,0 0-1,0 0 1,0 0 0,0 0 0,3 1 0,-2-1-348,1 1-1,0-1 1,-1-1 0,1 1 0,0 0-1,0-1 1,-1 1 0,1-1-1,0 0 1,0 0 0,0 0-1,4-1 1,20-6-4874,-1-11-1319</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1:55.505"/>
    </inkml:context>
    <inkml:brush xml:id="br0">
      <inkml:brushProperty name="width" value="0.025" units="cm"/>
      <inkml:brushProperty name="height" value="0.025" units="cm"/>
    </inkml:brush>
  </inkml:definitions>
  <inkml:trace contextRef="#ctx0" brushRef="#br0">89 1 9769,'0'0'10367,"-8"12"-9085,-1 3-814,0 1 1,1 0 0,1 0-1,0 0 1,2 1 0,-1 0 0,2 1-1,0-1 1,-1 22 0,5-38-482,0 1 0,1 0 1,-1 0-1,0 0 0,1 0 0,-1 0 1,1 0-1,0-1 0,0 1 0,-1 0 1,1-1-1,0 1 0,0 0 1,1-1-1,-1 1 0,0-1 0,1 0 1,-1 1-1,0-1 0,1 0 1,-1 0-1,1 0 0,0 0 0,-1 0 1,1 0-1,0 0 0,0-1 1,0 1-1,-1-1 0,1 1 0,0-1 1,0 0-1,0 1 0,0-1 0,0 0 1,3-1-1,11 1-608,0-1 1,-1 0-1,26-6 0,-21 3-274,-19 4 957,-1-1 1,0 1 0,1 0 0,-1 0 0,1 0-1,-1 0 1,0-1 0,1 1 0,-1 0-1,1 0 1,-1 0 0,1 0 0,-1 0-1,1 0 1,-1 0 0,0 0 0,1 0 0,-1 0-1,1 0 1,-1 1 0,1-1 0,-1 0-1,0 0 1,1 0 0,-1 0 0,1 1-1,-1-1 1,0 0 0,1 0 0,-1 1-1,0-1 1,1 0 0,-1 1 0,0-1 0,1 0-1,-1 1 1,0-1 0,0 1 0,0-1-1,1 0 1,-1 1 0,0 0 0,-11 20 1899,-29 17 71,33-33-1950,0-1 0,0 0 0,0-1 1,0 1-1,-1-1 0,1-1 0,-1 0 0,0 0 0,0 0 0,1-1 0,-1 0 1,0-1-1,-15 0 0,22 0-324,0 0 1,0-1-1,0 1 0,0 0 1,0-1-1,0 1 0,0-1 1,0 1-1,0-1 0,1 0 1,-1 1-1,0-1 0,0 0 1,1 1-1,-1-1 0,0 0 1,1 0-1,-1 0 0,1 1 1,-1-1-1,1 0 0,-1 0 1,1 0-1,0 0 0,0 0 1,-1 0-1,1 0 0,0 0 1,0 0-1,0 0 0,0 0 1,0 0-1,0 0 0,0 0 1,0 0-1,1-2 0,-1-14-7003</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1:55.895"/>
    </inkml:context>
    <inkml:brush xml:id="br0">
      <inkml:brushProperty name="width" value="0.025" units="cm"/>
      <inkml:brushProperty name="height" value="0.025" units="cm"/>
    </inkml:brush>
  </inkml:definitions>
  <inkml:trace contextRef="#ctx0" brushRef="#br0">202 57 19731,'0'0'4852,"-9"-9"-3373,4 4-1320,0 0-1,0 0 1,-1 1-1,1 0 1,-1 0-1,0 0 1,0 0-1,-1 1 1,-7-2-1,10 3-122,0 1 0,1 1 0,-1-1-1,0 0 1,0 1 0,0 0 0,0 0-1,0 0 1,0 1 0,0-1 0,0 1-1,0 0 1,0 0 0,0 0 0,1 1-1,-1-1 1,1 1 0,-1 0 0,1 0-1,-1 0 1,1 0 0,-4 4 0,4-3-36,-1 0-1,1 0 1,0 0 0,0 1 0,0 0 0,0-1 0,0 1 0,1 0 0,-1 0 0,1 1 0,-3 7 0,5-10-27,0-1 1,0 1-1,0-1 1,-1 1 0,1 0-1,1-1 1,-1 1 0,0 0-1,0-1 1,1 1-1,-1-1 1,0 1 0,1-1-1,0 1 1,-1-1 0,1 1-1,0-1 1,0 0-1,0 1 1,0-1 0,0 0-1,0 0 1,0 0 0,0 1-1,0-1 1,1 0-1,-1-1 1,0 1 0,1 0-1,-1 0 1,1 0 0,-1-1-1,1 1 1,-1-1-1,1 1 1,2-1 0,71 15-2751,-62-13 2164,-1-1 0,1 1 0,-1 1-1,0 1 1,0-1 0,0 2 0,20 9 0,-32-13 665,1-1-1,0 0 1,0 1 0,-1-1 0,1 1-1,0-1 1,-1 1 0,1-1 0,-1 1 0,1 0-1,-1-1 1,1 1 0,-1 0 0,1-1-1,-1 1 1,1 0 0,-1-1 0,0 1 0,0 0-1,1 0 1,-1 0 0,0-1 0,0 1-1,0 0 1,0 0 0,0 0 0,0-1 0,0 1-1,0 0 1,0 0 0,0 0 0,0 0-1,-1-1 1,1 1 0,0 0 0,0 0 0,-1-1-1,1 1 1,-1 0 0,1-1 0,-1 1-1,1 0 1,-1-1 0,1 1 0,-1 0 0,1-1-1,-1 1 1,0-1 0,1 1 0,-1-1-1,0 0 1,0 1 0,1-1 0,-2 1-1,-41 18 3555,43-18-3610,-14 4 358,-1-1 0,0 0 0,-1-1 0,1 0 0,-29 0 0,44-4-922,0 0-1,0 0 1,0 0-1,0 0 0,0 1 1,0-1-1,0 0 1,1 0-1,-1 0 1,0 0-1,1 0 1,-1 1-1,0-1 1,1 0-1,-1 0 1,1 1-1,-1-1 1,1 0-1,0 1 0,-1-1 1,2-1-1,17-10-9542</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1:57.192"/>
    </inkml:context>
    <inkml:brush xml:id="br0">
      <inkml:brushProperty name="width" value="0.025" units="cm"/>
      <inkml:brushProperty name="height" value="0.025" units="cm"/>
    </inkml:brush>
  </inkml:definitions>
  <inkml:trace contextRef="#ctx0" brushRef="#br0">134 331 17232,'0'0'2387,"-11"2"554,1 0-2446,1 1-1,0 0 1,0 0-1,0 1 1,0 0 0,-12 8-1,17-10-316,1 1 1,-1-1-1,1 1 0,0 0 0,0 0 0,0 0 1,0 0-1,1 0 0,-1 1 0,1-1 1,0 1-1,0 0 0,0-1 0,1 1 0,-1 0 1,1 0-1,0 0 0,0 0 0,0 0 1,1 0-1,-1 6 0,1-9-172,0 0-1,0 0 1,0 1-1,1-1 1,-1 0-1,0 0 1,0 1-1,1-1 1,-1 0-1,1 0 1,-1 0-1,1 0 1,0 0-1,-1 0 1,1 0-1,0 0 1,0 0-1,0 0 1,0 0-1,0 0 1,0 0-1,0-1 1,0 1 0,0 0-1,1 0 1,2 0 8,-1 0 0,0 1 0,1-2 0,-1 1 0,1 0 1,-1-1-1,1 0 0,-1 1 0,6-2 0,-4 1-24,0 0 0,1-1 0,-1 0 0,0 0 0,0 0 0,0-1 0,0 0 0,0 0 0,0 0-1,0 0 1,-1-1 0,1 0 0,4-3 0,-4-1-37,-1 0 0,0 0 0,-1 0 0,1 0 0,-1 0 0,-1-1-1,1 0 1,-1 1 0,-1-1 0,1 0 0,-1 0 0,-1 0 0,1 0 0,-1 0 0,-1 0-1,-2-14 1,3 22 46,0 0 0,0-1 1,0 1-1,0-1 0,0 1 0,0 0 0,0-1 0,0 1 0,0 0 0,-1-1 0,1 1 0,0 0 0,0-1 0,0 1 0,0 0 0,-1-1 0,1 1 0,0 0 0,0 0 0,-1-1 0,1 1 0,0 0 1,-1 0-1,1 0 0,0-1 0,-1 1 0,1 0 0,0 0 0,-1 0 0,1 0 0,0 0 0,-1-1 0,1 1 0,0 0 0,-1 0 0,1 0 0,0 0 0,-1 0 0,1 0 0,-1 0 0,1 0 1,0 1-1,-1-1 0,1 0 0,0 0 0,-1 0 0,1 0 0,0 0 0,-1 1 0,1-1 0,0 0 0,-1 0 0,1 0 0,0 1 0,0-1 0,-1 0 0,1 0 0,0 1 0,0-1 0,0 0 0,-1 1 1,1-1-1,0 0 0,0 1 0,0 0 0,-11 23 79,11-23-62,0 1-1,0-1 0,0 1 1,0 0-1,0-1 0,0 1 1,1-1-1,-1 1 0,0-1 1,1 1-1,-1-1 0,1 1 1,0-1-1,-1 0 0,1 1 1,0-1-1,0 0 0,0 1 1,0-1-1,0 0 0,0 0 1,3 2-1,-1-1-4,0-1-1,0 1 1,0 0 0,0-1-1,1 0 1,-1 0 0,1 0 0,-1 0-1,7 0 1,2 0 0,0-1-1,-1 0 1,1-1-1,0 0 1,16-5 0,-15 2-43,0-1 0,-1 0 0,1-1 1,-2-1-1,1 1 0,0-2 1,-1 0-1,-1 0 0,1-1 1,15-17-1,-19 18 14,0 0 0,-1 0 1,0 0-1,0-1 0,-1 0 1,0 0-1,0 0 0,-1-1 1,0 1-1,-1-1 0,0 0 1,-1 0-1,0-1 0,1-14 1,-3 24 15,0 1 1,0 0 0,0-1 0,1 1 0,-1-1-1,0 1 1,0 0 0,-1-1 0,1 1 0,0-1 0,0 1-1,0 0 1,0-1 0,0 1 0,0 0 0,0-1-1,-1 1 1,1-1 0,0 1 0,0 0 0,0-1-1,-1 1 1,1 0 0,0 0 0,-1-1 0,1 1 0,0 0-1,-1 0 1,1-1 0,0 1 0,-1 0 0,1 0-1,0 0 1,-1-1 0,-14 7 141,-10 17 119,17-13-143,0 1 0,1 0 0,0 0 0,1 0 0,0 1 0,1 0-1,0 0 1,1 1 0,1 0 0,0-1 0,0 1 0,1 0 0,1 0 0,0 0-1,1 1 1,2 17 0,-2-28-139,1 0 0,0-1-1,1 1 1,-1 0 0,0 0 0,1-1-1,0 1 1,-1 0 0,1-1 0,0 0-1,0 1 1,1-1 0,-1 0 0,0 0 0,1 0-1,-1 0 1,1-1 0,-1 1 0,1-1-1,0 0 1,0 1 0,0-1 0,0 0-1,0-1 1,0 1 0,0 0 0,0-1-1,0 0 1,0 0 0,0 0 0,0 0-1,0 0 1,0 0 0,0-1 0,0 0-1,0 1 1,0-1 0,0 0 0,0-1-1,0 1 1,0 0 0,-1-1 0,1 0-1,-1 1 1,1-1 0,-1 0 0,4-5-1,38-44-957,-41 47 946,0 0 0,0 0 0,0 0 0,-1-1 0,1 1 0,-1-1 0,-1 0 0,1 0 0,-1 0 0,2-9 0,-22 41 13,15-21 181,0 0 0,0 1-1,1 0 1,0-1 0,0 1-1,1 1 1,-1-1-1,1 0 1,1 0 0,0 1-1,0-1 1,0 1 0,1 11-1,1-18-149,0 0 0,-1 0 0,1 1 0,0-1-1,0 0 1,0 0 0,0 0 0,0 0 0,0 0 0,0 0 0,0 0-1,0-1 1,1 1 0,-1 0 0,0-1 0,0 1 0,1 0-1,-1-1 1,1 0 0,-1 1 0,0-1 0,1 0 0,-1 0 0,1 0-1,-1 1 1,0-2 0,1 1 0,-1 0 0,1 0 0,2-1-1,2 1-11,-1-1 0,1 0-1,0 0 1,-1 0 0,1-1-1,9-3 1,-6-1-151,-1 0-1,0 0 1,0-1-1,0 0 1,-1 0-1,0-1 1,0 0-1,-1 0 1,0-1-1,0 1 1,-1-1-1,0 0 1,-1-1-1,0 1 1,3-11-1,-16 43 32,6-15 290,-1 0-1,1 0 1,0 0-1,1 0 0,-2 15 1,3-21-139,1 0 0,0 0 1,0-1-1,0 1 0,0 0 0,0 0 1,1-1-1,-1 1 0,0 0 0,1 0 0,-1-1 1,1 1-1,0 0 0,0-1 0,-1 1 1,1-1-1,0 1 0,0-1 0,0 0 1,1 1-1,-1-1 0,0 0 0,0 0 0,1 1 1,-1-1-1,3 1 0,0-1-18,-1 0 0,1 0 0,-1 0 0,1 0 0,0-1 0,-1 0 0,1 0 0,0 0 0,0 0 0,-1 0 0,1-1 0,6-1-1,-1-1-226,0-1-1,0 0 0,-1 0 0,1 0 0,-1-1 0,0 0 0,-1-1 1,1 0-1,-1 0 0,-1 0 0,1-1 0,-1 0 0,0 0 0,8-13 1,0-2-664,0-1 0,-2-1 1,18-47-1,-21 48 279,-1-1-1,-1-1 1,-1 0 0,-1 1-1,3-45 1,-10 73 3767,-19 36-1093,12-4-1558,2 1-1,1 0 1,2 0 0,2 52 0,-8 65 504,9-150-996,1-194-615,4 191 657,-1 0 0,0 0 0,1 1 0,-1 0 0,0-1 0,0 1 1,0 0-1,3 3 0,5 1-25,1 0 0,0 0 0,0-1 0,1 0 0,-1-1 1,1-1-1,0 0 0,0 0 0,1-2 0,-1 0 0,0 0 0,0-1 1,1 0-1,22-5 0,-31 4-28,0 0 0,0-1 0,0 0 0,0 0 0,0 0 0,-1 0 0,7-5-1,-9 6 1,-1 0-1,1 0 0,0-1 0,0 1 0,-1-1 0,1 1 0,-1-1 0,1 1 0,-1-1 0,0 0 0,0 0 0,0 0 0,0 0 0,0 0 0,0 0 0,0 0 0,-1 0 0,1 0 0,0-4 0,-1 5-11,-1 0 1,1 0-1,-1 0 0,1 0 0,-1 0 1,1 0-1,-1 1 0,0-1 0,1 0 0,-1 0 1,0 1-1,0-1 0,1 0 0,-1 1 1,0-1-1,0 1 0,0-1 0,0 1 1,0 0-1,0-1 0,0 1 0,0 0 0,0-1 1,0 1-1,0 0 0,0 0 0,0 0 1,0 0-1,0 0 0,0 0 0,0 0 1,0 1-1,0-1 0,-1 1 0,-39 8-63,36-7 90,1 1 0,0 0 0,0 0 0,0 1 0,0-1 0,0 1 0,1 0 0,0 0 0,-1 0 0,2 0 0,-1 1 0,0-1 0,1 1 0,0 0 0,-3 9 0,4-11-121,0 0 0,1 0-1,-1 0 1,1 0 0,-1 1-1,1-1 1,0 0 0,1 0-1,-1 0 1,0 0 0,1 1-1,0-1 1,0 0 0,2 5-1,-2-6-246,0 1-1,1-1 1,-1 0-1,1 0 1,-1 0-1,1 0 1,0 0-1,0-1 1,0 1-1,0-1 1,0 1-1,4 1 1,19 8-7068</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1:57.786"/>
    </inkml:context>
    <inkml:brush xml:id="br0">
      <inkml:brushProperty name="width" value="0.025" units="cm"/>
      <inkml:brushProperty name="height" value="0.025" units="cm"/>
    </inkml:brush>
  </inkml:definitions>
  <inkml:trace contextRef="#ctx0" brushRef="#br0">133 30 19346,'0'-1'319,"0"-1"0,0 1-1,0 0 1,0 0 0,0-1 0,0 1-1,-1 0 1,1 0 0,0 0 0,-1-1-1,1 1 1,-1 0 0,1 0-1,-1 0 1,1 0 0,-1 0 0,0 0-1,0 0 1,0 0 0,-1-1 0,1 1-208,0 0 1,-1 1 0,1-1 0,0 1 0,0-1 0,-1 1 0,1 0 0,0 0 0,-1-1 0,1 1 0,0 0 0,-1 0-1,1 0 1,0 1 0,-1-1 0,-1 0 0,-1 2-108,-1-1 0,1 1-1,0-1 1,0 1 0,-1 1 0,1-1 0,1 0-1,-1 1 1,0 0 0,-5 6 0,4-4-1,0 0 0,0 0-1,1 1 1,0 0 0,0 0 0,1 0 0,0 0 0,0 0-1,0 1 1,1-1 0,0 1 0,0 0 0,1 0 0,-2 10 0,4-16-1,-1 0 1,0 0-1,1 0 1,-1-1-1,1 1 1,-1 0 0,1 0-1,0-1 1,-1 1-1,1 0 1,0-1 0,-1 1-1,1-1 1,0 1-1,0-1 1,-1 1 0,1-1-1,0 1 1,0-1-1,0 0 1,0 0-1,0 1 1,0-1 0,0 0-1,-1 0 1,1 0-1,0 0 1,0 0 0,0 0-1,0 0 1,0 0-1,0 0 1,1-1 0,38-6 133,-32 3-133,0 0 1,0-1 0,-1 1-1,1-2 1,-1 1 0,0-1-1,-1 0 1,1 0 0,-1-1-1,0 1 1,-1-1 0,0-1-1,0 1 1,0-1 0,4-10-1,-17 35-786,3-8 825,1-1-1,1 1 1,-1 0 0,1 1-1,-2 14 1,4-22-154,1-1 1,0 1-1,0 0 0,0 0 1,0 0-1,0-1 0,1 1 1,-1 0-1,0 0 0,1-1 0,-1 1 1,1 0-1,0-1 0,-1 1 1,1 0-1,0-1 0,0 1 0,0-1 1,0 0-1,0 1 0,1-1 1,-1 0-1,0 1 0,1-1 0,-1 0 1,0 0-1,1 0 0,0 0 1,-1-1-1,1 1 0,-1 0 0,1-1 1,0 1-1,0-1 0,-1 1 1,1-1-1,0 0 0,3 1 0,48-2-7313,-24-5 1745</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1:58.113"/>
    </inkml:context>
    <inkml:brush xml:id="br0">
      <inkml:brushProperty name="width" value="0.025" units="cm"/>
      <inkml:brushProperty name="height" value="0.025" units="cm"/>
    </inkml:brush>
  </inkml:definitions>
  <inkml:trace contextRef="#ctx0" brushRef="#br0">118 132 1121,'0'0'13197,"-8"7"-10432,-10 11-1023,-31 37 1,44-49-1321,1 0 0,-1 1 1,1 0-1,0 0 0,1 0 0,-1 0 0,1 0 1,1 1-1,-1-1 0,1 1 0,1 0 0,-1 8 1,2-15-414,0 1 1,0-1 0,0 0 0,1 0 0,-1 0 0,0 0-1,1 0 1,-1 0 0,1 0 0,-1 0 0,1 0 0,0 0-1,-1-1 1,1 1 0,0 0 0,0 0 0,-1 0 0,1-1-1,0 1 1,0 0 0,0-1 0,0 1 0,0-1-1,0 1 1,0-1 0,0 0 0,0 1 0,0-1 0,0 0-1,0 0 1,0 1 0,0-1 0,1 0 0,-1 0 0,0 0-1,0-1 1,0 1 0,0 0 0,0 0 0,0 0 0,0-1-1,2 0 1,4 0 0,-1-1 0,0 0 0,0 0-1,1 0 1,-1-1 0,7-4 0,-2-1-102,0-1 0,0 0 1,-1-1-1,-1 0 1,1 0-1,-2-1 0,1-1 1,-1 1-1,-1-1 0,11-26 1,-6 10 120,-1-1 0,-2-1 0,10-57 0,-41 170 1782,15-64-1415,1 0 0,1 1 0,1 0 0,-1 20 0,4-28-275,1 0 0,0 0 1,1-1-1,0 1 1,1 0-1,5 18 1,-5-25-349,0 0 0,0 0 1,1 0-1,0 0 1,0-1-1,6 9 0,-6-9-340,1-1-1,0 1 0,0-1 0,0 0 1,1 0-1,-1 0 0,1 0 1,4 2-1,24 6-7018</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1:58.799"/>
    </inkml:context>
    <inkml:brush xml:id="br0">
      <inkml:brushProperty name="width" value="0.025" units="cm"/>
      <inkml:brushProperty name="height" value="0.025" units="cm"/>
    </inkml:brush>
  </inkml:definitions>
  <inkml:trace contextRef="#ctx0" brushRef="#br0">1 35 13293,'0'0'11990,"7"8"-11884,-2-4-97,-3-2-5,1 0 0,-1 0 0,0 0 1,0 1-1,0-1 0,0 1 1,0-1-1,0 1 0,-1 0 1,1-1-1,-1 1 0,0 0 1,1 0-1,-2 0 0,1 0 1,0 0-1,0 0 0,-1 1 1,0-1-1,0 0 0,0 0 1,0 0-1,0 0 0,0 1 1,-1-1-1,0 0 0,1 0 1,-3 4-1,-1 2 38,1-3-43,0 0 1,1 1 0,-1-1 0,1 1-1,-1 10 1,3-16 9,-1 0 0,1 1 0,0-1 0,0 0 0,1 0 0,-1 0 0,0 0 1,0 0-1,0 1 0,1-1 0,-1 0 0,1 0 0,-1 0 0,1 0 0,-1 0 0,1 0 0,0 0 0,-1 0 0,1 0 0,0-1 0,0 1 0,-1 0 0,1 0 0,0-1 0,0 1 0,0 0 0,0-1 0,0 1 0,0-1 0,0 1 0,0-1 0,1 0 1,-1 1-1,0-1 0,0 0 0,0 0 0,0 0 0,0 0 0,0 0 0,2 0 0,10 0 90,-1 0 1,0-1 0,1-1-1,-1 0 1,0 0-1,0-2 1,0 1 0,0-1-1,-1-1 1,0 0-1,0-1 1,0 0 0,14-11-1,-19 13-90,1 0 0,-2-1 0,1 0 0,0 0 0,-1-1 1,0 1-1,0-1 0,-1 0 0,0-1 0,0 1 0,0-1 0,-1 1 0,0-1 0,0 0 0,0 0 0,-1-1 0,0 1 1,-1 0-1,0-1 0,0 1 0,0-1 0,-1 1 0,-1-11 0,1 19-35,0 0 1,0 0-1,0 0 1,0 0-1,0 0 0,-1 0 1,1 0-1,0 0 1,-1 0-1,1 1 0,-1-1 1,1-1-1,-1 1 1,1 0-1,-1 0 0,0 0 1,1 0-1,-1 0 1,0 0-1,0-1 0,0 1 1,1 0-1,-1-1 1,0 1-1,0-1 0,0 1 1,0-1-1,0 1 0,0-1 1,0 0-1,0 1 1,0-1-1,-1 0 0,1 0 1,0 0-1,0 0 1,0 0-1,0 0 0,0 0 1,0 0-1,0 0 1,0 0-1,0-1 0,-1 1 1,1 0-1,0-1 1,0 1-1,0-1 0,0 1 1,1-1-1,-1 0 1,0 1-1,0-1 0,0 0 1,0 0-1,1 1 0,-1-1 1,-1-2-1,5 6-594,-1-1 1,1 1-1,-1-1 0,1 0 0,0 0 0,0 0 0,0 0 0,0-1 0,0 1 1,0-1-1,0 0 0,1 0 0,-1 0 0,0 0 0,1-1 0,6 1 0,17 0-5588</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1:59.130"/>
    </inkml:context>
    <inkml:brush xml:id="br0">
      <inkml:brushProperty name="width" value="0.025" units="cm"/>
      <inkml:brushProperty name="height" value="0.025" units="cm"/>
    </inkml:brush>
  </inkml:definitions>
  <inkml:trace contextRef="#ctx0" brushRef="#br0">90 0 14510,'0'0'3075,"-8"7"-379,-4 1-1895,1 2 1,1-1 0,-13 16-1,20-23-602,1 0 0,0 1 0,0-1 0,0 1 0,0-1 0,0 1 0,0 0 0,1 0 0,0 0 0,-1 0 0,1 0 1,0 0-1,0 0 0,1 1 0,-1-1 0,1 0 0,0 0 0,-1 1 0,1-1 0,1 0 0,-1 0 0,0 1 0,1-1 0,0 0 0,1 5 0,0-6-178,0-1 0,0 1 0,0-1 0,1 1 0,-1-1 0,0 0 0,1 1 0,-1-1 0,1 0 0,0-1 1,-1 1-1,1 0 0,-1-1 0,1 0 0,0 1 0,-1-1 0,1 0 0,0 0 0,3-1 0,55-6 22,-47 2-202,-1 0 1,-1 0-1,1-1 0,16-11 0,-17 9 28,0 1-1,1 1 0,0 0 1,14-4-1,-26 10 142,1 0-1,-1 0 0,1-1 1,-1 2-1,0-1 1,1 0-1,-1 0 1,1 0-1,-1 1 0,0-1 1,1 0-1,-1 1 1,0-1-1,1 1 1,-1 0-1,0-1 0,0 1 1,0 0-1,0 0 1,0 0-1,0 0 1,0 0-1,0 0 0,2 2 1,18 12 42,-13-12-359,-1-2-1,1 1 1,0-1-1,-1 0 0,1 0 1,0-1-1,0 0 1,-1-1-1,1 0 1,15-3-1,-13 1-1137,1 0 0,-1-1 0,0 0 1,0-1-1,0 0 0,-1-1 0,11-8 0,12-11-4240</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1:59.507"/>
    </inkml:context>
    <inkml:brush xml:id="br0">
      <inkml:brushProperty name="width" value="0.025" units="cm"/>
      <inkml:brushProperty name="height" value="0.025" units="cm"/>
    </inkml:brush>
  </inkml:definitions>
  <inkml:trace contextRef="#ctx0" brushRef="#br0">117 0 11179,'0'0'9657,"-10"13"-9214,3-4-166,0 1 0,0-1 0,1 2 0,0-1 0,1 1 0,0-1 1,1 2-1,0-1 0,0 0 0,-3 23 0,5-5-322,1 0 0,2 1 0,0-1 0,2 1 0,2-1 0,15 56 0,-25-170-361,-1 66 403,-1 0 0,-14-26 0,-12-33 279,56 83 418,76 28-3346,-75-26 911,0-1-1,0-2 0,1 0 1,32 0-1,-8-4-6660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13.002"/>
    </inkml:context>
    <inkml:brush xml:id="br0">
      <inkml:brushProperty name="width" value="0.025" units="cm"/>
      <inkml:brushProperty name="height" value="0.025" units="cm"/>
    </inkml:brush>
  </inkml:definitions>
  <inkml:trace contextRef="#ctx0" brushRef="#br0">346 25 15471,'0'0'7575,"-9"-6"-6241,5 4-1264,0-1 0,0 1 0,0 0 0,0 0-1,0 1 1,0-1 0,-1 1 0,1 0 0,-1 0-1,1 1 1,-1-1 0,1 1 0,-1 0 0,1 0-1,-1 0 1,1 1 0,-1 0 0,1 0 0,-1 0-1,1 0 1,0 0 0,0 1 0,-1 0-1,1 0 1,0 0 0,-5 5 0,-12 6 153,1 1 0,1 1 0,0 1 0,1 0 0,-22 27 0,31-33-31,0 1 0,1 1 1,1-1-1,-1 1 1,2 0-1,0 1 0,0 0 1,1 0-1,0 0 0,-4 26 1,9-37-200,-1 1 0,1-1 0,0 0 0,0 1 0,0-1 0,1 1 0,-1-1 0,0 0 0,1 1 0,-1-1 0,1 0 0,0 0 0,0 1 0,0-1 0,0 0 0,0 0 0,1 0 0,-1 0 0,1 0 0,-1-1 0,1 1 0,-1 0 0,1-1 0,0 1 0,0-1 0,0 1 0,0-1 0,0 0 0,0 0 0,0 0 0,0 0 0,1 0 0,-1 0 0,0-1 0,1 1 0,-1-1 0,0 0 0,3 1 0,11 0-387,-1 0 0,1-1 0,-1-1 0,24-3 1,-14 0-971,0-1 1,0-2 0,-1 0 0,40-19-1,38-27-7840,-47 18 1399</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1:59.849"/>
    </inkml:context>
    <inkml:brush xml:id="br0">
      <inkml:brushProperty name="width" value="0.025" units="cm"/>
      <inkml:brushProperty name="height" value="0.025" units="cm"/>
    </inkml:brush>
  </inkml:definitions>
  <inkml:trace contextRef="#ctx0" brushRef="#br0">135 11 9705,'0'0'11019,"-9"-4"-9882,6 3-973,-1 0 0,0-1 0,1 2 0,-1-1 0,0 0 0,0 1 0,1-1 0,-1 1 0,0 0 0,0 0 0,0 1 0,0-1 0,1 1 0,-1 0 0,0 0 0,1 0 0,-1 0 0,0 1 0,1-1 0,0 1 0,-1 0 0,1 0 0,0 0 0,0 1 0,0-1 0,0 1 0,0 0 0,1-1 0,-1 1 0,1 0 0,0 1 0,0-1 0,0 0 0,0 1 0,-2 6 0,3-8-129,0 0 1,0-1-1,0 1 0,1 0 1,-1 0-1,0 0 1,1 0-1,-1 0 0,1 0 1,0 1-1,0-1 0,0 0 1,0 0-1,0 0 1,0 0-1,1 0 0,-1 0 1,1 0-1,-1 0 0,1 0 1,0 0-1,0 0 0,0 0 1,0 0-1,0-1 1,0 1-1,0 0 0,1-1 1,-1 1-1,0-1 0,1 1 1,0-1-1,-1 0 1,1 1-1,0-1 0,-1 0 1,1 0-1,0 0 0,0-1 1,0 1-1,0 0 1,0-1-1,0 1 0,0-1 1,0 0-1,0 1 0,3-1 1,4 0-197,-1 1 0,1-1-1,0-1 1,-1 1 0,1-2 0,-1 1 0,1-1 0,-1 0-1,0-1 1,13-5 0,-8 0-277,0 0 1,0-1-1,-1 0 0,0-1 0,-1-1 1,16-18-1,-26 28 470,-9 45 416,8-43-498,0 0 0,0 0-1,1 0 1,-1 0-1,0 0 1,0 0-1,1 0 1,-1-1-1,1 1 1,-1 0-1,1 0 1,-1 0-1,1 0 1,-1-1 0,1 1-1,0 0 1,-1 0-1,1-1 1,0 1-1,0 0 1,0-1-1,-1 1 1,1-1-1,0 1 1,0-1 0,0 0-1,0 1 1,0-1-1,0 0 1,1 1-1,34 2-6018,-34-3 5695,25 0-6059</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00.258"/>
    </inkml:context>
    <inkml:brush xml:id="br0">
      <inkml:brushProperty name="width" value="0.025" units="cm"/>
      <inkml:brushProperty name="height" value="0.025" units="cm"/>
    </inkml:brush>
  </inkml:definitions>
  <inkml:trace contextRef="#ctx0" brushRef="#br0">126 61 10954,'0'0'3556,"-9"7"-1848,1-1-1151,0 0 1,1 1-1,0-1 1,0 2-1,0-1 1,-9 15-1,14-19-416,-1 1 0,1 0 0,0 0 0,1 0 0,-1 0 0,1 0 0,0 1 0,0-1 0,0 0 0,0 1 0,1-1 0,0 0 0,0 1 0,0-1 0,0 1 0,1-1 0,-1 0 0,1 1 0,0-1 0,1 0 0,1 6 0,4 3-437,1 0 0,0-1 0,14 16-1,-12-15-323,0 1 0,14 25 0,-22-35 593,0 1 0,0-1 1,-1 1-1,1 0 0,-1-1 0,0 1 0,0 0 0,-1 0 0,1 0 0,-1 0 0,0 0 0,0 0 0,-2 8 0,1-10 340,-1 0 1,1 0-1,-1 0 1,0 0-1,0 0 0,0 0 1,0-1-1,0 1 1,0-1-1,-1 1 0,1-1 1,-1 0-1,0 0 1,1 0-1,-1 0 0,0-1 1,0 1-1,0-1 1,-1 1-1,-4 0 0,-1 1 390,-1 0 1,0 0-1,0-1 0,0-1 0,-17 1 0,26-2-694,1 0 0,-1 0 0,0 0 0,1 0 0,-1 0 1,1 0-1,-1-1 0,0 1 0,1 0 0,-1-1 0,1 1 1,-1 0-1,1-1 0,-1 1 0,1 0 0,-1-1 0,1 1 1,-1-1-1,1 1 0,0-1 0,-1 1 0,1-1 0,0 1 1,-1-1-1,1 1 0,0-1 0,0 0 0,-1 1 0,1-2 1,-2-25-195,13-26-1000,-4 38 653,1 0-1,1 1 0,0 0 0,1 0 1,0 1-1,1 1 0,0 0 1,1 0-1,23-17 0,12-5 674,77-40-1,-76 47 1518,61-44 1,-106 69-1451,0 0 0,-1 0 0,1 0 0,-1 0 0,0-1 0,0 1 0,1-1 0,-2 1 1,1-1-1,0 0 0,2-5 0,-4 8-168,0-1 1,0 1-1,0-1 0,0 1 1,0-1-1,0 1 1,0 0-1,0-1 0,0 1 1,0-1-1,0 1 1,0-1-1,0 1 0,0 0 1,-1-1-1,1 1 1,0-1-1,0 1 0,0 0 1,-1-1-1,1 1 1,0 0-1,-1-1 0,1 1 1,0 0-1,-1-1 1,1 1-1,-1-1 0,-22-2 205,16 3-232,0 2 1,1-1-1,-1 1 1,0 0 0,1 0-1,-1 1 1,1 0-1,0 0 1,0 0 0,0 1-1,1 0 1,-1 0-1,1 1 1,0-1 0,0 1-1,0 0 1,-4 7-1,5-8 12,0 1-1,0 1 1,1-1-1,0 1 1,0-1-1,0 1 1,1 0-1,-1 0 1,1 0-1,1 0 1,-1 0-1,1 1 1,0-1-1,1 0 1,0 1-1,0-1 1,0 0-1,2 13 1,-1-16-75,1 0 0,-1 1 0,1-1 1,-1 0-1,1 0 0,0 0 1,0 0-1,0 0 0,1-1 0,-1 1 1,1-1-1,-1 1 0,1-1 0,0 0 1,0 0-1,0 0 0,0 0 0,1-1 1,-1 1-1,0-1 0,6 2 0,2 0-1380,1 0-1,0-1 0,0-1 1,0 0-1,13 0 0,14-1-9246</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01.274"/>
    </inkml:context>
    <inkml:brush xml:id="br0">
      <inkml:brushProperty name="width" value="0.025" units="cm"/>
      <inkml:brushProperty name="height" value="0.025" units="cm"/>
    </inkml:brush>
  </inkml:definitions>
  <inkml:trace contextRef="#ctx0" brushRef="#br0">17 1 8200,'-3'32'11132,"-2"1"-6559,2-24-4188,1 1 0,1 1 0,-1-1 0,2 0 0,0 0 1,0 0-1,3 17 0,-3-25-352,1 1 1,-1-1 0,1 0 0,0 0 0,0 0-1,0-1 1,0 1 0,0 0 0,0 0-1,1 0 1,-1-1 0,1 1 0,-1-1 0,1 1-1,-1-1 1,1 0 0,0 1 0,0-1 0,0 0-1,3 1 1,-1 0 6,1-1-1,0 1 1,0-1 0,0-1-1,0 1 1,0-1-1,0 1 1,9-2-1,-2 0-10,-1-1-1,1 0 0,-1-1 0,1 0 1,-1-1-1,0 0 0,11-6 0,19-20-28,11-5-58,-51 39 60,0 0 0,0-1 0,0 1 1,0 0-1,-1 0 0,0 0 0,0 0 0,-1 5 1,1-7 14,0 5 34,0-1 0,1 1 0,-1 0-1,1-1 1,1 1 0,-1-1 0,1 0 0,0 1-1,4 7 1,-5-12-39,0-1-1,0 1 0,1-1 0,-1 1 1,0-1-1,1 1 0,-1-1 0,1 0 0,0 0 1,-1 1-1,1-1 0,0 0 0,-1-1 1,1 1-1,0 0 0,0 0 0,0-1 1,0 1-1,0-1 0,0 0 0,0 1 1,0-1-1,0 0 0,0 0 0,0 0 1,0-1-1,0 1 0,0 0 0,0-1 1,0 1-1,-1-1 0,1 0 0,0 0 0,0 1 1,2-3-1,3-1-14,1 0 0,-1-1 0,-1 0 0,1 0 0,0-1 0,-1 0 0,6-7 1,-7 7-113,-1 0 1,2 1 0,-1 0-1,0 1 1,1-1-1,0 1 1,0 0 0,0 0-1,1 1 1,8-4 0,-15 7 89,1 1 1,0-1 0,0 0 0,-1 1-1,1-1 1,0 1 0,-1-1 0,1 1-1,-1-1 1,1 1 0,0-1 0,-1 1-1,0 0 1,1-1 0,-1 1 0,1 0-1,-1-1 1,0 1 0,1 0-1,-1 0 1,0-1 0,0 1 0,1 0-1,-1 0 1,0-1 0,0 1 0,0 0-1,0 0 1,0 0 0,0-1 0,0 1-1,0 0 1,-1 0 0,1 0 0,0-1-1,-1 2 1,-3 18-2614,-3-11-7850</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01.601"/>
    </inkml:context>
    <inkml:brush xml:id="br0">
      <inkml:brushProperty name="width" value="0.025" units="cm"/>
      <inkml:brushProperty name="height" value="0.025" units="cm"/>
    </inkml:brush>
  </inkml:definitions>
  <inkml:trace contextRef="#ctx0" brushRef="#br0">0 1 19603,'0'0'3331</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02.099"/>
    </inkml:context>
    <inkml:brush xml:id="br0">
      <inkml:brushProperty name="width" value="0.025" units="cm"/>
      <inkml:brushProperty name="height" value="0.025" units="cm"/>
    </inkml:brush>
  </inkml:definitions>
  <inkml:trace contextRef="#ctx0" brushRef="#br0">1 1 13837,'0'0'8243,"0"10"-6706,3 249 3163,2-70-3933,10-207-559,2-24-435,-2-1 0,11-49 1,-16 51-501,2 0-1,31-71 1,-39 106 714,-1-1-1,1 1 1,0 0-1,1 0 1,0 1-1,9-9 1,-12 12 5,0 0 0,-1 1 0,1-1 1,0 1-1,0 0 0,0-1 0,0 1 1,1 0-1,-1 0 0,0 1 0,0-1 1,1 0-1,-1 1 0,0-1 0,1 1 1,-1 0-1,1 0 0,-1 0 0,0 0 1,1 0-1,-1 1 0,0-1 1,1 1-1,3 1 0,-5-2 6,0 1 1,0 0-1,-1 0 0,1-1 1,0 1-1,-1 0 0,1 0 0,0 0 1,-1 0-1,1 0 0,-1 0 1,0 0-1,1 0 0,-1 0 1,0 0-1,1 0 0,-1 0 0,0 1 1,0-1-1,0 0 0,0 0 1,0 0-1,0 0 0,0 0 1,-1 0-1,1 0 0,-1 2 1,-12 30 11,4-23 70,0-1 1,-1 0 0,0 0 0,0-1 0,-1 0-1,0-1 1,0 0 0,-1-1 0,0 0 0,0-1-1,-1 0 1,1-1 0,-1-1 0,-18 4 0,31-7-153,0 0 1,-1 0 0,1 0 0,0 0 0,-1 0 0,1 0 0,-1 0-1,1 0 1,0-1 0,-1 1 0,1 0 0,0 0 0,-1 0 0,1 0-1,0 0 1,-1-1 0,1 1 0,0 0 0,0 0 0,-1-1 0,1 1-1,0 0 1,0 0 0,-1-1 0,1 1 0,0 0 0,0-1 0,0 1-1,-1 0 1,1-1 0,0 1 0,0 0 0,0-1 0,0 1 0,0 0 0,0-1-1,0 1 1,0-1 0,0 1 0,0 0 0,0-1 0,0 1 0,0 0-1,0-1 1,0 1 0,0 0 0,0-1 0,0 1 0,1 0 0,-1-1-1,0 1 1,0 0 0,0-1 0,1 1 0,-1 0 0,0-1 0,0 1-1,1 0 1,-1 0 0,0-1 0,1 1 0,17-22-5149,6 2-839</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03.006"/>
    </inkml:context>
    <inkml:brush xml:id="br0">
      <inkml:brushProperty name="width" value="0.025" units="cm"/>
      <inkml:brushProperty name="height" value="0.025" units="cm"/>
    </inkml:brush>
  </inkml:definitions>
  <inkml:trace contextRef="#ctx0" brushRef="#br0">71 71 15631,'-4'9'2525,"-9"13"-872,-24 48 3211,34-64-4434,0 0 1,1 0-1,0 0 1,0 0-1,0 0 0,1 1 1,0-1-1,1 0 0,-1 13 1,1-19-420,1 1 0,-1 0 0,1 0 0,-1-1 0,1 1 0,0 0 0,-1-1 0,1 1 0,0-1 0,-1 1 0,1-1 0,0 1 0,0-1 0,-1 0 0,1 1 0,0-1 0,0 0 0,0 1 0,0-1 0,-1 0 0,1 0 0,0 0 0,0 0 0,0 0 1,0 0-1,0 0 0,-1 0 0,1 0 0,0 0 0,0 0 0,0-1 0,1 1 0,30-10 111,-27 7-126,-1-1 0,1-1 1,0 1-1,-1-1 1,0 1-1,0-1 1,-1 0-1,1-1 0,-1 1 1,0-1-1,-1 1 1,1-1-1,-1 0 1,0 0-1,0 0 0,0-6 1,-1 8-35,0 0 1,0 1-1,-1-1 1,1 0-1,-1 0 1,0 0-1,0 1 1,-1-1-1,1 0 1,-1 0-1,0 1 1,1-1 0,-2 0-1,1 1 1,0-1-1,-1 1 1,0-1-1,0 1 1,0 0-1,0-1 1,0 1-1,0 0 1,-1 1-1,0-1 1,1 0-1,-1 1 1,-4-3-1,7 5 31,0-1 0,-1 1 0,1 0 0,0-1 0,-1 1 0,1 0 0,0-1-1,-1 1 1,1 0 0,0 0 0,-1 0 0,1-1 0,-1 1 0,1 0 0,0 0 0,-1 0 0,1 0 0,-1 0 0,1 0 0,-1-1-1,1 1 1,-1 0 0,1 0 0,0 0 0,-1 1 0,1-1 0,-1 0 0,1 0 0,-1 0 0,1 0 0,0 0 0,-1 0-1,1 1 1,-1-1 0,1 0 0,0 0 0,-1 1 0,1-1 0,0 0 0,-1 1 0,1-1 0,0 0 0,-1 1 0,1-1-1,0 0 1,0 1 0,0-1 0,-1 0 0,1 1 0,0-1 0,0 1 0,0-1 0,0 1 0,0-1 0,0 0 0,-1 1-1,1-1 1,0 1 0,0-1 0,1 1 0,-1-1 0,0 1 0,0-1 0,0 0 0,0 1 0,0 0 0,12 29-1152,-6-25 511,0 0 0,1 0 0,0-1 0,0 0 0,0 0 0,0-1 0,1 1 0,-1-2 0,1 1 1,-1-1-1,17 2 0,-11-1-1171,0-2 1,1 0-1,-1-1 1,0 0-1,0 0 0,22-5 1,-32 4 1882,1 0 1,0-1-1,-1 1 1,1-1 0,-1 1-1,0-1 1,1 0-1,-1 0 1,5-5-1,-5 4 503,-1 1 0,1-1 0,-1 0 0,0 0-1,0 0 1,0 0 0,0 0 0,-1 0 0,1 0 0,-1 0-1,1-1 1,-1 1 0,0-1 0,-1 1 0,1-1 0,0-6 0,-1 10-457,-1-1 0,1 1 1,0-1-1,-1 1 0,1-1 0,0 1 1,-1-1-1,1 1 0,-1 0 1,1-1-1,-1 1 0,1-1 1,-1 1-1,1 0 0,-1 0 0,1-1 1,-1 1-1,1 0 0,-1 0 1,1 0-1,-1-1 0,0 1 1,1 0-1,-1 0 0,1 0 1,-1 0-1,0 0 0,1 0 0,-1 0 1,1 0-1,-1 0 0,1 1 1,-1-1-1,0 0 0,0 1 1,-24 6 1331,20-2-1140,1 0 1,-1 0 0,1 0 0,1 0-1,-1 1 1,1-1 0,0 1-1,0 0 1,-4 11 0,6-13-150,0-1 1,0 0-1,0 1 1,0-1-1,1 1 1,0-1-1,0 1 1,0-1-1,0 5 1,0-7-128,1 0 0,-1 0 0,0 0 1,1 0-1,-1 1 0,1-1 0,-1 0 0,1 0 0,-1 0 1,1 0-1,0 0 0,0 0 0,-1 0 0,1 0 0,0-1 0,0 1 1,0 0-1,0 0 0,0-1 0,0 1 0,0 0 0,0-1 1,0 1-1,0-1 0,2 1 0,6 1-52,0-1-1,-1 0 1,1-1-1,0 1 1,0-2 0,0 1-1,0-1 1,0 0 0,0-1-1,-1 0 1,1-1-1,-1 0 1,1 0 0,-1-1-1,12-6 1,-14 6-68,0 1 1,0-1-1,0 0 1,0 0-1,-1-1 1,0 1-1,0-1 1,0 0-1,0-1 1,-1 1-1,0-1 1,0 0-1,-1 0 0,1 0 1,-1-1-1,-1 1 1,1-1-1,-1 1 1,0-1-1,1-9 1,-3 15 44,0-1 1,0 1-1,0-1 0,0 1 1,-1-1-1,1 0 0,0 1 1,-1-1-1,1 1 1,-1 0-1,1-1 0,-1 1 1,0-1-1,0 1 0,0 0 1,0-1-1,0 1 1,0 0-1,0 0 0,0 0 1,0 0-1,0 0 0,0 0 1,-1 0-1,1 0 1,0 1-1,-1-1 0,1 0 1,-1 1-1,1-1 0,-1 1 1,1-1-1,-1 1 0,1 0 1,-1 0-1,1 0 1,-1 0-1,0 0 0,1 0 1,-1 0-1,-1 0 1,-2 1 32,0-1 0,-1 1 0,1 0 0,0 0 1,0 0-1,0 0 0,0 1 0,0 0 1,0 0-1,0 1 0,-5 3 0,5-2 127,0 1-1,1-1 0,0 1 0,0 0 0,0 0 1,1 1-1,-1-1 0,1 1 0,0 0 1,1 0-1,0 0 0,-3 8 0,5-12-74,-1 1-1,1-1 0,-1 0 0,1 0 1,0 0-1,0 0 0,0 1 0,0-1 1,0 0-1,0 0 0,1 0 0,-1 1 1,1-1-1,-1 0 0,1 0 0,0 0 1,0 0-1,0 0 0,0 0 0,0-1 1,1 1-1,-1 0 0,0 0 0,1-1 1,-1 1-1,1-1 0,0 1 0,0-1 1,-1 0-1,1 0 0,0 1 1,0-1-1,0-1 0,0 1 0,0 0 1,0 0-1,0-1 0,3 1 0,6 1-175,0 0 0,-1-1 0,1-1 0,0 0-1,0 0 1,0-1 0,0 0 0,-1-1 0,1 0-1,-1-1 1,1 0 0,-1-1 0,12-6 0,-14 7-75,-1-1 1,-1 1 0,1-2 0,0 1 0,-1-1-1,0 0 1,0 0 0,-1-1 0,1 0 0,-1 0-1,0 0 1,-1-1 0,0 1 0,0-1 0,0 0 0,-1 0-1,0-1 1,4-14 0,-6 22 230,-1-1 0,0 1 0,0 0 0,0-1 0,0 1 0,0 0 0,1 0 0,-1-1 0,0 1 0,0 0 0,0-1 0,0 1 0,0 0 0,0-1 1,0 1-1,0 0 0,0-1 0,0 1 0,0 0 0,0 0 0,-1-1 0,1 1 0,0 0 0,0-1 0,0 1 0,0 0 0,0-1 0,-1 1 0,1 0 0,0 0 0,0 0 0,0-1 0,-1 1 0,1 0 0,0 0 0,0-1 0,-1 1 0,1 0 1,0 0-1,-1 0 0,1 0 0,0 0 0,0 0 0,-1-1 0,1 1 0,0 0 0,-1 0 0,-19 9 894,17-7-716,0 0-1,-1 1 0,1-1 0,0 1 1,1 0-1,-1 0 0,0 0 0,1 0 1,0 0-1,-3 5 0,5-6-198,0-1-107,34-7-2862,-20-1-5258,-8 5 796</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03.766"/>
    </inkml:context>
    <inkml:brush xml:id="br0">
      <inkml:brushProperty name="width" value="0.025" units="cm"/>
      <inkml:brushProperty name="height" value="0.025" units="cm"/>
    </inkml:brush>
  </inkml:definitions>
  <inkml:trace contextRef="#ctx0" brushRef="#br0">177 205 4036,'0'0'12203,"1"-9"-10404,1-30-218,-2 38-1493,0 0 1,0 1-1,-1-1 1,1 0-1,0 0 1,0 0-1,-1 0 1,1 0-1,-1 0 1,1 0-1,-1 1 1,1-1-1,-1 0 1,1 0-1,-1 1 1,0-1-1,1 0 1,-1 1-1,0-1 1,0 0-1,0 1 1,1 0-1,-1-1 1,0 1-1,0-1 1,0 1-1,0 0 1,0-1-1,0 1 1,0 0-1,-1 0 1,-31-1 987,27 1-671,1 0-269,0 1 1,0 0-1,0-1 1,1 2-1,-1-1 1,0 1-1,1-1 1,-1 1-1,1 0 1,0 1-1,0-1 1,0 1-1,0 0 1,0 0-1,0 0 1,1 0-1,-1 1 0,-3 4 1,3-2 32,0-1 1,1 0-1,-1 1 1,1 0-1,0-1 0,1 1 1,-1 1-1,1-1 1,0 0-1,1 0 0,0 1 1,0-1-1,-1 9 1,3-13-152,-1-1 1,1 1 0,-1-1 0,1 1 0,-1-1-1,1 1 1,0-1 0,0 1 0,0-1 0,0 0-1,0 1 1,0-1 0,0 0 0,0 0-1,0 0 1,1 0 0,-1 0 0,0 0 0,1 0-1,-1 0 1,1 0 0,-1-1 0,1 1-1,-1-1 1,1 1 0,0-1 0,-1 0 0,1 1-1,-1-1 1,1 0 0,0 0 0,-1 0 0,1 0-1,2-1 1,6 1-5,0 0 0,1-1-1,-1 0 1,14-3 0,-8-2-73,0 0 1,0-1 0,-1-1 0,0 0 0,0-1-1,-1 0 1,0-2 0,-1 1 0,0-2 0,-1 0-1,0 0 1,-1-1 0,0 0 0,-1-1-1,0-1 1,-1 1 0,-1-1 0,-1-1 0,0 1-1,5-18 1,-11 31 38,-1 0 1,1 0-1,-1-1 0,1 1 0,-1 0 0,0 0 0,0-1 1,0 1-1,0 0 0,0 0 0,0-1 0,-1 1 1,0-3-1,1 5 16,0 0 0,-1-1 1,1 1-1,0 0 0,-1 0 1,1-1-1,-1 1 0,1 0 1,0 0-1,-1-1 0,1 1 1,-1 0-1,1 0 0,-1 0 1,1 0-1,-1 0 0,1 0 1,-1 0-1,1 0 0,0 0 1,-1 0-1,1 0 0,-1 0 1,1 0-1,-1 0 0,1 0 1,-1 0-1,1 1 0,-1-1 1,1 0-1,0 0 0,-1 1 1,1-1-1,0 0 0,-1 1 1,-5 3 12,1 0 1,-1 1 0,1-1-1,1 1 1,-1 0 0,-7 10 0,2 0 162,0-1 1,1 2 0,1-1-1,0 1 1,1 0 0,0 1 0,2 0-1,0 0 1,1 0 0,0 0 0,2 1-1,0-1 1,0 22 0,3-37-168,-1 1 0,0 0 0,1-1 0,-1 1 0,1-1 0,0 1 0,0-1 0,0 1 0,0-1 0,0 0 0,0 1 0,1-1 0,-1 0 0,1 0 0,-1 0 0,1 0 0,0 0 0,0 0 0,0-1 0,0 1 0,0-1 0,0 1 0,1-1 0,-1 0 0,0 0 0,1 0 0,-1 0 0,1 0 0,-1 0 0,1-1 0,-1 1 0,1-1 0,0 0 0,-1 0 0,1 0 0,-1 0 0,1 0 0,0 0 0,4-2 0,2 1-71,0-1 1,0 0 0,0 0 0,0-1-1,0-1 1,-1 1 0,1-1 0,-1-1-1,0 1 1,9-8 0,-5 2-73,0-1-1,-1-1 1,-1 0 0,1 0-1,-2-1 1,0-1 0,0 1-1,-2-1 1,1-1-1,-2 1 1,7-22 0,-22 45 348,-5 15 92,11-18-163,1 1-1,0 0 1,0 0-1,0 0 1,1 1 0,0-1-1,0 0 1,1 14-1,0-19-117,0 0-1,1 0 0,-1 0 1,0 0-1,1 0 0,0 0 1,-1 0-1,1 0 1,0-1-1,0 1 0,0 0 1,0 0-1,1-1 1,-1 1-1,0-1 0,1 1 1,-1-1-1,1 0 0,-1 1 1,1-1-1,-1 0 1,1 0-1,0 0 0,0 0 1,0 0-1,-1-1 0,1 1 1,0-1-1,0 1 1,0-1-1,0 1 0,0-1 1,0 0-1,0 0 0,4 0 1,1-1-38,-1 0 1,1 0-1,0 0 1,0-1 0,-1 0-1,1 0 1,-1 0-1,0-1 1,1 0-1,-1 0 1,0-1-1,-1 0 1,1 0-1,-1 0 1,0-1 0,5-5-1,-1 2-113,-1-2 0,-1 1-1,0-1 1,0 0 0,-1-1 0,0 0-1,-1 1 1,6-16 0,-15 35-1,-2 9 469,0-1 1,1 2-1,1-1 0,-2 29 1,5-42-389,1 0 1,0 0 0,1-1 0,-1 1 0,1 0 0,0 0 0,0-1 0,0 1 0,1-1 0,0 1 0,2 4 0,-2-6-156,0-1 1,0 0-1,0 1 1,0-1-1,0 0 1,0 0-1,1 0 1,-1 0-1,1 0 1,-1-1-1,1 1 1,0-1 0,0 1-1,0-1 1,-1 0-1,1 0 1,0-1-1,0 1 1,4 0-1,21 0-4658,2-1-2146</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04.097"/>
    </inkml:context>
    <inkml:brush xml:id="br0">
      <inkml:brushProperty name="width" value="0.025" units="cm"/>
      <inkml:brushProperty name="height" value="0.025" units="cm"/>
    </inkml:brush>
  </inkml:definitions>
  <inkml:trace contextRef="#ctx0" brushRef="#br0">181 0 19538,'0'0'5029,"-49"12"-3555,19 8-385,-2 3 320,4 2-288,4 0-352,10 0-481,11 0-224,3-6-96,8 1-352,10-5-289,7-6-480,5-6-865,2-3-288,2-2-577,0-16-960,0-5-1955</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04.455"/>
    </inkml:context>
    <inkml:brush xml:id="br0">
      <inkml:brushProperty name="width" value="0.025" units="cm"/>
      <inkml:brushProperty name="height" value="0.025" units="cm"/>
    </inkml:brush>
  </inkml:definitions>
  <inkml:trace contextRef="#ctx0" brushRef="#br0">77 120 12204,'0'0'6139,"-8"10"-3507,3-3-2192,-40 55 1996,43-57-2186,-1-1 1,1 1-1,0 0 0,0-1 0,0 1 1,1 0-1,0 0 0,0 0 0,0 0 1,0 1-1,1-1 0,0 0 0,0 0 1,1 8-1,0-11-238,0 0-1,1-1 1,-1 1 0,0 0 0,1-1 0,0 1 0,-1-1 0,1 0 0,0 1-1,-1-1 1,1 0 0,0 0 0,0 0 0,0 0 0,0 0 0,0-1-1,0 1 1,0 0 0,0-1 0,0 0 0,1 1 0,-1-1 0,0 0-1,0 0 1,0 0 0,0-1 0,3 1 0,7-1-313,0 0 1,-1 0-1,22-6 1,48-25-2553,5-2 1268,-77 32 2020,0-1 0,0 2 0,1-1-1,12 1 1,-19 2-174,0-1-1,0 1 0,-1 0 1,1 1-1,0-1 1,-1 0-1,1 1 1,0-1-1,-1 1 0,0 0 1,1 0-1,1 2 1,29 17 202,-22-19-640,0 0-1,-1 0 0,1-1 1,0-1-1,0 0 1,0 0-1,-1-1 1,1 0-1,18-5 0,-23 4-880,1 0 0,0 0 0,-1-1-1,1 0 1,-1 0 0,0-1 0,0 0-1,0 0 1,9-8 0,0-7-6960</inkml:trace>
  <inkml:trace contextRef="#ctx0" brushRef="#br0" timeOffset="1">523 1 20692,'0'0'8488,"53"49"-8456,-23-42-289,2-1-1793,2-3-2146,-2-2-3587</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04.831"/>
    </inkml:context>
    <inkml:brush xml:id="br0">
      <inkml:brushProperty name="width" value="0.025" units="cm"/>
      <inkml:brushProperty name="height" value="0.025" units="cm"/>
    </inkml:brush>
  </inkml:definitions>
  <inkml:trace contextRef="#ctx0" brushRef="#br0">206 0 11563,'0'0'6497,"-3"10"-4746,-4 11-1489,2 1 0,0-1 0,2 1 0,0 0 0,2 1 0,0-1 0,2 0 0,0 0 0,1 0 0,2 0 0,8 33 0,-6-33-650,-1 2 1,-1-1-1,1 47 0,-5-61 536,0-1 0,-1 1 0,0-1 0,-1 0 0,0 0-1,0 1 1,0-1 0,-1-1 0,-1 1 0,1 0 0,-1-1 0,0 1 0,-1-1-1,-8 9 1,3-4 775,0-1-1,-1-1 0,-17 13 0,24-20-624,-1 0 1,0 0-1,1-1 0,-1 1 0,-1-1 0,1 0 0,0 0 0,0-1 0,-1 1 0,1-1 1,-1 0-1,-6 0 0,10-2-290,1 1 1,-1-1 0,0 1-1,1-1 1,-1 0 0,1 1-1,-1-1 1,1 0 0,-1 0-1,1 0 1,0 0-1,-1 0 1,1 0 0,0-1-1,0 1 1,0 0 0,0-1-1,0 1 1,0-1-1,0 1 1,0-1 0,1 1-1,-1-1 1,1 0 0,-1 1-1,1-1 1,-1 0-1,1 1 1,0-3 0,-7-56-495,7 55 387,0-8-20,0 0 0,1 0 0,1 1 0,0-1 0,0 0-1,1 1 1,1-1 0,0 1 0,1 0 0,0 0 0,1 0 0,0 1 0,1 0-1,0 0 1,1 1 0,0 0 0,1 0 0,15-13 0,1 0-125,0 2 1,57-34 0,-6 3-7211,-40 24-2390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13.595"/>
    </inkml:context>
    <inkml:brush xml:id="br0">
      <inkml:brushProperty name="width" value="0.025" units="cm"/>
      <inkml:brushProperty name="height" value="0.025" units="cm"/>
    </inkml:brush>
  </inkml:definitions>
  <inkml:trace contextRef="#ctx0" brushRef="#br0">168 1 10602,'0'0'5435,"-11"3"-2942,2 0-1958,-1 0 0,1 1 0,0 0 0,0 1 0,1-1 1,-1 2-1,1-1 0,0 1 0,1 0 0,-1 1 0,-6 8 1,-22 37 1593,34-50-2050,1 0 1,0 0-1,-1 1 0,1-1 1,0 0-1,0 1 1,0-1-1,0 1 0,1-1 1,-1 1-1,1 0 0,0-1 1,-1 1-1,1-1 1,0 1-1,1 0 0,-1-1 1,0 1-1,1-1 1,-1 1-1,2 3 0,0-5-66,-1 0 0,1 0 1,0 0-1,-1 0 0,1 0 0,0 0 0,0 0 0,0-1 0,0 1 0,0-1 0,-1 1 0,1-1 1,0 0-1,0 0 0,0 0 0,0 0 0,3 0 0,37-4 104,-25-1-185,1 0 0,-1-2 1,-1 1-1,1-2 1,-1 0-1,0-1 0,-1-1 1,0-1-1,-1 0 0,0 0 1,0-2-1,-1 1 1,-1-2-1,20-27 0,-34 44 114,-31 51 272,30-49-218,0 1-1,1-1 0,-1 1 0,1-1 0,1 1 0,-1 0 0,1 0 0,0 0 0,0 0 1,1 0-1,0 8 0,1-13-83,-1 1 1,1-1-1,0 0 1,0 0-1,0 0 1,0 0-1,0 0 1,0 0-1,0 0 1,0 0-1,0 0 1,1 0-1,-1 0 1,0-1-1,1 1 1,-1-1-1,0 1 0,1-1 1,-1 1-1,0-1 1,1 0-1,-1 0 1,1 0-1,-1 0 1,1 0-1,-1 0 1,3 0-1,42-3 131,-27-2-161,-2 0-1,1-2 0,0 0 0,-1 0 1,-1-2-1,19-12 0,-16 10-194,1 0 0,0 1 0,35-12 0,-55 22 211,0 0-1,1 0 1,-1 0 0,0 0 0,0 0 0,0 0 0,1 0-1,-1 0 1,0 0 0,0 0 0,1 0 0,-1 0 0,0 0-1,0 0 1,0 0 0,1 0 0,-1 0 0,0 0 0,0 0-1,0 0 1,1 1 0,-1-1 0,0 0 0,0 0 0,0 0-1,1 0 1,-1 0 0,0 0 0,0 1 0,0-1 0,0 0-1,0 0 1,1 0 0,-1 1 0,0-1 0,0 0 0,0 0-1,0 0 1,0 1 0,0-1 0,0 0 0,0 1 0,-1 14 174,-11 20 289,10-29-331,1-5-106,1 0-1,-1 0 1,1 0-1,-1 0 1,1 0-1,0 0 1,0 1 0,0-1-1,-1 0 1,1 0-1,0 0 1,0 1 0,1-1-1,-1 0 1,0 0-1,0 0 1,1 0 0,-1 0-1,0 1 1,1-1-1,-1 0 1,1 0 0,-1 0-1,1 0 1,0 0-1,1 1 1,0-1-12,-1 0 0,1 0 0,0 0 0,0 0 1,0 0-1,0-1 0,0 1 0,0-1 0,0 1 0,0-1 0,0 0 1,0 0-1,4 0 0,5-1 5,0 0 1,0-1-1,0-1 1,18-6-1,23-14-148,-38 16-117,-1 1 0,1 0 0,1 1 0,-1 0 0,20-3 0,-34 8 227,1 0-1,-1 1 0,0-1 0,1 0 0,-1 0 0,0 0 0,1 1 0,-1-1 1,0 0-1,0 0 0,1 1 0,-1-1 0,0 0 0,0 1 0,0-1 0,1 0 1,-1 1-1,0-1 0,0 0 0,0 1 0,0-1 0,0 1 0,0-1 0,0 0 0,0 1 1,0-1-1,1 0 0,-2 1 0,1-1 0,0 1 0,0-1 0,0 0 0,0 1 1,0-1-1,0 0 0,0 1 0,0-1 0,-1 0 0,1 1 0,0-1 0,0 1 1,-7 16-124,-16 14-4754,13-21-951</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05.628"/>
    </inkml:context>
    <inkml:brush xml:id="br0">
      <inkml:brushProperty name="width" value="0.025" units="cm"/>
      <inkml:brushProperty name="height" value="0.025" units="cm"/>
    </inkml:brush>
  </inkml:definitions>
  <inkml:trace contextRef="#ctx0" brushRef="#br0">21 0 20692,'0'0'2114,"-9"62"-705,4-27-961,0 6-288,3 1 1,2-2-129,0-5 0,7-6-160,7-8-897,-2-8-385,-2-6-992,-6-7-417,-9-13-13452</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05.971"/>
    </inkml:context>
    <inkml:brush xml:id="br0">
      <inkml:brushProperty name="width" value="0.025" units="cm"/>
      <inkml:brushProperty name="height" value="0.025" units="cm"/>
    </inkml:brush>
  </inkml:definitions>
  <inkml:trace contextRef="#ctx0" brushRef="#br0">1 0 15855,'0'0'4292,"61"0"-1697,-20 0-802,13 0-63,3 0-321,2 0-928,-2 0-417,-5 0-64,-10 0-1378,-12 0-992,-12 0-1025,-12 0-1410</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06.328"/>
    </inkml:context>
    <inkml:brush xml:id="br0">
      <inkml:brushProperty name="width" value="0.025" units="cm"/>
      <inkml:brushProperty name="height" value="0.025" units="cm"/>
    </inkml:brush>
  </inkml:definitions>
  <inkml:trace contextRef="#ctx0" brushRef="#br0">1 51 17040,'0'0'6919,"88"-10"-5766,-39-2 192,4 2-512,4 1-577,-6 2-224,-3 5-288,-9 2-1602,-8 0-1313,-11 0-2178,-7 0-4516</inkml:trace>
  <inkml:trace contextRef="#ctx0" brushRef="#br0" timeOffset="1">550 23 16944,'0'0'5990,"-19"55"-5222,17-37 97,2 1-288,0-5-449,0-1-128,12-4-865,-3-5-1281,3-4-1345,-6 0-3011</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06.687"/>
    </inkml:context>
    <inkml:brush xml:id="br0">
      <inkml:brushProperty name="width" value="0.025" units="cm"/>
      <inkml:brushProperty name="height" value="0.025" units="cm"/>
    </inkml:brush>
  </inkml:definitions>
  <inkml:trace contextRef="#ctx0" brushRef="#br0">1 16 17264,'0'0'7944,"36"-15"-13966,-14 25 481,2 1-5253</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07.030"/>
    </inkml:context>
    <inkml:brush xml:id="br0">
      <inkml:brushProperty name="width" value="0.025" units="cm"/>
      <inkml:brushProperty name="height" value="0.025" units="cm"/>
    </inkml:brush>
  </inkml:definitions>
  <inkml:trace contextRef="#ctx0" brushRef="#br0">171 10 3876,'0'0'19725,"-10"-1"-18278,-2-1-1075,-61-4 1406,69 6-1731,0 0-1,-1 0 1,1 0 0,0 1-1,0-1 1,-1 1 0,1 0-1,0 0 1,0 1 0,0-1 0,0 1-1,0 0 1,1 0 0,-8 5-1,11-7-54,-1 1 0,0-1 0,1 1 0,-1-1 1,1 1-1,-1-1 0,1 1 0,-1-1 0,1 1 0,0 0 0,-1-1 0,1 1 0,0 0 0,-1-1 0,1 1 0,0 0 0,0-1 0,0 1 0,0 0 0,-1 0 0,1-1 0,0 1 0,0 0 0,0-1 0,1 1 0,-1 0 0,0 0 0,0-1 0,0 1 0,0 0 0,1-1 0,-1 1 0,0 0 0,1-1 0,-1 1 0,0 0 0,1-1 1,-1 1-1,1-1 0,-1 1 0,1-1 0,-1 1 0,1-1 0,-1 1 0,1-1 0,0 0 0,-1 1 0,1-1 0,0 0 0,-1 1 0,1-1 0,0 0 0,0 0 0,45 12-1725,-37-10 1201,15 2-772,-11-2 922,0 1 0,0 0-1,0 0 1,0 1 0,-1 1 0,0 0-1,13 7 1,-25-11 466,1-1-1,-1 0 1,1 1-1,-1-1 1,1 1-1,-1-1 1,1 0-1,-1 1 1,0-1-1,1 1 1,-1-1-1,0 1 1,1-1-1,-1 1 1,0-1 0,0 1-1,1-1 1,-1 1-1,0 0 1,0-1-1,0 1 1,0-1-1,0 1 1,0 0-1,0-1 1,0 1-1,0-1 1,0 1-1,0 0 1,0-1-1,0 1 1,-1-1-1,1 1 1,0-1 0,0 1-1,-1-1 1,1 1-1,0-1 1,-1 1-1,1-1 1,0 1-1,-1-1 1,1 1-1,-1-1 1,1 0-1,-1 1 1,1-1-1,-1 0 1,1 1-1,-1-1 1,1 0 0,-1 0-1,1 1 1,-1-1-1,1 0 1,-1 0-1,0 0 1,1 0-1,-1 0 1,-35 13 1662,19-9-1380,5-1-220,1 0 0,-1-1 1,-19 2-1,63-35-9206,-10 11 2724,3-4-3711</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07.388"/>
    </inkml:context>
    <inkml:brush xml:id="br0">
      <inkml:brushProperty name="width" value="0.025" units="cm"/>
      <inkml:brushProperty name="height" value="0.025" units="cm"/>
    </inkml:brush>
  </inkml:definitions>
  <inkml:trace contextRef="#ctx0" brushRef="#br0">52 1 11979,'0'0'11558,"-6"10"-9957,-2 5-938,1 0 0,0 0 0,1 0 0,1 1-1,-4 18 1,8-30-605,0 1 1,1-1-1,-1 0 0,1 0 0,-1 0 0,1 0 1,1 1-1,-1-1 0,0 0 0,1 0 0,0 0 1,0 0-1,0 0 0,1 0 0,-1 0 0,1 0 1,0 0-1,0 0 0,0-1 0,1 1 0,-1-1 1,1 0-1,0 0 0,0 0 0,0 0 0,0 0 1,1-1-1,-1 1 0,6 2 0,-2-2-204,1 0-1,0-1 0,0 0 1,0 0-1,0-1 0,0 0 1,0 0-1,0-1 0,0 0 1,1-1-1,8-1 1,24 0-620,-40 5 923,0 0 0,0-1 0,0 1 0,-1 0 0,1 0 0,-1 0 0,1 0 0,-1 0 1,0 0-1,0 0 0,0 0 0,-1 5 0,0 0 65,1 4-978,1 33 2570,8-28-4700,-9-16 2348,1 0-1,0-1 0,0 1 0,-1-1 0,1 1 1,0-1-1,0 1 0,0-1 0,0 1 0,0-1 1,0 0-1,0 1 0,0-1 0,0 0 0,0 0 1,-1 0-1,3 0 0,13 0-15076</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07.732"/>
    </inkml:context>
    <inkml:brush xml:id="br0">
      <inkml:brushProperty name="width" value="0.025" units="cm"/>
      <inkml:brushProperty name="height" value="0.025" units="cm"/>
    </inkml:brush>
  </inkml:definitions>
  <inkml:trace contextRef="#ctx0" brushRef="#br0">25 0 19667,'0'0'9833,"-23"71"-9449,21-47-320,2 0 0,0-3-416,2-4-833,12-4-1345,-2-3-1058,1-6-2466,0-4-7590</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08.104"/>
    </inkml:context>
    <inkml:brush xml:id="br0">
      <inkml:brushProperty name="width" value="0.025" units="cm"/>
      <inkml:brushProperty name="height" value="0.025" units="cm"/>
    </inkml:brush>
  </inkml:definitions>
  <inkml:trace contextRef="#ctx0" brushRef="#br0">194 22 19859,'-8'-3'1302,"-7"-1"-829,0 0 1,0 1-1,0 0 0,-18 0 0,29 3-451,0-1 1,0 1-1,0 0 0,1 0 1,-1 0-1,0 0 0,0 1 1,0-1-1,1 1 0,-1 0 1,0 0-1,1 1 0,-1-1 1,0 1-1,1 0 1,0 0-1,0 0 0,-1 0 1,1 0-1,0 1 0,1-1 1,-1 1-1,0 0 0,1 0 1,-3 4-1,4-6-25,1 0-1,0 1 1,-1-1-1,1 0 0,0 0 1,0 0-1,0 0 1,0 0-1,0 1 1,0-1-1,0 0 1,1 0-1,-1 0 1,0 0-1,1 0 0,-1 0 1,1 0-1,-1 0 1,1 0-1,-1 0 1,1 0-1,0 0 1,-1 0-1,1 0 1,0 0-1,0 0 0,0-1 1,0 1-1,0 0 1,-1-1-1,1 1 1,0 0-1,1-1 1,-1 1-1,0-1 1,0 0-1,0 1 1,0-1-1,2 0 0,58 13-141,-43-11 101,13 4 38,-9-3 11,0 2-1,0 0 1,0 1-1,-1 1 1,32 15 0,-53-22 12,1 0 1,0 0 0,-1 1 0,1-1 0,0 0 0,-1 1 0,1-1 0,0 1-1,-1-1 1,1 1 0,-1-1 0,1 1 0,0-1 0,-1 1 0,0 0 0,1-1-1,-1 1 1,1 0 0,-1-1 0,0 1 0,1 0 0,-1 0 0,0-1 0,0 1 0,0 0-1,0 0 1,1-1 0,-1 1 0,0 0 0,0 0 0,-1 0 0,1 1 76,-1-1 1,0 1-1,0-1 0,0 0 1,0 1-1,-1-1 1,1 0-1,0 0 1,0 0-1,-1 0 0,1 0 1,-1 0-1,-2 1 1,-53 18 2431,55-20-2436,-22 7 324,0-1 0,-1-2 0,-40 3-1,75-18-4014,11-2 1837,82-48-11379,-66 37 5146</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08.495"/>
    </inkml:context>
    <inkml:brush xml:id="br0">
      <inkml:brushProperty name="width" value="0.025" units="cm"/>
      <inkml:brushProperty name="height" value="0.025" units="cm"/>
    </inkml:brush>
  </inkml:definitions>
  <inkml:trace contextRef="#ctx0" brushRef="#br0">9 0 14253,'0'0'10795,"0"9"-9578,-3 34 171,1-29-902,0 0 0,1 0-1,1 0 1,2 23 0,-1-35-468,0 0 1,0 0-1,0-1 1,1 1-1,-1 0 0,1 0 1,-1-1-1,1 1 1,0 0-1,-1-1 1,1 0-1,0 1 1,0-1-1,0 0 0,0 0 1,0 0-1,0 0 1,1-1-1,-1 1 1,0-1-1,0 1 1,1-1-1,-1 1 1,0-1-1,0 0 0,4-1 1,63-1 22,-50-2-115,0-2-1,0 0 1,0-1 0,-1 0 0,0-2-1,-1 0 1,0-1 0,0-1 0,-1 0-1,23-21 1,-42 39 365,1 1 0,0-1 0,1 1 0,0 0 0,-1 9 0,4-16-276,-1 0 1,0-1 0,0 1-1,1 0 1,-1-1 0,0 1-1,1-1 1,-1 1 0,1-1-1,-1 1 1,1-1 0,-1 0-1,1 0 1,-1 0 0,1 0-1,-1 0 1,1 0 0,-1 0-1,2-1 1,33-3 39,-21 0-372,-1-2 0,0 0 0,26-15 0,-27 14-18,0-1-1,1 2 0,25-9 1,-39 15 338,1 0 0,-1 0 0,0 0 0,1 1 0,-1-1 0,1 0 0,-1 0 0,0 0 0,1 0 0,-1 0 0,0 1 0,1-1 0,-1 0 0,0 0 1,1 1-1,-1-1 0,0 0 0,0 1 0,1-1 0,-1 0 0,0 1 0,0-1 0,1 0 0,-1 1 0,0-1 0,0 0 0,0 1 0,0-1 0,0 0 0,0 1 0,0-1 0,1 1 0,-1-1 1,0 1-1,2 26 1467,-3 3-2492,-1-11-6350,5-30 416</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08.871"/>
    </inkml:context>
    <inkml:brush xml:id="br0">
      <inkml:brushProperty name="width" value="0.025" units="cm"/>
      <inkml:brushProperty name="height" value="0.025" units="cm"/>
    </inkml:brush>
  </inkml:definitions>
  <inkml:trace contextRef="#ctx0" brushRef="#br0">0 0 16111,'0'0'3363,"58"4"-4676,-28 1-2691,3 1-6566</inkml:trace>
  <inkml:trace contextRef="#ctx0" brushRef="#br0" timeOffset="1">394 69 19250,'0'0'4981,"-12"1"-3006,-4 1-1354,1 1-1,-1 0 1,0 1-1,1 1 1,-19 8-1,28-11-383,1 1-1,-1 0 1,1 0-1,0 1 1,0 0-1,0 0 1,0 0 0,-7 8-1,10-9-212,0 0-1,1-1 1,-1 1-1,1 0 1,-1 0-1,1 0 1,0 0-1,0 0 1,0 0 0,1 0-1,-1 0 1,1 1-1,-1-1 1,1 0-1,0 0 1,1 0-1,-1 1 1,1 3-1,1-3-126,-1 0 0,1 0 0,0 0 0,0-1-1,0 1 1,0-1 0,1 1 0,-1-1-1,1 0 1,0 0 0,0 0 0,0 0 0,0-1-1,1 1 1,-1-1 0,1 0 0,-1 0-1,1 0 1,0-1 0,0 1 0,0-1 0,0 0-1,0 0 1,6 1 0,3 0-1204,0 1 0,0-2 0,0 0 0,0-1 1,0 0-1,22-3 0,1-9-4448,0-5-2573</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14.717"/>
    </inkml:context>
    <inkml:brush xml:id="br0">
      <inkml:brushProperty name="width" value="0.025" units="cm"/>
      <inkml:brushProperty name="height" value="0.025" units="cm"/>
    </inkml:brush>
  </inkml:definitions>
  <inkml:trace contextRef="#ctx0" brushRef="#br0">170 0 19218,'0'0'961,"-8"13"630,-5 12-965,0 1-1,2 0 1,1 1 0,-9 41-1,10-10-5,-2 59-1,10-79-479,-2 0 1,-2 0 0,-2 0-1,-1-1 1,-13 37-1,19-70-112,2-1-1,-1 0 0,0 0 0,0-1 0,0 1 0,-1-1 0,1 1 0,-1-1 0,1 1 0,-1-1 0,0 0 0,0 1 0,0-1 0,0 0 0,-3 2 0,4-9 14,0 0 1,0 0 0,1 0-1,0 0 1,0 1-1,0-1 1,0 0 0,1 0-1,2-7 1,16-49-426,2 0-1,4 1 1,1 2 0,4 0-1,46-67 1,-64 105 381,2 2 1,0-1 0,1 2-1,19-18 1,-30 30 20,1 1 0,0 0 0,0 0 0,1 0 0,-1 1 0,1 0 0,0 0-1,-1 0 1,1 1 0,1 0 0,-1 0 0,0 0 0,0 1 0,1 0 0,-1 0 0,1 0 0,-1 1 0,0 0 0,11 2 0,-14-1-13,1 0 1,-1 0-1,0 1 1,0-1-1,1 1 1,-1 0-1,0 0 1,0 0-1,-1 0 1,1 1-1,0-1 1,-1 1-1,0-1 1,1 1-1,-1 0 1,0 0-1,0 0 1,-1 0-1,1 1 1,-1-1-1,1 0 1,-1 1-1,0-1 1,0 1-1,-1-1 1,1 1-1,-1-1 0,1 1 1,-2 4-1,2-1 10,-1 1 0,0-1 0,-1 0 0,1 0 0,-2 0 0,1 1 0,-1-1 0,0 0 0,0-1 0,-1 1 0,0 0 0,0-1 0,-7 11-1,-2-4 326,0 0-1,-1-1 0,0 0 0,0-1 0,-29 17 1,31-22-165,1-1 1,-1 1-1,0-2 1,0 1-1,0-2 1,-1 0-1,1 0 1,-1-1-1,-18 2 1,29-4-230,-1 0 0,0-1-1,1 1 1,-1 0 0,0 0 0,1-1 0,-1 1 0,1-1 0,-1 1 0,1-1 0,-1 0-1,1 0 1,-1 0 0,1 0 0,-1 0 0,1 0 0,0 0 0,0 0 0,0 0 0,0-1-1,0 1 1,0 0 0,0-1 0,0 1 0,0-1 0,0 1 0,1-1 0,-1 1 0,1-1-1,-1 1 1,1-1 0,-1 0 0,1 1 0,0-1 0,0 0 0,0 1 0,0-1 0,0 0-1,1-2 1,-1-2-539,1 1-1,-1-1 0,1 1 1,1 0-1,-1-1 0,1 1 0,0 0 1,0 0-1,0 0 0,1 0 1,5-7-1,24-20-5070,7 2-2883</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09.228"/>
    </inkml:context>
    <inkml:brush xml:id="br0">
      <inkml:brushProperty name="width" value="0.025" units="cm"/>
      <inkml:brushProperty name="height" value="0.025" units="cm"/>
    </inkml:brush>
  </inkml:definitions>
  <inkml:trace contextRef="#ctx0" brushRef="#br0">1 118 15951,'0'0'6967,"13"6"-5884,-4-2-972,1 0-1,0 0 1,0 0-1,0-1 1,0-1-1,1 0 1,-1 0-1,1-1 1,-1-1-1,1 1 0,-1-2 1,12-1-1,-5-1 106,0-1-1,0-1 0,-1 0 0,0-1 0,0-1 0,0 0 0,-1-1 0,0-1 1,21-17-1,-34 25-153,0 0-1,-1 0 1,1-1 0,-1 1 0,0 0 0,1-1 0,-1 1 0,0-1-1,0 1 1,0-1 0,0 0 0,0 0 0,0 1 0,0-1 0,0 0-1,-1 0 1,1 0 0,-1 0 0,0 0 0,1 0 0,-1-4 0,-1 5-31,0 0 0,1-1-1,-1 1 1,0 0 0,0 0 0,0-1 0,0 1 0,0 0 0,-1 0 0,1 0 0,0 0 0,0 0 0,-1 0 0,1 1 0,-1-1 0,1 0 0,0 1 0,-1-1 0,1 1 0,-4-1 0,-6-2-16,-1 1 1,0 1-1,0 0 0,0 1 1,-21 1-1,22 1-1,-1 1 0,1 0 0,0 1 0,0 0 0,0 0 1,0 1-1,1 1 0,0 0 0,0 0 0,-16 14 0,22-16 40,-1-1 0,1 0 0,1 1 1,-1 0-1,0 0 0,1 0 0,0 0 0,0 0 1,0 1-1,1-1 0,-1 1 0,1 0 0,0 0 0,1 0 1,-1 0-1,1 0 0,0 0 0,0 0 0,0 1 0,1-1 1,0 0-1,0 0 0,0 1 0,1-1 0,0 0 0,1 7 1,1-7-75,-1-1 0,1 0 0,0 0 0,0 0 0,0-1-1,1 1 1,-1-1 0,1 1 0,0-1 0,0 0 0,0 0 0,0-1 0,1 0 0,-1 1 0,1-1 0,-1-1 0,1 1 0,0-1 0,5 2 0,10 1-1360,0 0 0,0-1 0,25 1 0,8-3-5912,-1-1-5360</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12.455"/>
    </inkml:context>
    <inkml:brush xml:id="br0">
      <inkml:brushProperty name="width" value="0.025" units="cm"/>
      <inkml:brushProperty name="height" value="0.025" units="cm"/>
    </inkml:brush>
  </inkml:definitions>
  <inkml:trace contextRef="#ctx0" brushRef="#br0">29 238 8904,'0'0'8793,"-5"9"-7218,-15 25-75,20-34-1424,0 0 0,-1 0 1,1 1-1,0-1 0,0 0 1,-1 0-1,1 0 0,0 1 1,0-1-1,0 0 0,-1 0 1,1 1-1,0-1 0,0 0 1,0 0-1,0 1 1,0-1-1,-1 0 0,1 1 1,0-1-1,0 0 0,0 1 1,0-1-1,0 0 0,0 0 1,0 1-1,0-1 0,0 0 1,0 1-1,0-1 0,0 0 1,1 1-1,-1-1 0,0 0 1,0 1-1,0-1 0,0 0 1,0 0-1,1 1 0,-1-1 1,0 0-1,0 0 1,0 1-1,1-1 0,-1 0 1,0 0-1,0 0 0,1 1 1,-1-1-1,0 0 0,0 0 1,1 0-1,-1 0 0,0 0 1,1 0-1,-1 0 0,0 0 1,1 1-1,-1-1 0,1 0 1,14-4 1334,-15 4-1404,18-8 482,-1-2 0,-1 1 0,1-2 0,23-21 1,-4 5-390,207-166 114,-263 227-33,-8 4-104,2 1 0,1 1 0,2 1 0,-22 57 0,44-96-196,0 1 1,0-1-1,0 0 1,0 1 0,1-1-1,-1 1 1,1-1-1,-1 1 1,1 0 0,0-1-1,0 1 1,0-1 0,1 1-1,-1-1 1,1 3-1,0-4-32,-1 0-1,1-1 0,-1 1 0,1 0 0,0-1 0,-1 1 1,1-1-1,0 0 0,-1 1 0,1-1 0,0 1 1,0-1-1,-1 0 0,1 1 0,0-1 0,0 0 0,-1 0 1,1 0-1,0 0 0,0 0 0,0 0 0,-1 0 1,1 0-1,0 0 0,0 0 0,0 0 0,-1 0 0,1-1 1,1 1-1,7-3-1323,-1-1 0,0 1 0,0-1 0,0-1 0,-1 0 0,13-9 0,14-14-7536</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12.787"/>
    </inkml:context>
    <inkml:brush xml:id="br0">
      <inkml:brushProperty name="width" value="0.025" units="cm"/>
      <inkml:brushProperty name="height" value="0.025" units="cm"/>
    </inkml:brush>
  </inkml:definitions>
  <inkml:trace contextRef="#ctx0" brushRef="#br0">96 33 16207,'0'0'8232,"-9"10"-7383,-3 7-381,1 1-1,0 0 1,1 1 0,-8 20-1,13-27-208,1 1 0,0-1 0,1 1 0,0-1 0,1 1 0,0 0 0,1 0-1,1 0 1,1 16 0,-1-27-231,0 0 0,0 0-1,1 0 1,-1 0 0,1 0 0,-1 0-1,1 0 1,0-1 0,0 1 0,0 0-1,0 0 1,0-1 0,0 1 0,0-1-1,1 1 1,-1-1 0,0 1 0,1-1-1,-1 0 1,1 0 0,0 0 0,-1 0-1,3 1 1,-1 0 22,1-1 0,0-1 0,0 1 1,-1 0-1,1-1 0,0 0 0,0 0 0,0 0 0,0 0 0,-1 0 0,6-2 1,3-1 16,-1 0 1,0-1-1,1 0 1,-1 0-1,-1-2 1,19-11 0,-15 7-49,-1 0 1,0-2-1,-1 1 1,0-2-1,-1 1 1,10-17-1,-16 24-5,-1-2-1,-1 1 1,1 0 0,-1-1-1,0 0 1,-1 1-1,0-1 1,0 0 0,0 0-1,-1-1 1,0 1 0,0 0-1,-1 0 1,0-1 0,0 1-1,-2-12 1,1 15-5,-1 0 0,1 1 1,-1-1-1,0 1 0,0 0 0,0 0 1,0-1-1,0 1 0,-1 0 0,1 1 1,-1-1-1,0 0 0,0 1 0,0 0 1,0 0-1,-1 0 0,1 0 0,0 0 1,-1 0-1,1 1 0,-1 0 0,-7-2 0,-3 0-103,0 0-1,0 1 0,0 0 0,-26 1 0,37 1 13,-1 1-1,1-1 0,0 1 1,0 0-1,0 0 0,0 0 1,0 1-1,0-1 0,0 1 1,0-1-1,-3 4 0,-6 12-3223,12-16 2804,0 0 0,0 0 0,0 0 0,0 0 0,0 0 0,0 0 0,0 0 0,0 0 0,1 0 0,-1 0 0,0 0 0,1 0 0,-1 0 0,0 0 0,1 0 0,-1 0 0,1 0 0,0 0-1,0 1 1,11 7-10975</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14.235"/>
    </inkml:context>
    <inkml:brush xml:id="br0">
      <inkml:brushProperty name="width" value="0.025" units="cm"/>
      <inkml:brushProperty name="height" value="0.025" units="cm"/>
    </inkml:brush>
  </inkml:definitions>
  <inkml:trace contextRef="#ctx0" brushRef="#br0">59 3 14253,'-9'0'1338,"6"-1"-729,0 1-1,-1-1 0,1 1 1,0 0-1,0 0 0,-1 0 1,1 0-1,0 1 0,-1 0 1,1-1-1,0 1 0,0 0 1,-5 2-1,9-2-539,-1 0 1,0-1-1,0 1 0,1-1 0,-1 1 1,0 0-1,1-1 0,-1 1 0,1-1 0,-1 1 1,1-1-1,-1 1 0,1-1 0,-1 0 1,1 1-1,-1-1 0,1 0 0,-1 1 1,1-1-1,0 0 0,-1 0 0,1 1 0,0-1 1,-1 0-1,1 0 0,-1 0 0,2 0 1,25 7 370,-23-7-251,212 26 716,-151-21-570,114 23 0,-177-28-345,0 0 0,-1 0 0,1 0 0,0 1 0,0-1 0,0 1-1,0-1 1,-1 1 0,1 0 0,0-1 0,0 1 0,-1 0 0,1 0 0,-1 0 0,1 1 0,-1-1 0,1 0 0,-1 1 0,0-1 0,0 0 0,0 1 0,2 2 0,-4-3 1,0 1 0,0 0 1,1 0-1,-1-1 0,0 1 1,-1-1-1,1 1 0,0-1 1,0 1-1,-1-1 0,1 0 1,-1 0-1,1 1 0,-1-1 1,1 0-1,-1-1 0,0 1 1,1 0-1,-1 0 0,0-1 1,-3 2-1,-210 78 1754,142-56-685,-117 55 0,191-79-1071,-1 0-1,0 0 1,0 0-1,0 0 1,0 0-1,0 1 1,0-1-1,0 0 1,1 0 0,-1 0-1,0 0 1,0 0-1,0 0 1,0 0-1,0 0 1,0 0 0,0 0-1,0 0 1,0 1-1,0-1 1,1 0-1,-1 0 1,0 0-1,0 0 1,0 0 0,0 0-1,0 0 1,0 0-1,0 1 1,0-1-1,0 0 1,0 0-1,0 0 1,0 0 0,0 0-1,0 0 1,0 1-1,0-1 1,0 0-1,0 0 1,0 0-1,0 0 1,0 0 0,0 0-1,-1 0 1,1 1-1,0-1 1,0 0-1,0 0 1,0 0 0,0 0-1,0 0 1,0 0-1,0 0 1,0 0-1,-1 0 1,23 2-742,28-6-2113,21-15-7458,-38 7-17</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16.184"/>
    </inkml:context>
    <inkml:brush xml:id="br0">
      <inkml:brushProperty name="width" value="0.025" units="cm"/>
      <inkml:brushProperty name="height" value="0.025" units="cm"/>
    </inkml:brush>
  </inkml:definitions>
  <inkml:trace contextRef="#ctx0" brushRef="#br0">299 64 3075,'1'-23'10010,"-1"21"-9345,1 0-1,-1 0 0,0 0 0,0-1 0,0 1 1,0 0-1,0 0 0,0-1 0,-1 1 0,1 0 1,-1 0-1,-1-3 0,1 4-525,0 0 0,0 0 0,-1 0-1,1 1 1,-1-1 0,1 0 0,-1 0 0,1 1 0,-1-1 0,1 1 0,-1-1 0,1 1-1,-1 0 1,0 0 0,1 0 0,-1 0 0,1 0 0,-1 0 0,0 0 0,1 0 0,-4 1-1,-5 1 161,0 1-1,1 0 1,-1 0-1,1 1 1,-1 0 0,1 0-1,1 1 1,-1 0-1,0 1 1,1 0-1,-11 11 1,2-2 249,0 2 1,1 0-1,-26 37 1,35-43-427,1-1 0,0 1 0,1 0 0,0 0 0,0 0 0,2 1 0,-1 0 0,-1 15 0,4-23-113,0-1-1,1 1 0,0 0 1,0 0-1,0 0 1,0 0-1,1 0 0,-1 0 1,1-1-1,0 1 1,0 0-1,1-1 0,-1 1 1,1 0-1,-1-1 1,1 0-1,0 1 0,1-1 1,-1 0-1,1 0 1,-1 0-1,1 0 0,0-1 1,0 1-1,0-1 1,0 0-1,0 0 0,1 0 1,3 2-1,5 1 9,1-1 0,0-1 0,0 0-1,0 0 1,0-1 0,0-1 0,0 0 0,22-2 0,-29 1-10,-1 0 1,1-1 0,0 1-1,0-1 1,0 0 0,0-1-1,-1 0 1,1 1 0,-1-2-1,1 1 1,-1-1 0,0 0-1,0 0 1,0 0 0,0-1-1,0 1 1,-1-1 0,0 0-1,0-1 1,0 1 0,4-7-1,-6 9-2,-1 0-1,0 0 1,0-1-1,0 1 1,0 0-1,-1 0 1,1-1-1,-1 1 1,1-1-1,-1 1 1,0-1-1,0 1 1,0 0-1,0-1 1,0 1-1,-1-1 1,1 1-1,-1 0 1,1-1-1,-1 1 1,0 0-1,-1-3 1,0 2 8,-1 0 0,1 1 0,-1-1 0,1 1 1,-1-1-1,0 1 0,0 0 0,0 0 1,0 0-1,0 1 0,0-1 0,-1 1 1,-4-2-1,-8-1 29,-1 0 1,0 1 0,0 1 0,0 0-1,-17 1 1,-21 9-621,54-8 543,0 0 1,0 0-1,1 0 0,-1 0 1,0 1-1,0-1 0,0 0 1,0 0-1,0 1 0,1-1 1,-1 1-1,0-1 0,0 1 1,0-1-1,1 1 0,-1-1 1,0 1-1,1-1 0,-1 1 1,1 0-1,-1 0 0,1-1 1,-1 1-1,1 0 0,-1 0 1,1 0-1,-1-1 0,1 1 0,0 0 1,0 0-1,-1 0 0,1 0 1,0 0-1,0 0 0,0-1 1,0 1-1,0 0 0,0 0 1,0 0-1,1 0 0,-1 0 1,0 0-1,0 0 0,1-1 1,-1 1-1,0 0 0,1 0 1,-1 0-1,1-1 0,-1 1 1,1 0-1,-1 0 0,1-1 1,0 1-1,-1 0 0,1-1 1,1 1-1,2 3-1001,1-2 0,0 1-1,-1-1 1,1 1 0,0-1 0,0 0 0,0-1-1,1 0 1,5 2 0,27 2-9651</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32.465"/>
    </inkml:context>
    <inkml:brush xml:id="br0">
      <inkml:brushProperty name="width" value="0.025" units="cm"/>
      <inkml:brushProperty name="height" value="0.025" units="cm"/>
    </inkml:brush>
  </inkml:definitions>
  <inkml:trace contextRef="#ctx0" brushRef="#br0">197 26 7527,'0'0'13965,"-9"-5"-12721,7 3-1182,-1 0-25,1 0 0,-1 0 0,0 0 0,1 1 0,-1-1 0,0 1 0,0 0 0,0 0 0,0 0 0,0 0 0,-1 0 1,1 1-1,0-1 0,0 1 0,0 0 0,-1 0 0,1 0 0,0 0 0,0 1 0,0-1 0,0 1 0,-1 0 0,1 0 1,0 0-1,0 0 0,0 1 0,-2 1 0,-4 3 94,0 1-1,1 0 1,0 1 0,1 0 0,0 0-1,0 0 1,0 1 0,-8 15-1,12-18-8,0-1-1,0 1 0,1-1 0,0 1 0,0 0 0,0 0 0,1 0 0,0 0 0,0 0 0,0 1 0,1-1 1,0 0-1,0 0 0,0 0 0,1 1 0,2 8 0,-2-13-113,0 0-1,1-1 1,-1 1 0,0 0 0,1 0-1,-1-1 1,1 1 0,0-1 0,-1 1 0,1-1-1,0 0 1,0 0 0,0 0 0,0 0-1,0 0 1,0 0 0,0 0 0,0-1-1,1 1 1,-1-1 0,0 0 0,0 1-1,0-1 1,1 0 0,-1 0 0,0-1-1,3 1 1,6-1 27,-1 0-1,1 0 1,0-1-1,13-5 1,-9 2-115,-1-1 1,0-1-1,0 0 1,-1 0-1,1-2 1,14-12-1,-20 14 16,0 1 1,-1-1-1,0 0 0,0-1 0,-1 1 0,0-2 0,-1 1 0,1 0 0,-1-1 0,6-17 0,-10 25 66,-1 0 0,1 0 0,-1 0 0,1 0 0,-1 0 1,0 0-1,0 0 0,1 0 0,-1 0 0,0 0 0,0 0 0,0 0 1,0 0-1,0 0 0,0 0 0,0 0 0,0 0 0,-1 0 0,1 0 1,0 0-1,-1 1 0,1-1 0,0 0 0,-1 0 0,1 0 0,-1 0 1,0 0-1,1 0 0,-1 1 0,1-1 0,-1 0 0,0 1 0,-1-2 1,0 2 6,1 0 1,-1-1-1,1 1 1,-1 1 0,0-1-1,1 0 1,-1 0-1,1 1 1,-1-1 0,1 0-1,-1 1 1,1 0-1,-1-1 1,1 1 0,0 0-1,-1 0 1,1-1-1,0 1 1,0 0 0,0 0-1,-1 1 1,0 0-1,-7 7 37,1 1-1,0-1 1,0 1-1,1 1 0,0 0 1,1-1-1,0 2 0,1-1 1,0 1-1,1 0 1,0 0-1,1 0 0,1 0 1,0 1-1,-1 21 0,3-32-132,0-1-1,0 1 0,0-1 1,1 1-1,-1 0 1,1-1-1,-1 1 0,1-1 1,0 1-1,-1-1 0,1 1 1,0-1-1,0 1 0,0-1 1,0 0-1,0 0 0,0 1 1,1-1-1,-1 0 0,0 0 1,1 0-1,-1 0 1,1 0-1,-1-1 0,1 1 1,-1 0-1,1-1 0,-1 1 1,1-1-1,-1 1 0,1-1 1,0 0-1,-1 0 0,1 0 1,0 0-1,-1 0 0,1 0 1,0 0-1,-1-1 1,1 1-1,0 0 0,2-2 1,4 0-893,0 0 0,1 0 1,-1-1-1,-1 0 1,1 0-1,0-1 0,9-7 1,22-20-5956</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32.813"/>
    </inkml:context>
    <inkml:brush xml:id="br0">
      <inkml:brushProperty name="width" value="0.025" units="cm"/>
      <inkml:brushProperty name="height" value="0.025" units="cm"/>
    </inkml:brush>
  </inkml:definitions>
  <inkml:trace contextRef="#ctx0" brushRef="#br0">142 0 17232,'0'0'3604,"-8"11"-2040,-7 9-584,1 1 0,-16 33 0,26-47-762,0 1 1,1 1 0,0-1-1,0 0 1,1 1-1,0-1 1,0 1-1,1 0 1,0 0 0,1 0-1,0-1 1,1 15-1,0-21-261,0 1 0,1-1 0,-1 0 0,0 1 1,1-1-1,-1 0 0,1 0 0,0 0 0,0-1 0,-1 1 0,1 0 0,0-1 0,1 1 0,-1-1 0,0 1 0,0-1 0,1 0 0,-1 0 0,0 0 0,1 0 0,-1-1 0,1 1 0,-1-1 0,1 1 0,0-1 0,4 0 0,11 1-730,0 0 0,29-4-1,-41 2 560,80-4-971,-85 5 1222,-1 0-1,1 0 1,-1 0 0,0 0-1,1 0 1,-1 0-1,0 0 1,1 0 0,-1 0-1,1 0 1,-1 0 0,0 0-1,1 0 1,-1 1-1,0-1 1,1 0 0,-1 0-1,0 1 1,1-1 0,-1 0-1,0 0 1,0 1-1,1-1 1,-1 0 0,0 1-1,0-1 1,0 0 0,1 1-1,-1-1 1,0 0-1,0 1 1,0-1 0,0 0-1,0 1 1,0-1 0,0 0-1,0 1 1,-4 19 1571,-18 15 207,4-19-1245,0 0 0,-2-2 0,-38 24 0,47-32-465,0-1-1,-1 1 1,1-2 0,-1 0-1,0 0 1,-1-1-1,1 0 1,0-1-1,-15 0 1,26-2-161,1 0-1,-1 0 1,0 0 0,0 0 0,1 0-1,-1 0 1,0 0 0,0 0-1,1 0 1,-1 0 0,0 0 0,0-1-1,1 1 1,-1 0 0,0-1-1,1 1 1,-1 0 0,0-1-1,1 1 1,-1-1 0,0 1 0,1-1-1,-1 1 1,1-1 0,-1 1-1,1-1 1,0 0 0,-1 1-1,1-1 1,-1 0 0,1 1 0,0-1-1,0 0 1,-1 1 0,1-1-1,0 0 1,0 0 0,0 1-1,0-1 1,0 0 0,0 0 0,0 0-1,0 1 1,0-1 0,0 0-1,0 0 1,0 1 0,1-1 0,-1 0-1,0 1 1,1-1 0,-1 0-1,0 1 1,2-2 0,0-3-905,1 0 0,-1 0 0,1 0 0,1 1 0,-1-1 0,6-5 0,16-11-4857,5 0-2841</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33.231"/>
    </inkml:context>
    <inkml:brush xml:id="br0">
      <inkml:brushProperty name="width" value="0.025" units="cm"/>
      <inkml:brushProperty name="height" value="0.025" units="cm"/>
    </inkml:brush>
  </inkml:definitions>
  <inkml:trace contextRef="#ctx0" brushRef="#br0">276 53 17809,'0'0'4089,"-3"-9"-1975,3 7-2011,0 0 0,-1 0 0,1 0 1,-1 0-1,0 0 0,1 0 0,-1 0 0,0 0 0,0 0 0,0 0 0,-1 1 1,1-1-1,0 0 0,-1 1 0,1-1 0,-1 1 0,1 0 0,-1-1 0,0 1 0,1 0 1,-1 0-1,0 0 0,0 0 0,0 0 0,0 0 0,0 1 0,0-1 0,0 1 1,0-1-1,0 1 0,0 0 0,0 0 0,0 0 0,0 0 0,-1 0 0,1 0 1,0 0-1,0 1 0,0-1 0,-3 2 0,-12 5 65,0 0 0,0 2 0,0 0 0,1 1 0,1 0 0,0 1-1,0 1 1,1 1 0,0 0 0,-23 29 0,36-40-153,0-1-1,-1 0 1,1 1-1,0 0 0,0-1 1,0 1-1,0-1 1,1 1-1,-1 0 1,0 0-1,1-1 1,-1 1-1,1 0 1,0 0-1,-1 0 1,1 0-1,0-1 0,0 1 1,1 4-1,-1-5-18,1 0 0,0 0 0,0 0 0,-1 0 0,1 0 0,0 0 0,0 0 0,0 0 0,0 0 0,0-1 0,1 1-1,-1 0 1,0-1 0,0 1 0,0 0 0,1-1 0,-1 0 0,0 1 0,0-1 0,1 0 0,1 0 0,11 2-241,0-2 1,0 0-1,1 0 0,15-4 1,-18 3-121,78-13-2267,-55 7 2032,-1 2 1,38 0-1,-75 13 2351,-13 6-1031,-1 0 0,0-1 0,-25 14 0,22-15-678,1 1 0,-33 29 0,56-46-4399,2-1 1968,5-4 145,13-15-4338</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34.655"/>
    </inkml:context>
    <inkml:brush xml:id="br0">
      <inkml:brushProperty name="width" value="0.025" units="cm"/>
      <inkml:brushProperty name="height" value="0.025" units="cm"/>
    </inkml:brush>
  </inkml:definitions>
  <inkml:trace contextRef="#ctx0" brushRef="#br0">144 189 13453,'0'0'8023,"-10"9"-5364,-9 5-1316,2 1 1,-31 33-1,43-42-1129,0 1 0,0-1 0,0 1 0,1 0 0,0 0 0,0 0-1,1 0 1,0 1 0,0-1 0,1 1 0,0 0 0,0 0 0,1 0 0,-1 9 0,2-15-208,1 0 1,-1-1 0,0 1 0,0-1-1,1 1 1,-1-1 0,1 1-1,-1-1 1,1 1 0,0-1 0,0 0-1,-1 1 1,1-1 0,0 0 0,0 1-1,0-1 1,1 0 0,-1 0-1,0 0 1,0 0 0,0 0 0,3 1-1,-1 0-15,1 0-1,0-1 0,0 1 0,0-1 0,0 0 1,0 0-1,1-1 0,6 1 0,-5 0-44,1-1-1,-1 0 1,0 0-1,1-1 1,-1 0-1,0 0 1,0-1-1,1 1 1,-1-2-1,0 1 1,11-6-1,-12 3 41,0 1-1,0-1 0,-1-1 0,0 1 0,1-1 1,-2 0-1,1 0 0,-1 0 0,0 0 0,0 0 1,0-1-1,-1 1 0,0-1 0,0 0 0,-1 0 1,0 0-1,0 0 0,-1 1 0,0-1 0,0 0 1,-2-13-1,2 19 18,0 0 1,-1 0-1,1-1 1,0 1-1,0 0 1,-1 0-1,1 0 1,-1 0-1,1 0 1,-1 1-1,1-1 1,-1 0-1,0 0 1,1 0-1,-1 0 1,0 1 0,0-1-1,1 0 1,-1 0-1,0 1 1,0-1-1,0 1 1,0-1-1,0 1 1,0-1-1,0 1 1,0 0-1,0-1 1,0 1-1,0 0 1,0 0-1,0 0 1,0 0-1,0 0 1,0 0-1,-1 0 1,1 0-1,0 0 1,0 0-1,0 1 1,0-1-1,0 0 1,-1 1-1,0 0 18,0 0 0,0 0-1,1 0 1,-1 0 0,0 0-1,0 0 1,1 0 0,-1 1-1,1-1 1,-1 0 0,1 1-1,-1 0 1,1-1 0,0 1-1,0 0 1,0-1 0,0 1-1,0 0 1,0 0 0,0 0-1,1 0 1,-2 4 0,2-5-14,1 0 0,-1 1 1,0-1-1,1 1 0,-1-1 1,1 0-1,-1 1 0,1-1 0,-1 0 1,1 0-1,0 0 0,0 1 1,0-1-1,0 0 0,0 0 0,0 0 1,0 0-1,0 0 0,0-1 1,0 1-1,0 0 0,0 0 0,1-1 1,-1 1-1,0-1 0,1 1 1,-1-1-1,0 0 0,1 1 1,-1-1-1,0 0 0,1 0 0,-1 0 1,1 0-1,-1 0 0,0 0 1,3-1-1,1 1-73,-1 0 0,1 0 0,-1 0 1,0-1-1,1 0 0,-1 0 0,0 0 0,0 0 1,1-1-1,-1 0 0,7-4 0,20-27-358,-27 28 433,-1 1 1,1 0-1,0 0 1,0 0 0,0 0-1,1 0 1,-1 1-1,1 0 1,0 0-1,0 0 1,10-4 0,4 0 8,0-1-1,0-1 1,-1 0 0,-1-1 0,33-25 0,-44 31-10,0-1 0,0 0-1,0-1 1,0 1 0,-1-1 0,0 0 0,0-1 0,-1 1-1,0-1 1,0 0 0,0 0 0,-1 0 0,0-1 0,0 1 0,-1-1-1,0 1 1,0-1 0,0-8 0,-2 16-4,0-1 0,0 1 0,0 0 0,0 0 0,0-1 0,0 1 0,0 0 0,0-1 0,0 1 0,0 0 0,0 0 1,0-1-1,-1 1 0,1 0 0,0 0 0,0-1 0,0 1 0,0 0 0,0 0 0,-1 0 0,1-1 0,0 1 0,0 0 0,0 0 0,-1 0 0,1-1 0,0 1 0,0 0 0,-1 0 1,1 0-1,0 0 0,0 0 0,-1 0 0,1 0 0,0-1 0,0 1 0,-1 0 0,1 0 0,0 0 0,-1 0 0,-14 6 97,-12 12-21,1 7 28,2 1 0,-33 42 0,50-58-26,0 0 0,1 1 0,0-1 0,1 1 0,0 0 0,1 1 0,0-1 0,0 1 0,2 0 0,-1 0 0,0 13 0,3-23-89,0 0-1,0 0 1,0 0 0,0 1 0,0-1-1,1 0 1,-1 0 0,1 0 0,0 0-1,-1 0 1,1 1 0,0-1 0,0-1-1,0 1 1,0 0 0,1 0 0,-1 0-1,0 0 1,1-1 0,-1 1 0,1-1-1,0 1 1,0-1 0,-1 0 0,1 0-1,0 1 1,0-1 0,0-1 0,0 1 0,0 0-1,0 0 1,0-1 0,1 1 0,-1-1-1,0 0 1,0 1 0,0-1 0,1 0-1,-1 0 1,0-1 0,0 1 0,3-1-1,3 0-93,0 0 0,-1 0 0,1-1-1,0 0 1,-1-1 0,1 1-1,-1-1 1,0-1 0,0 0 0,0 0-1,7-5 1,41-44-269,-51 50 373,-1-1 0,0 0 0,0 0-1,0 0 1,0 0 0,-1 0 0,0-1-1,0 1 1,0-1 0,0 0 0,-1 1-1,1-1 1,0-7 0,-18 19 211,10-2-169,0 0 0,1 1 1,0 0-1,0 0 0,0 1 1,1-1-1,-5 11 0,6-13-4,1 1 0,0-1 0,0 0 0,1 1-1,-1-1 1,1 1 0,0 0 0,0 0 0,1-1 0,-1 1-1,1 0 1,0 0 0,2 8 0,-2-12-42,1 1 1,0-1 0,0 0-1,0 0 1,0 0-1,1 1 1,-1-1 0,0 0-1,0 0 1,1-1 0,-1 1-1,0 0 1,1 0-1,-1-1 1,1 1 0,-1 0-1,1-1 1,-1 0-1,1 1 1,0-1 0,-1 0-1,1 0 1,-1 0 0,1 0-1,1 0 1,44-3-161,-36 0-20,0 0 0,-1-1 0,0-1 0,0 0 0,0 0 0,-1-1 1,1 0-1,-1-1 0,-1 1 0,1-2 0,-1 1 0,-1-1 0,1-1 0,-1 1 0,-1-1 0,0-1 0,10-18 1,-54 91 1658,36-59-1407,0 0 0,0 0 0,1 0 1,0 1-1,0-1 0,0 0 0,1 1 0,-1-1 0,1 0 0,0 1 0,0-1 0,1 0 0,1 8 0,-1-10-81,0 0-1,0 0 0,0 0 1,0 0-1,1 0 1,-1 0-1,1-1 1,-1 1-1,1-1 1,-1 1-1,1-1 0,0 0 1,0 1-1,0-1 1,0 0-1,0 0 1,0 0-1,0-1 1,0 1-1,0 0 0,1-1 1,-1 1-1,0-1 1,0 0-1,0 0 1,1 0-1,2 0 1,3-1-262,1 0-1,-1 0 1,0-1 0,0 0 0,0 0 0,0-1 0,0 0 0,-1 0 0,1-1 0,-1 0 0,0 0 0,0-1 0,0 0 0,-1 0 0,0-1 0,0 0 0,0 0 0,-1 0 0,7-9-1,5-8-454,-1-1-1,-1-1 0,-1 0 0,13-33 0,-25 53 633,2-3-50,-1 0 0,0-1 0,0 0-1,-1 1 1,3-14 0,-9 24 3557,-12 13-2399,3 1-258,1 1 0,1 0 0,0 0 0,2 2 0,0-1 0,1 1 0,-8 26 0,13-32-652,0 1 1,1 0-1,0 0 0,1 1 0,0-1 0,2 0 0,1 15 0,-2-28-130,0 1-1,0-1 1,0 1-1,1-1 0,-1 0 1,0 1-1,1-1 0,-1 1 1,1-1-1,0 0 1,-1 0-1,1 1 0,0-1 1,0 0-1,-1 0 0,1 0 1,0 0-1,0 0 1,1 0-1,-1 0 0,0 0 1,0 0-1,0 0 0,0-1 1,2 2-1,-2-2-10,1 0 0,-1 0-1,0 0 1,0-1 0,0 1 0,0 0-1,0 0 1,0-1 0,0 1-1,0-1 1,0 1 0,0 0 0,0-1-1,0 0 1,0 1 0,0-1-1,0 0 1,0 1 0,0-1 0,-1 0-1,1 0 1,0 0 0,0 0-1,-1 0 1,1 0 0,-1 0 0,1 0-1,-1 0 1,1 0 0,-1 0 0,1-2-1,5-15-168,-1-1-1,5-33 0,4-17 356,-14 68-120,0 1 0,1-1 1,-1 1-1,0 0 0,1-1 0,-1 1 0,0-1 0,1 1 0,-1 0 1,0 0-1,1-1 0,-1 1 0,1 0 0,-1-1 0,1 1 0,-1 0 1,1 0-1,-1 0 0,0 0 0,1 0 0,-1-1 0,1 1 0,-1 0 1,1 0-1,-1 0 0,1 0 0,-1 0 0,1 0 0,-1 1 0,1-1 1,-1 0-1,1 0 0,-1 0 0,1 0 0,-1 0 0,1 1 0,22 9 106,-18-7-60,9 1-62,-1 0 0,0 0 1,1-1-1,0-1 0,0 0 0,20-1 0,-26 0-47,0-1 0,0-1 0,0 1 1,0-1-1,0-1 0,0 1 0,-1-1 0,1-1 0,-1 1 0,1-1 1,-1-1-1,12-6 0,-18 9 35,-1 1 1,1 0-1,0-1 0,-1 1 1,1 0-1,0-1 0,-1 1 1,1-1-1,-1 1 0,1-1 1,0 0-1,-1 1 0,0-1 0,1 1 1,-1-1-1,1 0 0,-1 1 1,0-1-1,1 0 0,-1 0 1,0 1-1,0-1 0,1 0 1,-1 0-1,0 1 0,0-1 1,0 0-1,0 0 0,0 0 1,0 1-1,0-1 0,-1-1 1,0 1 18,0 0 0,0 1 1,-1-1-1,1 0 1,0 0-1,-1 1 0,1-1 1,-1 1-1,1-1 0,-1 1 1,1 0-1,0-1 1,-1 1-1,-2 0 0,-57 4 454,55-2-422,1 1 1,-1-1-1,1 1 0,0 0 0,0 0 1,0 0-1,1 1 0,-1-1 0,1 1 1,0 0-1,0 1 0,0-1 0,1 1 1,-6 8-1,8-11-51,0 0 0,0 0-1,0 0 1,0 0 0,0 0 0,1 0 0,-1 0 0,1 0 0,-1 0 0,1 0-1,0 0 1,0 1 0,0-1 0,0 0 0,0 0 0,1 0 0,-1 0 0,0 0-1,1 0 1,0 0 0,-1 0 0,1 0 0,0 0 0,0 0 0,0 0 0,0 0-1,1-1 1,-1 1 0,0 0 0,1-1 0,-1 1 0,1-1 0,-1 1 0,1-1-1,0 0 1,0 0 0,0 0 0,-1 0 0,1 0 0,0 0 0,0 0 0,4 0-1,2 2-741,0-1-1,0 1 0,1-2 0,15 2 0,37-4-9444,-9-7-3084</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35.284"/>
    </inkml:context>
    <inkml:brush xml:id="br0">
      <inkml:brushProperty name="width" value="0.025" units="cm"/>
      <inkml:brushProperty name="height" value="0.025" units="cm"/>
    </inkml:brush>
  </inkml:definitions>
  <inkml:trace contextRef="#ctx0" brushRef="#br0">134 104 16624,'0'-1'311,"0"-1"1,0 1-1,0-1 1,0 1-1,0-1 1,0 1 0,0-1-1,-1 1 1,1-1-1,-1 1 1,1-1-1,-1 1 1,1 0-1,-1-1 1,0 1 0,0 0-1,-1-3 1,1 4-208,-1-1 0,1 1 0,0-1 0,0 1 0,-1 0 0,1 0 0,0-1 0,-1 1 1,1 0-1,0 0 0,0 0 0,-1 0 0,1 1 0,0-1 0,-1 0 0,1 0 0,0 1 0,0-1 1,-1 1-1,1-1 0,0 1 0,-2 1 0,-5 2 78,1 1 0,-1-1 1,1 2-1,0-1 0,1 1 0,-1 0 0,1 0 1,1 1-1,-1-1 0,1 1 0,0 1 1,0-1-1,1 1 0,-4 8 0,8-15-169,0-1 0,0 0 0,0 1 0,0-1-1,0 0 1,0 0 0,-1 1 0,1-1 0,0 0 0,0 1-1,0-1 1,0 0 0,0 1 0,0-1 0,1 0 0,-1 1-1,0-1 1,0 0 0,0 1 0,0-1 0,0 0 0,0 1-1,0-1 1,1 0 0,-1 0 0,0 1 0,0-1 0,0 0 0,1 0-1,-1 1 1,0-1 0,0 0 0,1 0 0,-1 0 0,0 1-1,1-1 1,-1 0 0,0 0 0,1 0 0,17-1 162,17-12-52,8-13-576,-2-3 1,-1-1-1,63-61 1,-127 137 879,19-38-400,-36 67 247,38-69-303,1 1 0,-1-1 0,1 1 1,1-1-1,-1 1 0,1 0 0,0 0 0,1 0 1,-1-1-1,2 10 0,-1-15-127,1 1 1,-1-1-1,1 1 0,-1-1 1,1 0-1,0 1 1,-1-1-1,1 0 0,0 1 1,0-1-1,0 0 0,0 0 1,0 0-1,0 0 0,0 0 1,1 0-1,-1 0 0,0 0 1,0-1-1,1 1 1,-1 0-1,0-1 0,1 1 1,-1-1-1,1 1 0,-1-1 1,1 0-1,-1 1 0,1-1 1,1 0-1,3 0-1002,0 0 0,0 0 0,-1 0 1,1-1-1,0 0 0,0 0 0,5-2 0,24-13-8707</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15.062"/>
    </inkml:context>
    <inkml:brush xml:id="br0">
      <inkml:brushProperty name="width" value="0.025" units="cm"/>
      <inkml:brushProperty name="height" value="0.025" units="cm"/>
    </inkml:brush>
  </inkml:definitions>
  <inkml:trace contextRef="#ctx0" brushRef="#br0">48 28 7719,'0'0'15845,"0"10"-14436,-3 8-817,0 0-1,-1 0 1,0-1-1,-11 25 1,6-15-192,7-22-366,0 0 1,1-1-1,0 1 1,0 0-1,0 0 1,0 0-1,1 0 0,0 0 1,0-1-1,1 11 1,0-15-3,0 0 0,0 0 0,0 1 0,0-1 0,0 0 0,0 0 0,0-1 0,0 1 0,0 0 0,0 0 0,0 0 0,0-1 0,0 1 0,0-1 0,0 1 0,0 0 0,0-1 0,0 0 0,0 1 0,0-1 0,-1 0 0,1 1 1,0-1-1,0 0 0,0-1 0,8-9-47,-1-2 0,0 1 0,0-1 0,-1 0 0,-1-1 0,-1 1 0,0-1 0,0 0 0,-2-1 0,1 1 0,-2-1 0,0 0 0,-1 1 0,-1-25 0,0 38-145,0 2-330,0 1 309,0-1 0,1 1 0,-1-1 0,0 1 0,0-1 0,1 1 0,-1-1 0,1 0 1,-1 1-1,1-1 0,0 1 0,-1-1 0,1 0 0,0 0 0,0 0 0,1 2 0,4 3-973,1-1-1,0 0 1,0 0-1,0-1 0,0 1 1,1-1-1,-1-1 1,1 0-1,0 0 1,14 3-1,6 0-6836</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35.673"/>
    </inkml:context>
    <inkml:brush xml:id="br0">
      <inkml:brushProperty name="width" value="0.025" units="cm"/>
      <inkml:brushProperty name="height" value="0.025" units="cm"/>
    </inkml:brush>
  </inkml:definitions>
  <inkml:trace contextRef="#ctx0" brushRef="#br0">161 155 12812,'0'0'3064,"-10"9"-501,-14 11-1608,2 2 1,-22 25-1,37-40-517,1 2-1,0-1 1,0 0 0,0 1 0,1 0 0,1 1-1,0-1 1,0 1 0,0 0 0,1 0 0,-2 18-1,4-27-420,1 0-1,0 0 1,0 0-1,0 0 0,1 1 1,-1-1-1,0 0 0,0 0 1,1 0-1,-1 0 0,0 1 1,1-1-1,-1 0 0,1 0 1,0 0-1,-1 0 1,1 0-1,0 0 0,0 0 1,-1-1-1,1 1 0,0 0 1,0 0-1,0 0 0,2 0 1,-1 0-10,1 1 1,0-1 0,0-1-1,0 1 1,0 0 0,1-1-1,-1 1 1,0-1 0,6 0-1,1-1-16,0 0 1,0-1-1,0 0 0,0 0 0,15-7 0,-5-1-198,-1 0 0,0-2 1,-1-1-1,0 0 0,-1-1 0,-1 0 0,0-2 1,0 0-1,18-26 0,-13 13 211,-1-2-1,-2 0 1,0-1-1,25-66 1,-41 82 2164,-15 34-1128,-27 48-331,32-53-403,0 0-128,0 0 1,1 1 0,0 0 0,1 0 0,1 0 0,0 1-1,1-1 1,0 1 0,1 0 0,1 0 0,1 1 0,0-1-1,1 18 1,1-29-303,0 0 0,0 0 1,0 0-1,1-1 0,-1 1 0,1-1 0,0 1 0,0-1 0,0 0 0,0 1 0,1-1 0,-1 0 0,1-1 0,0 1 0,0 0 0,6 3 0,-6-3-816,1-1-1,0 0 0,0 0 0,0 0 0,0-1 1,1 1-1,-1-1 0,0 0 0,6 0 0,16 0-10419</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36.706"/>
    </inkml:context>
    <inkml:brush xml:id="br0">
      <inkml:brushProperty name="width" value="0.025" units="cm"/>
      <inkml:brushProperty name="height" value="0.025" units="cm"/>
    </inkml:brush>
  </inkml:definitions>
  <inkml:trace contextRef="#ctx0" brushRef="#br0">1 85 12908,'0'0'8467,"7"-9"-6487,-3 3-1678,1 1 1,-1-1-1,1 1 0,1 0 0,-1 0 0,1 1 0,0 0 0,0 0 0,0 0 0,0 1 0,1-1 0,-1 2 0,1-1 0,0 1 0,0 0 0,0 0 0,0 1 0,14-2 0,-15 3-219,-1-1 0,0 1 0,1 0-1,-1 0 1,0 1 0,1 0 0,-1 0-1,0 0 1,6 2 0,-9-2-84,0 0-1,-1 1 1,1-1-1,-1 0 1,1 1 0,-1-1-1,0 1 1,1 0-1,-1-1 1,0 1 0,0 0-1,0 0 1,0-1-1,-1 1 1,1 0 0,0 0-1,-1 0 1,1 0-1,-1 0 1,0 0 0,0 0-1,0 0 1,0 0-1,0 0 1,0 0 0,-1 4-1,-1 4-3,0-1 0,0 1 0,-1-1 0,-1 0-1,1 0 1,-2 0 0,1-1 0,-11 16 0,10-18 6,0 1 0,1 0 0,0 0 0,1 0 0,-1 0 0,1 0 0,1 1 0,-1 0 0,1-1 0,0 1 0,1 0 0,0 0 0,0 11 0,2-18 6,0 1 1,0-1-1,-1 0 0,1 0 0,0 1 0,0-1 1,1 0-1,-1 0 0,0 0 0,0 0 0,0-1 1,1 1-1,-1 0 0,0 0 0,1-1 0,-1 1 1,1-1-1,-1 1 0,1-1 0,-1 1 0,1-1 0,-1 0 1,1 0-1,-1 0 0,1 0 0,-1 0 0,1 0 1,-1 0-1,1-1 0,1 1 0,51-9 176,-41 5-162,0-2 0,-1 1-1,1-1 1,-2-1 0,1 0 0,-1-1-1,0 0 1,0-1 0,11-12 0,-16 15-150,0-1 0,0 1 0,-1-1 1,0 0-1,0-1 0,0 1 0,-1-1 1,0 0-1,-1 0 0,0-1 0,0 1 1,-1 0-1,0-1 0,0 0 0,0-11 1,-2 18-93,0 0 1,0 0 0,0 1 0,-1-1 0,1 0 0,0 0 0,-1 1 0,1-1 0,-1 0 0,0 1 0,1-1 0,-1 0 0,0 1-1,0-1 1,0 1 0,0 0 0,0-1 0,-1 1 0,1 0 0,0 0 0,-1-1 0,1 1 0,0 0 0,-1 0 0,0 1 0,1-1-1,-1 0 1,1 0 0,-1 1 0,0-1 0,1 1 0,-1-1 0,0 1 0,0 0 0,1 0 0,-1 0 0,0 0 0,0 0 0,-2 0 0,3 1 136,1-1 0,0 0 1,-1 1-1,1-1 1,-1 1-1,1-1 1,0 0-1,-1 1 0,1-1 1,0 1-1,-1-1 1,1 1-1,0-1 1,0 1-1,0-1 0,-1 1 1,1-1-1,0 1 1,0-1-1,0 1 1,0-1-1,0 1 1,0-1-1,0 1 0,0-1 1,0 1-1,0-1 1,0 1-1,1 0 1,-1-1-1,0 1 0,0-1 1,0 1-1,1-1 1,-1 0-1,0 1 1,0-1-1,1 1 0,-1-1 1,0 1-1,1-1 1,-1 0-1,1 1 1,-1-1-1,1 0 1,-1 1-1,0-1 0,1 0 1,-1 0-1,1 1 1,0-1-1,4 2-95,1 0 0,-1 0 0,0-1 0,1 0 0,-1 0 0,1 0 0,-1-1 0,1 0 0,-1 0 0,1 0 0,-1 0 1,10-3-1,-12 3 466,1-1 1,-1 0-1,0 1 1,0-1-1,0 0 1,0-1-1,0 1 1,0 0 0,0-1-1,-1 0 1,1 0-1,0 0 1,-1 0-1,0 0 1,1 0 0,-1 0-1,0-1 1,0 1-1,0-1 1,0 0-1,-1 0 1,1 1 0,0-5-1,-3 1 4780,-8 9-3392,-9 12-826,17-14-789,-36 54 1535,36-53-1490,-1 1 0,1-1 0,0 1-1,-1-1 1,1 1 0,0 0-1,1-1 1,-1 1 0,0 0 0,1 0-1,0-1 1,-1 1 0,1 0 0,0 0-1,0 0 1,1 0 0,-1-1-1,1 1 1,-1 0 0,3 5 0,-2-7-74,0 0 0,1 0 1,-1 0-1,0 0 1,1-1-1,-1 1 0,1 0 1,-1-1-1,1 1 0,0-1 1,-1 1-1,1-1 1,-1 0-1,1 0 0,0 0 1,-1 0-1,4 0 1,31-3 139,-32 3-139,12-3-21,0-1-1,0-1 1,0-1 0,-1 0-1,22-12 1,-24 11-93,-1 1 0,1 0 0,0 1 1,0 0-1,1 1 0,-1 1 0,1 0 0,16-1 1,-29 5 79,-1-1 0,1 1 0,-1-1-1,1 1 1,-1-1 0,1 1 0,-1-1 0,0 1 0,1 0 0,-1-1 0,0 1 0,0 0 0,0-1 0,1 1 0,-1-1 0,0 1 0,0 0 0,0 0 0,0-1 0,0 1 0,0 0 0,0-1 0,0 1-1,0 0 1,-1-1 0,1 1 0,0 0 0,0-1 0,-1 1 0,1-1 0,0 1 0,-1 0 0,1 0 0,-10 24 264,9-22-238,-1-1 0,1 1 1,0-1-1,0 1 0,0 0 1,0 0-1,0 0 0,1 0 1,-1 0-1,1-1 0,0 1 0,0 6 1,1-8-17,-1 0 0,1 0 0,0 0 0,0 0 0,0 0 0,0 0 0,-1 0 0,1 0 0,0 0 0,1 0 1,-1-1-1,0 1 0,0 0 0,0-1 0,0 1 0,0-1 0,1 1 0,-1-1 0,0 0 0,0 1 0,1-1 0,-1 0 0,0 0 0,1 0 0,-1 0 1,0 0-1,1 0 0,1-1 0,9 0-48,0 0 0,0-2 0,0 1 0,0-1 0,-1-1 0,1 0 1,18-10-1,30-10-447,-59 24 491,-1 0 0,1-1 0,0 1 0,-1 0 1,1 0-1,-1-1 0,1 1 0,0 0 1,-1 0-1,1 0 0,0 0 0,-1 0 0,1 0 1,-1 0-1,1 0 0,0 0 0,-1 0 0,1 0 1,0 0-1,-1 0 0,1 1 0,-1-1 1,1 0-1,0 0 0,-1 1 0,1-1 0,-1 0 1,1 1-1,-1-1 0,1 1 0,-1-1 0,1 1 1,-1-1-1,0 1 0,1-1 0,-1 1 1,0-1-1,1 2 0,-1 25-1534,-1-12-5923</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38.269"/>
    </inkml:context>
    <inkml:brush xml:id="br0">
      <inkml:brushProperty name="width" value="0.025" units="cm"/>
      <inkml:brushProperty name="height" value="0.025" units="cm"/>
    </inkml:brush>
  </inkml:definitions>
  <inkml:trace contextRef="#ctx0" brushRef="#br0">81 1 18385,'-1'3'2200,"-21"117"4707,9-62-6119,-4 62-1,15-101-578,-1 59 466,3-74-653,0 0 0,0 0 0,1 0 0,-1 0-1,1 0 1,0 0 0,1 0 0,-1 0 0,1 0 0,-1 0 0,1 0 0,0-1 0,1 1-1,3 5 1,-5-8-16,0 0 0,0 0 0,0 0 0,0 0 0,0 0-1,1 0 1,-1 0 0,0 0 0,1 0 0,-1-1 0,1 1 0,-1 0-1,0-1 1,1 1 0,-1-1 0,1 0 0,0 0 0,-1 1 0,1-1-1,-1 0 1,4 0 0,-4-1-24,0 0 0,1 1 0,-1-1 0,0 0 0,0 0-1,1 0 1,-1 0 0,0 0 0,0 0 0,0 0 0,0 0 0,0 0 0,-1-1 0,1 1 0,0 0-1,0-1 1,-1 1 0,1-2 0,2-5-304,-1 0-1,0 0 1,0-1 0,-1 1-1,0 0 1,0-12 0,-1 16 171,0 1 0,0-1 0,0 0 0,-1 0 0,1 0 0,-1 0 0,0 1 0,0-1 0,-1 0 0,1 1 0,-1-1 0,0 1 0,0 0 0,0-1 0,0 1 0,0 0 0,-1 0 0,1 0 0,-1 1 0,0-1 1,0 1-1,0-1 0,0 1 0,0 0 0,-1 0 0,1 0 0,-1 1 0,1-1 0,-1 1 0,1 0 0,-1 0 0,0 0 0,0 0 0,0 1 0,-4-1 0,7 2 194,0-1 0,0 0 0,0 1 0,-1 0 0,1-1 0,0 1 0,0 0-1,0-1 1,0 1 0,0 0 0,0 0 0,0 0 0,1 0 0,-1 0 0,0 0 0,0 0 0,1 0 0,-1 0-1,0 0 1,1 0 0,0 1 0,-1-1 0,1 0 0,-1 0 0,1 1 0,0-1 0,0 0 0,0 0 0,0 1-1,0-1 1,0 0 0,0 1 0,0-1 0,1 0 0,-1 0 0,0 1 0,1-1 0,-1 0 0,1 0 0,-1 0-1,1 0 1,0 0 0,-1 0 0,1 1 0,0-1 0,0-1 0,0 1 0,0 0 0,0 0 0,0 0 0,0 0-1,2 1 1,6 1-18,0 0 0,0 0 0,0-1 0,0 0 0,1-1 0,-1 1 0,1-2 0,-1 0 0,11 0 0,3-2-1103,0-1 0,37-8 0,-57 10 967,13-3-2505,-1 0 0,26-12 0,-37 14 2220,-1 0-1,1 0 1,-1 0 0,0 0 0,1-1 0,-1 1-1,0-1 1,5-6 0,-7 7 495,0 1 1,0-1-1,-1 1 0,1-1 1,0 0-1,0 0 0,-1 1 1,1-1-1,-1 0 0,0 0 1,1 0-1,-1-2 0,0 3 104,0 1 0,0 0-1,0-1 1,0 1 0,0 0-1,0-1 1,0 1 0,0-1-1,0 1 1,-1 0 0,1-1-1,0 1 1,0 0 0,0-1-1,0 1 1,-1 0 0,1-1-1,0 1 1,0 0 0,-1-1-1,1 1 1,0 0 0,0 0-1,-1-1 1,1 1 0,0 0-1,-1 0 1,1 0 0,-1-1-1,-12 3 2470,-13 13-426,22-10-1862,-1 0 0,1 0 1,0 1-1,0 0 0,1-1 1,0 1-1,0 1 0,0-1 1,1 0-1,0 1 1,0-1-1,0 1 0,1 0 1,-1 8-1,2-14-368,0-1 0,0 1 0,1 0 0,-1-1 0,0 1 1,0 0-1,1-1 0,-1 1 0,0 0 0,0-1 0,1 1 0,-1-1 0,1 1 0,-1 0 0,1-1 0,-1 1 1,1-1-1,-1 0 0,1 1 0,-1-1 0,1 1 0,-1-1 0,1 0 0,0 1 0,-1-1 0,1 0 0,1 1 1,26 3 149,29-12-62,-48 4-202,0 0 0,-1 0 0,1-1 1,-1 0-1,0-1 0,0 1 1,13-14-1,-18 16 60,0 0-1,0 0 1,0 0 0,0 0-1,-1-1 1,1 1 0,-1-1 0,0 1-1,0-1 1,0 0 0,-1 0 0,1 0-1,-1 0 1,0 0 0,0 0 0,-1 0-1,1 0 1,-1 0 0,0-1-1,0-6 1,0 11 30,-1 0-1,1-1 0,0 1 1,0 0-1,-1 0 1,1 0-1,0-1 0,-1 1 1,1 0-1,0 0 0,0 0 1,-1 0-1,1 0 1,0-1-1,-1 1 0,1 0 1,-1 0-1,1 0 1,0 0-1,-1 0 0,1 0 1,0 0-1,-1 0 1,1 0-1,0 1 0,-1-1 1,1 0-1,0 0 0,-1 0 1,1 0-1,0 0 1,-1 1-1,1-1 0,0 0 1,0 0-1,-1 0 1,1 1-1,0-1 0,0 0 1,-1 0-1,1 1 0,-13 9-19,10-5 37,-1 0-1,1 1 1,1-1-1,-1 0 1,1 1-1,0-1 1,-2 12-1,3-16-49,1 1 1,-1-1-1,1 1 0,0-1 0,0 1 1,0-1-1,0 1 0,0-1 1,0 1-1,0-1 0,0 1 0,0-1 1,1 1-1,-1-1 0,1 0 0,-1 1 1,1-1-1,-1 1 0,1-1 1,0 0-1,0 0 0,0 1 0,0-1 1,0 0-1,0 0 0,0 0 0,0 0 1,0 0-1,0 0 0,0 0 0,1 0 1,-1-1-1,0 1 0,1 0 1,2 0-1,5 1-549,1 0 1,0-1-1,0 0 1,-1-1 0,1 0-1,0 0 1,0-1-1,0 0 1,11-4-1,-12 3 390,0 0 0,-1-1 0,1 0 0,-1-1 0,1 0 0,-1 0 0,0-1 0,0 0 0,-1 0 0,0-1 1,0 0-1,0 0 0,-1-1 0,1 0 0,-2 0 0,7-9 0,-7 1 527,-10 10 894,4 6-1128,-1-1 1,1 0-1,0 1 1,-1-1 0,1 1-1,0 0 1,-1-1-1,1 1 1,0 0 0,-1 0-1,1 0 1,0 0-1,0 0 1,0 0-1,0 0 1,-1 2 0,-6 6 437,1 1 0,0 0 0,0 0 0,1 1 0,1 0 0,0 0 0,-5 14 0,9-19-433,-1 1 0,1-1 0,1 0 1,-1 0-1,1 1 0,0-1 0,0 0 0,1 1 0,0-1 1,0 0-1,1 0 0,-1 1 0,1-1 0,0-1 0,6 12 1,-5-12-43,0 0 0,-1 0 0,0 0 1,0 1-1,0-1 0,-1 1 1,1 0-1,-1-1 0,-1 1 1,1 0-1,-1 0 0,0-1 1,-2 12-1,0-7 101,-2 0 1,1 0-1,-2 0 0,1 0 1,-1 0-1,-10 14 0,-31 36 766,43-55-753,-1-2 0,0 1 0,1 0 0,-1-1 0,-1 0 0,1 0 0,0 0 0,-1 0 1,1-1-1,-1 0 0,0 0 0,-7 2 0,11-4-160,0 0 1,0 0-1,1 0 1,-1 0-1,0 0 0,0 0 1,1-1-1,-1 1 1,0 0-1,0 0 0,1-1 1,-1 1-1,0-1 1,0 1-1,1-1 1,-1 1-1,1-1 0,-1 1 1,0-1-1,1 0 1,-1 1-1,1-1 0,0 0 1,-1 1-1,1-1 1,-1 0-1,1 1 1,0-1-1,0 0 0,-1 0 1,1 0-1,0 1 1,0-1-1,0 0 0,0 0 1,0 0-1,0-1 1,0-43-291,1 31 89,-1-1 53,1 0-1,0 0 1,1 1-1,1-1 1,0 1 0,1-1-1,1 1 1,0 0-1,1 1 1,0-1 0,1 1-1,1 0 1,0 1-1,1 0 1,12-14-1,-4 9 211,1 1 0,0 0-1,1 2 1,1 0 0,0 1 0,1 1-1,0 1 1,39-15 0,-54 24-149,42-20 397,-47 22-341,0 0 0,-1 0 0,1-1 1,0 1-1,0-1 0,-1 1 1,1 0-1,0-1 0,0 1 0,-1-1 1,1 1-1,-1-1 0,1 0 1,-1 1-1,1-1 0,-1 0 0,1 1 1,-1-1-1,1 0 0,-1 1 1,0-1-1,1 0 0,-1 0 0,0 0 1,0 1-1,0-1 0,1 0 1,-1 0-1,0 0 0,0 0 1,0 1-1,0-1 0,-1 0 0,1 0 1,0 0-1,0 1 0,0-1 1,-1 0-1,1 0 0,0 0 0,-1 1 1,1-1-1,-1 0 0,1 1 1,0-1-1,-1 0 0,0 1 0,1-1 1,-1 1-1,1-1 0,-1 1 1,0-1-1,0 0 0,-1 1-49,1-1-1,-1 1 0,1-1 1,-1 1-1,1 0 0,-1 0 1,1 0-1,-1 0 0,1 0 0,-1 0 1,1 0-1,-1 1 0,1-1 1,-1 0-1,1 1 0,-1-1 1,1 1-1,0-1 0,-1 1 1,1 0-1,0 0 0,0 0 1,-1 0-1,1 0 0,0 0 1,0 0-1,0 0 0,0 0 1,0 0-1,0 0 0,1 1 1,-2 1-1,-3 3 75,2-1-1,-1 1 1,1-1 0,-1 1 0,2 0-1,-5 11 1,3 17-1843,7-13-4580,5-14-345</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38.970"/>
    </inkml:context>
    <inkml:brush xml:id="br0">
      <inkml:brushProperty name="width" value="0.025" units="cm"/>
      <inkml:brushProperty name="height" value="0.025" units="cm"/>
    </inkml:brush>
  </inkml:definitions>
  <inkml:trace contextRef="#ctx0" brushRef="#br0">42 5 15278,'-3'-4'6482,"-5"9"-4049,-4 10-954,8-6-1122,1 0 0,0 0-1,0 1 1,1-1-1,1 0 1,0 1 0,0 0-1,0-1 1,2 12-1,0-20-341,-1 0-1,1 1 0,-1-1 0,1 0 1,0 0-1,0 0 0,0 1 0,0-1 0,0 0 1,0 0-1,0 0 0,0 0 0,0 0 1,0-1-1,0 1 0,1 0 0,-1-1 1,0 1-1,0 0 0,1-1 0,-1 0 1,1 1-1,-1-1 0,0 0 0,1 1 1,-1-1-1,1 0 0,-1 0 0,0 0 0,1 0 1,-1-1-1,1 1 0,-1 0 0,0-1 1,3 0-1,4 0 19,1-1 0,-1 1 0,1-2 0,13-5 0,65-44 37,-16 8-44,-71 44-25,1-1 0,-1 1-1,0 0 1,1 0 0,-1-1-1,0 1 1,1 0-1,-1 0 1,0 0 0,1-1-1,-1 1 1,0 0 0,1 0-1,-1 0 1,0 0-1,1 0 1,-1 0 0,1 0-1,-1 0 1,0 0 0,1 0-1,-1 0 1,0 0-1,1 0 1,-1 0 0,1 0-1,-1 0 1,0 1 0,1-1-1,-1 0 1,0 0 0,1 0-1,-1 0 1,0 1-1,1-1 1,-1 0 0,0 0-1,0 1 1,1-1 0,-1 0-1,0 1 1,0-1-1,1 0 1,-1 1 0,0-1-1,0 1 1,2 23 68,-3-22-65,1-1 0,-1 1 1,1-1-1,0 1 1,0-1-1,-1 1 0,1-1 1,0 1-1,1-1 0,-1 1 1,0 0-1,0-1 1,1 1-1,-1-1 0,0 0 1,1 1-1,0-1 0,-1 1 1,1-1-1,0 0 1,0 1-1,-1-1 0,1 0 1,0 0-1,0 0 0,1 0 1,-1 0-1,0 0 1,1 1-1,10-1 12,-1-1-1,1-1 1,-1 0-1,0-1 1,0 0-1,0 0 1,18-7 0,-15 4-1032,0 1 0,0 1 0,0 0 1,23-1-1,-36 4 249,6 0 76</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39.297"/>
    </inkml:context>
    <inkml:brush xml:id="br0">
      <inkml:brushProperty name="width" value="0.025" units="cm"/>
      <inkml:brushProperty name="height" value="0.025" units="cm"/>
    </inkml:brush>
  </inkml:definitions>
  <inkml:trace contextRef="#ctx0" brushRef="#br0">1 4 16592,'0'0'10378,"51"-4"-16464,-31 4-8008</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39.766"/>
    </inkml:context>
    <inkml:brush xml:id="br0">
      <inkml:brushProperty name="width" value="0.025" units="cm"/>
      <inkml:brushProperty name="height" value="0.025" units="cm"/>
    </inkml:brush>
  </inkml:definitions>
  <inkml:trace contextRef="#ctx0" brushRef="#br0">103 1 12620,'0'0'11184,"1"11"-10186,0 11-354,-2 0-1,0 0 0,-1-1 1,-9 38-1,-32 95 1158,-2 10-1256,44-148-678,5-13 43,16-26-13,23-45-201,18-55-698,-42 80 587,2 1 0,50-72-1,-68 110 420,0 0 1,1 0-1,0 1 0,-1-1 0,1 1 0,1 0 0,-1 0 0,0 1 0,1-1 0,-1 1 0,1 0 1,0 0-1,9-2 0,-12 4-3,0-1 1,0 1 0,0 0-1,0 0 1,0 0 0,0 0-1,-1 0 1,1 1-1,0-1 1,0 0 0,0 1-1,0 0 1,0-1 0,-1 1-1,1 0 1,0 0 0,-1 0-1,1 0 1,0 0-1,-1 0 1,1 1 0,-1-1-1,0 0 1,0 1 0,1-1-1,-1 1 1,0-1 0,0 1-1,0 0 1,0-1-1,-1 1 1,1 0 0,0 0-1,-1 0 1,1 0 0,-1-1-1,0 1 1,1 0-1,-1 2 1,0 2 55,0-1 0,0 1 0,0-1-1,0 1 1,-1-1 0,0 1 0,-1-1 0,1 0-1,-1 1 1,0-1 0,0 0 0,0 0 0,-1 0-1,0 0 1,0-1 0,0 1 0,0-1 0,-1 0-1,0 0 1,0 0 0,0 0 0,-8 5 0,5-4 24,1 0 0,-1 0 0,-1-1 1,1 0-1,-1 0 0,0-1 0,0 0 1,0 0-1,0-1 0,0 0 0,0-1 0,-1 0 1,1 0-1,-13 0 0,20-2-167,0 1-1,0-1 0,1 1 1,-1-1-1,0 0 1,1 1-1,-1-1 0,1 0 1,-1 1-1,1-1 1,-1 0-1,1 0 0,0 1 1,-1-1-1,1 0 1,0 0-1,-1 0 1,1 1-1,0-1 0,0 0 1,0 0-1,0 0 1,0 0-1,0 0 0,0 1 1,0-1-1,0 0 1,0 0-1,0 0 0,1 0 1,-1-1-1,9-30-4824,-6 27 3166,0-1 0,0 1 1,1 1-1,0-1 0,0 0 0,7-5 0,10-9-8494</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40.156"/>
    </inkml:context>
    <inkml:brush xml:id="br0">
      <inkml:brushProperty name="width" value="0.025" units="cm"/>
      <inkml:brushProperty name="height" value="0.025" units="cm"/>
    </inkml:brush>
  </inkml:definitions>
  <inkml:trace contextRef="#ctx0" brushRef="#br0">56 0 16400,'0'0'6133,"-6"11"-3576,0-1-2229,0-2 72,1 1-1,0 0 0,0 0 0,1 0 0,0 1 1,0 0-1,1-1 0,1 1 0,0 0 0,-2 14 1,5-23-395,-1-1 0,1 1 1,-1 0-1,1-1 0,0 1 1,-1-1-1,1 1 0,0 0 1,-1-1-1,1 0 0,0 1 1,0-1-1,-1 1 0,1-1 1,0 0-1,0 0 0,0 1 1,0-1-1,-1 0 0,1 0 1,0 0-1,0 0 0,0 0 1,0 0-1,0 0 0,1-1 1,26-2 26,-24 0-106,0 0-1,0 0 1,0-1 0,0 1 0,0-1 0,-1 0 0,0 0-1,0 0 1,0 0 0,0 0 0,0-1 0,-1 1 0,0-1-1,0 0 1,0 0 0,-1 1 0,1-1 0,-1 0 0,0-1-1,-1 1 1,1 0 0,-1 0 0,0 0 0,0 0 0,-1 0-1,0 0 1,-2-9 0,-1 6-470,4 10 217,1-1 274,0 1 0,-1-1 0,1 0 0,0 1 0,1-1 0,-1 0 0,0 0 0,0 0 0,0 0 0,1 0 0,-1 0 0,1 0 0,-1 0 0,3 1 1,46 14-3880,-24-12-1329,-1-1 0,46-2 0,-63-1 4604,20 0-1596</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40.497"/>
    </inkml:context>
    <inkml:brush xml:id="br0">
      <inkml:brushProperty name="width" value="0.025" units="cm"/>
      <inkml:brushProperty name="height" value="0.025" units="cm"/>
    </inkml:brush>
  </inkml:definitions>
  <inkml:trace contextRef="#ctx0" brushRef="#br0">156 59 2691,'0'0'14637,"-9"-4"-12902,6 2-1586,0 1-1,-1 0 1,1-1-1,-1 1 1,1 1-1,0-1 1,-1 0-1,1 1 1,-1 0-1,0 0 1,1 0-1,-1 0 1,1 0-1,-1 1 1,1-1-1,-1 1 1,1 0-1,0 0 1,-1 0-1,1 1 1,0-1-1,0 1 1,0 0-1,0 0 1,0 0-1,-5 5 0,-30 36 2400,36-41-2464,1 0 1,-1 0-1,1 0 0,0-1 0,0 1 1,0 0-1,0 1 0,0-1 0,1 0 1,-1 0-1,1 0 0,-1 0 0,1 1 1,0-1-1,0 0 0,0 0 0,0 0 1,0 1-1,0-1 0,1 0 0,-1 0 1,1 0-1,1 4 0,0-4-77,0 0-1,0-1 0,0 0 1,0 1-1,1-1 1,-1 0-1,0 0 0,1 0 1,-1-1-1,1 1 0,-1-1 1,1 1-1,-1-1 1,1 0-1,0 0 0,-1 0 1,1 0-1,-1 0 1,4-1-1,1 0-42,0 1 0,-1-1 1,1-1-1,-1 1 0,1-1 0,10-5 0,-11 4-25,-1-1 0,0 1 0,0-1 0,0-1 0,0 1 0,-1-1 0,1 1 0,-1-1 0,-1-1 0,1 1 0,0 0 0,-1-1-1,0 0 1,-1 0 0,1 1 0,-1-2 0,0 1 0,-1 0 0,1 0 0,-1-1 0,-1 1 0,1 0 0,-1-1 0,-1-10 0,1 16 48,0 0 1,0 0 0,0 1 0,0-1-1,0 0 1,0 0 0,0 1 0,0-1-1,0 0 1,0 0 0,0 1 0,-1-1-1,1 0 1,0 1 0,-1-1 0,1 0-1,0 1 1,-1-1 0,1 1 0,-1-1 0,1 0-1,-1 1 1,1-1 0,-1 1 0,0-1-1,1 1 1,-1 0 0,1-1 0,-1 1-1,0 0 1,1-1 0,-1 1 0,0 0-1,0 0 1,1-1 0,-1 1 0,0 0-1,0 0 1,1 0 0,-1 0 0,0 0-1,0 0 1,-1 1 0,1-1 3,0 0-1,0 1 1,-1-1 0,1 1 0,0-1-1,0 1 1,0 0 0,0-1 0,0 1-1,0 0 1,0 0 0,0 0 0,0 0-1,1 0 1,-1 0 0,0 0 0,0 0-1,1 0 1,-1 0 0,1 0-1,-1 0 1,1 1 0,-1-1 0,1 0-1,-1 3 1,1-2-168,0 0-1,-1 1 1,1-1-1,0 0 1,0 1-1,1-1 1,-1 0-1,0 0 1,1 1 0,0-1-1,-1 0 1,1 0-1,0 1 1,0-1-1,0 0 1,0 0-1,0 0 1,1 0-1,-1-1 1,1 1-1,-1 0 1,1 0-1,0-1 1,-1 1-1,1-1 1,3 2 0,1 0-693,0-1 1,0 0 0,0 0 0,1 0-1,-1-1 1,1 0 0,-1 0 0,11 0 0,21-1-7630</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41.058"/>
    </inkml:context>
    <inkml:brush xml:id="br0">
      <inkml:brushProperty name="width" value="0.025" units="cm"/>
      <inkml:brushProperty name="height" value="0.025" units="cm"/>
    </inkml:brush>
  </inkml:definitions>
  <inkml:trace contextRef="#ctx0" brushRef="#br0">135 148 13773,'0'0'2194,"-12"4"139,2 1-1835,-1-1 0,0 1 0,1 1 0,0 0-1,-17 13 1,24-16-233,-1 0 0,0 1 0,1-1 0,0 1 0,0 0 0,0-1 0,0 2-1,0-1 1,1 0 0,0 0 0,0 1 0,0-1 0,0 1 0,1 0 0,0-1 0,0 1-1,0 0 1,0 0 0,1 8 0,0-12-251,0 0-1,0 0 0,1 0 1,-1 0-1,0-1 1,0 1-1,1 0 0,-1 0 1,1 0-1,-1-1 1,1 1-1,-1 0 0,1 0 1,-1-1-1,1 1 1,0 0-1,-1-1 0,1 1 1,0-1-1,-1 1 1,1-1-1,0 1 0,0-1 1,0 1-1,1-1 1,31 5-79,-25-6-2,1 0-1,-1 0 0,1 0 0,-1-1 0,11-4 0,-7 0 8,0-1-1,-1 0 1,-1 0-1,1-1 0,-1-1 1,0 0-1,-1 0 0,0 0 1,-1-2-1,0 1 1,8-14-1,-1 0-64,-2-1 1,0-1-1,-2 0 0,9-30 1,-16 29 318,-15 38 247,-18 37 322,23-35-456,0 0 0,1 0 0,1 1 0,0-1-1,1 1 1,0 0 0,-1 24 0,4-34-285,0 0 1,-1-1-1,1 1 1,1-1-1,-1 1 0,1-1 1,-1 1-1,1-1 1,0 1-1,0-1 1,0 1-1,1-1 0,-1 0 1,1 0-1,0 0 1,0 0-1,0 0 1,0 0-1,0 0 0,1-1 1,-1 1-1,1-1 1,0 0-1,0 1 0,0-1 1,0 0-1,0-1 1,0 1-1,0-1 1,0 1-1,1-1 0,-1 0 1,1 0-1,-1 0 1,5 0-1,-2-1-70,1 0 0,0 0 0,-1-1 0,1 1 0,-1-2 0,1 1 0,-1-1 0,1 1 0,-1-2 0,0 1 0,0-1-1,0 0 1,0 0 0,0-1 0,-1 1 0,0-1 0,9-8 0,-7 5-64,0 0-1,0-1 1,-1 1-1,0-1 0,0 0 1,-1-1-1,0 1 1,-1-1-1,0 0 1,0 0-1,3-14 1,-7 23 106,0 0 1,0 0-1,0 0 0,-1 0 1,1 0-1,0 0 1,0 1-1,0-1 0,-1 0 1,1 0-1,0 0 1,0 0-1,-1 0 0,1 0 1,0 0-1,0 0 1,0 0-1,-1 0 0,1 0 1,0 0-1,0 0 1,0 0-1,-1-1 0,1 1 1,0 0-1,0 0 1,0 0-1,-1 0 0,1 0 1,0 0-1,0 0 1,0-1-1,0 1 0,-1 0 1,1 0-1,0 0 1,0 0-1,0-1 0,0 1 1,0 0-1,0 0 1,-1 0-1,1-1 0,0 1 1,0 0-1,0 0 1,0 0-1,0-1 0,0 1 1,0 0-1,0-1 1,-14 18 104,9-10 60,1 1 1,-1 0 0,2 0 0,-1 0 0,1 0 0,-3 18 0,5-24-136,1-1 1,-1 1-1,1 0 0,0-1 0,0 1 0,0 0 1,0-1-1,0 1 0,0 0 0,0-1 1,1 1-1,-1 0 0,1-1 0,-1 1 1,1 0-1,0-1 0,-1 1 0,1-1 1,0 1-1,0-1 0,0 0 0,0 1 1,0-1-1,0 0 0,1 0 0,-1 0 1,0 1-1,1-1 0,-1-1 0,0 1 1,1 0-1,-1 0 0,1 0 0,0-1 1,-1 1-1,1-1 0,-1 1 0,1-1 1,0 0-1,-1 0 0,1 0 0,2 0 1,5 1-118,0-2 1,0 1 0,0-1 0,0-1-1,0 0 1,0 0 0,-1-1 0,1 0 0,0 0-1,-1-1 1,0 0 0,0 0 0,0-1-1,-1 0 1,0-1 0,0 1 0,0-2 0,0 1-1,-1-1 1,0 1 0,0-2 0,-1 1-1,0-1 1,0 1 0,-1-1 0,0-1 0,-1 1-1,4-9 1,-34 56 295,24-34-102,0 1 1,1-1-1,0 1 1,0-1-1,1 1 1,0 0-1,0 0 1,0 0-1,1-1 1,-1 1-1,1 0 1,1 0-1,0 8 1,0-12-171,0 1 0,0-1 0,0 0 0,0 1 0,1-1 0,-1 0 0,1 1 1,-1-1-1,1 0 0,0 0 0,0-1 0,0 1 0,0 0 0,0 0 0,0-1 0,0 1 0,0-1 0,1 0 1,-1 0-1,1 0 0,-1 0 0,1 0 0,-1 0 0,1-1 0,-1 1 0,1-1 0,0 0 0,-1 0 0,1 0 0,4 0 1,0 0-938,-1 0 0,0-1 1,1 0-1,-1 0 0,0 0 1,0 0-1,7-4 1,18-11-8065</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41.467"/>
    </inkml:context>
    <inkml:brush xml:id="br0">
      <inkml:brushProperty name="width" value="0.025" units="cm"/>
      <inkml:brushProperty name="height" value="0.025" units="cm"/>
    </inkml:brush>
  </inkml:definitions>
  <inkml:trace contextRef="#ctx0" brushRef="#br0">155 1 18802,'0'0'3683,"-74"25"-2081,47-10-866,3 3 866,6 1-737,8-2-449,9-3-352,1 2-416,2-1-385,12-3-416,4-1-448,2-4-866,4-2-608,-1-5-1281,2 0 417,0-5 1985</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15.434"/>
    </inkml:context>
    <inkml:brush xml:id="br0">
      <inkml:brushProperty name="width" value="0.025" units="cm"/>
      <inkml:brushProperty name="height" value="0.025" units="cm"/>
    </inkml:brush>
  </inkml:definitions>
  <inkml:trace contextRef="#ctx0" brushRef="#br0">176 84 5285,'0'0'16266,"-10"-7"-15220,3 1-823,5 4-165,0 0-1,-1 0 1,1 0 0,-1 0 0,1 0-1,-1 0 1,0 0 0,0 1-1,1 0 1,-1-1 0,0 1 0,0 0-1,-1 0 1,1 1 0,0-1 0,0 1-1,0 0 1,0-1 0,-1 1-1,1 1 1,0-1 0,0 0 0,0 1-1,-4 0 1,2 2 106,-1-1-1,1 1 1,0 0 0,1 0 0,-1 0-1,0 1 1,1 0 0,0 0-1,0 0 1,0 0 0,0 1-1,1-1 1,-1 1 0,1 0 0,1 0-1,-1 0 1,1 0 0,0 1-1,0-1 1,0 1 0,1-1 0,-1 1-1,0 10 1,3-15-154,-1 0 0,0 1-1,0-1 1,0 1 0,1-1 0,-1 0 0,1 1 0,-1-1-1,1 0 1,0 1 0,-1-1 0,1 0 0,0 0 0,0 0-1,0 0 1,0 0 0,0 0 0,0 0 0,0 0 0,0 0-1,0 0 1,2 0 0,1 1 7,0 0-1,0 0 1,0 0-1,0-1 1,1 0-1,-1 0 1,6 1 0,1-1 6,0-1 1,-1 0 0,1 0 0,0-1 0,18-3 0,-23 2 37,0-1 1,1 1-1,-1-1 1,0 0 0,-1 0-1,1-1 1,0 0-1,-1 0 1,0 0-1,0-1 1,0 1-1,0-1 1,-1 0 0,0-1-1,0 1 1,5-11-1,-4 7-476,0-1-1,-1 1 0,-1-1 1,3-11-1,2-41-11007,5 62 1206</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41.873"/>
    </inkml:context>
    <inkml:brush xml:id="br0">
      <inkml:brushProperty name="width" value="0.025" units="cm"/>
      <inkml:brushProperty name="height" value="0.025" units="cm"/>
    </inkml:brush>
  </inkml:definitions>
  <inkml:trace contextRef="#ctx0" brushRef="#br0">129 1 11787,'0'0'3609,"-9"3"-871,-2 3-2141,0 0 0,1 1 0,-1 0 0,2 0 0,-1 1 0,-12 14 0,18-19-413,1 1-1,0-1 1,0 0-1,0 1 1,1-1-1,-1 1 1,1 0-1,0 0 0,0 0 1,0 0-1,1 0 1,-1 0-1,1 1 1,0-1-1,0 0 1,1 1-1,-1-1 1,1 1-1,0-1 1,0 1-1,1-1 1,-1 1-1,1-1 1,2 8-1,-1-9-169,0-1-1,-1 0 1,1 0-1,1 0 1,-1-1 0,0 1-1,0 0 1,1-1-1,-1 0 1,1 1-1,-1-1 1,1 0-1,-1 0 1,1-1 0,0 1-1,0 0 1,-1-1-1,1 0 1,0 1-1,0-1 1,5-1 0,4 1-84,1 0 1,-1-1 0,22-5-1,-13-1-313,0-1-1,-1 0 1,0-2-1,0-1 1,26-18-1,49-25 475,-92 53 107,0 0 1,0 1-1,0-1 0,0 1 0,1 0 0,-1 0 0,0 0 0,0 1 0,0-1 0,0 1 0,0-1 0,0 1 0,0 0 0,0 0 0,-1 1 0,1-1 1,0 0-1,0 1 0,2 2 0,29 10-167,-25-12-334,1 0-1,0 0 1,-1-1-1,1-1 1,0 0-1,0 0 0,-1-1 1,1 0-1,0 0 1,-1-1-1,1-1 1,-1 1-1,1-2 0,15-7 1,-25 11 308,0 0-1,1 0 1,-1 0 0,0-1 0,0 1 0,0 0 0,1 0-1,-1 0 1,0 0 0,0 0 0,0 0 0,1 0 0,-1 0-1,0 0 1,0 0 0,1 0 0,-1 0 0,0 0-1,0 0 1,1 0 0,-1 0 0,0 0 0,0 0 0,0 0-1,1 0 1,-1 1 0,0-1 0,0 0 0,0 0-1,1 0 1,-1 0 0,0 0 0,0 1 0,0-1 0,0 0-1,1 0 1,-1 0 0,0 0 0,0 1 0,0-1-1,0 0 1,0 0 0,0 1 0,4 16 498,-4 29 572,0-35-906,0 23 172,1-1-364,-1 0 1,-2 0-1,-11 59 0,12-85 146,-1 1-1,0 0 0,-1-1 1,0 0-1,0 1 0,-1-1 1,1-1-1,-1 1 0,-1 0 1,0-1-1,1 0 0,-2 0 1,1 0-1,-1-1 0,0 0 1,0 0-1,0 0 0,-1-1 1,0 0-1,1 0 0,-13 4 0,16-6-36,0-1 0,-1 0 0,1 0 0,0 0 0,0-1 0,-1 1-1,1-1 1,-1 1 0,1-1 0,0 0 0,-1-1 0,1 1-1,-1-1 1,1 1 0,-6-3 0,7 2-64,0 0-1,0-1 1,0 1 0,-1-1 0,1 0-1,1 1 1,-1-1 0,0 0 0,0 0-1,1 0 1,-1 0 0,1-1 0,0 1-1,-1 0 1,1 0 0,-1-4 0,-1-8-185,0 0 1,0-1 0,1 1-1,1-1 1,1-26 0,0 32 33,0-2-103,1 0 0,0 1 0,0-1 0,1 0 0,1 1 0,0-1 0,0 1 0,1 0 0,0 0 0,1 1 0,0-1 0,1 1 0,7-10 0,7-5-775,1 1 0,1 1-1,29-22 1,7-7-4870,-22 16-3999</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42.219"/>
    </inkml:context>
    <inkml:brush xml:id="br0">
      <inkml:brushProperty name="width" value="0.025" units="cm"/>
      <inkml:brushProperty name="height" value="0.025" units="cm"/>
    </inkml:brush>
  </inkml:definitions>
  <inkml:trace contextRef="#ctx0" brushRef="#br0">1 0 13869,'0'0'12364</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42.739"/>
    </inkml:context>
    <inkml:brush xml:id="br0">
      <inkml:brushProperty name="width" value="0.025" units="cm"/>
      <inkml:brushProperty name="height" value="0.025" units="cm"/>
    </inkml:brush>
  </inkml:definitions>
  <inkml:trace contextRef="#ctx0" brushRef="#br0">185 1 12139,'0'0'10496,"-10"-1"-9236,3 2-1203,1-1 1,-1 1-1,0 0 0,1 0 1,-1 1-1,1 0 1,-1 0-1,1 1 1,0 0-1,0 0 1,0 0-1,0 1 0,1-1 1,-1 2-1,1-1 1,0 0-1,0 1 1,1 0-1,-1 0 1,-3 7-1,1-4 162,1 0 0,1 1 0,0-1 0,0 1 0,0 0 0,-5 18 0,9-25-210,0 0 0,0 0 0,1 0 0,-1 0 0,0 1 0,1-1 0,0 0 0,0 0 0,-1 1 0,1-1 0,1 0 0,-1 0 0,0 1 1,0-1-1,1 0 0,0 0 0,-1 0 0,1 1 0,0-1 0,0 0 0,0 0 0,0 0 0,0 0 0,0-1 0,1 1 0,-1 0 0,1 0 0,-1-1 0,1 1 0,0-1 0,0 1 0,-1-1 0,1 0 0,0 0 0,4 2 0,6 0-474,1 1 0,-1-2 0,1 0 0,0 0 0,-1-1 0,1-1 0,0 0 0,0-1 0,20-3 0,-14 0-1831,0 0 1,0-1-1,19-8 1,13-9-7661</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43.102"/>
    </inkml:context>
    <inkml:brush xml:id="br0">
      <inkml:brushProperty name="width" value="0.025" units="cm"/>
      <inkml:brushProperty name="height" value="0.025" units="cm"/>
    </inkml:brush>
  </inkml:definitions>
  <inkml:trace contextRef="#ctx0" brushRef="#br0">133 0 15759,'-8'3'2338,"-3"1"-1587,0 0-1,1 1 0,0 0 1,0 0-1,-13 11 1,19-13-527,0 0 1,0 0 0,0 0-1,1 1 1,0 0 0,-1-1-1,1 1 1,1 0 0,-1 0-1,0 1 1,1-1 0,0 0-1,0 1 1,1-1 0,-1 1 0,1 0-1,-2 7 1,3-10-210,1-1 0,-1 0-1,0 0 1,0 0 0,1 0 0,-1 0 0,0 0 0,1 0 0,-1 0 0,1 0-1,-1 0 1,1 0 0,0 0 0,-1 0 0,1-1 0,0 1 0,-1 0 0,1 0-1,0-1 1,0 1 0,0 0 0,0-1 0,0 1 0,0-1 0,0 1 0,0-1-1,0 0 1,0 1 0,0-1 0,0 0 0,0 0 0,0 0 0,2 1 0,45 1 106,-37-3-70,7 1-237,0-1 0,0-2 1,0 1-1,27-9 0,-37 9-130,1-1-1,-1 0 1,-1 0 0,1-1-1,0 0 1,-1 0 0,0-1 0,0 0-1,0 0 1,-1-1 0,12-12-1,-17 18 766,-4 2-266,0 0-1,0 1 1,1 0 0,0-1 0,-1 1 0,1 0 0,0 0 0,0 0-1,1 1 1,-1-1 0,-1 6 0,2-8-129,0 0 1,1 0-1,-1 1 0,1-1 1,-1 0-1,1 1 1,0-1-1,-1 1 0,1-1 1,0 1-1,0-1 1,0 1-1,0-1 0,0 0 1,0 1-1,1-1 0,-1 1 1,0-1-1,1 1 1,-1-1-1,1 0 0,-1 1 1,1-1-1,0 0 1,1 2-1,0-1-11,0-1 0,0 0 1,-1 0-1,2 0 0,-1 0 0,0 0 0,0 0 0,0 0 1,0-1-1,1 1 0,-1-1 0,0 1 0,0-1 1,4 0-1,8 0-117,0-1 0,0 0 0,-1-1 0,19-5 0,52-10-3362,-26 14-6783,-42 3 5590</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43.430"/>
    </inkml:context>
    <inkml:brush xml:id="br0">
      <inkml:brushProperty name="width" value="0.025" units="cm"/>
      <inkml:brushProperty name="height" value="0.025" units="cm"/>
    </inkml:brush>
  </inkml:definitions>
  <inkml:trace contextRef="#ctx0" brushRef="#br0">208 24 14638,'0'0'7014,"-10"-5"-6576,9 5-426,-5-3 14,1 0 0,-1 1 0,1 0 0,-1 0 0,0 0-1,0 1 1,0 0 0,0 0 0,0 0 0,0 1-1,0 0 1,0 0 0,0 0 0,0 1 0,0 0-1,0 0 1,0 1 0,1 0 0,-11 4 0,9-2 259,-1 1 0,1 0 1,1 0-1,-1 1 1,-9 9-1,14-13-196,0 0 1,1 0-1,-1 0 1,0 0-1,1 1 0,0-1 1,0 0-1,-1 1 1,1-1-1,1 0 1,-1 1-1,0-1 0,1 1 1,-1 0-1,1-1 1,0 1-1,-1-1 0,1 1 1,1 0-1,-1-1 1,0 1-1,2 4 1,-1-5-89,0 0 0,1-1 1,-1 1-1,1 0 0,-1-1 1,1 1-1,0-1 1,-1 0-1,1 1 0,0-1 1,0 0-1,0 0 0,0 0 1,0 0-1,0-1 0,0 1 1,0-1-1,1 1 1,-1-1-1,0 0 0,4 1 1,56 0-1486,-48-1 519,49-1-6653,-33-6 139</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44.163"/>
    </inkml:context>
    <inkml:brush xml:id="br0">
      <inkml:brushProperty name="width" value="0.025" units="cm"/>
      <inkml:brushProperty name="height" value="0.025" units="cm"/>
    </inkml:brush>
  </inkml:definitions>
  <inkml:trace contextRef="#ctx0" brushRef="#br0">132 7 10602,'0'0'5381,"-9"-2"-3069,2 0-1979,0 1 0,-1 0 0,1 1 1,0 0-1,0 0 0,-1 0 1,1 1-1,-8 2 0,12-2-217,0-1 1,1 1-1,-1 0 1,1 0-1,-1 0 1,1 1-1,0-1 1,-1 1-1,1-1 0,0 1 1,0 0-1,0 0 1,0-1-1,1 1 1,-1 1-1,0-1 0,1 0 1,-1 0-1,1 1 1,0-1-1,0 1 1,0-1-1,0 1 1,0-1-1,0 1 0,1-1 1,-1 1-1,1 0 1,0-1-1,0 4 1,0-4-69,1 1 1,-1-1-1,1 1 1,-1-1-1,1 0 1,0 0 0,0 1-1,0-1 1,0 0-1,0 0 1,1 0-1,-1 0 1,0 0 0,1 0-1,0-1 1,-1 1-1,1 0 1,0-1-1,0 1 1,0-1 0,0 0-1,0 0 1,0 0-1,0 0 1,1 0-1,-1 0 1,0 0-1,1-1 1,-1 1 0,0-1-1,1 1 1,-1-1-1,1 0 1,2-1-1,2 2-42,-1-1 0,0 1-1,0-2 1,0 1-1,0-1 1,0 0-1,1 0 1,-1 0 0,-1-1-1,1 0 1,0 0-1,9-6 1,-11 5-39,0-1 0,0 0 0,0 0 0,-1-1 0,1 1 0,-1-1 0,3-5 0,-5 8 26,0 1 0,0-1 0,0 0 0,-1 1-1,1-1 1,0 0 0,-1 0 0,1 1 0,-1-1 0,0 0-1,1 0 1,-1 0 0,0 0 0,0 0 0,0 1-1,0-1 1,-1 0 0,1 0 0,0 0 0,-1 0 0,1 1-1,-1-1 1,0 0 0,-1-3 0,1 5 20,0-1 0,0 0 0,0 1-1,0-1 1,0 1 0,0-1 0,1 1 0,-1-1 0,-1 1 0,1-1 0,0 1 0,0 0-1,0 0 1,0 0 0,0-1 0,0 1 0,0 0 0,0 0 0,0 0 0,0 1 0,0-1 0,0 0-1,-1 0 1,1 1 0,0-1 0,0 0 0,0 1 0,0-1 0,1 1 0,-1-1 0,0 1-1,0 0 1,0-1 0,0 1 0,0 0 0,1 0 0,-2 1 0,2-2-56,-1 1 0,1-1 0,-1 1 0,1-1 0,-1 1 0,1 0-1,0-1 1,-1 1 0,1 0 0,0-1 0,-1 1 0,1 0 0,0-1 0,0 1 0,0 0 0,0 0 0,0-1 0,0 1 0,0 0 0,0 0 0,0-1 0,0 1 0,0 0 0,0 0-1,0-1 1,1 1 0,-1 0 0,0-1 0,0 1 0,1 0 0,-1-1 0,1 1 0,-1 0 0,1-1 0,-1 1 0,1-1 0,-1 1 0,1-1 0,-1 1 0,1-1 0,-1 1 0,1-1-1,0 0 1,-1 1 0,1-1 0,0 0 0,0 1 0,-1-1 0,1 0 0,0 0 0,-1 0 0,1 0 0,0 0 0,0 0 0,-1 0 0,1 0 0,1 0 0,17 2-3817,4-1-2156</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45.611"/>
    </inkml:context>
    <inkml:brush xml:id="br0">
      <inkml:brushProperty name="width" value="0.025" units="cm"/>
      <inkml:brushProperty name="height" value="0.025" units="cm"/>
    </inkml:brush>
  </inkml:definitions>
  <inkml:trace contextRef="#ctx0" brushRef="#br0">18 318 13261,'0'0'12774,"-1"11"-12064,-4 22-478,-6 62 209,11-94-438,1 0 1,-1 0-1,1 1 0,-1-1 0,1 0 1,-1 0-1,1 0 0,0 0 1,0 0-1,-1 0 0,1 0 0,0-1 1,0 1-1,0 0 0,0 0 1,0-1-1,0 1 0,0 0 1,0-1-1,0 1 0,0-1 0,1 1 1,-1-1-1,0 0 0,0 1 1,0-1-1,1 0 0,-1 0 1,0 0-1,0 0 0,1 0 0,-1 0 1,2-1-1,47-4 88,-34 0-277,0-1 1,0-1 0,-1 0 0,0-2-1,0 1 1,-1-2 0,0 0-1,-1 0 1,0-1 0,0-1-1,-1 0 1,-1-1 0,18-25-1,-23 27 306,-4 8 350,-2 5 147,-7 25 141,6-25-722,0 1 0,1 0 0,0 0 0,0 0 1,0 0-1,0 0 0,0 0 0,0 0 0,1 0 0,-1 0 0,1 0 1,0-1-1,0 1 0,0 0 0,3 4 0,-2-5-2,0-1 0,0 1 0,0-1 0,0 1 0,0-1 0,1 0-1,-1 0 1,0 0 0,1 0 0,-1 0 0,1 0 0,-1-1 0,1 1 0,0-1 0,-1 0 0,1 0 0,-1 0-1,5 0 1,0-1-22,1 0 1,-1 0-1,1 0 0,-1-1 0,0 0 0,0-1 0,0 1 0,0-1 0,-1-1 1,1 1-1,-1-1 0,1 0 0,-1-1 0,-1 1 0,1-1 0,-1 0 0,1-1 0,-2 1 1,1-1-1,0 0 0,-1 0 0,0-1 0,-1 1 0,0-1 0,5-12 0,-14 36-284,2-9 325,0 1-1,1 0 1,0 0 0,1 0 0,0 0 0,0 0 0,1 0 0,0 1 0,1-1 0,1 14 0,-1-21-38,1-1 0,0 0 0,0 1 0,-1-1 0,1 0 0,0 0 1,0 0-1,0 0 0,0 0 0,1 0 0,-1 0 0,0 0 0,0-1 0,1 1 0,-1 0 0,0-1 1,1 1-1,-1-1 0,0 1 0,1-1 0,-1 1 0,1-1 0,-1 0 0,1 0 0,-1 0 0,1 0 0,-1 0 1,1 0-1,2-1 0,2 1 1,0-1 0,0 0 0,0 0 0,-1 0 1,1 0-1,7-4 0,1-3-283,0-1 1,-1-1 0,0 0-1,-1-1 1,0 0-1,0-1 1,-2 0-1,1-1 1,-1 0-1,13-24 1,-30 81-449,6-42 693,0 0 1,1-1-1,-1 1 1,0 0-1,1 0 1,0 0-1,0 0 1,-1 0-1,1 0 1,0-1-1,0 1 1,1 0-1,-1 0 1,0 0-1,1 0 1,-1 0-1,1 0 1,-1-1-1,1 1 1,0 0-1,0 0 1,0-1-1,0 1 1,0-1-1,0 1 1,0-1-1,1 1 1,-1-1-1,1 1 1,1 0-1,0-1-107,0 0-1,0-1 1,0 1-1,0-1 1,0 1-1,0-1 1,0 0-1,0-1 1,0 1-1,0 0 1,0-1-1,0 0 1,-1 1-1,1-1 1,0 0-1,0-1 1,0 1-1,-1 0 1,5-4-1,8-5-177,0 0-1,-1-1 1,-1-1 0,0 0-1,-1-1 1,0 0-1,-1-1 1,0 0 0,-1-1-1,8-16 1,-9 14 634,0 0 1,-2 0-1,0-1 1,-1 0-1,-1 0 1,0-1-1,-1 1 1,-2-1-1,2-23 1,-17 57 2811,-4 14-2990,6 1 200,1 1 0,2 0-1,1 0 1,1 1 0,2 0 0,1 0-1,2 0 1,2 36 0,6-14-294,-6-51-54,-1 0-1,1 0 1,0 0-1,0 0 1,0-1-1,0 1 1,0 0-1,1-1 1,-1 1 0,1 0-1,0-1 1,0 0-1,0 1 1,0-1-1,2 2 1,-3-8-21,0 1 0,0-1 0,-1 0 0,0 1 1,1-1-1,-1 0 0,-1 0 0,1 1 0,0-1 0,-2-5 0,-5-8-23,-1 0-1,-1 1 1,0 0-1,-1 0 1,-21-23 0,-10-19 42,41 58 11,0-1 1,-1 1 0,1 0 0,0 0-1,0 0 1,0 0 0,0-1 0,0 1-1,0 0 1,0 0 0,0 0 0,0-1-1,0 1 1,0 0 0,0 0 0,0 0-1,0-1 1,0 1 0,0 0 0,0 0-1,0 0 1,0-1 0,0 1 0,0 0 0,0 0-1,1 0 1,-1 0 0,0-1 0,0 1-1,0 0 1,0 0 0,0 0 0,0 0-1,1 0 1,-1-1 0,0 1 0,0 0-1,0 0 1,0 0 0,1 0 0,-1 0-1,0 0 1,0 0 0,0 0 0,1 0-1,-1 0 1,0 0 0,0 0 0,0 0 0,1 0-1,18-2 98,21 7-177,53 14-3043,2-11-5425,-53-8 4037</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45.987"/>
    </inkml:context>
    <inkml:brush xml:id="br0">
      <inkml:brushProperty name="width" value="0.025" units="cm"/>
      <inkml:brushProperty name="height" value="0.025" units="cm"/>
    </inkml:brush>
  </inkml:definitions>
  <inkml:trace contextRef="#ctx0" brushRef="#br0">200 4 4773,'0'0'14888,"-12"-2"-11898,0 1-2483,0 0-1,0 1 1,0 0 0,-1 1 0,-22 5 0,30-5-303,-1 1-1,1-1 1,-1 1 0,1 0 0,0 1 0,0-1-1,0 1 1,0 0 0,1 0 0,-1 0 0,1 1-1,0 0 1,0-1 0,0 2 0,0-1 0,1 0-1,-1 1 1,-2 4 0,6-8-191,-1-1 0,1 1 0,0 0 0,-1-1 0,1 1-1,0 0 1,0-1 0,0 1 0,-1 0 0,1-1 0,0 1 0,0 0 0,0 0 0,0-1 0,0 1 0,0 0-1,0-1 1,0 1 0,1 0 0,-1-1 0,0 1 0,0 0 0,1-1 0,-1 1 0,0 0 0,1-1 0,-1 1 0,0-1-1,1 1 1,0 0 0,23 8-240,44-8-1843,-53-1 945,9 0 324,-10-1 131,0 0 0,0 1-1,0 1 1,0 1 0,1 0 0,-2 0 0,1 2-1,24 8 1,-37-12 707,0 0 0,0 1 0,0-1 0,0 1 0,0-1 0,0 1 0,-1-1 0,1 1 0,0-1 0,0 1 0,0 0 0,-1-1 0,1 1 0,0 0 0,-1 0 0,1 0 0,0-1 0,-1 1 0,1 0 0,-1 0 0,0 0 0,1 0 0,-1 0 0,0 0 0,1 0-1,-1 0 1,0 0 0,0 1 0,0 0 119,-1-1-1,0 1 1,0-1 0,0 0-1,0 1 1,0-1-1,0 0 1,0 1-1,0-1 1,0 0-1,0 0 1,-1 0-1,1 0 1,0 0-1,-3 1 1,-11 5 1464,0 0 1,-28 8-1,34-12-1239,-3 1-277,0 0-1,-1-1 0,1-1 0,-1 1 0,-12-1 1,25-2-214,-1 0 1,1 0-1,-1-1 1,1 1 0,0 0-1,-1 0 1,1-1-1,0 1 1,0 0 0,-1 0-1,1-1 1,0 1-1,0 0 1,-1-1 0,1 1-1,0 0 1,0-1-1,0 1 1,-1 0 0,1-1-1,0 1 1,0-1-1,0 1 1,0 0 0,0-1-1,0 1 1,0-1 0,0 1-1,0 0 1,0-1-1,0 1 1,0-1 0,0 1-1,0 0 1,1-1-1,-1 1 1,0-1 0,0 1-1,1-1 1,5-18-4142,8-6-2385</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46.329"/>
    </inkml:context>
    <inkml:brush xml:id="br0">
      <inkml:brushProperty name="width" value="0.025" units="cm"/>
      <inkml:brushProperty name="height" value="0.025" units="cm"/>
    </inkml:brush>
  </inkml:definitions>
  <inkml:trace contextRef="#ctx0" brushRef="#br0">36 9 18353,'0'0'5408,"11"-2"-3326,-6 1-1860,40-4 1631,-42 5-1685,0 0 0,0-1 0,-1 2 0,1-1 0,0 0 0,0 0 0,-1 1 0,1 0 0,0 0 0,-1-1-1,1 1 1,0 1 0,-1-1 0,1 0 0,2 2 0,-4-2-131,0 0 0,-1 1 1,1-1-1,0 0 0,0 0 0,-1 0 0,1 0 1,-1 1-1,1-1 0,-1 0 0,1 1 0,-1-1 1,0 0-1,1 1 0,-1-1 0,0 0 0,0 1 1,0-1-1,0 1 0,-1-1 0,1 0 0,0 1 1,0-1-1,-1 0 0,1 1 0,-1-1 1,1 0-1,-1 0 0,0 1 0,1-1 0,-2 2 1,-32 34 790,28-31-760,-9 8-27,0-1-24,1 2 1,-21 26-1,32-38-18,0 2 0,0-1 0,1 0 0,0 1 0,-1-1 0,2 1 0,-1-1 0,0 1 0,1 0-1,0 0 1,0 0 0,0 0 0,1 0 0,0 0 0,0 0 0,1 5 0,0-7-238,0 0 0,0-1-1,0 1 1,1 0 0,-1-1 0,1 1-1,0-1 1,-1 0 0,1 0 0,0 0 0,1 0-1,-1 0 1,0 0 0,0 0 0,1 0-1,-1-1 1,1 0 0,0 1 0,-1-1-1,1 0 1,0 0 0,0 0 0,0-1 0,-1 1-1,6 0 1,10 2-3324,-1-1 0,32-1 0,-48-1 3427,19 0-10621</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2:46.672"/>
    </inkml:context>
    <inkml:brush xml:id="br0">
      <inkml:brushProperty name="width" value="0.025" units="cm"/>
      <inkml:brushProperty name="height" value="0.025" units="cm"/>
    </inkml:brush>
  </inkml:definitions>
  <inkml:trace contextRef="#ctx0" brushRef="#br0">1 1 17200,'0'0'12556,"12"36"-23895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48:02.430"/>
    </inkml:context>
    <inkml:brush xml:id="br0">
      <inkml:brushProperty name="width" value="0.025" units="cm"/>
      <inkml:brushProperty name="height" value="0.025" units="cm"/>
    </inkml:brush>
  </inkml:definitions>
  <inkml:trace contextRef="#ctx0" brushRef="#br0">141 0 17873,'0'0'6038,"-12"3"-4154,4-1-1649,0 1 1,-1 0-1,1 0 0,0 1 1,1-1-1,-1 2 0,1-1 1,-11 10-1,14-11-111,0 1 0,0 0 0,0 0 0,1 0 0,-1 0 0,1 0 0,0 1 0,0 0 0,1 0 1,0 0-1,-1 0 0,2 0 0,-1 0 0,0 0 0,1 0 0,0 1 0,0 9 0,1-15-122,0 1 0,0 0 0,0 0 0,0 0 0,0 0 0,0 0 0,0-1 0,1 1-1,-1 0 1,0 0 0,1 0 0,-1 0 0,1-1 0,-1 1 0,1 0 0,-1-1 0,1 1 0,-1 0 0,1-1 0,0 1 0,-1 0 0,1-1 0,0 1 0,-1-1 0,1 1 0,0-1 0,0 0 0,-1 1 0,3-1 0,32 3 97,-25-5-57,0 0 0,0 0 0,0 0 0,16-8 0,21-19-133,-37 22-105,0 1 0,0-1 0,0 2 0,1 0 0,0 0 0,22-7 0,-33 12 180,1 0-1,-1 1 0,1-1 0,-1 0 0,1 0 0,-1 0 0,1 0 0,0 0 0,-1 0 0,1 1 0,-1-1 0,1 0 0,-1 0 0,0 1 0,1-1 0,-1 0 0,1 1 0,-1-1 0,1 1 0,-1-1 0,0 0 0,1 1 0,-1-1 0,0 1 0,0-1 0,1 1 0,-1-1 0,0 1 0,0-1 0,1 1 0,-1-1 0,0 1 0,0-1 0,0 1 0,0 0 0,0-1 0,0 1 0,0 0 0,0 36 134,-1-33-55,1 0-1,0 0 1,0 0-1,0 0 1,0 1-1,1-1 1,1 7-1,-1-10-49,1 0-1,-1 0 1,0 0 0,0 0-1,1 0 1,-1-1-1,0 1 1,1 0 0,-1-1-1,1 1 1,-1-1 0,1 0-1,-1 1 1,1-1-1,-1 0 1,1 0 0,-1 0-1,1 0 1,0 0 0,-1 0-1,1 0 1,1-1-1,36-9 208,36-25-85,-62 27-275,0 1 1,0 1-1,1 0 0,0 0 1,0 2-1,0 0 0,1 0 1,28-2-1,-42 6 125,0 0 0,-1 0 0,1 0 0,0 0-1,-1 1 1,1-1 0,0 0 0,-1 1 0,1-1 0,0 0 0,-1 1-1,1-1 1,-1 1 0,1-1 0,-1 1 0,1-1 0,-1 1 0,1-1-1,-1 1 1,1 0 0,-1-1 0,0 1 0,1-1 0,-1 1 0,0 0-1,0-1 1,1 1 0,-1 0 0,0 0 0,0-1 0,0 1-1,0 0 1,0 0 0,0 35-944,0-12-2853,0-23 3563,1-1 0,-1 1 0,0 0 0,1-1 0,-1 1 0,0-1 1,1 1-1,-1-1 0,1 1 0,-1-1 0,1 1 0,-1-1 0,1 0 0,-1 1 0,1-1 0,-1 0 1,1 1-1,0-1 0,-1 0 0,1 0 0,0 0 0,-1 1 0,1-1 0,-1 0 0,1 0 0,0 0 1,-1 0-1,1 0 0,0 0 0,-1 0 0,2-1 0,1 1-530,15 1-4216</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15.992"/>
    </inkml:context>
    <inkml:brush xml:id="br0">
      <inkml:brushProperty name="width" value="0.025" units="cm"/>
      <inkml:brushProperty name="height" value="0.025" units="cm"/>
    </inkml:brush>
  </inkml:definitions>
  <inkml:trace contextRef="#ctx0" brushRef="#br0">113 193 6919,'0'0'13020,"-8"1"-12508,3 0-290,-1 1 1,1-1-1,-1 1 0,1 0 0,0 0 0,0 1 0,0-1 0,0 1 0,0 0 0,1 1 0,-1-1 0,1 1 0,0 0 0,0 0 1,0 0-1,1 0 0,-1 1 0,1-1 0,0 1 0,0 0 0,1 0 0,0 0 0,-1 0 0,-1 11 0,4-15-186,-1 0-1,1 0 1,0 0-1,0 0 1,0 0 0,1-1-1,-1 1 1,0 0-1,0 0 1,0 0-1,1 0 1,-1 0-1,0 0 1,1 0-1,-1 0 1,1-1-1,-1 1 1,1 0 0,0 0-1,-1 0 1,1-1-1,0 1 1,-1 0-1,1-1 1,0 1-1,0-1 1,1 2-1,1-1 8,0 0 0,1 0-1,-1 0 1,0 0 0,1 0-1,-1-1 1,0 0 0,6 1-1,4-2 21,-1 0-1,1 0 0,20-6 0,-13 1-42,-2-1-1,1 0 0,-1-2 1,0 0-1,-1-1 0,0-1 1,0-1-1,20-18 0,-28 22-49,0 0 1,-1-1-1,1 0 0,-2 0 1,1-1-1,-1 0 0,-1 0 0,0-1 1,0 1-1,-1-1 0,-1-1 0,1 1 1,-2-1-1,5-22 0,-8 33 18,0-1-1,1 1 1,-1 0 0,0 0-1,0 0 1,0 0-1,1 0 1,-1-1 0,-1 1-1,1 0 1,0 0-1,0 0 1,0 0 0,-1-1-1,1 1 1,0 0 0,-1 0-1,1 0 1,-1 0-1,1 0 1,-1 0 0,0 0-1,1 0 1,-1 0-1,0 0 1,0 0 0,0 1-1,1-1 1,-1 0-1,0 1 1,0-1 0,0 0-1,0 1 1,0-1-1,0 1 1,-1-1 0,1 1-1,0 0 1,0-1-1,0 1 1,0 0 0,-2 0-1,0 0 13,0 1-1,0-1 1,0 1 0,-1 0-1,1 0 1,0 0-1,0 1 1,0-1 0,1 1-1,-1-1 1,0 1-1,1 0 1,-1 0-1,-2 3 1,-5 5 178,1 1 0,1-1 0,0 1-1,1 1 1,0 0 0,0 0 0,-6 17 0,12-24-80,-1-1 0,1 0 0,0 1 0,0-1 0,0 1 0,1-1 1,0 1-1,0 0 0,0-1 0,0 1 0,2 6 0,-1-9-83,0 1-1,0 0 1,0-1-1,0 1 1,1-1-1,-1 0 0,1 1 1,0-1-1,-1 0 1,1 0-1,0 0 1,0 0-1,0 0 1,1-1-1,-1 1 1,0 0-1,1-1 1,-1 0-1,1 0 1,3 2-1,4 0-27,0 0 0,0-1 0,1 0 0,-1 0-1,1-1 1,-1 0 0,1-1 0,-1 0 0,1-1 0,0 0 0,-1-1-1,0 0 1,1-1 0,-1 0 0,0 0 0,0-1 0,-1 0 0,1-1-1,-1 0 1,0-1 0,0 0 0,-1 0 0,1-1 0,-1 0 0,13-15-1,-14 10-127,-11 10-65,-15 13 137,12-3 176,1 0 0,0 0 0,0 1 0,1 0 0,-5 11 0,8-17-48,1 0 0,0 0 0,0 0 0,1 0 0,-1 0 0,0 0 0,1 0 0,0 0 0,0 6 0,0-8-43,0 0 0,0 1 0,1-1 0,-1 0 0,0 0 0,1 0-1,-1 0 1,1 0 0,-1 0 0,1 0 0,0 0 0,-1-1 0,1 1-1,0 0 1,0 0 0,0 0 0,-1-1 0,1 1 0,0 0-1,0-1 1,0 1 0,0-1 0,0 1 0,0-1 0,0 0 0,0 1-1,2-1 1,5 2 21,1-1 0,0 0 0,0-1 0,0 0 0,-1 0 0,1-1 0,0 0 0,0 0 0,-1-1 0,1 0 0,-1-1 0,1 0 1,-1 0-1,15-9 0,-8 4-76,-1-1 1,0-1 0,-1 0 0,0 0 0,0-1 0,-1-1 0,10-14 0,-6 0-331,-16 27 364,-1-1 0,1 0 1,0 0-1,-1 0 0,1 0 1,0 0-1,0 0 0,-1 0 1,1 0-1,0 0 0,-1 1 1,1-1-1,0 0 0,-1 0 1,1-1-1,0 1 0,0 0 1,-1 0-1,1 0 0,0 0 1,-1 0-1,1 0 0,0 0 1,0 0-1,-1 0 0,1-1 1,0 1-1,0 0 0,-1 0 1,1 0-1,0-1 0,0 1 1,0 0-1,-1 0 0,1-1 1,0 1-1,0 0 1,0 0-1,0-1 0,-1 1 1,1 0-1,0-1 0,0 1 1,0 0-1,0 0 0,0-1 1,0 1-1,0 0 0,0-1 1,0 1-1,0 0 0,0-1 1,0 1-1,0 0 0,0 0 1,0-1-1,-4 5 75,-1-1 0,1 1 0,0 1 0,0-1 0,0 1 0,1-1 0,-1 1 0,1 0 1,0 0-1,1 1 0,-1-1 0,1 0 0,0 1 0,0 0 0,1-1 0,-2 13 0,2-14-140,1 0-1,0 0 1,0 0 0,0 0 0,0 0-1,0 0 1,1 0 0,0 0 0,0-1-1,0 1 1,3 7 0,-3-9-189,0 0 0,0 0 0,1-1 0,-1 1 0,1 0 0,-1 0 0,1-1 0,0 1 0,0-1 0,0 1 0,0-1 0,0 0 0,0 0 1,0 0-1,0 0 0,0 0 0,0 0 0,0-1 0,1 1 0,-1-1 0,3 1 0,17 0-5688</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3:10.705"/>
    </inkml:context>
    <inkml:brush xml:id="br0">
      <inkml:brushProperty name="width" value="0.025" units="cm"/>
      <inkml:brushProperty name="height" value="0.025" units="cm"/>
    </inkml:brush>
  </inkml:definitions>
  <inkml:trace contextRef="#ctx0" brushRef="#br0">12 1 11915,'0'0'9214,"-2"8"-7666,-8 170 3214,11 11-5301,0-138-251,2-18-896,-1-16-1272,-1 0-6854</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3:11.048"/>
    </inkml:context>
    <inkml:brush xml:id="br0">
      <inkml:brushProperty name="width" value="0.025" units="cm"/>
      <inkml:brushProperty name="height" value="0.025" units="cm"/>
    </inkml:brush>
  </inkml:definitions>
  <inkml:trace contextRef="#ctx0" brushRef="#br0">0 121 15855,'0'0'1244,"9"-10"608,-1 1-1434,1 0 0,0 1-1,0 0 1,1 1 0,0 0 0,1 1-1,-1 0 1,1 0 0,0 1 0,1 0-1,17-4 1,4 1 427,1 2 1,41-4-1,-59 9-742,1 0 0,-1 2 0,1-1 0,-1 2 0,0 0 0,27 8-1,-39-9-101,0 0-1,-1 0 0,1 1 0,-1-1 1,0 1-1,1 0 0,-1 0 0,0 0 1,0 0-1,0 0 0,0 1 0,-1-1 1,1 1-1,-1 0 0,1 0 0,-1 0 1,0 0-1,0 0 0,0 1 0,-1-1 1,1 1-1,-1-1 0,0 1 0,0-1 1,0 1-1,0 0 0,-1-1 0,1 1 1,-1 0-1,0-1 0,0 1 0,-1 0 1,1 0-1,-1-1 0,1 1 0,-1 0 1,0-1-1,-3 6 0,-2 7 25,0-1 0,-2 0 0,1 0-1,-2 0 1,0-1 0,-1 0 0,-12 13 0,-148 145 2238,169-171-2248,0 0 0,0 0 0,-1 0-1,2 1 1,-1-1 0,0 0 0,0 1 0,0-1-1,0 0 1,1 1 0,-1-1 0,1 1 0,-1-1-1,1 1 1,0-1 0,-1 1 0,1 0 0,0 1 0,1-2-10,-1 0 0,0 0 0,1 0 1,-1 0-1,1-1 0,-1 1 0,1 0 1,0 0-1,-1-1 0,1 1 1,0-1-1,-1 1 0,1 0 0,0-1 1,0 1-1,0-1 0,0 0 1,-1 1-1,1-1 0,0 0 0,0 1 1,1-1-1,9 2 0,0-1 0,-1 0 0,1 0 1,14-2-1,-8 1 9,91 6-2738,-25-1-8122,-60-5 4755</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3:11.422"/>
    </inkml:context>
    <inkml:brush xml:id="br0">
      <inkml:brushProperty name="width" value="0.025" units="cm"/>
      <inkml:brushProperty name="height" value="0.025" units="cm"/>
    </inkml:brush>
  </inkml:definitions>
  <inkml:trace contextRef="#ctx0" brushRef="#br0">47 96 13549,'0'0'8904,"8"1"-7889,4 1-902,1-1 0,-1 0 0,0-1 0,1 0-1,-1-1 1,16-4 0,-24 5-105,0-1-1,-1 0 0,1 0 1,-1 0-1,1 0 0,-1 0 1,1-1-1,-1 1 0,0-1 1,0 0-1,0 0 0,0-1 1,0 1-1,0 0 0,0-1 1,-1 0-1,1 0 0,-1 1 1,0-1-1,0-1 0,0 1 1,0 0-1,-1 0 0,1-1 1,-1 1-1,0-1 1,0 1-1,1-5 0,-2 7 14,0 0 1,-1 0-1,1-1 0,0 1 0,-1 0 0,1 0 1,0 0-1,-1 0 0,1 0 0,-1 0 0,0 0 1,1 1-1,-1-1 0,0 0 0,0 0 0,1 0 1,-1 1-1,0-1 0,0 0 0,0 1 0,0-1 0,0 1 1,0-1-1,0 1 0,0-1 0,0 1 0,0 0 1,0-1-1,0 1 0,-1 0 0,1 0 0,0 0 1,0 0-1,0 0 0,0 0 0,0 0 0,0 0 1,-2 1-1,-4-1 64,0 0 1,0 1-1,1 0 1,-1 0 0,-9 4-1,6-1-7,0 1 1,1 1-1,0 0 0,0 0 0,0 1 0,0 0 1,1 0-1,1 1 0,-1 0 0,1 1 0,0-1 1,1 1-1,0 1 0,1-1 0,0 1 1,0 0-1,1 0 0,0 0 0,1 1 0,0-1 1,1 1-1,-2 15 0,4-24-81,0 0-1,0 0 1,0 0-1,0 0 1,1-1-1,-1 1 1,1 0-1,-1 0 1,1-1-1,0 1 1,-1 0-1,1-1 1,0 1-1,0 0 1,0-1-1,0 0 1,1 1-1,-1-1 1,0 0-1,1 1 1,-1-1-1,0 0 1,1 0-1,2 1 1,0 0-106,1 0 0,-1-1 1,1 1-1,-1-1 0,1 0 1,0-1-1,0 1 1,-1-1-1,8 0 0,1 0-637,-1-2-1,1 1 0,-1-2 1,0 0-1,1 0 0,20-9 0,12-15-3614,-5-3-1597</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3:11.767"/>
    </inkml:context>
    <inkml:brush xml:id="br0">
      <inkml:brushProperty name="width" value="0.025" units="cm"/>
      <inkml:brushProperty name="height" value="0.025" units="cm"/>
    </inkml:brush>
  </inkml:definitions>
  <inkml:trace contextRef="#ctx0" brushRef="#br0">118 115 11531,'0'0'8483,"-9"8"-7373,-5 3-684,1 1 0,1 0 1,0 1-1,-13 17 0,22-26-301,-1 1 0,1 0 1,0 0-1,0 0 0,0 0 0,0 0 0,1 1 0,0-1 0,0 1 0,1 0 1,0-1-1,0 1 0,0 0 0,0 0 0,1 0 0,0 0 0,0-1 0,1 1 1,1 7-1,-1-11-122,1 0 0,-1 0 0,1 0 0,-1 0 0,1 0 1,0-1-1,0 1 0,0 0 0,0-1 0,0 0 0,0 1 0,0-1 1,1 0-1,-1 0 0,0 0 0,1-1 0,-1 1 0,0 0 0,1-1 1,-1 0-1,1 1 0,-1-1 0,1 0 0,-1 0 0,1-1 0,-1 1 1,4-1-1,2 0-28,1 0 0,-1 0 0,1-1 1,-1 0-1,0-1 0,15-6 0,-8-1 64,0-1 0,-1-1 0,0 0-1,-1-1 1,0-1 0,-1 0 0,-1 0-1,0-1 1,-1-1 0,-1 1 0,0-2 0,-1 1-1,-1-1 1,-1-1 0,0 1 0,-1-1-1,-1 0 1,4-35 0,-9 53-10,1-1-1,0 1 1,0 0-1,0 0 1,-1 0 0,1-1-1,0 1 1,0 0 0,-1 0-1,1 0 1,0-1-1,-1 1 1,1 0 0,0 0-1,0 0 1,-1 0 0,1 0-1,0 0 1,-1 0-1,1 0 1,0 0 0,-1 0-1,1 0 1,0 0-1,-1 0 1,1 0 0,0 0-1,-1 0 1,1 0 0,0 0-1,0 0 1,-1 0-1,1 1 1,0-1 0,-1 0-1,1 0 1,0 0 0,0 0-1,-1 1 1,1-1-1,0 0 1,0 0 0,0 1-1,-1-1 1,1 0 0,0 0-1,0 1 1,0-1-1,0 0 1,-1 1 0,-14 13 193,7-2-3,0 2-1,1-1 1,1 1 0,0 0 0,1 0 0,0 1 0,1-1 0,0 1 0,2 0 0,0 0 0,-1 22 0,3-28-327,1-1 1,0 1-1,0-1 1,0 0-1,1 0 0,0 0 1,1 0-1,0 0 1,7 13-1,-7-15-430,1-1 1,-1 0-1,1 0 0,0-1 1,1 1-1,-1-1 1,1 0-1,-1 0 0,2-1 1,-1 1-1,0-1 1,0 0-1,1 0 0,8 2 1,19 3-7204</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3:12.560"/>
    </inkml:context>
    <inkml:brush xml:id="br0">
      <inkml:brushProperty name="width" value="0.025" units="cm"/>
      <inkml:brushProperty name="height" value="0.025" units="cm"/>
    </inkml:brush>
  </inkml:definitions>
  <inkml:trace contextRef="#ctx0" brushRef="#br0">35 1 15951,'0'0'5766,"-4"13"-4437,-4 15-703,1 0 1,1 1 0,2 0-1,1 0 1,1 0-1,2 0 1,5 50 0,-5-76-614,1 0 0,-1 0 0,1-1 1,0 1-1,0 0 0,0-1 1,0 1-1,0-1 0,1 1 1,-1-1-1,1 0 0,-1 1 1,1-1-1,0 0 0,0 0 1,0 0-1,0 0 0,0-1 1,1 1-1,-1 0 0,1-1 0,-1 0 1,1 1-1,-1-1 0,1 0 1,-1-1-1,1 1 0,0 0 1,0-1-1,-1 1 0,1-1 1,0 0-1,0 0 0,0 0 1,0 0-1,-1-1 0,1 1 0,0-1 1,0 1-1,3-2 0,4-2-32,1 0-1,0 0 0,-1-1 1,1 0-1,-2-1 0,1 0 0,0-1 1,12-10-1,55-64-413,-76 81 430,-1 0 0,0 0 0,0-1 0,0 1 0,0 0 0,0 0 0,0 0 0,0 0 0,0 0 0,1 0 0,-1 0 0,0-1-1,0 1 1,0 0 0,0 0 0,0 0 0,1 0 0,-1 0 0,0 0 0,0 0 0,0 0 0,0 0 0,1 0 0,-1 0 0,0 0 0,0 0-1,0 0 1,0 0 0,1 0 0,-1 0 0,0 0 0,0 0 0,0 0 0,0 0 0,1 0 0,-1 0 0,0 0 0,0 0 0,0 0-1,0 1 1,0-1 0,1 0 0,-1 0 0,0 0 0,0 0 0,0 0 0,0 0 0,0 1 0,0-1 0,0 0 0,0 0 0,0 0-1,1 0 1,-1 0 0,0 1 0,1 15 72,-5 18 152,2-25-235,-1 0 8,1 0 0,0 0 0,0 0 0,1 1 0,0 16 0,1-25-77,0 0 0,0 0 1,1 0-1,-1 0 0,0 0 0,0 0 1,1 0-1,-1 0 0,1 0 1,-1 0-1,1 0 0,-1 0 1,1 0-1,-1 0 0,1-1 1,0 1-1,0 0 0,-1 0 1,1-1-1,0 1 0,0-1 0,0 1 1,1 0-1,0 0-246,1-1 0,-1 0 1,1 1-1,-1-1 0,0 0 0,1-1 1,-1 1-1,1 0 0,-1-1 0,0 1 0,1-1 1,-1 0-1,0 0 0,5-2 0,19-15-4187,1-5-1927</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3:12.902"/>
    </inkml:context>
    <inkml:brush xml:id="br0">
      <inkml:brushProperty name="width" value="0.025" units="cm"/>
      <inkml:brushProperty name="height" value="0.025" units="cm"/>
    </inkml:brush>
  </inkml:definitions>
  <inkml:trace contextRef="#ctx0" brushRef="#br0">124 1 16656,'0'0'2103,"-10"9"550,-1 2-2094,-51 51 2340,58-56-2539,-1-1 1,1 1-1,0-1 1,1 1-1,-1 0 1,1 1-1,0-1 1,1 1-1,-1-1 1,1 1-1,-1 8 1,3-15-349,0 1 0,0 0 0,0 0 1,0-1-1,0 1 0,0 0 0,0 0 1,0-1-1,0 1 0,0 0 0,1 0 0,-1-1 1,0 1-1,1 0 0,-1-1 0,0 1 1,1-1-1,-1 1 0,1 0 0,-1-1 1,1 1-1,-1-1 0,1 1 0,-1-1 1,1 1-1,0-1 0,-1 1 0,1-1 1,0 0-1,-1 1 0,2-1 0,30 1 117,-23-3-149,0 0 0,1-1 1,-1 0-1,15-7 0,-13 4-156,0-1 0,-1 0 0,0 0 0,0-1 0,0 0-1,-1-1 1,-1 0 0,1 0 0,-2-1 0,1 0 0,11-22-1,-26 49-108,-1 2 299,0 0 1,2 0 0,0 1 0,1 0 0,1 0 0,-2 25 0,5-44-52,1 0-1,0 1 1,1-1 0,-1 0-1,0 0 1,0 1 0,1-1 0,-1 0-1,0 0 1,1 1 0,-1-1-1,1 0 1,-1 0 0,1 0 0,0 0-1,0 0 1,-1 0 0,1 0 0,0 0-1,0 0 1,0 0 0,0-1-1,0 1 1,0 0 0,0-1 0,0 1-1,0 0 1,1-1 0,-1 1-1,0-1 1,0 0 0,0 1 0,1-1-1,1 0 1,0 0-500,1 1 1,0-1-1,-1-1 0,1 1 0,0-1 0,-1 1 1,1-1-1,0 0 0,-1 0 0,1 0 1,4-3-1,19-14-6099</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3:13.355"/>
    </inkml:context>
    <inkml:brush xml:id="br0">
      <inkml:brushProperty name="width" value="0.025" units="cm"/>
      <inkml:brushProperty name="height" value="0.025" units="cm"/>
    </inkml:brush>
  </inkml:definitions>
  <inkml:trace contextRef="#ctx0" brushRef="#br0">193 29 4228,'0'0'19704,"-9"-5"-17996,7 3-1655,-1 0 54,-1-1-1,0 1 1,0 0 0,0 0 0,0 0 0,0 0-1,-1 1 1,1-1 0,0 1 0,-1 0 0,1 1-1,-1-1 1,1 1 0,-1 0 0,1 0 0,-1 0-1,1 1 1,-1-1 0,1 1 0,-1 0 0,-5 3 0,-40 22 204,48-25-309,0 1 0,0-1 0,-1 1 0,1-1 1,0 1-1,0 0 0,1 0 0,-1 0 0,0 0 0,0 0 1,1 0-1,0 0 0,-1 0 0,1 1 0,0-1 0,0 1 1,0-1-1,-1 4 0,3-5-34,-1 0 1,0 0 0,1-1-1,-1 1 1,1 0 0,-1 0-1,1-1 1,-1 1 0,1 0-1,0-1 1,-1 1-1,1-1 1,0 1 0,0-1-1,-1 1 1,1-1 0,0 1-1,0-1 1,0 0 0,-1 1-1,1-1 1,0 0-1,0 0 1,0 0 0,0 0-1,0 0 1,0 0 0,0 0-1,0 0 1,36 1-988,-30-1 737,49-1-1741,-23-1 411,56 6-1,-88-4 1631,0 0 1,0 0-1,-1 0 0,1 0 0,0 0 1,0 0-1,-1 0 0,1 0 0,0 0 1,-1 0-1,1 1 0,0-1 0,-1 0 0,1 1 1,0-1-1,-1 0 0,1 1 0,0-1 1,-1 1-1,1-1 0,-1 1 0,1-1 1,-1 1-1,1-1 0,-1 1 0,0-1 1,1 1-1,-1 0 0,1-1 0,-1 1 1,0 0-1,0-1 0,1 1 0,-1 0 1,0 0-1,0-1 0,0 1 0,0 0 0,0-1 1,0 1-1,0 0 0,0 0 0,0-1 1,0 1-1,-1 0 0,1 0 0,0-1 1,0 1-1,-1 1 0,-1 1 208,1 0 0,-1-1 0,0 1 0,0 0 0,0-1 0,0 1-1,0-1 1,-1 0 0,-3 3 0,-11 7 469,-1-2 0,0 0-1,-1-1 1,-30 10 0,-5-10-8029,48-9-2568</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3:14.246"/>
    </inkml:context>
    <inkml:brush xml:id="br0">
      <inkml:brushProperty name="width" value="0.025" units="cm"/>
      <inkml:brushProperty name="height" value="0.025" units="cm"/>
    </inkml:brush>
  </inkml:definitions>
  <inkml:trace contextRef="#ctx0" brushRef="#br0">91 353 10314,'0'0'4025,"1"-10"-1415,3-47 1314,-4 56-3840,0 0 1,0 1-1,0-1 0,0 1 0,0-1 0,0 0 1,-1 1-1,1-1 0,0 1 0,0-1 1,-1 1-1,1-1 0,0 1 0,0-1 1,-1 1-1,1-1 0,-1 1 0,1-1 1,0 1-1,-1 0 0,1-1 0,-1 1 1,1 0-1,-1-1 0,1 1 0,-1 0 0,1-1 1,-1 1-1,0 0 0,1 0 0,-1 0 1,1 0-1,-1 0 0,1-1 0,-1 1 1,0 0-1,1 0 0,-1 0 0,1 1 1,-1-1-1,0 0 0,1 0 0,-1 0 0,1 0 1,-1 0-1,1 1 0,-1-1 0,0 0 1,1 1-1,-1-1 0,1 0 0,0 1 1,-1-1-1,0 1 0,-29 20 808,0 23-263,28-41-590,1 0 0,-1 0 0,1 0 0,0 0 0,0 1 0,0-1 0,0 0 0,1 1 0,-1-1 0,1 0 0,0 1 0,0-1 0,1 6 0,-1-8-34,1 0 0,-1-1 0,1 1 0,0-1 0,0 1 1,-1-1-1,1 1 0,0-1 0,0 0 0,0 1 0,0-1 0,-1 0 1,1 1-1,0-1 0,0 0 0,0 0 0,0 0 0,0 0 0,0 0 1,0 0-1,0 0 0,0 0 0,-1 0 0,1 0 0,0-1 0,1 1 1,25-7 58,-11 0-260,-1-1 0,0-1 0,0-1 0,-1 0 0,-1-1 0,0 0 0,0-1 1,-1-1-1,-1 0 0,0 0 0,0-1 0,12-23 0,-28 48 238,1 1 1,0-1-1,0 1 0,2 0 0,-1 0 0,2 0 0,-1 0 1,2 1-1,1 23 0,-1-35-15,0 1-1,0-1 1,1 1 0,-1-1 0,1 0-1,-1 1 1,1-1 0,0 0 0,-1 0-1,1 1 1,0-1 0,0 0 0,0 0-1,0 0 1,0 0 0,0 0 0,0 0-1,0 0 1,0 0 0,1-1 0,-1 1 0,0 0-1,2 0 1,1 0 19,-1 0 0,0-1 0,0 1 0,1-1 0,-1 0 1,0 0-1,1 0 0,-1 0 0,7-2 0,0-1 35,0 0 1,0 0-1,0-1 0,-1 0 0,15-9 1,-3 0-53,-2-2-1,1-1 1,-2 0 0,0-2 0,-1 0 0,26-35-1,-33 38-16,0-1-1,0 0 0,-2-1 1,0 1-1,-1-2 0,0 1 1,-2-1-1,0 0 0,4-29 1,-12 30-40,-8 21-28,-12 24 28,12-11 62,-78 128 1244,81-130-1063,0 0 0,2 1 0,0 0 0,0 1 0,2-1 0,0 1 0,-3 29 0,7-44-216,0 1 0,0-1 0,0 1 0,1-1 0,-1 1 0,1-1-1,-1 0 1,1 1 0,0-1 0,0 0 0,0 1 0,0-1 0,0 0 0,0 0 0,1 0 0,-1 0 0,1 0 0,-1 0 0,4 2 0,-1-1-53,0 0 0,0 0 1,0-1-1,1 0 1,-1 0-1,1 0 0,-1 0 1,1-1-1,7 2 1,51 1-3392,-10-10-5301,-21-5-1552</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3:14.621"/>
    </inkml:context>
    <inkml:brush xml:id="br0">
      <inkml:brushProperty name="width" value="0.025" units="cm"/>
      <inkml:brushProperty name="height" value="0.025" units="cm"/>
    </inkml:brush>
  </inkml:definitions>
  <inkml:trace contextRef="#ctx0" brushRef="#br0">196 1 18802,'-11'2'1986,"-7"2"-1052,1 1 1,-1 1-1,1 1 1,-16 8-1,27-13-838,1 1 0,-1 0 0,1 0 0,0 0 0,0 0 0,1 1 0,-1 0 0,1 0 0,0 0 0,0 0 0,0 1 0,0 0 0,1 0 0,0 0 0,0 0 0,0 0 0,1 0 0,-4 12 0,6-16-116,0 0 0,0 0-1,0 0 1,0 0 0,0 0-1,1 0 1,-1 0-1,0-1 1,1 1 0,-1 0-1,0 0 1,1 0 0,-1 0-1,1 0 1,0 0-1,-1-1 1,1 1 0,0 0-1,-1-1 1,1 1-1,0 0 1,0-1 0,0 1-1,-1-1 1,1 1 0,0-1-1,0 1 1,0-1-1,0 0 1,0 1 0,0-1-1,0 0 1,0 0 0,0 0-1,0 0 1,2 0-1,45 2-618,-35-3 431,234 1-3443,-253 8 7018,-7 2-2405,-25 10 1361,-53 18 1,47-22-2157,-48 9 0,81-24-1402</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3:15.500"/>
    </inkml:context>
    <inkml:brush xml:id="br0">
      <inkml:brushProperty name="width" value="0.025" units="cm"/>
      <inkml:brushProperty name="height" value="0.025" units="cm"/>
    </inkml:brush>
  </inkml:definitions>
  <inkml:trace contextRef="#ctx0" brushRef="#br0">40 36 10922,'0'0'15332,"-3"4"-14627,0 3-620,0 0 1,0 0 0,0 1-1,1-1 1,0 1-1,1 0 1,-1-1-1,1 1 1,1 8-1,0-13-65,0-1-1,0 0 0,0 0 0,0 1 0,1-1 0,-1 0 1,1 0-1,-1 0 0,1 1 0,0-1 0,0 0 0,0 0 0,0 0 1,0 0-1,0-1 0,1 1 0,-1 0 0,1 0 0,-1-1 0,1 1 1,0-1-1,0 1 0,-1-1 0,1 0 0,0 0 0,0 0 0,0 0 1,0 0-1,1 0 0,-1 0 0,0-1 0,0 1 0,0-1 1,1 1-1,-1-1 0,3 0 0,1 0 36,0 0 1,0-1 0,0 1-1,0-1 1,0 0-1,0-1 1,0 0-1,0 0 1,0 0-1,0-1 1,-1 1-1,0-1 1,1 0-1,-1-1 1,6-5-1,-7 6 24,-1 0 1,-1 0-1,1 0 1,0 0-1,-1 0 0,0-1 1,0 1-1,0-1 0,0 1 1,0-1-1,-1 0 0,1 0 1,-1 0-1,0 0 0,0 0 1,-1 0-1,1 0 1,-1 0-1,0 0 0,0 0 1,0 0-1,-1 0 0,1 0 1,-3-8-1,1 9-59,1 1 0,-1-1-1,0 0 1,1 1 0,-1-1-1,-1 1 1,1 0 0,0 0 0,-1 0-1,1 0 1,-1 0 0,1 0 0,-1 1-1,0-1 1,0 1 0,0 0 0,1 0-1,-2 0 1,1 0 0,0 0 0,0 0-1,0 1 1,-3 0 0,-5-2 28,1 1 0,-1 1 1,1 0-1,-1 0 0,-18 3 0,27-2-217,-1 0 0,0 0 0,0 0-1,1 0 1,-1 0 0,1 1 0,-1-1 0,1 1-1,0 0 1,-1-1 0,1 1 0,0 0-1,0 0 1,0 1 0,0-1 0,1 0-1,-1 1 1,-1 3 0,1-4-206,1 1-1,0-1 1,0 1 0,0 0 0,0-1 0,1 1-1,-1 0 1,1-1 0,-1 1 0,1 0-1,0 0 1,0-1 0,0 1 0,1 0-1,-1 0 1,1-1 0,-1 1 0,1 0 0,0-1-1,0 1 1,0-1 0,0 1 0,1-1-1,-1 1 1,0-1 0,1 0 0,0 0 0,0 0-1,3 3 1,20 11-11962</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16.573"/>
    </inkml:context>
    <inkml:brush xml:id="br0">
      <inkml:brushProperty name="width" value="0.025" units="cm"/>
      <inkml:brushProperty name="height" value="0.025" units="cm"/>
    </inkml:brush>
  </inkml:definitions>
  <inkml:trace contextRef="#ctx0" brushRef="#br0">178 1 15118,'0'0'6641,"-13"3"-4730,1 1-1596,0 1 0,1 0 0,-1 0 0,1 2 0,0-1 0,-16 13 0,22-14-191,-1 0-1,0 0 1,1 0-1,0 0 1,0 1-1,1 0 0,0 0 1,0 0-1,0 1 1,0-1-1,1 1 1,0 0-1,1 0 0,0 0 1,-2 8-1,3-11-102,1-1-1,-1 0 1,1 0-1,0 1 0,0-1 1,0 0-1,0 0 1,0 1-1,1-1 0,-1 0 1,1 0-1,0 0 1,0 0-1,0 0 1,1 0-1,-1 0 0,1 0 1,2 4-1,-1-5-22,0 0-1,0 1 0,0-1 1,0 0-1,0-1 1,1 1-1,-1 0 1,1-1-1,-1 0 1,1 0-1,-1 0 1,1 0-1,0-1 0,0 1 1,6-1-1,9 1-599,-1 0 0,1-2 0,-1 0-1,34-7 1,-40 5-722,1-1 0,-1 0 1,0-1-1,18-10 0,5-7-5264</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3:17.388"/>
    </inkml:context>
    <inkml:brush xml:id="br0">
      <inkml:brushProperty name="width" value="0.025" units="cm"/>
      <inkml:brushProperty name="height" value="0.025" units="cm"/>
    </inkml:brush>
  </inkml:definitions>
  <inkml:trace contextRef="#ctx0" brushRef="#br0">113 62 6822,'0'0'7827,"2"-9"-3941,10-26-1201,-12 34-2594,0 1-1,1-1 0,-1 1 1,0-1-1,0 1 1,0-1-1,0 1 1,1-1-1,-1 1 0,0-1 1,0 0-1,0 1 1,0-1-1,0 1 1,0-1-1,0 1 0,0-1 1,-1 1-1,1-1 1,0 0-1,0 1 1,0-1-1,-1 1 1,1-1-1,0 1 0,0-1 1,-1 1-1,1 0 1,-1-1-1,1 1 1,0-1-1,-1 0 0,-18 4 986,-17 18-721,29-14-294,1 1 0,-1-1 0,1 1 0,1 1 0,-1-1-1,1 1 1,1 0 0,0 0 0,0 0 0,1 1 0,0-1 0,1 1 0,0 0 0,0 0 0,1 0 0,0 16 0,1-25-58,0 1 1,0-1 0,0 0 0,0 0 0,0 0 0,1 0 0,-1 1 0,0-1 0,1 0 0,-1 0 0,1 0 0,-1 0 0,1 0 0,0 0-1,-1 0 1,1 0 0,0 0 0,0 0 0,-1-1 0,1 1 0,0 0 0,0 0 0,0-1 0,0 1 0,0-1 0,0 1 0,2 0 0,0 0-6,0-1 1,0 1 0,0-1 0,0 1 0,0-1-1,0 0 1,0-1 0,1 1 0,-1 0 0,4-2-1,1 0-82,0 0 0,-1-1 0,1 0 0,-1 0 0,0-1-1,1 1 1,10-10 0,28-37-878,-43 46 953,0 0 0,0 0 0,0 0 1,-1 0-1,0-1 0,0 1 0,0-1 1,-1 1-1,1-1 0,-1 0 0,1-8 0,-22 31 324,15-11-214,0 0 0,1 1 0,0-1 0,0 1 0,0 0 0,1 0 0,0 0 0,1 0 0,0 1 0,0-1 0,-1 15 0,3-22-77,0-1 1,0 1-1,0 0 0,0-1 1,0 1-1,0 0 0,1-1 1,-1 1-1,0 0 0,0-1 1,1 1-1,-1 0 0,0-1 1,1 1-1,-1 0 0,1-1 1,-1 1-1,0-1 0,1 1 1,0-1-1,-1 1 0,1-1 1,-1 0-1,1 1 0,-1-1 1,1 0-1,0 1 0,-1-1 1,1 0-1,0 0 0,0 1 1,30-2 299,27-19-135,-21-1-300,45-35 0,-38 24-25,-19 20 84,-24 12 59,0 0-1,-1 0 0,1 0 0,-1 1 1,1-1-1,-1 0 0,1 0 0,-1 1 1,1-1-1,-1 0 0,1 1 0,-1-1 1,1 0-1,-1 1 0,0-1 0,1 1 0,-1-1 1,0 1-1,1-1 0,-1 1 0,0-1 1,0 1-1,1-1 0,-1 1 0,0-1 1,0 1-1,0-1 0,0 1 0,0 0 1,0-1-1,0 1 0,0-1 0,0 1 0,0 0 1,0-1-1,0 1 0,0-1 0,0 1 1,-1 0-1,-13 68 1232,15-69-1210,-1 1 0,0 0 0,1 0 0,-1-1 0,1 1 0,-1-1 0,1 1 0,0 0 0,-1-1 0,1 1-1,-1-1 1,1 1 0,0-1 0,-1 1 0,1-1 0,0 0 0,0 1 0,-1-1 0,1 0 0,0 0 0,0 1 0,0-1-1,-1 0 1,1 0 0,0 0 0,0 0 0,0 0 0,0 0 0,-1 0 0,1 0 0,0 0 0,1-1 0,31-4 134,-21 0-172,-2 0 0,1 0 0,0-1 0,14-11 0,-18 11-37,1 0 0,1 1 0,-1 0 0,1 1-1,0-1 1,0 2 0,17-6 0,-26 10 40,1-1 1,0 1 0,-1-1-1,1 1 1,-1 0-1,1-1 1,-1 1-1,1 0 1,-1-1-1,1 1 1,-1 0-1,0-1 1,1 1-1,-1 0 1,0 0-1,1 0 1,-1-1-1,0 1 1,0 0-1,0 0 1,0 0-1,0-1 1,0 1-1,0 0 1,0 0-1,-1 1 1,1 33-1278,0-27-1058</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3:18.164"/>
    </inkml:context>
    <inkml:brush xml:id="br0">
      <inkml:brushProperty name="width" value="0.025" units="cm"/>
      <inkml:brushProperty name="height" value="0.025" units="cm"/>
    </inkml:brush>
  </inkml:definitions>
  <inkml:trace contextRef="#ctx0" brushRef="#br0">156 77 11755,'0'0'3027,"4"-8"144,2 0-2200,-4 5-710,-1 0 1,1 1 0,0-1-1,-1 0 1,1 0 0,-1 0-1,0 0 1,0 0 0,0 0-1,-1 0 1,1-1-1,-1 1 1,1-4 0,-1 6-184,0 1-1,0-1 1,-1 1 0,1-1 0,0 0 0,0 1 0,0-1 0,0 1 0,-1-1 0,1 1-1,0-1 1,0 0 0,-1 1 0,1-1 0,0 1 0,-1 0 0,1-1 0,-1 1-1,1-1 1,-1 1 0,1 0 0,-1-1 0,1 1 0,-1 0 0,1-1 0,-1 1-1,1 0 1,-1 0 0,1-1 0,-2 1 0,-25 0 650,-22 15-673,38-8-21,0 1-1,1-1 1,0 2-1,-14 14 1,22-21-8,-1 1 0,1 0 1,-1 0-1,1-1 1,0 1-1,0 0 0,0 1 1,1-1-1,-1 0 0,1 1 1,0-1-1,-1 0 0,1 1 1,1 0-1,-1-1 0,1 1 1,-1-1-1,1 1 0,0 0 1,1 6-1,0-9-23,0 0 0,-1 0 0,1 0 0,0 0 0,0-1 0,0 1 0,0 0 0,0 0 0,0-1 0,0 1 0,0-1 0,0 1 0,0-1 0,0 1 0,1-1 0,-1 0 0,0 1 0,0-1 0,0 0 0,1 0 0,-1 0 0,0 0 0,0 0 0,2 0 0,32-3 20,-35 3-25,13-3-161,0-1 0,0 0 0,-1-1-1,1 0 1,-1-1 0,-1 0 0,1-1 0,-1-1-1,0 0 1,-1 0 0,0-1 0,0 0 0,15-19-1,-30 36 199,0 0-1,1 0 1,0 1-1,1 0 0,-5 17 1,6-22-27,1 1 0,0 0 0,0 0 0,0 0 0,0 0 1,1 0-1,0 0 0,0 0 0,1 0 0,-1 0 0,1-1 0,0 1 1,2 5-1,-2-8-80,1-1 1,-1 1-1,1-1 1,-1 0-1,1 0 1,-1 1-1,1-1 1,0 0-1,0 0 1,0-1-1,0 1 1,0 0 0,0-1-1,0 1 1,0-1-1,0 1 1,0-1-1,0 0 1,0 0-1,0 0 1,0 0-1,0 0 1,2-1-1,3 0-529,-1 0-1,1 0 1,-1 0-1,1-1 1,-1 0 0,8-3-1,18-16-3359,-1-6-1404</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3:18.522"/>
    </inkml:context>
    <inkml:brush xml:id="br0">
      <inkml:brushProperty name="width" value="0.025" units="cm"/>
      <inkml:brushProperty name="height" value="0.025" units="cm"/>
    </inkml:brush>
  </inkml:definitions>
  <inkml:trace contextRef="#ctx0" brushRef="#br0">111 1 11915,'0'0'8360,"-6"12"-7169,-11 21-620,-38 80 2409,49-97-2353,0-1 0,1 1 0,0 1 0,1-1 0,-2 26 0,6-40-613,0-1 1,0 1-1,0 0 0,0 0 0,0 0 0,0-1 0,0 1 0,1 0 1,-1 0-1,1-1 0,0 1 0,-1 0 0,1-1 0,0 1 0,0-1 1,0 1-1,0-1 0,0 1 0,0-1 0,0 0 0,1 1 0,-1-1 1,3 2-1,0-1-42,-1-1 0,1 1 0,-1-1 1,1 0-1,0 0 0,-1 0 0,1-1 1,0 1-1,0-1 0,-1 0 0,5 0 1,4-1-434,1-1 0,-1 0 0,0 0 0,0-2 1,0 1-1,14-7 0,-16 5-160,33-15-594,-41 19 1206,0 1 1,0-1 0,0 0-1,0 1 1,0-1-1,0 1 1,0 0-1,1-1 1,-1 1-1,0 0 1,0 0-1,0 1 1,0-1-1,0 0 1,0 1-1,4 0 1,-6 0 79,1 0 0,-1 0 1,1 0-1,-1 0 1,1 0-1,-1 0 0,0 0 1,1 0-1,-1 0 1,0 0-1,0 0 0,0 0 1,0 0-1,0 0 1,0 0-1,0 0 0,0 0 1,0 0-1,0 0 1,-1 0-1,1 0 0,0 0 1,-1 1-1,-10 24 1018,4-18-886,0 1 1,-1-1-1,0-1 0,0 1 0,0-1 0,-1-1 1,0 1-1,-1-2 0,1 1 0,-1-1 0,0-1 0,-1 0 1,1 0-1,-1-1 0,1 0 0,-19 1 0,29-4-308,-1 0 0,1 0 1,-1-1-1,1 1 0,-1 0 0,1 0 0,-1-1 0,1 1 0,-1-1 1,1 1-1,-1 0 0,1-1 0,0 1 0,-1-1 0,1 1 0,0-1 1,-1 1-1,1-1 0,0 1 0,-1-1 0,1 0 0,0 1 0,0-1 0,0 1 1,0-1-1,0 0 0,0 1 0,0-1 0,0 1 0,0-1 0,0 0 1,0 1-1,0-1 0,0 1 0,0-1 0,0 0 0,1 0 0,6-26-6159,5 5-767</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3:18.885"/>
    </inkml:context>
    <inkml:brush xml:id="br0">
      <inkml:brushProperty name="width" value="0.025" units="cm"/>
      <inkml:brushProperty name="height" value="0.025" units="cm"/>
    </inkml:brush>
  </inkml:definitions>
  <inkml:trace contextRef="#ctx0" brushRef="#br0">323 15 19474,'0'0'2178,"-11"-3"321,-3 0-2151,0 0 1,0 1-1,0 0 1,-1 1-1,1 1 1,-1 0-1,1 1 1,0 1 0,-1 0-1,1 1 1,0 0-1,0 1 1,-19 9-1,22-9-288,-43 25 271,52-28-322,0 1 0,0-1 0,0 1 0,0-1 0,0 1 0,1 0 0,-1 0 0,0 0 0,1 0 0,-1 0 0,1 0 0,0 0 0,0 0 0,0 1 0,0-1 0,0 0 0,0 1 0,0-1 0,0 5 0,2-6-22,-1 0-1,1 0 0,-1-1 1,1 1-1,-1 0 1,1 0-1,-1-1 0,1 1 1,0 0-1,-1-1 1,1 1-1,0-1 0,0 1 1,0-1-1,-1 1 0,1-1 1,0 0-1,0 1 1,0-1-1,0 0 0,0 0 1,0 1-1,0-1 1,0 0-1,-1 0 0,3 0 1,32 2-530,-27-1 327,38 1-1216,-13-1 46,0 1-1,-1 2 0,1 1 0,42 12 1,-74-17 1437,0 0 0,0 0 0,-1 0 1,1 1-1,0-1 0,-1 0 0,1 0 1,0 1-1,-1-1 0,1 0 1,0 1-1,-1-1 0,1 0 0,-1 1 1,1-1-1,-1 1 0,1-1 0,-1 1 1,1-1-1,-1 1 0,0 0 0,1-1 1,-1 1-1,0 0 0,1-1 0,-1 1 1,0 0-1,0-1 0,1 1 0,-1 0 1,0-1-1,0 2 0,-1 0 61,1-1-1,-1 1 1,0-1-1,0 0 0,0 1 1,0-1-1,0 0 1,0 1-1,0-1 1,0 0-1,-1 0 1,1 0-1,-2 1 1,-47 25 1358,50-26-1484,-11 3-278,-66 27 1295,70-29-2123,1-1 1,-1 1 0,1-1-1,-1-1 1,-12 1-1,15-2-5488</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3:20.078"/>
    </inkml:context>
    <inkml:brush xml:id="br0">
      <inkml:brushProperty name="width" value="0.025" units="cm"/>
      <inkml:brushProperty name="height" value="0.025" units="cm"/>
    </inkml:brush>
  </inkml:definitions>
  <inkml:trace contextRef="#ctx0" brushRef="#br0">212 207 9289,'0'0'11365,"-10"-1"-9555,4-1-1651,0 1-1,0 1 1,0-1 0,0 1 0,0 0-1,0 1 1,0-1 0,0 1 0,-1 0-1,1 1 1,1-1 0,-1 1 0,0 0-1,0 1 1,1-1 0,-1 1 0,1 0-1,-6 5 1,0 1 219,-1 2 0,1-1-1,-11 15 1,18-20-251,1-1 1,0 1-1,0 0 0,1-1 0,-1 1 1,1 0-1,0 1 0,0-1 1,1 0-1,0 1 0,0-1 0,-1 6 1,2-10-119,0 1 1,0-1-1,0 0 1,1 0-1,-1 0 1,0 0-1,0 0 1,1 0-1,-1 0 1,0 0-1,1 0 1,-1 0 0,1 0-1,0 0 1,-1 0-1,1 0 1,0 0-1,-1-1 1,1 1-1,0 0 1,0 0-1,0-1 1,0 1-1,2 0 1,32 9 113,-21-10-108,-1 1 0,0-2 0,21-3 0,-24 2-88,0-1 0,0-1 0,-1 0-1,1 0 1,-1-1 0,0 0 0,-1 0-1,1-1 1,14-13 0,-19 16 40,0-1 0,0 1 0,-1-1 0,1 0 0,-1 0 0,0 0 0,0-1 0,0 1 0,-1-1 0,1 1 0,-1-1 1,0 0-1,0 0 0,-1 0 0,0 0 0,0 0 0,0 0 0,0 0 0,-1-1 0,0 1 0,0-6 0,0 10 42,-1 0-1,1 0 0,-1 0 1,1 1-1,-1-1 1,0 0-1,1 0 1,-1 0-1,0 1 1,0-1-1,1 0 1,-1 1-1,0-1 0,0 1 1,0-1-1,0 1 1,0-1-1,0 1 1,0-1-1,1 1 1,-1 0-1,0 0 1,-1-1-1,1 1 0,0 0 1,0 0-1,0 0 1,0 0-1,0 0 1,0 1-1,0-1 1,0 0-1,0 0 1,0 1-1,-1 0 0,-2-1 29,1 1 0,0 0 0,-1 0 0,1 0 0,0 1-1,-1-1 1,1 1 0,0 0 0,-3 2 0,4-3-21,1 0 0,0 1 0,-1-1 0,1 0 0,0 1 0,-1-1 0,1 1 0,0-1 0,0 1 0,0-1 0,0 1 0,1 0 0,-1-1 0,0 1 0,1 0 0,-1 0 0,1 0 0,0-1 0,-1 1 0,1 0 0,0 0 1,0 0-1,1 3 0,0-3-7,0-1 1,0 0 0,1 1 0,-1-1 0,0 0-1,1 0 1,-1 0 0,1 0 0,-1-1 0,1 1-1,-1 0 1,1-1 0,0 1 0,-1-1 0,1 1-1,0-1 1,0 0 0,-1 0 0,1 1 0,0-1-1,0 0 1,-1-1 0,1 1 0,2-1 0,5 0-61,-1-1 0,1 0 1,-1 0-1,0-1 0,0 0 1,0-1-1,0 0 0,0 0 1,-1-1-1,0 1 0,0-2 1,0 1-1,7-8 0,3-3-69,-1-1 0,-1-1 0,22-33-1,-27 36-188,0-1-1,0-1 0,-2 1 1,0-1-1,6-21 0,-17 63 2551,4-46-2314,-1 21 66,0 0 1,0-1 0,0 1-1,0 0 1,0-1-1,0 1 1,0 0-1,0 0 1,-1-1 0,1 1-1,0 0 1,0-1-1,0 1 1,0 0 0,0 0-1,0-1 1,-1 1-1,1 0 1,0 0-1,0-1 1,0 1 0,-1 0-1,1 0 1,0 0-1,0-1 1,-1 1-1,1 0 1,0 0 0,0 0-1,-1 0 1,1 0-1,0 0 1,-1 0 0,1 0-1,0-1 1,0 1-1,-1 0 1,1 0-1,0 0 1,-1 0 0,1 0-1,0 0 1,-1 1-1,1-1 1,0 0-1,0 0 1,-1 0 0,1 0-1,0 0 1,0 0-1,-1 0 1,1 1 0,0-1-1,0 0 1,-1 0-1,1 0 1,0 1-1,0-1 1,-1 0 0,1 1-1,-16 12-108,2 8 92,-54 82 780,60-89-388,0-1-1,2 2 1,-1-1 0,2 1 0,-6 23-1,10-35-345,0 1 0,1-1-1,-1 0 1,1 0 0,0 1-1,0-1 1,0 0 0,0 1-1,0-1 1,1 0-1,0 0 1,0 1 0,0-1-1,0 0 1,0 0 0,0 0-1,1 0 1,-1 0-1,1 0 1,0-1 0,0 1-1,0-1 1,0 1 0,4 3-1,-2-4-55,1 1 0,-1-1-1,0 0 1,1-1 0,-1 1 0,1-1-1,0 1 1,-1-1 0,1-1-1,0 1 1,0-1 0,0 1 0,0-2-1,-1 1 1,1 0 0,7-2 0,-8 0 26,0 1 1,0-1-1,-1 0 1,1 1-1,-1-2 1,1 1-1,-1 0 1,0-1-1,0 1 1,0-1 0,0 0-1,0 0 1,-1 0-1,1 0 1,1-5-1,34-58-27,-33 56 33,-3 6 2,3-4 33,-1 0 0,-1 0-1,1 0 1,-1 0 0,-1 0 0,1 0 0,1-14 0,-4 20 222,-6 9-16,-2 4-208,1 1 0,1-1 1,0 1-1,1 1 0,0-1 0,0 1 0,2 0 0,0 0 0,0 0 0,1 0 0,0 14 0,2-26-29,-1-1 0,1 1 0,0 0 0,0 0 0,0 0 0,1-1 0,-1 1-1,0 0 1,0 0 0,0-1 0,0 1 0,1 0 0,-1 0 0,0-1 0,1 1 0,-1 0 0,1-1 0,-1 1 0,1 0 0,-1-1 0,1 1 0,-1-1 0,1 1 0,-1-1 0,1 1 0,0-1 0,-1 1 0,1-1 0,1 1 0,0-1 5,0 0 1,0 0-1,0 1 1,0-1 0,0-1-1,0 1 1,0 0-1,-1 0 1,1-1 0,0 1-1,4-3 1,1 0 11,0 0-1,0-1 1,0 0-1,-1 0 1,9-7-1,-1-2-46,-1 0 0,0-1 0,-1 0-1,-1-1 1,0 0 0,-1-1-1,0 0 1,7-19 0,-40 77-221,17-33 296,0-1-1,1 1 1,0 0 0,1 0-1,0 1 1,0 0 0,1-1 0,-4 21-1,7-29-42,0 1-1,-1-1 1,1 0-1,0 1 1,0-1-1,0 0 1,0 0-1,1 1 1,-1-1-1,0 0 1,0 1-1,1-1 1,-1 0-1,1 0 1,-1 1-1,1-1 0,0 0 1,-1 0-1,1 0 1,0 0-1,0 0 1,0 0-1,0 0 1,0 0-1,0 0 1,0 0-1,0-1 1,0 1-1,0 0 1,0-1-1,0 1 1,1 0-1,-1-1 1,0 0-1,0 1 1,1-1-1,-1 0 1,0 0-1,1 1 0,-1-1 1,0 0-1,1 0 1,-1-1-1,0 1 1,1 0-1,-1 0 1,0-1-1,2 0 1,4 0-90,-1-1 0,1 0 0,-1 0 0,0-1 0,0 0 0,0 0 1,0 0-1,10-8 0,-8 4-700,-1-1 1,1 0 0,-1 0-1,6-10 1,20-39-9339,-22 35 3647</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3:20.562"/>
    </inkml:context>
    <inkml:brush xml:id="br0">
      <inkml:brushProperty name="width" value="0.025" units="cm"/>
      <inkml:brushProperty name="height" value="0.025" units="cm"/>
    </inkml:brush>
  </inkml:definitions>
  <inkml:trace contextRef="#ctx0" brushRef="#br0">104 26 8136,'9'-25'11149,"-13"41"-5652,-15 46-2946,-11 15-811,19-53-1441,1 0 1,1 1 0,1 0 0,2 0-1,0 1 1,-3 42 0,9-67-302,0-1 0,0 0 0,0 0 0,0 1 0,-1-1 1,1 0-1,0 0 0,0 1 0,0-1 0,0 0 0,0 0 0,0 1 0,0-1 1,0 0-1,0 0 0,0 1 0,1-1 0,-1 0 0,0 0 0,0 1 0,0-1 0,0 0 1,0 0-1,0 1 0,0-1 0,1 0 0,-1 0 0,0 0 0,0 1 0,0-1 1,0 0-1,1 0 0,-1 0 0,0 0 0,0 0 0,1 1 0,-1-1 0,0 0 1,0 0-1,1 0 0,-1 0 0,0 0 0,0 0 0,1 0 0,-1 0 0,0 0 1,0 0-1,1 0 0,12-10-245,9-21-284,-5-34-477,-16 55 869,1 0 0,0 1 0,0 0 0,1-1 0,1 1 0,7-15 0,-10 24 161,-1-1-1,1 0 0,0 0 1,0 1-1,0-1 0,0 1 1,0-1-1,0 1 1,0-1-1,0 1 0,0-1 1,0 1-1,1 0 1,-1 0-1,0 0 0,0-1 1,0 1-1,0 0 0,0 1 1,0-1-1,1 0 1,-1 0-1,0 0 0,0 1 1,0-1-1,0 0 1,1 1-1,37 16 229,-23-10-213,0-2 1,1-1 0,-1-1-1,19 2 1,-28-4-29,-1 0 1,0-1-1,1 0 0,-1 0 0,0-1 1,1 0-1,-1 0 0,0 0 0,0-1 0,0 0 1,8-3-1,-13 4-5,0 1 0,1-1-1,-1 0 1,0 0 0,1 0 0,-1 0 0,0-1 0,0 1 0,0 0 0,0 0-1,0-1 1,0 1 0,1-3 0,-2 3 2,0 0 1,1 1-1,-1-1 1,0 0-1,0 1 0,0-1 1,0 0-1,0 1 1,0-1-1,-1 0 0,1 1 1,0-1-1,0 0 1,0 1-1,-1-1 0,1 1 1,0-1-1,0 0 1,-1 1-1,1-1 0,-1 1 1,1-1-1,-1 0 1,-1-1 23,0 1-1,0-1 1,-1 1 0,1-1 0,0 1 0,-1 0 0,1 0 0,-1 0 0,0 0 0,1 0 0,-1 1 0,1-1 0,-1 1 0,-4 0 0,0-1-4,-1 2 1,0-1-1,1 1 1,-1 0-1,1 1 1,-1 0-1,1 0 1,-1 0-1,1 1 1,-13 7-1,17-8-16,0-1-1,1 1 0,-1 0 0,1 0 1,-1 1-1,1-1 0,0 0 0,0 1 1,0-1-1,0 1 0,0 0 0,0 0 1,1 0-1,-1 0 0,1 0 1,0 0-1,0 0 0,0 0 0,0 0 1,1 1-1,-1-1 0,1 0 0,0 0 1,0 1-1,0-1 0,0 0 0,1 0 1,1 6-1,-1-7-94,0 1-1,0-1 1,0 1-1,0-1 1,0 0 0,1 0-1,-1 1 1,1-1-1,0 0 1,0-1 0,0 1-1,0 0 1,0 0-1,0-1 1,0 1 0,0-1-1,5 3 1,0-1-1099,0-1-1,0 1 1,0-1 0,0 0-1,11 1 1,15 0-6540</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3:21.203"/>
    </inkml:context>
    <inkml:brush xml:id="br0">
      <inkml:brushProperty name="width" value="0.025" units="cm"/>
      <inkml:brushProperty name="height" value="0.025" units="cm"/>
    </inkml:brush>
  </inkml:definitions>
  <inkml:trace contextRef="#ctx0" brushRef="#br0">172 66 11499,'0'0'7735,"2"-9"-4649,3-28-962,-5 36-2050,-1 0 0,1 0 0,0 0 0,0 0 0,-1 1 0,1-1 0,-1 0 0,1 1 0,0-1 0,-1 0 0,1 0 0,-1 1 0,0-1 0,1 1 0,-1-1 0,1 1 0,-1-1 0,0 1 0,1-1 0,-1 1 0,0-1 0,0 1 0,1 0 0,-1-1 0,0 1 0,0 0 0,0 0 0,0 0 0,1 0 0,-1-1 0,0 1 0,0 0 0,0 0 0,0 1 0,-29 1 780,29-1-822,-7 1 30,1 0 0,0 1 0,0 0 1,0 1-1,0-1 0,0 1 0,1 1 1,-1-1-1,1 1 0,-6 7 0,8-9-44,0 1 0,0 0 0,0 0 0,1 0 0,0 1 0,0-1 0,0 1 0,0-1 0,1 1 0,0 0 0,0 0 0,0 0 0,0 1-1,1-1 1,-1 7 0,2-11-14,1 0-1,0 0 1,0 0 0,-1-1-1,1 1 1,0 0-1,0-1 1,0 1-1,0 0 1,0-1-1,0 1 1,0-1-1,0 1 1,0-1 0,0 0-1,0 1 1,0-1-1,0 0 1,0 0-1,0 0 1,1 0-1,-1 0 1,0 0-1,0 0 1,0 0 0,0 0-1,0 0 1,0-1-1,0 1 1,2-1-1,39-9 128,-23 1-188,-1-2 0,-1-1 0,0 0 1,0-1-1,-1 0 0,-1-2 1,27-31-1,-41 44-456,-2 7 389,0-1 0,0 1-1,-1-1 1,0 1-1,0-1 1,0 0-1,-1 0 1,1 0 0,-5 5-1,-6 12-77,9-13-206,1-1 1,0 1 0,0 0-1,1 1 1,-3 14 0,5-21 109,0 0 0,0 0 0,0 0 0,0 0 0,0 0 0,0 0-1,1 0 1,-1-1 0,0 1 0,1 0 0,0 0 0,0 0 0,1 2 0,-2-3-158,1 0-1,0 0 0,0 0 1,1 0-1,-1 0 1,0 0-1,0 0 0,0-1 1,1 1-1,-1 0 1,0-1-1,1 1 1,-1-1-1,0 1 0,1-1 1,-1 0-1,1 1 1,-1-1-1,3 0 0,21 0-9104</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3:21.562"/>
    </inkml:context>
    <inkml:brush xml:id="br0">
      <inkml:brushProperty name="width" value="0.025" units="cm"/>
      <inkml:brushProperty name="height" value="0.025" units="cm"/>
    </inkml:brush>
  </inkml:definitions>
  <inkml:trace contextRef="#ctx0" brushRef="#br0">156 142 12107,'0'0'5937,"-10"7"-4128,-10 6-1114,2 1 0,-27 25-1,38-33-362,1 0-1,0 0 0,1 1 0,-1 0 1,1 0-1,1 0 0,-1 1 0,1 0 1,1-1-1,-1 2 0,-3 15 1,7-24-323,0 1 0,-1 0 1,1-1-1,0 1 0,0 0 1,0-1-1,0 1 0,0 0 1,0 0-1,1-1 1,-1 1-1,0 0 0,0-1 1,0 1-1,1-1 0,-1 1 1,0 0-1,0-1 1,1 1-1,-1-1 0,1 1 1,-1 0-1,1-1 0,-1 1 1,1-1-1,-1 0 0,1 1 1,-1-1-1,1 1 1,-1-1-1,1 0 0,0 1 1,28 0 67,-21-2-95,1-1-1,-1 0 0,0-1 1,14-5-1,-3-5-139,0-1 0,0 0 0,-2-1 0,0-1 0,0-1 0,-2 0 0,0-1 0,-1-1 0,-1 0 0,-1-1 0,0 0 0,-2-1 0,0 0 0,7-26 0,-11 25-106,-6 15 249,-5 11 374,-8 16-382,-14 21 1330,-27 55-1,48-84-1076,1 1-1,0-1 1,1 1-1,0 1 0,1-1 1,0 0-1,1 1 1,1-1-1,0 21 1,1-32-380,0 0 1,0-1-1,0 1 1,1 0 0,-1-1-1,0 1 1,1-1-1,0 1 1,-1 0 0,1-1-1,0 1 1,0-1-1,0 0 1,0 1 0,1 1-1,16 5-4810,-4-8-859</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3:21.920"/>
    </inkml:context>
    <inkml:brush xml:id="br0">
      <inkml:brushProperty name="width" value="0.025" units="cm"/>
      <inkml:brushProperty name="height" value="0.025" units="cm"/>
    </inkml:brush>
  </inkml:definitions>
  <inkml:trace contextRef="#ctx0" brushRef="#br0">7 31 12684,'0'0'3529,"10"-3"-107,24-10-879,-32 11-2268,1 1 0,-1 1 0,1-1-1,-1 0 1,1 1 0,-1-1 0,1 1 0,-1-1 0,1 1 0,0 0 0,-1 0 0,1 1 0,-1-1 0,1 0 0,0 1 0,2 1 0,-4-1-232,0 0 0,-1 0 0,1 1 0,-1-1 0,1 0 0,-1 1 0,0-1 0,1 0 0,-1 1 0,0-1 0,0 0 0,0 1 0,0-1 0,0 1-1,0-1 1,-1 0 0,1 1 0,0-1 0,-1 0 0,1 1 0,-1-1 0,1 0 0,-2 2 0,-15 30 650,-7-3-265,18-24-390,1 1 1,-1-1-1,1 1 0,1 0 0,-1 0 0,1 0 0,0 1 0,1 0 0,0-1 1,0 1-1,0 0 0,-2 17 0,6-24-34,-1 0-1,1 0 1,0 0 0,-1-1 0,1 1-1,0 0 1,0 0 0,0 0-1,-1 0 1,1-1 0,0 1 0,0 0-1,0-1 1,0 1 0,0-1 0,0 1-1,0-1 1,1 0 0,-1 1-1,0-1 1,0 0 0,0 0 0,0 0-1,0 1 1,0-1 0,1-1 0,-1 1-1,0 0 1,0 0 0,2-1 0,40-4 67,-28 1-69,-1-2 0,0 0-1,0 0 1,-1-2 0,0 1 0,0-2 0,20-17 0,-22 16-405,0 0-1,-1 0 1,11-17-1,-16 20-359,0 1 0,-1-2 0,0 1 0,0 0 0,-1-1 0,4-11 0,-5-7-4539,-2 26 5124,0 0 1,0-1-1,0 1 1,0-1-1,-1 1 0,1-1 1,0 1-1,0-1 0,0 1 1,0 0-1,-1-1 0,1 1 1,0 0-1,-1-1 0,1 1 1,0 0-1,0-1 0,-1 1 1,1 0-1,-1-1 1,1 1-1,0 0 0,-1 0 1,1-1-1,0 1 0,-1 0 1,1 0-1,-1 0 0,1 0 1,-1 0-1,1 0 0,-1 0 1,1 0-1,0 0 0,-1 0 1,1 0-1,-1 0 1,1 0-1,-1 0 0,1 0 1,-1 0-1,1 0 0,0 0 1,-1 0-1,1 1 0,-1-1 1,1 0-1,0 0 0,-1 1 1,-5 4-3774</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3:22.263"/>
    </inkml:context>
    <inkml:brush xml:id="br0">
      <inkml:brushProperty name="width" value="0.025" units="cm"/>
      <inkml:brushProperty name="height" value="0.025" units="cm"/>
    </inkml:brush>
  </inkml:definitions>
  <inkml:trace contextRef="#ctx0" brushRef="#br0">43 0 13549,'0'0'10372,"-7"10"-9491,-22 33-128,28-42-735,0 0 0,1 0 0,-1-1 0,1 1 0,-1 0 0,1 0 0,-1 0 1,1 0-1,-1 0 0,1 0 0,0 0 0,0 0 0,-1 1 0,1-1 0,0 0 0,0 0 0,0 0 0,0 0 1,0 0-1,0 0 0,1 0 0,-1 0 0,0 0 0,1 0 0,-1 0 0,0 0 0,1 0 0,-1 0 0,1 0 1,-1 0-1,1 0 0,0 0 0,-1 0 0,1 0 0,0-1 0,0 1 0,0 0 0,0-1 0,-1 1 0,1 0 1,0-1-1,0 1 0,0-1 0,0 0 0,0 1 0,0-1 0,0 0 0,0 1 0,2-1 0,6 2 3,0-1-1,0 0 0,-1-1 0,16 0 1,-17-1 25,7 0-317,-1 0 0,0-2 0,0 1 1,0-2-1,0 0 0,0 0 0,-1-1 1,0-1-1,0 0 0,14-10 1,19-8-201,-37 65 55,-4-39-134,0-1 1,0 1 0,0-1-1,0 0 1,0 0 0,0 0-1,0-1 1,1 1 0,-1-1 0,0 0-1,0-1 1,1 1 0,-1-1-1,0 1 1,0-1 0,0 0 0,0-1-1,7-2 1,13-9-3108</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16.932"/>
    </inkml:context>
    <inkml:brush xml:id="br0">
      <inkml:brushProperty name="width" value="0.025" units="cm"/>
      <inkml:brushProperty name="height" value="0.025" units="cm"/>
    </inkml:brush>
  </inkml:definitions>
  <inkml:trace contextRef="#ctx0" brushRef="#br0">49 108 17168,'0'0'2424,"-7"9"-129,-25 30-138,31-38-2056,0 1 0,0-1 0,0 0 0,0 0 0,1 0-1,-1 1 1,0-1 0,1 0 0,-1 1 0,1-1 0,0 1 0,-1-1 0,1 1 0,0-1 0,0 1-1,0-1 1,0 0 0,0 1 0,0-1 0,1 3 0,-1-2-42,1-1 1,0 0-1,0 0 1,-1 0-1,1-1 1,0 1-1,0 0 1,0 0-1,0 0 0,0-1 1,0 1-1,1 0 1,-1-1-1,0 1 1,0-1-1,0 1 1,1-1-1,1 1 1,8 0 81,-1 0 0,1 0 1,0-1-1,14-1 1,-14 0-25,4 0-74,0 0-1,0-2 0,0 0 1,-1 0-1,1-2 1,-1 1-1,0-2 0,0 0 1,-1-1-1,1 0 0,-1-1 1,-1 0-1,0-1 0,0-1 1,19-19-1,-29 27-39,0 0-1,0 0 0,-1-1 0,1 1 1,0 0-1,-1-1 0,1 0 0,-1 1 1,0-1-1,0 0 0,0 1 0,0-1 1,0 0-1,-1 0 0,0 0 0,1 0 1,-1 1-1,0-1 0,0 0 1,0 0-1,-2-6 0,1 7-16,0 0 1,0 0-1,-1 0 0,1 1 1,-1-1-1,0 0 0,1 1 0,-1-1 1,0 1-1,0-1 0,0 1 1,0 0-1,0 0 0,0 0 0,-1 0 1,1 0-1,0 0 0,0 0 1,-1 1-1,1-1 0,0 1 0,-1 0 1,1 0-1,0 0 0,-1 0 1,-2 0-1,-5 1-6,0 1 0,0 0 0,0 0-1,0 1 1,1 0 0,-1 1 0,1 0 0,0 1 0,0-1 0,0 2-1,1-1 1,0 1 0,-13 12 0,5-4 87,1 1-1,0 1 1,2 0-1,-1 1 1,-15 28-1,27-42-46,0 0 0,0 1 0,0-1 0,1 0 0,-1 1 0,1 0 0,0-1 0,0 1 0,0 0 0,1-1 0,-1 1 0,1 0 0,0 0 0,0-1 0,0 1 0,0 0 0,2 3 0,-1-4-37,0 0 1,0 0-1,1-1 0,-1 1 1,1-1-1,0 1 0,0-1 1,0 0-1,0 0 1,0 0-1,0 0 0,1 0 1,-1 0-1,1-1 0,-1 1 1,6 2-1,6 1-905,0-1-1,0 0 1,0-1-1,1-1 1,-1 0-1,1-1 1,18 0-1,19-1-5440</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3:22.620"/>
    </inkml:context>
    <inkml:brush xml:id="br0">
      <inkml:brushProperty name="width" value="0.025" units="cm"/>
      <inkml:brushProperty name="height" value="0.025" units="cm"/>
    </inkml:brush>
  </inkml:definitions>
  <inkml:trace contextRef="#ctx0" brushRef="#br0">34 1 8904,'0'0'6406,"-34"37"-6918,43-37-1474,1-5-1665</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3:23.322"/>
    </inkml:context>
    <inkml:brush xml:id="br0">
      <inkml:brushProperty name="width" value="0.025" units="cm"/>
      <inkml:brushProperty name="height" value="0.025" units="cm"/>
    </inkml:brush>
  </inkml:definitions>
  <inkml:trace contextRef="#ctx0" brushRef="#br0">155 0 5958,'0'0'6379,"-7"11"-3256,-13 25-869,1 1 0,2 1 0,-24 78 0,-9 51 2092,51-161-4001,6-11-204,7-10-115,-4 3-541,-1-1-1,0-1 0,-1 1 1,0-1-1,-1-1 0,-1 0 1,0 1-1,-1-2 0,4-19 1,-9 35 523,1-1 1,-1 0-1,1 1 1,-1-1 0,1 1-1,0-1 1,-1 1-1,1 0 1,0-1 0,-1 1-1,1 0 1,0-1-1,0 1 1,-1 0 0,1 0-1,0-1 1,0 1-1,-1 0 1,1 0-1,0 0 1,0 0 0,0 0-1,-1 0 1,1 0-1,0 0 1,0 1 0,-1-1-1,1 0 1,0 0-1,0 1 1,1 0 0,35 11 90,-26-9-89,4 1-279,0-1-1,1 0 1,0-2 0,26 1-1,-35-2 169,1-1 1,0 1-1,-1-2 0,1 1 0,-1-1 0,1 0 0,-1 0 0,0-1 0,0 0 1,0 0-1,9-6 0,-15 8 152,0 1 0,0-1 0,0 1 0,-1-1 0,1 0 0,0 1 0,0-1 0,0 0-1,-1 0 1,1 1 0,0-1 0,-1 0 0,1 0 0,-1 0 0,1 0 0,-1 0 0,1 0 0,-1 0 0,0 0 0,1-2 0,-1 3 10,-1-1 1,1 1-1,0-1 1,-1 1-1,1-1 0,0 1 1,-1-1-1,1 1 1,0-1-1,-1 1 1,1-1-1,-1 1 0,1-1 1,-1 1-1,1 0 1,-1-1-1,0 1 0,1 0 1,-1 0-1,1-1 1,-1 1-1,0 0 0,1 0 1,-2 0-1,-2-1 104,1 0-1,-1 1 1,0 0-1,0 0 1,0 0-1,0 0 1,0 0-1,0 1 1,0 0-1,-4 1 1,2 1 8,1 0 1,-1 0-1,1 1 1,0 0-1,-1 0 1,2 0-1,-1 0 1,0 1-1,1 0 1,-5 7-1,7-9-92,0 0 0,-1 0-1,2 1 1,-1-1 0,0 1 0,1-1 0,-1 1-1,1 0 1,0 0 0,0-1 0,1 1-1,-1 0 1,1 0 0,-1 0 0,1 0 0,1 0-1,-1 0 1,2 5 0,-1-7-77,0 0 1,1 0-1,-1 0 0,1 0 1,0 0-1,-1-1 0,1 1 1,0 0-1,0-1 0,0 0 0,0 1 1,0-1-1,1 0 0,-1 0 1,0 0-1,0 0 0,1-1 1,-1 1-1,1-1 0,-1 1 1,0-1-1,1 0 0,-1 0 1,4 0-1,3 0-165,1 0-1,0 0 1,0-1-1,18-3 1,-14-2-236,0 0 1,-1 0 0,0-1 0,-1-1-1,1 0 1,-1-1 0,-1 0 0,0-1 0,12-13-1,20-16 14,-42 38 671,-5 18 401,-29 70 638,-18 52-33,27-78-1289,17-47 206,1 0 0,1 1 0,-6 23 0,11-37 280,1-4-456,-1 0 1,1 0-1,0 0 0,0 0 1,0 0-1,1 0 0,-1 0 0,1 0 1,0 1-1,0-1 0,0 1 1,0-1-1,0 1 0,0 0 0,3-2 1,4-7-72,45-50-519,110-100 0,12-11 1051,-174 170-490,2-2 9,1 0 0,-1-1 0,0 0 1,-1 0-1,1 0 0,-1 0 0,0 0 0,0-1 1,0 1-1,-1-1 0,0 0 0,0 0 0,1-9 1,-2 15-12,-1-1 1,0 1-1,-1-1 1,1 0-1,0 1 1,0-1-1,0 1 0,0-1 1,0 1-1,0-1 1,-1 1-1,1-1 1,0 1-1,0-1 1,-1 1-1,1-1 1,0 1-1,-1-1 1,1 1-1,-1 0 1,1-1-1,-1 1 1,1-1-1,0 1 1,-1 0-1,1 0 1,-1-1-1,1 1 1,-1 0-1,0 0 1,1 0-1,-1-1 0,-25 2 106,19 1-80,0-1 0,0 1 0,1 1 0,-1-1 0,-8 6 0,8-2 67,-1 0-1,1 1 1,0 0-1,0 0 1,1 1-1,0-1 1,1 1-1,-1 1 1,1-1-1,1 1 1,0 0-1,0 0 1,1 0-1,-4 17 1,5-21-87,1 0 1,1 0 0,-1 1-1,1-1 1,-1 0 0,2 1-1,-1-1 1,0 0 0,1 1-1,0-1 1,1 0 0,-1 0-1,1 0 1,0 0 0,0 0-1,0 0 1,1 0 0,-1-1-1,1 1 1,0-1-1,1 0 1,-1 0 0,1 0-1,0 0 1,0-1 0,0 1-1,9 5 1,-6-6-291,0 1 0,-1-1 0,1-1 0,1 1 0,10 2 0,19-1-4910,-10-4-2749</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3:24.463"/>
    </inkml:context>
    <inkml:brush xml:id="br0">
      <inkml:brushProperty name="width" value="0.025" units="cm"/>
      <inkml:brushProperty name="height" value="0.025" units="cm"/>
    </inkml:brush>
  </inkml:definitions>
  <inkml:trace contextRef="#ctx0" brushRef="#br0">41 13 10474,'0'-1'348,"-1"0"0,1 0 0,-1 0 0,0 1 0,1-1 0,-1 0 0,0 0 0,0 1 0,1-1 0,-1 1 0,0-1 0,0 0 0,0 1 0,0 0 0,0-1 0,0 1 0,1 0 0,-1-1 0,0 1 0,0 0 0,0 0 0,0 0 0,0 0 0,0 0 0,0 0 0,0 0 0,0 0 0,0 0-1,0 0 1,0 0 0,-1 1 0,0 0-79,1 1-1,0 0 0,0-1 1,0 1-1,0-1 0,0 1 0,0 0 1,1 0-1,-1-1 0,1 1 1,-1 0-1,1 0 0,0 0 1,-1 3-1,0 8 200,1-1 0,0 0-1,1 0 1,3 16 0,-3-25-428,0-1 0,0 0-1,0 0 1,1 0 0,-1 0-1,0 0 1,1 0 0,0 0-1,-1 0 1,1-1 0,0 1-1,0-1 1,0 1 0,0-1 0,0 0-1,0 1 1,1-1 0,-1 0-1,0-1 1,0 1 0,1 0-1,-1-1 1,1 1 0,-1-1-1,0 0 1,1 0 0,-1 0 0,1 0-1,3 0 1,3-1-11,-1 1-1,1-1 1,-1 0 0,0-1-1,1 0 1,-1-1-1,11-4 1,18-19 0,-33 21-24,1 1 1,-1 1-1,1-1 1,0 1 0,0 0-1,0 0 1,0 0 0,0 0-1,1 1 1,-1 0 0,9-2-1,-13 5-7,0-1 1,0 0-1,0 1 0,0-1 1,-1 1-1,1 0 0,0-1 0,-1 1 1,1-1-1,0 1 0,-1 0 0,1 0 1,0-1-1,-1 1 0,0 0 0,1 0 1,-1 0-1,1-1 0,-1 1 0,0 0 1,1 0-1,-1 0 0,0 2 1,8 31-44,-6-19 35,0-7 18,0-1 1,0 0-1,1 1 1,-1-1-1,2 0 0,-1 0 1,1 0-1,0-1 0,0 1 1,1-1-1,6 7 0,-7-10-3,-1-1-1,0 0 1,1 0-1,-1 0 1,1 0-1,-1-1 1,1 1-1,0-1 1,0 0-1,0 0 1,0 0-1,0-1 1,0 1-1,0-1 1,0 0-1,0 0 1,0-1-1,0 1 1,0-1-1,0 0 1,-1 0-1,1 0 1,7-3-1,-1 0-177,-1 0 0,1-1 0,-1 0-1,-1-1 1,1 0 0,14-12-1,7-19-4018,-28 33 3227,0 1 0,-1 0 0,1 0 0,-1 0 0,0-1 0,0 1 0,0-1 0,0 1 0,-1-1 0,1-3 0,-1-14-7747</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3:24.805"/>
    </inkml:context>
    <inkml:brush xml:id="br0">
      <inkml:brushProperty name="width" value="0.025" units="cm"/>
      <inkml:brushProperty name="height" value="0.025" units="cm"/>
    </inkml:brush>
  </inkml:definitions>
  <inkml:trace contextRef="#ctx0" brushRef="#br0">0 0 17328,'0'0'6310,"11"50"-5349,5-32-608,6-1-193,8-3-96,2-4-1409,2-3-3044,-3-1-3874</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3:25.133"/>
    </inkml:context>
    <inkml:brush xml:id="br0">
      <inkml:brushProperty name="width" value="0.025" units="cm"/>
      <inkml:brushProperty name="height" value="0.025" units="cm"/>
    </inkml:brush>
  </inkml:definitions>
  <inkml:trace contextRef="#ctx0" brushRef="#br0">70 0 12588,'0'0'6609,"0"11"-4186,-22 141 3305,-4 23-3016,5 80-2306,21-253-374,0-6 38,2-20-58,1 0 1,1 1-1,1 0 1,15-40-1,-1-2-384,0-15-475,-10 37 141,2 1-1,2 0 1,19-43-1,-30 81 721,0 0 0,0 1 0,0 0 0,1 0 0,-1 0 0,1 0 0,0 0 0,0 0 0,0 0 0,0 1 0,0 0 0,1-1 0,-1 1 0,1 1 0,0-1 0,-1 0 0,1 1 0,0 0 0,0 0 0,0 0 0,6-1 0,-7 2-2,0 0 0,0 0-1,0 0 1,0 1-1,0-1 1,-1 1 0,1-1-1,0 1 1,0 0 0,-1 0-1,1 0 1,0 0-1,-1 1 1,1-1 0,-1 1-1,1-1 1,-1 1-1,0 0 1,0 0 0,0 0-1,0 0 1,0 1-1,0-1 1,-1 0 0,1 1-1,-1-1 1,1 1 0,-1-1-1,2 7 1,-2-4 30,0 0 1,-1 1-1,1-1 0,-1 0 1,0 1-1,0-1 1,-1 1-1,1-1 0,-1 0 1,-1 1-1,1-1 1,-1 0-1,1 0 0,-2 0 1,1 0-1,0 0 1,-1 0-1,0-1 1,0 1-1,0-1 0,-8 7 1,6-5-5,1-1 0,-2 0 0,1-1 0,0 1 0,-1-1 0,0 0 0,0 0 0,0-1 0,-1 0 0,1 0 0,-1 0 1,1-1-1,-1 0 0,0 0 0,0-1 0,-9 1 0,15-2-238,0-1-1,1 1 1,-1-1 0,0 1-1,0-1 1,1 1-1,-1-1 1,0 1 0,1-1-1,-1 0 1,1 1 0,-1-1-1,1 0 1,-1 1 0,1-1-1,-1 0 1,1 0 0,0 0-1,-1 1 1,1-1 0,0 0-1,0 0 1,0 0-1,0 0 1,0 0 0,0 1-1,0-1 1,0 0 0,0 0-1,0 0 1,0 0 0,0 0-1,0 0 1,1 1 0,-1-1-1,0 0 1,1 0 0,0-1-1,-1 1-201,8-24-6143</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3:25.710"/>
    </inkml:context>
    <inkml:brush xml:id="br0">
      <inkml:brushProperty name="width" value="0.025" units="cm"/>
      <inkml:brushProperty name="height" value="0.025" units="cm"/>
    </inkml:brush>
  </inkml:definitions>
  <inkml:trace contextRef="#ctx0" brushRef="#br0">50 18 6854,'0'0'16331,"-4"10"-14431,-4 9-999,-21 53 1804,27-67-2601,1 0 0,-1-1 0,1 1 1,0 0-1,0 0 0,1 0 0,0 1 0,-1-1 0,2 0 0,-1 0 0,0 0 0,2 5 0,-1-9-99,0 0 1,0 0-1,0-1 0,0 1 0,0 0 0,0-1 0,0 1 0,0-1 0,0 1 0,0-1 0,0 0 0,0 1 0,0-1 0,0 0 0,0 0 0,0 0 0,0 0 0,1 0 0,-1 0 1,0 0-1,0 0 0,0 0 0,2-1 0,27-6-116,-26 3 25,1 0-1,0 0 1,-1 0-1,1-1 1,-1 1-1,-1-1 1,1 0 0,-1-1-1,0 1 1,0-1-1,0 1 1,-1-1-1,1 0 1,-1 0-1,-1 0 1,1 0 0,-1 0-1,0 0 1,-1 0-1,0 0 1,0-1-1,0 1 1,0 0 0,-1 0-1,-2-9 1,3 14 80,0 1 0,-1-1 0,1 1 0,0-1 0,0 1 0,-1-1 0,1 1 1,0-1-1,0 1 0,-1-1 0,1 1 0,-1 0 0,1-1 0,0 1 0,-1-1 1,1 1-1,-1 0 0,1-1 0,-1 1 0,1 0 0,-1 0 0,1 0 0,-1-1 1,1 1-1,-1 0 0,1 0 0,-1 0 0,1 0 0,-1 0 0,0 0 0,1 0 0,-1 0 1,1 0-1,-1 0 0,1 0 0,-1 0 0,1 0 0,-1 1 0,1-1 0,-1 0 1,1 0-1,-1 0 0,1 1 0,-1-1 0,1 0 0,-1 1 0,1-1 0,-1 0 0,1 1 1,0-1-1,-1 1 0,1-1 0,0 1 0,-1-1 0,1 1 0,0-1 0,0 1 1,0-1-1,-1 1 0,1-1 0,0 1 0,0-1 0,0 1 0,0-1 0,0 1 1,0-1-1,0 1 0,0 1 0,0 0-151,0 0 1,0 0-1,1 0 1,-1 0-1,0 0 1,1 0-1,0 0 1,-1 0-1,1 0 0,0-1 1,0 1-1,0 0 1,0 0-1,0-1 1,1 1-1,-1 0 1,0-1-1,1 0 1,2 3-1,0-1-133,0-1 1,1 1-1,-1-1 1,1 0-1,-1 0 1,1 0-1,9 2 0,5-1-1108,1 0 0,-1-2 0,23 0 0,-40-1 1174,19 0-2547,-1 0-1,30-6 1,-8-8 1598,-5-13 4862,-29 12 2193,-18 12-1802,6 3-3770,1 1 0,0-1 1,0 1-1,-1 0 0,1 0 0,0 0 0,0 0 1,-5 3-1,2 1 121,1 0 1,-1 1-1,1-1 0,0 1 1,-6 8-1,10-12-321,-1-1 1,1 1-1,0 0 1,0 0 0,0 0-1,0 1 1,0-1-1,0 0 1,1 0-1,-1 0 1,1 0-1,-1 1 1,1-1-1,0 0 1,0 1-1,0-1 1,0 0-1,0 0 1,1 1-1,-1-1 1,1 0 0,0 3-1,0-4-98,0 0 1,1 0-1,-1 0 0,0 0 1,1-1-1,-1 1 1,0 0-1,1-1 0,-1 1 1,1 0-1,0-1 0,-1 0 1,1 1-1,-1-1 0,1 0 1,-1 0-1,1 0 0,0 0 1,-1 0-1,1 0 1,-1-1-1,3 0 0,35-10 168,-36 10-248,0-1 0,0 0 0,-1 0 0,1 0 0,-1 0 0,0-1 0,1 1 0,-1 0 0,0-1 0,0 0 0,-1 1 0,1-1 0,0 0 0,-1 0 0,0 0-1,0 0 1,0 0 0,0 0 0,0-1 0,0 1 0,-1 0 0,0 0 0,0-1 0,0 1 0,0 0 0,0 0 0,0-1 0,-1 1 0,0 0 0,-1-5-1,0 4-77,1 1 0,-1 0 0,-1-1 0,1 1 0,0 0 0,-1 0 0,1 0-1,-1 1 1,0-1 0,0 1 0,0-1 0,0 1 0,-1 0 0,1 0-1,-1 0 1,1 1 0,-1-1 0,1 1 0,-1 0 0,0 0 0,0 0-1,0 0 1,1 1 0,-1 0 0,-5 0 0</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3:26.692"/>
    </inkml:context>
    <inkml:brush xml:id="br0">
      <inkml:brushProperty name="width" value="0.025" units="cm"/>
      <inkml:brushProperty name="height" value="0.025" units="cm"/>
    </inkml:brush>
  </inkml:definitions>
  <inkml:trace contextRef="#ctx0" brushRef="#br0">108 188 10634,'0'0'8472,"0"-9"-5221,1-26-833,-1 35-2350,-1-1-1,1 0 1,0 1-1,0-1 1,0 0-1,-1 1 0,1-1 1,0 0-1,-1 1 1,1-1-1,-1 0 1,1 1-1,0-1 1,-1 1-1,1-1 0,-1 1 1,0-1-1,1 1 1,-1-1-1,1 1 1,-1 0-1,0-1 0,1 1 1,-1 0-1,0-1 1,1 1-1,-1 0 1,0 0-1,1 0 1,-1 0-1,0 0 0,0 0 1,1 0-1,-1 0 1,0 0-1,0 0 1,1 0-1,-1 0 0,0 0 1,1 0-1,-1 1 1,0-1-1,1 0 1,-1 1-1,0-1 0,1 0 1,-2 1-1,-27 16 188,24-12-231,0 0 1,1 0 0,-1 0 0,1 1-1,0 0 1,1-1 0,-1 2-1,1-1 1,1 0 0,-1 0-1,1 1 1,0-1 0,0 1-1,1 0 1,-2 13 0,3-19-22,1 0 0,-1 0 0,0 0 0,1 0 0,-1 0 0,1 0 0,-1-1 0,1 1 0,0 0 0,-1 0 0,1 0 0,-1-1 0,1 1 0,0 0 0,0-1 0,0 1 0,-1-1-1,1 1 1,0-1 0,0 1 0,0-1 0,0 1 0,0-1 0,0 0 0,0 0 0,0 1 0,0-1 0,0 0 0,0 0 0,0 0 0,0 0 0,0 0 0,0 0 0,0-1 0,1 1 0,41-8 109,-31 3-116,0-1 0,0-1 0,0 0 0,-1 0 0,0-1 0,-1-1 0,0 0 0,0 0 1,-1-1-1,11-14 0,-7 7-10,-1 0 1,-1-1 0,-1 0 0,0 0-1,13-39 1,-18 37-109,-6 20 114,1 0 1,0 0-1,0 0 0,0 0 1,0 1-1,0-1 1,0 0-1,0 0 1,0 0-1,0 0 1,0 0-1,0 0 0,0 0 1,0 0-1,-1 0 1,1 0-1,0 0 1,0 0-1,0 0 1,0 0-1,0 0 0,0 0 1,0 0-1,0 0 1,0 0-1,0 0 1,0 0-1,-1 0 1,1 0-1,0 0 1,0 0-1,0 0 0,0-1 1,0 1-1,0 0 1,0 0-1,0 0 1,0 0-1,0 0 1,0 0-1,0 0 0,0 0 1,0 0-1,0 0 1,0 0-1,0 0 1,0 0-1,-1 0 1,1-1-1,0 1 0,0 0 1,0 0-1,0 0 1,0 0-1,0 0 1,0 0-1,0 0 1,0 0-1,0 0 0,0 0 1,1 0-1,-17 29-351,9-11 471,0 0 0,1 1 0,1 0 0,1 0 0,1 0 0,1 0 0,0 1 0,2 35 1,0-53-94,1-1 1,-1 1 0,0-1-1,1 1 1,-1-1-1,1 1 1,-1-1 0,1 1-1,0-1 1,0 1 0,0-1-1,-1 0 1,1 1 0,0-1-1,1 0 1,-1 0-1,0 0 1,0 0 0,0 0-1,1 0 1,-1 0 0,0 0-1,3 1 1,0-1 2,-1-1-1,1 1 1,-1 0 0,1-1 0,-1 0-1,1 0 1,-1 0 0,1 0 0,-1 0-1,6-2 1,1-1 0,0 1 0,0-2 0,-1 1 0,1-2 0,-1 1 0,15-10 0,-15 7-46,1-1-1,-1-1 0,0 1 0,-1-1 0,10-14 0,-14 18-37,-1-1-1,1 1 0,-1-1 0,0 0 1,-1 0-1,1 0 0,-1 0 0,0 0 1,-1 0-1,0-1 0,1-10 0,-2 17 58,0-1 0,0 1 0,0 0-1,0 0 1,0 0 0,0-1 0,0 1-1,-1 0 1,1 0 0,0 0 0,0 0-1,0 0 1,0 0 0,0-1 0,-1 1-1,1 0 1,0 0 0,0 0 0,0 0-1,-1 0 1,1 0 0,0 0 0,0 0 0,0 0-1,-1 0 1,1 0 0,0 0 0,0 0-1,0 0 1,-1 0 0,1 0 0,0 0-1,0 0 1,0 0 0,0 0 0,-1 0-1,1 0 1,0 0 0,0 0 0,0 0-1,-1 1 1,1-1 0,0 0 0,0 0 0,0 0-1,0 0 1,0 0 0,0 1 0,-1-1-1,1 0 1,0 0 0,0 0 0,0 0-1,0 1 1,0-1 0,0 0 0,0 0-1,0 0 1,0 0 0,0 1 0,0-1-1,0 0 1,0 0 0,0 0 0,0 1 0,-11 12-285,7-3 350,0-1-1,0 1 1,1 0-1,0 0 1,0 0 0,1 0-1,1 0 1,0 0-1,0 1 1,1-1 0,1 13-1,-1-21-42,1-1 0,-1 0 0,0 1 0,1-1 0,-1 1 0,1-1 0,0 0 0,-1 0 0,1 1 0,0-1 0,0 0 0,0 0 0,0 0 0,0 0 0,0 0 1,0 0-1,0 0 0,0 0 0,0 0 0,0 0 0,1-1 0,-1 1 0,3 1 0,-1-1 4,1 0 0,0-1 0,0 1 1,0-1-1,0 0 0,-1 1 1,1-2-1,0 1 0,4-1 0,1 0 1,-1-1 0,1 0 0,-1-1 0,1 0-1,-1 0 1,0-1 0,12-7 0,-12 6-99,1-2 0,-1 1-1,0-1 1,-1 0 0,0 0 0,0-1 0,-1 0 0,1 0 0,-2-1 0,1 0 0,-1 0 0,-1 0 0,0-1 0,0 1 0,4-17 0,-19 64-612,7-27 502,1 0-1,0 0 0,0 1 1,2-1-1,-1 1 1,1 0-1,1 18 1,0-29 24,0 0 0,0 0 0,1 0 0,-1 0 0,0 0 0,0 0 0,1 0 0,-1 0 0,0-1 0,1 1 0,-1 0 0,1 0 0,-1 0 0,1 0 0,-1 0 0,1-1 0,0 1 0,-1 0 0,1-1 0,0 1 0,0 0 0,1 0 0,23 3-8420,-1-4-2659</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3:27.016"/>
    </inkml:context>
    <inkml:brush xml:id="br0">
      <inkml:brushProperty name="width" value="0.025" units="cm"/>
      <inkml:brushProperty name="height" value="0.025" units="cm"/>
    </inkml:brush>
  </inkml:definitions>
  <inkml:trace contextRef="#ctx0" brushRef="#br0">164 0 14894,'0'0'4164,"-70"41"-2146,43-19-1089,2 1 832,3-1-127,10-3-385,4-3-896,8-5-321,0-3-129,17-1-191,4-4-609,2-2-192,2-1-736,-2 0-1090,1 0-608,-2 0-2467</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3:27.406"/>
    </inkml:context>
    <inkml:brush xml:id="br0">
      <inkml:brushProperty name="width" value="0.025" units="cm"/>
      <inkml:brushProperty name="height" value="0.025" units="cm"/>
    </inkml:brush>
  </inkml:definitions>
  <inkml:trace contextRef="#ctx0" brushRef="#br0">52 1 19218,'0'0'7036,"-8"11"-6027,-24 36-213,30-46-780,1 1 1,0-1 0,0 0-1,0 1 1,0-1 0,1 1-1,-1-1 1,0 1 0,1-1-1,-1 1 1,1 0 0,-1-1-1,1 1 1,0 0 0,0-1-1,-1 1 1,1 0 0,0-1-1,1 1 1,-1 0 0,0-1-1,0 1 1,1 0 0,-1-1-1,1 1 1,0-1 0,-1 1-1,1-1 1,0 1 0,0-1-1,0 1 1,0-1 0,0 0-1,0 1 1,0-1 0,0 0-1,1 0 1,-1 0 0,0 0-1,1 0 1,-1 0 0,1 0-1,-1-1 1,1 1 0,-1 0-1,1-1 1,-1 1 0,1-1-1,0 0 1,-1 1 0,4-1-1,4 1-161,0 0 0,0 0 0,0-1 0,0 0 0,0-1 0,0 0 0,14-3 0,28-23-1551,-46 22 1680,0 2-1,1-1 0,0 1 1,0 0-1,0 0 0,1 0 1,-1 1-1,0 0 0,1 0 0,7-1 1,-13 8 168,1-1 1,-1 0-1,1 0 1,0 0-1,0 0 0,0 0 1,1-1-1,5 7 1,-1-7-131,0-1 0,0-1 0,0 0-1,1 1 1,-1-2 0,0 1 0,1-1 0,12-2 0,59-11-881,-38 7 262,-9 2-1975,-13-1-3489,-15 3 2324,0-2-1500</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3:27.751"/>
    </inkml:context>
    <inkml:brush xml:id="br0">
      <inkml:brushProperty name="width" value="0.025" units="cm"/>
      <inkml:brushProperty name="height" value="0.025" units="cm"/>
    </inkml:brush>
  </inkml:definitions>
  <inkml:trace contextRef="#ctx0" brushRef="#br0">0 1 13613,'0'0'6502,"11"27"-6630,-6-22-481,5 3-704,-3-3-1217,1 0-1666,-1 0-3524</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17.915"/>
    </inkml:context>
    <inkml:brush xml:id="br0">
      <inkml:brushProperty name="width" value="0.025" units="cm"/>
      <inkml:brushProperty name="height" value="0.025" units="cm"/>
    </inkml:brush>
  </inkml:definitions>
  <inkml:trace contextRef="#ctx0" brushRef="#br0">186 170 5862,'10'-7'1115,"-6"4"-861,51-42 4190,-53 43-4102,0 1 1,0-1-1,0 0 1,0 0-1,0 0 1,0 0-1,-1-1 1,1 1-1,-1 0 1,0-1-1,1 1 1,-1-1 0,0 1-1,0-1 1,-1 1-1,1-1 1,0 0-1,-1 1 1,0-1-1,1 0 1,-1 0-1,0 1 1,-1-1-1,0-4 1,0 6-211,1 0 0,-1 0 1,0 0-1,0 0 0,0 1 1,0-1-1,0 0 0,-1 1 0,1-1 1,0 1-1,0-1 0,0 1 1,-1-1-1,1 1 0,0 0 1,0 0-1,0 0 0,-1 0 0,1 0 1,-2 0-1,-30 2 697,31-2-731,-8 2-48,0 1 0,1 0 0,0 0 0,0 1 0,0 0 0,0 1 0,0-1 0,1 2 0,0-1 0,0 1 1,0 1-1,1-1 0,0 1 0,-6 8 0,2-2 60,1-1 0,0 2 1,1-1-1,1 1 0,0 1 1,1-1-1,-10 28 0,16-37-72,-1-1 0,1 1 0,0-1 0,0 1 0,1-1 0,-1 1 0,1 0 0,0-1 0,1 1 0,0 6 0,0-9-31,0 0 0,-1-1 0,1 1 0,0-1-1,0 0 1,0 1 0,0-1 0,0 0 0,0 0 0,0 1-1,1-1 1,-1 0 0,0 0 0,1 0 0,-1-1 0,0 1-1,1 0 1,-1 0 0,1-1 0,0 1 0,-1-1 0,1 1-1,-1-1 1,1 0 0,0 0 0,-1 1 0,1-1 0,0 0-1,-1-1 1,4 1 0,10-2 5,-1 0 1,1-2-1,0 1 1,-1-2-1,0 0 0,0 0 1,-1-1-1,1-1 0,-1-1 1,22-16-1,0-1-524,-2-2 1,46-50-1,-77 76 514,53-65-89,-51 62 230,-1-1 0,1 0 0,-1-1 1,-1 1-1,1 0 0,-1-1 1,0 0-1,0 1 0,0-1 0,-1 0 1,1-10-1,-15 23 450,7 0-502,1 0 0,-1 0 0,2 1 0,-1 0 0,1 0 0,1 0 0,-1 0 1,1 1-1,-2 11 0,-1 6-34,1-1 1,-2 27-1,6-46-74,1 0-1,-1 0 1,1 0 0,1 0-1,-1 0 1,1 0-1,0 0 1,0-1-1,0 1 1,1 0-1,0 0 1,0-1 0,6 10-1,-6-13-233,0 1 0,0-1 0,0 1 0,1-1 0,-1 0 0,1 0 0,0 0 0,-1 0 0,1 0-1,4 1 1,-1 0-837,0-1 0,0 0 0,0-1 0,0 0-1,1 0 1,8 1 0,27-2-10224</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3:28.096"/>
    </inkml:context>
    <inkml:brush xml:id="br0">
      <inkml:brushProperty name="width" value="0.025" units="cm"/>
      <inkml:brushProperty name="height" value="0.025" units="cm"/>
    </inkml:brush>
  </inkml:definitions>
  <inkml:trace contextRef="#ctx0" brushRef="#br0">230 25 11787,'0'0'15844,"-10"-6"-15320,-29-12-257,38 18-247,-1 0 1,1 0 0,0 0 0,-1 0 0,1 0 0,0 1-1,-1-1 1,1 0 0,0 1 0,-1-1 0,1 1 0,0 0 0,0-1-1,-1 1 1,1 0 0,0 0 0,0 0 0,0 0 0,0 0 0,0 0-1,0 0 1,1 0 0,-1 0 0,0 0 0,0 0 0,1 1-1,-1-1 1,1 0 0,-1 2 0,-13 38 416,14-35-468,0 0 1,0 0-1,0 1 0,1-1 0,-1 0 1,2 0-1,-1 0 0,1 0 1,0 0-1,0 0 0,0-1 1,1 1-1,0-1 0,0 1 0,1-1 1,-1 0-1,1 0 0,9 8 1,-8-7-124,0 1 0,1-1 0,-2 1 0,1 0 0,-1 0 0,0 0 0,-1 1 1,0 0-1,0-1 0,0 1 0,-1 0 0,1 9 0,-3-5 204,0-1-1,-1 0 0,0 0 1,-1 0-1,0 0 1,-1 0-1,0 0 1,-1 0-1,0-1 0,0 0 1,-1 0-1,-11 17 1,5-12 497,1-1 1,-2 0 0,0-1-1,0 0 1,-2-1-1,1-1 1,-21 14 0,32-23-527,0-1 0,0 1 0,-1-1 1,1 0-1,0 0 0,0 0 1,-1 0-1,1 0 0,-1 0 1,1-1-1,-1 1 0,1-1 1,-1 1-1,-5-1 0,7-1-10,0 1-1,0 0 1,0-1 0,0 1-1,0-1 1,0 0 0,0 1-1,0-1 1,0 0 0,0 1-1,0-1 1,0 0 0,0 0-1,1 0 1,-1 0 0,0 0-1,1 0 1,-1 0 0,1 0-1,-1 0 1,1 0 0,-1-2-1,-1-8 34,0 0-1,1 1 1,0-1-1,0 0 1,3-18-1,-1 3-25,-2 10-258,2-1 1,0 1-1,1 0 0,1 0 1,0 0-1,1 0 0,1 0 1,0 0-1,1 1 0,1 0 1,0 1-1,1-1 0,1 1 1,0 1-1,1 0 0,0 0 1,1 1-1,19-17 0,-25 24-551,30-33-9190,-23 13-958</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3:28.456"/>
    </inkml:context>
    <inkml:brush xml:id="br0">
      <inkml:brushProperty name="width" value="0.025" units="cm"/>
      <inkml:brushProperty name="height" value="0.025" units="cm"/>
    </inkml:brush>
  </inkml:definitions>
  <inkml:trace contextRef="#ctx0" brushRef="#br0">1 0 13068,'0'0'16208</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3:30.468"/>
    </inkml:context>
    <inkml:brush xml:id="br0">
      <inkml:brushProperty name="width" value="0.025" units="cm"/>
      <inkml:brushProperty name="height" value="0.025" units="cm"/>
    </inkml:brush>
  </inkml:definitions>
  <inkml:trace contextRef="#ctx0" brushRef="#br0">288 46 17264,'0'-2'121,"-1"0"-1,1 0 1,-1 0-1,0 0 0,0-1 1,0 1-1,0 0 1,-1 0-1,1 1 0,0-1 1,-1 0-1,1 0 1,-1 1-1,0-1 1,1 1-1,-1-1 0,0 1 1,0 0-1,0-1 1,0 1-1,0 0 0,0 1 1,-1-1-1,1 0 1,0 0-1,0 1 1,0 0-1,-1-1 0,1 1 1,-3 0-1,-4-2 17,-1 1-1,0 1 0,1-1 0,-1 1 1,0 1-1,-11 2 0,12 0 1,1 0-1,0 0 0,0 1 1,1 0-1,-1 0 1,1 1-1,0 0 0,0 1 1,0-1-1,1 1 0,0 1 1,0-1-1,1 1 0,-1 0 1,-6 13-1,7-12 24,-1 1 1,2 1-1,-1-1 0,1 1 0,1-1 1,0 1-1,0 0 0,1 0 1,0 0-1,1 1 0,0-1 1,1 20-1,1-27-184,0 0 1,0-1-1,0 1 0,0 0 1,1-1-1,-1 1 0,1 0 1,0-1-1,0 0 1,-1 1-1,2-1 0,-1 0 1,0 0-1,0 0 1,1 0-1,-1-1 0,1 1 1,-1-1-1,1 1 0,-1-1 1,1 0-1,0 0 1,0 0-1,0 0 0,0-1 1,0 1-1,0-1 0,4 1 1,12 1-818,-1-1 1,1-1 0,22-2-1,-37 2 553,11-1-1085,-1-1 0,1 0 0,-1-1 1,1-1-1,16-6 0,13-12-6250</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3:30.840"/>
    </inkml:context>
    <inkml:brush xml:id="br0">
      <inkml:brushProperty name="width" value="0.025" units="cm"/>
      <inkml:brushProperty name="height" value="0.025" units="cm"/>
    </inkml:brush>
  </inkml:definitions>
  <inkml:trace contextRef="#ctx0" brushRef="#br0">118 1 9865,'0'0'5125,"-10"4"-2867,1 0-1802,0 0-1,0 0 0,0 1 1,1 1-1,0-1 0,-9 8 1,14-10-242,-1 1 1,1-1 0,0 1-1,0 0 1,0-1 0,0 1 0,1 1-1,0-1 1,0 0 0,0 0-1,0 1 1,0-1 0,1 1-1,0 0 1,0-1 0,0 1 0,0 7-1,2-10-202,-1-1 0,0 1 0,1-1 0,-1 1 0,1-1 0,-1 0 0,1 1 0,0-1 0,-1 0 0,1 1 0,0-1 0,0 0 0,0 0 0,0 0 0,0 0 0,0 0 0,0 0 0,0 0 0,1 0 1,-1 0-1,0-1 0,1 1 0,-1 0 0,0-1 0,1 1 0,-1-1 0,1 1 0,-1-1 0,1 0 0,-1 0 0,3 0 0,55 3 98,-47-3-55,-5 0-66,0 0 1,1-1-1,-1 0 0,0 0 0,0-1 0,1 1 1,-1-2-1,13-5 0,-18 7 36,0 0 0,0 0 0,0-1 0,-1 1 1,1 0-1,0-1 0,0 0 0,-1 1 0,1-1 0,-1 0 0,0 0 0,1 0 0,-1 0 1,0 0-1,0 0 0,0 0 0,0 0 0,-1 0 0,1 0 0,-1-1 0,1 1 0,-1 0 0,0-1 1,0 1-1,0 0 0,0 0 0,0-1 0,0 1 0,0 0 0,-1-1 0,0 1 0,-1-4 1,0 4 27,0-1 1,0 1 0,0 0 0,0 0-1,-1 0 1,1 0 0,-1 1 0,1-1-1,-1 1 1,0-1 0,1 1 0,-1 0-1,0 0 1,0 0 0,0 0 0,0 1-1,0-1 1,0 1 0,0 0 0,0 0-1,0 0 1,-6 1 0,4-1-89,1 0-1,0 1 1,0-1 0,-1 1 0,1 0 0,0 0-1,-7 4 1,10-5-1,-1 1 1,1-1-1,0 1 1,0 0-1,0-1 0,0 1 1,0 0-1,0 0 0,0 0 1,0 0-1,1 0 1,-1 0-1,0 0 0,1 0 1,-1 0-1,0 0 1,1 0-1,-1 0 0,1 0 1,0 0-1,-1 1 0,1-1 1,0 0-1,-1 2 1,2-2-213,-1 0 0,1 0 0,0 0-1,-1 0 1,1-1 0,0 1 0,0 0 0,-1 0 0,1-1 0,0 1 0,0 0 0,0-1 0,0 1 0,0-1 0,0 1 0,0-1 0,0 0 0,0 1 0,0-1 0,0 0 0,0 0 0,0 0 0,0 0 0,0 0 0,0 0 0,1 0 0,-1 0 0,0 0 0,0 0 0,1-1 0,3 1-973,17 0-5618</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3:31.168"/>
    </inkml:context>
    <inkml:brush xml:id="br0">
      <inkml:brushProperty name="width" value="0.025" units="cm"/>
      <inkml:brushProperty name="height" value="0.025" units="cm"/>
    </inkml:brush>
  </inkml:definitions>
  <inkml:trace contextRef="#ctx0" brushRef="#br0">260 73 10858,'0'0'3823,"-2"-8"-434,2 5-3124,0 0-1,0 1 1,0-1-1,0 0 1,-1 1-1,1-1 1,-1 1-1,0-1 1,0 1-1,0-1 1,0 1-1,0-1 0,-1 1 1,1 0-1,-1 0 1,1 0-1,-1 0 1,0 0-1,0 0 1,0 0-1,0 0 1,0 1-1,0-1 1,0 1-1,0 0 1,-1-1-1,1 1 0,-1 0 1,1 0-1,-1 1 1,1-1-1,-1 0 1,0 1-1,1 0 1,-1-1-1,-4 1 1,-2 1-130,0 0-1,0 0 1,0 1 0,0 0 0,0 0 0,0 1 0,0 0-1,0 1 1,1 0 0,0 0 0,0 1 0,0 0 0,-10 8 0,13-9-123,0 1 0,0-1 1,0 1-1,1 0 0,-1 0 1,1 0-1,1 0 1,-1 1-1,1 0 0,0-1 1,0 1-1,0 1 0,1-1 1,0 0-1,0 0 1,1 1-1,0-1 0,0 1 1,0 12-1,1-17-26,1 0 0,0 0 0,-1 0-1,1 0 1,0-1 0,0 1 0,0 0 0,0-1 0,0 1-1,0 0 1,1-1 0,-1 0 0,1 1 0,-1-1 0,1 0 0,-1 1-1,1-1 1,-1 0 0,1 0 0,0-1 0,0 1 0,0 0-1,-1 0 1,1-1 0,0 1 0,0-1 0,0 0 0,0 0 0,3 1-1,69 1-1671,-57-2 930,0 0-20,51-2-3120,-22-6-1564,-10-2-2531</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3:32.884"/>
    </inkml:context>
    <inkml:brush xml:id="br0">
      <inkml:brushProperty name="width" value="0.025" units="cm"/>
      <inkml:brushProperty name="height" value="0.025" units="cm"/>
    </inkml:brush>
  </inkml:definitions>
  <inkml:trace contextRef="#ctx0" brushRef="#br0">139 324 7015,'0'0'11765,"1"-8"-9458,0 5-2072,0 0 1,-1 0 0,1 0 0,-1 0 0,0 0 0,0 1 0,0-1-1,-1 0 1,1 0 0,-1-4 0,0 6-114,0 0 0,0-1 0,0 1 0,0 0-1,0 0 1,0 0 0,0 0 0,0 0 0,0 0 0,-1 0 0,1 0 0,0 0 0,-1 1 0,1-1-1,0 0 1,-1 1 0,1-1 0,-1 1 0,1 0 0,-1-1 0,1 1 0,-1 0 0,1 0-1,-1 0 1,1 0 0,-1 0 0,1 0 0,-1 1 0,-1-1 0,-2 2-86,1-1 1,-1 1-1,0-1 0,1 1 1,0 1-1,-1-1 0,1 0 1,0 1-1,0 0 0,1 0 1,-1 0-1,1 1 0,-1-1 1,1 1-1,0 0 0,0 0 1,1 0-1,-1 0 0,1 0 1,-3 8-1,2-6-30,0 0-1,0 1 1,1-1 0,-1 1 0,2-1-1,-1 1 1,1 0 0,0 0-1,0-1 1,1 1 0,0 0 0,0 0-1,1 0 1,1 9 0,-1-15-1,0 1-1,0 0 1,0-1 0,0 1 0,1-1 0,-1 1 0,1-1 0,-1 1 0,1-1-1,-1 0 1,1 0 0,0 0 0,-1 0 0,1 0 0,0 0 0,0-1 0,0 1-1,0 0 1,0-1 0,0 1 0,0-1 0,0 0 0,0 0 0,0 0 0,0 0-1,0 0 1,0 0 0,-1 0 0,4-1 0,1 0 9,1 0-1,0 0 1,-1-1 0,1 0 0,-1 0-1,0 0 1,9-5 0,-4-1-18,0 0-1,0-1 1,-1 1 0,0-2-1,-1 0 1,13-17-1,-17 20-6,0 0 0,0 0 0,-1 0-1,0-1 1,-1 1 0,0-1 0,0 0-1,-1 0 1,1 0 0,-2 0 0,2-16-1,-7 22-499,-4 9 354,-6 8 126,12-11 30,0-1-1,0 1 1,1 0-1,-1 0 0,1 0 1,0 0-1,0 0 1,1 0-1,-1 0 1,1 8-1,0-11 4,0 0-1,1 1 1,-1-1-1,1 0 0,-1 1 1,1-1-1,0 0 1,-1 0-1,1 0 0,0 0 1,0 0-1,0 0 0,0 0 1,0 0-1,0 0 1,0 0-1,0 0 0,1-1 1,-1 1-1,0 0 1,0-1-1,1 1 0,-1-1 1,0 0-1,1 1 1,-1-1-1,0 0 0,1 0 1,-1 1-1,0-1 1,1 0-1,-1-1 0,0 1 1,3 0-1,16-2-18,-1 0 1,1-1-1,37-10 1,-37 7-35,0 1 1,1 1 0,27-1 0,-48 4 62,1 1 0,0 0 0,0 0 0,-1 0 0,1 0 0,0 0 0,0 1 0,-1-1 0,1 0 0,0 0 0,-1 0 0,1 1 0,0-1 0,-1 0 0,1 1 0,0-1 0,-1 0 0,1 1 0,0-1 0,-1 1 0,1-1 1,-1 1-1,1-1 0,-1 1 0,1 0 0,-1-1 0,0 1 0,1 0 0,-1-1 0,0 1 0,1 0 0,-1 0 0,0 28 1147,0-15-852,30-19 14,-23 0-330,0 1 0,0-2 0,0 1 0,0-1 0,-1 0 0,6-7 0,-6 6-34,0 1 0,0 0 0,0 0 0,1 0 0,15-8 0,-18 48-272,-3-20 289,-1-12 14,0-1 0,0 1 1,0-1-1,0 1 1,1-1-1,-1 0 1,1 1-1,-1-1 0,1 0 1,-1 1-1,1-1 1,0 0-1,-1 1 0,1-1 1,0 0-1,0 0 1,0 0-1,0 0 1,0 0-1,0 0 0,0 0 1,0 0-1,1 0 1,-1-1-1,0 1 0,0 0 1,1-1-1,-1 1 1,0-1-1,1 0 0,-1 1 1,1-1-1,-1 0 1,1 0-1,-1 0 1,0 0-1,1 0 0,-1 0 1,1 0-1,-1 0 1,1 0-1,-1-1 0,0 1 1,1-1-1,1 0 1,2-1-215,-1 0 0,1-1 0,0 0 1,-1 0-1,1 0 0,-1 0 0,0 0 1,0-1-1,-1 0 0,7-8 0,29-55-3393,-51 117 4351,10-43-417,-1 1 0,1 0 0,0 0-1,1 0 1,0 0 0,0 0 0,1 0 0,0 0 0,1 12 0,0-19-297,-1-1-1,1 1 1,0-1-1,-1 1 1,1-1-1,0 1 1,-1-1-1,1 1 1,0-1-1,-1 1 1,1-1-1,0 0 1,0 1-1,-1-1 1,1 0-1,0 0 1,0 0-1,0 0 1,0 0-1,-1 0 1,1 0-1,0 0 1,0 0-1,0 0 1,0 0-1,-1 0 1,1 0-1,0-1 1,1 0-1,25-7 72,-16-1-463,-1 1 1,0-1-1,-1-1 0,0 0 1,0 0-1,-1-1 0,0 0 0,-1 0 1,0-1-1,5-13 0,-12 24 390,0 35-122,0-33 103,0 0 1,0 0 0,0 0 0,0 0 0,0 1 0,0-1-1,0 0 1,0 0 0,0 0 0,0 0 0,1 0-1,-1 0 1,0 1 0,1-1 0,-1 0 0,1 0 0,0 0-1,-1 0 1,1 0 0,0 0 0,-1-1 0,1 1-1,0 0 1,1 1 0,0-2-5,-1 0-1,1 0 1,-1 0 0,0-1-1,1 1 1,-1 0 0,0-1 0,1 1-1,-1-1 1,0 1 0,1-1-1,-1 0 1,0 0 0,0 1-1,0-1 1,0 0 0,0 0-1,0 0 1,0 0 0,2-2-1,19-24 104,0-1-1,-2-1 1,-1 0-1,-1-1 1,-2-1-1,-1-1 0,21-64 1,-43 105 448,0 1 1,1 0-1,1 0 1,-7 14-1,-2 31 67,2 0-1,3 0 0,2 1 1,2 0-1,3 58 1,3-99-353,1-30-179,2-31-123,-6 22-37,0 1 1,-2-1-1,-1 1 0,0 1 1,-2-1-1,0 1 0,-2 0 1,-20-38-1,29 60 135,5-1-167,0 1 1,1 0 0,-1 0 0,0 1 0,0-1 0,1 1 0,-1 1 0,9 2 0,14 3-1266,6-3-5172,46-2 0,-38-2 3427</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3:33.229"/>
    </inkml:context>
    <inkml:brush xml:id="br0">
      <inkml:brushProperty name="width" value="0.025" units="cm"/>
      <inkml:brushProperty name="height" value="0.025" units="cm"/>
    </inkml:brush>
  </inkml:definitions>
  <inkml:trace contextRef="#ctx0" brushRef="#br0">161 9 16367,'-4'-2'869,"0"0"-1,0 1 1,0 0-1,0 0 0,0 0 1,-1 1-1,1 0 0,0-1 1,-7 2-1,5-1-554,-1 1 0,1-1 0,-1 2-1,1-1 1,-1 1 0,1 0 0,0 0 0,0 0 0,0 1-1,0 0 1,0 0 0,1 1 0,-1 0 0,1 0-1,0 0 1,-8 8 0,13-11-318,-1-1 0,1 1 0,0 0 0,-1 0 0,1 0 0,0 0 0,-1 0 0,1-1 0,0 1 0,0 0 0,0 0 0,0 0 0,0 0 0,0 0 0,0 0 0,0 0 0,0 0 0,0 0 0,0 0 0,1 0 0,-1-1 0,0 1 0,1 0 0,-1 0 0,1 0 0,-1 0 0,1-1 0,-1 1 0,1 0 0,-1 0 0,1-1 0,0 1 0,-1 0 0,1-1 0,0 1 0,0-1 0,-1 1 0,1-1 0,0 1 0,0-1 0,2 1 0,43 15-1681,-35-13 1018,4 2-262,7 1-376,-1 1 1,0 1-1,0 1 1,35 20-1,-55-28 1370,0-1 0,-1 0 0,1 1 0,-1-1 0,1 1 1,-1-1-1,1 1 0,-1-1 0,1 1 0,-1-1 0,1 1 0,-1-1 0,0 1 0,1-1 0,-1 1 0,0 0 1,0-1-1,1 1 0,-1 0 0,0-1 0,0 1 0,0 0 0,0-1 0,0 1 0,0 0 0,0-1 0,0 1 0,0 0 1,0-1-1,0 1 0,0 0 0,-1-1 0,1 1 0,0 0 0,0-1 0,-1 1 0,1-1 0,0 1 0,-1 0 1,1-1-1,-1 1 0,1-1 0,-1 1 0,1-1 0,-1 1 0,1-1 0,-1 0 0,1 1 0,-1-1 0,1 0 1,-1 1-1,0-1 0,-1 1 0,-37 16 1059,36-15-1236,-66 18 17,38-16-2741,10-3-2967</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3:34.814"/>
    </inkml:context>
    <inkml:brush xml:id="br0">
      <inkml:brushProperty name="width" value="0.025" units="cm"/>
      <inkml:brushProperty name="height" value="0.025" units="cm"/>
    </inkml:brush>
  </inkml:definitions>
  <inkml:trace contextRef="#ctx0" brushRef="#br0">23 1 18417,'0'20'801,"0"5"-128,0 4 1088,-7 3-928,2 0 128,-1 0-192,3-5-545,2-3-192,1-3-128,0-3-897,8-9-897,4-5-1409,3-4-3139</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3:35.234"/>
    </inkml:context>
    <inkml:brush xml:id="br0">
      <inkml:brushProperty name="width" value="0.025" units="cm"/>
      <inkml:brushProperty name="height" value="0.025" units="cm"/>
    </inkml:brush>
  </inkml:definitions>
  <inkml:trace contextRef="#ctx0" brushRef="#br0">187 13 17489,'0'0'3480,"-11"-3"-1713,-1 0-1373,-1 1-1,1 0 0,-1 1 1,-16 0-1,27 1-330,0-1 0,-1 1 0,1 0 0,0 1 0,-1-1 0,1 0 0,0 0 0,-1 1 0,1 0 0,0-1 0,0 1 0,-1 0 0,1 0 0,0 0 0,0 0 0,0 1 0,0-1 0,0 0 0,1 1 0,-1 0 0,0-1 0,1 1 0,-1 0 0,1 0 0,-1 0 0,1 0 0,0 0 0,0 0 0,0 0 0,0 0 0,0 0 0,0 1 0,1-1 0,-1 0 0,1 0 0,-1 5 0,2-6-67,-1 0 1,0 0 0,1 0 0,-1 0 0,1 0 0,-1 0 0,1 0-1,-1 0 1,1-1 0,0 1 0,-1 0 0,1-1 0,0 1 0,0 0 0,0-1-1,-1 1 1,1-1 0,0 1 0,0-1 0,0 1 0,0-1 0,2 1-1,31 9-709,-17-5 127,-8-1 460,0 1 0,0 0 0,0 0 1,0 1-1,-1 0 0,0 0 0,0 1 1,10 11-1,-16-16 160,0 0 0,-1 0 0,1 0 0,-1 0 0,1 0 0,-1 0 0,0 1 0,1-1 1,-1 0-1,0 1 0,-1-1 0,1 1 0,0-1 0,-1 1 0,1-1 0,-1 1 0,0 0 0,0-1 0,0 1 0,0-1 1,0 1-1,-1 0 0,1-1 0,-1 1 0,0-1 0,1 1 0,-1-1 0,0 0 0,-1 1 0,1-1 0,0 0 1,-1 0-1,1 1 0,-1-1 0,1 0 0,-1-1 0,0 1 0,-3 2 0,-4 4 240,-1-1-1,1 0 0,-2 0 1,1-1-1,-1 0 1,0-1-1,0-1 0,0 1 1,0-2-1,-1 1 1,0-2-1,0 1 0,-23 0 1,34-3-290,1 0 1,0 0 0,-1 0-1,1 0 1,0 0 0,-1 0-1,1 0 1,-1 0 0,1 0 0,0 0-1,-1 0 1,1 0 0,0 0-1,-1 0 1,1 0 0,0-1-1,-1 1 1,1 0 0,0 0-1,0 0 1,-1-1 0,1 1-1,0 0 1,-1 0 0,1 0-1,0-1 1,0 1 0,0 0-1,-1-1 1,1 1 0,0 0-1,0-1 1,0 1 0,0 0-1,0-1 1,-1 1 0,1 0-1,0-1 1,0 1 0,0 0-1,0-1 1,0 1 0,0 0 0,0-1-1,0 1 1,0 0 0,0-1-1,1 1 1,-1 0 0,0-1-1,0 1 1,0 0 0,0-1-1,0 1 1,1 0 0,-1-1-1,0 1 1,0 0 0,0 0-1,1-1 1,-1 1 0,0 0-1,1-1 1,16-17-2234,50-22-6075,-41 25 4087,10-5-3253</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3:35.640"/>
    </inkml:context>
    <inkml:brush xml:id="br0">
      <inkml:brushProperty name="width" value="0.025" units="cm"/>
      <inkml:brushProperty name="height" value="0.025" units="cm"/>
    </inkml:brush>
  </inkml:definitions>
  <inkml:trace contextRef="#ctx0" brushRef="#br0">18 0 12460,'0'0'9919,"-2"11"-8270,0-3-1369,-3 23 1521,-4 53-1,9-83-1788,0 0 0,0 1-1,0-1 1,0 0 0,1 0 0,-1 0 0,0 0-1,1 0 1,-1 0 0,1 0 0,-1 0-1,1 1 1,-1-2 0,1 1 0,-1 0 0,1 0-1,0 0 1,0 0 0,0 0 0,-1 0 0,1-1-1,0 1 1,0 0 0,2 0 0,0 0 9,0 0-1,0 0 1,0 0 0,0 0 0,0 0 0,0-1 0,0 0-1,0 0 1,5 0 0,0 0-33,0-1 0,0 0 0,0-1-1,0 0 1,-1 0 0,1 0 0,7-5 0,-1 1-56,-1-1 1,0-1-1,0 0 0,-1 0 1,0-2-1,-1 1 0,0-2 1,10-10-1,-21 20 661,-10 68 1473,11-66-2052,-1 0 1,1 0-1,-1-1 1,1 1-1,0 0 0,0 0 1,-1-1-1,1 1 1,0 0-1,0-1 1,0 1-1,0-1 1,0 1-1,0-1 0,0 1 1,0-1-1,0 0 1,0 1-1,0-1 1,0 0-1,0 0 1,0 0-1,0 0 0,0 0 1,0 0-1,0 0 1,0 0-1,0 0 1,0 0-1,2-1 1,37-6 135,-29 3-402,0 0 1,-1-1-1,0 0 1,0 0 0,-1-1-1,1-1 1,-1 0 0,-1 0-1,1 0 1,14-18-1,-32 23-8946,3 1 2979</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18.694"/>
    </inkml:context>
    <inkml:brush xml:id="br0">
      <inkml:brushProperty name="width" value="0.025" units="cm"/>
      <inkml:brushProperty name="height" value="0.025" units="cm"/>
    </inkml:brush>
  </inkml:definitions>
  <inkml:trace contextRef="#ctx0" brushRef="#br0">213 29 1441,'0'0'22272,"-9"-7"-21076,7 5-1142,0 0 0,-1 0 1,1 0-1,0 1 0,-1-1 1,1 1-1,-1-1 0,0 1 0,1 0 1,-1 0-1,0 0 0,0 0 0,0 0 1,0 1-1,0-1 0,0 1 1,0 0-1,1 0 0,-1 0 0,0 0 1,0 1-1,0-1 0,0 1 0,0-1 1,0 1-1,0 0 0,1 0 1,-1 1-1,0-1 0,1 0 0,-1 1 1,1 0-1,-1-1 0,1 1 0,-3 3 1,1-2 0,-1 0 0,1 1-1,-1-1 1,1 1 0,1 0 0,-1 0 0,0 1 0,1-1 0,0 1 0,0 0 0,0-1 0,1 1 0,-4 9-1,6-14-55,0 1-1,0-1 0,0 0 1,0 0-1,0 1 0,0-1 0,0 0 1,0 1-1,0-1 0,0 0 0,0 1 1,1-1-1,-1 0 0,0 0 0,0 1 1,0-1-1,0 0 0,0 0 0,1 1 1,-1-1-1,0 0 0,0 0 0,0 0 1,1 1-1,-1-1 0,0 0 1,0 0-1,1 0 0,-1 0 0,0 1 1,0-1-1,1 0 0,-1 0 0,0 0 1,0 0-1,1 0 0,-1 0 0,0 0 1,1 0-1,-1 0 0,0 0 0,1 0 1,19-5-182,16-13-259,-15-3 18,-18 17 341,0 0-1,0 0 1,1 1-1,-1 0 0,1-1 1,0 1-1,0 1 0,0-1 1,6-3-1,-9 8 33,0-1 0,0 1 0,0 0 0,0-1 0,0 1 0,0 0 0,-1 0 1,1 0-1,-1 0 0,1-1 0,-1 1 0,0 0 0,1 0 0,-1 0 0,0 0 0,-1 3 0,2-1 4,12 137 1331,-5 154 0,-9-278-981,0 0 0,-1 0 0,-1 0 0,-9 31 0,9-41-132,1 0 1,-1-1-1,0 1 0,0-1 0,0 1 1,-1-1-1,0 0 0,-1 0 0,1 0 1,-1-1-1,0 0 0,-1 0 1,1 0-1,-7 4 0,10-8-140,0 1 0,0-1 0,0 0 1,0-1-1,0 1 0,0 0 0,0 0 0,0-1 0,0 1 0,0-1 1,0 0-1,0 0 0,0 1 0,0-1 0,0-1 0,-1 1 0,1 0 1,0 0-1,0-1 0,0 1 0,0-1 0,0 0 0,0 0 0,-3-1 1,2-1-13,-1 0 0,1 0 0,0 0 1,0 0-1,0 0 0,0-1 0,1 0 1,-1 1-1,1-1 0,0 0 0,-2-5 1,-2-9-50,0 0 0,1-1 0,0 1 0,-2-28 0,4 24-257,2 0 1,0 0 0,1-1 0,5-37 0,-3 53 75,-1-1-1,1 1 1,0 0 0,1 0 0,0 0-1,0 0 1,0 1 0,1-1-1,0 1 1,0 0 0,1 0-1,-1 0 1,1 1 0,1-1 0,-1 1-1,1 0 1,0 1 0,6-5-1,4 1-1191,-1 0 0,1 1 0,18-6 0,25-4-5524,-2 1-4124</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3:35.984"/>
    </inkml:context>
    <inkml:brush xml:id="br0">
      <inkml:brushProperty name="width" value="0.025" units="cm"/>
      <inkml:brushProperty name="height" value="0.025" units="cm"/>
    </inkml:brush>
  </inkml:definitions>
  <inkml:trace contextRef="#ctx0" brushRef="#br0">1 50 16688,'0'0'6822,"0"-49"-6694,4 49-128,4 0-1089,0 0-1922,2 7-1889,1 4-2403</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3:36.358"/>
    </inkml:context>
    <inkml:brush xml:id="br0">
      <inkml:brushProperty name="width" value="0.025" units="cm"/>
      <inkml:brushProperty name="height" value="0.025" units="cm"/>
    </inkml:brush>
  </inkml:definitions>
  <inkml:trace contextRef="#ctx0" brushRef="#br0">205 4 12332,'0'0'17099,"-11"-2"-16427,1 1-510,1 0 0,0 1-1,0 0 1,-1 1 0,1 0 0,0 0 0,0 1-1,-16 5 1,19-6-91,0 1 0,0 1 0,1-1 0,-1 1 0,0 0 0,1 0 1,0 1-1,0 0 0,0 0 0,0 0 0,0 0 0,1 1 0,0 0 0,0 0 0,0 0 0,-4 8 0,7-12-86,1 1 1,-1-1-1,0 1 0,1-1 0,-1 1 1,1-1-1,0 1 0,-1 0 1,1-1-1,0 1 0,0 0 0,0-1 1,0 1-1,0 0 0,0-1 0,1 1 1,-1-1-1,0 1 0,1 0 1,0-1-1,-1 1 0,1-1 0,0 1 1,-1-1-1,1 0 0,0 1 1,0-1-1,0 0 0,1 1 0,-1-1 1,0 0-1,0 0 0,1 0 1,-1 0-1,0 0 0,1 0 0,-1-1 1,1 1-1,-1 0 0,1-1 0,-1 1 1,1-1-1,0 0 0,-1 1 1,3-1-1,10 3-392,0 0 0,0-1-1,29 0 1,-37-2 236,23 1-1891,69-1-3718,-36-12-4326,-30 0-2204</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3:36.720"/>
    </inkml:context>
    <inkml:brush xml:id="br0">
      <inkml:brushProperty name="width" value="0.025" units="cm"/>
      <inkml:brushProperty name="height" value="0.025" units="cm"/>
    </inkml:brush>
  </inkml:definitions>
  <inkml:trace contextRef="#ctx0" brushRef="#br0">91 82 11915,'0'0'12140,"8"6"-11046,-4-2-1019,0-1 0,-1 0 1,1 0-1,1-1 0,-1 1 0,0-1 0,1 0 0,-1 0 0,1 0 1,0-1-1,0 1 0,-1-1 0,1 0 0,0-1 0,0 1 0,0-1 1,0 0-1,0 0 0,0-1 0,0 1 0,0-1 0,-1 0 1,1-1-1,0 1 0,6-4 0,47-29 615,-57 33-637,1 1 1,0-1-1,-1 0 0,1-1 0,-1 1 0,1 0 0,-1 0 1,1-1-1,-1 1 0,0-1 0,0 1 0,0-1 0,0 0 1,0 1-1,0-1 0,0 0 0,0 0 0,-1 1 0,1-1 1,-1 0-1,1 0 0,-1 0 0,0 0 0,0 0 0,0 0 1,0 0-1,0 0 0,0 1 0,0-1 0,-1 0 0,0-3 1,0 3-11,-1 1 1,0-1-1,0 1 0,1-1 1,-1 1-1,0-1 1,0 1-1,0 0 1,0 0-1,0 0 1,-1 0-1,1 1 1,0-1-1,0 0 1,-1 1-1,1 0 0,-4-1 1,-48-1 141,43 2-159,-1 1-20,0 0 1,0 1 0,1 0 0,-1 1 0,0 1 0,1-1 0,0 2 0,0 0-1,-18 10 1,25-13 15,-1 0-1,1 1 0,-1 0 1,1 0-1,0 1 1,0-1-1,1 1 0,-1-1 1,1 1-1,-1 0 0,1 1 1,0-1-1,1 0 1,-1 1-1,1 0 0,0-1 1,0 1-1,1 0 1,-1 0-1,1 0 0,0 0 1,0 1-1,1-1 0,-1 9 1,2-10-51,0 0 0,1-1 0,-1 1 0,1 0 1,0-1-1,0 1 0,0-1 0,0 0 0,0 0 0,1 0 1,-1 0-1,1 0 0,0 0 0,0-1 0,0 1 0,0-1 1,1 0-1,-1 0 0,5 2 0,6 3-1564,0 0-1,1-1 1,22 6-1,3-3-6146</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9:40.355"/>
    </inkml:context>
    <inkml:brush xml:id="br0">
      <inkml:brushProperty name="width" value="0.025" units="cm"/>
      <inkml:brushProperty name="height" value="0.025" units="cm"/>
    </inkml:brush>
  </inkml:definitions>
  <inkml:trace contextRef="#ctx0" brushRef="#br0">1487 1 7111,'0'0'8424,"-8"7"-8243,-4 2-167,0-1-1,0 0 0,-1-1 1,0-1-1,-1 0 0,1-1 1,-1 0-1,0-1 0,-18 3 1,-475 81 3424,183-37-2857,-174 52-468,528-108-2134,52-9-2920,-25-6-7</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9:40.732"/>
    </inkml:context>
    <inkml:brush xml:id="br0">
      <inkml:brushProperty name="width" value="0.025" units="cm"/>
      <inkml:brushProperty name="height" value="0.025" units="cm"/>
    </inkml:brush>
  </inkml:definitions>
  <inkml:trace contextRef="#ctx0" brushRef="#br0">858 1 8872,'0'0'7554,"-9"2"-6822,-10 6-405,1 1 0,0 0 1,0 2-1,1 0 0,0 0 1,-16 17-1,-41 25 553,-166 83 484,156-93-886,2 4-1,-89 66 1,167-110-451,0-1-14,0 1 0,1-1 0,-1 1 0,0 0 0,1 0 1,0 0-1,0 1 0,0-1 0,0 1 0,0-1 0,1 1 0,-1 0 0,1 0 0,0 0 0,1 0 0,-1 1 0,1-1 0,-1 0 0,0 6 0,3-8-12,-1-1 0,1 0-1,-1 0 1,1 1 0,0-1 0,0 0-1,-1 0 1,1 0 0,0 0-1,0 0 1,0 0 0,0 0 0,0 0-1,0 0 1,1 0 0,-1 0 0,0-1-1,0 1 1,1 0 0,-1-1 0,0 1-1,1-1 1,-1 0 0,0 1-1,1-1 1,-1 0 0,1 0 0,1 0-1,50 4 49,-43-4-33,432 2-1827,-233-3-1882,-93 1-1811</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9:43.265"/>
    </inkml:context>
    <inkml:brush xml:id="br0">
      <inkml:brushProperty name="width" value="0.025" units="cm"/>
      <inkml:brushProperty name="height" value="0.025" units="cm"/>
    </inkml:brush>
  </inkml:definitions>
  <inkml:trace contextRef="#ctx0" brushRef="#br0">11675 0 9513,'0'0'838,"1"9"-827,-1-6-6,0 0 0,0 0 0,0 0 0,0 0 0,0 0 1,-1 0-1,1 0 0,-1 0 0,0 0 0,0 0 0,0 0 0,-3 4 0,1-2 10,0-1 0,-1 0-1,0 0 1,0 0-1,0 0 1,0-1-1,-1 1 1,-7 3-1,-75 44 701,-2-5 0,-124 47-1,-200 50 1736,406-141-2442,-859 228 263,-16-56 603,-96 21 431,-573 189-1325,992-241 14,479-123 7,-1126 298 99,-183 36-60,972-273 84,-583 40 0,338-62 562,463-30-404,-253 71 0,383-81-250,-52 14 769,-214 87-1,330-117-759,2-2-34,0 0 0,1 0 0,-1 0 1,0 0-1,1 1 0,-1-1 0,0 1 1,1 0-1,0 0 0,-1 0 0,1 0 0,0 0 1,0 0-1,0 1 0,0-1 0,1 1 1,-3 2-1,7-3-1673,11-2-2706</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5:26.179"/>
    </inkml:context>
    <inkml:brush xml:id="br0">
      <inkml:brushProperty name="width" value="0.025" units="cm"/>
      <inkml:brushProperty name="height" value="0.025" units="cm"/>
    </inkml:brush>
  </inkml:definitions>
  <inkml:trace contextRef="#ctx0" brushRef="#br0">60 1 18193,'0'0'673,"-19"66"256,8-25 448,3 1-640,2-2 96,2-2-193,2-3-512,2-4-64,0-6-64,0-3-320,0-7-417,0-6-448,0-4-929,-9-11-13388</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5:26.676"/>
    </inkml:context>
    <inkml:brush xml:id="br0">
      <inkml:brushProperty name="width" value="0.025" units="cm"/>
      <inkml:brushProperty name="height" value="0.025" units="cm"/>
    </inkml:brush>
  </inkml:definitions>
  <inkml:trace contextRef="#ctx0" brushRef="#br0">0 90 16592,'0'0'4073,"1"-9"-2370,-2 7-1597,1-1 0,1 1 0,-1-1 0,0 1-1,1-1 1,-1 1 0,1-1 0,0 1 0,-1 0 0,1-1 0,0 1 0,1 0 0,-1 0 0,3-4 0,-1 3 58,0 1 1,0-1 0,1 1 0,-1 0 0,1 0-1,0 0 1,-1 1 0,1-1 0,0 1-1,0 0 1,7-1 0,17-4 294,1 1-1,-1 2 1,50-1 0,-70 4-449,0 0-1,0 0 1,-1 1 0,1 0-1,0 0 1,-1 1-1,1 0 1,-1 0 0,0 1-1,0 0 1,0 0-1,0 1 1,0 0 0,0 0-1,-1 0 1,0 1 0,0 0-1,9 10 1,-11-10-8,-1 0-1,-1 0 1,1 1 0,-1-1-1,0 1 1,0-1 0,-1 1 0,1 0-1,-1 0 1,-1-1 0,1 1 0,-1 0-1,0 0 1,0 0 0,-1 0 0,1 0-1,-1-1 1,-1 1 0,1 0 0,-1 0-1,0-1 1,0 1 0,-1-1 0,1 0-1,-1 0 1,-5 7 0,-5 6 337,-1-1 0,0 0 0,-1 0 0,-1-2 1,-28 23-1,49-38-485,0 0 1,0 0-1,0 1 0,0-1 1,0 1-1,0 0 1,0 1-1,0-1 0,0 1 1,4 2-1,-4-1 123,0 0-1,0 1 1,0-1-1,0 1 1,-1 0-1,1 0 1,-1 1-1,0-1 1,-1 1-1,1 0 1,-1 0-1,5 10 1,-7-12 45,0-1 1,0 1-1,0 0 1,0 0 0,0 0-1,-1 0 1,0 0-1,1 0 1,-1 0-1,0 0 1,-1 0-1,1-1 1,0 1-1,-1 0 1,1 0-1,-1 0 1,0 0 0,0 0-1,0-1 1,-1 1-1,1 0 1,-1-1-1,1 1 1,-1-1-1,0 0 1,0 1-1,-3 2 1,-5 3 200,0 0-1,-1 0 1,1-1 0,-1-1 0,-1 0-1,1 0 1,-1-1 0,0-1-1,0 0 1,-1 0 0,1-1 0,-1-1-1,0 0 1,1-1 0,-1 0 0,0-1-1,-18-2 1,28 1-403,0-1 0,0 0 1,0 1-1,0-1 0,1 0 0,-1 0 0,1 0 1,0 0-1,-1-1 0,1 1 0,0-1 0,0 1 1,0-1-1,1 0 0,-1 0 0,1 0 0,-2-4 1,2 5 30,0 1 1,0-1 0,1 0-1,-1 1 1,0-1 0,1 0 0,-1 0-1,1 1 1,0-1 0,0 0-1,0 0 1,0 1 0,0-1-1,0 0 1,0 0 0,0 0-1,1 1 1,-1-1 0,0 0 0,1 1-1,0-1 1,-1 0 0,1 1-1,0-1 1,0 1 0,0-1-1,0 1 1,0-1 0,0 1 0,1 0-1,-1-1 1,2 0 0,38-15-8292,-18 9 2044</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5:27.254"/>
    </inkml:context>
    <inkml:brush xml:id="br0">
      <inkml:brushProperty name="width" value="0.025" units="cm"/>
      <inkml:brushProperty name="height" value="0.025" units="cm"/>
    </inkml:brush>
  </inkml:definitions>
  <inkml:trace contextRef="#ctx0" brushRef="#br0">119 0 16944,'0'0'3684,"-6"9"-1677,-10 22-54,0 0 0,-20 63 1,25-57-1404,1 0 0,2 2 0,2-1 0,-3 77 1,8-113-546,1 0 0,0 0 0,0 0 0,0 0 0,0 0 0,1 0 0,-1 0 0,0-1 0,1 1 1,-1 0-1,1 0 0,0 0 0,-1-1 0,1 1 0,0 0 0,0-1 0,0 1 0,0-1 0,1 1 0,-1-1 1,0 1-1,1-1 0,-1 0 0,1 0 0,-1 0 0,1 0 0,-1 0 0,1 0 0,0 0 0,-1 0 1,1 0-1,0-1 0,0 1 0,0-1 0,0 0 0,-1 1 0,1-1 0,0 0 0,0 0 0,2 0 1,2-1 16,-1 1 0,0-1 1,1-1-1,-1 1 1,0-1-1,0 0 1,0 0-1,0 0 1,0-1-1,0 1 0,-1-1 1,1 0-1,4-5 1,0-1-18,1-1 0,-2 0 1,1-1-1,-2 0 0,1 0 1,-1-1-1,-1 0 0,0 0 1,7-21-1,-13 32-74,-1 3-81,-6 11 270,1 0 0,1 0 1,0 1-1,1 0 0,0 0 0,1 0 0,-2 22 0,5-35-116,0 1-1,0-1 1,0 0-1,0 0 1,0 0-1,0 0 1,0 0-1,1 0 1,-1 0-1,0 0 1,1 0-1,-1 0 1,1 0-1,-1 0 1,1 0-1,0-1 1,-1 1-1,1 0 1,0 0-1,0 0 1,-1-1-1,1 1 1,0-1-1,0 1 1,0 0-1,1 0 1,1 0 2,-1-1-1,1 1 1,0 0 0,-1-1-1,1 0 1,0 1 0,0-1 0,-1 0-1,1 0 1,3-1 0,1 0-1,1-1 1,-1 1 0,0-1-1,0-1 1,0 1 0,0-1-1,7-5 1,-3 1-7,0 0-1,0-1 1,-1-1 0,-1 0-1,0 0 1,0-1 0,0 0-1,-2 0 1,1-1 0,-1 0-1,10-22 1,-23 48-307,-10 38 641,15-51-364,1-1 0,0 1 0,0 0 0,0-1 0,0 1 0,0-1 0,0 1 0,0-1 0,0 1 0,0 0 1,1-1-1,-1 1 0,1-1 0,-1 1 0,1-1 0,0 1 0,0-1 0,-1 0 0,1 1 0,0-1 0,0 0 0,0 0 0,0 0 0,1 1 0,-1-1 0,0 0 0,0 0 0,1-1 0,-1 1 0,0 0 0,2 0 0,5 2-1300,-1-2 0,1 1 0,0-1 0,-1 0 0,11 0 0,13-1-5716</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5:28.419"/>
    </inkml:context>
    <inkml:brush xml:id="br0">
      <inkml:brushProperty name="width" value="0.025" units="cm"/>
      <inkml:brushProperty name="height" value="0.025" units="cm"/>
    </inkml:brush>
  </inkml:definitions>
  <inkml:trace contextRef="#ctx0" brushRef="#br0">36 99 10730,'-1'0'367,"0"0"0,0 0 0,0 0 0,1 0 0,-1 0 1,0 0-1,0 0 0,0 0 0,1 1 0,-1-1 0,0 0 0,0 1 0,0-1 0,1 0 0,-1 1 0,0-1 0,1 1 0,-1-1 0,0 1 0,1-1 0,-1 1 0,1 0 1,-1-1-1,1 1 0,-1 0 0,1-1 0,-1 1 0,1 0 0,0-1 0,-1 1 0,1 0 0,0 1 0,-1-1-227,1 0 0,0 0 0,0 1 0,1-1 0,-1 0 0,0 0-1,0 0 1,0 1 0,1-1 0,-1 0 0,1 0 0,-1 0 0,1 0 0,-1 0 0,1 0-1,0 0 1,-1 0 0,1 0 0,0 0 0,0 0 0,0 0 0,0 0 0,0-1 0,0 1-1,0 0 1,0-1 0,0 1 0,0 0 0,0-1 0,0 0 0,0 1 0,0-1 0,3 1-1,5 0-11,1 0 0,-1-1 0,1 0 0,-1 0 0,1-1 0,-1 0 0,1-1 0,-1 0 0,1 0-1,-1-1 1,0 0 0,0-1 0,-1 0 0,1-1 0,-1 1 0,0-2 0,0 1 0,0-1 0,-1 0-1,0 0 1,0-1 0,-1 0 0,6-8 0,-11 13-118,1 1 0,-1 0 0,0-1 0,-1 1 0,1-1 0,0 1-1,0-1 1,-1 1 0,1-1 0,-1 0 0,1 1 0,-1-1 0,0 0 0,1 1 0,-1-1 0,0 0 0,0 1-1,0-1 1,-1 0 0,1 1 0,0-1 0,0 0 0,-1 1 0,0-3 0,-1 2 13,1 1-1,0 0 1,-1 0 0,1-1 0,-1 1 0,0 0-1,1 0 1,-1 0 0,0 1 0,0-1 0,1 0-1,-1 1 1,0-1 0,0 1 0,0-1-1,0 1 1,-3 0 0,-4-1 46,-1 1 0,1 1 1,0 0-1,0 0 0,0 1 0,0 0 1,-17 6-1,13-2-47,1 0 0,0 1 1,1 1-1,0 0 0,-11 10 0,17-14-9,0 1 0,0 0-1,1 0 1,-1 0 0,1 1 0,1 0-1,-1-1 1,1 1 0,0 0 0,0 1-1,1-1 1,-3 9 0,5-14-9,0 1 0,-1-1 0,1 1 0,0-1 0,0 0 0,0 1 0,0-1 0,1 1 0,-1-1 0,0 1 0,0-1 0,1 0 0,-1 1 0,1-1 0,0 0 0,-1 1 0,1-1 0,0 0 0,-1 0 0,1 0 0,0 0 0,0 1 0,2 0 1,0 0-5,0 0 0,0 0 0,0 0 0,0-1 0,1 1 1,-1-1-1,1 0 0,-1 0 0,6 1 0,9 1-272,1-1 0,36-2-1,-40 0-172,85-2-6345,-55-8-1165</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19.054"/>
    </inkml:context>
    <inkml:brush xml:id="br0">
      <inkml:brushProperty name="width" value="0.025" units="cm"/>
      <inkml:brushProperty name="height" value="0.025" units="cm"/>
    </inkml:brush>
  </inkml:definitions>
  <inkml:trace contextRef="#ctx0" brushRef="#br0">227 19 20083,'-10'-1'1425,"-3"-2"-907,1 2 0,-1 0 0,1 0 0,-1 1 0,-18 2 0,24-1-271,0 1 0,1-1 0,-1 1 0,1 0 0,0 1 0,0-1 0,-1 1 0,2 1 0,-1-1 0,0 1 0,1 0 0,-1 0 1,-7 9-1,10-10-168,0 0 1,0 1 0,1-1 0,-1 0 0,1 1 0,0-1 0,0 1 0,1 0 0,-1 0-1,1 0 1,-1 0 0,1 0 0,0 0 0,1 0 0,-1 0 0,1 5 0,0-7-72,1 0 0,-1 0 0,1 0 0,-1 0 0,1 0 0,0 0 0,0 0 0,0 0 0,0 0 0,0 0 0,1 0 0,-1-1 0,0 1 0,1 0 0,-1-1 0,1 1 0,0-1 0,-1 0 0,1 0 0,0 1 0,0-1 0,0 0 0,0 0 0,0-1 0,0 1 0,0 0 0,0-1 0,0 1 0,1-1 0,3 1 0,3 0 9,0 0-1,0-1 0,1 0 0,-1 0 0,0-1 1,0 0-1,0-1 0,0 0 0,0 0 1,0-1-1,-1 0 0,1-1 0,-1 0 0,16-9 1,-18 9-102,0 0-1,-1-1 1,1 0 0,-1 0 0,0 0 0,0 0 0,-1-1 0,0 1 0,0-1 0,0 0 0,0-1 0,-1 1 0,0-1 0,-1 1 0,1-1 0,-1 0 0,-1 0 0,1 0 0,0-14 0,-2 21 73,0 0 0,0-1 0,0 1 0,0 0 0,0-1 0,0 1 0,0 0 0,0 0 0,0-1 0,0 1 0,0 0 0,0-1 0,0 1 0,0 0 0,0-1 0,0 1 0,0 0 0,-1 0 0,1-1 0,0 1 0,0 0 0,0-1 0,-1 1 0,1 0 0,0 0 0,0 0 0,0-1 0,-1 1 0,1 0 0,0 0 0,-1 0 0,1 0 0,0-1 0,0 1 0,-1 0 0,1 0 0,0 0 0,-1 0 0,1 0 0,0 0 0,-1 0 0,1 0 0,0 0 0,-1 0 0,1 0 1,0 0-1,0 0 0,-1 0 0,1 0 0,0 0 0,-1 0 0,1 1 0,0-1 0,-1 0 0,1 0 0,0 0 0,0 0 0,-1 1 0,1-1 0,0 0 0,0 0 0,0 0 0,-1 1 0,1-1 0,0 0 0,0 1 0,-18 15-109,12-8 99,1-1-1,1 1 0,0-1 1,0 1-1,0 0 0,1 1 0,0-1 1,-3 13-1,6-19-144,-1 0 0,1 1 0,-1-1 0,1 0 0,0 1 0,0-1 0,0 1 0,1-1 1,-1 0-1,0 1 0,1-1 0,0 0 0,-1 0 0,1 1 0,0-1 0,0 0 0,0 0 0,0 0 0,1 0 0,-1 0 0,1 0 1,-1 0-1,1-1 0,-1 1 0,1 0 0,0-1 0,0 1 0,0-1 0,0 0 0,0 0 0,0 1 0,0-2 0,0 1 0,1 0 1,3 1-1,2 0-907,0-1 0,0 0 0,1 0 0,-1-1 0,14 0 0,11-4-3223</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5:30.553"/>
    </inkml:context>
    <inkml:brush xml:id="br0">
      <inkml:brushProperty name="width" value="0.025" units="cm"/>
      <inkml:brushProperty name="height" value="0.025" units="cm"/>
    </inkml:brush>
  </inkml:definitions>
  <inkml:trace contextRef="#ctx0" brushRef="#br0">37 1 17328,'0'0'7992,"-2"11"-6684,-6 37-81,-3 13 20,-4 90 0,15-149-1236,0 1-1,0-1 1,0 1 0,0-1 0,0 1 0,1-1 0,-1 1-1,1-1 1,-1 0 0,1 1 0,0-1 0,0 0 0,0 1 0,1-1-1,-1 0 1,0 0 0,1 0 0,-1 0 0,1 0 0,0-1-1,0 1 1,0 0 0,0-1 0,0 1 0,0-1 0,0 0 0,0 0-1,3 2 1,-1-2-8,1 0 0,-1-1 0,1 1 0,0-1 0,-1 0 0,1 0-1,-1 0 1,1 0 0,0-1 0,-1 0 0,1 0 0,-1 0 0,1-1-1,7-3 1,30-24-362,-37 24 329,0 1 0,0 0-1,1 0 1,-1 0 0,1 1-1,12-5 1,-18 8 38,1 1 0,0-1-1,-1 1 1,1 0 0,-1-1-1,1 1 1,-1 0 0,1-1 0,-1 1-1,1 0 1,-1 0 0,0-1 0,1 1-1,-1 0 1,0 0 0,0 0-1,0-1 1,0 1 0,1 0 0,-1 0-1,0 0 1,-1 0 0,1-1-1,0 1 1,0 0 0,0 0 0,0 0-1,-1 1 1,-2 30 569,-2-13-311,3-15-217,1-1 0,-1 1 1,1 1-1,0-1 0,1 0 0,-1 0 1,0 0-1,1 0 0,0 1 0,0-1 1,1 0-1,-1 0 0,2 6 1,-1-9-92,0 0 1,0-1-1,0 1 1,0-1-1,0 1 1,0-1-1,0 0 1,0 1-1,0-1 1,1 0-1,-1 0 1,0 1-1,0-1 1,0 0-1,0 0 1,0 0-1,0-1 1,1 1-1,-1 0 1,0 0-1,0-1 1,1 1-1,26-10-2105,-18 3 138,-1-1-1,1 0 1,-2 0 0,1-1 0,-1 0-1,12-17 1,-16 20 689,17-20-6127</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5:30.900"/>
    </inkml:context>
    <inkml:brush xml:id="br0">
      <inkml:brushProperty name="width" value="0.025" units="cm"/>
      <inkml:brushProperty name="height" value="0.025" units="cm"/>
    </inkml:brush>
  </inkml:definitions>
  <inkml:trace contextRef="#ctx0" brushRef="#br0">101 1 9897,'0'0'12065,"-8"8"-9839,-3 2-1753,-40 41 3101,48-47-3349,0-1 0,0 1 0,0 0 0,1 0 0,-1 0 0,1 1 0,0-1 0,0 0 0,0 1 0,1 0 0,-1-1 0,0 10 0,3-14-224,-1 1-1,1 0 1,0-1-1,0 1 1,0-1 0,0 1-1,0-1 1,0 0-1,0 1 1,-1-1 0,1 0-1,0 1 1,0-1-1,0 0 1,0 0-1,0 0 1,0 0 0,0 0-1,1 0 1,-1 0-1,0 0 1,-1-1-1,3 1 1,27-5 71,-21 0-104,-1 1 0,1-1 1,-1-1-1,0 0 0,0 0 1,-1-1-1,0 1 0,0-2 1,-1 1-1,1-1 0,-2 0 1,1 0-1,6-14 0,-33 58 449,-10 18 573,30-50-947,-1-1 0,1 1 0,-1 0 0,1 0 0,1 0 0,-1 0-1,0 0 1,1 0 0,0 0 0,0 0 0,0 0 0,2 7 0,-1-9-67,0-1-1,0 0 1,0 0 0,0 0-1,0 0 1,0 0 0,1 0 0,-1 0-1,0 0 1,1-1 0,-1 1-1,1 0 1,-1-1 0,1 1-1,-1-1 1,1 0 0,-1 1 0,1-1-1,0 0 1,-1 0 0,1 0-1,-1 0 1,3 0 0,40-3-1480,-41 2 1030,0 0 0,-1 0 1,1 0-1,0 0 0,-1 0 1,1-1-1,-1 1 1,0-1-1,1 1 0,2-3 1,11-14-6670,-7 3-1831</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5:31.477"/>
    </inkml:context>
    <inkml:brush xml:id="br0">
      <inkml:brushProperty name="width" value="0.025" units="cm"/>
      <inkml:brushProperty name="height" value="0.025" units="cm"/>
    </inkml:brush>
  </inkml:definitions>
  <inkml:trace contextRef="#ctx0" brushRef="#br0">144 0 13581,'0'0'14488,"-6"2"-13543,0 1-710,-3 0-67,1 0 0,-1 1-1,1 0 1,-11 8-1,17-12-169,1 2 0,-1-1 0,1 0 0,-1 0-1,1 0 1,0 1 0,-1-1 0,1 0 0,0 1 0,0-1-1,0 1 1,0 0 0,0-1 0,0 1 0,1 0 0,-1 0-1,1-1 1,-1 1 0,1 0 0,-1 0 0,1 0-1,0 0 1,0-1 0,0 1 0,0 0 0,0 0 0,0 0-1,1 0 1,-1 0 0,1-1 0,0 3 0,0-2 0,0-1 1,0 1 0,1-1-1,-1 1 1,0-1 0,1 1 0,-1-1-1,1 0 1,-1 0 0,1 0-1,0 0 1,-1 0 0,1 0-1,0 0 1,0 0 0,0-1-1,0 1 1,3 0 0,46 6 24,-18-3-149,-31-4 123,-1 0 1,0 1 0,0-1 0,0 0 0,1 1 0,-1-1 0,0 1 0,0-1-1,0 1 1,0-1 0,0 1 0,0 0 0,0 0 0,0-1 0,0 1 0,0 0-1,-1 0 1,1 0 0,0 0 0,1 2 0,-2-3 23,0 1 0,0 0 0,0 0 0,-1 0 0,1-1-1,0 1 1,0 0 0,0 0 0,-1-1 0,1 1 0,0 0 0,-1 0 0,1-1 0,0 1 0,-1 0 0,1-1 0,-1 1 0,1 0-1,-1-1 1,0 1 0,1-1 0,-2 1 0,-3 3 196,-1 0-1,1 0 0,-1-1 1,0 0-1,-11 4 1,-2 0-40,-1-1 0,1-1 0,-1 0 0,0-2 0,-27 2 0,61-19-12236,2-4-2227</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5:32.412"/>
    </inkml:context>
    <inkml:brush xml:id="br0">
      <inkml:brushProperty name="width" value="0.025" units="cm"/>
      <inkml:brushProperty name="height" value="0.025" units="cm"/>
    </inkml:brush>
  </inkml:definitions>
  <inkml:trace contextRef="#ctx0" brushRef="#br0">118 0 20275,'0'0'4015,"-3"11"-1907,-42 151 1601,40-135-3177,0 0 0,2 0 0,1 1 0,2 43 0,9-33-521,-9-36-13,0-1 0,1 0 0,-1 0-1,1 1 1,-1-1 0,1 0 0,0 0 0,-1 0 0,1 0 0,0 0 0,0 0 0,0 0 0,0 0 0,0 0 0,0 0 0,0 0 0,0-1 0,0 1 0,0 0 0,1-1 0,-1 1-1,0-1 1,0 1 0,1-1 0,1 1 0,-2-2-55,-1 1 0,1 0-1,-1-1 1,1 1 0,-1-1-1,1 0 1,-1 1-1,1-1 1,-1 1 0,1-1-1,-1 0 1,0 1 0,1-1-1,-1 0 1,0 1 0,0-1-1,1 0 1,-1 0 0,0 1-1,0-1 1,0 0 0,0 0-1,0 1 1,0-1-1,0 0 1,-1-1 0,0-27-1072,1 25 918,-1-5-118,-1 1 0,0 0 0,0-1 0,-1 1 0,0 0 0,0 0 0,-1 0 0,0 1 0,-5-8 0,-2-1 285,-1 0 1,0 1-1,-15-14 1,73 45 2162,-15-6-2198,1-2 0,33 4 1,25-2-3211,-15-8-4179,-2-5-6341,-54-2 12054,0-11 7674,-18 15-5616,-1 1 1,0-1-1,1 1 1,-1-1 0,0 1-1,0-1 1,0 0-1,1 1 1,-1-1 0,0 1-1,0-1 1,0 0-1,0 1 1,0-1 0,0 1-1,0-1 1,0 1-1,0-1 1,-1 0 0,1 1-1,0-1 1,0 1 0,0-1-1,-1 1 1,1-2-1,-1 1 64,0 0-1,0 1 0,0-1 0,-1 0 0,1 0 0,0 0 0,0 1 0,-1-1 1,1 1-1,0-1 0,0 1 0,-1-1 0,1 1 0,-1 0 0,-1-1 0,-5 0 96,-1 1-1,1-1 0,0 1 1,0 1-1,0-1 0,0 1 1,0 1-1,0 0 0,0 0 0,1 0 1,-1 1-1,1 0 0,-8 4 1,11-4-258,0-1 1,0 1-1,0 0 1,0 0-1,1 0 1,-1 0-1,1 1 1,0 0-1,0-1 1,0 1-1,1 0 1,-1 1 0,1-1-1,0 0 1,0 1-1,0-1 1,1 1-1,-1-1 1,1 1-1,1 0 1,-1 0-1,0 9 1,1-12-205,0 0 0,1-1 0,-1 1 0,0 0 0,1-1 0,-1 1 0,1 0 0,-1-1 0,1 1 0,0-1 0,0 1 0,-1-1 0,1 1 0,0-1 0,0 0 0,1 1 0,-1-1 0,0 0 0,0 0 0,1 0 0,-1 0 0,1 0 0,1 1 0,2 1 0,0-1 0,0 0 0,1 0 0,-1 0 0,1-1 0,-1 0 0,9 1 0,2-1 0,0-1 0,0 0 0,0-1 0,25-4 0,-32 2 0,0 1 0,0-2 0,1 1 0,-2-1 0,1-1 0,0 1 0,-1-1 0,0-1 0,8-6 0,-13 9 0,0 1 0,0-1 0,-1 1 0,1-1 0,-1 0 0,1 0 0,-1 0 0,0 0 0,0-1 0,0 1 0,-1-1 0,1 1 0,-1-1 0,0 1 0,0-1 0,0 0 0,0 0 0,0 1 0,-1-1 0,0 0 0,0 0 0,0 0 0,0 0 0,-1 1 0,-1-7 0,1 8-106,0-1 0,0 1-1,-1 0 1,1 0 0,-1 0 0,1 0-1,-1 0 1,0 0 0,0 0 0,0 0 0,0 1-1,0-1 1,0 1 0,0 0 0,-1-1-1,1 1 1,0 0 0,-1 0 0,1 1 0,-1-1-1,-3 0 1,0-1-393,0 1 0,0 1 0,0-1 0,0 1 0,0 0 0,-1 0 0,1 1 0,-7 1 0,4 3-5603,5 1-4670</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5:33.284"/>
    </inkml:context>
    <inkml:brush xml:id="br0">
      <inkml:brushProperty name="width" value="0.025" units="cm"/>
      <inkml:brushProperty name="height" value="0.025" units="cm"/>
    </inkml:brush>
  </inkml:definitions>
  <inkml:trace contextRef="#ctx0" brushRef="#br0">27 8 17168,'0'0'10314,"-3"9"-8899,-4 18-936,2 1 1,0 0 0,2 0-1,0 0 1,3 1 0,2 33 0,-2-61-478,0-1 1,0 1 0,0-1-1,0 0 1,0 1 0,0-1-1,0 1 1,0-1 0,0 0-1,0 1 1,0-1 0,1 1-1,-1-1 1,0 0 0,0 1-1,0-1 1,1 0 0,-1 1-1,0-1 1,0 0 0,1 0-1,-1 1 1,0-1 0,1 0 0,-1 0-1,0 1 1,1-1 0,-1 0-1,0 0 1,1 0 0,-1 1-1,0-1 1,1 0 0,-1 0-1,1 0 1,-1 0 0,13-10 115,6-23-15,-14 13-130,-2-1 0,0 0 1,-1 0-1,-1 0 0,-3-35 1,2 55 22,0 1 0,0-1 0,0 0 0,0 0 0,0 1 0,0-1 0,0 0 0,0 0 0,0 1 0,0-1 0,0 0 0,-1 0 0,1 1 0,0-1 0,0 0 0,-1 1 0,1-1 0,0 0 0,-1 1 0,1-1 0,-1 0 0,1 1 1,-1-1-1,1 1 0,-1-1 0,1 1 0,-1-1 0,0 1 0,1-1 0,-1 1 0,0 0 0,0-1 0,0 2 0,0-1-1,1 1 1,-1-1 0,0 1 0,1-1-1,-1 1 1,0 0 0,1-1 0,-1 1-1,1 0 1,-1 0 0,1-1 0,0 1-1,-1 0 1,1 0 0,0 0 0,-1-1-1,1 1 1,0 0 0,0 0 0,0 0-1,0 0 1,0 0 0,0 0 0,0 0-1,0 1 1,0 1 6,0 1 1,1-1-1,-1 0 0,1 0 0,-1 1 1,1-1-1,0 0 0,0 0 1,0 0-1,1 0 0,-1 0 0,1 0 1,0 0-1,-1-1 0,1 1 1,1 0-1,3 3 0,-1-2 7,0 0 0,0-1 0,0 0 1,0 0-1,0-1 0,1 1 0,-1-1 0,1 0 0,8 1 0,4 0 15,1 0-1,0-2 0,-1 0 1,1-1-1,28-4 0,-39 3-23,1 0-1,-1-1 0,1 0 0,-1-1 0,0 0 0,0 0 1,0-1-1,0 0 0,13-9 0,-17 10 0,-1 1 1,0-1-1,0 0 0,0 0 0,0 0 0,-1 0 1,1-1-1,-1 1 0,0-1 0,0 1 0,0-1 0,0 0 1,-1 0-1,1 0 0,-1 0 0,0 0 0,0 0 1,-1 0-1,1 0 0,-1-1 0,0 1 0,0-4 1,-1 6-3,1 1 1,0 0-1,-1 0 0,1 0 1,-1 0-1,1 0 1,-1 0-1,1 0 0,-1 0 1,0 0-1,0 0 1,1 0-1,-1 0 1,0 0-1,0 0 0,0 0 1,0 1-1,0-1 1,0 1-1,0-1 0,0 0 1,0 1-1,-1 0 1,1-1-1,0 1 1,0 0-1,0-1 0,-1 1 1,1 0-1,0 0 1,0 0-1,0 0 1,-1 0-1,1 0 0,-2 1 1,-1-1 3,0 1-1,-1-1 1,1 1 0,0 0 0,0 0-1,0 1 1,0-1 0,1 1-1,-8 3 1,2 3 33,0 1-1,0-1 1,1 1-1,0 1 1,0-1 0,-11 20-1,16-24-21,0 0 0,0 1 0,1-1 0,-1 0 0,1 1 0,1-1 0,-1 1 0,1 0 0,0 0-1,0-1 1,0 1 0,1 0 0,0 0 0,0 0 0,1 0 0,1 9 0,-1-13-61,1 0 0,0 1 0,0-1 1,0 0-1,0 0 0,0-1 0,0 1 0,0 0 0,1-1 1,-1 1-1,0-1 0,1 0 0,-1 0 0,1 0 0,0 0 0,-1 0 1,1-1-1,0 1 0,0-1 0,-1 1 0,1-1 0,0 0 1,0 0-1,3-1 0,8 1-747,-1-1 0,1 0 1,24-6-1,3-9-4372,-1-4-2172</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5:33.954"/>
    </inkml:context>
    <inkml:brush xml:id="br0">
      <inkml:brushProperty name="width" value="0.025" units="cm"/>
      <inkml:brushProperty name="height" value="0.025" units="cm"/>
    </inkml:brush>
  </inkml:definitions>
  <inkml:trace contextRef="#ctx0" brushRef="#br0">169 168 16720,'-9'0'3021,"-7"2"-1314,1 1 0,-1 0 0,-19 8 0,30-10-1383,0 1 0,0 0 0,0 0-1,0 0 1,1 0 0,-1 1 0,1 0-1,-1 0 1,1 0 0,0 1 0,0-1-1,1 1 1,-1 0 0,1 0 0,0 0-1,-3 5 1,5-8-317,1 1 0,-1-1 0,1 0 0,0 0 1,-1 0-1,1 0 0,0 0 0,0 1 0,0-1 0,0 0 0,0 0 0,0 0 1,0 0-1,0 1 0,1-1 0,-1 0 0,0 0 0,1 0 0,-1 0 0,1 0 0,-1 0 1,1 0-1,-1 0 0,1 0 0,0 0 0,-1 0 0,1 0 0,0 0 0,0 0 1,0-1-1,0 1 0,0 0 0,0-1 0,0 1 0,0 0 0,0-1 0,0 1 1,0-1-1,0 0 0,0 1 0,0-1 0,1 0 0,-1 0 0,0 0 0,0 0 0,0 0 1,3 0-1,6 1 22,1 0 0,0-1 1,20-2-1,-20-1-91,0 1 0,0-2 0,0 1 0,-1-1 0,1-1 0,-1 0 0,0 0 0,0-1 0,-1-1 0,0 1 1,0-2-1,0 1 0,12-15 0,-10 10-33,0-1 0,-1 0 1,0-1-1,-1 0 1,-1-1-1,0 1 0,-1-2 1,9-27-1,-13 11 193,-3 32-86,0-1 0,0 1 0,0 0-1,-1-1 1,1 1 0,0-1 0,0 1 0,0 0 0,-1-1-1,1 1 1,0 0 0,0-1 0,0 1 0,-1 0 0,1 0-1,0-1 1,-1 1 0,1 0 0,0 0 0,-1-1 0,1 1-1,0 0 1,-1 0 0,1 0 0,-1 0 0,1-1 0,0 1-1,-1 0 1,1 0 0,0 0 0,-1 0 0,1 0 0,-1 0-1,1 0 1,0 0 0,-1 0 0,-3 2 40,1-1 1,0 1-1,0-1 1,0 1-1,1 0 1,-1 0-1,0 1 1,1-1-1,-1 0 1,1 1-1,0-1 1,0 1-1,-3 4 1,-2 3-15,1 1 0,0-1 1,0 1-1,1 1 0,0-1 1,1 1-1,1 0 0,0 0 1,0 0-1,-1 16 0,4-24-31,0 0 1,0-1-1,0 1 0,1 0 0,-1 0 0,1-1 0,0 1 0,0 0 0,0-1 0,0 1 0,0-1 0,1 1 0,0-1 0,0 1 0,0-1 1,0 0-1,0 0 0,1 0 0,-1 0 0,1-1 0,0 1 0,0-1 0,0 1 0,0-1 0,0 0 0,0 0 0,1-1 0,-1 1 0,1-1 1,-1 1-1,1-1 0,0 0 0,-1 0 0,1-1 0,0 1 0,7-1 0,-1 1-46,-1 0-1,1-1 1,-1-1-1,1 0 1,-1 0 0,1-1-1,-1 0 1,0 0-1,0-1 1,0 0 0,0-1-1,0 0 1,-1 0 0,1-1-1,-1 0 1,-1-1-1,1 1 1,-1-1 0,0-1-1,0 0 1,0 0-1,-1 0 1,0-1 0,-1 1-1,0-1 1,0-1-1,-1 1 1,4-10 0,-3 2 1,-8 10 68,-5 11 30,-6 9 112,10-8-111,0-1 0,-1 1 0,2 0 1,-1 0-1,1 1 0,0-1 0,0 1 1,1 0-1,0 0 0,0 0 0,0 0 0,1 0 1,0 0-1,0 14 0,1-20-61,1 0 0,-1 0 0,0-1 0,0 1 0,1 0 0,-1 0 0,1 0 0,-1 0 0,0 0 0,1-1 0,0 1 0,-1 0 0,1 0 0,-1-1 0,1 1 0,0 0 0,0-1 0,-1 1 0,1-1 0,0 1 0,0-1 0,0 1 0,-1-1 0,1 0 0,0 1 0,2-1 0,32 1 0,-28-2 0,1 0 0,-1-1 0,1 0 0,-1-1 0,0 1 0,12-7 0,-11 2 0,0 1 0,0-2 0,0 1 0,-1-1 0,-1 0 0,1 0 0,-1-1 0,0 0 0,-1 0 0,0 0 0,-1-1 0,6-17 0,-44 98 0,32-66-89,1 0 0,-1 0 1,1 0-1,1 0 0,-1 0 0,1 0 1,-1 0-1,2 0 0,-1 0 0,0 1 1,1-1-1,0 0 0,0 0 0,1 0 1,3 9-1,-3-11-51,1 0-1,-1 0 1,1 0 0,0 0 0,-1 0-1,1-1 1,0 1 0,1-1 0,-1 0-1,0 0 1,1 0 0,-1 0 0,1-1-1,0 1 1,-1-1 0,1 0 0,0 0-1,0-1 1,0 1 0,0-1 0,4 1-1,26-1-5197,-11-6-1394,4-10-7217</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5:34.342"/>
    </inkml:context>
    <inkml:brush xml:id="br0">
      <inkml:brushProperty name="width" value="0.025" units="cm"/>
      <inkml:brushProperty name="height" value="0.025" units="cm"/>
    </inkml:brush>
  </inkml:definitions>
  <inkml:trace contextRef="#ctx0" brushRef="#br0">116 0 13581,'0'0'17638,"-10"8"-17136,6-5-461,-10 8 173,0 0 0,-20 20 0,30-27-190,0 0 0,1 1 0,-1-1 1,1 1-1,0-1 0,0 1 0,1 0 0,-1 0 1,1 1-1,0-1 0,0 0 0,1 1 1,0-1-1,-1 11 0,2-15-33,0 0 0,0-1 0,0 1 0,0 0 0,0 0 0,0 0 0,1-1 0,-1 1 0,0 0 0,1 0 0,-1-1 0,0 1 0,1 0 0,-1-1 0,1 1 0,-1 0 0,1-1 0,0 1 0,-1-1 0,1 1 0,-1-1 0,1 1 0,0-1 0,0 1 0,-1-1 0,1 0 0,1 1 0,29 3-669,-21-5 244,-1 0-1,1-1 1,0 0 0,12-4-1,-6 0-1907,0-1-1,-1-1 1,0 0-1,17-12 1,-5-2-2799</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5:34.686"/>
    </inkml:context>
    <inkml:brush xml:id="br0">
      <inkml:brushProperty name="width" value="0.025" units="cm"/>
      <inkml:brushProperty name="height" value="0.025" units="cm"/>
    </inkml:brush>
  </inkml:definitions>
  <inkml:trace contextRef="#ctx0" brushRef="#br0">1 93 17232,'0'0'11942,"11"5"-10639,-1-1-1209,0-1 0,0 0 1,0 0-1,0-1 0,0 0 1,1-1-1,-1-1 0,1 1 1,-1-1-1,0-1 0,1 0 1,-1-1-1,1 0 0,9-3 1,-5 0-52,-1 0 1,0-1 0,14-9 0,-25 14-37,0-1 0,-1 1 0,1-1 0,0 0-1,-1 0 1,0 0 0,1 0 0,-1 0 0,0-1 0,0 1-1,0 0 1,0-1 0,0 0 0,-1 0 0,1 1-1,-1-1 1,0 0 0,0 0 0,0 0 0,0 0-1,0-4 1,-1 6-4,0 0-1,-1 0 1,1 0-1,-1 0 1,1 0-1,-1 1 1,1-1-1,-1 0 1,1 0-1,-1 0 1,0 1-1,1-1 1,-1 0 0,0 0-1,0 1 1,0-1-1,1 1 1,-1-1-1,0 1 1,0-1-1,0 1 1,0 0-1,0-1 1,0 1-1,0 0 1,0 0-1,0 0 1,0 0-1,0-1 1,-2 2 0,-40-3 76,34 3-77,-2-1 16,-1 2 0,1-1 1,0 2-1,-1-1 0,1 2 0,1-1 0,-1 1 0,0 1 0,1 0 0,-11 8 0,16-11-11,1 0 0,0 1 0,0 0 0,0 0 0,0 0 1,1 0-1,-1 1 0,1-1 0,0 1 0,0 0 0,0 0 0,0 0 0,1 1 0,0-1 0,0 0 0,0 1 0,0-1 0,1 1 0,0 0 1,0 0-1,0-1 0,0 1 0,1 0 0,-1 0 0,2 0 0,-1 7 0,2-9-9,0 1 0,-1 0 0,1-1 0,0 0 0,1 1 0,-1-1 0,0 0 0,1 0 0,0 0 0,0 0 0,0-1 0,0 1 0,0-1 0,0 0 0,1 0 0,-1 0 0,1 0 1,-1-1-1,1 1 0,6 1 0,9 3-228,1-1 0,32 5 0,33-3-3877,-29-9-4369,-13-4-3994</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5:40"/>
    </inkml:context>
    <inkml:brush xml:id="br0">
      <inkml:brushProperty name="width" value="0.025" units="cm"/>
      <inkml:brushProperty name="height" value="0.025" units="cm"/>
    </inkml:brush>
  </inkml:definitions>
  <inkml:trace contextRef="#ctx0" brushRef="#br0">38 0 16592,'0'0'12011,"-2"14"-11183,-34 381 1803,47-455-1926,-9 17-808,1 22-30,-2 0 0,-1 0-1,-1-1 1,0 1 0,-10-41 0,17 131-241,-5-64 397,1-1-1,-1 1 1,1 0-1,1-1 1,-1 1-1,1-1 1,0 0-1,-1 0 1,2 0-1,-1 0 1,0 0 0,1-1-1,0 0 1,0 0-1,0 0 1,0 0-1,0 0 1,1-1-1,-1 1 1,1-1-1,0-1 1,-1 1-1,1-1 1,0 1-1,0-1 1,0-1 0,0 1-1,0-1 1,0 0-1,0 0 1,0 0-1,0-1 1,6 0-1,-1-1 2,1-1-1,-1 1 0,1-1 0,-1-1 1,0 0-1,0-1 0,0 0 1,-1 0-1,0-1 0,0 0 1,0-1-1,-1 0 0,0 0 1,11-13-1,-12 11-11,-1 0 0,0 0 1,0 0-1,-1-1 0,0 0 1,-1 0-1,0-1 0,0 1 1,-1-1-1,-1 0 0,0 0 1,2-21-1,-4 32-14,0-1 0,0 1 0,0-1 0,0 1-1,0-1 1,0 1 0,0-1 0,0 1 0,0-1 0,0 1 0,0-1 0,0 1-1,0-1 1,0 1 0,0 0 0,-1-1 0,1 1 0,0-1 0,0 1 0,0-1 0,-1 1-1,1 0 1,0-1 0,-1 1 0,1-1 0,0 1 0,-1 0 0,1-1 0,0 1-1,-1 0 1,1 0 0,-1-1 0,1 1 0,-1 0 0,1 0 0,0 0 0,-1 0-1,1-1 1,-1 1 0,1 0 0,-1 0 0,1 0 0,-1 0 0,1 0 0,-1 0 0,1 0-1,-1 0 1,1 0 0,-1 0 0,1 1 0,-1-1 0,1 0 0,0 0 0,-1 0-1,1 1 1,-1-1 0,1 0 0,-1 0 0,1 1 0,0-1 0,-1 0 0,0 1 0,-24 23-164,16-9 189,0-1 0,1 2 0,1-1 0,0 1 0,1 0 0,1 1 0,0-1 0,1 1 0,1 0 0,1 0 0,0 0 0,1 20 0,1-34-23,0 0 0,1 0 0,0 0 0,-1 0 0,1 0 0,0 0 0,0 0 0,0 0 0,1-1 0,-1 1 0,1 0 0,0-1 0,-1 1 0,1-1 0,0 0 0,0 0 0,1 1 0,-1-1 0,0-1 0,1 1 0,-1 0 0,1-1 0,-1 1 0,1-1 0,0 0 0,0 1 0,0-1 0,0-1 0,0 1 0,0 0 0,3 0 0,-1-1 0,1 1 0,-1-1 0,1 1 0,0-2 0,-1 1 0,1 0 0,0-1 0,-1 0 0,1-1 0,-1 1 0,0-1 0,1 0 0,-1 0 0,0-1 0,0 0 0,6-3 0,-6 1 0,1 1 0,-1-1 0,0 0 0,0 0 0,0-1 0,-1 1 0,0-1 0,0 0 0,0 0 0,-1-1 0,0 1 0,0-1 0,0 1 0,-1-1 0,0 0 0,1-9 0,-3 16 0,0 0 0,0-1 0,0 1 0,1-1 0,-1 1 0,0 0 0,0-1 0,0 1 0,0 0 0,0-1 0,0 1 0,0-1 0,-1 1 0,1 0 0,0-1 0,0 1 0,0-1 0,0 1 0,0 0 0,-1-1 0,1 1 0,0 0 0,0-1 0,0 1 0,-1 0 0,1 0 0,0-1 0,-1 1 0,1 0 0,0-1 0,-1 1 0,1 0 0,0 0 0,-1 0 0,1 0 0,0-1 0,-1 1 0,1 0 0,0 0 0,-1 0 0,1 0 0,-1 0 0,1 0 0,0 0 0,-1 0 0,1 0 0,-1 0 0,1 0 0,0 0 0,-1 0 0,1 0 0,0 0 0,-1 1 0,1-1 0,-1 0 0,1 0 0,0 0 0,-1 0 0,1 1 0,0-1 0,-1 1 0,-4 3 0,-1 0 0,1 0 0,0 0 0,1 1 0,-1 0 0,1 0 0,0 1 0,0-1 0,1 1 0,0-1 0,0 1 0,0 0 0,0 0 0,1 1 0,0-1 0,0 0 0,1 1 0,0 0 0,0-1 0,1 1 0,-1 8 0,2-14 2,-1 1 1,1 0-1,0-1 1,0 1-1,0 0 1,-1-1-1,1 1 1,0-1-1,1 1 1,-1-1-1,0 0 1,0 0-1,1 1 1,-1-1-1,1 0 1,-1 0-1,1 0 1,-1 0-1,1 0 1,-1-1-1,1 1 1,0 0-1,0-1 1,-1 1-1,4-1 0,51 6-230,-50-6 130,91-1-7247,-46-7-2216</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5:40.353"/>
    </inkml:context>
    <inkml:brush xml:id="br0">
      <inkml:brushProperty name="width" value="0.025" units="cm"/>
      <inkml:brushProperty name="height" value="0.025" units="cm"/>
    </inkml:brush>
  </inkml:definitions>
  <inkml:trace contextRef="#ctx0" brushRef="#br0">6 19 15054,'0'0'5104,"0"11"-2670,-3 253 6185,1-46-7084,3-275-1780,16-106-1,-12 132 66,2 1-1,1 0 0,1 0 0,2 1 1,15-31-1,-22 53 157,1 0-1,0 0 1,0 1 0,0 0 0,0 0 0,1 0-1,0 0 1,0 1 0,12-7 0,-16 10 17,0 1 0,1-1 0,-1 1 0,1 0 1,0-1-1,-1 1 0,1 1 0,0-1 0,0 0 0,-1 0 1,1 1-1,0 0 0,0 0 0,0 0 0,0 0 0,0 0 1,-1 0-1,1 1 0,0-1 0,0 1 0,0 0 1,-1 0-1,1 0 0,0 0 0,-1 0 0,1 0 0,-1 1 1,1 0-1,-1-1 0,3 3 0,-3-1 4,1 0 0,-1-1 0,0 1-1,0 0 1,-1 0 0,1 0 0,0 0 0,-1 0 0,0 0 0,0 1-1,0-1 1,0 0 0,0 1 0,-1-1 0,1 0 0,-1 1 0,0-1-1,0 1 1,0-1 0,-1 1 0,1-1 0,-1 0 0,0 1 0,0-1-1,0 0 1,0 1 0,0-1 0,-1 0 0,0 0 0,1 0 0,-5 5-1,-1 2 61,-1 0 0,0 0-1,-1 0 1,0-1 0,-1 0-1,1-1 1,-14 9-1,15-12 21,0 0 0,-1-1-1,1 1 1,-1-1-1,0-1 1,-14 4-1,21-7-113,0 1-1,1-1 1,-1 1-1,0-1 1,0 0-1,1 0 1,-1 0-1,0 0 0,0 0 1,1 0-1,-1 0 1,0-1-1,0 1 1,1-1-1,-1 1 1,0-1-1,1 0 1,-1 0-1,0 1 0,1-1 1,-1 0-1,1 0 1,0-1-1,-1 1 1,1 0-1,0 0 1,0-1-1,0 1 1,-1 0-1,1-1 0,1 1 1,-1-1-1,0 0 1,0 1-1,1-1 1,-1 0-1,1 1 1,-1-1-1,1 0 1,0 0-1,-1-2 0,1 1-518,-1 0-1,1 0 1,-1-1-1,1 1 0,0 0 1,1 0-1,-1-1 1,0 1-1,1 0 1,0 0-1,0 0 0,0-1 1,0 1-1,0 0 1,1 0-1,-1 1 0,1-1 1,0 0-1,4-5 1,-3 5-304,1 0 1,0 1-1,0-1 1,0 1 0,0 0-1,0 0 1,1 0 0,-1 0-1,1 1 1,-1-1-1,1 1 1,0 1 0,6-2-1,19 0-2994</inkml:trace>
  <inkml:trace contextRef="#ctx0" brushRef="#br0" timeOffset="1">291 98 2466,'0'0'23030,"2"10"-22053,10 90 1009,-11-100-1954,-1 1-1,0 0 1,1-1-1,-1 1 1,1-1 0,-1 1-1,1-1 1,-1 0-1,1 1 1,-1-1 0,1 1-1,-1-1 1,1 0-1,0 0 1,-1 1 0,1-1-1,-1 0 1,1 0-1,0 0 1,-1 1 0,1-1-1,0 0 1,-1 0-1,1 0 1,0 0 0,-1 0-1,1-1 1,0 1 0,-1 0-1,1 0 1,0 0-1,-1 0 1,1-1 0,-1 1-1,1 0 1,0-1-1,-1 1 1,1-1 0,26-12 304,-22 10-329,-1-1-1,1 0 0,-1 0 0,0 0 0,0 0 0,-1-1 0,1 0 1,-1 0-1,0 0 0,0 0 0,-1 0 0,1-1 0,-1 1 0,0-1 0,-1 1 1,1-1-1,-1 0 0,0 0 0,0-8 0,-3 11-1003,11 13-10951,6-6 6320,-1-7 4620,-13 2 1439,1 0 1,0 0 0,-1 0 0,1 0 0,-1 0-1,0-1 1,1 1 0,-1-1 0,0 1 0,0-1 0,0 1-1,0-1 1,0 0 0,0 1 0,-1-1 0,1 0-1,-1 0 1,1 0 0,-1 0 0,1 1 0,-1-1-1,0 0 1,0 0 0,0 0 0,0 0 0,0 0-1,0 0 1,-1 0 0,1 1 0,-1-1 0,1 0 0,-1 0-1,0 0 1,-1-2 0,1 3-280,-1 0 1,1-1-1,-1 1 1,1 0-1,-1 0 1,1 1-1,-1-1 1,1 0-1,-1 0 1,0 1-1,0-1 1,1 1-1,-1-1 1,0 1-1,0 0 1,0 0-1,1 0 1,-1 0-1,0 0 1,0 0-1,-1 1 1,-41 7 426,37-4-472,0 0 0,1 0 0,-1 1-1,1 0 1,-1 0 0,2 0 0,-1 1-1,0 0 1,-7 11 0,10-13-44,0 1 1,0-1-1,0 1 0,1 0 1,0 0-1,0 0 1,0 0-1,0 0 0,1 0 1,-1 0-1,2 0 1,-1 1-1,0-1 1,1 1-1,0 6 0,1-11-57,0 1 0,0 0 0,0 0-1,0-1 1,0 1 0,0-1 0,0 1-1,1-1 1,-1 1 0,0-1 0,1 0-1,-1 1 1,1-1 0,0 0 0,-1 0-1,1 0 1,0 0 0,0-1 0,-1 1 0,1 0-1,0-1 1,0 1 0,0-1 0,0 0-1,0 1 1,0-1 0,3-1 0,4 2 31,1-1 0,0 0 0,-1 0 0,12-3 0,-13 1-29,0-1 1,-1 0-1,1 0 0,-1 0 0,0-1 0,0 0 0,0-1 0,-1 1 0,1-2 0,9-9 0,-13 12-7,1 0-1,-1 0 1,0-1-1,0 1 0,0-1 1,-1 0-1,1 0 0,-1 0 1,0 0-1,0 0 0,0-1 1,-1 1-1,0-1 0,1 1 1,-2-1-1,1 1 0,0-1 1,-1 0-1,0-8 0,-1 12-13,0 0-1,0 0 1,0 0-1,-1 0 1,1 0-1,0 1 1,0-1-1,-1 0 1,1 1-1,0-1 1,-1 0-1,1 1 1,0 0-1,-1-1 1,1 1-1,-1 0 1,1 0-1,-1 0 1,1 0-1,0 0 1,-1 0-1,1 0 1,-3 1-1,2-1-22,0-1 0,0 2 0,1-1 0,-1 0 0,0 0 0,1 0 0,-1 1 0,0-1 0,1 1 0,-1-1 0,0 1 1,1 0-1,-1 0 0,1-1 0,-1 1 0,1 0 0,-1 0 0,1 1 0,0-1 0,0 0 0,-2 2 0,4 18-3309,15-7-4163,-3-7 210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19.413"/>
    </inkml:context>
    <inkml:brush xml:id="br0">
      <inkml:brushProperty name="width" value="0.025" units="cm"/>
      <inkml:brushProperty name="height" value="0.025" units="cm"/>
    </inkml:brush>
  </inkml:definitions>
  <inkml:trace contextRef="#ctx0" brushRef="#br0">151 1 11883,'0'0'6225,"-13"7"-4464,-3 3-1270,-1 1 0,1 1-1,-17 16 1,28-24-311,0 1 0,0 0 1,1 0-1,-1 1 0,1-1 1,1 1-1,-1 0 0,1 0 1,0 0-1,0 0 0,0 1 0,1-1 1,0 1-1,1-1 0,-2 11 1,3-16-192,1 0 0,-1 1 0,1-1 0,-1 0 0,1 0 0,0 0 0,-1 0 0,1 0 0,0 1 0,0-1 0,0-1 0,0 1 1,0 0-1,0 0 0,0 0 0,0 0 0,0-1 0,0 1 0,0-1 0,0 1 0,1 0 0,-1-1 0,0 0 0,0 1 0,1-1 0,-1 0 0,0 0 0,1 0 0,-1 0 1,0 0-1,0 0 0,1 0 0,-1 0 0,2-1 0,4 1-291,0 0 0,0 0 0,1-1 0,-1-1 1,10-2-1,-12 2 221,0 0 0,-1 0 0,1-1 0,-1 1 0,1-1 0,-1 0 0,0 0 0,0-1 0,-1 1 0,1-1 0,-1 0 0,0 0 0,1 0 0,-2 0 0,1-1 0,0 1 0,-1-1 0,0 1 0,0-1 0,-1 0 0,1 0 0,-1 0 0,0 0 0,0 0 0,0 0 0,-1 0 0,0-1 0,-1-7 0,1 13 92,0-1 1,0 1-1,0 0 1,0-1 0,0 1-1,-1 0 1,1-1-1,0 1 1,0 0 0,-1-1-1,1 1 1,0 0-1,0-1 1,-1 1-1,1 0 1,0 0 0,-1-1-1,1 1 1,0 0-1,-1 0 1,1 0-1,0 0 1,-1-1 0,1 1-1,0 0 1,-1 0-1,1 0 1,-1 0 0,1 0-1,0 0 1,-1 0-1,1 0 1,-1 0-1,1 0 1,0 0 0,-1 0-1,1 0 1,0 0-1,-1 1 1,1-1-1,-1 0 1,1 0 0,0 0-1,-1 0 1,1 1-1,0-1 1,-1 0-1,1 0 1,0 1 0,0-1-1,-1 0 1,1 1-1,0-1 1,0 0 0,-1 1-1,1-1 1,0 0-1,0 1 1,-20 18 645,18-16-521,-2 0-3,0 1 1,1 0 0,-1 1 0,1-1-1,1 1 1,-1-1 0,0 1-1,1 0 1,0 0 0,0 0-1,-2 10 1,6-15-135,0 0 0,0 0-1,0 1 1,0-2 0,0 1 0,0 0-1,0 0 1,0-1 0,0 1 0,0-1-1,0 1 1,2-2 0,2-2-358,-1 0-1,1 0 1,-1 0-1,1-1 1,-2 0-1,1 0 1,0 0-1,-1-1 1,0 0-1,0 1 1,-1-2 0,0 1-1,0 0 1,4-11-1,-4-4-4193</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5:40.749"/>
    </inkml:context>
    <inkml:brush xml:id="br0">
      <inkml:brushProperty name="width" value="0.025" units="cm"/>
      <inkml:brushProperty name="height" value="0.025" units="cm"/>
    </inkml:brush>
  </inkml:definitions>
  <inkml:trace contextRef="#ctx0" brushRef="#br0">10 1 14286,'-1'39'11924,"-1"19"-7308,-4 140-2702,8-196-1887,4-7-20,3-10-14,0-20-56,-2-1 0,-1 0-1,3-61 1,-9 87 28,3 14-97,0-1 0,0 1 0,0-1-1,1 0 1,-1 0 0,1 0 0,-1 0 0,1 0 0,0-1 0,0 0 0,0 0 0,1 0 0,-1 0 0,0-1 0,1 1 0,-1-1 0,1 0 0,-1 0-1,1-1 1,-1 0 0,8 0 0,48-3-5261,-12-12-4128,-27 2 4242,-1-1-1378</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5:41.106"/>
    </inkml:context>
    <inkml:brush xml:id="br0">
      <inkml:brushProperty name="width" value="0.025" units="cm"/>
      <inkml:brushProperty name="height" value="0.025" units="cm"/>
    </inkml:brush>
  </inkml:definitions>
  <inkml:trace contextRef="#ctx0" brushRef="#br0">114 1 6694,'0'0'18081,"-11"6"-17226,3-2-625,1 1 0,0 0 1,0 0-1,1 0 0,0 1 0,-1 0 1,2 0-1,-1 0 0,1 1 1,0 0-1,0 0 0,1 0 1,0 0-1,0 1 0,1 0 1,0 0-1,0 0 0,1 0 1,0 0-1,-1 11 0,3-17-205,0 1 0,-1-1 0,1 0 0,1 1 0,-1-1 0,0 0-1,1 1 1,-1-1 0,1 0 0,-1 0 0,1 1 0,0-1 0,0 0 0,0 0 0,0 0-1,1 0 1,-1 0 0,0 0 0,1 0 0,-1-1 0,1 1 0,0-1 0,0 1 0,-1-1 0,1 1-1,2 0 1,0 0 2,0-1-1,0 0 0,0 0 1,0 0-1,0 0 1,0-1-1,0 1 0,0-1 1,0 0-1,0-1 0,0 1 1,0-1-1,0 1 0,7-3 1,-5 0-11,-1 0 0,0 0-1,0 0 1,0 0 0,0-1 0,0 1 0,-1-1 0,1-1 0,-1 1-1,-1 0 1,1-1 0,0 0 0,-1 0 0,0 0 0,0 0-1,-1-1 1,1 1 0,-1-1 0,0 0 0,-1 1 0,1-1 0,-1 0-1,0 0 1,-1 0 0,0 0 0,0 0 0,0 0 0,0 0 0,-1 0-1,0 1 1,0-1 0,-3-7 0,2 9-28,-1 1 1,1 0-1,-1 0 1,0 1-1,0-1 0,0 0 1,0 1-1,0 0 1,0 0-1,-1 0 0,1 0 1,-1 0-1,0 1 1,1 0-1,-1-1 0,0 1 1,0 1-1,0-1 0,0 0 1,0 1-1,0 0 1,-5 0-1,9 0-37,-1 0-1,1 0 1,-1 0-1,1 0 1,-1 0-1,1 0 1,-1 1-1,1-1 1,-1 0-1,1 0 1,0 0-1,-1 0 1,1 1-1,-1-1 1,1 0-1,-1 0 1,1 1-1,0-1 1,-1 0-1,1 1 1,0-1-1,-1 0 1,1 1-1,0-1 1,-1 1 0,1-1-1,0 0 1,0 1-1,0-1 1,-1 1-1,1-1 1,0 1-1,0-1 1,0 1-1,0-1 1,0 1-1,0-1 1,0 1-1,0-1 1,0 1-1,0-1 1,0 1-1,0-1 1,0 1-1,0-1 1,1 0-1,-1 1 1,0-1-1,0 1 1,0-1-1,1 1 1,-1-1-1,0 0 1,1 1-1,0 1-297,0 1 0,0-1 0,1 0 0,-1 0 0,1 0 0,-1 0 0,1 0 0,0 0 0,-1-1 0,4 3 0,5 0-850,0 0 1,0 0 0,1-1-1,-1 0 1,1-1 0,0-1-1,-1 1 1,1-2 0,19 0-1,8 0-4691</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5:41.669"/>
    </inkml:context>
    <inkml:brush xml:id="br0">
      <inkml:brushProperty name="width" value="0.025" units="cm"/>
      <inkml:brushProperty name="height" value="0.025" units="cm"/>
    </inkml:brush>
  </inkml:definitions>
  <inkml:trace contextRef="#ctx0" brushRef="#br0">129 115 7751,'0'0'17750,"-9"-6"-15988,6 4-1640,0 0 1,0 0-1,0 1 0,0-1 1,-1 1-1,1 0 0,0 0 0,0 0 1,-1 0-1,1 1 0,-6-1 1,7 1-17,-1 1 0,0 0 0,0 0 0,1 0 0,-1 0 0,0 0 0,1 0 0,-1 1 0,1-1 0,-1 1 0,1 0 0,0 0 0,0 0 0,0 0 0,0 0 0,0 0 0,0 0 0,1 1 0,-3 3 0,0-1-13,1 0 1,0 1 0,0-1-1,0 1 1,1 0 0,0-1 0,0 1-1,0 0 1,1 1 0,0-1 0,0 0-1,0 8 1,2-12-75,-1 0 0,0 0 0,0 0-1,1 0 1,0 1 0,-1-1 0,1 0 0,0 0 0,0 0 0,0 0 0,0-1-1,0 1 1,0 0 0,1 0 0,-1-1 0,1 1 0,-1-1 0,1 1-1,-1-1 1,1 1 0,0-1 0,0 0 0,0 0 0,0 0 0,0 0-1,0 0 1,0 0 0,0-1 0,0 1 0,0-1 0,0 1 0,0-1 0,0 0-1,1 0 1,-1 0 0,4-1 0,2 1-19,-1-1 0,1 0 0,0-1 0,-1 0 0,1 0 0,-1-1 0,1 0 0,-1 0 0,0-1 0,0 0 0,-1 0 0,1-1 0,-1 1 0,0-1 0,0-1 0,-1 1 0,1-1 0,-1 0 0,7-10 0,-5 5 0,1 0 0,-1 0 0,-1-1 0,0 0 0,-1 0 0,0 0 0,-1-1 0,0 0 0,-1 0 0,3-24 0,-6 36 0,0 0-1,0 0 1,0 0-1,0 0 1,0 0-1,0 0 1,0 0-1,0 0 1,0 1 0,0-1-1,0 0 1,-1 0-1,1 0 1,0 0-1,-1 0 1,1 0-1,-1 1 1,1-1 0,-1 0-1,0-1 1,-14 4-18,-13 26 24,24-21-4,1-1 0,-1 1 0,1 0 0,1 0 0,-1 1 0,1-1 0,0 0 0,1 1 0,0-1 0,0 1 0,0-1 0,2 12 0,-1-16-2,0 1 0,1-1 0,0 0 0,-1 0-1,1 0 1,0 0 0,1 0 0,-1 0 0,1 0 0,-1 0-1,1 0 1,0-1 0,0 1 0,0 0 0,0-1 0,0 0-1,1 1 1,-1-1 0,1 0 0,-1 0 0,1-1 0,0 1-1,0-1 1,0 1 0,0-1 0,0 0 0,0 0 0,0 0-1,0 0 1,6 0 0,2 0-43,-1 0-1,1-1 1,-1 0 0,1 0-1,-1-1 1,0-1-1,1 0 1,-1 0 0,15-6-1,-18 5 17,-1 1 0,0-1 0,0 0 1,-1 0-1,1-1 0,-1 0 0,0 0 0,1 0 0,-2 0 0,1-1 0,0 0 0,-1 0 0,0 0 0,0 0 0,-1-1 0,4-7 0,-11 19-26,-17 32 309,20-36-242,1 0 0,-1 0-1,1 0 1,-1 0 0,1 0-1,0 0 1,-1 0 0,1 0-1,0 0 1,1 0 0,-1 0-1,0 0 1,0 1 0,1-1-1,0 0 1,-1 0 0,1 0-1,0-1 1,0 1 0,0 0-1,0 0 1,0 0 0,0-1-1,0 1 1,1 0 0,-1-1-1,1 1 1,3 2 0,-2-3 1,0 0 0,0 0 1,0 0-1,0 0 1,1 0-1,-1-1 0,0 1 1,1-1-1,-1 0 1,0 0-1,1 0 0,-1-1 1,0 1-1,1-1 0,-1 0 1,0 1-1,0-1 1,5-3-1,-2 2-57,-1-1 1,0 0-1,0 0 0,-1-1 1,1 1-1,-1-1 1,1 0-1,-1 0 0,0-1 1,-1 1-1,1-1 0,-1 0 1,0 1-1,0-2 0,0 1 1,-1 0-1,0 0 1,0-1-1,2-7 0,-4 12 5,-1 2 33,0-1 1,0 1-1,1-1 0,-1 1 0,0-1 1,1 1-1,-1 0 0,0 0 1,1-1-1,-1 1 0,1 0 1,-1 0-1,1-1 0,0 1 1,-1 0-1,1 0 0,0 0 1,0 0-1,-1 0 0,1 0 1,0 0-1,0-1 0,0 3 1,-2 20-27,1-18-227,1-1-1,0 1 0,0-1 1,1 1-1,-1-1 0,1 1 1,0-1-1,0 0 0,0 1 0,1-1 1,2 4-1,15 8-4956,13-10-3557,-7-6-1831</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5:42.001"/>
    </inkml:context>
    <inkml:brush xml:id="br0">
      <inkml:brushProperty name="width" value="0.025" units="cm"/>
      <inkml:brushProperty name="height" value="0.025" units="cm"/>
    </inkml:brush>
  </inkml:definitions>
  <inkml:trace contextRef="#ctx0" brushRef="#br0">138 1 10154,'0'0'12267,"-61"28"-9929,41-13-352,-3 3-576,7-1-193,3 3-865,8-3-320,5-2-64,0-1-32,8-1-288,7-5-161,6-3-223,4-5-834,3 0-1056,1-6-2275,2-12-3203</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5:42.405"/>
    </inkml:context>
    <inkml:brush xml:id="br0">
      <inkml:brushProperty name="width" value="0.025" units="cm"/>
      <inkml:brushProperty name="height" value="0.025" units="cm"/>
    </inkml:brush>
  </inkml:definitions>
  <inkml:trace contextRef="#ctx0" brushRef="#br0">92 1 18449,'0'0'6070,"-10"5"-4372,5-1-1510,-1-1 0,1 1-1,0 1 1,0-1 0,0 1 0,0 0 0,1 0 0,0 0 0,0 1-1,0 0 1,1-1 0,0 1 0,0 1 0,1-1 0,-1 0 0,1 0-1,0 1 1,1 0 0,0-1 0,-1 8 0,-1 14-38,0-1 1,2 0-1,0 0 0,2 1 1,5 29-1,-5-55-154,-1-1 1,0 0-1,0 1 0,1-1 0,-1 0 1,1 0-1,-1 1 0,1-1 1,-1 0-1,1 0 0,0 0 0,0 0 1,0 0-1,-1 0 0,1 0 0,2 2 1,-2-3-8,-1 0 1,1 0-1,0 1 1,-1-1-1,1 0 1,-1 0-1,1 0 1,0 0-1,-1 0 0,1 0 1,0 0-1,-1 0 1,1 0-1,-1-1 1,1 1-1,0 0 1,-1 0-1,1 0 1,-1-1-1,1 1 1,-1 0-1,1-1 1,-1 1-1,2-1 1,0-1-77,0-1 0,1 1 0,-1-1 0,0 1 1,0-1-1,0 0 0,0 0 0,-1 0 0,1 0 1,1-6-1,-1 0-120,0 0 1,0 0-1,-1 0 1,-1 0-1,1 0 1,-2-14-1,1 21 186,0 0-1,-1-1 1,1 1 0,0 0-1,-1-1 1,1 1-1,-1 0 1,0-1 0,0 1-1,1 0 1,-2 0-1,1 0 1,0 0 0,0 0-1,-1 0 1,1 0 0,-1 0-1,1 1 1,-1-1-1,0 0 1,0 1 0,0-1-1,0 1 1,0 0-1,0 0 1,0 0 0,0 0-1,0 0 1,-3-1 0,4 2 37,1 0 1,-1 0 0,1 0 0,-1 0-1,1 0 1,-1 0 0,1 0 0,-1 0-1,1 0 1,-1 0 0,1 0 0,0 0-1,-1 0 1,1 0 0,-1 1-1,1-1 1,-1 0 0,1 0 0,-1 0-1,1 1 1,0-1 0,-1 0 0,1 1-1,0-1 1,-1 0 0,1 1 0,0-1-1,-1 0 1,1 1 0,0-1 0,0 1-1,-1 0 1,2 18 487,0-16-438,0 1 0,0-1 0,0 0 0,0 0 0,1 0 0,-1 0 0,1-1 0,0 1 1,0 0-1,3 3 0,1-3-39,0 0 1,0-1 0,0 1-1,0-1 1,0 0 0,1-1 0,-1 0-1,1 0 1,-1 0 0,0-1 0,1 0-1,-1 0 1,1 0 0,-1-1-1,1 0 1,-1 0 0,0-1 0,11-3-1,-10 2-36,-1 1 0,1-1 0,0 0 0,-1 0 0,1-1 0,-1 0 0,0 0 0,-1-1 0,1 1 0,-1-1 0,1-1 0,-1 1 0,-1-1 0,1 1 0,-1-1 0,5-9 0,-9 14-55,0 15 43,-4 25 377,2-33-255,1 0-1,0 1 1,0-1-1,0 0 1,1 1 0,0-1-1,1 0 1,-1 1-1,1-1 1,3 9 0,-3-14-125,0 1 1,0-1 0,0 1-1,0-1 1,1 1 0,-1-1-1,1 0 1,-1 0 0,1 0-1,-1 0 1,1 0 0,0 0-1,0 0 1,-1 0 0,1-1-1,0 1 1,0-1 0,0 1-1,0-1 1,0 0 0,-1 0 0,1 0-1,0 0 1,0 0 0,0 0-1,0 0 1,0-1 0,0 1-1,0-1 1,-1 1 0,1-1-1,3-1 1,2-1-548,0 1 0,0-1 0,-1-1 0,1 1-1,-1-1 1,0 0 0,6-6 0,-6 5-1005,-1-1-1,0 0 1,0-1 0,-1 1-1,0-1 1,7-14 0,3-15-10815</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5:42.813"/>
    </inkml:context>
    <inkml:brush xml:id="br0">
      <inkml:brushProperty name="width" value="0.025" units="cm"/>
      <inkml:brushProperty name="height" value="0.025" units="cm"/>
    </inkml:brush>
  </inkml:definitions>
  <inkml:trace contextRef="#ctx0" brushRef="#br0">3 0 16303,'0'0'9214,"0"10"-7660,-1-5-1439,1-3-77,-1 1 0,1-1 0,0 0 0,0 0 0,0 1 0,0-1 0,0 0 1,0 0-1,1 1 0,-1-1 0,1 0 0,-1 0 0,1 0 0,0 0 0,0 1 1,0-1-1,0 0 0,0-1 0,1 1 0,-1 0 0,0 0 0,1 0 0,-1-1 1,1 1-1,0-1 0,0 1 0,-1-1 0,1 0 0,0 0 0,0 0 0,4 2 1,43 11-2954,0-4-5370,1-1-2376,-46-2 19398,-8 9-4856,-13 14-1784,15-26-1245,-3 3-182,-19 39 2714,23-44-3283,0 0 1,0 0-1,0 1 0,0-1 1,1 0-1,-1 0 0,1 0 0,0 1 1,-1-1-1,1 0 0,0 0 1,0 1-1,1-1 0,-1 0 1,0 0-1,1 1 0,-1-1 0,1 0 1,1 3-1,-1-4-86,1 0 0,0 0 0,-1 0 1,1 0-1,0 0 0,-1-1 0,1 1 0,0 0 0,0-1 0,-1 1 0,1-1 1,0 0-1,0 0 0,0 1 0,0-1 0,3-1 0,34-2-849,-25 0 0,0-1 0,0-1 0,0 0-1,18-10 1,43-14 219,-69 27 1299,0 1 1,1 0 0,-1 0-1,0 1 1,1 0-1,7 1 1,-12-1-530,0 1-1,0 0 1,-1 0 0,1 0-1,0 0 1,0 0 0,-1 1 0,1-1-1,-1 0 1,1 1 0,-1-1 0,0 1-1,0 0 1,1-1 0,0 4 0,0-3-260,-1 1 0,1-1 0,0 0 0,-1 0 0,1 0 0,0 0 0,0 0 0,0 0 1,0-1-1,1 1 0,2 1 0,9-1-3627,0-1-3661</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5:43.895"/>
    </inkml:context>
    <inkml:brush xml:id="br0">
      <inkml:brushProperty name="width" value="0.025" units="cm"/>
      <inkml:brushProperty name="height" value="0.025" units="cm"/>
    </inkml:brush>
  </inkml:definitions>
  <inkml:trace contextRef="#ctx0" brushRef="#br0">89 227 7015,'0'0'1580,"9"-7"101,-1 1-1352,46-36 3037,-52 40-2892,0 0-1,0 0 1,0 0-1,0 0 1,0-1-1,-1 1 1,1-1-1,-1 1 0,1-1 1,-1 1-1,0-1 1,0 0-1,0 0 1,-1 0-1,1 1 1,-1-1-1,1 0 1,-1 0-1,0 0 0,0 0 1,0 0-1,-1-4 1,0 6-326,0 0 0,0 0 1,0 0-1,0 0 0,0 0 1,-1 0-1,1 1 0,0-1 1,0 0-1,0 1 0,-1-1 1,1 1-1,0-1 0,-1 1 0,1 0 1,-1-1-1,1 1 0,0 0 1,-1 0-1,1 0 0,-1 0 1,1 0-1,0 1 0,-1-1 1,-1 1-1,-39 8 379,32-4-473,0 1 0,1 0 0,0 0 0,0 1 0,-15 14 0,21-19-35,0 1 0,0 0 0,1 0 1,-1 0-1,1 0 0,-1 1 1,1-1-1,0 0 0,0 1 1,1 0-1,-1-1 0,1 1 1,-1 0-1,1 0 0,0 0 0,1 0 1,-1 0-1,1 0 0,0 5 1,0-8-13,1 0 0,0 0 1,0 0-1,0 0 1,0 0-1,0 0 0,0 0 1,0 0-1,0 0 1,0-1-1,0 1 0,0-1 1,0 1-1,1 0 1,-1-1-1,0 0 0,0 1 1,1-1-1,-1 0 1,0 0-1,1 0 0,-1 0 1,0 0-1,1 0 1,-1 0-1,0 0 0,0 0 1,1 0-1,-1-1 1,2 0-1,42-11 137,-31 2-206,0 1 0,-1-2 0,-1 0 0,0-1 0,0 0 0,-1 0 0,-1-1 0,0-1 0,0 0 0,-2 0 0,0-1 0,8-18 0,-16 35 75,0-1 0,0 1 0,0 0 0,0 0 0,0-1 0,0 1 0,1 0 0,-1-1 0,1 1 0,-1 0 0,1-1 0,0 1 0,0 0 0,0-1 0,0 1 0,0-1 0,0 0 0,0 1 0,0-1 0,0 0 0,1 0 0,-1 0 0,3 2 0,-1-1 4,0-1 0,1 0 0,-1 0-1,0 0 1,0-1 0,1 1 0,-1-1 0,0 0 0,0 0 0,1 0 0,-1 0-1,4-1 1,2-1 10,0 1-1,0-2 1,0 1-1,0-2 0,-1 1 1,0-1-1,1 0 1,13-10-1,30-46-437,-57 83 293,-10 45 606,-5 73 0,18-119-345,1 0 1,1 0 0,2 1-1,0-1 1,1-1 0,1 1-1,11 34 1,8-7-129,-18-40-35,0 0 0,-1 0 0,0 1 0,0 0 1,-1 0-1,0 0 0,2 16 0,-5-26 24,0 1-1,-1-1 1,1 0 0,-1 0 0,1 1-1,0-1 1,-1 0 0,1 0 0,-1 0-1,1 0 1,-1 1 0,1-1 0,-1 0-1,1 0 1,-1 0 0,1 0-1,-1 0 1,1 0 0,-1 0 0,1-1-1,-1 1 1,1 0 0,0 0 0,-1 0-1,1 0 1,-1-1 0,1 1-1,-1 0 1,1 0 0,0-1 0,-1 1-1,1 0 1,0 0 0,-1-1 0,1 1-1,0-1 1,-1 1 0,1 0-1,-1-2 1,-18-12 103,6 1-126,1 0-1,0-1 0,1-1 1,1 0-1,0 0 0,1-1 0,1 0 1,0-1-1,1 1 0,1-1 1,1-1-1,0 1 0,1-1 1,1 0-1,-1-34 0,4 49-2,0 1 0,0-1 0,0 1 0,1-1-1,-1 1 1,1-1 0,0 1 0,-1 0 0,1-1-1,0 1 1,1 0 0,-1-1 0,0 1 0,1 0-1,-1 0 1,1 0 0,-1 0 0,1 1 0,0-1 0,0 0-1,0 1 1,0-1 0,0 1 0,1 0 0,-1-1-1,0 1 1,0 0 0,1 0 0,-1 1 0,1-1-1,-1 0 1,4 0 0,11-1-1032,-1 1 0,0 0 0,1 1 1,19 2-1,-1 0-3664,16-2-4459</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5:47.450"/>
    </inkml:context>
    <inkml:brush xml:id="br0">
      <inkml:brushProperty name="width" value="0.025" units="cm"/>
      <inkml:brushProperty name="height" value="0.025" units="cm"/>
    </inkml:brush>
  </inkml:definitions>
  <inkml:trace contextRef="#ctx0" brushRef="#br0">243 63 5029,'0'0'8926,"1"-7"-8905,-1-14-434,-4 21-1302,-4 16-1816,9-26 16369,-3-7-8771,2 16-3993,-1 0-1,1 0 1,0 0-1,0 0 1,-1 0-1,1-1 1,-1 1-1,1 0 1,-1 0-1,1 0 0,-1 1 1,1-1-1,-1 0 1,0 0-1,0 0 1,0 0-1,1 0 1,-1 1-1,0-1 1,0 0-1,0 1 0,0-1 1,0 1-1,0-1 1,0 1-1,0 0 1,-1-1-1,-6 2 44,1 0-1,-1 0 1,1 1-1,0 0 1,-1 0-1,1 1 1,0-1-1,1 2 1,-1-1-1,1 1 1,-1 0-1,1 0 1,0 1-1,0 0 1,1 0-1,-7 8 1,0-1 24,0 1 0,1 1 0,1 0 0,0 1 0,1 0 0,-7 17 0,14-30-153,1 0 1,0 1-1,-1-1 0,1 1 0,0 0 0,1-1 0,-1 1 1,0 0-1,1-1 0,-1 1 0,1 0 0,0 0 0,0-1 1,0 1-1,1 0 0,-1 0 0,0-1 0,1 1 0,0 0 1,0-1-1,-1 1 0,2-1 0,-1 1 0,0-1 0,0 1 1,1-1-1,-1 0 0,1 0 0,0 1 0,0-1 0,0 0 0,3 2 1,2 0-459,0 0 0,1-1 1,-1 0-1,1-1 0,-1 1 0,1-2 1,0 1-1,-1-1 0,1 0 1,13 0-1,62-3-8573,-44-7 2557</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5:47.797"/>
    </inkml:context>
    <inkml:brush xml:id="br0">
      <inkml:brushProperty name="width" value="0.025" units="cm"/>
      <inkml:brushProperty name="height" value="0.025" units="cm"/>
    </inkml:brush>
  </inkml:definitions>
  <inkml:trace contextRef="#ctx0" brushRef="#br0">157 9 16367,'0'0'2034,"-8"-2"716,3 1-2463,0 0 1,0-1-1,0 1 0,-1 1 1,1-1-1,0 1 1,0 0-1,0 0 0,0 1 1,0-1-1,0 1 1,-1 0-1,1 0 1,1 1-1,-1 0 0,0 0 1,0 0-1,1 0 1,-1 1-1,1-1 0,-1 1 1,1 0-1,0 1 1,-4 4-1,5-5-195,1 1 1,-1 0-1,1 0 0,-1 0 0,1 1 0,0-1 1,1 0-1,-1 1 0,-1 9 0,3-13-82,0 0-1,0 1 1,-1-1-1,1 0 1,0 1-1,1-1 1,-1 0-1,0 1 1,0-1-1,0 0 1,1 1-1,-1-1 1,1 0-1,-1 0 1,1 1-1,-1-1 1,1 0-1,0 0 1,0 0 0,0 0-1,-1 0 1,1 0-1,0 0 1,0 0-1,0 0 1,0-1-1,1 1 1,-1 0-1,0 0 1,0-1-1,0 1 1,0-1-1,1 1 1,-1-1-1,0 0 1,1 1-1,-1-1 1,0 0-1,2 0 1,7 1 44,-1-1 0,1 1 0,-1-2 0,0 1 0,1-2 0,-1 1 0,0-1 0,1-1 1,10-3-1,-15 4-39,0 0 0,-1 0 1,1-1-1,-1 1 1,0-1-1,0 0 0,0 0 1,0 0-1,-1 0 1,1-1-1,-1 0 0,1 1 1,-1-1-1,-1 0 1,1-1-1,-1 1 0,1 0 1,-1-1-1,2-7 1,-4 11-39,0 0 1,0 0-1,0 0 1,0 0 0,-1 0-1,1 0 1,0 0 0,-1 0-1,1 0 1,-1 0 0,1 0-1,-1 0 1,0 0 0,1 1-1,-1-1 1,0 0 0,1 1-1,-1-1 1,0 0-1,0 1 1,0-1 0,0 1-1,0-1 1,1 1 0,-1-1-1,0 1 1,0 0 0,0-1-1,0 1 1,0 0 0,0 0-1,0 0 1,0 0 0,0 0-1,0 0 1,0 0 0,0 0-1,0 0 1,0 0-1,0 1 1,-2-1 0,-22 9-2330,24-8 2047,0-1 0,0 1 0,0 0 0,0 0 0,0 0 0,1 0 0,-1 0 0,0-1 0,1 1 0,-1 1 0,0-1 0,1 0 1,0 0-1,-1 0 0,1 0 0,-1 0 0,1 0 0,0 0 0,0 1 0,0 1 0,1 1-3507,8-2-1606</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5:48.136"/>
    </inkml:context>
    <inkml:brush xml:id="br0">
      <inkml:brushProperty name="width" value="0.025" units="cm"/>
      <inkml:brushProperty name="height" value="0.025" units="cm"/>
    </inkml:brush>
  </inkml:definitions>
  <inkml:trace contextRef="#ctx0" brushRef="#br0">200 25 1185,'0'0'19597,"-6"-4"-17611,2 1-1684,1 1 0,-1-1 0,0 1 0,-1 0-1,1 1 1,0-1 0,0 0 0,-1 1 0,1 0-1,-1 0 1,1 1 0,-1-1 0,1 1 0,-1 0 0,1 0-1,-1 1 1,1-1 0,-1 1 0,1 0 0,-1 0 0,1 0-1,0 1 1,-1-1 0,1 1 0,-8 5 0,7-5-269,0 1 1,1 0 0,-1 0-1,1 0 1,-1 1 0,1-1-1,0 1 1,0 0 0,0 0-1,1 0 1,-1 1-1,1 0 1,0-1 0,1 1-1,-1 0 1,1 0 0,0 0-1,0 1 1,0-1 0,1 0-1,0 1 1,-1 7 0,3-11-39,-1-1 1,1 1 0,-1 0-1,1-1 1,0 1-1,0-1 1,0 1 0,-1-1-1,2 1 1,-1-1 0,0 0-1,0 1 1,0-1-1,1 0 1,-1 0 0,0 0-1,1 0 1,-1 0 0,1 0-1,-1 0 1,1-1-1,0 1 1,-1-1 0,1 1-1,0-1 1,-1 1 0,1-1-1,0 0 1,3 0-1,62 2-1370,-51-2 293,25-4-3161,-3-11-3494,-18 1 141</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19.863"/>
    </inkml:context>
    <inkml:brush xml:id="br0">
      <inkml:brushProperty name="width" value="0.025" units="cm"/>
      <inkml:brushProperty name="height" value="0.025" units="cm"/>
    </inkml:brush>
  </inkml:definitions>
  <inkml:trace contextRef="#ctx0" brushRef="#br0">165 177 12748,'0'0'8104,"-10"1"-7320,3 0-615,0 1 0,0 0 0,0 0 0,0 1 0,0-1 0,1 1 0,-1 1 0,1-1 0,0 1 0,0 0 0,0 1 0,1 0 0,0 0 0,-1 0 0,2 0 0,-1 1 0,1-1 0,-1 1 0,-3 8 0,2-5 201,1 1 1,0-1-1,1 1 0,-5 13 1,8-21-352,1-1 1,-1 0-1,1 1 1,-1-1-1,1 1 1,-1-1-1,1 1 1,0-1-1,0 1 1,0-1-1,0 1 1,0-1-1,0 1 1,0-1-1,0 1 1,0-1-1,1 1 1,-1-1-1,1 1 1,-1-1-1,1 1 1,0-1-1,-1 0 1,1 1-1,0-1 1,0 0-1,0 0 1,0 0-1,0 0 1,0 0-1,0 0 1,1 0-1,-1 0 1,0 0-1,0 0 1,1 0-1,-1-1 1,1 1-1,1 0 0,7 1-33,0-1-1,0-1 0,0 1 0,1-2 1,-1 1-1,0-1 0,0-1 0,0 0 1,0 0-1,0-1 0,0 0 0,-1-1 1,1 0-1,-1-1 0,17-11 0,1-1-58,-1-2 0,-1 0 0,42-45 0,-47 43 84,-2 0-1,22-33 1,-34 46-8,-1 0 0,-1 0 0,1-1 0,-2 1 0,1-1-1,-1 0 1,0 0 0,-1-1 0,0 1 0,1-17 0,-3 26-3,0-1 1,0 1-1,0-1 1,0 1-1,0 0 1,0-1-1,0 1 0,0 0 1,0-1-1,0 1 1,-1 0-1,1-1 0,0 1 1,0 0-1,-1 0 1,1-1-1,0 1 1,0 0-1,-1-1 0,1 1 1,0 0-1,0 0 1,-1 0-1,1-1 1,0 1-1,-1 0 0,1 0 1,0 0-1,-1 0 1,1 0-1,-1 0 0,1 0 1,0 0-1,-1 0 1,1-1-1,0 2 1,-1-1-1,1 0 0,0 0 1,-1 0-1,1 0 1,-1 0-1,1 0 0,0 0 1,-1 0-1,1 0 1,0 1-1,-1-1 1,1 0-1,-1 1 0,-18 10 86,10-2 4,0 1 0,0 0 0,1 0 0,0 1 0,1 0 1,0 0-1,-9 22 0,12-25-97,1 0-1,0-1 1,1 1 0,0 1-1,0-1 1,1 0 0,-1 1 0,2-1-1,-1 0 1,1 1 0,1-1 0,0 1-1,2 11 1,-1-16-421,-1 0-1,1-1 1,0 1 0,1 0 0,-1-1-1,1 0 1,-1 1 0,1-1-1,0 0 1,0 0 0,0-1-1,6 5 1,15 6-6635</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5:49.884"/>
    </inkml:context>
    <inkml:brush xml:id="br0">
      <inkml:brushProperty name="width" value="0.025" units="cm"/>
      <inkml:brushProperty name="height" value="0.025" units="cm"/>
    </inkml:brush>
  </inkml:definitions>
  <inkml:trace contextRef="#ctx0" brushRef="#br0">125 391 10186,'0'0'15294,"-9"-6"-14819,-33-14-149,40 20-302,0 0 1,1 0-1,-1 0 0,0 0 1,0 0-1,0 1 1,1-1-1,-1 1 0,0-1 1,1 1-1,-1-1 1,0 1-1,1 0 0,-1 0 1,1 0-1,-1 0 1,1 0-1,-1 0 0,1 1 1,0-1-1,0 0 1,-2 3-1,-22 31 991,24-33-931,0-1-17,0 0-1,0 0 1,0 0 0,1 0-1,-1 0 1,0 1 0,1-1-1,-1 0 1,1 1 0,-1-1-1,1 0 1,0 1 0,-1-1-1,1 1 1,0-1 0,0 0-1,0 1 1,0-1 0,0 1-1,0-1 1,1 0 0,-1 2-1,1-2-28,0 0-1,0-1 0,0 1 1,0-1-1,0 1 1,0-1-1,0 1 0,0-1 1,0 0-1,0 0 1,0 1-1,0-1 0,0 0 1,0 0-1,0 0 1,0 0-1,0 0 0,0 0 1,0 0-1,0-1 0,2 1 1,11-4 107,0 0 0,26-11 1,-35 13-135,32-16 8,-28 13-49,1 0 0,0 0 1,0 1-1,0 0 0,0 1 0,0 0 1,22-2-1,-31 5 47,0 1 0,-1 0 0,1 0 0,-1-1 1,1 1-1,-1 0 0,1 0 0,-1 0 0,0 0 0,1-1 0,-1 1 0,0 0 1,0 0-1,1 0 0,-1 0 0,0 0 0,0 0 0,0 0 0,0 0 1,0 0-1,-1 0 0,1 0 0,0-1 0,0 1 0,0 0 0,-1 0 0,1 0 1,-1 1-1,0-1-1,1 0 1,-1 0-1,1 0 0,0-1 1,-1 1-1,1 0 0,0 0 1,0 0-1,0 0 0,0 0 1,0 0-1,0 0 1,0 0-1,0 0 0,0-1 1,0 1-1,0 0 0,1 0 1,-1 0-1,0 0 1,1 0-1,-1 0 0,0-1 1,1 1-1,-1 0 0,1 0 1,-1 0-1,2 0 0,3-2-4,0 0 0,0 0 0,0 0 0,0-1 0,0 0-1,0 0 1,0 0 0,-1-1 0,1 1 0,-1-1 0,0 0-1,8-7 1,-4 2-171,1 0 1,-1 0-1,0-1 0,12-18 0,-22 38 211,0 0 0,1 0-1,0 0 1,2 14 0,-1-16 25,0-8-70,0-1 0,0 1 0,1 0 0,-1 0 0,0 0 0,1-1 0,-1 1 0,0 0 0,1 0 0,-1-1 0,1 1 0,-1 0 0,1-1 0,-1 1 0,1-1 0,0 1 0,-1 0 0,1-1 0,0 0 0,-1 1 0,1-1 0,0 1 0,0-1 0,-1 0 0,1 1 0,0-1 0,0 0 0,0 0 0,-1 0 0,1 0 0,0 1 0,0-1 0,0 0 0,0-1 0,-1 1 0,1 0 0,0 0 0,0 0 0,0 0 0,0-1 0,-1 1 0,1 0 0,0-1-1,0 1 1,0-1 0,39-17 46,11-31-358,-48 45 264,0 1 0,0-1 0,-1 0-1,1 1 1,-1-1 0,0 0 0,0-1 0,0 1 0,0 0 0,-1-1-1,0 1 1,0-1 0,1-5 0,-21 45 174,17-31-81,1 0 0,-1 0 0,1 0 0,0 1-1,1-1 1,-1 0 0,1 0 0,0 1-1,0-1 1,0 0 0,0 1 0,1-1-1,-1 0 1,3 7 0,-2-9-43,0-1 1,-1 0-1,1 0 0,0 1 0,0-1 1,-1 0-1,1 0 0,0 0 1,0 0-1,0 0 0,1 0 1,-1 0-1,0 0 0,0-1 1,0 1-1,1 0 0,-1-1 1,2 2-1,0-2-9,0 1-1,-1-1 1,1 0 0,0 0 0,-1 0 0,1 0-1,0 0 1,-1-1 0,1 1 0,0-1-1,-1 0 1,1 0 0,3-1 0,3-3-95,0 0 0,0-1 0,0 0 0,0 0 0,-1-1 0,0 0 0,-1 0 0,11-13 0,52-75-676,-61 82 608,4-7-46,5-4 157,-1 0 0,-1-2 1,-2 0-1,-1 0 0,0-1 1,8-31-1,-21 47 237,-9 21-155,-10 23 65,1 19 358,3 1 0,2 0-1,2 1 1,3 0 0,-2 88 0,9-157-581,0 1-1,-2 0 1,1 0-1,-2 0 1,0 0-1,-10-24 1,-43-76-222,66 121 415,-1-1-1,1 0 1,0 0 0,1-1-1,-1 0 1,1 0 0,19 5 0,-20-7-808,0 0 0,1-1 0,-1 0 1,1 0-1,-1-1 0,1-1 0,0 1 1,0-1-1,-1-1 0,1 0 0,-1 0 0,17-5 1,-15 2-160,1 0 1,-1-1-1,0-1 1,17-10 0,19-19 3106,-56 41 5233,-5 2-4352,-7 10-2821,19-16-297,1-1-1,0 1 1,-1-1 0,1 1 0,0 0-1,0 0 1,0 0 0,0-1-1,0 1 1,0 0 0,1 0-1,-1 0 1,1 0 0,-1 1 0,1-1-1,0 0 1,0 0 0,0 0-1,0 0 1,0 0 0,1 3 0,0-4-16,-1 0 0,1 1 0,0-1 0,0 0 0,0 0 0,0 0 0,0 1 0,1-1 0,-1-1 0,0 1 0,0 0 0,1 0 0,-1 0 0,1-1 0,-1 1 0,0 0 0,1-1 0,-1 0 0,4 1 0,36 7-948,-32-6 704,1-1-4,36 9-393,-45-9 709,0-1 1,1 0 0,-1 0 0,0 1-1,0-1 1,0 1 0,0-1 0,0 1-1,0 0 1,0-1 0,0 1 0,0 0 0,0 0-1,0 0 1,0-1 0,0 1 0,-1 0-1,1 0 1,0 0 0,-1 0 0,1 1 0,0-1-1,-1 0 1,0 0 0,1 0 0,-1 0-1,0 0 1,1 1 0,-1-1 0,0 2-1,-1-1 105,1-1-1,-1 1 1,0 0-1,0-1 1,0 1-1,0-1 0,0 0 1,0 1-1,0-1 1,0 0-1,-1 1 1,1-1-1,-1 0 0,1 0 1,-1 0-1,1-1 1,-3 2-1,-33 15 829,25-12-622,-11 5-522,-49 21 1635,23-15-8890,43-16 848</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5:54.825"/>
    </inkml:context>
    <inkml:brush xml:id="br0">
      <inkml:brushProperty name="width" value="0.025" units="cm"/>
      <inkml:brushProperty name="height" value="0.025" units="cm"/>
    </inkml:brush>
  </inkml:definitions>
  <inkml:trace contextRef="#ctx0" brushRef="#br0">17 1 14446,'0'0'9358,"0"9"-7783,-14 306 2824,12-286-4055,1 54 0,1-83-339,0 0 0,0 1-1,0-1 1,0 1 0,0-1 0,1 0-1,-1 1 1,0-1 0,0 0 0,0 1-1,0-1 1,0 1 0,1-1 0,-1 0-1,0 1 1,0-1 0,1 0 0,-1 1-1,0-1 1,0 0 0,1 0-1,-1 1 1,0-1 0,1 0 0,-1 0-1,0 0 1,1 1 0,-1-1 0,1 0-1,-1 0 1,0 0 0,1 0 0,-1 0-1,1 0 1,-1 0 0,19-5 149,12-14 55,0-9-140,45-35-552,-70 59 448,-1 0 0,1 1-1,0 0 1,1 0 0,-1 0-1,0 1 1,1 0-1,0 0 1,-1 0 0,1 1-1,10-1 1,-16 3 23,0-1 0,0 0 0,0 0 0,0 0 1,1 1-1,-1-1 0,0 0 0,0 1 0,0-1 0,0 1 0,0-1 1,0 1-1,0 0 0,0-1 0,0 1 0,-1 0 0,1 0 0,0 0 0,0 0 1,-1 0-1,1 0 0,0-1 0,0 3 0,9 35-42,-9-30 116,-1-1 1,0 1-1,0 0 0,-1 0 1,0 0-1,0 0 1,-5 11-1,3-13 18,0 0 0,-1-1 0,1 1 0,-1-1 0,0 0-1,-1 0 1,0-1 0,1 1 0,-1-1 0,-1 0 0,1 0 0,-1-1 0,1 1 0,-1-1 0,-9 3 0,5-2 36,0-1 1,1 0-1,-1-1 1,0 0 0,-1 0-1,1-1 1,0 0 0,0-1-1,-13-1 1,19 0-162,1 0-1,-1 0 1,1 0-1,0-1 1,-1 1-1,1-1 1,0 1-1,0-1 1,0 0-1,0 0 1,0-1-1,1 1 1,-1-1-1,1 1 1,-1-1-1,1 0 1,0 0-1,0 0 1,0 0 0,0 0-1,1 0 1,-1-1-1,1 1 1,0 0-1,0-1 1,-1-5-1,6 8-934,0 0 1,0 0-1,1 0 0,-1 1 0,0-1 1,0 1-1,0 0 0,8 1 0,-6 0-895,18-1-4739,2 0-5504</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5:57.239"/>
    </inkml:context>
    <inkml:brush xml:id="br0">
      <inkml:brushProperty name="width" value="0.025" units="cm"/>
      <inkml:brushProperty name="height" value="0.025" units="cm"/>
    </inkml:brush>
  </inkml:definitions>
  <inkml:trace contextRef="#ctx0" brushRef="#br0">9 60 1313,'-1'-10'3050,"-5"0"14122,5 22-15154,1 1-1066,0-4-412,0-1 1,0 1 0,1-1 0,0 1-1,3 14 1,-3-21-507,0 0 0,0 0 0,0 0 0,0 0 0,0 0 0,0 0 0,1 0 0,-1-1-1,1 1 1,-1 0 0,1-1 0,-1 0 0,1 1 0,0-1 0,0 0 0,0 1 0,0-1 0,0 0 0,0-1 0,0 1 0,0 0 0,0 0 0,0-1-1,1 1 1,-1-1 0,0 0 0,3 0 0,3 0-93,-1 0 1,0-1-1,1 0 0,-1-1 0,0 0 1,0 0-1,0 0 0,0-1 0,0 0 0,-1 0 1,1 0-1,-1-1 0,0 0 0,0-1 1,0 1-1,6-8 0,-4 5-720,0-1-1,-1 0 1,-1 0 0,1-1-1,-1 0 1,0 0 0,-1-1-1,0 1 1,-1-1 0,6-18-1,-33 143 4549,-28 38-817,-17 60-1056,64-180-2282,8-23-2247,10-17-3039,-1-10-2299</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6:01.229"/>
    </inkml:context>
    <inkml:brush xml:id="br0">
      <inkml:brushProperty name="width" value="0.025" units="cm"/>
      <inkml:brushProperty name="height" value="0.025" units="cm"/>
    </inkml:brush>
  </inkml:definitions>
  <inkml:trace contextRef="#ctx0" brushRef="#br0">1 15 8392,'10'-15'12703,"-10"31"-9060,-2 8-3376,-3 101 2835,5-125-3095,0 1 0,0-1 0,0 0 0,0 1 1,0-1-1,0 1 0,0-1 0,0 0 0,0 1 1,0-1-1,0 1 0,0-1 0,1 0 0,-1 1 1,0-1-1,0 0 0,1 1 0,-1-1 1,0 0-1,0 1 0,1-1 0,-1 0 0,0 0 1,1 1-1,-1-1 0,0 0 0,1 0 0,-1 0 1,0 1-1,1-1 0,-1 0 0,1 0 0,-1 0 1,0 0-1,1 0 0,-1 0 0,1 0 0,0 0 1,22-6 210,18-17 19,86-90-199,-127 113-36,1-1 0,-1 1 0,0 0 0,1-1 0,-1 1 0,0 0 0,1 0 0,-1-1 1,0 1-1,1 0 0,-1 0 0,1 0 0,-1-1 0,1 1 0,-1 0 0,0 0 0,1 0 0,-1 0 1,1 0-1,-1 0 0,1 0 0,-1 0 0,0 0 0,1 0 0,-1 0 0,1 0 0,-1 0 0,1 0 0,-1 0 1,0 1-1,1-1 0,-1 0 0,1 0 0,-1 0 0,0 1 0,1-1 0,-1 0 0,0 1 0,1-1 1,-1 0-1,0 0 0,1 1 0,-1-1 0,0 1 0,0-1 0,1 0 0,-1 1 0,0-1 0,0 1 1,0-1-1,0 0 0,0 1 0,1-1 0,-1 1 0,0-1 0,0 1 0,0-1 0,0 0 0,0 1 1,0-1-1,0 1 0,-1-1 0,1 1 0,0 0 0,1 48 251,0-18-125,0-30-121,-1 1-1,1-1 0,0 0 0,-1 0 0,1 0 1,0-1-1,0 1 0,0 0 0,0 0 0,0 0 0,0 0 1,0-1-1,0 1 0,0-1 0,0 1 0,0-1 1,0 1-1,0-1 0,1 1 0,-1-1 0,0 0 0,0 0 1,0 0-1,1 1 0,-1-1 0,0-1 0,0 1 1,1 0-1,-1 0 0,0 0 0,0-1 0,0 1 0,1 0 1,1-2-1,41-14 151,-11-6-206,-27 18 30,0-1 0,-1 1 1,2 0-1,-1 0 0,0 0 0,1 1 0,-1 0 1,1 1-1,0-1 0,0 1 0,0 1 0,9-2 1,-16 4 26,1 0 0,0 0 0,0 0 0,-1 0 1,1 0-1,-1 0 0,1 0 0,-1 0 1,0 1-1,1-1 0,-1 0 0,0 0 1,0 0-1,0 1 0,0-1 0,0 0 0,0 0 1,0 0-1,0 2 0,-2 29 404,-10 10-2,10-36-753,-1 0 0,1 1-1,0 0 1,1-1 0,-2 13 0,3-31-10622,0 10 8952,0-17-8546</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6:01.589"/>
    </inkml:context>
    <inkml:brush xml:id="br0">
      <inkml:brushProperty name="width" value="0.025" units="cm"/>
      <inkml:brushProperty name="height" value="0.025" units="cm"/>
    </inkml:brush>
  </inkml:definitions>
  <inkml:trace contextRef="#ctx0" brushRef="#br0">0 1 21140,'0'0'8872</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6:03.574"/>
    </inkml:context>
    <inkml:brush xml:id="br0">
      <inkml:brushProperty name="width" value="0.025" units="cm"/>
      <inkml:brushProperty name="height" value="0.025" units="cm"/>
    </inkml:brush>
  </inkml:definitions>
  <inkml:trace contextRef="#ctx0" brushRef="#br0">127 78 9577,'2'-4'1075,"0"1"-1,0 0 1,0-1 0,0 1-1,0-1 1,-1 1 0,0-1-1,0 0 1,0 0 0,1-4-1,-2 7-906,0 1-1,0-1 1,0 0-1,0 1 1,0-1-1,0 1 1,0-1-1,0 0 1,0 1-1,-1-1 1,1 0-1,0 1 1,0-1-1,-1 1 1,1-1-1,0 0 1,-1 1-1,1-1 1,0 1-1,-1-1 1,1 1-1,-1-1 1,1 1-1,-2-1 1,1 1-134,0-1 1,0 1-1,-1 0 1,1 0-1,-1 0 1,1-1-1,0 1 1,-1 1-1,1-1 0,0 0 1,-1 0-1,1 0 1,0 1-1,0-1 1,-1 1-1,1-1 1,-2 2-1,-3 1 45,1 1 0,-1-1-1,1 1 1,-1 1 0,1-1 0,0 1-1,1 0 1,-1 0 0,1 0-1,-6 11 1,-1 1 312,1 1 0,-10 25 0,18-39-335,0 0 0,0 0 0,1 1-1,0-1 1,0 1 0,0-1 0,1 1-1,-1-1 1,1 6 0,0-9-48,0 0 0,1 0 0,-1-1 0,0 1 0,0-1 0,0 1 0,1 0 0,-1-1 0,0 1 0,1 0 0,-1-1 0,0 1 0,1-1 0,-1 1 0,1-1 0,-1 1 0,1-1 0,-1 1 0,1-1 0,-1 0 0,1 1 0,0-1 0,-1 0 0,2 1 0,0-1 8,0 1 0,0-1 0,0 0 0,0 0 0,-1-1 0,1 1 0,0 0 0,0 0 0,0-1 0,0 1 0,0-1 1,-1 0-1,4-1 0,6-4 19,0-1 1,0 0 0,-1 0 0,0-1 0,10-10 0,-8 7-46,0 1 1,24-16 0,-31 24-1,-1 0 1,1-1-1,-1 2 1,1-1-1,0 0 1,-1 1-1,1 0 0,0 0 1,0 0-1,0 1 1,0 0-1,0 0 1,6 1-1,-9-1 6,0 1 1,0 0-1,0 0 1,0-1-1,0 1 0,0 1 1,0-1-1,-1 0 1,1 0-1,0 1 0,-1-1 1,1 1-1,-1 0 1,1-1-1,-1 1 0,0 0 1,0 0-1,0-1 1,0 1-1,0 0 0,0 0 1,0 0-1,-1 1 1,1-1-1,-1 0 0,1 0 1,-1 4-1,10 22 158,-10-27-147,1-1 0,-1 0 0,0 0-1,1 0 1,-1 1 0,0-1-1,1 0 1,-1 0 0,0 0-1,1 0 1,-1 1 0,1-1 0,-1 0-1,0 0 1,1 0 0,-1 0-1,1 0 1,-1 0 0,0 0 0,1 0-1,-1 0 1,0 0 0,1-1-1,-1 1 1,1 0 0,-1 0 0,0 0-1,1 0 1,-1-1 0,0 1-1,1 0 1,-1 0 0,0 0-1,1-1 1,-1 1 0,0 0 0,0-1-1,1 1 1,-1 0 0,0-1-1,0 1 1,0 0 0,1-1 0,-1 1-1,0 0 1,0-1 0,0 1-1,0 0 1,0-1 0,0 1-1,0-1 1,10-20 125,-5 8-62,-2 1 1,0-1 0,0 0-1,-1 0 1,-1 0-1,0 0 1,-1 0 0,-2-26-1,-1 31 669,1 12-536,2-3-205,0-1-1,0 1 0,0 0 1,0 0-1,0 0 1,0 0-1,1-1 1,-1 1-1,0 0 1,1 0-1,-1 0 1,0-1-1,1 1 0,-1 0 1,1-1-1,-1 1 1,1 0-1,-1-1 1,1 1-1,0 0 1,-1-1-1,1 1 1,1 0-1,4 2-149,1 0 0,-1-1 0,1 0 0,0 0 1,0 0-1,0-1 0,0 0 0,0 0 0,8-1 0,28 0-3918,-5-3-4980,-33 3 7209,13-2-6476</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6:03.950"/>
    </inkml:context>
    <inkml:brush xml:id="br0">
      <inkml:brushProperty name="width" value="0.025" units="cm"/>
      <inkml:brushProperty name="height" value="0.025" units="cm"/>
    </inkml:brush>
  </inkml:definitions>
  <inkml:trace contextRef="#ctx0" brushRef="#br0">108 120 11531,'0'0'12342,"-8"-4"-11183,7 4-1142,-1-1 23,1 0 0,-1 0 0,0 0-1,0 0 1,0 0 0,0 1 0,0-1 0,0 0-1,0 1 1,0 0 0,0-1 0,0 1 0,0 0-1,0 0 1,0 0 0,-1 1 0,1-1 0,0 0-1,0 1 1,0-1 0,0 1 0,0 0-1,0 0 1,1-1 0,-1 1 0,0 0 0,0 1-1,1-1 1,-1 0 0,0 1 0,1-1 0,-1 0-1,1 1 1,0 0 0,-1-1 0,1 1 0,0 0-1,-2 3 1,0 1 107,-1 0 0,1 0 0,0 0 0,0 0 0,1 1 0,0-1 1,0 1-1,0 0 0,1 0 0,-1 12 0,2-18-144,0-1 0,0 1 1,0 0-1,0-1 0,0 1 1,1 0-1,-1-1 0,0 1 1,0-1-1,0 1 0,1 0 1,-1-1-1,0 1 1,1-1-1,-1 1 0,1-1 1,-1 1-1,0-1 0,1 1 1,-1-1-1,1 1 0,-1-1 1,1 0-1,0 1 0,-1-1 1,1 0-1,-1 1 0,1-1 1,-1 0-1,2 0 0,27 0 120,22-17-24,-33 6-105,-2-1-1,0 0 1,0-1-1,-1 0 0,-1-2 1,0 0-1,-1 0 1,0-1-1,-1-1 1,-2 0-1,1 0 0,9-25 1,-19 40 540,-2 5 21,-20 49-144,13-37-321,2 0 0,0 0 0,0 0-1,2 1 1,0 0 0,1 0 0,0 0-1,1 0 1,1 0 0,1 18 0,0-30-214,1-1 0,-1 0 0,1 0 1,0 0-1,0 0 0,0-1 0,0 1 1,1 0-1,-1 0 0,4 4 0,14 7-4595,-5-12-1633</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6:04.901"/>
    </inkml:context>
    <inkml:brush xml:id="br0">
      <inkml:brushProperty name="width" value="0.025" units="cm"/>
      <inkml:brushProperty name="height" value="0.025" units="cm"/>
    </inkml:brush>
  </inkml:definitions>
  <inkml:trace contextRef="#ctx0" brushRef="#br0">8 144 7143,'0'0'14782,"9"0"-13127,-1 1-1251,1-1 1,0 0-1,-1-1 1,1 0-1,-1 0 1,1-1-1,-1 0 1,0 0-1,1-1 1,-1 0-1,-1-1 0,14-7 1,-17 9-277,55-41 696,-57 42-798,0-1 0,0 0 0,1 0 0,-1 0 0,0 0 0,-1 0-1,1 0 1,0-1 0,-1 1 0,1-1 0,-1 1 0,1-1 0,-1 0-1,0 1 1,0-1 0,-1 0 0,1 0 0,-1 1 0,1-1 0,-1 0 0,0-4-1,-1 6-17,0 0 0,0 0-1,0 0 1,0 0-1,0 0 1,0 0-1,0 0 1,-1 1 0,1-1-1,0 0 1,-1 1-1,1-1 1,0 1-1,-1-1 1,1 1 0,-1 0-1,1 0 1,-1-1-1,1 1 1,0 0-1,-1 0 1,1 1 0,-1-1-1,1 0 1,-1 0-1,-1 1 1,-42 9-52,34-5 20,0 0 0,0 1 1,1 0-1,0 1 1,0 1-1,0-1 0,-11 13 1,16-14 18,-1-1-1,1 1 1,1 0 0,-1 1 0,1-1 0,0 1-1,0-1 1,1 1 0,0 0 0,0 0 0,1 1-1,-3 14 1,5-22 6,0 1-1,0 0 1,0-1-1,0 1 0,0 0 1,0-1-1,0 1 1,0 0-1,0-1 0,1 1 1,-1 0-1,0-1 1,0 1-1,1-1 1,-1 1-1,1 0 0,-1-1 1,0 1-1,1-1 1,-1 1-1,1-1 0,-1 1 1,1-1-1,-1 0 1,1 1-1,0-1 1,-1 0-1,1 1 0,-1-1 1,1 0-1,1 1 1,29 1 60,31-13 51,-5-7-124,45-12-28,-91 27 25,0 1-1,0 1 1,1 0-1,-1 0 1,0 1-1,0 1 1,13 2-1,-23-3 11,1 0 1,-1 0-1,0 1 0,0-1 0,1 1 1,-1-1-1,0 1 0,0-1 0,0 1 1,0 0-1,0-1 0,0 1 1,0 0-1,0 0 0,0 0 0,0 0 1,0 0-1,0 0 0,-1 0 1,1 0-1,0 0 0,-1 0 0,2 3 1,1 28 146,-2-9 566,-1-22-689,1-1 1,-1 0-1,0 0 0,0 0 1,1 0-1,-1 0 1,0 1-1,0-1 0,1 0 1,-1 0-1,0 0 1,1 0-1,-1 0 0,0 0 1,1 0-1,-1 0 1,0 0-1,0 0 0,1 0 1,-1 0-1,0 0 1,1 0-1,-1 0 1,0-1-1,0 1 0,1 0 1,-1 0-1,0 0 1,0 0-1,1-1 0,-1 1 1,0 0-1,0 0 1,1 0-1,-1-1 0,0 1 1,0 0-1,0 0 1,0-1-1,1 1 0,-1 0 1,0 0-1,0-1 1,0 1-1,0 0 1,0-1-1,0 1 0,0 0 1,0 0-1,0-1 1,0 1-1,10-15 226,-6 2-187,0 0 0,-1 0-1,0 0 1,-1-1 0,-1 1-1,0-1 1,0 1 0,-3-23-1,1-2-95,33 38-2162,28 5-5620,-21-3 116</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6:05.869"/>
    </inkml:context>
    <inkml:brush xml:id="br0">
      <inkml:brushProperty name="width" value="0.025" units="cm"/>
      <inkml:brushProperty name="height" value="0.025" units="cm"/>
    </inkml:brush>
  </inkml:definitions>
  <inkml:trace contextRef="#ctx0" brushRef="#br0">122 272 9737,'0'0'5397,"8"-11"-2583,25-35-610,-31 44-1840,0-1-1,-1 1 1,1-1-1,-1 1 1,1-1-1,-1 0 0,0 0 1,0 0-1,0 0 1,0 0-1,0-6 1,-1 9-277,0-1 0,0 1 0,0-1 0,0 0 0,-1 1 0,1-1 0,0 0 0,0 1 0,-1-1 0,1 1 0,0-1 0,-1 1 0,1-1 0,0 0 0,-1 1 0,1-1 0,-1 1 0,1 0 0,-1-1 0,1 1 0,-1-1 0,1 1 0,-1 0 0,1-1 0,-1 1 0,0 0 0,1 0 0,-1 0 0,0-1 0,1 1 0,-2 0 0,-1 0-23,-1 0-1,1 0 1,-1 0-1,1 1 1,-1 0-1,1-1 1,-1 1 0,1 0-1,0 1 1,0-1-1,-1 0 1,1 1-1,0 0 1,0 0-1,-2 2 1,-6 5-18,2 0 0,-1 0 1,1 1-1,1 1 0,0-1 0,0 2 1,1-1-1,0 1 0,1 0 0,1 0 1,0 0-1,0 1 0,1 0 1,-4 22-1,8-34-41,0 0 0,0 1 1,0-1-1,0 0 0,0 0 1,0 0-1,0 0 0,1 0 1,-1 0-1,0 0 0,0 0 1,1 0-1,-1 0 0,1 0 0,-1 0 1,1 0-1,-1 0 0,1-1 1,0 1-1,-1 0 0,1 0 1,0 0-1,0-1 0,0 1 1,-1 0-1,1-1 0,0 1 1,1 0-1,1 0 5,0 0 0,0-1 1,0 1-1,0-1 0,0 0 1,0 1-1,0-1 0,0 0 0,0-1 1,4 0-1,5-1 20,-1-1 0,1 0-1,-1-1 1,16-7 0,-6-1-59,0 0-1,-1-1 0,0-2 1,-1 0-1,-1-1 0,0 0 1,24-31-1,-31 33 33,0 0-1,-1-1 1,-1-1 0,0 0-1,-1 0 1,0 0-1,-2-1 1,0-1 0,-1 1-1,6-31 1,-11 47 13,0 0 0,1 0 0,-1 1 0,0-1 0,0 0 0,0 0 0,0 0 0,0 0 0,0 0 0,0 1 0,0-1 0,0 0 0,0 0 0,0 0 0,0 0 0,-1 1 0,1-1 0,0 0 0,-1 0 0,1 1 0,0-1 0,-1 0 0,1 0 0,-1 1 0,1-1 0,-2-1 0,1 2 5,0 0-1,0 1 1,0-1-1,0 0 1,0 0 0,0 1-1,0-1 1,0 0-1,0 1 1,0-1-1,0 1 1,0-1-1,0 1 1,0 0-1,1-1 1,-1 1-1,-1 1 1,-34 39 373,27-30-413,-59 87 945,63-90-791,0 1 0,1 0 0,0 0 0,0 0 0,1 0 1,0 0-1,0 1 0,1 0 0,-1 15 0,3-24-133,0 0-1,0 0 1,0 0-1,1 0 1,-1 0 0,0 1-1,0-1 1,1 0 0,-1 0-1,1 0 1,-1 0 0,1 0-1,-1 0 1,1 0-1,0 0 1,-1 0 0,1 0-1,0-1 1,0 1 0,0 0-1,0 0 1,-1-1 0,1 1-1,0 0 1,0-1 0,0 1-1,1-1 1,-1 0-1,0 1 1,0-1 0,0 0-1,0 1 1,0-1 0,0 0-1,0 0 1,1 0 0,-1 0-1,0 0 1,0 0-1,0 0 1,0-1 0,0 1-1,3-1 1,-2 1-1,0-1 0,0 1 0,0-1 0,0 0 0,0 0 0,0 0 0,0 0 0,0 0 0,0 0 0,0 0 0,-1 0 0,1-1-1,0 1 1,-1-1 0,1 0 0,-1 1 0,0-1 0,1 0 0,-1 0 0,0 1 0,0-1 0,0 0 0,0 0 0,0-3 0,-3 6-372,-20 14-4183,15-8 1659,11-4 545,2-4-3164,-1-6-3177</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6:06.760"/>
    </inkml:context>
    <inkml:brush xml:id="br0">
      <inkml:brushProperty name="width" value="0.025" units="cm"/>
      <inkml:brushProperty name="height" value="0.025" units="cm"/>
    </inkml:brush>
  </inkml:definitions>
  <inkml:trace contextRef="#ctx0" brushRef="#br0">28 485 6054,'-23'17'13214,"19"-9"-6842,17-8-4017,-2-4-1929,1 0 0,-1-1 1,0 0-1,-1-1 0,1 0 1,-1-1-1,-1 0 0,14-13 1,4-1-31,30-22-203,94-92 0,-134 118-178,-1-1 0,-1-1 1,0 0-1,-2-1 0,0-1 1,-2 0-1,0 0 0,-1-1 1,9-32-1,-15 39-15,-16 27 0,-4 12 0,-7 20 0,-15 24 0,4 2 0,-39 116 0,70-172 0,0 0 0,0 1 0,2-1 0,0 22 0,1-36 0,-1 1 0,1-1 0,0 1 0,0-1 0,0 1 0,0 0 0,0-1 0,0 1 0,0-1 0,0 1 0,1-1 0,-1 1 0,0-1 0,0 1 0,0-1 0,0 1 0,1-1 0,-1 1 0,0-1 0,1 1 0,-1-1 0,0 1 0,1-1 0,-1 0 0,0 1 0,1-1 0,-1 0 0,1 1 0,-1-1 0,1 0 0,0 1 0,16-8 0,13-24 0,-12-7-2498,-15 30 1256,0 0-1,-1 0 0,0 0 0,-1-1 0,0 1 0,0 0 0,-1-1 1,0 1-1,-2-16 0,-4 1-5163</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20.693"/>
    </inkml:context>
    <inkml:brush xml:id="br0">
      <inkml:brushProperty name="width" value="0.025" units="cm"/>
      <inkml:brushProperty name="height" value="0.025" units="cm"/>
    </inkml:brush>
  </inkml:definitions>
  <inkml:trace contextRef="#ctx0" brushRef="#br0">72 0 11371,'0'0'6742,"-5"11"-4889,-9 30-918,1 2 0,2 0 1,1 0-1,3 1 1,-2 47-1,7 236 3708,2-322-4591,0-2-22,-1 0-1,1 0 1,0 0 0,1 0-1,-1 0 1,1 0-1,-1 0 1,1 0 0,0 0-1,0-1 1,0 1-1,0 0 1,1-1-1,2 6 1,-3-8-8,-1-1 0,1 1 0,-1 0 0,1 0 0,-1-1 0,1 1 0,-1 0 0,1 0 0,-1-1 0,1 1 0,-1-1-1,0 1 1,1 0 0,-1-1 0,0 1 0,1-1 0,-1 1 0,0-1 0,1 1 0,-1-1 0,0 1 0,0-1 0,0 1 0,1-1 0,-1 1 0,0-1 0,0 1 0,0-1 0,0 0 0,0 1 0,0-1 0,0 1-1,0-2 1,3-22 220,0-26-612,-3 0 1,-2 0-1,-2 0 1,-15-70 0,19 122 177,1 0 0,0 0 0,0 0 0,0 0 0,0 0 0,0 0 1,0 0-1,0-1 0,1 1 0,-1 0 0,1-1 0,-1 1 0,1-1 1,0 1-1,0-1 0,-1 0 0,1 0 0,0 0 0,3 1 0,4 2-535,0 0 0,0-1 0,1 0-1,14 3 1,8-2-2496,0 0 1,39-2-1,-58-2 2140,0-1-1,0-1 1,0 0-1,0-1 1,21-7 0,-29 8 1389,0 0 0,0-1 0,0 1 0,-1-1 0,1 0 0,-1 0 0,6-6 0,-8 7 244,0 0-1,-1 0 1,1 0-1,-1 0 1,1 0 0,-1 0-1,0-1 1,0 1-1,0 0 1,0-1-1,0 1 1,0-1-1,-1 1 1,1-1-1,-1 1 1,0-4-1,0 5-443,0 1-1,0 0 0,1-1 1,-1 1-1,0-1 0,0 1 1,0 0-1,0-1 0,0 1 0,0 0 1,-1-1-1,1 1 0,0 0 1,0-1-1,0 1 0,0-1 1,0 1-1,0 0 0,-1 0 0,1-1 1,0 1-1,0 0 0,-1-1 1,1 1-1,0 0 0,0 0 1,-1-1-1,1 1 0,0 0 1,-1 0-1,1 0 0,0-1 0,-1 1 1,1 0-1,0 0 0,-1 0 1,1 0-1,0 0 0,-1 0 1,1 0-1,0 0 0,-1 0 1,0 0-1,-19 10 1488,-15 22-463,29-26-892,0 1 0,1 1-1,-1-1 1,2 1 0,-1 0 0,1 0 0,0 0 0,1 0 0,0 1 0,0-1 0,1 1 0,0 0 0,-1 14 0,3-22-231,0 0 1,0-1 0,0 1 0,0 0-1,0-1 1,1 1 0,-1 0-1,0-1 1,0 1 0,1 0-1,-1-1 1,1 1 0,-1-1-1,0 1 1,1 0 0,-1-1-1,1 1 1,-1-1 0,1 0-1,0 1 1,-1-1 0,1 1-1,-1-1 1,1 0 0,0 1-1,-1-1 1,1 0 0,0 0-1,29 4 153,-21-5-129,-1 1-1,1-2 0,-1 1 0,14-5 1,-12 1-300,-1 0 1,0 0 0,0-1 0,0 0 0,-1-1-1,0 0 1,0 0 0,-1-1 0,0 0 0,0 0-1,-1-1 1,0 1 0,0-1 0,6-15 0,-9 17-1124,0 0 0,-1 0 1,0-1-1,0 1 1,0 0-1,-1-1 1,0-11-1,-3 13-4628,-9 7 1627,11-1 4391,-12 8-3527</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6:07.102"/>
    </inkml:context>
    <inkml:brush xml:id="br0">
      <inkml:brushProperty name="width" value="0.025" units="cm"/>
      <inkml:brushProperty name="height" value="0.025" units="cm"/>
    </inkml:brush>
  </inkml:definitions>
  <inkml:trace contextRef="#ctx0" brushRef="#br0">1 44 4740,'0'0'24717,"11"-5"-23430,13-3-716,0 0 1,0 2-1,46-6 1,2 7-2026,-22 7-3426,-3 7-4674,-31-5-605</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6:07.447"/>
    </inkml:context>
    <inkml:brush xml:id="br0">
      <inkml:brushProperty name="width" value="0.025" units="cm"/>
      <inkml:brushProperty name="height" value="0.025" units="cm"/>
    </inkml:brush>
  </inkml:definitions>
  <inkml:trace contextRef="#ctx0" brushRef="#br0">194 58 12460,'0'0'12716,"-10"-1"-10570,3-1-1952,1 1 0,0-1 0,-1 2 0,1-1 0,-1 1 0,1 0 0,-1 0 0,1 1 0,-1 0 0,1 0 0,-1 0 0,1 1 1,0 0-1,0 0 0,0 1 0,0-1 0,0 1 0,0 1 0,-7 4 0,8-2-77,-1 0 0,1 0 1,0 0-1,0 1 0,1 0 1,0-1-1,-4 12 0,7-17-101,0 1-1,0-1 1,0 0 0,0 1-1,1 0 1,-1-1 0,0 1-1,1-1 1,0 1 0,-1 0-1,1 0 1,0-1 0,0 1-1,0 0 1,0-1-1,0 1 1,0 0 0,1-1-1,-1 1 1,0 0 0,1-1-1,-1 1 1,1 0 0,0-1-1,-1 1 1,1-1 0,0 1-1,0-1 1,0 0 0,0 1-1,0-1 1,1 0-1,-1 0 1,0 0 0,1 0-1,-1 0 1,0 0 0,1 0-1,1 1 1,5 0-16,1 1 0,-1-1 0,0-1 0,1 0 0,0 0 0,-1-1 0,1 0 0,-1 0 0,1-1 0,-1 0 0,1-1 0,-1 1 0,0-2 0,1 1 0,-1-1 0,0 0 0,11-7 0,-13 6 0,-1 1 0,1-1 0,-1 0 0,0 0 0,0 0 0,0-1 0,0 0 0,-1 0 0,0 0 0,0 0 0,0-1 0,-1 1 0,0-1 0,0 0 0,0 0 0,-1 0 0,0-1 0,0 1 0,0 0 0,-1-1 0,0 1 0,0-1 0,-1-7 0,0 12 2,0 0-1,0 1 1,0-1-1,-1 0 1,1 0 0,-1 1-1,1-1 1,-1 0-1,0 1 1,0-1 0,0 0-1,0 1 1,0-1 0,0 1-1,0-1 1,0 1-1,0 0 1,-1 0 0,1-1-1,0 1 1,-4-2-1,1 1 3,0 0-1,0 1 1,0-1 0,0 1-1,-1 0 1,1 0-1,0 0 1,-1 0-1,-4 1 1,3-1-28,0 1 1,0 0-1,1 0 0,-1 1 1,0 0-1,1 0 1,-1 0-1,1 0 1,-1 1-1,1 0 0,0 0 1,0 1-1,0-1 1,-9 7-1,2 12-3450,10-5-6953,2-9-1494</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6:08.710"/>
    </inkml:context>
    <inkml:brush xml:id="br0">
      <inkml:brushProperty name="width" value="0.025" units="cm"/>
      <inkml:brushProperty name="height" value="0.025" units="cm"/>
    </inkml:brush>
  </inkml:definitions>
  <inkml:trace contextRef="#ctx0" brushRef="#br0">217 32 13132,'0'0'10245,"-12"-6"-8815,-36-16-186,45 21-1182,1 0 0,-1 1 0,0-1 0,1 1 0,-1 0 0,0-1 0,0 1 0,1 1 0,-1-1 0,0 0-1,1 1 1,-1-1 0,0 1 0,1 0 0,-1 0 0,1 0 0,-1 0 0,1 1 0,-1-1 0,1 0 0,0 1 0,0 0 0,-3 2 0,-3 3 20,0 1 1,1 0-1,-12 18 1,17-23-26,-6 9 176,0 0-1,2 1 1,-11 25-1,15-34-192,1 0-1,-1 0 0,1 1 0,0-1 0,0 1 0,0-1 1,1 1-1,-1-1 0,1 1 0,0-1 0,1 1 0,-1 0 1,1-1-1,0 1 0,0-1 0,2 6 0,-1-8-29,0 0-1,0 0 1,0 0-1,0-1 1,0 1-1,1 0 1,-1-1-1,1 1 1,-1-1 0,1 0-1,-1 0 1,1 0-1,0 0 1,0-1-1,-1 1 1,1-1-1,0 1 1,0-1-1,0 0 1,-1 0-1,1 0 1,0 0-1,0-1 1,3 0-1,3 0 35,0-1 0,0 0 0,0 0-1,0-1 1,-1 0 0,14-7 0,-14 5-18,0 0 0,0-1 0,0 0 0,-1-1 0,0 0 0,0 0 0,9-13 0,-13 16-9,0 0 1,0-1 0,-1 1-1,0-1 1,0 0-1,0 1 1,0-1 0,-1 0-1,1 0 1,-1 0-1,-1-1 1,1 1 0,-1 0-1,0 0 1,0 0-1,-1-6 1,1 9-20,-1 1-1,0 0 1,1-1 0,-1 1-1,0-1 1,0 1 0,0 0 0,0 0-1,0-1 1,0 1 0,0 0-1,0 0 1,0 0 0,-1 0 0,1 0-1,0 1 1,-1-1 0,1 0 0,-1 1-1,1-1 1,-1 1 0,1-1-1,-1 1 1,1-1 0,-1 1 0,1 0-1,-1 0 1,0 0 0,1 0-1,-1 0 1,1 0 0,-1 1 0,-2 0-1,0-1-19,0 0 0,0 1 0,0 0 0,0 0 0,0 0 1,0 1-1,1-1 0,-1 1 0,0 0 0,1 0 0,-1 0 0,-3 3 0,5-3-115,0 0 1,1 0-1,-1 0 1,0 0 0,1 0-1,0 1 1,-1-1-1,1 0 1,0 1-1,0-1 1,0 1-1,1-1 1,-1 1-1,1-1 1,-1 1-1,1 0 1,0-1-1,0 1 1,0 0-1,0 3 1,1-4-233,0-1 0,-1 1 0,1-1 0,0 1 0,0-1 0,0 1 1,0-1-1,0 1 0,0-1 0,1 0 0,-1 0 0,0 1 0,1-1 0,-1 0 0,1 0 0,-1-1 0,1 1 1,-1 0-1,1 0 0,0-1 0,-1 1 0,1-1 0,0 1 0,-1-1 0,1 0 0,0 0 0,0 0 1,-1 0-1,5 0 0,24 0-6875</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6:09.393"/>
    </inkml:context>
    <inkml:brush xml:id="br0">
      <inkml:brushProperty name="width" value="0.025" units="cm"/>
      <inkml:brushProperty name="height" value="0.025" units="cm"/>
    </inkml:brush>
  </inkml:definitions>
  <inkml:trace contextRef="#ctx0" brushRef="#br0">51 1 16496,'0'0'4212,"1"12"-1853,5 213 5063,-6-185-6740,-1-39-676,1 1 0,0-1 0,0 0 0,0 1-1,1-1 1,-1 1 0,0-1 0,0 0 0,1 1 0,-1-1 0,1 0 0,-1 1 0,1-1 0,0 0 0,-1 0 0,1 1 0,0-1-1,0 0 1,0 0 0,0 0 0,0 0 0,0 0 0,0 0 0,0 0 0,0-1 0,0 1 0,1 0 0,-1-1 0,0 1 0,0 0 0,1-1-1,-1 0 1,1 1 0,-1-1 0,0 0 0,1 0 0,-1 0 0,1 1 0,-1-1 0,3-1 0,8 0-231,0-1-1,1-1 1,-2 1 0,16-7 0,22-3-947,-47 11 1181,-1 1 1,1 0 0,0 0 0,-1 0 0,1 0 0,0 0 0,-1 0 0,1 1 0,-1-1 0,1 0-1,-1 1 1,1-1 0,-1 1 0,1 0 0,-1-1 0,1 1 0,-1 0 0,1 0 0,-1 0 0,0 0-1,0 0 1,0 0 0,1 0 0,-1 1 0,0-1 0,0 0 0,-1 0 0,1 1 0,0-1 0,0 1-1,-1-1 1,1 1 0,-1-1 0,1 1 0,-1-1 0,0 1 0,1 0 0,-1-1 0,0 1 0,0 0-1,0-1 1,0 1 0,0-1 0,-1 1 0,1 0 0,0-1 0,-1 1 0,1-1 0,-1 1 0,0-1-1,1 1 1,-1-1 0,0 0 0,-2 3 0,-1 2 99,-1 1 1,0-1-1,0-1 1,-1 1-1,1-1 1,-1 0-1,-1 0 1,1 0-1,-1-1 0,1 0 1,-1 0-1,0-1 1,-1 0-1,-7 2 1,1 0 99,0-1 0,0 0 1,-1-1-1,1-1 0,-1 0 1,-24-1-1,37-1-278,1 0 1,-1 0-1,1-1 1,-1 1-1,0 0 0,1-1 1,-1 1-1,1 0 1,-1-1-1,1 0 0,-1 1 1,1-1-1,-1 0 0,1 0 1,-2-1-1,3 1-43,-1 1 0,1-1-1,-1 0 1,1 1 0,0-1-1,-1 0 1,1 1 0,0-1 0,0 0-1,-1 1 1,1-1 0,0 0-1,0 0 1,0 1 0,0-1-1,0 0 1,0 0 0,0 1-1,0-1 1,0 0 0,0 0-1,1-1 1,0 0-203,0 0-1,0-1 1,1 1-1,-1 0 1,1 0 0,-1 0-1,1 0 1,0 0-1,0 0 1,0 0-1,0 1 1,0-1 0,0 1-1,0-1 1,0 1-1,5-2 1,44-16-9374,-22 7-374</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6:09.860"/>
    </inkml:context>
    <inkml:brush xml:id="br0">
      <inkml:brushProperty name="width" value="0.025" units="cm"/>
      <inkml:brushProperty name="height" value="0.025" units="cm"/>
    </inkml:brush>
  </inkml:definitions>
  <inkml:trace contextRef="#ctx0" brushRef="#br0">233 38 8872,'0'0'10490,"-8"-4"-7468,1 1-2468,-1 0 0,1 0 0,-1 1 0,1 0 0,-1 0 0,0 0 0,0 1 0,0 1 0,1-1 0,-1 1 0,0 1 1,-11 1-1,14-1-521,1 0 0,-1 1 0,0-1-1,0 1 1,1 1 0,-1-1 0,1 0 0,0 1 0,-5 3 0,0 2 61,0 0 1,1 0-1,-13 16 0,20-23-80,-1 1-1,1 0 1,-1 0 0,1 0 0,-1 0 0,1 0 0,0 0 0,0 1-1,0-1 1,1 0 0,-1 1 0,0-1 0,1 0 0,-1 1 0,1-1-1,0 1 1,0-1 0,0 1 0,0-1 0,0 0 0,1 1 0,-1-1-1,1 1 1,-1-1 0,2 3 0,-1-4-11,1 0-1,-1 0 1,1 0-1,-1 0 1,1 0-1,-1 0 1,1-1-1,-1 1 1,1 0-1,0-1 1,-1 1-1,1-1 1,0 0-1,0 0 1,-1 1-1,1-1 1,0 0-1,0 0 1,-1-1-1,1 1 1,2-1-1,39-9 125,-32 4-229,-1 0 1,0 0 0,0-1-1,0-1 1,-1 1 0,11-13-1,-15 16 74,-1-1-1,0 1 1,0-1-1,-1 0 1,1 0-1,-1 0 1,0-1-1,-1 1 1,1-1-1,-1 1 1,0-1-1,0 0 0,-1 0 1,2-9-1,-27 45 505,19-21-367,1 1 1,1-1 0,0 1-1,0 0 1,1 0 0,0 0-1,1 0 1,-1 16 0,2-24-133,0 1 0,1-1 1,-1 1-1,0 0 0,1-1 0,0 1 1,-1-1-1,1 1 0,0-1 0,0 0 1,0 1-1,1-1 0,-1 0 0,1 0 1,-1 0-1,1 1 0,0-2 0,-1 1 1,1 0-1,0 0 0,0-1 0,0 1 1,1-1-1,-1 1 0,0-1 0,0 0 1,1 0-1,-1 0 0,1 0 0,-1 0 1,1-1-1,-1 1 0,1-1 0,0 0 1,-1 0-1,1 1 0,2-2 0,37-2-4161,-39 2 3184,1 0 0,-1 0 1,0-1-1,-1 1 0,1-1 0,0 0 0,0 0 0,-1 1 1,1-2-1,4-3 0,8-12-10141</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6:10.619"/>
    </inkml:context>
    <inkml:brush xml:id="br0">
      <inkml:brushProperty name="width" value="0.025" units="cm"/>
      <inkml:brushProperty name="height" value="0.025" units="cm"/>
    </inkml:brush>
  </inkml:definitions>
  <inkml:trace contextRef="#ctx0" brushRef="#br0">99 1 9161,'0'0'17579,"-2"9"-17072,-94 449 4314,96-440-4910,5-17-742,9-29-1399,-3-40-4619,-10 22-684,-2 14-1173</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6:10.947"/>
    </inkml:context>
    <inkml:brush xml:id="br0">
      <inkml:brushProperty name="width" value="0.025" units="cm"/>
      <inkml:brushProperty name="height" value="0.025" units="cm"/>
    </inkml:brush>
  </inkml:definitions>
  <inkml:trace contextRef="#ctx0" brushRef="#br0">0 8 5894,'0'0'22165,"38"-8"-21429,-9 8-447,4 0-193,0 0-32,3 0-737,-3 0-2178,-4 4-1857,-5 1-3492</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6:11.293"/>
    </inkml:context>
    <inkml:brush xml:id="br0">
      <inkml:brushProperty name="width" value="0.025" units="cm"/>
      <inkml:brushProperty name="height" value="0.025" units="cm"/>
    </inkml:brush>
  </inkml:definitions>
  <inkml:trace contextRef="#ctx0" brushRef="#br0">50 1 19122,'0'0'8296,"-19"54"-7111,11-27-192,-2 2-641,5 0-256,0-3-96,4-2 32,-1-1-32,2-5-384,0-5-769,0-2-1185,5-6-769,1-5-609,-2 0-800,4-12-3331</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6:11.636"/>
    </inkml:context>
    <inkml:brush xml:id="br0">
      <inkml:brushProperty name="width" value="0.025" units="cm"/>
      <inkml:brushProperty name="height" value="0.025" units="cm"/>
    </inkml:brush>
  </inkml:definitions>
  <inkml:trace contextRef="#ctx0" brushRef="#br0">11 0 18001,'0'0'8253,"0"11"-6785,-11 124 881,11-134-2344,0-1 0,0 0 0,0 1 1,0-1-1,0 0 0,0 1 0,0-1 0,1 0 0,-1 1 0,0-1 0,0 0 1,0 1-1,0-1 0,1 0 0,-1 0 0,0 1 0,0-1 0,0 0 0,1 0 0,-1 1 1,0-1-1,1 0 0,-1 0 0,0 0 0,0 0 0,1 1 0,-1-1 0,0 0 1,1 0-1,-1 0 0,0 0 0,1 0 0,-1 0 0,0 0 0,1 0 0,-1 0 0,1 0 1,18-3 132,16-12 20,17-28-554,-42 33 335,0 1 1,0 1 0,1 0 0,0 0-1,19-9 1,-30 18 71,1-1-1,-1 0 0,1 0 1,-1 1-1,1-1 1,0 0-1,-1 1 0,1-1 1,-1 0-1,1 1 1,-1-1-1,0 1 0,1-1 1,-1 1-1,1-1 1,-1 1-1,0-1 0,0 1 1,1-1-1,-1 1 1,0 0-1,0-1 0,1 1 1,-1 0-1,0-1 1,0 1-1,0-1 0,0 1 1,0 0-1,0-1 1,0 1-1,0 0 0,0-1 1,0 1-1,-1-1 1,1 2-1,-1 33 265,1-32-241,-6 33 85,4-29-219,0-1 0,1 0-1,0 0 1,0 0 0,1 1 0,-1-1 0,1 0 0,1 1 0,-1-1 0,2 7 0,-1-13-243,-1 0-1,1 0 1,-1 0 0,1 0-1,-1 0 1,1 0 0,-1 0-1,0-1 1,1 1-1,-1 0 1,1 0 0,-1 0-1,0-1 1,1 1 0,-1 0-1,0 0 1,1-1 0,-1 1-1,0 0 1,1-1 0,-1 1-1,0 0 1,1-1 0,-1 1-1,0 0 1,0-1 0,0 1-1,1-1 1,-1 1 0,0 0-1,0-1 1,0 1 0,0-1-1,0 1 1,0-1 0,0 1-1,0-1 1,4-19-11962</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6:11.981"/>
    </inkml:context>
    <inkml:brush xml:id="br0">
      <inkml:brushProperty name="width" value="0.025" units="cm"/>
      <inkml:brushProperty name="height" value="0.025" units="cm"/>
    </inkml:brush>
  </inkml:definitions>
  <inkml:trace contextRef="#ctx0" brushRef="#br0">1 0 21428,'0'0'5670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21.066"/>
    </inkml:context>
    <inkml:brush xml:id="br0">
      <inkml:brushProperty name="width" value="0.025" units="cm"/>
      <inkml:brushProperty name="height" value="0.025" units="cm"/>
    </inkml:brush>
  </inkml:definitions>
  <inkml:trace contextRef="#ctx0" brushRef="#br0">102 4 14926,'0'0'3139,"-56"-3"-2274,40 6-609,4 8 801,3 0 320,3 1-544,3-1-641,3 0-192,0-3 32,4 0-192,10 0-448,5 2-353,8-1-833,7 0-864,2 4-1218,6-1-640,3-1-3588</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6:18.614"/>
    </inkml:context>
    <inkml:brush xml:id="br0">
      <inkml:brushProperty name="width" value="0.025" units="cm"/>
      <inkml:brushProperty name="height" value="0.025" units="cm"/>
    </inkml:brush>
  </inkml:definitions>
  <inkml:trace contextRef="#ctx0" brushRef="#br0">18 444 10186,'0'0'6721,"-3"8"-4693,-11 27-181,14-35-1812,0 0-1,0 0 0,0 0 1,1 0-1,-1 0 0,0 0 1,0 0-1,0 0 1,0 0-1,1 0 0,-1 0 1,0 0-1,0 0 0,0 0 1,0 0-1,1 0 0,-1 0 1,0 0-1,0 0 0,0 0 1,0 0-1,0 1 0,0-1 1,1 0-1,-1 0 0,0 0 1,0 0-1,0 0 1,0 0-1,0 1 0,0-1 1,0 0-1,0 0 0,0 0 1,0 0-1,1 0 0,-1 1 1,0-1-1,0 0 0,0 0 1,0 0-1,0 0 0,0 1 1,0-1-1,0 0 1,0 0-1,0 0 0,0 0 1,-1 1-1,1-1 0,0 0 1,0 0-1,0 0 0,0 0 1,0 0-1,0 1 0,0-1 1,0 0-1,0 0 0,0 0 1,-1 0-1,1 0 1,0 0-1,0 0 0,0 1 1,0-1-1,-1 0 0,10-5 615,31-30 845,-2-1 0,51-61 1,-50 53-1174,-8 10 144,-1 0 1,-1-2-1,-2-1 0,-2-2 1,29-58-1,-51 116-442,-2 0-1,0 0 1,-3 21 0,-15 97 1,8-76-119,-2 85 0,11-144-88,0-1-1,0 1 1,0 0-1,1 0 0,-1 0 1,0-1-1,1 1 1,0 0-1,-1 0 0,1-1 1,0 1-1,0-1 1,1 3-1,9 2-4038,4-11-3965,-3-8-6937</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6:19.616"/>
    </inkml:context>
    <inkml:brush xml:id="br0">
      <inkml:brushProperty name="width" value="0.025" units="cm"/>
      <inkml:brushProperty name="height" value="0.025" units="cm"/>
    </inkml:brush>
  </inkml:definitions>
  <inkml:trace contextRef="#ctx0" brushRef="#br0">10 0 11147,'0'0'14894,"-1"12"-14035,-3 21-105,1-1 0,1 1-1,2 0 1,7 54 0,-7-86-737,0 0 0,1 1 0,-1-1 0,0 0 0,1 0 1,-1 0-1,1 0 0,-1 0 0,1 0 0,-1 0 0,1 0 0,0 0 0,0 0 0,-1 0 0,1 0 0,0 0 0,0-1 1,0 1-1,0 0 0,0-1 0,0 1 0,0 0 0,0-1 0,0 0 0,1 1 0,0 0 0,0-1 4,1 0-1,-1 0 0,1-1 0,-1 1 1,0 0-1,1-1 0,-1 0 0,0 1 1,1-1-1,-1 0 0,0 0 0,3-2 1,7-4 25,-1-1 1,0 0 0,14-15-1,-22 21-39,33-34 72,50-67-1,-63 74-53,-23 28-24,1 1 1,-1-1-1,0 1 1,0 0-1,1-1 1,-1 1-1,0-1 1,1 1-1,-1-1 1,0 1-1,1 0 1,-1-1 0,0 1-1,1 0 1,-1-1-1,1 1 1,-1 0-1,1 0 1,-1 0-1,1-1 1,-1 1-1,1 0 1,-1 0-1,1 0 1,-1 0-1,1 0 1,-1 0-1,1 0 1,-1 0-1,1 0 1,-1 0-1,1 0 1,0 0-1,5 18 53,-5 40 27,-2-45-70,1-12-5,0 0 0,0 1 0,0-1 0,0 0 0,0 1 0,0-1 0,0 0 0,1 1 0,-1-1 0,0 0 0,1 1 0,-1-1 0,1 0 0,-1 0 0,1 1 0,0-1 0,-1 0 0,1 0 0,0 0 0,1 1 0,-1-1-2,1-1 1,-1 0 0,1 1 0,-1-1-1,1 0 1,-1 0 0,0 0-1,1 0 1,-1-1 0,1 1-1,-1 0 1,0-1 0,1 1 0,-1-1-1,0 1 1,1-1 0,-1 1-1,0-1 1,1 0 0,1-1-1,56-41 51,-45 31-52,0 2 0,23-14 1,-37 23-6,1 1 1,-1 0-1,0 0 1,1 0-1,-1-1 1,0 1-1,1 0 1,-1 0-1,0 0 1,1 0-1,-1 0 1,0 0-1,1 0 1,-1 0-1,1 0 1,-1 0 0,0 0-1,1 0 1,-1 0-1,1 0 1,-1 0-1,0 0 1,1 0-1,-1 0 1,0 1-1,1-1 1,-1 0-1,0 0 1,1 0-1,-1 1 1,0-1-1,1 0 1,-1 0 0,0 1-1,0-1 1,1 0-1,-1 1 1,5 19-10,-8 24 40,3-44-29,-17 57 35,13-49-36,1-1 0,1 1 0,-1 0-1,1 0 1,0 0 0,0 14 0,26-29-3544,6-20-4393,-16 9 1174</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6:20.520"/>
    </inkml:context>
    <inkml:brush xml:id="br0">
      <inkml:brushProperty name="width" value="0.025" units="cm"/>
      <inkml:brushProperty name="height" value="0.025" units="cm"/>
    </inkml:brush>
  </inkml:definitions>
  <inkml:trace contextRef="#ctx0" brushRef="#br0">103 167 8776,'0'0'6022,"9"-8"-5291,4-3-357,-6 6 145,-1-1-1,0 0 1,0 0 0,0 0 0,5-9-1,-10 15-166,-1-1 0,1 0 0,0 0 0,-1 1 0,1-1 1,-1 0-1,1 0 0,-1 0 0,1 0 0,-1 0 0,0 0 0,1 0 0,-1 0 0,0 0 0,0 1 0,0-1 0,0 0 0,0 0 0,0 0 0,0 0 0,0 0 0,0-2 0,-1 2-185,1 0 0,-1 1 0,0-1-1,1 0 1,-1 1 0,0-1 0,1 1 0,-1-1 0,0 1 0,0-1-1,1 1 1,-1-1 0,0 1 0,0 0 0,0-1 0,0 1-1,0 0 1,0 0 0,-1-1 0,-2 1-69,0 0-1,1 0 1,-1 0-1,0 0 1,0 0-1,0 1 1,1 0-1,-1 0 1,0 0-1,1 0 1,-5 2-1,-3 4 12,1-1-1,0 2 0,1-1 1,0 1-1,-14 15 0,19-19-75,1 1 1,-1 0-1,1-1 0,0 1 0,0 0 0,1 1 1,-1-1-1,1 0 0,0 1 0,0-1 0,1 1 0,0 0 1,0-1-1,0 7 0,1-11-33,1 0 0,-1 0 0,1 0 0,-1 0 0,1-1 0,0 1 0,-1 0 0,1 0 0,0-1 0,0 1 0,-1 0 0,1-1 0,0 1 0,0-1 0,0 1 0,0-1 0,0 1 0,0-1 0,0 0 0,0 1 0,0-1 0,0 0 0,0 0 0,0 0 0,0 0 0,0 0 0,0 0 0,0 0 0,0 0 0,0 0 0,0 0 0,0 0 0,0-1 0,2 0 0,40-9 0,18-23 0,-51 26 0,1 0 0,-1 1 0,1 0 0,1 1 0,-1 0 0,1 0 0,0 2 0,0-1 0,0 2 0,0-1 0,16 0 0,-27 5 0,-1-1 0,1 1 0,0-1 0,0 1 0,0-1 0,-1 1 0,1-1 0,-1 1 0,1 0 0,-1-1 0,0 1 0,1 0 0,-1-1 0,0 1 0,0 0 0,0 0 0,-1-1 0,1 4 0,-5 36 0,2-21 0,11-37 0,11-34 0,-6-18 0,21 93 0,-25-20 0,1-1 0,0 0 0,-1 0 0,1-1 0,0-1 0,0 1 0,0-1 0,0-1 0,0 0 0,0-1 0,0 1 0,0-2 0,14-3 0,-12 2 0,-1 0 0,0 0 0,0-2 0,0 1 0,0-1 0,-1-1 0,0 0 0,0-1 0,0 1 0,-1-2 0,10-9 0,-17 15 0,0 0 0,0 0 0,-1 0 0,1-1 0,-1 1 0,1 0 0,-1-1 0,0 1 0,0-1 0,0 1 0,0-1 0,0 1 0,0-4 0,-1 5 0,0 0 0,-1 0 0,1 0 0,0 0 0,0 0 0,-1 0 0,1 0 0,0 1 0,-1-1 0,1 0 0,-1 0 0,0 1 0,1-1 0,-1 0 0,1 0 0,-1 1 0,0-1 0,1 1 0,-1-1 0,0 1 0,0-1 0,0 1 0,1-1 0,-1 1 0,0 0 0,0-1 0,0 1 0,0 0 0,0 0 0,0 0 0,0-1 0,0 1 0,1 0 0,-1 0 0,0 0 0,0 1 0,0-1 0,0 0 0,-1 1 0,-5 0 0,0 0 0,1 1 0,-1-1 0,1 2 0,-1-1 0,1 1 0,0 0 0,0 0 0,0 1 0,0-1 0,1 1 0,0 1 0,-1-1 0,2 1 0,-9 9 0,8-8 0,0 0 0,0 0 0,0 0 0,1 1 0,0 0 0,0-1 0,1 2 0,0-1 0,0 0 0,1 0 0,0 1 0,0 0 0,-1 12 0,3-18-11,1 1 0,-1-1-1,1 1 1,-1 0 0,1-1 0,0 1 0,0-1-1,1 0 1,-1 1 0,0-1 0,1 0 0,-1 0-1,1 1 1,0-1 0,-1-1 0,1 1 0,0 0 0,1 0-1,-1-1 1,0 1 0,0-1 0,0 0 0,1 1-1,-1-1 1,1 0 0,-1 0 0,1-1 0,-1 1-1,1-1 1,4 1 0,11 2-419,0 0 1,0-2-1,24 0 0,-33-1 72,36-2-4142,-1-9-2221</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6:22.373"/>
    </inkml:context>
    <inkml:brush xml:id="br0">
      <inkml:brushProperty name="width" value="0.025" units="cm"/>
      <inkml:brushProperty name="height" value="0.025" units="cm"/>
    </inkml:brush>
  </inkml:definitions>
  <inkml:trace contextRef="#ctx0" brushRef="#br0">192 318 4805,'13'-9'1525,"0"-1"1,-1 0 0,0 0-1,-1-2 1,0 1 0,-1-1 0,0-1-1,11-17 1,-16 21-1054,-1 0 0,0 0 0,0 0-1,0-1 1,-1 1 0,-1-1 0,0 0 0,0 0 0,0 0-1,-2 0 1,1 0 0,-1 0 0,-1 0 0,-1-13 0,1 21-405,1 0 1,-1 0 0,0 0 0,0-1 0,0 1-1,0 0 1,0 0 0,0 0 0,0 0 0,-1 1 0,1-1-1,0 0 1,-1 1 0,0-1 0,1 0 0,-1 1-1,0 0 1,0-1 0,0 1 0,0 0 0,0 0 0,0 0-1,0 1 1,-1-1 0,1 0 0,0 1 0,0-1-1,0 1 1,-1 0 0,1 0 0,0 0 0,-4 0-1,1 0-60,0 0 0,0 1 0,0 0 0,0 0-1,0 0 1,0 0 0,0 1 0,0 0 0,1 0-1,-1 0 1,1 0 0,-1 1 0,-7 6-1,-4 7 149,0 1-1,1 1 1,1 1-1,0 0 1,1 1-1,2 0 1,0 1-1,1 0 1,1 0-1,1 1 1,-8 32-1,11-27 36,0 0 1,1 0-1,2 0 1,1 0-1,1 0 1,1 0-1,1 0 1,2 0-1,10 40 1,-7-41-134,-1 0 1,-1 1 0,-1 0-1,1 36 1,-10-49 55,-5-17 63,-7-21-11,5-14-522,2 0 0,1-1 0,3 0 1,1 0-1,0-55 0,5 93 356,0-1 0,0 1 0,0-1 0,1 1 0,-1-1 0,1 1 0,0-1 0,-1 1 0,1-1 0,0 1 0,0 0 0,-1-1 0,1 1-1,0 0 1,0 0 0,1 0 0,-1 0 0,0 0 0,0 0 0,0 0 0,1 0 0,-1 0 0,1 1 0,-1-1 0,0 0 0,1 1 0,-1-1 0,1 1 0,-1-1 0,1 1 0,0 0 0,-1 0 0,1 0 0,1 0 0,12-1 60,-1 1 1,1 0 0,14 3 0,-2 0-44,-13-3-14,1 0 0,-1-1-1,1 0 1,-1-1 0,0-1 0,1 0 0,-1-1 0,-1 0 0,1-1 0,21-12-1,-28 13 11,0 0-1,-1-1 0,0 1 0,0-1 0,0-1 1,-1 1-1,1-1 0,-1 0 0,-1 0 0,1 0 1,-1-1-1,0 1 0,-1-1 0,1 0 0,-2-1 1,1 1-1,-1 0 0,0-1 0,0 1 0,-1-1 1,1-13-1,-28 76 1142,19-30-1016,0 1 0,1-1 0,2 1 0,0 0 0,1 44 0,3-69-148,0 0 0,0 0 0,-1 0 0,1-1 0,0 1 0,0 0 0,1 0 1,-1 0-1,0 0 0,0 0 0,0 0 0,1 0 0,-1 0 0,0 0 0,1 0 0,-1 0 0,1-1 0,-1 1 0,1 0 0,-1 0 0,1 0 1,-1-1-1,1 1 0,0 0 0,0-1 0,-1 1 0,1-1 0,0 1 0,0-1 0,0 1 0,-1-1 0,1 1 0,0-1 0,0 0 0,0 1 1,0-1-1,0 0 0,0 0 0,0 0 0,0 0 0,0 0 0,0 0 0,0 0 0,0 0 0,0 0 0,0 0 0,-1-1 0,1 1 0,0 0 1,0-1-1,0 1 0,1-1 0,2-1-198,0 1 1,0-1-1,-1 0 1,1-1 0,0 1-1,-1 0 1,1-1-1,-1 0 1,0 0-1,5-6 1,-4 2-1544,1-1 0,-1 0 1,-1 0-1,0 0 0,0-1 0,2-9 1,4-27-9860</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6:22.718"/>
    </inkml:context>
    <inkml:brush xml:id="br0">
      <inkml:brushProperty name="width" value="0.025" units="cm"/>
      <inkml:brushProperty name="height" value="0.025" units="cm"/>
    </inkml:brush>
  </inkml:definitions>
  <inkml:trace contextRef="#ctx0" brushRef="#br0">1 1 13741,'0'0'17200,"5"54"-20851,22-40-193,-1 1-1569,1 3-3363</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6:23.047"/>
    </inkml:context>
    <inkml:brush xml:id="br0">
      <inkml:brushProperty name="width" value="0.025" units="cm"/>
      <inkml:brushProperty name="height" value="0.025" units="cm"/>
    </inkml:brush>
  </inkml:definitions>
  <inkml:trace contextRef="#ctx0" brushRef="#br0">215 23 14926,'0'0'12134,"-11"-4"-10559,-3 0-1216,0 0 0,-1 1 0,1 0 0,-16 0-1,25 2-332,1 1 0,-1 0-1,1 0 1,-1 0 0,1 1-1,-1-1 1,1 1 0,-1 0-1,1 1 1,0-1 0,-1 1-1,1-1 1,0 1-1,0 1 1,0-1 0,1 0-1,-1 1 1,0 0 0,1 0-1,-6 6 1,8-8-46,0 0 0,0 0 0,1 0 0,-1 0 0,1 0 0,-1 0 1,1 0-1,-1 0 0,1 0 0,-1 0 0,1 1 0,0-1 0,0 0 0,0 0 0,-1 0 0,1 0 0,0 1 0,0-1 1,1 0-1,-1 0 0,0 0 0,0 0 0,1 1 0,-1-1 0,0 0 0,1 1 0,1 0-38,-1 0-1,1 0 1,0 0-1,0-1 1,0 1-1,-1-1 1,1 1-1,1-1 1,-1 1-1,0-1 1,0 0-1,3 1 1,10 3-308,1 0 0,0-2 0,18 3 0,-21-3 154,-2-2 131,48 14-171,-57-15 267,-1 1 1,1-1 0,-1 1 0,0-1 0,1 1-1,-1 0 1,0-1 0,0 1 0,1 0 0,-1 0-1,0 0 1,0 0 0,0 0 0,0 0-1,0 0 1,0 0 0,0 0 0,0 1 0,-1-1-1,1 0 1,0 1 0,-1-1 0,1 0-1,-1 1 1,0-1 0,1 1 0,-1-1 0,0 1-1,0-1 1,0 0 0,0 1 0,0-1 0,0 4-1,-2-3 87,0 1 0,0 0-1,0-1 1,0 1 0,0-1 0,0 0-1,-1 0 1,1 0 0,-1 0-1,1 0 1,-1-1 0,0 1-1,0-1 1,0 1 0,1-1 0,-5 1-1,-50 16 551,43-15-588,0 0 0,0 0 0,0-1 1,-1-1-1,1-1 0,-25-1 0,38 1-137,1 0-1,-1 0 1,1 0 0,0 0 0,-1 0 0,1 0 0,-1 0 0,1 0-1,-1-1 1,1 1 0,0 0 0,-1 0 0,1 0 0,-1 0-1,1-1 1,0 1 0,-1 0 0,1 0 0,0-1 0,-1 1 0,1 0-1,0-1 1,-1 1 0,1 0 0,0-1 0,0 1 0,-1-1 0,1 1-1,0 0 1,0-1 0,0 1 0,0-1 0,0 1 0,-1 0 0,1-1-1,0 1 1,0-1 0,0 1 0,0-1 0,0 1 0,0-1-1,0 1 1,0 0 0,1-1 0,-1 1 0,0-1 0,0 1 0,0-1-1,0 1 1,1 0 0,-1-1 0,0 1 0,0 0 0,1-1 0,-1 1-1,0 0 1,0-1 0,1 1 0,-1 0 0,1-1 0,21-18-9003,-3 10 427</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6:23.435"/>
    </inkml:context>
    <inkml:brush xml:id="br0">
      <inkml:brushProperty name="width" value="0.025" units="cm"/>
      <inkml:brushProperty name="height" value="0.025" units="cm"/>
    </inkml:brush>
  </inkml:definitions>
  <inkml:trace contextRef="#ctx0" brushRef="#br0">60 1 17713,'0'0'8103,"-6"11"-6613,-4 13-766,1 1 0,1 0 1,1 0-1,1 1 0,-4 51 0,8-54-598,1-1 0,0 1-1,2 0 1,1-1 0,6 30-1,-7-47-114,0-1 0,1 1 0,-1-1 0,1 0 0,0 1 0,0-1 0,0 0 0,1 0 0,0 0 0,-1 0 0,1-1 0,1 1 0,-1-1 0,0 1 0,1-1 0,0 0 0,-1-1 0,1 1 0,0-1 0,0 0-1,1 0 1,-1 0 0,0 0 0,1-1 0,-1 1 0,1-1 0,0 0 0,-1-1 0,1 1 0,0-1 0,-1 0 0,7 0 0,-4-1-11,-1 0 0,1-1 0,0 0 0,-1 0 0,0 0 0,1 0 0,-1-1 0,0 0 0,0-1 0,0 1 0,-1-1 0,1 0 0,-1-1 0,7-6 0,8-11 0,36-46 0,-40 47 0,-17 51 0,-12 16 22,8-33-44,1 0 0,0 1 0,1-1 0,0 1 0,1 0 0,0-1 0,2 1 0,-1 0 0,4 27 0,3-31-1586,0-7-3227,0-2-3610</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6:56.867"/>
    </inkml:context>
    <inkml:brush xml:id="br0">
      <inkml:brushProperty name="width" value="0.025" units="cm"/>
      <inkml:brushProperty name="height" value="0.025" units="cm"/>
    </inkml:brush>
  </inkml:definitions>
  <inkml:trace contextRef="#ctx0" brushRef="#br0">116 126 2626,'0'0'10053,"-8"-7"-8302,-2-3-1116,-34-29 3000,43 39-3533,1-1 0,-1 1 0,1 0 0,-1-1-1,1 1 1,0-1 0,-1 1 0,1 0 0,-1-1-1,1 1 1,0-1 0,-1 1 0,1-1 0,0 0-1,0 1 1,-1-1 0,1 1 0,0-1 0,0 0 0,0 1-1,0-1 1,0 1 0,0-1 0,-1 0 0,2 1-1,-1-1 1,0 1 0,0-1 0,0 0 0,0 1-1,0-1 1,0 1 0,1-1 0,-1 0 0,0 1-1,0-1 1,1 1 0,-1-1 0,0 1 0,1-1 0,-1 1-1,1 0 1,-1-1 0,1 1 0,-1-1 0,1 1-1,-1 0 1,1-1 0,-1 1 0,2-1 0,29-13 190,-29 14-187,24-8-60,0 2 0,0 1 1,0 1-1,0 1 1,42 1-1,-66 1-49,-1 1 1,1 0-1,-1 0 0,1 0 0,-1 0 1,1 0-1,-1 0 0,0 0 1,1 0-1,-1 1 0,1-1 0,-1 1 1,0-1-1,1 1 0,-1-1 1,0 1-1,1 0 0,-1-1 1,0 1-1,0 0 0,0 0 0,1 0 1,-1 0-1,0 0 0,-1 0 1,1 1-1,0-1 0,0 0 1,0 0-1,-1 1 0,1-1 0,0 0 1,-1 1-1,0-1 0,1 0 1,-1 1-1,0-1 0,1 1 1,-1-1-1,0 1 0,0-1 0,0 1 1,0-1-1,-1 1 0,1-1 1,0 0-1,-1 1 0,1-1 1,-1 1-1,1-1 0,-1 0 0,0 2 1,-4 7 1,1 0 0,-1 0 0,-1 0 0,1-1 0,-13 15 0,-11 8 432,-2-1 1,-1-1 0,-1-2-1,-1-1 1,-75 44-1,128-82-674,0 2 0,1 0-1,0 1 1,0 1 0,1 1-1,0 0 1,0 2-1,40-3 1,-61 7 239,1 0-1,-1 0 0,1-1 1,-1 1-1,1 0 1,0 0-1,-1 0 1,1 0-1,-1 1 1,1-1-1,-1 0 1,1 0-1,0 0 1,-1 0-1,1 1 1,-1-1-1,1 0 0,-1 0 1,1 1-1,-1-1 1,1 0-1,-1 1 1,0-1-1,1 0 1,-1 1-1,1-1 1,-1 1-1,0-1 1,1 1-1,-1-1 0,0 1 1,0-1-1,1 1 1,-1 0-1,-8 21 298,-26 16 512,13-23-636,0 0-1,-1-2 1,-1 0-1,0-2 1,-1 0-1,0-2 1,-27 7-1,57-20-9135,13-9 2455</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6:57.370"/>
    </inkml:context>
    <inkml:brush xml:id="br0">
      <inkml:brushProperty name="width" value="0.025" units="cm"/>
      <inkml:brushProperty name="height" value="0.025" units="cm"/>
    </inkml:brush>
  </inkml:definitions>
  <inkml:trace contextRef="#ctx0" brushRef="#br0">1 407 5733,'0'0'15519,"10"-5"-14809,127-67 221,205-143 1,-184 111-446,-136 93-531,-29 24-1217,-13 8-2543,4-5-3868,8-11-137</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6:57.901"/>
    </inkml:context>
    <inkml:brush xml:id="br0">
      <inkml:brushProperty name="width" value="0.025" units="cm"/>
      <inkml:brushProperty name="height" value="0.025" units="cm"/>
    </inkml:brush>
  </inkml:definitions>
  <inkml:trace contextRef="#ctx0" brushRef="#br0">0 117 11403,'0'0'7201,"6"-9"-5866,0 1-1099,0 0-1,0 0 1,1 1-1,0 0 1,0 1 0,1-1-1,0 1 1,0 1 0,1 0-1,-1 0 1,1 0 0,0 1-1,13-4 1,-21 8-208,7-4 114,1 1-1,0 0 0,0 1 1,0 0-1,0 0 0,0 1 0,0 0 1,1 1-1,10 0 0,-19 1-140,0-1-1,0 1 1,0 0-1,0 0 1,0 0-1,0 0 1,0 0-1,0 0 1,0 0-1,0 0 1,-1 0-1,1 0 1,0 0-1,-1 1 1,1-1-1,-1 0 1,1 0-1,-1 1 1,0-1-1,0 0 0,1 1 1,-1-1-1,0 0 1,0 1-1,0-1 1,0 0-1,-1 1 1,1 1-1,-8 42 477,1-30-278,0 1 0,-1-2 0,0 1 0,-1-1 0,0 0 0,-1-1 0,-14 13 0,-3 2 701,-1-2 0,-39 28 1,104-68-998,-17 4 116,1 1 0,0 2-1,0 0 1,0 1-1,39-6 1,42 4-1298,-32 7-2817,-66-1-1413,-4-6-5366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48:02.774"/>
    </inkml:context>
    <inkml:brush xml:id="br0">
      <inkml:brushProperty name="width" value="0.025" units="cm"/>
      <inkml:brushProperty name="height" value="0.025" units="cm"/>
    </inkml:brush>
  </inkml:definitions>
  <inkml:trace contextRef="#ctx0" brushRef="#br0">241 1 15727,'0'0'5851,"-11"-1"-4122,1 1-1494,0 1-1,0 1 0,0-1 0,0 2 0,0-1 0,0 1 1,0 1-1,1 0 0,0 0 0,0 1 0,0 0 1,0 0-1,1 1 0,-9 7 0,6-4 213,0 1 0,0 0 0,-14 18 1,23-26-421,0 1 0,0-1 0,0 1 0,0-1 0,1 1 0,-1 0 1,1 0-1,-1 0 0,1 0 0,0 0 0,0 0 0,1 0 0,-1 1 1,0-1-1,1 0 0,0 0 0,0 0 0,0 1 0,0-1 1,1 0-1,-1 0 0,2 6 0,-1-7-33,1-1 0,-1 1-1,0-1 1,0 1 0,1-1 0,-1 0 0,1 0 0,-1 0-1,1 0 1,-1 0 0,1 0 0,0 0 0,-1 0-1,1-1 1,0 1 0,0-1 0,0 1 0,0-1 0,3 1-1,44 1-909,-37-3 403,87-5-5974,-35-8-2695,-24 1-2829</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21.426"/>
    </inkml:context>
    <inkml:brush xml:id="br0">
      <inkml:brushProperty name="width" value="0.025" units="cm"/>
      <inkml:brushProperty name="height" value="0.025" units="cm"/>
    </inkml:brush>
  </inkml:definitions>
  <inkml:trace contextRef="#ctx0" brushRef="#br0">260 18 1986,'0'0'15278,"-52"40"-13356,15-29-128,-5 0 0,2-1-449,3-2-608,10-7-481,9-1-192,11-4-1249,7-17-1858,11-10-1890,12-12-4420</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3:37.816"/>
    </inkml:context>
    <inkml:brush xml:id="br0">
      <inkml:brushProperty name="width" value="0.025" units="cm"/>
      <inkml:brushProperty name="height" value="0.025" units="cm"/>
    </inkml:brush>
  </inkml:definitions>
  <inkml:trace contextRef="#ctx0" brushRef="#br0">57 42 16720,'0'0'3870,"11"-5"-2551,6-3-1066,1 2 1,0 0-1,0 2 1,0-1 0,0 2-1,1 1 1,0 0-1,-1 1 1,23 2-1,-40-1-245,0 0 0,0 0-1,0 1 1,0-1 0,0 0-1,0 0 1,0 0-1,0 1 1,0-1 0,0 0-1,0 1 1,0-1-1,0 1 1,0-1 0,-1 1-1,1 0 1,0-1 0,0 1-1,-1 0 1,1-1-1,0 1 1,-1 0 0,1 0-1,-1 0 1,1 0-1,-1-1 1,1 1 0,-1 0-1,0 0 1,1 0 0,-1 0-1,0 0 1,0 0-1,0 0 1,1 0 0,-1 0-1,0 0 1,-1 0-1,1 0 1,0 0 0,0 0-1,0 0 1,0 0 0,-1 0-1,1 0 1,-1 0-1,1 0 1,0 0 0,-1 0-1,1-1 1,-1 1-1,0 0 1,1 0 0,-1-1-1,-1 2 1,-3 5 122,0 1 1,-1-1-1,0 0 0,-11 9 1,-64 44 600,59-46-429,0 2-1,1 0 1,-27 28 0,47-43-308,0 0-1,0 0 1,0 0 0,0 0 0,0 0 0,0 0 0,1 0 0,-1 0 0,0 0 0,1 0-1,-1 0 1,1 0 0,-1 0 0,1 1 0,0-1 0,0 0 0,-1 0 0,1 1 0,0-1-1,0 0 1,0 0 0,0 1 0,1 1 0,-1-2-29,1 0 0,0 0 0,0 0 0,0 0 0,-1 0 0,1 0 0,0-1 0,1 1 0,-1 0-1,0 0 1,0-1 0,0 1 0,0-1 0,1 1 0,-1-1 0,0 1 0,0-1 0,2 1 0,12 1-422,-1 0 0,0-1 0,20-1 0,-17 0 7,-6 0 143,1 0 131,1 0 0,-1 1 0,0 0 0,1 1 0,-1 0 1,0 1-1,0 1 0,22 8 0,-33-11 212,0-1 0,0 1 0,0 0 1,0-1-1,0 1 0,-1-1 0,1 1 0,0 0 0,0 0 0,-1 0 1,1-1-1,0 1 0,-1 0 0,1 0 0,-1 0 0,1 0 0,-1 0 1,1 0-1,-1 0 0,0 0 0,1 0 0,-1 0 0,0 0 1,0 0-1,0 0 0,0 1 0,0-1 0,0 0 0,0 0 0,0 0 1,-1 0-1,1 0 0,0 0 0,0 0 0,-1 0 0,1 0 0,-1 0 1,1 0-1,-1 0 0,1 0 0,-1 0 0,0-1 0,0 1 1,1 0-1,-1 0 0,0 0 0,0-1 0,0 1 0,-1 0 0,-6 6 723,-1-1 0,1 0 0,-18 8 0,25-13-685,-22 12 402,1-2 1,-2 0 0,1-2 0,-2 0 0,1-2 0,-1 0 0,0-2 0,-31 3 0,55-8-524,1 0 0,0-1 0,0 1 1,0 0-1,-1 0 0,1 0 0,0 0 1,0 0-1,0 0 0,0 0 0,-1 0 0,1 0 1,0 0-1,0-1 0,0 1 0,0 0 1,-1 0-1,1 0 0,0 0 0,0 0 1,0-1-1,0 1 0,0 0 0,0 0 1,0 0-1,0-1 0,0 1 0,-1 0 0,1 0 1,0 0-1,0-1 0,0 1 0,0 0 1,0 0-1,0 0 0,0-1 0,0 1 1,0 0-1,0 0 0,1 0 0,-1-1 1,0 1-1,0 0 0,0 0 0,0 0 0,0 0 1,0-1-1,0 1 0,0 0 0,0 0 1,1 0-1,-1 0 0,0-1 0,0 1 1,0 0-1,0 0 0,1 0 0,-1 0 1,0 0-1,0 0 0,0 0 0,0 0 1,1-1-1,-1 1 0,0 0 0,12-11-2237,50-16-7122,-21 15 1462</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3:38.176"/>
    </inkml:context>
    <inkml:brush xml:id="br0">
      <inkml:brushProperty name="width" value="0.025" units="cm"/>
      <inkml:brushProperty name="height" value="0.025" units="cm"/>
    </inkml:brush>
  </inkml:definitions>
  <inkml:trace contextRef="#ctx0" brushRef="#br0">200 10 15278,'-12'0'4228,"12"0"-4226,-7-2 249,-1 1 0,1 0 0,-1 1 0,0 0-1,0 0 1,1 1 0,-1 0 0,0 0 0,1 1-1,0 0 1,-1 0 0,1 1 0,0 0 0,0 0-1,0 0 1,0 1 0,1 0 0,-1 1 0,-8 8 0,11-10-96,1 0 1,0 1 0,0 0 0,1-1 0,-1 1-1,1 1 1,-1-1 0,1 0 0,1 0 0,-1 1-1,1-1 1,-1 1 0,1-1 0,0 1 0,1 0-1,-1-1 1,1 1 0,0 0 0,0-1 0,1 1-1,-1 0 1,3 8 0,-1-8-128,0-1 1,0 0-1,1 1 0,-1-1 1,1 0-1,0 0 0,1 0 1,-1-1-1,0 1 0,1-1 1,0 0-1,0 0 0,0 0 1,0 0-1,0-1 0,1 1 1,-1-1-1,1 0 0,0-1 1,-1 1-1,7 0 0,0 1-15,-1-1 1,0-1-1,0 0 0,1 0 0,-1-1 1,1 0-1,-1-1 0,1 0 0,-1 0 0,16-5 1,-22 4-8,0 1 1,0-1-1,0 0 1,0 0-1,0 0 1,0 0-1,0-1 0,-1 0 1,1 1-1,-1-1 1,0 0-1,0-1 1,0 1-1,-1-1 1,1 1-1,-1-1 1,1 0-1,-1 0 1,0 0-1,-1 0 1,1 0-1,-1 0 1,0 0-1,0-1 1,0 1-1,0-9 0,0 8 34,-2 0-1,1-1 0,0 1 1,-1 0-1,0-1 0,0 1 1,0 0-1,-1 0 0,0 0 1,0 0-1,0 0 0,-1 1 1,1-1-1,-1 0 0,0 1 0,-1 0 1,1 0-1,-1 0 0,0 0 1,0 0-1,0 1 0,0 0 1,0 0-1,-1 0 0,1 0 1,-1 1-1,0 0 0,0 0 1,0 0-1,0 0 0,0 1 0,-8-2 1,5 2-355,0-1 1,0 1 0,0 0-1,0 1 1,-16 1-1,-5 8-3449,6 10-5079,16-7-7012</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3:38.847"/>
    </inkml:context>
    <inkml:brush xml:id="br0">
      <inkml:brushProperty name="width" value="0.025" units="cm"/>
      <inkml:brushProperty name="height" value="0.025" units="cm"/>
    </inkml:brush>
  </inkml:definitions>
  <inkml:trace contextRef="#ctx0" brushRef="#br0">0 12 7944,'0'0'17114,"9"-3"-16596,-1 0-373,1 1 0,0 1 0,0-1 0,-1 2 0,1-1 1,0 1-1,17 2 0,76 15 724,-31-5-689,-1-3-129,84 14-470,-154-23 401,1 0 0,0 0 0,0 0 1,-1 0-1,1 0 0,0 1 0,-1-1 0,1 0 0,0 0 1,-1 1-1,1-1 0,-1 0 0,1 1 0,0-1 1,-1 0-1,1 1 0,-1-1 0,1 1 0,-1-1 0,1 1 1,-1-1-1,0 1 0,1 0 0,-10 8-82,-30 5 264,35-13-158,-86 25 576,17-5 126,1 2 1,-78 37-1,154-61-1011,0 0 1,-1 1-1,1 0 1,-1-1-1,1 1 1,0 0-1,-1 1 1,5 0-1,9 0-1138,47-10-6129,-29 0 1164</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3:39.458"/>
    </inkml:context>
    <inkml:brush xml:id="br0">
      <inkml:brushProperty name="width" value="0.025" units="cm"/>
      <inkml:brushProperty name="height" value="0.025" units="cm"/>
    </inkml:brush>
  </inkml:definitions>
  <inkml:trace contextRef="#ctx0" brushRef="#br0">359 88 10218,'0'0'6961,"-14"-5"-4431,-1 0-1986,-1 0-1,0 1 0,1 1 0,-21-2 0,27 4-282,0 1 0,0 0 0,0 0-1,0 1 1,0 0 0,0 1-1,0 0 1,0 0 0,0 1 0,-16 7-1,18-6-72,0 0 0,1 0 1,-1 1-1,1-1 0,0 2 0,-6 6 0,9-10-116,1 1 0,0-1 1,1 1-1,-1 0 0,0 0 0,1 0 0,-1-1 0,1 1 1,0 1-1,0-1 0,0 0 0,1 0 0,-1 0 0,1 0 1,-1 1-1,1-1 0,1 6 0,-1-8-62,1 1 0,0-1-1,0 1 1,-1-1 0,1 1 0,0-1 0,1 0-1,-1 1 1,0-1 0,0 0 0,0 0-1,1 0 1,-1 0 0,1 0 0,-1 0 0,1 0-1,-1 0 1,1-1 0,-1 1 0,1-1 0,0 1-1,-1-1 1,1 1 0,0-1 0,-1 0-1,1 0 1,0 0 0,3 0 0,53-2 80,-40-1-229,-1-1 0,0-1-1,0 0 1,0-1 0,0-1 0,-1-1 0,0 0 0,-1-1 0,0-1 0,0 0 0,-1-1-1,-1 0 1,1-1 0,-2-1 0,0 0 0,15-21 0,-16 8 271,-11 25-116,0 1 0,0 0 0,0-1 0,0 1 0,0 0 0,0 0 0,-1-1 0,1 1 0,0 0 0,0 0 0,0-1 1,0 1-1,-1 0 0,1 0 0,0-1 0,0 1 0,0 0 0,-1 0 0,1 0 0,0-1 0,0 1 0,-1 0 0,1 0 1,0 0-1,-1 0 0,1 0 0,0 0 0,0-1 0,-1 1 0,1 0 0,0 0 0,-1 0 0,1 0 0,0 0 0,-1 0 1,1 0-1,0 0 0,0 0 0,-1 1 0,1-1 0,-1 0 0,-2 1 61,-1 0 1,0 1-1,1-1 0,0 1 1,-1 0-1,1 0 0,0 0 1,0 0-1,0 1 0,0-1 1,-2 4-1,-3 2 20,1 0-1,0 0 1,1 1 0,0-1-1,0 2 1,1-1 0,0 0-1,0 1 1,1 0 0,1 0-1,-1 0 1,2 1 0,0-1-1,0 1 1,0-1 0,2 1-1,-1 14 1,2-21-98,0-1-1,0 0 1,1 0 0,-1 0-1,1 0 1,0 0-1,-1 0 1,1 0-1,0 0 1,1 0 0,-1-1-1,0 1 1,1-1-1,0 0 1,-1 0 0,1 0-1,0 0 1,0 0-1,0-1 1,0 1 0,0-1-1,1 0 1,-1 1-1,0-2 1,1 1-1,-1 0 1,4 0 0,15 2-429,-1 0 0,1-2 0,23-1 0,-32 0-101,-11 0 508,1 0-1,-1-1 1,0 1-1,0 0 1,0 1-1,0-1 1,0 0 0,1 0-1,-1 1 1,0-1-1,0 1 1,0 0-1,0 0 1,0 0 0,0 0-1,-1 0 1,1 0-1,3 3 1,-5-3 105,0 1 1,0 0-1,0 0 1,0-1-1,0 1 0,0 0 1,0-1-1,-1 1 1,1 0-1,-1-1 0,0 1 1,1-1-1,-1 1 1,0-1-1,0 1 1,0-1-1,0 1 0,0-1 1,0 0-1,0 0 1,0 1-1,-1-1 0,1 0 1,0 0-1,-2 1 1,-16 14 159,0 0 0,-1-2 0,0 0 0,-1-1 0,-1-1 1,0-1-1,-1-1 0,-34 10 0,21-9 115,1-2 1,-2-2-1,1-1 1,-74 2-1,107-8-377,-37-4-2714,39 4 2565,0-1-1,0 1 0,0 0 1,0-1-1,0 0 0,0 1 1,1-1-1,-1 1 0,0-1 1,0 0-1,1 0 0,-1 1 1,0-1-1,1 0 0,-1 0 1,1 0-1,-1 0 0,1 1 1,0-1-1,-1 0 0,1 0 1,0 0-1,0 0 0,-1 0 1,1 0-1,0 0 0,0 0 1,0 0-1,0 0 0,0 0 1,0 0-1,1 0 0,-1 0 1,0 0-1,1-1 0,4-13-8809</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09.839"/>
    </inkml:context>
    <inkml:brush xml:id="br0">
      <inkml:brushProperty name="width" value="0.025" units="cm"/>
      <inkml:brushProperty name="height" value="0.025" units="cm"/>
    </inkml:brush>
  </inkml:definitions>
  <inkml:trace contextRef="#ctx0" brushRef="#br0">2 1 18129,'0'0'3550,"0"7"-2199,0 8-790,-2 8-79,2 0-1,1 1 1,1-1-1,1 0 1,0 0 0,2 0-1,1 0 1,16 39-1,5-14-612,18 37-1515,-43-79 410,0 0-1,0 1 1,0-1 0,-1 1-1,1-1 1,-1 11 0</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10.341"/>
    </inkml:context>
    <inkml:brush xml:id="br0">
      <inkml:brushProperty name="width" value="0.025" units="cm"/>
      <inkml:brushProperty name="height" value="0.025" units="cm"/>
    </inkml:brush>
  </inkml:definitions>
  <inkml:trace contextRef="#ctx0" brushRef="#br0">10 322 15118,'0'0'705,"-2"-13"955,0 5-1344,0 3-191,1 1 0,0 0 1,0-1-1,1 0 1,-1 1-1,1-1 1,0 1-1,0-1 0,1 0 1,-1 1-1,1-1 1,0 1-1,0-1 1,1 1-1,-1 0 0,1-1 1,0 1-1,0 0 1,3-4-1,11-11 326,0 1-1,1 1 0,0 0 1,1 1-1,1 1 0,1 1 0,0 1 1,33-16-1,-37 20-382,0 2-1,0 0 1,1 1 0,1 1 0,-1 1-1,0 0 1,1 1 0,0 1-1,0 1 1,0 0 0,0 1-1,20 3 1,-34-2-67,-1-1-1,1 1 1,0 0 0,0 0 0,-1 0-1,1 0 1,0 1 0,-1-1 0,0 1-1,1 0 1,-1 0 0,0 1 0,0-1-1,0 0 1,0 1 0,0 0 0,-1 0-1,1 0 1,-1 0 0,0 0-1,0 0 1,0 1 0,0-1 0,-1 0-1,1 1 1,-1 0 0,0-1 0,0 1-1,0 0 1,0 0 0,-1-1 0,0 1-1,1 0 1,-2 0 0,1 0 0,0 0-1,-2 6 1,0 4 52,-1-1-1,-1 0 1,0 0 0,-1 0 0,0 0-1,-1-1 1,-1 0 0,0 0-1,-11 15 1,-4-1 1096,-51 45-1,23-24-653,91-47-2034,-29 1 1130,10-2-47,0 1 211,-1 0 0,0 1 0,1 1 1,37 8-1,-54-8 232,-1-1 0,1 1 0,-1-1-1,1 1 1,-1 1 0,0-1 0,0 0 0,0 1 0,0 0 0,0 0 0,0 0 0,-1 1 0,0-1 0,0 1 0,0 0 0,0 0 0,0 0 0,-1 0 0,1 0 0,-1 0 0,0 1 0,-1-1 0,1 1 0,-1-1 0,0 1 0,0 0 0,0 6 0,-1-2 130,0-1 1,-1 1 0,0 0-1,0-1 1,-1 1-1,0-1 1,-1 1-1,0-1 1,0 0-1,-1 0 1,0 0-1,0-1 1,-1 1-1,0-1 1,0 0-1,-1-1 1,0 1-1,0-1 1,0 0 0,-12 7-1,1 1 366,-1-1 0,-1-1 0,0-1 0,0-1 0,-1 0-1,0-2 1,-24 8 0,29-13-344,0 1 0,0-2 0,0 0 0,0-1 0,-1 0 0,1-1 0,0-1 0,-22-4 0,33 5-253,-1-1 0,1 0-1,0 0 1,-1 0 0,1-1 0,0 1-1,0-1 1,-1 0 0,2 0 0,-1 0-1,0-1 1,0 1 0,1-1 0,-1 0-1,1 0 1,0-1 0,0 1-1,0 0 1,0-1 0,1 0 0,-1 0-1,1 0 1,0 0 0,0 0 0,1 0-1,-1 0 1,1-1 0,0 1 0,0 0-1,0-1 1,1 1 0,-1-6 0,1 9-115,0-1 0,1 0 0,-1 1 1,0-1-1,1 1 0,-1-1 0,1 0 0,-1 1 1,1-1-1,0 1 0,0 0 0,0-1 1,0 1-1,0 0 0,0-1 0,0 1 1,0 0-1,0 0 0,0 0 0,1 0 1,-1 0-1,1 0 0,-1 0 0,0 0 1,4 0-1,43-12-5722,-40 11 4877,27-4-4366</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10.995"/>
    </inkml:context>
    <inkml:brush xml:id="br0">
      <inkml:brushProperty name="width" value="0.025" units="cm"/>
      <inkml:brushProperty name="height" value="0.025" units="cm"/>
    </inkml:brush>
  </inkml:definitions>
  <inkml:trace contextRef="#ctx0" brushRef="#br0">10 0 13132,'0'0'7981,"-2"10"-6625,-2 36-559,1-1 1,3 1-1,1 0 0,3 0 0,1-1 0,3 1 1,1-2-1,17 50 0,-24-89-764,0 0 0,0 0-1,1 0 1,-1-1 0,1 1 0,0 0-1,0-1 1,1 0 0,-1 0 0,1 0-1,0 0 1,0-1 0,8 6 0,-9-7-22,-1-1 1,1 0 0,-1 0-1,1 0 1,-1-1-1,1 1 1,0-1-1,-1 1 1,1-1 0,0 0-1,-1 0 1,1 0-1,0 0 1,-1 0-1,1-1 1,0 1 0,-1-1-1,1 0 1,-1 0-1,1 0 1,-1 0-1,1 0 1,-1 0 0,0-1-1,0 1 1,1-1-1,-1 0 1,0 0 0,2-2-1,2-2 5,0-1 0,-1 1-1,0-1 1,0 0 0,-1 0 0,0-1-1,0 1 1,0-1 0,-1 0 0,-1 0-1,4-14 1,-2 0 2,-1 0 0,-1-1 1,0-25-1,-2 47-19,0 0 1,0 1-1,0-1 1,0 0-1,0 1 1,1-1 0,-1 0-1,0 1 1,-1-1-1,1 0 1,0 1-1,0-1 1,0 0-1,0 1 1,0-1-1,-1 0 1,1 1 0,0-1-1,-1 0 1,1 1-1,0-1 1,-1 1-1,1-1 1,-1 1-1,1-1 1,-1 1 0,1-1-1,-1 1 1,1-1-1,-1 1 1,1 0-1,-1-1 1,0 1-1,1 0 1,-1-1-1,0 1 1,0 0 0,0 0 0,0 1 0,0-1 0,0 1 1,0-1-1,0 1 0,0-1 1,0 1-1,0 0 0,0 0 1,0-1-1,0 1 0,0 0 0,1 0 1,-1 0-1,0 0 0,1 0 1,-1 0-1,1 0 0,-1 0 0,1 0 1,-1 2-1,-3 10 59,0 0-1,1 0 1,0 1 0,1-1 0,1 1-1,0-1 1,0 1 0,2-1 0,2 22-1,-2-33-50,0 0 0,-1 1 0,1-1 0,0 0 0,0 0 0,0 0 0,1 0 0,-1 0 0,0-1 0,1 1 0,-1 0 0,1 0 0,0-1 0,-1 1 0,1-1 0,0 0-1,0 1 1,0-1 0,0 0 0,0 0 0,0 0 0,0-1 0,0 1 0,1 0 0,-1-1 0,0 1 0,0-1 0,1 0 0,-1 0 0,0 0 0,0 0 0,5 0 0,-2-1 1,0 0 1,0 0-1,-1 0 1,1 0-1,0-1 1,-1 1 0,1-1-1,-1-1 1,0 1-1,0 0 1,0-1-1,0 0 1,0 0-1,6-6 1,-1-5-1,1 0 0,-2 0 0,0-1 0,-1-1 0,0 1 0,-1-1 0,-1 0 0,-1 0 0,0-1 0,-1 1 0,0-1 0,-1-21 0,-22 130-51,18-77 10,-1 0 82,1 0 0,1 0 0,1-1 0,2 27 1,-2-38-58,0 0 0,1-1 0,-1 1 0,1 0-1,0-1 1,0 1 0,0-1 0,0 1 0,0-1 0,1 1 0,-1-1 0,1 0 0,-1 0 0,1 0 0,0 0 0,0 0 0,0 0 0,0 0 0,0-1 0,0 1 0,1-1 0,-1 1 0,1-1 0,-1 0 0,1 0 0,-1 0 0,1 0 0,-1 0 0,1-1 0,0 1 0,5-1 0,57-1-3497,-60 0 2615,0 0 1,0 0 0,0 0-1,0-1 1,0 0 0,0 0-1,0-1 1,-1 1-1,1-1 1,4-3 0,17-19-8182</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11.574"/>
    </inkml:context>
    <inkml:brush xml:id="br0">
      <inkml:brushProperty name="width" value="0.025" units="cm"/>
      <inkml:brushProperty name="height" value="0.025" units="cm"/>
    </inkml:brush>
  </inkml:definitions>
  <inkml:trace contextRef="#ctx0" brushRef="#br0">1 172 7719,'0'0'18498,"8"-2"-17212,7 0-995,-1-2-1,1 0 0,0 0 0,-1-1 0,0-1 1,19-11-1,-28 15-277,0-1 1,0 0 0,-1 0-1,1-1 1,-1 1-1,0-1 1,0 0-1,0 0 1,-1 0 0,1-1-1,-1 1 1,0-1-1,0 0 1,-1 0-1,1 0 1,-1 0-1,0 0 1,-1 0 0,1-1-1,-1 1 1,0-1-1,0-7 1,-1 12-14,0 0 1,0 0-1,0 0 1,-1 0-1,1 0 1,0 1-1,-1-1 1,1 0-1,-1 0 1,1 0-1,-1 0 1,1 1-1,-1-1 1,0 0-1,1 0 1,-1 1-1,0-1 1,0 1-1,1-1 1,-1 0-1,0 1 1,0 0-1,0-1 1,0 1-1,0-1 1,1 1-1,-1 0 1,0 0-1,0-1 1,0 1-1,0 0 1,0 0-1,0 0 1,0 0-1,0 0 0,0 0 1,0 1-1,0-1 1,0 0-1,-1 1 1,-3-1-2,0 1 1,-1 0-1,1 1 1,0-1-1,0 1 0,-8 4 1,3 0 19,1 1 1,0 0-1,0 1 1,1 0-1,0 0 0,0 0 1,1 1-1,0 0 1,1 1-1,0-1 0,0 1 1,1 1-1,1-1 1,-1 1-1,2-1 1,-1 1-1,2 1 0,-1-1 1,1 0-1,1 0 1,0 13-1,1-21-10,0 0 1,0-1-1,1 1 1,-1 0-1,1 0 1,0-1-1,0 1 1,0 0-1,0-1 1,0 1-1,0-1 1,1 1-1,-1-1 1,1 0-1,0 1 1,-1-1-1,1 0 1,0 0-1,1 0 1,1 1-1,1 0-18,-1-1 0,1 0 0,-1 0 0,1 0 1,0 0-1,0-1 0,0 1 0,0-1 0,0-1 0,8 1 0,1-1-467,0 0 0,0-1 1,0 0-1,-1-2 0,1 1 1,0-2-1,19-7 0,22-17-4862,-5-10-4186</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12.313"/>
    </inkml:context>
    <inkml:brush xml:id="br0">
      <inkml:brushProperty name="width" value="0.025" units="cm"/>
      <inkml:brushProperty name="height" value="0.025" units="cm"/>
    </inkml:brush>
  </inkml:definitions>
  <inkml:trace contextRef="#ctx0" brushRef="#br0">1 50 8488,'0'0'2247,"2"-9"642,8-28-60,-10 37-2765,0 0 0,0 0 0,0 1 0,1-1 0,-1 0 0,0 1 0,0-1 0,0 0 0,1 0 0,-1 0-1,0 1 1,0-1 0,1 0 0,-1 0 0,0 0 0,0 1 0,1-1 0,-1 0 0,0 0 0,1 0 0,-1 0 0,0 0 0,1 0 0,-1 0 0,0 0 0,0 0 0,1 0 0,-1 0 0,0 0 0,1 0 0,-1 0 0,0 0 0,1 0 0,-1 0 0,0 0 0,1 0 0,-1 0-1,0-1 1,0 1 0,1 0 0,-1 0 0,0 0 0,0-1 0,1 1 0,-1 0 0,0 0 0,0 0 0,1-1 0,-1 1 0,0 0 0,0 0 0,0-1 0,0 1 0,0 0 0,1-1 0,-1 1 0,0 0 0,0-1 0,0 1 0,0 0 0,0 0 0,0-1 0,0 0 0,6 22 1047,3 35 963,2 60 1,-8-73-1172,1 1 1,20 86 0,-23-128-885,-1 0 1,1 1 0,-1-1-1,1 0 1,0 0 0,0 0-1,0 1 1,0-1-1,0 0 1,1 0 0,-1 0-1,1-1 1,-1 1 0,1 0-1,-1 0 1,1-1 0,0 1-1,0-1 1,0 0 0,4 3-1,-4-4-7,0 0 0,0 0 0,0 0 0,0 0 0,0 0-1,0 0 1,1-1 0,-1 1 0,0-1 0,0 1 0,0-1 0,-1 0 0,1 0-1,0 1 1,0-1 0,0-1 0,-1 1 0,4-2 0,5-6 17,1-1 0,-2 0-1,1-1 1,-1 0 0,9-15 0,76-141-82,-93 166 48,-1 0 1,0 1-1,0-1 1,0 0-1,1 1 1,-1-1-1,0 0 1,1 1-1,-1-1 1,1 1-1,-1-1 1,1 1-1,-1-1 1,1 1-1,-1-1 0,1 1 1,-1 0-1,1-1 1,-1 1-1,1 0 1,0-1-1,-1 1 1,1 0-1,-1 0 1,1-1-1,0 1 1,0 0-1,6 16-35,-7 43 70,0-47-27,-3 30 14,2-31-78,0 1 1,0-1-1,1 1 0,1-1 1,2 17-1,-3-28-24,1 1-1,-1-1 1,0 1-1,1-1 0,-1 1 1,1-1-1,-1 1 1,1-1-1,-1 1 1,1-1-1,-1 0 0,1 1 1,-1-1-1,1 0 1,-1 1-1,1-1 1,0 0-1,-1 0 0,1 0 1,0 1-1,-1-1 1,1 0-1,-1 0 1,1 0-1,0 0 0,-1 0 1,1 0-1,0 0 1,-1-1-1,1 1 1,-1 0-1,1 0 1,0 0-1,-1-1 0,2 1 1,21-11-2947,-11 1-561,-1-1 0,18-23 1,-1-4-7224</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12.653"/>
    </inkml:context>
    <inkml:brush xml:id="br0">
      <inkml:brushProperty name="width" value="0.025" units="cm"/>
      <inkml:brushProperty name="height" value="0.025" units="cm"/>
    </inkml:brush>
  </inkml:definitions>
  <inkml:trace contextRef="#ctx0" brushRef="#br0">155 1 9353,'0'0'5167,"-9"5"-2684,-6 6-1568,0-1 1,1 2-1,0 0 1,-18 21 0,26-27-551,1 0 1,-1 1-1,1 0 1,1 0-1,-1 0 0,1 0 1,1 1-1,-1 0 1,1 0-1,1 0 1,-1 0-1,1 0 1,-1 16-1,3-23-345,0 0 0,0 0 0,0 0-1,0 0 1,0 0 0,0 0 0,1-1-1,-1 1 1,0 0 0,1 0 0,-1 0-1,1 0 1,-1 0 0,1 0 0,-1 0-1,1-1 1,-1 1 0,1 0 0,0 0-1,-1-1 1,1 1 0,0 0 0,0-1-1,0 1 1,0-1 0,-1 1 0,3 0-1,-1-1 0,1 1 0,0 0 0,0-1-1,0 1 1,0-1 0,0 0 0,0 0 0,0 0 0,4-1-1,2 0 0,-1-1 0,1 0 0,-1-1 0,0 1 0,16-9 0,-12 4-20,0 0 1,-1-1-1,0-1 0,0 0 0,-1 0 0,0-1 1,0 0-1,-1-1 0,-1 0 0,0 0 0,0-1 1,-1 0-1,-1 0 0,8-22 0,-13 24 47,-8 17 9,-7 17 146,3 0 42,0 0-1,2 1 1,1 0 0,1 0-1,1 1 1,2-1-1,-3 37 1,7-61-247,0 0-1,0 0 1,0 0 0,0 1 0,0-1 0,0 0 0,0 0-1,0 0 1,0 1 0,1-1 0,-1 0 0,1 0 0,-1 0-1,1 0 1,-1 0 0,1 0 0,0 0 0,-1 0-1,1 0 1,0 0 0,0 0 0,0 0 0,-1 0 0,1-1-1,0 1 1,0 0 0,0-1 0,0 1 0,1-1-1,-1 1 1,0-1 0,0 1 0,0-1 0,0 0 0,0 1-1,1-1 1,-1 0 0,0 0 0,0 0 0,0 0 0,1 0-1,-1 0 1,0 0 0,0-1 0,0 1 0,0 0-1,1-1 1,-1 1 0,0-1 0,0 1 0,0-1 0,1 0-1,6-2-324,-1-1 1,0 1-1,0-1 0,0-1 0,0 1 0,10-10 0,-5 1-1584,0 0 0,-1 0 1,16-28-1,2-11-3953</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21.832"/>
    </inkml:context>
    <inkml:brush xml:id="br0">
      <inkml:brushProperty name="width" value="0.025" units="cm"/>
      <inkml:brushProperty name="height" value="0.025" units="cm"/>
    </inkml:brush>
  </inkml:definitions>
  <inkml:trace contextRef="#ctx0" brushRef="#br0">62 0 15855,'0'0'2845,"2"12"-704,3 49-75,-4 0 0,-8 100 0,-1 17-112,18-254-1543,-11 63-607,0 1 0,-1-1 1,-1 1-1,0 0 0,-1 0 0,0 0 1,0 0-1,-2 1 0,1 0 0,-1 0 1,-13-17-1,13 21 32,6 10 144,13 13 252,3-8-104,-1 0-1,1 0 1,1-2 0,-1 0 0,1 0-1,0-2 1,1 0 0,-1-1 0,1-1-1,-1-1 1,1 0 0,0-1 0,22-3-1,-37 2-95,1 1-1,0-1 1,0 0-1,-1 0 1,1 0-1,-1-1 1,1 1-1,-1-1 0,0 0 1,1 0-1,-1 0 1,0 0-1,0 0 1,-1-1-1,1 1 1,0-1-1,-1 0 1,1 0-1,-1 0 0,0 0 1,0 0-1,0-1 1,-1 1-1,1-1 1,-1 1-1,0-1 1,0 1-1,0-1 1,0 0-1,-1 1 0,1-1 1,-1 0-1,0 0 1,0 1-1,0-1 1,-1-4-1,0 7-34,1 1 0,0-1 1,-1 0-1,1 1 0,0-1 0,-1 0 0,1 1 1,-1-1-1,1 0 0,-1 1 0,0-1 0,1 1 0,-1-1 1,1 1-1,-1-1 0,0 1 0,0 0 0,1-1 1,-1 1-1,0 0 0,0 0 0,1-1 0,-1 1 0,0 0 1,0 0-1,1 0 0,-1 0 0,0 0 0,0 0 1,0 0-1,1 0 0,-1 0 0,0 0 0,0 1 0,0-1 1,-29 12-132,22-5 146,1 0 0,-1 1 0,1-1 0,1 2 0,-1-1 0,2 1 0,-1 0 0,1 0 0,0 1 0,1-1 0,0 1 0,0 0 0,1 0 0,1 0 0,-3 19 0,5-28-11,0 1-1,1-1 1,-1 0-1,0 0 1,0 0-1,1 0 1,-1-1-1,1 1 1,-1 0-1,1 0 1,-1 0-1,1 0 1,0 0-1,-1 0 1,1-1-1,0 1 1,-1 0-1,1-1 1,0 1-1,0 0 1,0-1-1,0 1 1,0-1-1,0 0 1,0 1-1,0-1 1,0 1-1,0-1 1,0 0-1,0 0 0,2 0 1,38 2-73,-31-2 6,295-6-714,-306 6 836,0-1-1,-1 0 1,1 1 0,0-1-1,0 0 1,0 0 0,0 0-1,0 0 1,-1 0-1,2 0 1,-1 0 0,0-1-1,0 1 1,0 0-1,0 0 1,1-1 0,-1 1-1,1 0 1,-1-1 0,1 1-1,-1-1 1,1 1-1,0-1 1,0-1 0,-10-56 1779,5 31-1404,-3-8-431,4 19 0,0 0 0,1-1 0,-1-23 0,5 40-27,-1 0 1,1 0-1,-1 0 1,1-1-1,0 1 0,-1 0 1,1 0-1,0 0 1,0 0-1,0 0 0,0 0 1,0 0-1,0 0 0,0 1 1,0-1-1,0 0 1,0 0-1,0 1 0,1-1 1,-1 1-1,0-1 1,0 1-1,1 0 0,-1-1 1,0 1-1,0 0 1,1 0-1,-1 0 0,0 0 1,1 0-1,-1 0 0,3 1 1,48 2-1701,21 14-4855,-37-9 1163</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13.024"/>
    </inkml:context>
    <inkml:brush xml:id="br0">
      <inkml:brushProperty name="width" value="0.025" units="cm"/>
      <inkml:brushProperty name="height" value="0.025" units="cm"/>
    </inkml:brush>
  </inkml:definitions>
  <inkml:trace contextRef="#ctx0" brushRef="#br0">76 0 15182,'0'0'3406,"-8"9"-1767,-55 53 1073,62-61-2704,1-1-1,0 1 1,-1-1 0,1 1-1,0-1 1,-1 0 0,1 1-1,0-1 1,0 1 0,-1 0-1,1-1 1,0 1 0,0-1-1,0 1 1,0-1 0,0 1 0,0-1-1,0 1 1,0 0 0,0-1-1,0 1 1,0-1 0,0 1-1,0-1 1,0 1 0,1-1-1,-1 1 1,0-1 0,0 1-1,1-1 1,-1 1 0,1 0-1,18 12 153,32 0 4,-48-13-148,4 2-24,7 0 48,0 1 0,0 0 0,-1 2 0,0-1 0,14 8 0,-25-12 7,0 1-1,0 0 1,0 1-1,0-1 1,-1 0 0,1 0-1,0 1 1,-1-1-1,1 1 1,0 0-1,-1-1 1,0 1 0,1 0-1,-1 0 1,0 0-1,0 0 1,0 0 0,0 0-1,-1 0 1,1 0-1,-1 0 1,1 0-1,-1 1 1,1-1 0,-1 0-1,0 0 1,0 0-1,0 1 1,-1-1-1,1 0 1,0 0 0,-1 0-1,1 0 1,-1 1-1,0-1 1,0 0-1,0 0 1,0 0 0,0 0-1,0-1 1,-2 3-1,-4 5 118,0 0-1,-1 0 0,-1-1 1,1 0-1,-1 0 0,0-1 0,-1 0 1,0-1-1,0 0 0,0 0 1,-1-1-1,0-1 0,0 0 0,0 0 1,0-1-1,-18 3 0,28-7-350,1 1-1,-1 0 0,0 0 1,1-1-1,-1 1 1,0 0-1,1-1 0,-1 1 1,0-1-1,1 1 1,-1-1-1,1 1 0,-1-1 1,1 1-1,-1-1 1,1 0-1,-1 1 0,1-1 1,0 0-1,-1 1 1,1-1-1,0 0 0,-1 1 1,1-1-1,0 0 1,0 0-1,0 1 0,0-1 1,0 0-1,0 0 1,0 1-1,0-1 0,0 0 1,0 0-1,0 1 1,0-1-1,1 0 0,-1 0 1,0 1-1,1-2 1,0-6-2088,0-23-8568</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13.839"/>
    </inkml:context>
    <inkml:brush xml:id="br0">
      <inkml:brushProperty name="width" value="0.025" units="cm"/>
      <inkml:brushProperty name="height" value="0.025" units="cm"/>
    </inkml:brush>
  </inkml:definitions>
  <inkml:trace contextRef="#ctx0" brushRef="#br0">137 150 3587,'0'0'3326,"7"-9"326,-4 6-3318,29-50 5183,-30 50-5136,-1 1-1,0-1 1,0 0 0,0 0-1,0 0 1,0 0 0,-1 0-1,1 0 1,-1 0 0,0 0 0,0 0-1,0 0 1,0 0 0,-1 0-1,1 0 1,-1 0 0,1 0 0,-1 0-1,0 0 1,-1 0 0,-1-3-1,2 4-291,0 1-1,0 0 1,-1-1-1,1 1 1,0 0-1,-1 0 1,1 0-1,-1 0 1,1 0-1,-1 1 0,1-1 1,-1 0-1,0 1 1,1-1-1,-1 1 1,0-1-1,0 1 1,1 0-1,-1 0 1,0 0-1,0 0 1,1 0-1,-1 0 0,0 1 1,1-1-1,-1 0 1,0 1-1,0-1 1,1 1-1,-1 0 1,1-1-1,-1 1 1,-1 1-1,-3 1-21,1 0 1,0 1-1,-1 0 1,1-1-1,1 1 0,-1 1 1,1-1-1,-5 6 1,-1 5 43,1 1 0,0 0 0,1 1 0,1 0 1,0 0-1,1 1 0,1-1 0,1 1 0,1 1 1,0-1-1,0 34 0,3-50-107,0-1-1,-1 0 1,2 1-1,-1-1 1,0 0-1,0 1 1,0-1-1,1 0 1,-1 1 0,0-1-1,1 0 1,-1 1-1,1-1 1,0 0-1,-1 0 1,1 0-1,0 0 1,0 1-1,0-1 1,0 0 0,0-1-1,0 1 1,0 0-1,0 0 1,1 1-1,0-2 1,1 1 0,-1-1-1,0 1 1,0-1 0,1 0-1,-1 0 1,0 0 0,0 0-1,1 0 1,-1 0 0,0-1-1,0 1 1,5-2 0,1-1 11,0 0-1,0-1 1,0 0 0,0 0-1,0-1 1,-1 0 0,8-7 0,8-10 2,-1-1 0,38-51 1,-53 64-43,1-1 0,-2 0-1,0 0 1,0 0 0,-1-1 0,-1 0 0,0 0 0,0 0 0,-1 0 0,2-19 0,-9 32-59,-6 12-38,-9 18-36,8-12 259,2 0 0,0 1 0,2 1-1,0-1 1,1 1 0,-5 34-1,11-54-92,0 0 0,0-1 0,0 1 0,-1 0 0,1 0 0,0 0 0,0-1 0,0 1 0,0 0 0,1 0 0,-1 0 0,0-1 0,0 1 0,0 0 0,1 0 0,-1 0 0,0-1 1,1 1-1,-1 0 0,0-1 0,1 1 0,-1 0 0,1-1 0,-1 1 0,1 0 0,0-1 0,-1 1 0,1-1 0,0 1 0,-1-1 0,1 0 0,1 1 0,0-1 1,-1 0 0,1 0 0,0 0 0,0 0 0,0 0 0,0-1 1,0 1-1,0-1 0,-1 1 0,1-1 0,0 0 0,0 0 0,1-1 0,50-37 117,-19 4-113,45-60 1,-69 82-4,-10 13-12,0 0 0,0 0-1,0 0 1,0 0 0,1 0-1,-1 0 1,0 0 0,0 0 0,0 0-1,0 0 1,1-1 0,-1 1-1,0 0 1,0 0 0,0 0-1,1 0 1,-1 0 0,0 0-1,0 0 1,0 0 0,1 1-1,-1-1 1,0 0 0,0 0-1,0 0 1,0 0 0,1 0-1,-1 0 1,0 0 0,0 0 0,0 0-1,0 0 1,1 1 0,-1-1-1,0 0 1,0 0 0,0 0-1,0 0 1,0 1 0,0-1-1,0 0 1,1 0 0,-1 0-1,0 0 1,0 1 0,0-1-1,0 0 1,0 0 0,0 0 0,0 1-1,0-1 1,0 0 0,0 0-1,0 0 1,0 1 0,0-1-1,0 0 1,0 0 0,0 0-1,0 0 1,0 1 0,-1-1-1,1 0 1,0 0 0,3 29-21,-3 33 74,0-61-49,0 0-1,0-1 1,-1 1 0,1 0 0,0 0 0,0 0 0,0 0 0,0 0 0,0-1 0,0 1 0,0 0 0,0 0 0,0 0 0,1 0 0,-1-1 0,0 1 0,1 0-1,-1 0 1,0-1 0,1 1 0,-1 0 0,1 0 0,-1-1 0,1 1 0,-1 0 0,1-1 0,-1 1 0,1-1 0,0 1 0,-1-1 0,1 1 0,0-1 0,0 1-1,-1-1 1,1 0 0,1 1 0,0-1 12,1-1 0,-1 0 1,0 1-1,0-1 0,0 0 0,0 0 0,0 0 0,0 0 0,-1-1 0,1 1 0,0-1 0,-1 1 0,1-1 0,1-1 1,31-38 109,21-23-64,-51 60-54,-1 0 0,1 1 0,0 0 0,0 0 0,1 0 0,-1 0 0,0 1 0,1-1-1,0 1 1,-1 0 0,1 1 0,7-2 0,-11 3-7,-1 0 0,1 0 0,0 0 0,-1 0 1,1 0-1,-1 1 0,1-1 0,0 0 0,-1 1 0,1-1 0,-1 0 0,1 1 0,0-1 0,-1 1 1,1-1-1,-1 1 0,0-1 0,1 1 0,-1-1 0,1 1 0,-1-1 0,0 1 0,1-1 0,-1 1 1,0 0-1,0-1 0,1 1 0,-1 0 0,0-1 0,0 1 0,0 0 0,0-1 0,0 1 0,0 0 1,0 0-1,1 31 63,-2-25-55,1-7-62,5 49 395,6-30-2800,-10-19 2135,0 0-1,0 1 1,-1-1 0,1 0-1,0 0 1,0 0 0,0 0-1,-1 0 1,1 0 0,0 0-1,0 0 1,0 0-1,-1 0 1,1 0 0,0-1-1,0 1 1,0 0 0,-1 0-1,1-1 1,0 1 0,0-1-1,-1 1 1,1 0 0,0-1-1,-1 1 1,1-1-1,0 0 1,11-16-11964</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14.400"/>
    </inkml:context>
    <inkml:brush xml:id="br0">
      <inkml:brushProperty name="width" value="0.025" units="cm"/>
      <inkml:brushProperty name="height" value="0.025" units="cm"/>
    </inkml:brush>
  </inkml:definitions>
  <inkml:trace contextRef="#ctx0" brushRef="#br0">128 105 7911,'0'0'3097,"6"-11"-364,0 3-1902,20-37 1761,-17 9 2911,-9 36-5430,0 0 0,0-1-1,-1 1 1,1 0 0,0-1 0,-1 1 0,1 0 0,0 0 0,-1-1-1,1 1 1,-1 0 0,1 0 0,0 0 0,-1-1 0,1 1 0,-1 0 0,1 0-1,-1 0 1,1 0 0,-1 0 0,1 0 0,0 0 0,-1 0 0,1 0-1,-1 0 1,1 0 0,-1 0 0,1 0 0,-1 1 0,1-1 0,0 0 0,-1 0-1,1 0 1,-1 1 0,1-1 0,-1 0 0,-18 8 498,6 3-286,0 0 1,1 0-1,1 1 0,0 1 1,0 0-1,1 0 1,1 1-1,1 1 0,0-1 1,0 1-1,1 1 1,-4 15-1,9-25-210,0 0-1,1 0 1,-1 0-1,1 1 1,1-1-1,-1 11 1,1-16-85,0 1-1,0-1 1,1 0 0,-1 1 0,0-1 0,1 1 0,-1-1 0,1 0-1,-1 1 1,1-1 0,0 0 0,0 1 0,-1-1 0,1 0 0,0 0-1,0 0 1,0 0 0,0 0 0,0 0 0,0 0 0,1 0 0,-1 0-1,0-1 1,0 1 0,1 0 0,-1-1 0,0 1 0,1-1-1,-1 1 1,1-1 0,-1 0 0,2 1 0,10 0-805,0-1 1,-1 0-1,1-1 1,0 0-1,-1-1 1,1 0-1,-1-1 1,1 0 0,-1-1-1,0 0 1,-1-1-1,1-1 1,20-12-1,24-17-6338</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14.989"/>
    </inkml:context>
    <inkml:brush xml:id="br0">
      <inkml:brushProperty name="width" value="0.025" units="cm"/>
      <inkml:brushProperty name="height" value="0.025" units="cm"/>
    </inkml:brush>
  </inkml:definitions>
  <inkml:trace contextRef="#ctx0" brushRef="#br0">96 121 15375,'0'0'4366,"-9"2"-2390,5-2-1894,1 1 0,-1-1 0,1 1 0,-1 0 0,1 0 1,-1 0-1,1 0 0,-1 0 0,1 1 0,0 0 0,0 0 1,0 0-1,0 0 0,0 0 0,0 0 0,1 1 0,-1-1 1,1 1-1,-1 0 0,1 0 0,0 0 0,0 0 1,1 0-1,-1 0 0,0 0 0,1 1 0,-1 4 0,-1-2 44,2 1 0,-1-1-1,1 1 1,0-1 0,0 1 0,0-1-1,1 1 1,0 0 0,1-1-1,1 9 1,-2-15-107,1 1 0,0 0 0,-1 0 0,1-1-1,0 1 1,-1 0 0,1-1 0,0 1 0,0-1 0,-1 1 0,1-1 0,0 1 0,0-1-1,0 0 1,0 1 0,0-1 0,0 0 0,0 0 0,0 0 0,0 1 0,0-1 0,0 0-1,0 0 1,0 0 0,-1-1 0,1 1 0,2 0 0,28-8 189,-15 0-162,0-1 0,0-1 0,-1 0 1,0-1-1,0-1 0,15-17 0,-15 14-30,1 1-1,0 1 0,1 1 1,24-15-1,-41 27-15,0 0-1,1 0 1,-1 0 0,0 0 0,0 0-1,0 0 1,0 0 0,1 0-1,-1 0 1,0 0 0,0 0-1,0 0 1,1 0 0,-1 0-1,0 0 1,0 0 0,0 0-1,1 0 1,-1 0 0,0 0 0,0 0-1,0 0 1,0 0 0,1 0-1,-1 0 1,0 0 0,0 0-1,0 0 1,0 1 0,1-1-1,-1 0 1,0 0 0,0 0-1,0 0 1,0 0 0,0 1-1,0-1 1,0 0 0,1 0 0,-1 0-1,0 0 1,0 1 0,0-1-1,0 0 1,0 0 0,1 15 138,-6 14 197,-1-9-207,3-11-90,0 0 1,0 0-1,1 0 1,-1 19 0,3-28-38,0 1 0,0-1 1,1 1-1,-1-1 0,0 0 1,0 1-1,0-1 0,1 0 1,-1 1-1,0-1 0,0 0 1,1 1-1,-1-1 1,0 0-1,1 0 0,-1 1 1,0-1-1,1 0 0,-1 0 1,0 1-1,1-1 0,-1 0 1,1 0-1,-1 0 0,0 0 1,1 0-1,-1 0 1,1 0-1,-1 0 0,0 1 1,1-1-1,-1-1 0,1 1 1,-1 0-1,0 0 0,1 0 1,-1 0-1,1 0 0,-1 0 1,0 0-1,1-1 1,-1 1-1,1 0 0,-1-1 1,22-7 91,-8-2-86,1 0 0,-1-1-1,23-24 1,-23 21-66,0 2 1,0-1-1,20-11 0,-33 23 51,0 0 0,0 0 0,0 0 0,0 1 0,0-1 0,0 0 0,0 1 0,0-1 0,0 1 0,0-1 0,0 1 0,0-1 0,0 1 1,0 0-1,0-1 0,1 1 0,-1 0 0,0 0 0,0 0 0,0 0 0,1 0 0,-1 0 0,0 1 0,0-1 0,0 0 0,0 0 0,0 1 0,1-1 0,-1 1 0,0-1 0,0 1 0,0-1 0,1 2 0,0 1-28,-1 1 0,1-1 0,-1 0 0,0 1 0,-1-1 0,1 0 0,0 1 1,-1-1-1,0 5 0,7 26-108,-7-33 146,1 0-1,-1-1 1,1 1-1,-1-1 1,1 1 0,0-1-1,-1 1 1,1-1-1,0 1 1,-1-1 0,1 0-1,0 1 1,0-1-1,-1 0 1,1 0 0,0 1-1,0-1 1,-1 0-1,1 0 1,0 0 0,0 0-1,0 0 1,-1 0-1,1 0 1,0 0 0,0 0-1,0-1 1,-1 1-1,1 0 1,0 0 0,0-1-1,-1 1 1,1-1-1,0 1 1,-1 0 0,1-1-1,0 1 1,-1-1-1,1 0 1,-1 1-1,1-1 1,-1 1 0,1-2-1,31-29 105,-29 27-95,-1 2-11,20-22 25,41-35-1,-58 55-52,0-1-1,1 1 1,0 0-1,-1 1 1,1-1-1,1 1 0,-1 1 1,0-1-1,1 1 1,-1 0-1,1 0 1,0 1-1,-1 0 0,13-1 1,-18 2 17,0 0-1,0 1 1,0-1 0,0 0 0,0 1-1,0-1 1,0 0 0,0 1 0,-1-1-1,1 1 1,0-1 0,0 1 0,0-1-1,-1 1 1,1 0 0,0-1 0,-1 1-1,1 0 1,0 0 0,-1 0 0,1-1-1,-1 1 1,1 0 0,-1 0 0,0 0-1,1 0 1,-1 0 0,0 0 0,0 0-1,1 1 1,0 38 114,-2-36-270,1 0 1,0 0-1,0 0 1,0-1-1,0 1 1,1 0-1,-1 0 1,1-1-1,1 5 1,5-3-2941,-1-6-2055,4-8-6247</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15.735"/>
    </inkml:context>
    <inkml:brush xml:id="br0">
      <inkml:brushProperty name="width" value="0.025" units="cm"/>
      <inkml:brushProperty name="height" value="0.025" units="cm"/>
    </inkml:brush>
  </inkml:definitions>
  <inkml:trace contextRef="#ctx0" brushRef="#br0">7 64 17681,'0'0'3961,"-1"13"-2733,0 214 1477,-1 36 8,0-195-1779,17-78-768,-2-10-138,-2-1 1,-1 0 0,-1-1-1,0 0 1,-2 0 0,6-26-1,-1 6-31,11-43-62,-15 50-169,2 0 0,1 1 1,1 0-1,2 0 0,31-53 0,-40 81 148,-1 0 0,1 1 1,0-1-1,0 1 0,1 0 0,0 1 0,11-8 0,-13 10 35,-1 0 0,1 0 0,-1 1 0,1-1 0,-1 1 0,1 0 0,0 0 0,-1 0 0,1 1 0,0-1 1,0 1-1,0 0 0,0 0 0,-1 1 0,1-1 0,6 2 0,-9-1 42,1-1 1,-1 1-1,0-1 1,0 1-1,0 0 1,0 0-1,0 0 1,0-1-1,0 1 1,-1 0-1,1 0 1,0 0-1,0 0 1,-1 1-1,1-1 1,0 0-1,-1 0 1,1 0-1,-1 0 1,0 1-1,1-1 1,-1 0-1,0 0 1,0 1-1,0-1 1,0 0-1,0 0 1,0 1-1,0-1 1,0 0-1,-1 0 1,0 3-1,1 1 15,-2 0 0,1 0-1,-1 0 1,0 0 0,0 0 0,-5 8 0,-8 8 152,-2-2 1,0 0-1,-2 0 1,0-2-1,-1 0 1,0-2-1,-1 0 1,-1-1 0,-26 12-1,46-25-136,0 0 0,-1 0 1,1 0-1,0 0 0,-1 0 0,1-1 0,-1 1 0,1-1 1,-1 0-1,0 1 0,-4-2 0,7 1-84,-1 0 1,0 0-1,1 0 0,-1-1 1,0 1-1,1 0 1,-1 0-1,1-1 0,-1 1 1,1 0-1,-1-1 0,1 1 1,-1-1-1,1 1 0,-1-1 1,1 1-1,-1-1 0,1 1 1,-1-1-1,1 1 0,0-1 1,0 0-1,-1 1 0,1-1 1,0 0-1,0 1 0,-1-2 1,1-1-328,1 0 1,-1 0-1,0 0 1,1 1 0,0-1-1,-1 0 1,1 0-1,0 1 1,1-1-1,-1 0 1,0 1 0,1-1-1,-1 1 1,1 0-1,0-1 1,0 1 0,0 0-1,3-2 1,23-19-5543,4 1-2082</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16.188"/>
    </inkml:context>
    <inkml:brush xml:id="br0">
      <inkml:brushProperty name="width" value="0.025" units="cm"/>
      <inkml:brushProperty name="height" value="0.025" units="cm"/>
    </inkml:brush>
  </inkml:definitions>
  <inkml:trace contextRef="#ctx0" brushRef="#br0">78 106 15695,'0'0'7954,"-10"4"-6491,6-2-1353,0 0 1,1 0 0,-1 0 0,0 0-1,1 0 1,0 1 0,-1-1-1,1 1 1,0 0 0,0 0 0,0 0-1,1 1 1,-1-1 0,1 1-1,0-1 1,0 1 0,0 0 0,0 0-1,1 0 1,-1 0 0,1 0-1,-1 8 1,0-3-29,0 0-1,1 0 0,1 0 1,-1 0-1,1 1 1,1-1-1,2 14 0,-2-22-78,-1-1 0,1 1 0,0 0 0,-1 0 0,1-1 0,0 1-1,0 0 1,0-1 0,0 1 0,0-1 0,0 1 0,0-1 0,0 1-1,0-1 1,0 0 0,0 0 0,0 1 0,0-1 0,0 0 0,0 0-1,0 0 1,0 0 0,0 0 0,0 0 0,0 0 0,0-1 0,0 1 0,0 0-1,1-1 1,-1 1 0,-1 0 0,3-2 0,32-16 121,15-23-74,-25 19-40,43-28 0,-61 46-37,-24 12 24,-5-2 143,21-7-134,0 0 1,1 0 0,-1 0-1,0 0 1,1 0 0,-1 0-1,1-1 1,-1 1 0,1 0-1,-1 0 1,1 0-1,0 0 1,-1-1 0,1 1-1,0 0 1,0 0 0,0-1-1,0 1 1,0 0 0,0 0-1,1-2 1,-1-2-1,0 0-1,1 1 1,-1-1 0,1 1 0,0 0 0,1-1-1,-1 1 1,1 0 0,0 0 0,0-1-1,0 1 1,0 1 0,1-1 0,-1 0-1,5-4 1,-5 7-18,-1-1 0,1 1 0,-1 0 1,1 0-1,-1 0 0,1 0 0,0 0 0,0 0 0,0 0 0,-1 1 1,1-1-1,0 1 0,0-1 0,0 1 0,0 0 0,0-1 0,0 1 0,0 0 1,0 0-1,0 1 0,0-1 0,0 0 0,0 1 0,0-1 0,-1 1 1,1 0-1,0-1 0,0 1 0,0 0 0,-1 0 0,1 0 0,0 0 0,-1 1 1,1-1-1,-1 0 0,3 3 0,-2-1-213,0-1 1,1 1-1,0-1 0,0 1 0,-1-1 1,1 0-1,0-1 0,1 1 0,-1 0 1,4 1-1,-6-4 138,0 1 0,1-1 0,-1 1 0,0-1 0,0 1 0,0-1 0,1 0 0,-1 1-1,0-1 1,0 0 0,0 0 0,0 0 0,0 0 0,0 0 0,-1 0 0,1 0 0,0 0 0,0 0 0,-1 0 0,1-1 0,-1 1 0,1 0 0,-1 0 0,1-1 0,-1 1-1,0 0 1,0-1 0,1-1 0,1-3-1207,0-1-1,1 1 1,0 0-1,0-1 0,7-8 1,2 3-4488</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17.891"/>
    </inkml:context>
    <inkml:brush xml:id="br0">
      <inkml:brushProperty name="width" value="0.025" units="cm"/>
      <inkml:brushProperty name="height" value="0.025" units="cm"/>
    </inkml:brush>
  </inkml:definitions>
  <inkml:trace contextRef="#ctx0" brushRef="#br0">135 174 6662,'37'-80'7255,"-34"75"-6654,-1-1-1,0 1 0,-1-1 1,1 0-1,-1 1 0,-1-1 1,1 0-1,-1 0 0,0 0 1,0 0-1,0 1 1,-2-10-1,1 14-508,0 0 0,0 0 1,0 0-1,1 1 0,-1-1 0,0 0 1,0 1-1,0-1 0,0 0 0,0 1 0,-1-1 1,1 1-1,0-1 0,0 1 0,0 0 1,0 0-1,0-1 0,-1 1 0,1 0 1,0 0-1,0 0 0,0 0 0,0 0 1,-1 0-1,1 1 0,0-1 0,0 0 1,0 1-1,0-1 0,0 0 0,-2 2 0,-34 15 977,26-7-885,1 1-1,0 0 1,1 1 0,0 0 0,1 1 0,1 0 0,0 0-1,0 0 1,1 1 0,1 0 0,0 0 0,1 0 0,1 1-1,0 0 1,-1 26 0,4-40-175,0 0 0,0 0 0,0 0 0,0 0-1,0 0 1,0 0 0,0 0 0,0 0 0,0 0 0,1-1-1,-1 1 1,0 0 0,1 0 0,-1 0 0,1 0 0,-1 0 0,1-1-1,-1 1 1,1 0 0,-1 0 0,1-1 0,0 1 0,-1 0-1,1-1 1,0 1 0,0-1 0,0 1 0,1 0 0,0-1-1,0 1 0,0-1 1,0 0-1,0 0 0,0 0 0,0 0 1,0 0-1,1-1 0,-1 1 0,0-1 1,0 1-1,3-2 0,2-1 10,1-1-1,-1 0 0,0 0 1,0 0-1,0-1 1,7-6-1,1-5-60,-1 0-1,0-1 1,-1-1 0,-1 0-1,-1 0 1,0-1 0,-2-1 0,11-27-1,-25 72-153,1 0-1,1 0 1,1 44-1,2-67 155,0-1 0,0 0 0,0 0 0,-1 0 0,1 1 0,0-1-1,1 0 1,-1 0 0,0 1 0,0-1 0,0 0 0,1 0 0,-1 0 0,1 0 0,-1 1 0,1-1 0,-1 0-1,1 0 1,0 0 0,-1 0 0,1 0 0,0 0 0,0 0 0,0-1 0,0 1 0,0 0 0,0 0-1,0-1 1,0 1 0,0 0 0,0-1 0,0 1 0,0-1 0,0 1 0,0-1 0,1 0 0,-1 0-1,0 1 1,0-1 0,1 0 0,-1 0 0,0 0 0,2-1 0,2 1-210,-1-2 0,0 1 0,1 0 0,-1-1 0,0 0 0,0 0 0,0 0 0,0-1 0,-1 1 0,1-1 0,4-4-1,4-5-1256,1-2-1,-2 0 0,16-23 0,2-12-4131</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18.890"/>
    </inkml:context>
    <inkml:brush xml:id="br0">
      <inkml:brushProperty name="width" value="0.025" units="cm"/>
      <inkml:brushProperty name="height" value="0.025" units="cm"/>
    </inkml:brush>
  </inkml:definitions>
  <inkml:trace contextRef="#ctx0" brushRef="#br0">60 1 11147,'0'0'2525,"-3"10"-241,-13 46 508,1 2-1,-6 63 0,19-97-2417,0 0 0,2 1 0,0-1 0,2 1 0,1-1 0,0 0 0,2 0 0,10 29 0,1-15-237,-16-38-133,0 1-1,1-1 1,-1 0 0,0 0-1,0 0 1,0 0-1,0 0 1,0 0 0,0 0-1,1 0 1,-1 0 0,0 0-1,0 0 1,0 0-1,0 0 1,0 0 0,0 0-1,1 0 1,-1 0 0,0 0-1,0 0 1,0 0 0,0 0-1,0 0 1,0-1-1,0 1 1,1 0 0,-1 0-1,0 0 1,0 0 0,0 0-1,0 0 1,0 0 0,0 0-1,0 0 1,0-1-1,0 1 1,0 0 0,1 0-1,-1 0 1,0 0 0,0 0-1,0 0 1,0-1-1,0 1 1,0 0 0,0 0-1,0 0 1,0 0 0,0 0-1,0 0 1,0-1 0,0 1-1,0 0 1,0 0-1,0 0 1,0 0 0,-1 0-1,1 0 1,0 0 0,0-1-1,0-25 99,-1-15-33,-1-4-197,-1 1 0,-2 0 0,-12-50 0,17 93 135,0 0 0,0 0 0,0 0-1,0 1 1,0-1 0,0 0 0,-1 0 0,1 0 0,0 1 0,0-1 0,-1 0 0,1 0-1,0 1 1,-1-1 0,1 0 0,-1 1 0,1-1 0,-1 1 0,1-1 0,-1 0 0,0 1-1,1-1 1,-2 0 0,-4 18 152,4 33 45,4-43-187,-1 1-1,1-1 1,0 1-1,1-1 1,-1 0-1,1 0 1,1 0-1,-1 0 1,1 0-1,1-1 0,-1 0 1,7 7-1,-8-9-11,0-1-1,0 0 0,0 0 0,0 0 0,1 0 0,-1-1 0,1 1 1,-1-1-1,1 0 0,0 0 0,0 0 0,0-1 0,0 0 1,1 1-1,-1-1 0,0 0 0,0-1 0,1 1 0,-1-1 1,0 0-1,1 0 0,7-1 0,-8-1 5,-1 1 0,0 0-1,0-1 1,0 0 0,-1 1 0,1-1-1,0 0 1,-1-1 0,1 1 0,-1 0-1,0-1 1,1 1 0,-1-1 0,2-4-1,25-48-234,-18 33 11,-8 16 121,11-21-106,-14 26 192,1 0 0,-1 0-1,0 1 1,1-1 0,-1 0-1,1 0 1,-1 1 0,1-1 0,-1 1-1,1-1 1,-1 0 0,1 1 0,0-1-1,-1 1 1,1-1 0,0 1-1,-1 0 1,1-1 0,0 1 0,0 0-1,-1-1 1,1 1 0,0 0-1,0 0 1,0 0 0,0-1 0,0 5 6,0 0 0,0 0 0,0 0 0,-1 0 1,0-1-1,0 1 0,0 0 0,0 0 1,-1 4-1,1-1 25,-2 37 66,0-30-41,1-1 0,1 1 1,0 0-1,1-1 1,3 19-1,-3-32-45,-1 1 0,0-1-1,0 0 1,0 1 0,1-1 0,-1 0 0,0 0-1,0 1 1,1-1 0,-1 0 0,0 0 0,0 1 0,1-1-1,-1 0 1,0 0 0,1 0 0,-1 1 0,0-1-1,1 0 1,-1 0 0,0 0 0,1 0 0,-1 0 0,1 0-1,-1 0 1,0 0 0,1 0 0,-1 0 0,0 0-1,1 0 1,-1 0 0,1 0 0,-1 0 0,0 0 0,1 0-1,-1 0 1,0-1 0,1 1 0,-1 0 0,0 0-1,1-1 1,13-8 12,0-10-586,-1 0 0,0-1 0,-1-1 0,17-41-1,-27 72 821,1 4 10,0-1 0,1 1 0,0-1-1,13 24 1,-16-34-233,2 0-1,-1 0 0,0 0 1,1-1-1,-1 1 0,1-1 1,0 0-1,0 1 0,0-1 1,0-1-1,0 1 0,0 0 1,0-1-1,1 0 0,-1 1 1,0-1-1,1-1 1,-1 1-1,1 0 0,0-1 1,-1 0-1,1 0 0,-1 0 1,1 0-1,-1 0 0,1-1 1,-1 0-1,1 1 0,-1-1 1,1-1-1,-1 1 0,0 0 1,4-3-1,-1 1 8,-1-1-1,1 1 1,-1-1-1,0-1 1,0 1-1,-1-1 1,1 0-1,-1 0 1,0 0-1,0 0 0,-1-1 1,0 0-1,0 1 1,0-1-1,0 0 1,-1-1-1,2-7 1,-3 6-19,0 1 0,0-1 1,0 0-1,-1 1 0,0-1 0,-2-10 1,2 16-15,0 1 0,0-1 0,-1 0 0,1 1 0,0-1 0,-1 0 0,0 1 0,1-1 0,-1 0 0,0 1 0,0-1 0,0 1 0,0 0 0,0-1 0,0 1 0,0 0 0,0-1 0,-1 1 1,1 0-1,0 0 0,-1 0 0,1 0 0,-1 0 0,1 1 0,-1-1 0,0 0 0,1 1 0,-1-1 0,0 1 0,1-1 0,-1 1 0,0 0 0,-2 0 0,17 0 130,-11 1-135,0-1-1,0 0 0,0 0 1,0 0-1,0 0 0,0 0 1,0 0-1,0 0 0,0-1 1,0 1-1,0-1 0,0 0 1,0 1-1,0-1 1,0 0-1,0 0 0,-1 0 1,1-1-1,0 1 0,-1 0 1,1 0-1,2-3 0,9-17-191,-13 21 193,0-1 0,0 1 1,0 0-1,1-1 0,-1 1 1,0 0-1,0-1 0,0 1 1,0-1-1,0 1 0,0 0 1,0-1-1,0 1 0,-1-1 1,1 1-1,0 0 0,0-1 1,0 1-1,0 0 0,0-1 1,-1 1-1,1 0 0,0-1 1,0 1-1,-1 0 0,1-1 1,0 1-1,0 0 0,-1-1 1,0 1 9,-1 0 0,1 0 0,-1 0 1,1 0-1,-1 0 0,1 0 1,-1 0-1,1 1 0,0-1 0,-1 0 1,1 1-1,0-1 0,-1 1 1,1 0-1,0-1 0,-1 1 1,1 0-1,0 0 0,0 0 0,0 0 1,0 0-1,0 0 0,0 0 1,0 0-1,-1 2 0,-8 8 447,1 0 0,0 1-1,1 0 1,-12 24 0,17-31-326,1 0 1,0 0-1,0 0 1,1 0-1,-1 1 1,1-1-1,0 1 1,0-1-1,1 1 1,0-1-1,0 1 1,0-1-1,0 1 1,1-1-1,0 1 1,2 4-1,-2-7-127,1-1 0,-1 1 0,1-1 0,0 0 0,0 0 0,0 0 0,0 0 0,1 0 0,-1 0 0,0 0 0,1-1 0,-1 1 0,1-1 0,-1 0 0,1 0 0,0 0 0,0 0 0,0 0 0,-1-1 0,1 1 0,0-1 0,4 0 0,73 2 0,-62-3 0,-9 1-568,1 0 0,-1-1 1,0 0-1,0-1 0,0 1 0,0-2 1,0 1-1,0-2 0,0 1 0,-1-1 0,0 0 1,0-1-1,9-5 0,-1-8-6153</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19.220"/>
    </inkml:context>
    <inkml:brush xml:id="br0">
      <inkml:brushProperty name="width" value="0.025" units="cm"/>
      <inkml:brushProperty name="height" value="0.025" units="cm"/>
    </inkml:brush>
  </inkml:definitions>
  <inkml:trace contextRef="#ctx0" brushRef="#br0">0 38 20499,'0'-6'641,"8"-2"-417,7-3-416,6-2-6182</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21.462"/>
    </inkml:context>
    <inkml:brush xml:id="br0">
      <inkml:brushProperty name="width" value="0.025" units="cm"/>
      <inkml:brushProperty name="height" value="0.025" units="cm"/>
    </inkml:brush>
  </inkml:definitions>
  <inkml:trace contextRef="#ctx0" brushRef="#br0">208 45 8008,'-4'-24'9104,"-7"9"-4343,9 14-4630,0 0-1,-1 0 0,1 1 0,0-1 0,-1 1 0,1-1 0,0 1 0,-1 0 0,1 0 0,-1 0 0,1 0 0,0 0 1,-1 0-1,1 1 0,0-1 0,-1 1 0,-3 1 0,0 1-113,-1 0 0,1 0 0,0 1 0,0 0 0,0 0-1,0 1 1,1-1 0,-1 1 0,1 1 0,0-1 0,-7 11 0,0 2 321,0 0 0,-16 32 0,25-43-196,0 0 0,1-1-1,-1 1 1,1 0 0,1 0 0,-1 0-1,1 0 1,0 0 0,0 11 0,2-16-157,-1 0 1,0 1 0,1-1-1,-1 0 1,1 0-1,0 0 1,-1 0-1,1 0 1,0 0 0,0 0-1,0 0 1,1-1-1,-1 1 1,0 0-1,1-1 1,-1 1 0,1 0-1,0-1 1,-1 0-1,1 1 1,0-1-1,0 0 1,0 0 0,0 0-1,0 0 1,0-1-1,0 1 1,0 0-1,0-1 1,0 1 0,0-1-1,0 0 1,0 0-1,3 0 1,5 1-681,0 0 0,-1-1 0,1 0 0,0-1 0,0 0 0,-1-1 0,1 0 0,-1 0 0,1-1 0,14-6 0,20-14-5225</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22.878"/>
    </inkml:context>
    <inkml:brush xml:id="br0">
      <inkml:brushProperty name="width" value="0.025" units="cm"/>
      <inkml:brushProperty name="height" value="0.025" units="cm"/>
    </inkml:brush>
  </inkml:definitions>
  <inkml:trace contextRef="#ctx0" brushRef="#br0">1 1 18001,'0'0'5904,"1"9"-5381,0 0-424,0-1-35,0-1 0,0 0 0,1 1 1,0-1-1,3 8 0,-4-13-55,0 0 0,0 0 0,0 0-1,1 0 1,-1 0 0,1 0 0,-1 0-1,1 0 1,-1 0 0,1-1 0,0 1-1,0-1 1,0 1 0,0-1 0,0 0-1,0 0 1,0 0 0,0 0 0,1 0-1,-1 0 1,0-1 0,1 1 0,2 0-1,0-1-102,0 1 0,1-1 0,-1 0 0,0 0 0,0 0-1,1-1 1,-1 0 0,0 0 0,0 0 0,0-1 0,0 1 0,0-1-1,0 0 1,0-1 0,4-2 0,-6 2 48,0 0 1,0 1 0,0-1-1,-1 0 1,1-1-1,-1 1 1,0 0-1,0-1 1,0 1-1,0-1 1,0 0-1,-1 1 1,0-1 0,0 0-1,0 0 1,0 0-1,-1 0 1,1 0-1,-1 0 1,0-5-1,-10 78 1167,10-60-1056,0-1 0,1 1 0,0-1 0,0 1 0,1-1 0,0 1 0,0-1 0,6 14 0,-6-19-157,0 1 1,0-1-1,1 1 0,0-1 1,-1 0-1,1 0 0,0 0 1,0 0-1,1-1 1,-1 1-1,0-1 0,1 0 1,0 0-1,-1 0 0,1 0 1,0-1-1,0 1 0,0-1 1,0 0-1,5 1 1,27-1-5803,-1-1-7388</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21.821"/>
    </inkml:context>
    <inkml:brush xml:id="br0">
      <inkml:brushProperty name="width" value="0.025" units="cm"/>
      <inkml:brushProperty name="height" value="0.025" units="cm"/>
    </inkml:brush>
  </inkml:definitions>
  <inkml:trace contextRef="#ctx0" brushRef="#br0">52 1 15631,'0'0'5562,"-8"11"-4825,7-10-723,-4 6 132,0 1-1,0-1 0,1 1 0,0 0 0,0 0 0,1 1 1,0-1-1,1 1 0,-1-1 0,2 1 0,-2 15 0,3-18-70,-1 0-1,2 0 0,-1-1 0,1 1 0,0 0 0,0-1 0,1 1 0,-1-1 0,1 1 0,4 6 1,-5-11-59,0 1 1,0-1 0,1 1 0,-1-1 0,1 0 0,0 0 0,-1 1-1,1-1 1,0 0 0,0 0 0,-1-1 0,1 1 0,0 0-1,0-1 1,0 1 0,0-1 0,0 1 0,0-1 0,0 0 0,0 0-1,0 0 1,0 0 0,0 0 0,0 0 0,0-1 0,0 1-1,0-1 1,0 1 0,0-1 0,0 0 0,0 0 0,-1 0 0,3-1-1,1-1 18,0 0 1,0-1-1,0 0 0,0 1 0,-1-2 0,1 1 0,-1-1 0,0 1 0,-1-1 0,1 0 0,-1 0 0,0-1 0,0 1 0,-1-1 0,1 1 0,-1-1 0,0 0 1,-1 0-1,0 0 0,0 0 0,1-11 0,-2 14 36,1 0 0,-1-1 0,0 1 0,0 0 0,0 0-1,0 0 1,0 0 0,-1 0 0,0 0 0,1 0 0,-1 0 0,0 0 0,-1 0 0,1 1 0,0-1 0,-1 0 0,1 1 0,-1-1 0,0 1 0,0-1 0,0 1 0,0 0 0,0 0-1,-1 0 1,1 0 0,-1 0 0,1 0 0,-1 1 0,0-1 0,0 1 0,1 0 0,-1 0 0,0 0 0,0 0 0,0 1 0,0-1 0,0 1 0,0-1 0,0 1 0,0 0 0,0 0 0,-1 0-1,1 1 1,-3 0 0,5-1-78,-1 1 0,1-1 0,-1 1 0,1 0 0,-1-1 0,1 1 0,0 0 0,-1 0 0,1 0 0,0 0 0,0 0 0,0 0 0,0 0 0,0 0 0,0 0 0,0 0 0,0 1 0,0-1 0,0 0 0,1 1 0,-1-1 0,0 1 0,1-1 0,-1 1 0,1-1 0,0 1 0,0-1 0,-1 1 0,1-1 0,0 1 0,0-1 0,0 1 0,1 3 0,-1-4-108,1 0 0,-1 0 0,0 1 1,1-1-1,-1 0 0,1 0 0,-1 0 1,1 0-1,-1 0 0,1 0 0,0 0 0,0 0 1,-1 0-1,1 0 0,0 0 0,0 0 1,0 0-1,0 0 0,0-1 0,0 1 1,0 0-1,1-1 0,-1 1 0,0-1 0,0 1 1,0-1-1,1 0 0,0 1 0,50-2-7245,-25-8 175</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22.152"/>
    </inkml:context>
    <inkml:brush xml:id="br0">
      <inkml:brushProperty name="width" value="0.025" units="cm"/>
      <inkml:brushProperty name="height" value="0.025" units="cm"/>
    </inkml:brush>
  </inkml:definitions>
  <inkml:trace contextRef="#ctx0" brushRef="#br0">142 0 18097,'0'0'1441,"-11"6"492,8-4-1809,-15 7 930,1 1-1,-25 19 0,38-26-925,0 0 0,0 0 0,1 0 0,-1 1 0,1 0 1,-1 0-1,1 0 0,0 0 0,1 0 0,-1 0 0,1 1 0,0-1 0,0 1 0,0 0 0,0 0 0,1 0 0,-1 9 0,2-13-130,0 0-1,1 0 0,-1-1 1,1 1-1,-1 0 1,1 0-1,-1-1 1,1 1-1,0 0 0,-1-1 1,1 1-1,0 0 1,-1-1-1,1 1 0,0-1 1,0 0-1,0 1 1,0-1-1,-1 1 0,1-1 1,0 0-1,0 0 1,0 0-1,0 1 1,0-1-1,0 0 0,0 0 1,0 0-1,1-1 1,39 1-340,-31 0 158,52-6-251,-49 4 428,1 0-1,-1 1 0,0 1 1,1 0-1,15 2 1,-28-1 22,0-1 1,0 1 0,0-1 0,0 1 0,-1 0 0,1-1-1,0 1 1,-1 0 0,1-1 0,0 1 0,-1 0 0,1 0 0,-1 0-1,1 0 1,-1 0 0,0 0 0,1 0 0,-1-1 0,0 1-1,0 0 1,1 0 0,-1 0 0,0 0 0,0 0 0,0 0 0,0 0-1,0 0 1,-1 0 0,1 0 0,0 0 0,0 0 0,-1 0-1,1 0 1,-1 1 0,-12 34 1111,2-21-425,0-1 0,-22 22-1,29-32-705,1-1 0,-1 1 0,0-1 1,0 0-1,-1 0 0,1 0 0,-1 0 0,1-1 0,-1 0 0,0 0 0,0 0 0,0 0 0,-9 1 0,13-4-199,0 0 1,1 1-1,-1-1 0,1 0 1,-1 0-1,1 1 0,-1-1 1,1 0-1,0 0 0,-1 0 0,1 0 1,0 0-1,-1 1 0,1-1 1,0 0-1,0 0 0,0 0 1,0 0-1,0 0 0,0 0 1,0 0-1,1 0 0,-1-1 0,3-25-3660,7-8-1646,6-6-1698</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22.524"/>
    </inkml:context>
    <inkml:brush xml:id="br0">
      <inkml:brushProperty name="width" value="0.025" units="cm"/>
      <inkml:brushProperty name="height" value="0.025" units="cm"/>
    </inkml:brush>
  </inkml:definitions>
  <inkml:trace contextRef="#ctx0" brushRef="#br0">72 0 11563,'0'0'9107,"1"8"-7404,4 52 492,-3-27-1795,0 0-1,3 0 0,1 0 1,1-1-1,19 53 0,-10-55-408,-12-24-476,-1-1 0,0 1-1,0 0 1,0 1 0,0-1-1,-1 0 1,3 13 0,-10-20-2896,-11-9 2715,-2-5 857,1-1 0,0 0 0,1-1-1,1 0 1,0-2 0,2 1 0,-16-29 0,28 45-70,0 1 0,0-1 1,0 0-1,1 0 0,-1 0 0,1 0 1,-1 0-1,1 0 0,0 0 1,-1 0-1,1 0 0,0 0 0,0-1 1,1 1-1,-1 0 0,0 0 0,1 0 1,-1 0-1,1 0 0,0 0 1,-1 1-1,1-1 0,0 0 0,0 0 1,1 0-1,-1 1 0,0-1 0,0 0 1,1 1-1,-1 0 0,1-1 1,-1 1-1,1 0 0,3-3 0,5 0-151,0-1 0,0 1 0,1 1-1,-1 0 1,18-3 0,-1 0-1295,17-7-3741,2-6-5472</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23.081"/>
    </inkml:context>
    <inkml:brush xml:id="br0">
      <inkml:brushProperty name="width" value="0.025" units="cm"/>
      <inkml:brushProperty name="height" value="0.025" units="cm"/>
    </inkml:brush>
  </inkml:definitions>
  <inkml:trace contextRef="#ctx0" brushRef="#br0">113 151 10666,'0'-10'2691,"0"7"-2372,0-13 1665,-1-1 0,-5-30 0,5 42-1521,0 1 0,0-1 0,-1 0 0,0 1 0,0 0-1,0-1 1,-4-4 0,5 7-309,1 1-1,-1 0 1,-1 0 0,1-1-1,0 1 1,0 0-1,0 0 1,-1 0-1,1 1 1,0-1-1,-1 0 1,1 0-1,-1 1 1,1-1-1,-1 1 1,1-1 0,-1 1-1,1 0 1,-1-1-1,0 1 1,1 0-1,-3 0 1,3 1-74,-1 0 0,0-1 1,0 1-1,0 0 1,1 0-1,-1 0 0,0 1 1,1-1-1,-1 0 0,1 1 1,-1-1-1,1 1 0,0-1 1,0 1-1,-1-1 1,1 1-1,0 0 0,1 0 1,-1 0-1,0-1 0,0 1 1,0 3-1,-13 49 373,13-50-384,-2 9 44,1-1 0,0 1-1,0 0 1,2 0 0,0-1 0,0 1-1,3 17 1,-2-29-104,-1 0 0,1 0 1,-1 1-1,1-1 0,0 0 0,-1 0 0,1 0 0,0 0 0,0 0 1,0 0-1,0-1 0,0 1 0,0 0 0,0 0 0,0-1 0,0 1 1,1 0-1,-1-1 0,0 1 0,0-1 0,0 0 0,1 1 0,-1-1 1,0 0-1,0 0 0,1 0 0,-1 0 0,0 0 0,1 0 0,-1 0 1,0 0-1,0 0 0,1-1 0,1 0 0,3 0 9,-1 0 1,1-1-1,-1 0 1,1 0-1,-1-1 0,8-4 1,2-5-57,-1-1 1,0-1 0,-1 0 0,-1 0 0,0-2 0,-1 1 0,0-1 0,16-35 0,-7 14 13,-17 92-467,-3-36 218,-1-8-403,1-1 1,0 1 0,0 0-1,2-1 1,-1 1 0,4 10-1,-5-19 500,1-1 1,0 1-1,0 0 0,-1-1 1,1 1-1,0-1 0,0 0 0,0 1 1,1-1-1,-1 0 0,0 1 1,0-1-1,1 0 0,-1 0 1,0 0-1,1 0 0,2 1 0,-1-1 11,-1-1 0,1 1 0,0-1 0,-1 0 0,1 0 0,0 0 0,-1 0 0,1 0 0,0 0-1,-1-1 1,1 1 0,-1-1 0,1 0 0,-1 0 0,4-1 0,13-12-5830,-2-7-3545</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23.599"/>
    </inkml:context>
    <inkml:brush xml:id="br0">
      <inkml:brushProperty name="width" value="0.025" units="cm"/>
      <inkml:brushProperty name="height" value="0.025" units="cm"/>
    </inkml:brush>
  </inkml:definitions>
  <inkml:trace contextRef="#ctx0" brushRef="#br0">152 156 11307,'0'0'12129,"-11"-2"-11355,8 1-724,-1 0 0,1 1 0,-1 0 0,1-1 0,-1 1 0,1 0 0,-1 1 0,1-1 0,-1 1 0,1-1 0,0 1 0,-1 0 0,-4 3 0,4-2 9,0 1 1,0 0 0,0 1 0,1-1 0,-1 0 0,1 1 0,0 0 0,0 0 0,0 0 0,1 0-1,-1 1 1,-1 4 0,-3 6 245,0 0-1,1 1 0,1-1 0,0 1 1,1 0-1,1 0 0,0 1 1,0 23-1,3-40-301,0 1 1,0 0-1,0-1 1,0 1-1,0 0 0,0-1 1,1 1-1,-1 0 1,0-1-1,0 1 1,1 0-1,-1-1 0,0 1 1,1-1-1,-1 1 1,0-1-1,1 1 0,-1-1 1,1 1-1,-1-1 1,1 1-1,-1-1 1,1 1-1,-1-1 0,1 0 1,0 1-1,-1-1 1,1 0-1,0 1 0,-1-1 1,1 0-1,0 0 1,-1 0-1,1 0 1,0 0-1,-1 0 0,1 0 1,0 0-1,-1 0 1,1 0-1,0 0 1,-1 0-1,1 0 0,0 0 1,-1-1-1,1 1 1,1-1-1,32-17 100,-16 1-157,0-2 0,-1-1 1,-1 0-1,-1-1 0,-1 0 0,-1-1 0,-1-1 1,-1 0-1,-1-1 0,-1 0 0,0 0 1,-3-1-1,8-42 0,-16 45 136,-7 31 103,-10 35 146,10-8-61,1 0 0,2 0 0,2 0 0,0 61 1,4-95-356,0 0 1,0 0 0,0-1 0,1 1 0,-1 0-1,0 0 1,1-1 0,-1 1 0,1 0 0,0-1-1,0 1 1,-1-1 0,1 1 0,0-1 0,0 1-1,1-1 1,-1 1 0,0-1 0,0 0 0,1 0 0,-1 0-1,0 0 1,1 0 0,-1 0 0,1 0 0,-1 0-1,1 0 1,0-1 0,-1 1 0,1-1 0,2 1-1,-2-1-500,1 1 0,-1-1-1,1 0 1,-1 0 0,0 0-1,1-1 1,-1 1 0,0-1-1,1 1 1,-1-1 0,0 0-1,1 1 1,-1-1 0,0-1 0,3-1-1,13-14-10710</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24.256"/>
    </inkml:context>
    <inkml:brush xml:id="br0">
      <inkml:brushProperty name="width" value="0.025" units="cm"/>
      <inkml:brushProperty name="height" value="0.025" units="cm"/>
    </inkml:brush>
  </inkml:definitions>
  <inkml:trace contextRef="#ctx0" brushRef="#br0">42 0 15310,'0'0'9599,"-7"9"-8590,3-4-874,0-1 0,1 1 0,0 0 0,0 1 0,0-1 0,0 1 0,1-1 0,0 1 0,0 0 0,0 0 0,1-1 0,0 1 0,0 0 0,0 1 0,1-1 0,0 0 0,0 0 0,1 0 0,0 0 0,0 0 0,0 0 0,0 0 0,4 7 0,-4-9-82,1 0-1,0 0 1,0 0-1,0 0 1,0-1-1,0 1 0,1-1 1,0 1-1,-1-1 1,1 0-1,0 0 1,1 0-1,-1-1 1,1 1-1,-1-1 1,1 0-1,0 0 1,-1 0-1,1 0 0,0 0 1,0-1-1,7 2 1,-6-3-36,0 0 0,0 0-1,0 0 1,0-1 0,0 0 0,0 0 0,0 0 0,0 0-1,0-1 1,-1 0 0,1 0 0,0 0 0,-1 0 0,0-1 0,1 0-1,-1 0 1,0 0 0,6-6 0,-3 3-4,-1-1 0,0 1 0,0-1 0,0 0-1,-1-1 1,0 1 0,0-1 0,-1 0 0,0 0 0,0-1 0,-1 1 0,0-1-1,-1 1 1,0-1 0,0 0 0,0-14 0,-1 23-19,-1-1 1,0 1 0,0 0-1,0 0 1,0-1-1,0 1 1,0 0-1,0-1 1,0 1-1,0 0 1,0-1-1,-1 1 1,1 0 0,0 0-1,0-1 1,0 1-1,0 0 1,0 0-1,0-1 1,-1 1-1,1 0 1,0 0-1,0-1 1,0 1 0,-1 0-1,1 0 1,0 0-1,0-1 1,0 1-1,-1 0 1,1 0-1,0 0 1,-1 0 0,1 0-1,0-1 1,0 1-1,-1 0 1,1 0-1,-14 6-150,-8 16 82,20-17 62,0-1 0,1 1-1,-1-1 1,1 1 0,0 0 0,1-1 0,-1 1 0,1 0 0,-1 0-1,2 6 1,0-10-147,1 0-1,0-1 1,-1 1-1,1 0 0,0-1 1,-1 1-1,1-1 0,0 0 1,-1 1-1,1-1 1,0 0-1,0 0 0,0 0 1,-1 0-1,1-1 0,0 1 1,-1 0-1,1-1 1,3-1-1,5-3-1506,1 0-1,-1-1 1,-1 0 0,1-1-1,-1 0 1,10-10 0,5-6-5253</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25.100"/>
    </inkml:context>
    <inkml:brush xml:id="br0">
      <inkml:brushProperty name="width" value="0.025" units="cm"/>
      <inkml:brushProperty name="height" value="0.025" units="cm"/>
    </inkml:brush>
  </inkml:definitions>
  <inkml:trace contextRef="#ctx0" brushRef="#br0">66 167 11243,'0'0'11450,"-7"9"-9773,-48 53 122,54-62-1796,1 0 0,0 0 0,0 0 1,0 0-1,-1 1 0,1-1 0,0 0 1,0 0-1,0 0 0,0 0 0,-1 0 1,1 1-1,0-1 0,0 0 0,0 0 1,0 0-1,0 1 0,0-1 0,0 0 1,0 0-1,-1 0 0,1 1 0,0-1 1,0 0-1,0 0 0,0 0 0,0 1 1,0-1-1,0 0 0,0 0 0,0 1 1,0-1-1,1 0 0,-1 0 0,0 0 1,0 1-1,0-1 0,0 0 0,0 0 1,0 0-1,0 0 0,0 1 0,1-1 1,-1 0-1,0 0 0,0 0 0,0 0 1,0 1-1,1-1 0,-1 0 0,0 0 1,18 2 200,21-8 42,-24 1-248,3-1-15,0 1 0,35-6 0,-45 10 13,-1 1 0,1 0 0,0 1 0,-1-1 0,1 1 0,-1 1 0,1-1 1,-1 2-1,1-1 0,8 5 0,-13-6 5,0 0 0,0 0 0,0-1 0,1 1 0,-1-1 0,0 1 0,0-1 0,0 0 0,1 0 0,-1-1 0,0 1 0,0-1 0,0 1 0,0-1 0,0 0 0,0 0 0,0 0 0,0-1 0,0 1 0,0-1 0,2-1 0,9-7-255,-2 0 0,1 0-1,12-15 1,10-7-908,-30 28 1062,-3 2 68,0 0 0,1 0-1,0 0 1,-1 0 0,1 0 0,0 0 0,0 1 0,0-1 0,0 1 0,0 0 0,1 0 0,-1 0 0,0 0-1,0 1 1,5-1 0,-3 5 222,-4-4-219,-1 1 0,1 0 1,0-1-1,-1 1 0,1-1 0,-1 0 0,1 1 0,0-1 0,-1 0 0,1 1 1,0-1-1,-1 0 0,1 1 0,0-1 0,0 0 0,-1 0 0,1 0 1,0 0-1,0 0 0,1 0 0,2-1-281,-1 0 1,1 0-1,0-1 1,-1 1-1,1-1 1,-1 0-1,0 0 1,0 0-1,1-1 1,-1 1-1,-1-1 1,1 0-1,0 1 0,-1-1 1,4-5-1,31-50-791,-36 57 1219,-1 0-1,1 1 0,-1-1 1,1 0-1,-1 0 0,1 0 1,-1 0-1,0 0 1,0 0-1,1 0 0,-1 1 1,0-1-1,0 0 0,0 0 1,0 0-1,0 0 0,0 0 1,0 0-1,0 0 1,0 0-1,-1 0 0,0-2 1,1 3-34,-1 1 1,0-1 0,0 0-1,0 1 1,1-1 0,-1 1-1,0-1 1,0 1 0,1-1-1,-1 1 1,0-1 0,1 1-1,-1 0 1,1-1 0,-1 1-1,1 0 1,-1 0 0,1-1-1,-1 1 1,1 0-1,0 0 1,-1 0 0,1 0-1,0-1 1,-1 3 0,-4 7 1675,3-2 423,0 3-1957,1-10-255,1-1 1,-1 1-1,1 0 0,0 0 1,-1-1-1,1 1 0,0 0 1,0 0-1,0 0 0,0 0 0,-1-1 1,1 1-1,0 0 0,0 0 1,1 0-1,-1 0 0,0-1 1,0 1-1,0 0 0,0 0 1,1 0-1,-1-1 0,0 1 0,1 0 1,-1 0-1,1-1 0,-1 1 1,1 0-1,-1-1 0,1 1 1,-1 0-1,1-1 0,0 1 0,-1-1 1,1 1-1,0-1 0,-1 1 1,1-1-1,1 1 0</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25.958"/>
    </inkml:context>
    <inkml:brush xml:id="br0">
      <inkml:brushProperty name="width" value="0.025" units="cm"/>
      <inkml:brushProperty name="height" value="0.025" units="cm"/>
    </inkml:brush>
  </inkml:definitions>
  <inkml:trace contextRef="#ctx0" brushRef="#br0">15 4 9161,'12'-4'7996,"-14"13"-3054,-18 12-3226,16-17-1255,6-2-3464</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27.256"/>
    </inkml:context>
    <inkml:brush xml:id="br0">
      <inkml:brushProperty name="width" value="0.025" units="cm"/>
      <inkml:brushProperty name="height" value="0.025" units="cm"/>
    </inkml:brush>
  </inkml:definitions>
  <inkml:trace contextRef="#ctx0" brushRef="#br0">140 81 3523,'0'0'15620,"-10"-2"-14856,3 0-704,0 0 215,0 1 0,0-1 0,0 1 0,-1 1 0,-12-1 0,18 1-166,-1 1 1,1-1 0,-1 1 0,0 0-1,1-1 1,-1 1 0,1 0-1,0 0 1,-1 1 0,1-1 0,0 0-1,0 1 1,0 0 0,0-1-1,0 1 1,0 0 0,0 0 0,0 0-1,1 0 1,-1 0 0,1 0-1,-2 5 1,0-2 27,0 1-1,1-1 0,0 1 1,1 0-1,-1 0 0,1-1 1,0 1-1,0 0 0,1 0 1,0 0-1,0 0 1,0 0-1,1 0 0,0 0 1,0 0-1,1 0 0,3 9 1,-4-11-119,1 0 0,0 0-1,0-1 1,1 1 0,-1-1 0,1 1 0,0-1 0,0 0 0,0 0 0,0 0 0,0-1 0,1 1 0,-1-1-1,1 0 1,0 0 0,-1 0 0,1 0 0,0 0 0,0-1 0,0 0 0,0 0 0,0 0 0,1 0-1,-1-1 1,5 0 0,-1 0-4,1 0-1,-1-1 1,0 0 0,0-1-1,0 0 1,0 0-1,-1-1 1,1 0-1,-1 0 1,1 0 0,-1-1-1,0-1 1,0 1-1,-1-1 1,1 0-1,-1 0 1,0-1 0,-1 0-1,1 0 1,4-8-1,-3 5 1,0-1-1,-1-1 1,0 1 0,-1-1-1,0 0 1,-1 0-1,0-1 1,-1 1-1,0-1 1,-1 0 0,0 0-1,-1 0 1,0-12-1,-6 5 2,-7 19-104,10 2 82,0-1-1,0 1 1,1 0-1,-1 0 1,0 0 0,1 0-1,-1 0 1,1 0-1,0 0 1,0 0-1,0 0 1,-2 5 0,-2 12 235,1 1 0,0-1 0,1 1 0,2 0 0,0 0 0,2 27 0,-1-46-206,0 1 0,0-1 1,1 1-1,-1-1 1,1 1-1,-1-1 0,1 1 1,-1-1-1,1 1 0,0-1 1,0 0-1,0 1 0,0-1 1,0 0-1,0 0 1,0 0-1,0 0 0,0 0 1,0 0-1,1 0 0,-1 0 1,0 0-1,1-1 0,-1 1 1,0 0-1,1-1 1,-1 1-1,1-1 0,-1 0 1,1 1-1,-1-1 0,1 0 1,0 0-1,-1 0 0,1 0 1,-1 0-1,1 0 1,-1 0-1,1-1 0,-1 1 1,1-1-1,-1 1 0,1-1 1,1 0-1,5-2 2,1 0 0,0-1 0,-1 0 0,0 0 0,0-1 0,9-6 0,11-13-62,0-1 0,-2-2-1,-2 0 1,0-2 0,26-41 0,-50 140-16,2-43 263,-1-27-196,-1 1-1,0-1 1,0 1-1,0-1 1,1 1-1,-1-1 1,0 0 0,1 1-1,-1-1 1,0 1-1,1-1 1,-1 0-1,0 1 1,1-1-1,-1 0 1,1 1 0,-1-1-1,1 0 1,-1 0-1,1 0 1,-1 1-1,1-1 1,-1 0-1,1 0 1,-1 0-1,1 0 1,2 0 4,-1-1 0,1 0 1,-1 0-1,1 0 0,-1 0 0,1-1 1,-1 1-1,0-1 0,0 1 0,0-1 0,0 0 1,0 0-1,0 1 0,3-5 0,6-7-5,-9 9-11,1 1-1,-1-1 1,1 1 0,0 0 0,0 0 0,0 0 0,0 0 0,0 1-1,1-1 1,-1 1 0,1 0 0,0 0 0,0 0 0,-1 0-1,1 1 1,0-1 0,7 0 0,-10 2-2,1 1 0,-1-1 1,0 1-1,-1 0 0,1-1 0,0 1 1,0 0-1,0 0 0,0 0 0,0 0 0,-1 0 1,1 0-1,0 0 0,-1 0 0,1 0 0,-1 0 1,1 0-1,-1 0 0,0 0 0,0 1 0,1-1 1,-1 0-1,0 0 0,0 2 0,5 37-207,-4-33-34,8 21-1649,0-20-2589,0-20-4491,-5-5 985</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27.697"/>
    </inkml:context>
    <inkml:brush xml:id="br0">
      <inkml:brushProperty name="width" value="0.025" units="cm"/>
      <inkml:brushProperty name="height" value="0.025" units="cm"/>
    </inkml:brush>
  </inkml:definitions>
  <inkml:trace contextRef="#ctx0" brushRef="#br0">22 0 13453,'0'0'10847,"-2"9"-9854,-4 14-336,2 1-1,1 0 1,1 0-1,0 0 1,3 25-1,15 130 1117,-15-167-1673,9 46 241,-10-56-331,0-1-1,1 1 1,-1 0 0,0-1 0,1 1 0,0-1-1,-1 1 1,1-1 0,0 1 0,0-1 0,0 1 0,0-1-1,0 0 1,0 1 0,0-1 0,0 0 0,1 0-1,-1 0 1,0 0 0,1 0 0,-1 0 0,1 0 0,-1-1-1,1 1 1,-1 0 0,1-1 0,2 1 0,-3-1-2,1-1-1,-1 1 1,0-1 0,1 0 0,-1 1 0,0-1-1,0 0 1,0 0 0,0 0 0,0 0 0,0 0 0,0 0-1,0 0 1,0 0 0,0 0 0,0 0 0,-1 0 0,1-1-1,0 1 1,-1 0 0,1-1 0,-1 1 0,1 0 0,-1-1-1,0 1 1,0-1 0,1-2 0,4-43 29,-4 35-97,-1 0 1,0 0-1,-1 0 0,0 0 1,-1 0-1,0 0 0,-1 1 1,0-1-1,-1 1 0,0 0 1,-1 0-1,0 0 0,-1 0 1,0 1-1,-1 0 0,-10-13 1,16 23 52,0-1 0,1 0 1,-1 0-1,0 0 1,0 1-1,0-1 0,1 0 1,-1 1-1,0-1 1,0 1-1,0-1 0,0 1 1,0-1-1,0 1 1,0 0-1,0-1 0,-2 1 1,2 0 2,1 0 0,-1 0-1,1 1 1,0-1 0,-1 0 0,1 0 0,-1 1 0,1-1 0,0 0 0,0 0-1,-1 1 1,1-1 0,0 1 0,-1-1 0,1 0 0,0 1 0,0-1-1,0 0 1,-1 1 0,1-1 0,0 1 0,0-1 0,0 1 0,0-1 0,0 1-1,0-1 1,0 0 0,0 1 0,0 2-2,0 0 0,0-1 1,0 1-1,1-1 0,-1 1 0,1-1 0,-1 1 0,1-1 1,0 1-1,0-1 0,0 0 0,0 0 0,3 5 0,0-4-172,0 1 0,0 0 0,0-1 0,1 0 0,-1 1 0,1-2 0,0 1 0,-1-1 0,1 1 0,0-1 0,1-1 0,-1 1 0,0-1 0,0 0 0,1 0 0,-1 0 0,1-1 0,-1 0-1,0 0 1,9-1 0,-6 0-812,0-1-1,0 0 1,-1 0-1,1 0 1,12-7-1,-13 6-638,0-1-1,0-1 1,0 1 0,-1-1-1,9-9 1,6-8-4334</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23.534"/>
    </inkml:context>
    <inkml:brush xml:id="br0">
      <inkml:brushProperty name="width" value="0.025" units="cm"/>
      <inkml:brushProperty name="height" value="0.025" units="cm"/>
    </inkml:brush>
  </inkml:definitions>
  <inkml:trace contextRef="#ctx0" brushRef="#br0">0 1 18289,'0'0'801,"1"8"576,-1-6-1329,1 9 472,0 0 1,1 1-1,0-1 1,1 0-1,5 14 1,-6-21-463,0 0 0,-1-1 0,1 1 0,1-1 0,-1 0 0,0 0 0,1 0 0,0 0 0,0 0 0,0 0 0,0-1 0,0 1 1,0-1-1,0 0 0,1 0 0,-1 0 0,1-1 0,0 1 0,0-1 0,-1 0 0,1 0 0,4 1 0,7 0-54,0-1 1,0 0-1,0-1 0,-1-1 0,1 0 1,0-1-1,0-1 0,18-5 0,-26 6-56,0 0 0,0-1 0,0 1 0,-1-1 0,0-1 0,1 1 0,-1-1 0,0 0-1,-1 0 1,1-1 0,-1 0 0,0 0 0,0 0 0,0-1 0,-1 1 0,0-1 0,0 0 0,0 0-1,3-9 1,-3-12 316,-5 27-254,1-1 0,0 1 1,0-1-1,0 1 1,0 0-1,-1-1 0,1 1 1,0-1-1,0 1 0,-1-1 1,1 1-1,0 0 0,-1-1 1,1 1-1,0 0 0,-1-1 1,1 1-1,0 0 0,-1 0 1,1-1-1,-1 1 0,1 0 1,-1 0-1,1 0 0,-1-1 1,1 1-1,-1 0 0,0 0 1,0 0-4,-1 1 1,0-1-1,0 1 1,1-1-1,-1 1 1,0 0 0,1-1-1,-1 1 1,1 0-1,-1 0 1,1 0-1,-1 0 1,1 0-1,0 1 1,-1-1-1,1 0 1,0 1-1,0-1 1,0 1-1,0-1 1,0 1 0,-1 1-1,-4 10 30,0 0 0,1 1 0,0 0-1,1-1 1,-4 26 0,7-30-109,-1 1 0,2-1-1,-1 1 1,1-1 0,1 1-1,-1-1 1,2 1 0,-1-1 0,6 16-1,9-1-2644,5-8-2819</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28.477"/>
    </inkml:context>
    <inkml:brush xml:id="br0">
      <inkml:brushProperty name="width" value="0.025" units="cm"/>
      <inkml:brushProperty name="height" value="0.025" units="cm"/>
    </inkml:brush>
  </inkml:definitions>
  <inkml:trace contextRef="#ctx0" brushRef="#br0">59 151 448,'0'0'14879,"-5"11"-12194,0-1-2359,-3 7 860,0 0 0,1 1-1,1 0 1,0 0 0,1 0 0,-3 33 0,8-50-1155,-1-1 1,1 1-1,0 0 1,0-1 0,0 1-1,0-1 1,0 1 0,1 0-1,-1-1 1,0 1-1,0 0 1,0-1 0,0 1-1,1-1 1,-1 1 0,0 0-1,1-1 1,-1 1-1,0-1 1,1 1 0,-1-1-1,1 1 1,-1-1 0,0 0-1,1 1 1,-1-1-1,1 1 1,0-1 0,-1 0-1,2 1 1,18-6 264,18-25-243,-24 12-606,0-1-1,-1 0 1,-1-1 0,-1 0 0,-1-1 0,-1 0-1,11-37 1,-24 92 1706,-1 61 0,5-95-1147,0 1 0,0-1 0,0 0 0,0 1 0,0-1 0,0 1 0,0-1 0,0 1 0,0-1 0,0 1 0,0-1 0,1 1 0,-1-1 0,0 0 0,0 1 0,0-1 0,1 1 0,-1-1 0,0 0 0,0 1 0,1-1 0,-1 0 0,0 1-1,1-1 1,-1 0 0,1 0 0,-1 1 0,0-1 0,1 0 0,-1 0 0,1 1 0,-1-1 0,0 0 0,1 0 0,-1 0 0,2 0 0,18-7-155,16-20-894,-26 16 374,0 1 0,-1-1 0,0-1 0,-1 0 0,-1 0 0,1-1 1,-2 1-1,0-2 0,8-25 0,-14 38 979,0 4 416,-11 72 2018,6-52-1686,1-1 0,0 26 0,4-40-936,0-1 1,1 0-1,-1 1 1,1-1-1,1 0 1,0 0-1,0 0 1,0 0-1,1 0 1,6 12-1,9 11 99,-2-5-472,-2 0 0,0 1 0,18 52 0,-29-69 362,-1 1 1,0-1-1,-1 1 1,0-1-1,0 1 0,-1-1 1,0 1-1,-1-1 0,0 1 1,0-1-1,-1 1 1,-1-1-1,1 0 0,-1 0 1,-1 0-1,-5 10 0,7-14 125,-1 1-1,0-1 1,-1 0-1,0 0 1,1 0-1,-1-1 1,-1 1-1,1-1 1,-6 5-1,9-9-208,0 1-1,0-1 1,0 1-1,0-1 1,1 1-1,-1-1 1,0 0-1,0 0 1,0 1-1,0-1 1,0 0-1,0 0 1,0 0-1,0 0 1,0 0-1,0 0 1,0 0-1,0 0 1,0 0-1,0-1 1,0 1-1,0 0 1,-1-1-1,0 0-25,0-1 1,1 1-1,-1-1 0,1 0 0,-1 1 1,1-1-1,0 0 0,0 0 1,-1 0-1,1 0 0,1 0 0,-1 0 1,0 0-1,0 0 0,0-3 0,-3-12-225,0-1 0,1 0 0,0 0-1,2 0 1,0 0 0,1 0 0,1 0 0,1 0-1,0 0 1,1 0 0,1 0 0,1 1 0,1-1-1,0 1 1,1 0 0,1 1 0,0 0-1,1 0 1,21-25 0,46-53 787,-52 69-234,-2-2 0,-1 0 0,32-56 0,-51 79-302,0 0 0,0 0 0,-1 0 0,1-1 0,-1 1 0,0 0 0,0-1-1,0 1 1,-1 0 0,0-1 0,0-7 0,0 11-20,-1-1-1,1 1 0,-1 0 1,1-1-1,-1 1 1,0 0-1,0 0 0,0-1 1,0 1-1,0 0 0,0 0 1,0 0-1,0 0 1,0 0-1,0 0 0,0 1 1,-1-1-1,1 0 1,0 1-1,-1-1 0,1 1 1,0-1-1,-1 1 1,1-1-1,-1 1 0,1 0 1,0 0-1,-1 0 1,1 0-1,-1 0 0,1 0 1,-1 0-1,1 0 0,-1 1 1,1-1-1,0 0 1,-3 2-1,-1-1-5,1 0-1,-1 1 1,1 0-1,-1 0 0,1 0 1,0 0-1,0 1 1,0-1-1,0 1 1,1 0-1,-1 0 1,1 0-1,-1 1 1,1 0-1,0-1 1,1 1-1,-1 0 1,-3 7-1,3-5 2,-1 1-1,1-1 1,1 1-1,-1 0 1,1 0-1,1 0 0,-1 0 1,1 1-1,0-1 1,1 0-1,0 11 1,1-15-47,-1-1 0,1 0 1,-1 0-1,1 1 1,0-1-1,0 0 0,0 0 1,0 0-1,0 0 1,0 0-1,1 0 0,-1-1 1,1 1-1,-1 0 0,1-1 1,0 1-1,-1-1 1,1 1-1,0-1 0,0 0 1,0 0-1,0 0 0,3 1 1,34 8-4747,-13-10-1001</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29.242"/>
    </inkml:context>
    <inkml:brush xml:id="br0">
      <inkml:brushProperty name="width" value="0.025" units="cm"/>
      <inkml:brushProperty name="height" value="0.025" units="cm"/>
    </inkml:brush>
  </inkml:definitions>
  <inkml:trace contextRef="#ctx0" brushRef="#br0">0 1 17681,'11'7'6365,"-4"11"-3447,0 28-1876,-4-29 14,-3-13-1001,1 0-1,0 0 1,0 0-1,0 0 1,1-1-1,-1 1 1,1-1-1,0 1 1,0-1-1,0 1 1,0-1 0,1 0-1,-1 0 1,1 0-1,0-1 1,-1 1-1,2 0 1,-1-1-1,6 4 1,-5-5-46,-1 0 0,1 0 0,-1 0 0,1-1 0,-1 1 0,1-1 0,0 0 0,-1 0 0,1 0 0,-1-1 0,1 1 0,-1-1 0,1 0 0,-1 0 0,1 0 0,-1 0 0,0-1-1,1 1 1,-1-1 0,0 0 0,0 0 0,3-3 0,15-11-21,0-2-1,19-21 0,8-7-210,-48 46 222,0-1 0,1 0 1,-1 1-1,0-1 0,1 1 1,-1-1-1,1 1 0,-1-1 1,1 1-1,-1 0 0,1-1 1,-1 1-1,1-1 0,-1 1 1,1 0-1,0 0 0,-1-1 1,1 1-1,-1 0 0,1 0 1,0 0-1,-1-1 0,1 1 1,0 0-1,-1 0 0,1 0 1,0 0-1,-1 0 0,1 0 1,-1 1-1,1-1 0,0 0 1,-1 0-1,1 0 0,0 1 1,-1-1-1,1 0 0,-1 1 1,1-1-1,-1 0 0,1 1 1,-1-1-1,1 1 0,-1-1 1,1 0-1,-1 1 0,1 0 1,-1-1-1,0 1 0,1-1 1,-1 1-1,0-1 0,0 1 1,1 0-1,-1-1 0,0 1 1,0-1-1,0 1 0,0 0 1,0-1-1,0 1 0,0 0 1,0-1-1,0 2 0,0 56 162,-1-41-86,1-15-66,-1 0 0,1 0 0,0 0 0,0 0 0,1 0 0,-1 0 0,0 0-1,0 0 1,1 0 0,0 0 0,-1 0 0,1 0 0,0 0 0,0 0 0,0 0 0,0-1 0,0 1 0,0 0 0,1-1 0,-1 1 0,0-1 0,1 1 0,-1-1 0,4 3-1,-3-4 3,0 0-1,0 0 0,0 1 1,1-1-1,-1-1 0,0 1 0,0 0 1,0 0-1,0-1 0,0 1 1,0-1-1,0 0 0,0 1 0,0-1 1,0 0-1,-1 0 0,1 0 0,0-1 1,-1 1-1,1 0 0,0-1 1,-1 1-1,1-1 0,1-3 0,18-19-72,21-23 140,-39 45-212,-1 0-1,1 0 0,-1 0 0,1 0 0,0 0 0,0 0 0,0 1 0,0-1 1,0 1-1,0 0 0,1 0 0,-1 0 0,0 0 0,5 0 0,-6 2 11,-1 0 0,0 0 0,0 0 0,0 0-1,0 0 1,0 0 0,0 0 0,0 0 0,0 0 0,0 0-1,0 1 1,-1-1 0,1 0 0,0 1 0,-1-1 0,1 0-1,-1 1 1,0-1 0,1 1 0,-1-1 0,0 1 0,0-1-1,0 1 1,0 1 0,6 19-7438</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29.570"/>
    </inkml:context>
    <inkml:brush xml:id="br0">
      <inkml:brushProperty name="width" value="0.025" units="cm"/>
      <inkml:brushProperty name="height" value="0.025" units="cm"/>
    </inkml:brush>
  </inkml:definitions>
  <inkml:trace contextRef="#ctx0" brushRef="#br0">0 0 19122,'0'0'3844</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30.136"/>
    </inkml:context>
    <inkml:brush xml:id="br0">
      <inkml:brushProperty name="width" value="0.025" units="cm"/>
      <inkml:brushProperty name="height" value="0.025" units="cm"/>
    </inkml:brush>
  </inkml:definitions>
  <inkml:trace contextRef="#ctx0" brushRef="#br0">6 135 10730,'0'0'6289,"-1"-9"-3145,0 0-2931,-2-11 3777,7 38-1039,6 47-1950,-3 1 0,-3 79 0,1 7 245,1-134-1114,3-28-59,6-31-54,-5-6-278,-3-1 0,2-52-1,-8 65 51,2 0 0,1 1-1,2-1 1,1 1 0,20-56-1,-26 87 164,0 0 0,0 0 1,0 0-1,1 0 0,-1 0 0,1 1 0,0-1 0,0 1 1,0-1-1,0 1 0,0 0 0,0 0 0,1 0 0,-1 0 0,1 0 1,-1 0-1,1 1 0,0-1 0,-1 1 0,1 0 0,0 0 1,0 0-1,0 0 0,0 0 0,0 1 0,0 0 0,0-1 0,1 1 1,-1 0-1,0 0 0,0 1 0,0-1 0,3 1 0,-4 0 27,-1 0 0,0 0 0,0 0 0,0 0 0,0 1 0,0-1 0,0 0 0,0 0 0,0 1-1,0-1 1,0 1 0,-1-1 0,1 1 0,-1-1 0,1 1 0,-1-1 0,0 1 0,1-1 0,-1 1 0,0 0 0,0-1-1,0 1 1,0-1 0,0 1 0,0-1 0,-1 1 0,1 0 0,-1-1 0,1 1 0,-1-1 0,-1 3 0,0 3 32,0 1 1,-1-1 0,0 0-1,-1 0 1,-6 9 0,-10 10 261,-1-1 1,-1 0-1,-1-2 1,-40 32-1,63-54-340,-1-1 1,1 1-1,-1-1 0,1 1 1,-1-1-1,1 1 0,-1-1 1,0 0-1,1 1 0,-1-1 1,0 1-1,1-1 0,-1 0 1,0 0-1,1 0 0,-1 1 1,0-1-1,1 0 0,-1 0 1,0 0-1,0 0 0,1 0 1,-1 0-1,0 0 0,0 0 1,1 0-1,-1-1 0,-1 1 1,2-18-4279,17-27-6522,0 18-810</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30.463"/>
    </inkml:context>
    <inkml:brush xml:id="br0">
      <inkml:brushProperty name="width" value="0.025" units="cm"/>
      <inkml:brushProperty name="height" value="0.025" units="cm"/>
    </inkml:brush>
  </inkml:definitions>
  <inkml:trace contextRef="#ctx0" brushRef="#br0">23 13 7143,'0'0'16250,"-1"10"-14953,-1 5-697,-17 189 3813,19-205-4410,0 1 0,1 0 0,-1 0 0,0-1 1,0 1-1,1 0 0,-1 0 0,0-1 0,1 1 0,-1 0 1,0 0-1,1 0 0,-1 0 0,0-1 0,1 1 0,-1 0 1,0 0-1,1 0 0,-1 0 0,1 0 0,-1 0 0,0 0 1,1 0-1,-1 0 0,1 0 0,-1 0 0,0 0 0,1 0 1,-1 0-1,0 1 0,1-1 0,-1 0 0,0 0 0,1 0 1,-1 0-1,0 1 0,1-1 0,-1 0 0,0 0 0,1 1 1,-1-1-1,0 0 0,0 1 0,0-1 0,1 0 0,-1 1 1,0-1-1,0 0 0,0 1 0,0-1 0,1 0 0,-1 1 1,0-1-1,0 0 0,0 1 0,0-1 0,0 1 0,0-1 1,0 0-1,0 1 0,0-1 0,0 1 0,19-28 75,-14 10-88,0 1 0,0-1 0,-2 0 0,0-1 0,-1 1 0,-1 0 0,0-1 0,-4-30 0,-5 22-242,8 26 244,0-1 0,-1 0 0,1 1 0,0-1 0,-1 1 0,1-1 0,-1 0 0,1 1 1,-1-1-1,1 1 0,-1-1 0,1 1 0,-1-1 0,1 1 0,-1 0 0,0-1 0,1 1 0,-1 0 1,0-1-1,0 1 0,1 0 0,-1 0 0,0 0 0,1 0 0,-1-1 0,0 1 0,0 0 1,1 0-1,-1 0 0,0 1 0,0-1 0,0 0 0,0 1-3,1 0 0,-1 0 0,0 0 0,1-1 0,-1 1 0,1 0 0,0 0 0,-1 0 0,1 0 1,0 1-1,-1-1 0,1 0 0,0 0 0,0 0 0,0 0 0,0 0 0,0 0 0,0 0 0,0 0 0,1 0 0,-1 0 0,1 2 0,6 24-1290,-4-23 907,0-1 0,0-1 0,0 1 0,0 0 1,1-1-1,-1 0 0,1 1 0,-1-1 0,1-1 0,0 1 1,-1 0-1,1-1 0,0 0 0,0 0 0,0 0 0,5 0 1,3 0-1797,0 0 0,0 0 1,0-1-1,17-3 0,-1-3-4114</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30.805"/>
    </inkml:context>
    <inkml:brush xml:id="br0">
      <inkml:brushProperty name="width" value="0.025" units="cm"/>
      <inkml:brushProperty name="height" value="0.025" units="cm"/>
    </inkml:brush>
  </inkml:definitions>
  <inkml:trace contextRef="#ctx0" brushRef="#br0">45 41 7719,'0'0'12054,"-5"5"-10719,1-1-1007,0 0-1,0 1 1,1-1 0,-1 1-1,1 0 1,1 0 0,-1 0-1,-2 9 1,3-11-166,1 0 1,0 1 0,0-1-1,0 1 1,1-1-1,-1 1 1,1-1-1,0 1 1,0 0 0,0-1-1,0 1 1,1-1-1,0 1 1,-1-1-1,1 1 1,0-1 0,1 1-1,1 2 1,-2-4-147,0-1 0,0 1 0,1-1 1,-1 1-1,1-1 0,-1 1 0,1-1 0,-1 0 1,1 0-1,0 0 0,0 0 0,-1 0 0,1 0 1,0-1-1,0 1 0,0-1 0,0 1 0,0-1 1,0 0-1,0 1 0,0-1 0,0 0 0,0 0 1,0-1-1,0 1 0,0 0 0,0-1 0,0 1 1,0-1-1,0 1 0,-1-1 0,1 0 1,3-1-1,2-2 0,0 1 1,0-1-1,0 0 1,-1-1-1,1 0 1,-1 0-1,6-6 1,-8 6-9,0 1-1,0-1 1,0 0-1,-1-1 1,0 1 0,0 0-1,0-1 1,-1 0-1,0 0 1,0 1 0,2-13-1,-3 16-3,-1-1-1,0 1 1,0 0 0,0 0-1,-1-1 1,1 1 0,0 0-1,-1 0 1,0 0 0,1 0-1,-1-1 1,0 1 0,0 0-1,0 0 1,0 0 0,0 1-1,-1-1 1,1 0-1,-1 0 1,1 1 0,-1-1-1,0 1 1,1-1 0,-1 1-1,0 0 1,0 0 0,0-1-1,0 1 1,0 1 0,0-1-1,0 0 1,0 0 0,-1 1-1,-2-1 1,-56-4-455,59 5 366,0 0-1,0 0 1,0 1 0,0-1 0,0 0-1,0 1 1,0 0 0,1-1-1,-1 1 1,0 0 0,0 0-1,-2 2 1,3-3 3,1 1 0,-1 0 0,1-1 0,0 1 0,-1 0 0,1 0 0,0-1 0,-1 1 0,1 0 0,0 0 0,0-1 0,0 1 0,0 0 0,0 0 0,0 0 0,0-1 0,0 1 0,0 0 0,0 0 0,0 0 0,1-1 0,-1 1 0,0 0 0,1 0 0,-1-1 0,0 1 0,1 0 0,-1-1 0,1 1 0,-1 0 0,1-1 0,0 2 0,2-1-483,-1 1 0,0 0-1,1-1 1,0 1-1,-1-1 1,1 0-1,0 0 1,0 0-1,-1 0 1,1-1-1,0 1 1,0-1-1,0 0 1,0 0-1,0 0 1,0 0-1,3-1 1,-2 1-462,23 0-6906</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31.417"/>
    </inkml:context>
    <inkml:brush xml:id="br0">
      <inkml:brushProperty name="width" value="0.025" units="cm"/>
      <inkml:brushProperty name="height" value="0.025" units="cm"/>
    </inkml:brush>
  </inkml:definitions>
  <inkml:trace contextRef="#ctx0" brushRef="#br0">130 97 9545,'0'0'5146,"-11"6"-2183,1-1-2280,0 1 0,0 0 0,1 0 0,0 1 0,-15 15 0,19-17-380,1 0 1,-1 1 0,1-1-1,1 1 1,-1 0 0,1 0-1,0 0 1,0 0 0,0 0 0,1 1-1,0-1 1,1 1 0,-2 10-1,2-15-232,1 1 1,-1-1-1,1 0 0,0 1 0,0-1 0,0 1 1,1-1-1,-1 1 0,0-1 0,1 0 0,0 1 0,-1-1 1,1 0-1,0 1 0,0-1 0,0 0 0,1 0 1,-1 0-1,3 4 0,-1-5-63,-1 1 1,1-1-1,0 0 0,-1 0 1,1 0-1,0 0 1,0-1-1,-1 1 0,1-1 1,0 0-1,0 1 1,0-1-1,0-1 0,-1 1 1,1 0-1,0-1 1,4 0-1,1-1-8,-1-1-1,0 0 0,0 0 1,0 0-1,0 0 1,0-1-1,-1-1 0,1 1 1,-1-1-1,0 0 1,-1 0-1,1-1 1,-1 1-1,0-1 0,-1 0 1,1-1-1,-1 1 1,0-1-1,-1 0 1,4-9-1,1-2 1,-1-1 0,-1 1 1,-1-1-1,-1-1 0,0 1 0,1-35 0,-7 28 6,2 26 1,0 0-1,0 0 1,0 0-1,-1 0 1,1 0 0,0-1-1,0 1 1,0 0-1,0 0 1,0 0-1,-1 0 1,1 0 0,0 0-1,0 0 1,0 0-1,0 0 1,-1 0-1,1 0 1,0-1-1,0 1 1,0 0 0,-1 0-1,1 0 1,0 0-1,0 1 1,0-1-1,0 0 1,-1 0 0,1 0-1,0 0 1,0 0-1,0 0 1,0 0-1,-1 0 1,1 0-1,0 0 1,0 0 0,0 0-1,0 1 1,0-1-1,-1 0 1,1 0-1,0 0 1,0 0 0,0 0-1,0 1 1,0-1-1,0 0 1,0 0-1,0 0 1,-1 0-1,1 1 1,0-1 0,-3 5 113,1 0 0,-1 0 0,1 1 0,0-1 0,0 0 0,-1 7 1,0 4 51,0 0 0,0-1 0,2 1 0,0 0 0,1 0 0,0 0 0,4 22 0,-3-34-145,-1 0 1,2 0-1,-1 1 1,0-1-1,1 0 1,0 0 0,0 0-1,0-1 1,0 1-1,1 0 1,-1-1-1,1 1 1,0-1 0,0 0-1,0 0 1,0 0-1,1 0 1,-1-1-1,1 0 1,0 1-1,0-1 1,0 0 0,0-1-1,0 1 1,0-1-1,0 0 1,0 0-1,1 0 1,-1 0 0,0-1-1,7 1 1,-7-2-21,0 1 0,1 0 1,-1-1-1,0 0 0,0 0 0,0 0 1,-1 0-1,1-1 0,0 1 1,0-1-1,-1 0 0,1 0 0,-1 0 1,0-1-1,1 1 0,-1-1 1,0 0-1,-1 0 0,1 0 1,0 0-1,-1 0 0,0-1 0,1 1 1,-1-1-1,2-7 0,1 0-47,-1 0 0,0 0-1,-1-1 1,0 1-1,-1-1 1,0 0 0,0-20-1,-2 32 35,0 0 0,-1 1 1,1-1-1,0 0 0,0 0 0,0 0 0,-1 0 0,1 1 0,0-1 0,0 0 1,0 0-1,-1 0 0,1 0 0,0 0 0,0 0 0,0 0 0,-1 0 0,1 1 1,0-1-1,0 0 0,-1 0 0,1 0 0,0 0 0,0 0 0,-1 0 0,1 0 1,0-1-1,0 1 0,-1 0 0,1 0 0,0 0 0,0 0 0,0 0 0,-1 0 1,1 0-1,0 0 0,0-1 0,-1 1 0,1 0 0,0 0 0,0 0 0,0 0 1,0-1-1,0 1 0,-1 0 0,1 0 0,0 0 0,0-1 0,0 1 0,0 0 1,0 0-1,0-1 0,0 1 0,0 0 0,0 0 0,-1-1 0,-10 22 10,10-17 23,0 0-1,0 0 1,0 0 0,0 0-1,1 0 1,0 1-1,0-1 1,0 0-1,0 0 1,1 0 0,0 0-1,0 0 1,0 0-1,2 4 1,-2-6-18,1 0 0,-1 0 0,1 0 0,0 0 0,0-1 0,0 1 0,0-1 0,0 1 0,0-1 0,0 0 0,1 1 0,-1-1 0,0 0-1,1-1 1,-1 1 0,1 0 0,-1-1 0,1 1 0,-1-1 0,1 0 0,-1 0 0,1 0 0,3-1 0,0 1-16,0-1-1,-1-1 0,1 1 1,-1-1-1,0 0 1,1 0-1,-1-1 0,0 1 1,0-1-1,0 0 1,-1-1-1,1 1 1,-1-1-1,0 0 0,0 0 1,0 0-1,0 0 1,-1-1-1,1 0 0,2-5 1,-1 2-15,1-1 1,-2 0 0,1-1-1,-1 1 1,0-1-1,-1 1 1,0-1-1,-1 0 1,0-1 0,1-13-1,-3 24 21,0 0 0,-1 0 1,1 1-1,0-1 0,0 0 0,0 0 0,0 0 0,0 1 1,-1-1-1,1 0 0,0 0 0,0 0 0,-1 0 0,1 0 0,0 0 1,0 1-1,0-1 0,-1 0 0,1 0 0,0 0 0,0 0 1,-1 0-1,1 0 0,0 0 0,0 0 0,-1 0 0,1 0 0,0 0 1,0 0-1,-1 0 0,1 0 0,0 0 0,0 0 0,-1-1 1,1 1-1,0 0 0,0 0 0,0 0 0,-1 0 0,1 0 1,0 0-1,0-1 0,0 1 0,-1 0 0,1 0 0,0 0 0,0-1 1,0 1-1,0 0 0,0 0 0,0 0 0,-1-1 0,1 1 1,0 0-1,0 0 0,0-1 0,-12 22 76,9-11-53,0 0 1,0 1-1,1-1 1,1 1-1,0 0 0,1 0 1,0-1-1,0 1 1,4 19-1,-3-29-102,-1 1 0,2 0 1,-1 0-1,0 0 0,0-1 0,0 1 0,1-1 1,-1 1-1,1-1 0,-1 1 0,1-1 0,0 0 0,-1 0 1,1 0-1,0 0 0,0 0 0,0 0 0,0 0 1,0-1-1,0 1 0,0-1 0,0 1 0,0-1 1,0 0-1,0 0 0,0 0 0,0 0 0,2 0 1,2 0-717,0-1 0,-1 1 1,1-1-1,-1 0 0,1-1 1,-1 1-1,0-1 0,1 0 1,6-4-1,14-12-6480</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31.793"/>
    </inkml:context>
    <inkml:brush xml:id="br0">
      <inkml:brushProperty name="width" value="0.025" units="cm"/>
      <inkml:brushProperty name="height" value="0.025" units="cm"/>
    </inkml:brush>
  </inkml:definitions>
  <inkml:trace contextRef="#ctx0" brushRef="#br0">148 1 20916,'0'0'2066,"-9"3"843,-3 3-2179,-1 0 0,1 1 0,1 0 0,-1 1-1,1 0 1,-14 15 0,21-20-660,0 0-1,1 1 1,0-1 0,-1 1-1,1 0 1,0 0-1,1 1 1,-1-1 0,1 0-1,0 1 1,0 0-1,0-1 1,1 1 0,0 0-1,0 0 1,0 0 0,0 0-1,1 0 1,0 0-1,0 0 1,0 0 0,0 0-1,2 7 1,0-10-100,-1 0 0,0 1-1,1-1 1,0 0 0,-1 0 0,1 0 0,0 0 0,0 0 0,0 0-1,1 0 1,-1-1 0,0 1 0,1-1 0,-1 0 0,1 1-1,-1-1 1,1 0 0,-1 0 0,1-1 0,0 1 0,0-1-1,-1 1 1,1-1 0,0 0 0,0 0 0,-1 0 0,6-1 0,0 1-493,-1-1 0,0 0 1,0 0-1,-1 0 1,1-1-1,0 0 0,0 0 1,-1-1-1,1 0 1,5-3-1,0-3-1691,-2 0 0,1-1 0,11-14 0,3-8-4438</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32.137"/>
    </inkml:context>
    <inkml:brush xml:id="br0">
      <inkml:brushProperty name="width" value="0.025" units="cm"/>
      <inkml:brushProperty name="height" value="0.025" units="cm"/>
    </inkml:brush>
  </inkml:definitions>
  <inkml:trace contextRef="#ctx0" brushRef="#br0">62 14 9353,'0'0'15609,"-9"10"-13559,-28 31-518,36-40-1414,-1 1 0,1-1 0,0 1 0,0-1 0,-1 1 0,1 0 0,0 0 0,0-1 0,0 1 0,1 0 0,-1 0 0,0 0 0,1 0 0,-1 0 0,1 0 0,0 0 0,0 0 0,0 0 0,0 0 0,0 0 0,0 3 0,1-3-87,0-1 0,0 0 0,0 0 0,0 0 0,0 0 0,0 0 0,1 0 0,-1 0 0,0 0 0,0 0 0,1-1 0,-1 1 0,1 0 0,-1-1 0,0 1 0,1-1 0,-1 0 0,1 1 0,-1-1 0,1 0 0,1 0 0,5 1-31,1-1 0,-1 0 0,0-1 0,0 0 0,0 0 0,0-1 0,0 0 0,9-3 0,24-18-63,-32 17 26,0 1 0,1 0 0,-1 0 0,1 0 0,0 1 0,0 1 0,0 0 0,0 0 0,0 1 0,1 0 0,10 0 0,-19 3 64,0-1 0,0 1-1,0-1 1,0 1 0,-1 0 0,1 0 0,0 0 0,0 0-1,-1 0 1,1 0 0,-1 0 0,1 1 0,-1-1 0,1 0-1,-1 1 1,0-1 0,2 3 0,-2-2-18,1 0-1,-1 0 1,1 0 0,-1 0 0,1-1-1,0 1 1,0-1 0,0 1 0,0-1-1,0 0 1,0 0 0,0 0-1,0 0 1,5 1 0,3-1-135,-1 0 0,1-1 1,0-1-1,0 1 0,-1-2 0,1 1 1,0-1-1,11-5 0,76-32-6251,-62 24 1100,-35 15 5269,1 0-200,-1 0 0,1 0-1,0 0 1,-1-1 0,1 1-1,0 0 1,-1 0 0,1 0 0,0-1-1,-1 1 1,1 0 0,-1-1 0,1 1-1,0 0 1,-1-1 0,1 1 0,-1-1-1,1 1 1,-1-1 0,0 1 0,1-1-1,-1 1 1,1-1 0,-1 0 0,0 1-1,0-1 1,1 0 0,-1 1 0,0-1-1,0 0 1,0 1 0,0-1 0,1 0-1,-1 1 1,0-1 0,0 0 0,-1 0-1,-3-4-3805</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32.481"/>
    </inkml:context>
    <inkml:brush xml:id="br0">
      <inkml:brushProperty name="width" value="0.025" units="cm"/>
      <inkml:brushProperty name="height" value="0.025" units="cm"/>
    </inkml:brush>
  </inkml:definitions>
  <inkml:trace contextRef="#ctx0" brushRef="#br0">1 1 9513,'0'0'20563,"49"1"-26873,-39-1-7366</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24.483"/>
    </inkml:context>
    <inkml:brush xml:id="br0">
      <inkml:brushProperty name="width" value="0.025" units="cm"/>
      <inkml:brushProperty name="height" value="0.025" units="cm"/>
    </inkml:brush>
  </inkml:definitions>
  <inkml:trace contextRef="#ctx0" brushRef="#br0">0 125 16624,'0'0'1142,"2"11"-202,3 49 1851,-4 111 1,-3-97-1727,8 78 1,2-126-780,-8-26-271,0 1-1,1-1 1,-1 0 0,0 1-1,1-1 1,-1 0 0,0 0-1,1 1 1,-1-1 0,0 0-1,1 0 1,-1 1 0,0-1-1,1 0 1,-1 0 0,1 0-1,-1 0 1,1 0 0,-1 0-1,0 0 1,1 0 0,-1 0-1,1 0 1,-1 0 0,1 0-1,-1 0 1,0 0 0,1 0-1,-1 0 1,1-1 0,0 1-1,1-2 14,0 0-1,0 1 1,0-1-1,-1 0 1,1 0-1,0-1 1,-1 1-1,0 0 1,1-1-1,-1 1 1,0 0-1,0-1 1,0 1-1,0-1 1,0-3-1,5-24-364,-1 0 0,-2-1 0,-1 0 0,-1 1 0,-1-1 0,-6-37 0,5 66 313,1 0 0,-1-1 1,1 1-1,-1 0 0,0 0 0,0-1 1,0 1-1,0 0 0,0 0 0,-1 0 1,1 0-1,0 0 0,-1 1 0,-2-3 1,4 4 18,0-1 1,-1 1-1,1 0 1,0 0 0,0 0-1,-1 0 1,1-1-1,0 1 1,-1 0 0,1 0-1,0 0 1,-1 0-1,1 0 1,0 0 0,-1 0-1,1 0 1,0 0-1,-1 0 1,1 0 0,0 0-1,-1 0 1,1 0-1,0 0 1,-1 0 0,1 0-1,0 1 1,-1-1-1,1 0 1,0 0 0,0 0-1,-1 0 1,1 1-1,-7 19-54,7-15 70,-1-1 0,1 1 0,0 0 0,0 0 0,1 0 0,0-1 0,-1 1 0,2 0 0,-1-1 0,0 1 0,1-1 1,0 1-1,0-1 0,0 0 0,1 0 0,-1 0 0,1 0 0,0 0 0,5 5 0,-2-5 15,-1 1 0,1-1 0,0 0 0,0-1 0,1 0 1,-1 0-1,1 0 0,-1 0 0,1-1 0,0 0 1,0-1-1,13 2 0,-5-2 93,0 0 0,0-1 0,0-1 1,0 0-1,0-1 0,0 0 0,0-2 0,-1 1 1,1-2-1,-1 0 0,0-1 0,-1 0 0,1-1 1,-1 0-1,0-1 0,-1-1 0,0 0 0,-1-1 1,18-18-1,-17 15-55,-1 0 0,-1-1-1,-1 0 1,0-1 0,0 0 0,-1-1 0,-1 0 0,-1 0 0,0 0 0,-2 0 0,1-1-1,-2 0 1,0 0 0,-1 0 0,-1-1 0,-2-31 0,1 47-72,0 0 0,0 0 1,0 0-1,0 0 0,-1 0 1,1 0-1,0 0 0,-1 0 1,0 0-1,1 0 0,-1 1 0,0-1 1,0 0-1,0 0 0,0 1 1,-1-1-1,1 0 0,0 1 0,-1 0 1,-1-3-1,1 4-2,1-1 1,-1 1-1,1 0 1,-1-1-1,1 1 0,-1 0 1,0 0-1,1 0 1,-1 0-1,1 0 0,-1 0 1,0 0-1,1 0 1,-1 1-1,1-1 0,-1 1 1,1-1-1,-1 1 1,-1 1-1,-5 3-8,0-1 0,1 1 0,0 1 1,0 0-1,0 0 0,1 0 0,-9 12 0,-8 14 72,1 1-1,-28 56 1,42-71 0,0 0 0,1 1 0,1 0 0,0 0 0,2 0 0,0 1 0,-1 23 0,5-40-49,0 0 0,0 0-1,1 0 1,-1 0 0,0 0 0,1 1 0,0-1 0,0 0-1,0 0 1,0 0 0,0-1 0,1 1 0,-1 0 0,1 0-1,0-1 1,0 1 0,0-1 0,0 1 0,0-1 0,0 0-1,1 0 1,-1 0 0,1 0 0,-1 0 0,1-1 0,0 1-1,0-1 1,-1 1 0,1-1 0,0 0 0,0-1 0,1 1-1,-1 0 1,4 0 0,10 1-27,0-1 0,0 0 0,0-2 0,0 0 0,21-3 0,45-15-834,-61 13 698,1 0-1,-1 2 1,33-2 0,-54 6 159,1-1 0,-1 1 0,0 0 1,0 0-1,0 1 0,1-1 0,-1 0 0,0 0 0,0 1 1,1-1-1,-1 0 0,0 1 0,0-1 0,0 1 0,0 0 1,0-1-1,0 1 0,0 0 0,0 0 0,0-1 0,0 1 1,0 0-1,-1 0 0,2 2 0,-1-1 14,0 0 1,0 1-1,-1-1 1,1 0-1,-1 0 0,0 1 1,1-1-1,-1 1 0,0-1 1,0 0-1,-1 1 0,0 2 1,-2 10 58,-1 0 1,-1 0 0,-9 19 0,8-19-149,4-12-243,-5 19 140,7-13-2268,5-5-3740,12-4 393</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32.874"/>
    </inkml:context>
    <inkml:brush xml:id="br0">
      <inkml:brushProperty name="width" value="0.025" units="cm"/>
      <inkml:brushProperty name="height" value="0.025" units="cm"/>
    </inkml:brush>
  </inkml:definitions>
  <inkml:trace contextRef="#ctx0" brushRef="#br0">254 47 22902,'0'0'1452,"-10"-8"219,9 7-1591,-6-4 210,0 0-1,1 0 0,-2 1 0,1 0 0,-14-6 1,18 9-259,0 0 0,0 0 0,-1 0 0,1 1 0,0-1 0,0 1 0,-1 0 0,1 0 0,0 0 0,-1 1 0,1-1 0,0 1 0,0-1 0,-1 1 1,1 0-1,0 0 0,0 1 0,0-1 0,0 1 0,0-1 0,0 1 0,-3 3 0,-4 4 62,1 0 1,1 0-1,0 1 1,0-1-1,1 2 1,0-1-1,1 1 0,0 0 1,1 1-1,0-1 1,1 1-1,0 0 1,1 0-1,0 0 0,1 0 1,1 1-1,-1 19 1,2-29-91,0-1 0,1 0 1,-1 1-1,0-1 1,1 0-1,0 1 1,0-1-1,0 0 0,0 0 1,0 0-1,0 0 1,0 0-1,1 0 1,-1 0-1,1 0 0,-1 0 1,1 0-1,0-1 1,0 1-1,0-1 1,0 0-1,0 1 0,0-1 1,0 0-1,0 0 1,0 0-1,0 0 1,1-1-1,-1 1 0,0 0 1,1-1-1,-1 0 1,1 0-1,-1 1 1,0-2-1,1 1 0,2 0 1,3 0-68,0-1-1,0 0 1,0 0 0,0 0 0,0-1-1,0-1 1,0 1 0,-1-1 0,1 0-1,8-6 1,-5 2-2,0-1-1,0-1 1,0 0 0,-1 0 0,-1-1-1,0 0 1,0-1 0,-1 0-1,0 0 1,-1-1 0,9-17 0,-15 27 434,-2 46 774,-2 83-876,2-42 383,-14 94-1,11-153-544,-1 0-1,-1-1 1,-1 1 0,-1-1-1,-2-1 1,0 0-1,-27 44 1,33-62-104,1-1 0,-1 0 0,0 0 0,-1-1 0,1 1 0,-1-1 0,0 0 0,0 0 0,0-1 0,-10 6 0,12-8 0,1 0 0,0-1 0,0 1 0,-1 0 0,1-1 0,0 1 0,-1-1 0,1 0 0,0 0 0,-1 0 0,1 0 0,-1 0 0,1 0 0,0-1 0,-1 1 0,1-1 0,0 0 0,-1 0 0,1 1 0,0-2 0,0 1 0,0 0 0,0 0 0,0-1 0,0 1 0,0-1 0,0 1 0,1-1 0,-1 0 0,-2-3 0,-3-5 0,0 0 0,1 0 0,0-1 0,1 1 0,0-1 0,1-1 0,0 1 0,1-1 0,0 1 0,0-1 0,2 0 0,-1 0 0,1 0 0,1 0 0,1 0 0,2-23 0,0 18 0,1 1 0,0-1 0,1 1 0,1 0 0,0 1 0,2-1 0,-1 1 0,2 0 0,0 1 0,0 0 0,18-18 0,-12 16-267,0 2-1,2 0 1,-1 1-1,2 0 1,0 1-1,29-14 1,7 2-2719,59-17 1,-50 19-206,-2-2-11848</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35.398"/>
    </inkml:context>
    <inkml:brush xml:id="br0">
      <inkml:brushProperty name="width" value="0.025" units="cm"/>
      <inkml:brushProperty name="height" value="0.025" units="cm"/>
    </inkml:brush>
  </inkml:definitions>
  <inkml:trace contextRef="#ctx0" brushRef="#br0">26 483 1057,'0'0'7394,"0"-8"-6583,0-1-521,1 0 0,1 1 0,-1-1 0,1 1 0,1-1-1,-1 1 1,7-12 0,35-66 2523,-8 17-1325,-26 48-514,0-1 0,-1 0 0,-2-1 1,0 0-1,-1 0 0,-2 0 0,4-44 1,-8 67-931,0-1 1,0 0-1,0 1 1,0-1-1,0 1 1,0-1-1,0 0 1,0 1-1,0-1 0,0 1 1,-1-1-1,1 1 1,0-1-1,0 1 1,-1-1-1,1 1 1,0-1-1,-1 1 1,1-1-1,0 1 1,-1-1-1,1 1 1,-1-1-1,1 1 1,-1 0-1,1-1 1,-1 1-1,1 0 0,-1 0 1,1-1-1,-1 1 1,1 0-1,-1 0 1,1 0-1,-1 0 1,0 0-1,1-1 1,-1 1-1,0 0 1,-1 1-17,1-1 1,0 0 0,-1 0-1,1 1 1,-1-1 0,1 1 0,0 0-1,-1-1 1,1 1 0,0 0-1,0-1 1,-1 1 0,1 0-1,0 0 1,0 0 0,0 0 0,-1 2-1,-3 5 55,0 0 0,0 1-1,1 0 1,0 0 0,0 0 0,1 0-1,0 0 1,1 1 0,0 0 0,-1 14 0,1 17 840,2 49 0,1-39-247,0-11-295,2 0 0,2 0-1,18 73 1,50 111-104,-58-181-251,-14-42-18,-1 0 0,1 1 0,0-1 0,-1 0 0,0 0 0,1 0 0,-1 0 0,1 1 0,-1-1 0,0 0 0,0 0 1,0 1-1,0-1 0,0 0 0,0 0 0,0 1 0,0-1 0,-1 2 0,-14-15 108,-20-35-417,-94-171-3905,84 136 3319,44 81 900,1 1 0,-1-1 1,1 0-1,-1 1 0,0-1 0,1 0 1,0 1-1,-1-1 0,1 0 0,-1 0 1,1 1-1,0-1 0,0 0 1,-1 0-1,1 0 0,0 0 0,0 1 1,0-1-1,0 0 0,0 0 0,0 0 1,0 0-1,0 1 0,0-1 1,1 0-1,-1 0 0,0 0 0,0 0 1,1 1-1,-1-1 0,1 0 0,0-1 1,26-1 616,-17 3-561,64 3-783,-36-2-3038,-1 0-5069,-10-1-4397</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35.772"/>
    </inkml:context>
    <inkml:brush xml:id="br0">
      <inkml:brushProperty name="width" value="0.025" units="cm"/>
      <inkml:brushProperty name="height" value="0.025" units="cm"/>
    </inkml:brush>
  </inkml:definitions>
  <inkml:trace contextRef="#ctx0" brushRef="#br0">14 231 18321,'0'0'6214,"3"68"-5061,1-36 64,3 0-384,2-1-480,7-4-257,0-5-96,4-4-865,-2-9-641,-2-4-896,-4-5-1025,-4-5-769,-6-14-2178</inkml:trace>
  <inkml:trace contextRef="#ctx0" brushRef="#br0" timeOffset="1">28 1 9417,'0'0'16463,"-28"-1"-16751,46 11-1313,1-5-1474,2 0-1474,-3-5-3010</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36.276"/>
    </inkml:context>
    <inkml:brush xml:id="br0">
      <inkml:brushProperty name="width" value="0.025" units="cm"/>
      <inkml:brushProperty name="height" value="0.025" units="cm"/>
    </inkml:brush>
  </inkml:definitions>
  <inkml:trace contextRef="#ctx0" brushRef="#br0">240 85 10282,'0'0'4836,"-1"-9"-2321,0 4-2039,0 0 0,0 0 0,0 0 0,-1 0 0,0 0 0,0 0 0,0 1 0,0-1 1,-5-7-1,5 11-322,0-1 1,0 0 0,0 0-1,0 1 1,0-1 0,0 1-1,0 0 1,0-1 0,-1 1-1,1 0 1,-1 0-1,1 1 1,0-1 0,-1 0-1,1 1 1,-1-1 0,0 1-1,1 0 1,-1 0 0,1 0-1,-1 0 1,1 1 0,-1-1-1,1 1 1,-1-1-1,-2 2 1,0 0-69,0 0 1,0 0-1,0 0 0,0 1 0,1 0 1,-1 0-1,1 0 0,0 1 0,-6 6 1,7-9-50,1 1 1,1 1 0,-1-1 0,0 0-1,0 0 1,1 1 0,-1-1 0,1 1-1,0-1 1,0 1 0,0 0 0,0-1-1,0 1 1,1 0 0,-1 0 0,1-1-1,-1 1 1,1 0 0,1 5 0,52 5 122,-47-9-139,0 0 0,0 0 0,-1 1 0,1 0 1,-1 0-1,0 0 0,-1 0 0,1 1 0,-1 0 0,0 0 0,0 0 1,-1 0-1,0 1 0,0-1 0,-1 1 0,1 0 0,-1 0 0,-1 0 1,0 0-1,0 0 0,0 0 0,0 0 0,-1 0 0,-1 0 1,-1 14-1,1-18 71,0-1 1,-1 1 0,1-1 0,0 1 0,-1-1 0,0 0-1,0 0 1,1 1 0,-1-1 0,0 0 0,-1-1 0,1 1-1,0 0 1,-1-1 0,1 1 0,0-1 0,-1 0-1,0 0 1,1 0 0,-1 0 0,0 0 0,0 0 0,-5 0-1,-7 1 353,-1 0-1,-31-1 0,37-1-374,6 0-45,1-1 1,0 1-1,0-1 1,-1 0-1,1 0 1,0 0-1,0 0 1,0-1-1,0 1 1,0-1-1,0 0 1,1 0-1,-5-3 1,-8-17-1601,14 20 1211,1 1-1,0-1 0,-1 1 1,1-1-1,0 1 0,0-1 1,0 1-1,0-1 0,0 1 1,0-1-1,0 1 0,1-1 1,-1 1-1,1-1 0,0-1 1,0 1-193,0 1 0,1-1 0,-1 1 0,1 0 0,0 0 1,-1-1-1,1 1 0,0 0 0,0 0 0,0 1 0,0-1 0,0 0 0,-1 1 0,4-1 1,7-4-3220,11-6-5406</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36.620"/>
    </inkml:context>
    <inkml:brush xml:id="br0">
      <inkml:brushProperty name="width" value="0.025" units="cm"/>
      <inkml:brushProperty name="height" value="0.025" units="cm"/>
    </inkml:brush>
  </inkml:definitions>
  <inkml:trace contextRef="#ctx0" brushRef="#br0">19 1 16015,'0'0'7565,"-2"13"-6295,-6 41 568,3 2 1,1 84-1,4-138-1830,0 0 1,0 0-1,1 0 1,-1 0-1,0 0 1,1 0-1,-1-1 0,1 1 1,-1 0-1,1 0 1,0 0-1,0-1 1,0 1-1,0 0 1,0-1-1,0 1 1,1-1-1,-1 0 1,0 1-1,1-1 1,-1 0-1,1 1 1,-1-1-1,1 0 0,0 0 1,-1-1-1,1 1 1,0 0-1,0 0 1,-1-1-1,1 1 1,0-1-1,0 0 1,0 1-1,0-1 1,0 0-1,0 0 1,0 0-1,0 0 1,-1-1-1,1 1 0,3-1 1,3-1-23,0 0 0,0-1 1,-1 0-1,1 0 0,-1-1 0,0 1 1,0-1-1,12-9 0,-5-1-65,18-11 46,-31 26 47,0 0 0,-1 0 0,1-1 0,-1 1 1,1 0-1,-1 0 0,1 0 0,-1 0 0,0 0 0,1 0 0,-1-1 0,0 1 1,0 0-1,0 0 0,1 0 0,-1 0 0,0 0 0,0 0 0,0 0 0,-1 0 1,1 0-1,0 0 0,0 0 0,-1 1 0,-2 30 359,-2-1-79,1-14-239,1 1 0,1-1 0,1 1 0,0 0 0,2 24 0,0-41-183,-1 1-1,0 0 0,1 0 1,-1-1-1,1 1 0,-1 0 0,1-1 1,0 1-1,-1-1 0,1 1 1,0 0-1,0-1 0,0 0 0,1 1 1,-1-1-1,3 2 0,17 4-6443,-6-7-2930</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37.601"/>
    </inkml:context>
    <inkml:brush xml:id="br0">
      <inkml:brushProperty name="width" value="0.025" units="cm"/>
      <inkml:brushProperty name="height" value="0.025" units="cm"/>
    </inkml:brush>
  </inkml:definitions>
  <inkml:trace contextRef="#ctx0" brushRef="#br0">235 1 16143,'0'0'8083,"-11"0"-7480,5 0-554,0 1 0,0-1 0,0 1 0,0 1 0,0-1 1,0 1-1,1 0 0,-1 0 0,1 0 0,-1 1 0,1 0 0,0 0 0,0 0 0,0 1 1,0-1-1,1 1 0,0 0 0,-1 1 0,-4 6 0,0-1 100,0 1 0,1 1-1,0-1 1,1 1 0,0 0-1,1 1 1,0 0 0,1 0-1,0 0 1,1 0 0,1 1 0,0-1-1,-1 16 1,4-28-149,0 0 1,0 0-1,0 0 0,0 0 0,1-1 1,-1 1-1,0 0 0,0 0 1,1 0-1,-1-1 0,0 1 0,1 0 1,-1 0-1,1-1 0,-1 1 1,1 0-1,-1-1 0,1 1 0,0-1 1,-1 1-1,1 0 0,0-1 0,-1 0 1,1 1-1,0-1 0,1 1 1,29 3-75,30-13-207,-40 3 176,-2 1 59,-1 0 0,1 1 0,-1 1 0,1 1 0,0 1 0,23 1 0,-40 0 44,-1 0 1,0 0-1,0 0 0,1 0 0,-1 1 1,0-1-1,0 0 0,0 1 0,0-1 1,0 1-1,0-1 0,0 1 1,0 0-1,0-1 0,0 1 0,0 0 1,0 0-1,0 0 0,0 0 1,0 0-1,-1 0 0,1 0 0,0 0 1,-1 0-1,1 0 0,-1 0 0,1 0 1,-1 0-1,1 0 0,-1 0 1,0 1-1,0-1 0,0 0 0,0 0 1,1 0-1,-2 1 0,1-1 1,0 0-1,0 0 0,0 0 0,0 1 1,-1-1-1,0 1 0,0 3 72,-1 0-1,1 0 1,-1-1-1,0 1 1,-1 0-1,1-1 1,-1 0-1,0 0 1,-4 5-1,-6 3 119,0 0 1,0 0-1,-2-1 0,1-1 0,-1-1 0,-1 0 0,1-1 1,-1 0-1,-1-1 0,0-1 0,0-1 0,0-1 1,0 0-1,-1-1 0,-25 1 0,42-3-287,0-1-1,-1 0 1,1 0-1,0 0 1,-1 0-1,1 0 1,0 0-1,0 0 0,-1 0 1,1-1-1,0 1 1,0 0-1,-1-1 1,1 1-1,0-1 1,0 1-1,0-1 1,0 0-1,0 1 1,0-1-1,0 0 1,0 0-1,0 0 1,0 0-1,0 0 1,0 0-1,0-1 1,1 0-173,0 0 1,0 1-1,0-1 1,0 0-1,0 0 1,0 1-1,1-1 1,-1 0-1,1 0 1,-1 1-1,1-1 1,0 0-1,-1 1 1,1-1-1,0 1 1,2-3-1,6-9-2595,1 1 0,0 1-1,14-13 1,14-10-8723</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38.089"/>
    </inkml:context>
    <inkml:brush xml:id="br0">
      <inkml:brushProperty name="width" value="0.025" units="cm"/>
      <inkml:brushProperty name="height" value="0.025" units="cm"/>
    </inkml:brush>
  </inkml:definitions>
  <inkml:trace contextRef="#ctx0" brushRef="#br0">1 56 17809,'0'0'1297,"0"11"102,0-4-1132,0 34 2182,6 39 0,-5-69-2105,0 0 0,1-1 0,1 1 0,0-1 0,0 1 0,1-1 0,0 0 0,1 0 0,10 16 0,-13-23-320,-1-1 0,1 0 0,0 0-1,-1-1 1,1 1 0,0 0 0,0 0-1,0-1 1,0 1 0,1-1 0,-1 0 0,0 0-1,0 0 1,1 0 0,-1 0 0,1 0-1,-1-1 1,1 1 0,-1-1 0,1 1 0,-1-1-1,5 0 1,-3-1-4,0 0 0,-1 0 0,1-1 0,0 1 0,-1-1 0,1 0 0,-1 0 0,1 0 0,-1 0 0,0-1 0,0 1 0,6-7 0,3-5-65,-1 0 0,0-1 0,0-1 0,15-32 0,27-73-158,-55 127 383,1 1-1,1 0 0,-1-1 1,1 1-1,0-1 1,2 14-1,0 2 97,-2-16-244,0-1 57,0 1 0,0-1 1,0 1-1,1 0 0,0-1 1,0 0-1,2 7 0,-3-12-74,0 1 0,1 0 0,-1-1 0,1 1 0,-1 0 0,1-1 0,-1 1 0,1 0 0,-1-1 0,1 1 0,-1-1 0,1 1 0,0-1 0,-1 1 0,1-1 0,0 0 0,0 1 0,-1-1 0,1 0 0,0 0 0,0 1 0,0-1 0,1 0-9,0 0 0,0 0 0,0-1 0,0 1 0,0 0 0,0-1 0,0 0 0,0 1 0,0-1 0,0 0 0,0 0 0,3-2 0,10-8-129,0-1-1,0-1 1,-1-1-1,-1 1 1,21-28-1,-25 28-73,1 0 0,1 1 0,0 0 0,0 1 0,2 0 0,-1 1 0,1 0 0,26-14 0,-38 23 196,-1 1 0,1-1 1,0 1-1,0 0 0,0-1 0,-1 1 0,1 0 0,0 0 0,0 0 1,0 0-1,0-1 0,-1 1 0,1 0 0,0 1 0,0-1 0,0 0 1,0 0-1,0 0 0,-1 0 0,1 1 0,0-1 0,0 0 0,0 1 1,-1-1-1,1 0 0,0 1 0,0-1 0,-1 1 0,1 0 1,-1-1-1,1 1 0,0-1 0,0 2 0,1 1 16,-1 0 0,0 0-1,0 0 1,0 1 0,0-1-1,-1 0 1,1 0 0,-1 0-1,1 6 1,-2 9 35,0 0-1,-4 26 1,-8 17-466,9-67-5841,1-11-197</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38.414"/>
    </inkml:context>
    <inkml:brush xml:id="br0">
      <inkml:brushProperty name="width" value="0.025" units="cm"/>
      <inkml:brushProperty name="height" value="0.025" units="cm"/>
    </inkml:brush>
  </inkml:definitions>
  <inkml:trace contextRef="#ctx0" brushRef="#br0">11 0 15951,'0'0'5766,"-11"50"-5286,20-41-864,6-4-2051,4-5-4579</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38.753"/>
    </inkml:context>
    <inkml:brush xml:id="br0">
      <inkml:brushProperty name="width" value="0.025" units="cm"/>
      <inkml:brushProperty name="height" value="0.025" units="cm"/>
    </inkml:brush>
  </inkml:definitions>
  <inkml:trace contextRef="#ctx0" brushRef="#br0">209 32 12876,'0'0'11339,"-10"-6"-9818,-36-17-891,44 23-573,0-1 0,0 0 0,0 1 0,0 0 0,0-1 0,0 1 0,0 0 0,-1 0 0,1 0 0,0 0 0,0 1 0,0-1 0,0 0 0,0 1 0,0 0 0,0-1 0,0 1 0,0 0 0,0 0 0,0 0 0,1 0 0,-1 0 0,0 1 0,-1 1 0,-32 38 846,30-35-620,-5 8 145,1 0 1,1 1 0,0 0-1,-6 16 1,12-25-302,-1 1-1,1-1 1,0 1 0,1 0 0,0-1-1,0 1 1,0 0 0,1 0-1,0 0 1,0-1 0,1 1-1,3 13 1,-3-17-186,1 0 1,0 0-1,-1 0 0,2-1 1,-1 1-1,0 0 0,0-1 1,1 0-1,-1 1 0,1-1 1,0 0-1,0-1 0,0 1 1,0 0-1,0-1 0,0 1 1,0-1-1,0 0 0,0 0 1,1 0-1,-1-1 0,0 1 1,8-1-1,7 2-819,1-1 1,36-4-1,-45 2-392,1-1-1,-1 0 1,0 0 0,0-1 0,11-5 0,22-15-7989,-24 8 2346</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39.096"/>
    </inkml:context>
    <inkml:brush xml:id="br0">
      <inkml:brushProperty name="width" value="0.025" units="cm"/>
      <inkml:brushProperty name="height" value="0.025" units="cm"/>
    </inkml:brush>
  </inkml:definitions>
  <inkml:trace contextRef="#ctx0" brushRef="#br0">0 167 11435,'0'0'14285,"12"6"-12358,-6-2-1747,-2-1-65,0 0 1,1-1-1,0 1 0,0-1 0,-1 0 1,1 0-1,1 0 0,-1 0 0,0-1 1,0 0-1,0 0 0,1-1 0,-1 0 1,1 1-1,-1-2 0,0 1 0,1-1 1,-1 1-1,0-2 0,10-2 0,1-5 174,1 0 0,-2-1 0,0-1 0,23-20-1,-31 26-205,-1-1 0,0-1 0,0 1-1,-1-1 1,0 0 0,0 0 0,0 0-1,-1-1 1,0 0 0,-1 0-1,0 0 1,3-10 0,-6 18-83,0-1 0,0 0 0,0 0 0,0 0 0,0 0 0,0 1 0,0-1 0,-1 0 0,1 0 0,0 0 0,0 1 0,-1-1 0,1 0 0,0 0 0,-1 1 0,1-1 0,-1 0 0,1 1 0,-1-1 0,1 0 0,-1 1 0,0-1 0,1 1 0,-1-1 0,0 1 0,1-1 0,-1 1 0,0-1 0,0 1 0,1 0 0,-1-1 0,0 1 0,0 0 0,0 0 0,1 0 0,-1-1 0,0 1 0,0 0 0,0 0 0,0 0 0,1 1 0,-1-1 0,-1 0 0,-40 6 0,29 0 0,1 0 0,-1 0 0,1 1 0,0 1 0,1 0 0,0 0 0,0 1 0,-16 19 0,18-19 0,1 0 0,1 0 0,-1 1 0,1 0 0,1 1 0,0 0 0,1 0 0,0 0 0,0 0 0,-3 16 0,7-25-5,1 0 1,-1 0-1,1-1 1,0 1-1,0 0 0,0 0 1,0 0-1,0-1 1,0 1-1,1 0 0,-1 0 1,0 0-1,1-1 1,0 1-1,-1 0 1,1-1-1,0 1 0,0-1 1,0 1-1,0-1 1,0 1-1,0-1 0,0 1 1,1-1-1,1 2 1,1-1-29,0 0 1,0 0 0,0 0-1,0-1 1,0 0 0,0 1-1,0-2 1,0 1 0,0 0-1,8-1 1,9 0-319,-1-1 0,0-1 0,36-9 0,28-14-4991,-30 2-3356,-12 0-7317</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25.153"/>
    </inkml:context>
    <inkml:brush xml:id="br0">
      <inkml:brushProperty name="width" value="0.025" units="cm"/>
      <inkml:brushProperty name="height" value="0.025" units="cm"/>
    </inkml:brush>
  </inkml:definitions>
  <inkml:trace contextRef="#ctx0" brushRef="#br0">267 4 17713,'-9'-1'1105,"1"0"-780,-1 0 0,0 0 0,1 1 1,-1 0-1,0 1 0,0 0 0,1 1 0,-1-1 1,1 1-1,-1 1 0,-11 5 0,17-6-146,-19 9 1803,-39 29 1,56-37-1832,0 1 1,1 0 0,-1 1-1,1-1 1,0 1 0,0-1-1,0 1 1,1 1 0,-1-1 0,1 0-1,1 1 1,-1-1 0,-2 10-1,4-13-147,1-1 0,0 1 0,-1-1 0,1 1 0,0-1 0,0 1 0,0-1 0,0 1 0,0-1 0,1 1 0,-1-1 0,0 1 0,1-1 0,-1 1-1,1-1 1,0 1 0,-1-1 0,1 0 0,0 0 0,0 1 0,0-1 0,-1 0 0,1 0 0,2 2 0,0-1 2,0 0-1,0 0 1,0-1 0,1 1 0,-1-1 0,0 1-1,1-1 1,-1 0 0,1-1 0,4 2-1,6-1-92,1 0-1,0-1 0,0 0 0,17-3 0,-22 0-37,1 1-1,0-2 1,-1 1 0,0-1 0,0-1-1,0 0 1,-1 0 0,0-1 0,1 0-1,13-13 1,-9 6 22,-1 0 0,0 0 0,-1-1 0,0-1-1,13-23 1,-18 19 264,-21 26 139,-20 25 355,29-26-414,0 1 0,0 1 0,1-1 0,0 0 0,-6 17-1,10-23-223,-1 0 0,1 1-1,-1-1 1,1 0-1,-1 1 1,1-1-1,-1 0 1,1 1-1,0-1 1,0 1-1,0-1 1,0 0-1,0 1 1,0-1 0,0 1-1,0-1 1,1 0-1,-1 1 1,1-1-1,-1 0 1,1 1-1,-1-1 1,1 0-1,-1 1 1,1-1-1,0 0 1,0 0 0,0 0-1,0 0 1,0 0-1,0 0 1,0 0-1,0 0 1,0 0-1,0-1 1,1 1-1,-1 0 1,0-1 0,0 1-1,1-1 1,-1 1-1,3 0 1,11 1-12,0-1 0,1 0 1,-1-1-1,1 0 0,-1-1 0,0-1 1,0-1-1,1 0 0,-2-1 1,18-6-1,6-6-363,-1-1 1,65-41-1,-106 61 463,0 1-1,0-1 0,0 1 0,0-1 1,1 1-1,0 0 0,0 1 0,0-1 1,0 0-1,1 1 0,-1 0 0,1-1 1,0 1-1,1 0 0,-1 0 1,0 8-1,2-13-99,0 1 1,1-1-1,-1 1 1,0 0 0,1-1-1,-1 1 1,1-1-1,-1 0 1,1 1-1,0-1 1,-1 1 0,1-1-1,-1 0 1,1 1-1,0-1 1,-1 0 0,1 0-1,0 1 1,-1-1-1,1 0 1,0 0-1,-1 0 1,1 0 0,0 0-1,-1 0 1,2 0-1,24 0 93,-18 0-53,10-2-102,0 0 0,0-1-1,-1-1 1,1-1-1,-1 0 1,0-1 0,0-1-1,20-11 1,41-15-820,-78 33 875,0 1-1,0-1 1,1 0-1,-1 1 1,0-1 0,0 0-1,1 1 1,-1-1-1,0 1 1,0-1 0,0 0-1,0 1 1,0-1-1,1 1 1,-1-1 0,0 1-1,0-1 1,0 0 0,0 1-1,0-1 1,0 1-1,0-1 1,-1 1 0,1-1-1,0 0 1,0 1-1,0-1 1,0 1 0,0-1-1,-1 0 1,1 1-1,0-1 1,0 0 0,-1 1-1,1-1 1,0 0-1,-1 1 1,1-1 0,-10 21 191,3-8 39,0 0-1,1 1 0,1-1 1,0 1-1,-6 25 0,8-14-3859,2 0-4141</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40.455"/>
    </inkml:context>
    <inkml:brush xml:id="br0">
      <inkml:brushProperty name="width" value="0.025" units="cm"/>
      <inkml:brushProperty name="height" value="0.025" units="cm"/>
    </inkml:brush>
  </inkml:definitions>
  <inkml:trace contextRef="#ctx0" brushRef="#br0">0 103 2466,'0'0'18113,"8"-8"-16394,3-2-1236,1 1 0,0 0 0,1 1 0,0 0 0,1 1 0,-1 0 0,1 2-1,1-1 1,-1 2 0,16-4 0,-14 4-260,1 0-1,0 2 0,0 0 1,0 0-1,26 3 1,-42-1-223,0 0 1,0 0 0,-1 0-1,1 0 1,0 1-1,0-1 1,-1 0 0,1 1-1,0-1 1,-1 0 0,1 1-1,0-1 1,-1 1-1,1-1 1,-1 1 0,1 0-1,-1-1 1,1 1 0,-1-1-1,1 1 1,-1 0-1,1-1 1,-1 1 0,0 0-1,0 0 1,1-1-1,-1 1 1,0 0 0,0 0-1,0-1 1,0 1 0,0 0-1,0 0 1,0 0-1,0-1 1,0 1 0,0 0-1,0 0 1,0-1 0,-1 2-1,0 2 12,0-1-1,0 1 0,0-1 1,0 0-1,0 0 1,-1 1-1,0-1 0,-2 3 1,-15 14 134,0-1 0,-2-2 0,0 0 0,-1-1-1,-44 24 1,24-14 570,90-37-572,-32 5-175,0 0 0,1 1 0,0 1 0,0 0 0,0 1 0,0 1 0,1 1 0,-1 0 0,18 2 0,-33 0 38,0-1-1,-1 0 1,1 0 0,-1 1-1,1-1 1,-1 1-1,1-1 1,-1 1 0,1 0-1,-1-1 1,0 1-1,1 0 1,-1 0 0,0 0-1,0 0 1,0 0-1,1 0 1,-1 1 0,0-1-1,0 0 1,-1 0-1,1 1 1,0-1-1,0 1 1,-1-1 0,1 0-1,-1 1 1,1 0-1,-1-1 1,0 1 0,1-1-1,-1 1 1,0-1-1,0 1 1,0 0 0,0-1-1,0 1 1,-1-1-1,1 1 1,0-1 0,-1 1-1,0 1 1,-1 3 132,1 0-1,-2-1 1,1 1 0,-1-1-1,1 1 1,-1-1 0,-1 0 0,1 0-1,-8 8 1,-1-3-112,0 0 0,-1-1 0,0 0 0,0-1 0,-1-1 1,0 0-1,0-1 0,-1 0 0,0-1 0,0-1 0,0 0 0,0-1 0,-32 2 0,78-23-18023,-21 14 8569</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40.783"/>
    </inkml:context>
    <inkml:brush xml:id="br0">
      <inkml:brushProperty name="width" value="0.025" units="cm"/>
      <inkml:brushProperty name="height" value="0.025" units="cm"/>
    </inkml:brush>
  </inkml:definitions>
  <inkml:trace contextRef="#ctx0" brushRef="#br0">66 225 9641,'0'0'4089,"-9"6"-1008,-30 23-140,22-9 1165,17-20-4031,0 1 0,0-1 0,0 0-1,0 1 1,0-1 0,0 0 0,0 1 0,0-1 0,0 1 0,0-1 0,0 0 0,0 1 0,1-1 0,-1 0 0,0 0 0,0 1 0,0-1 0,1 0-1,-1 1 1,0-1 0,1 0 0,-1 0 0,0 1 0,0-1 0,1 0 0,-1 0 0,0 0 0,1 0 0,-1 1 0,0-1 0,1 0 0,-1 0 0,1 0-1,-1 0 1,40 2 1935,-37-2-1972,14-2 301,-1-1 0,1 0 0,-1-1 0,0-1 0,24-10 0,78-42 578,-75 35-590,54-30 39,-57 28-478,2 2-1,1 1 0,0 3 0,75-22 1,-84 37-2060,-22 7-1454,-12-3 3453,0-1 0,0 1 0,0-1 0,0 1 0,0 0 0,0-1 0,-1 1 0,1-1-1,0 1 1,0-1 0,0 1 0,-1-1 0,1 1 0,0-1 0,-1 1 0,1-1 0,0 1 0,-1-1-1,1 1 1,-1-1 0,1 0 0,-1 1 0,1-1 0,-1 0 0,0 1 0,-29 16-8619,13-11 501</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41.298"/>
    </inkml:context>
    <inkml:brush xml:id="br0">
      <inkml:brushProperty name="width" value="0.025" units="cm"/>
      <inkml:brushProperty name="height" value="0.025" units="cm"/>
    </inkml:brush>
  </inkml:definitions>
  <inkml:trace contextRef="#ctx0" brushRef="#br0">0 64 13485,'0'0'12582,"9"-3"-10692,53-19-298,-48 15-1403,0 1-1,1 0 1,0 2-1,0-1 1,0 2-1,1 0 1,-1 1-1,29-1 1,-42 3-190,-1 0 0,0 1 1,0-1-1,1 0 1,-1 0-1,0 1 1,0-1-1,0 1 1,1-1-1,-1 1 1,0 0-1,0-1 1,0 1-1,0 0 0,0 0 1,0 0-1,0 0 1,-1 0-1,1 0 1,0 0-1,0 0 1,-1 0-1,1 0 1,-1 0-1,1 0 0,0 2 1,0 0 3,-1 1 0,1 0 0,-1-1 1,0 1-1,0-1 0,0 1 0,0 0 0,-1-1 0,0 6 1,-2 2 45,0 0 1,-1-1 0,0 1-1,-1-1 1,-7 13 0,-4 1 84,0-1 0,-2-1 0,-1-1 0,0 0 0,-2-1 0,0-1 0,-1-2 0,-35 22 0,57-38-134,0-1 0,-1 1 0,1-1 0,0 0 0,-1 0 0,1 1 0,0-1 0,-1 0 0,1 1 0,-1-1 0,1 0 0,-1 0 0,1 0 0,-1 0 0,1 0 0,-1 1 0,1-1 0,0 0 0,-1 0 0,1 0 0,-1 0 0,1 0 0,-1 0 0,1 0 0,-1-1 0,1 1 0,-1 0 0,1 0 0,-1 0 0,1 0 0,-1-1 0,1 1 0,0 0 0,-1 0 0,1-1 0,-1 1 0,1 0 0,0-1 0,-1 1 0,1-1 0,-1 0 0,1 0 0,0 0 0,0 0 0,0 0 0,0 0 0,1 0 0,-1 0 0,0 0 0,0 0 0,1 0 0,-1 0 0,0 0 0,1 1 0,-1-1 0,1 0 0,-1 0 0,1 0 0,-1 0 0,2 0 0,2-4-16,1 0 1,0 1-1,1-1 1,-1 1-1,1 1 1,-1-1-1,1 1 1,0 0-1,1 0 1,-1 1-1,0 0 0,1 0 1,-1 0-1,1 1 1,0 0-1,8-1 1,-2 2-13,-1 0 1,0 0-1,0 1 0,0 0 1,0 1-1,0 1 1,0 0-1,14 6 1,-22-8 37,0 1 1,-1-1-1,1 0 1,0 0-1,0 0 1,0-1 0,0 1-1,0-1 1,0 0-1,0 0 1,0 0-1,0-1 1,0 1-1,-1-1 1,1 0 0,0 0-1,0 0 1,0-1-1,-1 1 1,1-1-1,-1 0 1,1 0 0,-1 0-1,6-5 1,-3 1 11,-1 0 1,1-1-1,-1 0 1,0 0 0,0 0-1,-1 0 1,0-1-1,-1 0 1,1 0-1,3-14 1,-5 12-412,0 1 1,0 0-1,-1-1 1,0 1-1,-1-12 0,0 19 282,0 0-1,0 1 0,0-1 1,0 0-1,0 0 0,0 1 1,0-1-1,-1 0 0,1 1 1,-1-1-1,1 0 0,-1 1 0,1-1 1,-1 1-1,0-1 0,0 1 1,0-1-1,0 1 0,0 0 1,0-1-1,0 1 0,-1 0 1,1 0-1,0 0 0,-1 0 0,1 0 1,-1 0-1,1 0 0,-1 0 1,1 1-1,-1-1 0,1 1 1,-1-1-1,0 1 0,-1-1 0</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43.218"/>
    </inkml:context>
    <inkml:brush xml:id="br0">
      <inkml:brushProperty name="width" value="0.025" units="cm"/>
      <inkml:brushProperty name="height" value="0.025" units="cm"/>
    </inkml:brush>
  </inkml:definitions>
  <inkml:trace contextRef="#ctx0" brushRef="#br0">343 136 6342,'44'-40'3388,"13"-11"3085,4 7 3642,-77 64-6795,-3 4-3378,-195 178 313,-24 27-211,221-202-58,17-27 14,0 0-1,0 1 0,-1-1 0,1 1 0,0-1 0,0 0 0,0 1 1,0-1-1,0 1 0,1-1 0,-1 0 0,0 1 0,0-1 0,0 1 1,0-1-1,0 0 0,0 1 0,1-1 0,-1 0 0,0 1 0,0-1 1,1 0-1,-1 1 0,0-1 0,0 0 0,1 1 0,-1-1 0,0 0 1,1 0-1,-1 0 0,0 1 0,1-1 0,-1 0 0,0 0 0,2 0 1,3 1 7,0-1 1,0 0 0,0 0 0,0 0 0,0-1 0,1 1 0,-1-1 0,9-3 0,139-46 31,12-3 19,-138 46-190,0 1 1,0 2-1,0 1 1,36 0-1,-62 3 44,0 0 0,1 0 0,-1 0 0,0 0-1,0 0 1,0 0 0,0 0 0,0 0 0,1 1 0,-1-1-1,0 0 1,0 1 0,0-1 0,0 1 0,0-1 0,0 1 0,0-1-1,0 1 1,0 0 0,0 0 0,-1-1 0,1 1 0,0 0 0,0 0-1,-1 0 1,1 0 0,0 0 0,-1 0 0,1 0 0,-1 0 0,1 0-1,-1 0 1,0 0 0,0 0 0,1 0 0,-1 0 0,0 1 0,0-1-1,0 0 1,0 0 0,0 0 0,0 2 0</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44.529"/>
    </inkml:context>
    <inkml:brush xml:id="br0">
      <inkml:brushProperty name="width" value="0.025" units="cm"/>
      <inkml:brushProperty name="height" value="0.025" units="cm"/>
    </inkml:brush>
  </inkml:definitions>
  <inkml:trace contextRef="#ctx0" brushRef="#br0">46 115 8040,'-41'-5'10070,"41"5"-9961,0 0 1,0 0-1,0 0 0,-1 0 0,1 0 0,0 0 0,0 0 0,0-1 0,-1 1 0,1 0 1,0 0-1,0 0 0,0 0 0,-1 0 0,1 0 0,0-1 0,0 1 0,0 0 0,0 0 1,0 0-1,-1-1 0,1 1 0,0 0 0,0 0 0,0 0 0,0-1 0,0 1 0,0 0 1,0 0-1,0 0 0,0-1 0,0 1 0,0 0 0,0 0 0,0-1 0,0 1 0,0 0 0,0 0 1,0 0-1,0-1 0,0 1 0,0 0 0,0 0 0,0-1 0,20-12 1033,22-6-52,1 1 0,54-13 0,-76 25-905,1 1 0,-1 1 0,1 2-1,-1 0 1,1 1 0,41 3 0,-62-2-185,0 0 0,0 0 0,0 0 1,0 0-1,0 1 0,0-1 0,0 0 0,-1 0 1,1 1-1,0-1 0,0 0 0,0 1 1,0-1-1,-1 1 0,1-1 0,0 1 0,0-1 1,-1 1-1,1 0 0,-1-1 0,1 1 0,0 0 1,-1 0-1,1-1 0,-1 1 0,1 0 0,-1 0 1,0 0-1,1 0 0,-1-1 0,0 1 0,0 0 1,0 0-1,1 0 0,-1 0 0,0 0 0,0 0 1,0 0-1,-1 0 0,1 0 0,0-1 1,0 1-1,0 0 0,-1 0 0,1 0 0,0 0 1,-1 0-1,1 0 0,-1-1 0,1 1 0,-1 0 1,1 0-1,-1-1 0,1 1 0,-1 0 0,-1 0 1,-2 5 22,-1 0 1,0 0 0,0 0 0,0-1 0,-10 7 0,-77 45 75,61-40 185,1 1-1,-36 30 1,66-48-281,-1 0 1,1 0-1,-1 0 1,1 0-1,0 0 1,-1 1-1,1-1 0,0 0 1,-1 0-1,1 0 1,-1 1-1,1-1 1,0 0-1,0 1 1,-1-1-1,1 0 0,0 0 1,0 1-1,-1-1 1,1 1-1,0-1 1,0 0-1,0 1 1,-1-1-1,1 0 1,0 1-1,0-1 0,0 1 1,0-1-1,0 0 1,0 1-1,0-1 1,0 1-1,0-1 1,0 0-1,0 1 0,0-1 1,0 1-1,0-1 1,1 0-1,-1 1 1,0-1-1,0 1 1,22 0 50,34-13-101,-54 12 43,35-9-526,1 1 0,1 2 0,65-1 0,-102 7 510,0 0 1,0 0-1,0 0 0,0 0 0,0 1 0,0-1 0,0 1 0,0-1 0,0 1 1,0 0-1,0-1 0,0 1 0,-1 0 0,1 0 0,0 0 0,0 1 0,-1-1 0,1 0 1,-1 1-1,1-1 0,-1 1 0,0-1 0,0 1 0,1 0 0,-1 0 0,0-1 0,0 1 1,-1 0-1,1 0 0,1 4 0,-2-4 72,0 1-1,1 0 1,-1-1-1,0 1 1,-1-1-1,1 1 1,0 0-1,-1-1 1,0 1 0,1-1-1,-1 1 1,0-1-1,0 0 1,0 1-1,-1-1 1,1 0 0,0 0-1,-1 1 1,0-1-1,1 0 1,-1-1-1,0 1 1,0 0-1,-4 2 1,-7 4 241,1 0 1,-2-2-1,1 1 1,-1-2-1,0 1 1,0-2-1,-24 5 1,-104 7-490,124-15-232,37 0-7622,29 1-1201,-19-5-764</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44.935"/>
    </inkml:context>
    <inkml:brush xml:id="br0">
      <inkml:brushProperty name="width" value="0.025" units="cm"/>
      <inkml:brushProperty name="height" value="0.025" units="cm"/>
    </inkml:brush>
  </inkml:definitions>
  <inkml:trace contextRef="#ctx0" brushRef="#br0">1 322 15086,'0'0'11174,"12"-1"-10171,20-3-500,1-2-1,-1-1 0,-1-2 1,0-1-1,59-27 0,152-91 125,-241 127-627,78-47-10,41-21-770,-118 68 545,-11 8-1025,-10 12-788,-25 22-5305,29-31 1716</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45.432"/>
    </inkml:context>
    <inkml:brush xml:id="br0">
      <inkml:brushProperty name="width" value="0.025" units="cm"/>
      <inkml:brushProperty name="height" value="0.025" units="cm"/>
    </inkml:brush>
  </inkml:definitions>
  <inkml:trace contextRef="#ctx0" brushRef="#br0">0 363 7239,'0'0'18134,"9"6"-16671,-6-3-1323,-1-2-80,0 1 1,-1-1 0,1 0 0,0 1 0,0-1-1,0 0 1,0 0 0,0 0 0,0 0 0,0 0-1,1-1 1,-1 1 0,0-1 0,0 1 0,1-1-1,-1 0 1,0 0 0,0 0 0,1 0 0,-1 0-1,0-1 1,0 1 0,1-1 0,-1 1 0,0-1-1,0 0 1,0 0 0,0 0 0,0 0 0,0 0-1,0 0 1,3-3 0,20-18 329,-2 0-1,0-2 1,-1-1-1,35-54 1,57-122 305,-120 237-138,3-12-346,-5 18-148,1 0-1,2 1 0,3 0 0,1 0 1,5 48-1,-4-86-354,1 1 0,0-1 0,1 1 0,-1-1 1,1 0-1,4 8 0,-5-11 61,-1-1-1,1 1 1,0 0 0,1-1 0,-1 0-1,0 1 1,0-1 0,0 0 0,1 1-1,-1-1 1,1 0 0,-1 0 0,1 0-1,-1 0 1,1-1 0,0 1 0,-1 0 0,1-1-1,0 1 1,-1-1 0,1 1 0,3-1-1,13 0-7716</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48.412"/>
    </inkml:context>
    <inkml:brush xml:id="br0">
      <inkml:brushProperty name="width" value="0.025" units="cm"/>
      <inkml:brushProperty name="height" value="0.025" units="cm"/>
    </inkml:brush>
  </inkml:definitions>
  <inkml:trace contextRef="#ctx0" brushRef="#br0">459 161 8840,'0'-10'2419,"0"1"-2305,0-2 531,0 0-1,0 0 0,-1 0 0,-1 0 1,-4-15-1,5 22-520,0 1-1,0 0 1,-1-1-1,0 1 1,1 0-1,-1 0 1,0 0-1,0 1 1,-1-1-1,1 0 1,-1 1-1,1 0 1,-1-1-1,0 1 1,1 0-1,-1 0 1,0 1-1,-1-1 1,1 0-1,0 1 1,0 0-1,-1 0 1,1 0-1,-5-1 1,2 1-59,0 1 1,0-1 0,0 1 0,0 0-1,0 0 1,-1 1 0,1 0 0,0 0-1,0 0 1,0 1 0,0 0 0,1 0-1,-1 0 1,-8 6 0,4-3 17,2 2-1,-1 0 1,1 0-1,0 0 1,0 1 0,1 0-1,-11 15 1,-2 10 223,1 0 0,1 1 1,-20 60-1,13-29-131,4 1 0,2 0 0,3 2 0,3 0 0,3 1 0,3 0 0,3 1 0,6 80 0,0-130-142,1 0 0,1 0 0,0 0 0,2-1 0,0 1 0,1-1 1,1-1-1,1 1 0,1-2 0,22 32 0,-23-37-15,1 0 0,1-1 0,0 0 0,0-1 0,1 0 0,0-1 0,1-1 1,0 0-1,0 0 0,0-1 0,1-1 0,1 0 0,-1-1 0,30 6 0,-18-7 33,-1-1 0,1-1 1,-1-1-1,1-2 0,-1 0 0,1-2 1,-1 0-1,0-2 0,0-1 0,0-1 1,-1-1-1,0-1 0,40-21 0,-45 19 108,0-1-1,-1-1 1,0 0-1,-1-1 1,-1-1-1,0 0 0,-1-1 1,-1-1-1,0-1 1,-1 0-1,-1 0 1,-1-1-1,-1-1 1,0 0-1,-2 0 1,8-27-1,-7 12 75,-2-1-1,-1 0 0,-2 0 1,-1 0-1,-3 0 1,0-1-1,-2 1 1,-2 0-1,-9-38 1,8 51-248,-1 0 1,-1 0 0,-1 1-1,0 0 1,-2 1-1,-1-1 1,0 2 0,-2 0-1,0 0 1,-2 1-1,0 1 1,0 0 0,-2 1-1,-34-27 1,42 38-150,0 0 0,0 1 1,0 0-1,0 1 1,-1 0-1,0 1 1,0-1-1,0 2 0,0-1 1,0 2-1,0-1 1,-1 1-1,-12 1 0,14 1-337,1 0 0,0 0 0,0 1 0,0 0 0,0 0 0,1 1 0,-10 4-1,10-3-594,-1 0 0,1 1-1,0-1 1,0 2 0,1-1-1,0 1 1,-8 9-1,-11 16-9558</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49.932"/>
    </inkml:context>
    <inkml:brush xml:id="br0">
      <inkml:brushProperty name="width" value="0.025" units="cm"/>
      <inkml:brushProperty name="height" value="0.025" units="cm"/>
    </inkml:brush>
  </inkml:definitions>
  <inkml:trace contextRef="#ctx0" brushRef="#br0">10188 4163 13485,'0'0'5210,"8"0"-4799,1 1-340,-6 0-58,0 0 0,0-1 1,0 0-1,1 1 0,-1-1 0,0-1 0,0 1 1,0 0-1,0-1 0,0 1 0,4-2 1,-6 2-30,-1 0 0,1 0 0,-1-1 0,1 1 1,0 0-1,-1 0 0,1 0 0,-1 0 0,1-1 0,-1 1 1,1 0-1,-1-1 0,1 1 0,-1 0 0,1-1 0,-1 1 1,1-1-1,-1 1 0,0 0 0,1-1 0,-1 1 0,0-1 1,1 1-1,-1-1 0,0 1 0,0-1 0,1 0 1,-1 1-1,0-1 0,0 1 0,0-1 0,0 1 0,0-2 1,-13-14 131,-30-6 1704,26 17-1643,1-2 0,0 0 0,0-1 1,0 0-1,1-1 0,-19-16 0,6 6-205,-80-56-407,-23-16 199,-187-99 0,146 105 241,-250-129-5,-219-117-232,250 132 122,131 67 115,-334-184 12,451 229-70,-478-277 192,-24 44-1266,-1094-307 646,567 316-1179,481 107 2276,14-42-1750,552 199 1047,-2 6 1,-1 6-1,-254-36 0,282 59 611,11 1 171,0 3 1,-121 5 0,207 3-680,0 0 1,0 0-1,0 1 1,0-1-1,0 1 1,0 0-1,0 0 1,0 0-1,1 0 1,-1 0-1,0 0 1,0 1 0,1 0-1,-1-1 1,1 1-1,0 0 1,0 0-1,-1 0 1,1 1-1,0-1 1,1 0-1,-1 1 1,0 0-1,1-1 1,-1 1-1,1 0 1,0-1-1,0 1 1,0 0 0,-1 4-1,3-6-114,-1-1 1,1 1-1,-1-1 1,0 1-1,1-1 1,-1 0-1,1 1 1,-1-1-1,1 1 0,-1-1 1,1 0-1,0 1 1,-1-1-1,1 0 1,-1 0-1,1 0 0,0 1 1,-1-1-1,1 0 1,0 0-1,-1 0 1,1 0-1,-1 0 0,1 0 1,0 0-1,-1 0 1,1 0-1,0-1 1,-1 1-1,1 0 0,-1 0 1,1-1-1,0 1 1,-1 0-1,1 0 1,-1-1-1,1 1 0,-1-1 1,1 0-1,26-12-2581,-2-9-1480,0-5-2177</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50.283"/>
    </inkml:context>
    <inkml:brush xml:id="br0">
      <inkml:brushProperty name="width" value="0.025" units="cm"/>
      <inkml:brushProperty name="height" value="0.025" units="cm"/>
    </inkml:brush>
  </inkml:definitions>
  <inkml:trace contextRef="#ctx0" brushRef="#br0">450 196 5669,'-6'-12'-448,"1"1"0,1-1 0,0 0 0,0 0 0,1-1 0,-1-14 0,5-25 1294,0 47 194,-1 1 0,2-1 0,-1 1 0,1-1-1,-1 1 1,1-1 0,0 1 0,4-5-1,-6 10-936,0-1-1,0 0 1,0 0-1,0 1 1,0-1-1,0 0 1,0 0-1,0 1 0,0-1 1,0 0-1,1 0 1,-1 0-1,0 1 1,0-1-1,0 0 1,0 0-1,1 0 1,-1 1-1,0-1 0,0 0 1,0 0-1,1 0 1,-1 0-1,0 0 1,0 1-1,1-1 1,-1 0-1,0 0 1,0 0-1,1 0 0,-1 0 1,0 0-1,0 0 1,1 0-1,-1 0 1,0 0-1,0 0 1,1 0-1,-1 0 1,0 0-1,0 0 1,1 0-1,-1-1 0,0 1 1,0 0-1,1 0 1,-1 0-1,0 0 1,0 0-1,0-1 1,1 1-1,-1 0 1,0 0-1,0 0 0,0 0 1,1-1-1,-3 26 929,-3-9-856,-1 1 1,-1-1-1,-1 0 1,0 0-1,-15 22 1,-59 70 58,75-98-197,-121 135 1029,-4 5-301,125-142-767,1 0 1,1 1-1,0-1 0,-8 17 0,12-24-4,1 0-1,-1 1 0,1-1 0,-1 1 1,1-1-1,-1 1 0,1-1 0,0 1 1,-1-1-1,1 1 0,0-1 0,0 1 1,0-1-1,1 1 0,-1-1 0,0 1 0,0-1 1,1 1-1,-1-1 0,1 1 0,-1-1 1,1 1-1,0-1 0,0 0 0,-1 1 1,1-1-1,0 0 0,0 0 0,0 0 1,0 1-1,1-1 0,-1 0 0,0 0 0,0-1 1,1 1-1,-1 0 0,0 0 0,3 0 1,9 3 7,1 0 1,-1-1-1,0-1 1,1 0 0,-1-1-1,28-2 1,83-13 13,69-33-3159,-95 16-1783</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26.524"/>
    </inkml:context>
    <inkml:brush xml:id="br0">
      <inkml:brushProperty name="width" value="0.025" units="cm"/>
      <inkml:brushProperty name="height" value="0.025" units="cm"/>
    </inkml:brush>
  </inkml:definitions>
  <inkml:trace contextRef="#ctx0" brushRef="#br0">300 59 14382,'0'0'4719,"-9"-7"-2344,5 3-2252,-1 0 0,0 0 0,0 1-1,0 0 1,-1 0 0,1 0 0,-1 1 0,0-1-1,1 1 1,-1 1 0,0-1 0,0 1 0,0 0-1,0 0 1,-1 1 0,1 0 0,0 0-1,0 0 1,0 1 0,0 0 0,0 0 0,0 1-1,0-1 1,0 1 0,0 0 0,1 1-1,-1 0 1,-6 3 0,2 4-8,-1-1 0,1 1-1,1 1 1,0 0 0,0 0 0,1 1-1,1 0 1,-1 0 0,2 1 0,0 0 0,1 0-1,0 0 1,1 1 0,0-1 0,-2 25-1,5-36-111,1-1 0,0 1 0,0 0 0,-1 0 0,1-1 0,1 1 0,-1 0 0,0-1 0,0 1 0,1 0 0,-1-1 0,1 1 0,-1-1-1,1 1 1,0 0 0,-1-1 0,1 1 0,0-1 0,0 0 0,0 1 0,0-1 0,0 0 0,1 0 0,-1 1 0,0-1 0,1 0 0,1 1-1,0-1 7,0 0 0,1 0 0,-1-1 0,0 1-1,1-1 1,-1 0 0,1 1 0,-1-1-1,0-1 1,1 1 0,-1-1 0,7-1 0,3-2 25,1 0 0,0-1 0,-1-1 0,0 0 0,19-13 0,-6 1-222,-1-2 0,-1 0 0,-1-2 0,0 0 0,-2-2 0,-1 0 0,-1-1 0,29-51 0,-100 196 388,44-100 213,1 1-1,0 0 0,2 1 0,1 0 1,-3 36-1,7-57-393,0 1-1,0-1 1,0 0-1,0 1 1,0-1-1,0 0 1,0 1 0,1-1-1,-1 0 1,1 1-1,-1-1 1,1 0-1,-1 0 1,1 1 0,0-1-1,-1 0 1,1 0-1,0 0 1,0 0-1,0 0 1,0 0 0,0 0-1,0 0 1,0 0-1,0-1 1,0 1-1,2 0 1,0 0-1,0 0 1,1 0-1,-1-1 0,0 0 1,0 1-1,1-1 1,-1 0-1,0-1 0,0 1 1,0-1-1,4 0 0,7-3 23,-1 0 0,1-1 0,-1-1 0,17-9 0,3-8-245,-2-1 0,0-1 0,-2-2 0,0-1 0,32-43 1,-36 43 310,-25 28-109,0 0 0,0 0 0,0 0 0,0 0 0,0 0 0,0 0 0,0 1 0,0-1 0,0 0 0,0 0 0,0 0 0,0 0 0,0 0 0,0 0 0,0 1 0,0-1 0,0 0 0,0 0 0,1 0 0,-1 0 0,0 0 0,0 0 0,0 0 0,0 0 0,0 1 0,0-1 0,0 0 0,0 0 0,0 0 0,0 0 0,0 0 0,1 0 0,-1 0 0,0 0 0,0 0 0,0 0 0,0 0 0,0 0 0,0 0 0,0 0 0,1 0 0,-1 0 1,0 0-1,0 0 0,0 0 0,0 0 0,0 0 0,0 0 0,1 0 0,-1 0 0,0 0 0,0 0 0,0 0 0,0 0 0,0 0 0,0 0 0,0 0 0,1 0 0,-1 0 0,-3 21 118,-8 26 117,-2-11-145,8-27 67,1 1 0,0 0 0,1 0 0,0 0 0,1 0 0,0 1 0,0-1 0,1 1 0,1-1 0,0 12 0,0-21-143,1 0-1,0 0 0,-1-1 1,1 1-1,0 0 0,0 0 1,-1-1-1,1 1 0,0 0 1,0-1-1,0 1 0,0-1 1,0 1-1,0-1 0,0 1 1,0-1-1,0 0 0,0 0 1,0 1-1,0-1 0,0 0 1,0 0-1,1 0 0,-1 0 1,0 0-1,0 0 0,0-1 1,0 1-1,0 0 0,1-1 1,34-8 112,-7-5-113,0-1 0,-1-1 0,-1-1 0,-1-2 0,35-30 0,-23 18-533,47-30 1,-84 60 504,0 0 0,-1 0 0,1 1-1,0-1 1,0 0 0,0 1 0,0-1 0,1 1 0,-1-1 0,0 1 0,0 0 0,0-1 0,0 1 0,0 0 0,1 0 0,-1-1 0,0 1 0,0 0 0,0 0 0,1 1-1,-1-1 1,0 0 0,0 0 0,0 1 0,0-1 0,0 0 0,2 1 0,-2 1 17,-1-1-1,1 0 1,0 1-1,-1-1 1,1 1-1,-1-1 1,1 1-1,-1-1 1,1 1-1,-1-1 1,0 1-1,0-1 1,0 1 0,0-1-1,0 1 1,0-1-1,-1 3 1,-2 11 65,0-1 1,-1 0-1,-6 16 0,0-6 43,6-18-104,1 0-1,0 0 1,1 0-1,-1 0 0,1 1 1,1-1-1,-1 1 1,1-1-1,0 1 1,0 0-1,1 8 1,1-14-167,-1-1 0,1 1-1,0-1 1,-1 0 0,1 1 0,0-1 0,-1 0 0,1 1 0,0-1-1,-1 0 1,1 0 0,0 0 0,0 0 0,-1 0 0,1 0-1,0 0 1,0 0 0,-1 0 0,1 0 0,0 0 0,-1 0 0,1 0-1,0-1 1,0 1 0,-1 0 0,1 0 0,0-1 0,-1 1-1,1-1 1,0 0 0,22-10-4783,3-8-2891</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51.546"/>
    </inkml:context>
    <inkml:brush xml:id="br0">
      <inkml:brushProperty name="width" value="0.025" units="cm"/>
      <inkml:brushProperty name="height" value="0.025" units="cm"/>
    </inkml:brush>
  </inkml:definitions>
  <inkml:trace contextRef="#ctx0" brushRef="#br0">488 2 6790,'-12'0'855,"-29"-2"551,-59 7-1,83-4-968,0 2 0,1 0-1,-1 1 1,1 1-1,0 0 1,0 2 0,-18 9-1,21-8-208,0 0 1,1 0-1,0 2 0,0-1 0,1 1 0,1 1 1,0 0-1,0 1 0,1 0 0,0 0 0,-10 22 1,11-17-95,0 2 1,2-1-1,0 1 1,1 0-1,1 0 1,1 0-1,0 1 1,1 19-1,3 3-77,1 0 0,3 0 0,1-1 0,3 0 0,0-1 0,3 1 0,28 64-1,-12-43-32,2-2-1,3-1 0,3-1 1,2-2-1,2-2 1,3-1-1,78 74 0,-108-115-29,1 0 0,1-1-1,0-1 1,0 0-1,1-1 1,31 13 0,-40-19 20,1-1 1,-1 0-1,1 0 0,0 0 1,0-1-1,0-1 1,0 1-1,0-1 1,0 0-1,0-1 0,-1 0 1,1 0-1,0-1 1,0 0-1,-1 0 1,1-1-1,-1 0 0,9-5 1,1-3 235,-1 0 0,-1-2 1,0 0-1,-1 0 0,0-1 1,-1-1-1,0-1 0,-2 1 1,0-2-1,12-23 0,2-7 388,-3-2-1,26-82 1,-33 80-450,-2 0 0,-2-1 0,-3 0 0,-1-1 0,-3 0 1,-3 0-1,-7-77 0,3 103-95,-2 0-1,-1 0 1,-1 1-1,-1 0 1,-1 0-1,-2 1 1,-14-25 0,16 33-67,-2 2 0,0-1 1,0 1-1,-2 1 0,1 0 1,-2 1-1,0 0 1,-1 2-1,0-1 0,0 2 1,-20-11-1,17 13-208,0 1 1,-1 0-1,0 1 1,0 1-1,-1 1 1,1 1-1,-1 0 1,0 2-1,1 0 1,-1 1-1,0 1 1,0 1-1,0 0 1,1 2-1,-1 0 1,1 2-1,0 0 1,1 1-1,-1 0 1,-18 12-1,17-3-1007,11-5-720,12-3-3475,10-4-985</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53.306"/>
    </inkml:context>
    <inkml:brush xml:id="br0">
      <inkml:brushProperty name="width" value="0.025" units="cm"/>
      <inkml:brushProperty name="height" value="0.025" units="cm"/>
    </inkml:brush>
  </inkml:definitions>
  <inkml:trace contextRef="#ctx0" brushRef="#br0">61 4867 8936,'-2'-1'135,"1"1"-1,-1-1 0,1 0 0,0 0 0,-1 1 0,1-1 0,-1 1 0,0 0 0,1-1 0,-1 1 0,1 0 0,-1 0 0,1 0 0,-1 0 1,0 0-1,1 0 0,-1 1 0,1-1 0,-1 0 0,1 1 0,-1-1 0,1 1 0,-1-1 0,1 1 0,0 0 0,-1 0 0,1 0 0,0 0 1,-1 0-1,-1 2 0,-10 6 829,44-56 1354,91-111-1911,7 5-1,6 6 1,204-170 0,-45 70-449,149-119 52,19 26 436,-7 43-396,715-491-851,-891 596 1309,578-297 0,228 17-325,-725 344-187,409-88-1,1144-132 33,-1636 313-25,557-65 23,5 58-15,-811 43-8,1 1 0,0 1 0,-1 1 0,0 2 0,0 1 0,0 1 0,-1 1 0,0 2 0,-1 0 0,28 17 0,-42-23 12,-1-1 1,1 0-1,-1-1 1,1-1 0,0 0-1,1 0 1,-1-1-1,20-1 1,20-5-8704</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0:53.775"/>
    </inkml:context>
    <inkml:brush xml:id="br0">
      <inkml:brushProperty name="width" value="0.025" units="cm"/>
      <inkml:brushProperty name="height" value="0.025" units="cm"/>
    </inkml:brush>
  </inkml:definitions>
  <inkml:trace contextRef="#ctx0" brushRef="#br0">74 40 8296,'-1'-1'280,"0"0"-1,-1 0 1,1 0 0,0 0 0,0 0-1,0 0 1,0 0 0,1 0 0,-1 0 0,0 0-1,0 0 1,1-1 0,-1 1 0,0 0-1,1-1 1,-1 1 0,1 0 0,0-1 0,-1 1-1,1 0 1,0-1 0,0 1 0,0-2-1,1 2-130,0 0 0,0 0 0,-1 0 0,1 1 0,0-1 0,0 0 0,0 1 0,0-1 0,0 1 0,1-1 0,-1 1 0,0 0-1,0-1 1,0 1 0,0 0 0,0 0 0,0 0 0,1 0 0,-1 0 0,0 0 0,1 0 0,10 1 159,0 0 0,0 0 0,-1 1 0,14 5 0,4 2 111,47 15 124,121 57 0,-193-79-542,0 0 0,-1 0 0,1 1 0,0-1 0,-1 1 0,1 0 0,-1 0 0,0 0 0,0 0 0,4 6 0,-7-8 2,1 1 0,-1-1 0,1 0 0,-1 1 1,1-1-1,-1 1 0,0-1 0,0 1 1,0-1-1,1 1 0,-1-1 0,-1 1 0,1-1 1,0 1-1,0-1 0,-1 1 0,1-1 0,0 0 1,-1 1-1,0-1 0,1 1 0,-1-1 0,0 0 1,0 0-1,1 1 0,-1-1 0,0 0 1,0 0-1,0 0 0,-1 0 0,1 0 0,0 0 1,0 0-1,-2 1 0,-31 20 449,-2 0 1,0-2-1,0-2 1,-66 22-1,59-24-190,1 2 0,0 2 0,-51 32 0,76-36-960,16-11-2891,8-4-2764</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7:07.732"/>
    </inkml:context>
    <inkml:brush xml:id="br0">
      <inkml:brushProperty name="width" value="0.025" units="cm"/>
      <inkml:brushProperty name="height" value="0.025" units="cm"/>
    </inkml:brush>
  </inkml:definitions>
  <inkml:trace contextRef="#ctx0" brushRef="#br0">69 1 8904,'0'1'10258,"-4"13"-9465,-8 20 931,2 1 1,-6 43 0,8-19-2286,-2 111 0,1-184-12203</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7:08.247"/>
    </inkml:context>
    <inkml:brush xml:id="br0">
      <inkml:brushProperty name="width" value="0.025" units="cm"/>
      <inkml:brushProperty name="height" value="0.025" units="cm"/>
    </inkml:brush>
  </inkml:definitions>
  <inkml:trace contextRef="#ctx0" brushRef="#br0">2 103 17392,'0'0'3860,"9"-8"-2232,6-3-1211,1 1-1,1 0 0,-1 1 1,2 1-1,-1 1 1,1 1-1,0 0 0,0 1 1,25-4-1,54-3-258,-86 11-169,0 1 0,0 0 0,0 0 0,0 1 0,0 1-1,18 4 1,-27-5 8,0 0 0,1-1-1,-1 1 1,0 0-1,0 0 1,0 0 0,0 1-1,0-1 1,-1 0-1,1 1 1,0-1 0,-1 1-1,1 0 1,-1-1 0,1 1-1,-1 0 1,0 0-1,0 0 1,0 0 0,0 0-1,0 0 1,0 0-1,0 0 1,-1 1 0,1-1-1,-1 0 1,0 0-1,1 1 1,-1-1 0,0 0-1,0 0 1,-1 1 0,1-1-1,0 0 1,-1 0-1,1 1 1,-1-1 0,0 0-1,0 0 1,0 0-1,0 0 1,-1 2 0,-3 7 36,-1-1 1,0-1 0,-1 1 0,1-1 0,-2 0-1,-14 14 1,-15 8 1108,-76 48 1,68-50-540,89-34-806,-30 2 66,0 1-1,1 0 1,-1 1 0,1 0-1,-1 1 1,30 4-1,-41-3 123,0 0 1,0 0-1,0 0 0,1 0 0,-1 0 0,0 0 0,0 1 0,-1 0 0,1-1 0,0 1 0,0 0 0,-1 1 0,0-1 0,1 0 0,-1 1 0,0-1 0,0 1 0,0 0 0,0-1 0,0 1 0,-1 0 0,0 0 0,1 0 0,-1 0 0,0 1 0,0-1 0,-1 0 0,1 0 0,-1 1 0,1-1 0,-1 0 0,0 0 0,0 1 0,-1-1 0,1 0 0,-2 5 0,1-2 107,-1-1-1,0 1 1,0-1-1,0 0 0,-1 0 1,0 0-1,0 0 1,0 0-1,-1 0 1,1-1-1,-1 0 1,0 0-1,0 0 1,-1 0-1,1 0 0,-9 4 1,-6 4 687,0 0 0,-40 16 0,43-22-672,0 0-1,0-1 1,-1-1 0,1-1 0,-28 3-1,38-5-172,0-1 0,0 0 0,1 0 0,-1 0 0,0-1 0,1 0 0,-1 0 0,0 0 0,1-1-1,0 1 1,-1-1 0,1-1 0,0 1 0,0-1 0,0 0 0,0 0 0,1 0 0,-1-1 0,1 0 0,-5-4-1,8 7-151,0 0 0,0 0 0,0-1 0,0 1 0,0 0 0,1 0 0,-1-1 0,0 1 0,1-1 0,-1 1-1,1-1 1,-1 1 0,1-1 0,0 1 0,-1-1 0,1 1 0,0-1 0,0 1 0,0-1 0,0 1 0,0-1-1,1 1 1,-1-1 0,0 1 0,1-1 0,-1 1 0,1-1 0,0 1 0,-1 0 0,1-1 0,0 1 0,0 0-1,1-3 1,3 0-1004,0-1-1,0 1 1,0 1-1,1-1 1,-1 1 0,10-5-1,13-5-4179</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7:08.813"/>
    </inkml:context>
    <inkml:brush xml:id="br0">
      <inkml:brushProperty name="width" value="0.025" units="cm"/>
      <inkml:brushProperty name="height" value="0.025" units="cm"/>
    </inkml:brush>
  </inkml:definitions>
  <inkml:trace contextRef="#ctx0" brushRef="#br0">132 0 19282,'0'0'7821,"-8"10"-7106,-8 11-408,1 1 0,1 1-1,1 1 1,-20 48 0,26-54-177,1-1 0,1 1 1,0 0-1,2 0 1,0 1-1,1-1 0,0 1 1,3 32-1,-1-49-137,0-1-1,0 1 1,0-1 0,0 0-1,1 1 1,-1-1 0,1 0-1,-1 0 1,1 1 0,-1-1-1,1 0 1,-1 0 0,1 0-1,0 1 1,0-1 0,0 0-1,0 0 1,0 0 0,0-1-1,0 1 1,0 0 0,0 0-1,0 0 1,0-1 0,0 1-1,2 0 1,0 0-30,0-1 0,-1 0 0,1 0 0,0 0 0,0 0 0,-1 0 0,1 0 1,0-1-1,-1 1 0,1-1 0,0 0 0,3-1 0,2-2-124,1 0 0,-1-1 0,0 1 0,0-2 0,0 1 0,10-10 1,-9 5 44,-1 1 0,0-1 1,-1-1-1,0 0 1,-1 0-1,0 0 1,0-1-1,-1 1 1,-1-1-1,5-21 1,-9 31 601,-11 34 282,7-24-623,3-6-123,-3 8 149,0 1 0,1 0 0,0 0 0,-3 19 0,6-28-159,0-1 0,0 1 0,-1 0 0,1 0 0,0-1 0,1 1 0,-1 0 0,0-1 1,0 1-1,1-1 0,-1 1 0,1 0 0,-1-1 0,1 1 0,0-1 0,0 1 0,0-1 1,0 1-1,0-1 0,0 0 0,0 0 0,0 1 0,0-1 0,0 0 0,1 0 0,-1 0 1,0 0-1,1 0 0,-1-1 0,1 1 0,-1 0 0,1-1 0,0 1 0,-1-1 0,1 1 0,0-1 1,-1 0-1,1 1 0,3-1 0,0 0-11,0 0 0,0 0 0,0-1 0,0 0 1,0 1-1,0-2 0,0 1 0,0 0 0,-1-1 0,1 0 0,0 0 0,-1-1 0,1 1 1,-1-1-1,0 0 0,0 0 0,5-5 0,3-5-70,0 0-1,-2-1 1,17-26 0,-11 15 128,-27 70 251,7-34-202,0 1 0,1-1 0,0 1 0,1 0 1,1 0-1,-1 0 0,2 16 0,0-26-263,0-1 0,1 0-1,-1 0 1,1 0 0,-1 1 0,0-1 0,1 0-1,0 0 1,-1 0 0,1 0 0,0 0 0,0 0 0,-1 0-1,1 0 1,0 0 0,0 0 0,0 0 0,0-1 0,0 1-1,0 0 1,1-1 0,-1 1 0,0 0 0,0-1 0,0 0-1,0 1 1,1-1 0,-1 0 0,3 1 0,0-1-913,0 1 0,-1-1 1,1 1-1,0-1 0,0-1 1,0 1-1,0-1 0,0 1 1,5-2-1,16-12-14307</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7:09.269"/>
    </inkml:context>
    <inkml:brush xml:id="br0">
      <inkml:brushProperty name="width" value="0.025" units="cm"/>
      <inkml:brushProperty name="height" value="0.025" units="cm"/>
    </inkml:brush>
  </inkml:definitions>
  <inkml:trace contextRef="#ctx0" brushRef="#br0">1 74 17360,'0'0'11857,"12"7"-11393,41 23-245,-49-29-208,0 0 0,0 0 0,0 0 0,0-1 0,0 1 0,0-1 0,1 0 0,-1 0 0,0 0 0,0-1 0,0 0 0,0 1 0,0-2 0,0 1 0,0 0 0,0-1 0,0 1 0,0-1 0,-1 0 0,1-1 0,6-4 0,-7 5-1,0-1 0,1 1 1,-1-1-1,0 1 0,-1-1 1,1 0-1,0 0 1,-1-1-1,0 1 0,0 0 1,0-1-1,0 0 0,0 1 1,-1-1-1,0 0 1,1 0-1,-1 0 0,-1 1 1,1-1-1,0-7 0,-2 10-5,0 0-1,0-1 1,1 1-1,-1 0 0,0 0 1,0 0-1,0 0 0,-1 0 1,1 0-1,0 1 1,0-1-1,0 0 0,-1 1 1,1-1-1,0 0 0,-1 1 1,1 0-1,0-1 1,-1 1-1,1 0 0,-1 0 1,1-1-1,0 1 0,-1 0 1,1 0-1,-1 1 1,1-1-1,-1 0 0,1 0 1,0 1-1,-2 0 0,-4 0 12,0 0 0,0 0 0,0 1 0,1 0-1,-12 4 1,9 1 24,-1-1-1,1 1 0,0 1 0,1-1 1,0 1-1,-13 17 0,17-21 5,1 0 0,0 0 0,1 0 0,-1 0 0,1 1 0,0-1 0,0 1 0,0-1 0,0 1 0,1 0 0,0 0 0,0 0 0,0 0 0,1-1 0,-1 1 0,1 0 0,1 0 0,0 8 0,0-11-65,1 0 1,-1 1 0,1-1-1,-1 0 1,1 0 0,0 0-1,0 0 1,0 0 0,0 0-1,0 0 1,0-1 0,1 1-1,-1-1 1,1 0-1,-1 0 1,1 0 0,-1 0-1,1 0 1,0 0 0,-1 0-1,1-1 1,5 1 0,68 3-3368,-68-4 2487,36-1-5297,1-4-3405</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7:09.971"/>
    </inkml:context>
    <inkml:brush xml:id="br0">
      <inkml:brushProperty name="width" value="0.025" units="cm"/>
      <inkml:brushProperty name="height" value="0.025" units="cm"/>
    </inkml:brush>
  </inkml:definitions>
  <inkml:trace contextRef="#ctx0" brushRef="#br0">175 84 8520,'0'0'3118,"8"-8"74,-1 3-2157,24-23 945,-30 26-1550,0 0 0,1 0 1,-1 0-1,0 0 0,0 0 1,0 0-1,0 0 0,-1 0 0,1 0 1,0 0-1,0-5 0,-2 6-297,1 1 0,-1-1 0,1 0 0,-1 0 0,1 0 0,-1 1 0,0-1 0,1 0 0,-1 0 0,0 1 0,0-1 0,1 1 0,-1-1 0,0 1 0,0-1 0,0 1 0,0-1 0,1 1 0,-1 0 0,0 0 0,0-1 0,0 1 0,0 0 0,0 0 0,0 0 0,0 0 0,0 0 0,0 0 0,0 0 0,0 0 0,0 0 0,0 1 0,0-1 0,-1 1 0,-37 6 268,27 0-315,0 0 0,0 1 0,1 0 0,0 1 0,1 0 0,0 0 0,0 2 0,1-1 0,0 1 0,1 0 0,1 1 0,-1-1 0,2 2 0,0-1 0,0 1 0,1 0 0,-5 21 0,9-32-110,1 0 0,-1 1 0,1-1 0,0 0 1,0 0-1,0 1 0,0-1 0,1 0 0,-1 0 0,1 1 0,-1-1 0,1 0 0,0 0 0,0 0 1,0 0-1,0 0 0,0 0 0,0 0 0,0 0 0,1 0 0,-1 0 0,1-1 0,-1 1 1,1-1-1,0 1 0,0-1 0,-1 0 0,1 1 0,0-1 0,0 0 0,0 0 0,0 0 0,1-1 1,-1 1-1,0 0 0,0-1 0,0 1 0,1-1 0,-1 0 0,0 0 0,4 0 0,5 0-758,-1 0 0,1 0 0,-1-1 0,1-1 0,-1 0 0,1 0 0,18-8 0,17-13-6014,1-5-6166</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7:10.316"/>
    </inkml:context>
    <inkml:brush xml:id="br0">
      <inkml:brushProperty name="width" value="0.025" units="cm"/>
      <inkml:brushProperty name="height" value="0.025" units="cm"/>
    </inkml:brush>
  </inkml:definitions>
  <inkml:trace contextRef="#ctx0" brushRef="#br0">122 0 5125,'-9'6'11648,"2"-2"-10629,-8 5 895,0 1 0,-26 21-1,38-29-1719,0 1 0,1-1 0,-1 1-1,1-1 1,-1 1 0,1 0 0,0 0-1,0 0 1,0 0 0,0 1-1,1-1 1,-1 0 0,1 1 0,0-1-1,0 1 1,0-1 0,0 1 0,1-1-1,-1 1 1,1 0 0,0-1-1,1 7 1,-1-9-178,1 1 0,0-1-1,0 1 1,0-1 0,0 0-1,0 1 1,0-1 0,1 0 0,-1 0-1,0 0 1,1 0 0,-1 0-1,0 0 1,1 0 0,-1 0 0,1-1-1,0 1 1,-1-1 0,1 1 0,-1-1-1,1 1 1,0-1 0,3 0-1,46 2 113,-42-2-83,4 0-18,-1-1 0,1 0 0,0-1 0,-1-1 0,0 0 0,1-1 0,13-6 0,-22 9-12,0-1 0,0 0 0,0 0 0,0 0 0,0 0 0,-1-1 0,1 0 0,-1 0 0,1 0 0,-1 0 0,0 0 0,0-1 0,0 1 0,-1-1 0,1 0 0,-1 1 1,0-1-1,0 0 0,0-1 0,-1 1 0,1 0 0,-1 0 0,1-8 0,-2 10 29,0-1 0,-1 1 1,1 0-1,-1 0 0,1 0 1,-1 0-1,0 0 0,0 0 1,0 0-1,0 0 0,0 0 1,0 0-1,-1 0 0,1 1 1,-1-1-1,1 0 0,-1 1 1,1-1-1,-1 1 1,0 0-1,0-1 0,0 1 1,0 0-1,0 0 0,0 0 1,0 1-1,0-1 0,0 0 1,0 1-1,0-1 0,0 1 1,-4 0-1,-7-2-16,0 0-1,0 1 1,0 1-1,-15 1 1,26-1-37,1 0 1,-1 0-1,1 1 1,-1-1-1,0 1 0,1-1 1,-1 1-1,1-1 1,-1 1-1,1 0 0,0 0 1,-1 0-1,1 0 1,0 0-1,0 0 0,-1 0 1,1 0-1,-1 3 1,1-4-39,1 1 0,0 0 0,0-1 0,-1 1 0,1 0 1,0-1-1,0 1 0,0 0 0,0-1 0,0 1 0,0 0 0,0-1 1,0 1-1,0 0 0,0-1 0,0 1 0,1-1 0,-1 1 1,0 0-1,0-1 0,1 1 0,-1-1 0,0 1 0,1 0 1,-1-1-1,1 1 0,-1-1 0,1 1 0,-1-1 0,0 1 1,1-1-1,0 0 0,-1 1 0,1-1 0,-1 0 0,1 1 1,0-1-1,-1 0 0,1 0 0,-1 1 0,1-1 0,0 0 0,-1 0 1,1 0-1,0 0 0,0 0 0,11 2-1793,-1 0 1,1 0-1,0-1 0,21-2 0,-14 1-1282,24 0-5574</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7:10.676"/>
    </inkml:context>
    <inkml:brush xml:id="br0">
      <inkml:brushProperty name="width" value="0.025" units="cm"/>
      <inkml:brushProperty name="height" value="0.025" units="cm"/>
    </inkml:brush>
  </inkml:definitions>
  <inkml:trace contextRef="#ctx0" brushRef="#br0">156 0 16592,'0'0'3245,"-11"2"-207,-1-1-2420,0 1 0,1 1 0,-1 0 0,1 1 0,0 0-1,0 1 1,0 0 0,0 1 0,1 0 0,0 0 0,-10 9 0,20-15-624,0 0 1,-1 1-1,1-1 1,0 0-1,0 0 0,0 0 1,0 0-1,-1 1 0,1-1 1,0 0-1,0 0 1,0 0-1,0 1 0,0-1 1,0 0-1,-1 0 0,1 0 1,0 1-1,0-1 1,0 0-1,0 0 0,0 0 1,0 1-1,0-1 0,0 0 1,0 0-1,0 1 1,0-1-1,0 0 0,0 0 1,1 1-1,-1-1 1,0 0-1,0 0 0,0 0 1,0 1-1,0-1 0,0 0 1,0 0-1,1 0 1,-1 0-1,0 1 0,0-1 1,0 0-1,0 0 0,1 0 1,-1 0-1,0 0 1,0 1-1,0-1 0,1 0 1,19 4-472,36-3-994,-46-1 903,32-2-719,-28 1 1164,0 0-1,0 1 0,0 1 1,0 0-1,23 5 0,-36-6 135,0 0 0,0 0 0,0 1 0,0-1 0,0 0 0,0 1 0,0-1 0,0 1 0,0-1 0,0 1 0,0-1 0,0 1 0,-1 0 0,1-1 0,0 1 0,0 0 0,-1 0 0,1-1 0,0 1 0,-1 0 0,1 0 0,-1 0 0,1 0 0,-1 0 0,0 0 0,1 0 0,-1 2 0,0-2 64,0 1 0,-1 0 1,1 0-1,0-1 0,-1 1 1,0 0-1,0-1 0,1 1 1,-1-1-1,0 1 0,0-1 1,0 1-1,0-1 0,-3 3 1,-3 3 284,-1 0 1,-1 0 0,1-1-1,-13 7 1,-52 22 502,68-32-957,0-1 0,-1-1 0,1 1 0,-1-1 0,1 0 1,-1 0-1,1 0 0,-1-1 0,1 0 0,-1 0 0,0 0 0,-6-2 0,11 1-79,1 1 1,-1-1-1,1 1 0,-1-1 0,1 1 0,-1-1 0,1 1 1,-1-1-1,1 1 0,0-1 0,-1 0 0,1 1 0,0-1 1,0 1-1,-1-1 0,1 0 0,0 1 0,0-1 0,0 0 1,0 0-1,0 1 0,0-1 0,0 0 0,0 1 1,0-1-1,0 0 0,0 1 0,1-1 0,-1 0 0,0 1 1,0-1-1,1-1 0,9-21-4950,9-4-1465</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27.662"/>
    </inkml:context>
    <inkml:brush xml:id="br0">
      <inkml:brushProperty name="width" value="0.025" units="cm"/>
      <inkml:brushProperty name="height" value="0.025" units="cm"/>
    </inkml:brush>
  </inkml:definitions>
  <inkml:trace contextRef="#ctx0" brushRef="#br0">190 303 17104,'0'0'3940,"-12"3"-2595,0 1-1003,0 1-1,0 0 1,0 1-1,0 0 0,1 1 1,-16 12-1,20-13-67,0-1 0,0 1-1,1 1 1,0 0-1,0-1 1,0 2 0,1-1-1,0 1 1,0 0-1,1 0 1,0 0 0,-3 10-1,6-17-260,1 1-1,-1-1 1,1 1-1,-1-1 1,1 1-1,-1-1 1,1 1-1,0 0 1,0-1-1,0 1 1,0-1 0,0 1-1,0 0 1,0-1-1,0 1 1,1-1-1,-1 1 1,0-1-1,1 1 1,0-1-1,-1 1 1,1-1-1,0 1 1,0-1-1,0 0 1,0 1-1,0-1 1,0 0 0,0 0-1,0 0 1,0 0-1,1 0 1,-1 0-1,0 0 1,1 0-1,2 1 1,1-1 6,0 0 0,0 0 0,1-1 0,-1 1 0,0-1 0,0 0 0,1-1 0,-1 1 0,0-1 0,10-3 0,-8 2-4,1-2 1,-1 1-1,0-1 1,0 0 0,0 0-1,0-1 1,-1 0-1,0 0 1,0 0-1,0-1 1,0 0-1,-1 0 1,8-13-1,-7 11-78,-1 0 0,0-1-1,-1 0 1,0 0-1,0 0 1,-1 0-1,0 0 1,0-1-1,-1 1 1,1-21-1,-4 30 51,1 1 0,-1-1 0,0 0 0,0 0 0,1 1 0,-1-1 0,0 0 0,0 1 0,1-1 0,-1 1-1,0-1 1,1 1 0,-1-1 0,0 1 0,1 0 0,-1-1 0,1 1 0,-1 0 0,0 0 0,-2 5 17,1 0 1,-1 0-1,1 0 0,1 1 1,-1-1-1,0 9 0,1-14-2,1 0 0,0 1 0,0-1 0,-1 0 0,1 0 0,0 1-1,0-1 1,1 0 0,-1 0 0,0 1 0,0-1 0,0 0 0,1 0-1,-1 1 1,1-1 0,-1 0 0,1 0 0,-1 0 0,1 0 0,0 0 0,0 0-1,-1 0 1,1 0 0,0 0 0,0 0 0,0 0 0,0-1 0,0 1-1,0 0 1,0 0 0,0-1 0,0 1 0,1-1 0,-1 1 0,0-1-1,0 0 1,3 1 0,7-1-53,0 0-1,0-1 0,0-1 1,0 0-1,0 0 0,0-1 1,-1 0-1,1-1 0,-1 0 1,0-1-1,0 0 0,0-1 0,16-12 1,-3 2-116,-1-2 0,-1-1 0,-1-1-1,25-31 1,-34 38-40,-1 0-1,0-1 0,-1-1 0,-1 1 0,0-1 1,-1-1-1,-1 1 0,0-1 0,-1 0 0,-1-1 1,0 1-1,2-28 0,-6 44 216,0-1 0,0 1-1,0 0 1,0 0 0,0-1 0,0 1 0,0 0-1,0 0 1,0-1 0,0 1 0,0 0-1,0 0 1,0-1 0,0 1 0,0 0 0,0 0-1,0-1 1,0 1 0,0 0 0,0 0-1,0-1 1,0 1 0,-1 0 0,1 0 0,0 0-1,0-1 1,0 1 0,0 0 0,-1 0-1,1 0 1,0-1 0,0 1 0,0 0 0,-1 0-1,1 0 1,0 0 0,0 0 0,0 0-1,-1-1 1,1 1 0,0 0 0,0 0 0,-1 0-1,-10 9 209,-8 16-21,5-3 68,2 1-1,0 0 1,2 1 0,1 0-1,0 1 1,2-1 0,1 2 0,1-1-1,1 0 1,1 1 0,2 0 0,0 0-1,5 44 1,-4-69-264,1 1 1,-1 0-1,1-1 0,-1 1 0,1-1 1,-1 1-1,1 0 0,0-1 0,0 0 1,0 1-1,0-1 0,0 1 0,0-1 1,0 0-1,2 2 0,-2-3 2,-1 1-1,1-1 1,0 0-1,-1 0 1,1 0 0,-1 0-1,1 0 1,-1 0-1,1 0 1,0 0-1,-1 0 1,1 0 0,-1-1-1,1 1 1,-1 0-1,1 0 1,-1 0 0,1-1-1,-1 1 1,1 0-1,-1 0 1,1-1-1,-1 1 1,1-1 0,-1 1-1,0 0 1,1-1-1,-1 1 1,0-1 0,1 1-1,-1-1 1,0 1-1,0-1 1,1 1-1,-1-1 1,0 1 0,0-1-1,0 1 1,0-1-1,1 1 1,-1-1 0,0 0-1,0 1 1,0-1-1,0 1 1,0-1-1,-1 0 1,7-33-592,-1-1 0,-2 0-1,-1-45 1,-4 76 523,-3 10 95,-1 16 169,6-17-166,0 1 1,0-1-1,1 0 1,-1 1-1,1-1 0,0 0 1,1 0-1,1 6 1,-2-9-6,0-1 0,0 1 0,1 0 0,-1-1 0,0 1 0,1-1 0,-1 0 0,1 1 0,-1-1 0,1 0 0,-1 0 0,1 0 0,0 0 0,0 0-1,0-1 1,-1 1 0,1 0 0,0-1 0,0 1 0,0-1 0,0 0 0,0 0 0,0 0 0,0 0 0,3 0 0,5-1 92,1 0-1,-1-1 1,0-1-1,1 1 0,-1-1 1,-1-1-1,1 0 0,0-1 1,-1 0-1,16-11 0,1-2 6,-2-1-1,32-31 1,-44 38-98,1-2 0,-2 0 1,19-28-1,-26 36-17,0 0 0,-1-1 0,0 0-1,0 1 1,-1-1 0,0 0 0,0 0 0,0 0 0,-1 0 0,0-1 0,-1 1 0,1-10 0,-2 16-16,1 0 1,0 0 0,0 1 0,-1-1-1,1 0 1,0 0 0,-1 1-1,1-1 1,-1 0 0,1 1 0,-1-1-1,1 1 1,-1-1 0,1 1 0,-1-1-1,0 1 1,1-1 0,-1 1 0,0-1-1,1 1 1,-1 0 0,0-1 0,1 1-1,-1 0 1,0 0 0,0-1 0,0 1-1,1 0 1,-1 0 0,0 0 0,0 0-1,1 0 1,-1 0 0,0 0 0,0 0-1,0 1 1,1-1 0,-1 0 0,0 0-1,0 1 1,0-1 0,-34 16-201,9 10 209,0 1 0,2 1 0,0 1 0,3 2 0,-20 34-1,41-65 2,-3 4 18,0-1 0,1 1 0,-1 0 0,1 1 0,0-1 0,0 0-1,1 0 1,-1 1 0,1-1 0,0 1 0,0 0 0,0-1 0,1 1-1,0 6 1,1-10-31,-1 0 0,1 0 0,0 0-1,0 0 1,0 0 0,0 0 0,1 0-1,-1 0 1,0 0 0,0-1 0,0 1-1,1 0 1,-1-1 0,0 1 0,1-1-1,-1 0 1,0 1 0,1-1 0,-1 0-1,0 0 1,1 0 0,-1 0 0,1 0-1,-1 0 1,0 0 0,1 0 0,-1-1 0,2 1-1,44-8-998,18-21-1816,-57 24 2728,1 0 0,0 0 0,0 1 0,1 0 0,-1 1 0,1 0 0,0 0 0,0 1 0,10 0 0,-19 2 193,0 0 1,0 0-1,-1 0 0,1 0 1,0 0-1,0 1 1,-1-1-1,1 0 0,0 1 1,0-1-1,-1 0 1,1 1-1,0-1 0,-1 1 1,1-1-1,-1 1 1,1-1-1,0 1 0,-1 0 1,1-1-1,-1 1 1,0 0-1,1-1 0,-1 1 1,1 0-1,-1 0 1,0-1-1,1 2 0,3 32 1277,-12 33-326,8-66-1009,-3 58 481,9-54-3249,1-8-2671,0-6-1623</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7:11.001"/>
    </inkml:context>
    <inkml:brush xml:id="br0">
      <inkml:brushProperty name="width" value="0.025" units="cm"/>
      <inkml:brushProperty name="height" value="0.025" units="cm"/>
    </inkml:brush>
  </inkml:definitions>
  <inkml:trace contextRef="#ctx0" brushRef="#br0">192 1 18642,'0'0'5765,"-6"10"-4105,-19 34 630,-35 88-1,51-108-2118,1 1 0,2 0 0,0 1 0,1-1 0,2 1 0,0 27 0,3-48-173,3 63 48,-2-63-55,0-1-1,0 1 1,0 0-1,0-1 1,1 1-1,-1-1 1,1 0-1,0 0 1,1 0-1,-1 0 0,1 0 1,3 5-1,-5-10-51,-1 1 0,1 0 0,-1-1 0,1 1 0,-1-1-1,0 1 1,1 0 0,-1-1 0,0 1 0,1-1 0,-1 1-1,0-1 1,0 1 0,0-1 0,1 1 0,-1-1-1,0 1 1,0-1 0,0 1 0,0-1 0,0 0 0,0 1-1,0-1 1,0 1 0,0-1 0,0 1 0,0-1 0,0 1-1,0-1 1,-1 1 0,1-1 0,0 0 0,-3-27-611,-5 8-6,-1 0 1,0 0-1,-2 1 1,-16-23 0,1 0 589,26 41 127,-1 1 1,1 0-1,0 0 1,0-1-1,0 1 1,0 0-1,0 0 1,0-1 0,0 1-1,0 0 1,0-1-1,0 1 1,0 0-1,0 0 1,0-1 0,0 1-1,0 0 1,0-1-1,0 1 1,0 0-1,0 0 1,0-1 0,0 1-1,0 0 1,1 0-1,-1-1 1,0 1-1,0 0 1,0 0-1,0-1 1,1 1 0,-1 0-1,0 0 1,0 0-1,1 0 1,-1-1-1,0 1 1,0 0 0,1 0-1,-1 0 1,0 0-1,0 0 1,1 0-1,21-5 508,38 5-1453,-47 0 405,60 0-6625,-37-3 874</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7:12.214"/>
    </inkml:context>
    <inkml:brush xml:id="br0">
      <inkml:brushProperty name="width" value="0.025" units="cm"/>
      <inkml:brushProperty name="height" value="0.025" units="cm"/>
    </inkml:brush>
  </inkml:definitions>
  <inkml:trace contextRef="#ctx0" brushRef="#br0">133 52 7944,'0'-2'767,"0"-1"1,0 1-1,0 0 1,1 0 0,-1 0-1,1 0 1,-1-1-1,1 1 1,0 0 0,0 0-1,0 0 1,0 1 0,2-4-1,7-13 4117,-15 17-1826,-18 2-2288,12 2-537,0 1 1,1 0-1,0 0 1,-1 1-1,-8 7 1,14-10-167,1 1 0,0-1 0,0 1 0,1 0 0,-1 0 1,0 0-1,1 1 0,0-1 0,0 1 0,0 0 0,0 0 0,1 0 0,-1 0 0,-1 6 1,3-9-73,1 0 1,0 0 0,0 0-1,0 0 1,0 0 0,1 0-1,-1 0 1,0 0 0,0 0-1,1 0 1,-1 0 0,0 0-1,1-1 1,-1 1 0,1 0-1,-1 0 1,1 0 0,-1 0-1,1-1 1,0 1 0,-1 0 0,1-1-1,0 1 1,0 0 0,-1-1-1,1 1 1,0-1 0,0 1-1,0-1 1,0 0 0,0 1-1,0-1 1,0 0 0,0 0-1,-1 1 1,1-1 0,2 0-1,45 3-264,-37-3 89,29 0-543,-28-1 459,0 0 1,0 1-1,0 1 0,0 0 0,-1 1 1,1 0-1,0 0 0,15 7 0,-26-9 267,1 1 0,-1-1-1,1 1 1,-1-1 0,0 1 0,1 0-1,-1 0 1,0 0 0,0-1-1,0 1 1,0 0 0,0 1-1,0-1 1,0 0 0,0 0-1,0 0 1,0 1 0,-1-1 0,1 0-1,0 1 1,-1-1 0,1 0-1,-1 1 1,1-1 0,-1 1-1,0-1 1,0 1 0,0-1 0,0 1-1,0-1 1,0 1 0,0-1-1,0 1 1,0-1 0,-1 0-1,1 1 1,-1-1 0,1 1-1,-1-1 1,1 0 0,-1 1 0,0-1-1,0 0 1,0 0 0,0 1-1,0-1 1,0 0 0,0 0-1,0 0 1,-2 1 0,-3 5 331,-1-1 0,-1 0 0,1 0 1,-1-1-1,0 0 0,-13 6 0,12-7-156,-1 0-1,1-1 0,-1-1 0,0 1 1,0-1-1,0-1 0,1 0 0,-2 0 0,-15-2 1,25 1-293,0 0 0,1-1 0,-1 1-1,0 0 1,1 0 0,-1-1 0,0 1 0,0 0 0,1-1 0,-1 1 0,0-1 0,1 1 0,-1-1 0,1 1 0,-1-1 0,1 1 0,-1-1 0,1 0-1,-1 1 1,1-1 0,-1 1 0,1-1 0,-1-1 0,-2-18-6433,2 3-3665</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7:13.250"/>
    </inkml:context>
    <inkml:brush xml:id="br0">
      <inkml:brushProperty name="width" value="0.025" units="cm"/>
      <inkml:brushProperty name="height" value="0.025" units="cm"/>
    </inkml:brush>
  </inkml:definitions>
  <inkml:trace contextRef="#ctx0" brushRef="#br0">37 39 14798,'0'0'9662,"2"14"-8423,0 18-564,0 1 1,-2 0-1,-5 35 0,-11 12 365,9-50-498,1 0-1,-2 55 0,22-100-178,-7-1-463,-2 0-1,0-1 1,-1 1 0,-1-1-1,0 0 1,-1 0-1,-1 0 1,0 0 0,-3-19-1,2 14-101,18 39-124,-13-11 362,0 0 1,1-1-1,-1 1 1,1-1-1,0 0 1,1-1-1,-1 0 0,1 0 1,-1 0-1,1 0 1,0-1-1,1 0 1,-1-1-1,1 0 0,-1 0 1,1 0-1,-1-1 1,1 0-1,0-1 1,0 0-1,-1 0 1,1 0-1,0-1 0,0 0 1,-1-1-1,8-2 1,-5 1-10,-1 0 1,0 0 0,0-1-1,-1 0 1,1-1 0,-1 0-1,0 0 1,0-1-1,-1 0 1,1-1 0,-1 1-1,-1-1 1,1 0 0,-1-1-1,-1 0 1,1 0 0,-1 0-1,-1-1 1,1 1-1,4-15 1,-5 8-4,0 0 1,-2 0-1,1 0 1,-2 0-1,0 0 1,-2-27-1,1 41-29,0 0 0,0 1 0,0-1 0,0 0 0,0 0 0,0 0 0,0 1-1,0-1 1,0 0 0,0 0 0,0 0 0,0 1 0,-1-1 0,1 0 0,0 0 0,-1 1 0,1-1 0,-1 0 0,1 1 0,-1-1 0,1 0 0,-1 1 0,1-1 0,-1 1 0,1-1 0,-1 1-1,0-1 1,1 1 0,-1-1 0,0 1 0,0-1 0,1 1 0,-1 0 0,0 0 0,0-1 0,1 1 0,-1 0 0,0 0 0,0 0 0,0 0 0,1 0 0,-1 0 0,0 0 0,0 0-1,0 0 1,1 0 0,-1 1 0,0-1 0,0 0 0,0 0 0,1 1 0,-1-1 0,0 0 0,1 1 0,-1-1 0,0 1 0,1-1 0,-2 2 0,-3 2-3,-1 0-1,1 0 1,0 1 0,1-1 0,-9 11 0,4-4 72,1 1 0,0 0 0,0 0 0,1 1 0,1 0 0,0 0 0,1 1 0,0-1 0,1 1 1,1 1-1,0-1 0,-1 21 0,4-33-72,0 0-1,1 0 1,-1 0 0,1 0 0,-1 0 0,1 0 0,0 0 0,0-1 0,0 1 0,0 0-1,0 0 1,1-1 0,-1 1 0,0-1 0,1 1 0,-1-1 0,1 1 0,0-1 0,-1 0-1,1 0 1,0 0 0,0 0 0,0 0 0,0 0 0,-1 0 0,1-1 0,0 1 0,0-1-1,1 1 1,-1-1 0,0 0 0,2 0 0,14 2-452,-1-1-1,35-2 1,-29 0-427,-13 1 662,-4 0 113,-1 0 0,0 0 0,0 0 0,0 1 0,1-1 0,8 4 0,-12-3 132,-1 0 0,1-1 0,-1 1 0,0 0 0,1 0 0,-1 0 0,0 0 0,0 1 0,0-1 0,0 0 0,0 0 0,0 1 0,0-1 0,-1 0 0,1 1 0,0-1 0,-1 1 0,1-1 0,-1 1 0,1-1 0,-1 1 0,0-1 0,0 1 0,0 0 0,1-1 1,-2 1-1,1 1 0,-7 56 1053,7-59-1228,0 1 0,1-1 0,-1 0 1,0 0-1,1 0 0,-1 0 0,0 0 1,1 0-1,-1 1 0,0-1 0,1 0 0,-1 0 1,0 0-1,1 0 0,-1 0 0,0 0 1,1 0-1,-1 0 0,1-1 0,-1 1 1,0 0-1,1 0 0,-1 0 0,0 0 1,1 0-1,-1-1 0,0 1 0,0 0 1,1 0-1,-1 0 0,0-1 0,1 1 1,-1 0-1,0 0 0,0-1 0,0 1 1,1 0-1,-1-1 0,0 1 0,0-1 1,14-11-4803,-3-6-3088</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7:13.599"/>
    </inkml:context>
    <inkml:brush xml:id="br0">
      <inkml:brushProperty name="width" value="0.025" units="cm"/>
      <inkml:brushProperty name="height" value="0.025" units="cm"/>
    </inkml:brush>
  </inkml:definitions>
  <inkml:trace contextRef="#ctx0" brushRef="#br0">12 104 15567,'0'0'8685,"11"2"-6779,-6 0-1731,1-1-1,0 0 1,0 0-1,0 0 1,-1-1-1,1 0 1,0 0 0,0 0-1,0-1 1,0 0-1,0 0 1,0 0-1,-1-1 1,1 0 0,-1 0-1,1 0 1,-1-1-1,0 0 1,8-5-1,-10 6-126,-1 0 0,1 0-1,-1 0 1,1 0-1,-1-1 1,0 1 0,0-1-1,0 1 1,0-1-1,0 0 1,0 1 0,-1-1-1,0 0 1,1 0-1,-1 0 1,0 0 0,0-1-1,-1 1 1,1 0-1,0-5 1,-2 6-35,1 1 0,0 0 1,0 0-1,-1 0 0,1 0 0,-1 0 1,1 0-1,-1 0 0,1 0 0,-1 1 0,0-1 1,1 0-1,-1 0 0,0 0 0,1 0 0,-1 1 1,0-1-1,0 0 0,0 1 0,0-1 1,0 1-1,-2-1 0,0 0-18,0 0 0,0 0 0,0 1 0,0-1 0,-1 1 0,1 0 0,0 0 0,0 0 0,-1 1 0,1-1 0,-4 1 0,1 1-2,0 1 1,0-1-1,0 1 0,0 0 0,1 0 0,-1 0 0,1 1 1,0 0-1,0 0 0,0 1 0,1-1 0,-1 1 0,1 0 1,0 0-1,-5 9 0,4-7 81,1 1 1,0-1-1,0 1 1,1-1-1,0 1 1,1 0-1,-1 0 1,1 0-1,1 1 1,0-1-1,-1 14 1,2-19-73,1-1 0,-1 1 0,1-1 0,-1 1 0,1-1 0,0 1 1,0-1-1,0 0 0,0 1 0,0-1 0,1 0 0,-1 0 0,1 0 0,-1 0 0,1 0 0,0 0 0,3 2 0,0 0-104,0-1 0,1 0-1,-1 0 1,0 0 0,1-1-1,0 0 1,7 2-1,6 0-2153,1 0 0,-1-2 0,35 0-1,-7-2-6834</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7:14.673"/>
    </inkml:context>
    <inkml:brush xml:id="br0">
      <inkml:brushProperty name="width" value="0.025" units="cm"/>
      <inkml:brushProperty name="height" value="0.025" units="cm"/>
    </inkml:brush>
  </inkml:definitions>
  <inkml:trace contextRef="#ctx0" brushRef="#br0">45 1 13485,'0'0'7473,"1"13"-5919,-2 206 4504,-1-170-5396,-3 0 1,-19 83-1,21-117-630,-7 20 259,10-31-139,6-22-67,20-59-845,3 1-1,3 2 0,44-74 1,-68 134 776,1 1 1,1 0 0,19-21-1,-26 31-4,0 0 0,0 0 0,0 0 0,1 0 0,-1 0 0,1 1 0,0 0 0,0 0 0,0 0 0,0 0 0,0 1 0,0-1 0,0 1 0,1 0-1,-1 0 1,0 1 0,1-1 0,6 1 0,-10 0-12,-1 0 1,1 0-1,-1 0 0,1 0 1,-1 1-1,1-1 0,-1 0 0,0 0 1,1 0-1,-1 1 0,1-1 0,-1 0 1,1 0-1,-1 1 0,0-1 1,1 0-1,-1 1 0,0-1 0,1 1 1,-1-1-1,0 0 0,0 1 0,1-1 1,-1 1-1,0-1 0,0 1 1,0-1-1,0 0 0,1 1 0,-1-1 1,0 1-1,0-1 0,0 2 0,-5 21 6,-19 18 22,7-21 100,-2 0-1,0-2 1,-28 21 0,36-30-40,-1 0 0,0-2 1,-1 1-1,1-1 0,-1-1 1,-1-1-1,-23 8 0,39-21-1117,10-5 45,34-23-6308,51-32 0,-57 44 1660</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7:15.015"/>
    </inkml:context>
    <inkml:brush xml:id="br0">
      <inkml:brushProperty name="width" value="0.025" units="cm"/>
      <inkml:brushProperty name="height" value="0.025" units="cm"/>
    </inkml:brush>
  </inkml:definitions>
  <inkml:trace contextRef="#ctx0" brushRef="#br0">0 0 5509,'0'0'10357,"5"9"-7742,-1-4-2186,-1 0 0,0 1 0,-1-1 0,1 1 0,-1 0 0,0 0 0,-1 0 0,1 0 0,-1 0 0,0 0 0,-1 0 0,0 1 0,0 11 0,-3 2 1041,2-12-1105,-1 0 0,2 0 0,-1 0 0,1-1 0,1 10-1,-1-16-350,1 1-1,-1-1 1,0 1-1,1-1 1,-1 0-1,1 0 1,-1 1-1,1-1 1,0 0-1,-1 0 1,1 0-1,0 1 1,0-1-1,0 0 1,0 0-1,0 0 1,0-1-1,0 1 1,0 0-1,0 0 1,0 0 0,1-1-1,-1 1 1,0-1-1,0 1 1,1-1-1,-1 1 1,0-1-1,1 0 1,-1 0-1,1 0 1,-1 1-1,0-1 1,2-1-1,2 1 1,0 0 1,0-1-1,0 0 0,0 0 0,-1 0 1,1-1-1,-1 1 0,1-1 1,-1 0-1,1-1 0,-1 1 0,0-1 1,0 0-1,0 0 0,0 0 1,-1 0-1,1-1 0,-1 1 0,0-1 1,0 0-1,0 0 0,0 0 1,-1 0-1,0-1 0,0 1 0,0-1 1,0 1-1,-1-1 0,0 0 1,0 1-1,0-1 0,0 0 0,-1 0 1,1 0-1,-2 0 0,1-6 1,-1 8-16,0-1 1,0 1 0,-1 0 0,1-1 0,-1 1 0,1 0 0,-1 0-1,0 0 1,0 0 0,0 0 0,-1 0 0,1 1 0,-1-1-1,1 1 1,-1 0 0,0 0 0,0 0 0,0 0 0,0 0 0,0 0-1,-1 1 1,1 0 0,0-1 0,-1 1 0,1 0 0,-1 1 0,1-1-1,-1 1 1,0-1 0,1 1 0,-1 0 0,1 1 0,-1-1 0,1 1-1,-5 0 1,7-1-2,1 1-1,-1-1 0,1 0 1,-1 0-1,1 1 0,-1-1 1,1 0-1,0 0 1,-1 1-1,1-1 0,0 1 1,-1-1-1,1 0 0,0 1 1,-1-1-1,1 1 0,0-1 1,0 0-1,0 1 1,-1-1-1,1 1 0,0-1 1,0 1-1,0-1 0,0 1 1,0-1-1,0 1 0,0-1 1,0 1-1,0-1 1,0 1-1,0-1 0,0 1 1,0-1-1,0 1 0,0-1 1,1 1-1,-1-1 0,0 0 1,0 1-1,0-1 1,1 1-1,-1-1 0,0 1 1,1-1-1,0 1 0,17 15-385,-6-12-711,0 0 1,-1-1-1,20 3 1,38-1-6621,-26-5 651</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7:15.388"/>
    </inkml:context>
    <inkml:brush xml:id="br0">
      <inkml:brushProperty name="width" value="0.025" units="cm"/>
      <inkml:brushProperty name="height" value="0.025" units="cm"/>
    </inkml:brush>
  </inkml:definitions>
  <inkml:trace contextRef="#ctx0" brushRef="#br0">259 30 8840,'-9'-2'7784,"0"0"-7217,0 0 0,-1 1 0,1 0 1,0 0-1,-1 1 0,1 1 0,-1-1 0,1 1 1,-1 1-1,1 0 0,0 0 0,0 1 0,0 0 1,0 1-1,1 0 0,-1 0 0,1 0 0,0 1 1,-13 11-1,15-10-263,0 0 0,0 1-1,1-1 1,-1 1 0,1 1 0,1-1 0,-1 1 0,-3 9 0,7-15-291,1-1 0,-1 1 1,0 0-1,1 0 1,-1 0-1,1-1 1,-1 1-1,1 0 0,0 0 1,0 0-1,0 0 1,0 0-1,0-1 1,0 1-1,0 0 1,1 0-1,-1 0 0,1 0 1,0-1-1,-1 1 1,1 0-1,0-1 1,0 1-1,0 0 0,0-1 1,0 1-1,0-1 1,0 1-1,1-1 1,-1 0-1,0 0 0,1 0 1,-1 1-1,1-1 1,0 0-1,-1-1 1,1 1-1,0 0 0,-1 0 1,1-1-1,0 1 1,0-1-1,2 1 1,7 1-75,-1 0 1,1 0 0,-1-1-1,1 0 1,-1-1 0,1 0-1,0-1 1,-1 0 0,1-1-1,-1 0 1,1-1 0,-1 0-1,19-8 1,-24 8 34,-1 1 1,1-1 0,-1 0-1,1 0 1,-1-1-1,0 1 1,0-1 0,-1 0-1,1 0 1,-1 0-1,0-1 1,0 1 0,0-1-1,0 1 1,-1-1-1,0 0 1,0 0 0,0 0-1,-1 0 1,0-1-1,0 1 1,0 0 0,0-1-1,-1 1 1,0 0-1,0-1 1,-1 1 0,1 0-1,-2-7 1,1 9-120,-1 0 0,1 0 0,-1 0 1,1 0-1,-1 0 0,0 0 0,0 1 0,0-1 1,-1 1-1,1-1 0,0 1 0,-1 0 1,0 0-1,0 0 0,1 0 0,-1 0 0,0 1 1,0-1-1,0 1 0,-1 0 0,1 0 1,0 0-1,0 0 0,-1 0 0,1 1 0,0 0 1,-1 0-1,1 0 0,-1 0 0,1 0 0,0 0 1,-7 3-1,9-3 6,1 0 1,-1 1-1,0-1 0,1 0 1,-1 1-1,1-1 1,-1 1-1,1-1 0,-1 1 1,1-1-1,-1 1 1,1-1-1,-1 1 0,1 0 1,0-1-1,-1 1 1,1 0-1,0-1 0,-1 1 1,1 0-1,0-1 1,0 1-1,0 0 0,0-1 1,0 1-1,0 0 1,0 0-1,0-1 0,0 1 1,0 0-1,1 1 0,-1 0-449,0 0-1,0 0 1,1-1-1,-1 1 1,1 0-1,0 0 1,-1 0-1,1-1 1,0 1-1,0 0 1,0-1-1,2 3 1,16 11-5861</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7:15.889"/>
    </inkml:context>
    <inkml:brush xml:id="br0">
      <inkml:brushProperty name="width" value="0.025" units="cm"/>
      <inkml:brushProperty name="height" value="0.025" units="cm"/>
    </inkml:brush>
  </inkml:definitions>
  <inkml:trace contextRef="#ctx0" brushRef="#br0">166 127 16239,'0'0'2339,"-10"-1"143,4 1-2220,0 0 1,0 0-1,0 0 1,0 1-1,0 0 1,1 0-1,-1 0 0,0 1 1,1 0-1,-1 0 1,1 1-1,-1-1 1,1 1-1,0 0 0,0 0 1,1 1-1,-1 0 1,1 0-1,-1 0 1,1 0-1,0 1 1,1-1-1,-1 1 0,-3 6 1,3-5 59,1 0 0,-1 1 0,1 0 0,0 0 0,-3 13 0,5-19-306,1 0 1,0 0 0,-1 1-1,1-1 1,0 0 0,0 0-1,-1 0 1,1 1 0,0-1-1,0 0 1,0 0-1,1 1 1,-1-1 0,0 0-1,0 0 1,1 0 0,-1 1-1,1-1 1,-1 0 0,1 0-1,-1 0 1,1 0 0,0 0-1,-1 0 1,1 0 0,0 0-1,0 0 1,0 0 0,0 0-1,0-1 1,0 1-1,0 0 1,0-1 0,0 1-1,0-1 1,0 1 0,0-1-1,0 1 1,0-1 0,1 0-1,-1 1 1,1-1 0,5 0-26,-1 1 1,0-1-1,1 0 1,-1-1 0,0 0-1,1 0 1,-1 0-1,0-1 1,0 0 0,0 0-1,0 0 1,-1-1-1,9-4 1,-4 0-69,-2 1 0,1-1 0,0 0 0,-1-1 0,-1 0 0,1 0 0,8-13 0,-7 8 41,-1-1 1,-1 0 0,1 0-1,-2 0 1,0 0 0,-1-1-1,0 0 1,-2 0-1,1-1 1,-2 1 0,1-18-1,-3 33 32,0 0 0,0 0-1,0 0 1,0 1 0,0-1 0,0 0-1,0 0 1,-1 0 0,1 0 0,0 1-1,0-1 1,0 0 0,0 0-1,-1 0 1,1 0 0,0 0 0,0 0-1,0 1 1,-1-1 0,1 0 0,0 0-1,0 0 1,0 0 0,-1 0-1,1 0 1,0 0 0,0 0 0,0 0-1,-1 0 1,1 0 0,0 0 0,0 0-1,0 0 1,-1 0 0,1 0 0,0 0-1,0-1 1,0 1 0,-1 0-1,1 0 1,0 0 0,0 0 0,0 0-1,-1 0 1,1 0 0,0-1 0,0 1-1,0 0 1,0 0 0,0 0-1,0 0 1,-1-1 0,1 1 0,0 0-1,0 0 1,0 0 0,0-1 0,0 1-1,0 0 1,0 0 0,0-1 0,0 1-1,-12 16 119,5-4 36,1-1-1,0 1 0,1 0 0,0 0 0,1 1 0,0 0 0,1 0 0,1 0 0,0 0 1,1 0-1,0 0 0,1 0 0,0 0 0,4 23 0,-3-33-142,0 1-1,0-1 1,1 0 0,-1 0-1,1 0 1,0 0 0,0 0-1,0-1 1,0 1 0,0-1-1,0 1 1,1-1-1,0 0 1,-1 1 0,1-1-1,0-1 1,0 1 0,0 0-1,0-1 1,0 1-1,0-1 1,0 0 0,1 0-1,-1 0 1,0-1 0,1 1-1,4-1 1,-2 1-51,0-1-1,-1 0 1,1-1 0,-1 1 0,1-1 0,-1 0-1,1-1 1,-1 1 0,1-1 0,-1 0 0,0 0-1,0-1 1,0 0 0,0 0 0,-1 0 0,5-4-1,0 0-35,-1-1-1,-1 1 1,0-2 0,0 1-1,0-1 1,-1 0-1,0-1 1,-1 1-1,0-1 1,-1 0 0,0 0-1,0-1 1,-1 1-1,2-17 1,-4 26 81,-1 1 0,0 0 1,0 0-1,0 0 0,0 0 1,0 0-1,0 0 0,0-1 1,0 1-1,0 0 0,0 0 1,0 0-1,0 0 0,0 0 1,0 0-1,0-1 0,0 1 1,0 0-1,0 0 0,0 0 1,0 0-1,-1 0 0,1 0 1,0-1-1,0 1 0,0 0 1,0 0-1,0 0 0,0 0 1,0 0-1,0 0 0,0 0 0,-1 0 1,1 0-1,0-1 0,0 1 1,0 0-1,0 0 0,0 0 1,0 0-1,0 0 0,-1 0 1,1 0-1,0 0 0,0 0 1,0 0-1,0 0 0,0 0 1,-1 0-1,1 0 0,0 0 1,0 0-1,0 0 0,0 0 1,0 0-1,-1 0 0,-9 8 153,-7 12 199,14-16-215,0 1 0,0 0 0,1 0 0,-1 0 0,1 1 0,0-1 0,1 0 0,-1 1 0,1-1 0,0 1 0,0 0 0,1-1 0,0 11 0,1-15-129,-1 0 0,1 0 0,0 1 0,0-1 0,0 0 0,0 0 0,0 0 0,0 0 0,0-1 0,0 1 0,0 0 0,0 0 0,0-1 1,0 1-1,1 0 0,-1-1 0,0 0 0,1 1 0,-1-1 0,0 0 0,1 1 0,-1-1 0,0 0 0,1 0 0,-1 0 0,3-1 0,39-2-119,-33 0-104,0-1 0,-1-1 0,1 1 0,-1-2 1,0 1-1,-1-1 0,0 0 0,0-1 0,0 0 1,0 0-1,-1-1 0,0 0 0,-1 0 0,0 0 0,0-1 1,-1 0-1,0 0 0,4-12 0,-10 14-53,-9 20 379,-10 26 91,11 13-758,13-20-6769,6-22-678</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7:16.245"/>
    </inkml:context>
    <inkml:brush xml:id="br0">
      <inkml:brushProperty name="width" value="0.025" units="cm"/>
      <inkml:brushProperty name="height" value="0.025" units="cm"/>
    </inkml:brush>
  </inkml:definitions>
  <inkml:trace contextRef="#ctx0" brushRef="#br0">161 1 19186,'0'0'2547,"-10"-1"405,2 2-2479,-1-1 0,1 1 1,-1 0-1,1 1 0,-1 0 1,1 0-1,0 1 0,-14 6 1,18-7-390,0 0 1,0 1-1,0-1 1,0 1-1,1 0 0,-1-1 1,1 2-1,0-1 1,0 0-1,0 1 1,0-1-1,1 1 1,-1 0-1,1 0 0,0 0 1,0 0-1,0 0 1,1 1-1,-1-1 1,1 0-1,-1 9 0,2-11-110,-1 1-1,1-1 0,0 1 0,0-1 0,1 1 1,-1-1-1,1 1 0,-1-1 0,1 0 0,-1 1 0,1-1 1,0 0-1,0 0 0,1 1 0,-1-1 0,0 0 1,1 0-1,-1 0 0,1 0 0,-1-1 0,1 1 1,0 0-1,0-1 0,0 1 0,0-1 0,0 1 0,0-1 1,0 0-1,0 0 0,1 0 0,-1 0 0,0-1 1,1 1-1,-1 0 0,1-1 0,-1 0 0,0 0 0,1 1 1,-1-1-1,5-1 0,3 1-671,0 0-1,0-1 1,0-1 0,0 1 0,0-2-1,-1 1 1,1-1 0,-1-1-1,12-5 1,12-11-3813,0-6-2039</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7:16.667"/>
    </inkml:context>
    <inkml:brush xml:id="br0">
      <inkml:brushProperty name="width" value="0.025" units="cm"/>
      <inkml:brushProperty name="height" value="0.025" units="cm"/>
    </inkml:brush>
  </inkml:definitions>
  <inkml:trace contextRef="#ctx0" brushRef="#br0">83 0 13229,'0'0'13538,"-10"10"-11964,3-4-1386,1 0 0,0 1-1,0 0 1,1 0 0,0 1-1,0-1 1,1 1 0,0 0-1,0 1 1,1-1 0,0 1-1,-3 13 1,1 19-140,2 1 0,2 45 1,2-44-770,0-53 677,0 1 0,1-1 0,0 1 0,0 0 0,5-11 0,6-23-488,-8-9 25,-5 51 587,0 26 561,0-22-621,0-1 1,0 1-1,0 0 1,1 0-1,-1-1 1,1 1-1,0 0 1,-1-1-1,1 1 1,1 0-1,-1-1 1,0 1-1,0-1 1,1 0-1,0 0 1,-1 1-1,1-1 1,0 0-1,0 0 1,3 2-1,-1-2-12,0 1 0,0-1 0,1 0-1,-1 0 1,0-1 0,1 1-1,-1-1 1,1 0 0,0 0-1,0 0 1,5-1 0,-1 1-30,-1-1 0,1-1 0,-1 1-1,1-1 1,-1-1 0,1 0 0,-1 0 0,0-1 0,0 0 0,0 0 0,0 0-1,0-1 1,6-5 0,-8 5 28,-2 0-1,1 0 0,0 0 1,-1-1-1,0 0 0,0 0 1,0 0-1,0 0 0,-1 0 1,0-1-1,0 1 0,0-1 1,-1 0-1,0 0 0,2-11 1,-21 34 1179,13-9-1047,0 1 0,0 0 1,1-1-1,0 2 1,1-1-1,0 0 0,0 0 1,1 1-1,0-1 0,1 1 1,1 16-1,-1-26-153,0 1 0,0 0 0,0-1 0,0 1 0,0 0 0,0-1 0,1 1 0,-1 0 0,0-1-1,1 1 1,-1-1 0,0 1 0,1 0 0,-1-1 0,1 1 0,-1-1 0,0 1 0,1-1 0,0 1 0,-1-1 0,1 0 0,-1 1 0,1-1 0,-1 0 0,1 1 0,0-1 0,-1 0 0,1 0-1,0 1 1,-1-1 0,1 0 0,0 0 0,-1 0 0,1 0 0,0 0 0,-1 0 0,1 0 0,0 0 0,0 0 0,-1-1 0,1 1 0,1 0 0,0-1-101,0 0 0,0 1 1,0-1-1,0 0 0,0 0 1,0 0-1,0 0 0,-1 0 0,1-1 1,0 1-1,-1-1 0,3-1 1,3-8-1723,-1 0 0,0-1 1,-1 1-1,0-1 1,-1 0-1,0-1 1,-1 1-1,3-18 0,0-13-6474</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28.239"/>
    </inkml:context>
    <inkml:brush xml:id="br0">
      <inkml:brushProperty name="width" value="0.025" units="cm"/>
      <inkml:brushProperty name="height" value="0.025" units="cm"/>
    </inkml:brush>
  </inkml:definitions>
  <inkml:trace contextRef="#ctx0" brushRef="#br0">0 155 13453,'0'2'462,"0"0"0,0 0 0,0 0 0,1 0 1,-1 0-1,0 0 0,1-1 0,0 1 0,-1 0 1,1 0-1,0 0 0,0 0 0,0-1 0,0 1 0,0 0 1,0-1-1,1 1 0,-1-1 0,0 1 0,1-1 0,0 0 1,2 2-1,0-1-95,0 0 0,0 0 1,0-1-1,0 1 0,0-1 1,1 0-1,-1-1 0,0 1 1,9 0-1,2-2-235,0 0-1,-1 0 0,0-2 1,1 1-1,20-9 0,-22 7-66,-1-1-1,0-1 0,-1 0 0,0-1 1,17-13-1,-25 19-54,0-1-1,-1 0 1,0 0 0,1 0 0,-1 0-1,0-1 1,0 1 0,0-1-1,0 1 1,0-1 0,-1 1 0,1-1-1,-1 0 1,0 0 0,0 0-1,0 0 1,0 0 0,0 0 0,-1 0-1,1 0 1,-1 0 0,0 0-1,0 0 1,0 0 0,0-1 0,-1 1-1,1 0 1,-2-5 0,1 6-15,0 1 1,-1 0-1,1-1 1,0 1-1,0 0 1,-1 0-1,1 0 1,-1 0-1,1 0 1,-1 0-1,1 0 1,-1 1-1,1-1 1,-1 1-1,0-1 1,1 1-1,-1-1 1,0 1-1,0 0 1,1 0-1,-1 0 1,0 0-1,0 0 1,-1 0 0,-3 1-17,1-1 0,-1 1 1,0 0-1,1 0 1,-1 1-1,-7 2 0,1 3 57,1 0-1,0 0 0,1 1 0,-1 0 0,1 1 1,1 0-1,-12 15 0,15-18 71,1 1 0,0 0 0,0 0 0,0 0 0,1 1 0,0-1 0,1 1 0,-1 0 0,1 0 0,1 0 1,0 1-1,-2 11 0,4-19-104,0 0 1,0 0 0,1 0 0,-1 0 0,0 0 0,0 0-1,1 0 1,-1 0 0,0 0 0,1 0 0,-1 0 0,1 0-1,0 0 1,-1 0 0,1 0 0,0 0 0,-1 0 0,1 0-1,0-1 1,0 1 0,0 0 0,0-1 0,0 1 0,-1-1-1,3 2 1,34 6 73,41-12-177,-49-2-84,1-2 0,-1-1 0,28-12 0,-28 9 207,1 2 1,58-13-1,-87 23 8,0-1 0,0 1 1,0 0-1,0-1 0,0 1 0,0 0 0,0 0 1,0 0-1,0 0 0,0 0 0,0 0 0,0 0 0,0 0 1,0 0-1,0 0 0,0 1 0,0-1 0,0 0 1,0 1-1,0-1 0,0 0 0,0 1 0,0 0 0,0-1 1,-1 1-1,1-1 0,0 1 0,0 0 0,-1 0 1,1-1-1,0 1 0,-1 0 0,1 0 0,0 1 0,0 2 71,-1-1-1,0 1 1,-1-1-1,1 1 0,0-1 1,-1 1-1,0-1 0,-1 6 1,-4 21 42,6-29-111,20-29 38,-15 12-102,1 0 1,-2 0 0,0 0-1,-1-1 1,-1 0-1,0 0 1,-1-21 0,2-24-252,-3 62 225,1-1-1,-1 0 1,0 0-1,0 0 1,1 1-1,-1-1 1,0 0 0,1 0-1,-1 1 1,1-1-1,-1 0 1,1 1 0,-1-1-1,1 1 1,-1-1-1,1 0 1,0 1 0,-1-1-1,1 1 1,0 0-1,-1-1 1,1 1 0,0 0-1,0-1 1,-1 1-1,1 0 1,0 0-1,0-1 1,0 1 0,0 0-1,-1 0 1,1 0-1,0 0 1,0 0 0,0 0-1,-1 0 1,1 1-1,1-1 1,36 10-2828,-34-8 2333,31 8-3371,5-3-1473</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7:16.996"/>
    </inkml:context>
    <inkml:brush xml:id="br0">
      <inkml:brushProperty name="width" value="0.025" units="cm"/>
      <inkml:brushProperty name="height" value="0.025" units="cm"/>
    </inkml:brush>
  </inkml:definitions>
  <inkml:trace contextRef="#ctx0" brushRef="#br0">12 0 16688,'0'0'7975,"-11"63"-7110,11-47-577,11 0-224,3-3-928,1-4-1635,1 0-1408,-1-2-2339,3-5-3972</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7:17.354"/>
    </inkml:context>
    <inkml:brush xml:id="br0">
      <inkml:brushProperty name="width" value="0.025" units="cm"/>
      <inkml:brushProperty name="height" value="0.025" units="cm"/>
    </inkml:brush>
  </inkml:definitions>
  <inkml:trace contextRef="#ctx0" brushRef="#br0">49 1 12043,'0'0'13645,"-5"9"-11317,-1 1-1537,-22 41 1783,26-48-2475,1 0 0,0 1 0,-1-1 0,1 1 0,0-1 0,1 1 0,-1 0 0,1-1 0,-1 1 0,1 0 0,0 0 0,1-1 0,0 7 0,0-8-104,1-1 1,0 1-1,-1-1 1,1 0-1,0 1 0,-1-1 1,1 0-1,0 0 1,0 0-1,0-1 0,0 1 1,0 0-1,0-1 0,0 1 1,0-1-1,1 0 1,-1 0-1,0 0 0,0 0 1,0 0-1,4-1 1,50-4-514,-39-1-342,1 0 1,-1-1-1,30-17 1,-32 15 742,2 0 1,-1 2 0,1 0-1,19-5 1,-36 12 151,1 0 0,-1 0 0,0 1 0,1-1 0,-1 0 0,0 0-1,1 0 1,-1 0 0,0 0 0,1 1 0,-1-1 0,0 0 0,0 0 0,1 1 0,-1-1 0,0 0 0,0 0 0,0 1 0,1-1 0,-1 0-1,0 1 1,0-1 0,0 0 0,0 0 0,0 1 0,0-1 0,1 0 0,-1 1 0,0-1 0,0 1 0,0-1 0,0 0 0,0 1 0,0-1 0,0 0-1,0 1 1,-1-1 0,1 0 0,0 1 0,0-1 0,0 0 0,0 0 0,0 1 0,0-1 0,-1 0 0,1 1 0,-8 28 2101,3-10-1275,5-18-1039,0 1-1,0 0 1,0-1-1,0 1 1,0-1-1,0 1 1,1-1-1,-1 1 1,1-1-1,-1 1 1,1-1-1,-1 1 1,1-1-1,0 1 1,0-1-1,0 0 1,0 1-1,0-1 1,0 0-1,0 0 1,0 0-1,2 1 1,-2-1-246,1 0 1,-1 0 0,1-1 0,-1 1-1,1-1 1,-1 1 0,1-1-1,-1 1 1,1-1 0,0 0 0,-1 0-1,1 0 1,-1 0 0,1 0-1,0 0 1,-1-1 0,1 1 0,-1 0-1,1-1 1,0 1 0,-1-1-1,0 0 1,2 0 0,11-10-14909</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7:18.386"/>
    </inkml:context>
    <inkml:brush xml:id="br0">
      <inkml:brushProperty name="width" value="0.025" units="cm"/>
      <inkml:brushProperty name="height" value="0.025" units="cm"/>
    </inkml:brush>
  </inkml:definitions>
  <inkml:trace contextRef="#ctx0" brushRef="#br0">149 262 13325,'0'0'5397,"5"-9"-2872,15-31-587,-19 39-1881,-1 1 0,0-1 1,0 0-1,0 1 0,0-1 1,0 1-1,0-1 0,0 0 1,0 1-1,0-1 0,-1 1 1,1-1-1,0 0 0,0 1 1,0-1-1,-1 1 0,1-1 1,0 1-1,0-1 0,-1 1 1,1-1-1,-1 1 0,1-1 1,0 1-1,-1 0 0,1-1 1,-1 1-1,1-1 0,-1 1 1,1 0-1,-1 0 0,1-1 1,-1 1-1,0 0 0,1 0 1,-1 0-1,1 0 0,-1-1 1,0 1-1,1 0 0,-1 0 1,1 0-1,-2 0 0,-29 0 953,28 0-886,-3 1-117,0 0 0,1 1 0,-1-1-1,1 1 1,0 0 0,-1 1 0,1-1-1,0 1 1,0 0 0,0 1 0,1-1-1,-1 1 1,1 0 0,0 0 0,0 0-1,0 0 1,1 1 0,-1-1 0,-4 10-1,5-9-1,-1 1 0,1 0 0,1-1 0,-1 1 0,1 0 0,0 0 0,0 0 0,0 1 0,1-1 0,0 0 0,1 1 0,-1-1 0,1 0 0,0 1 0,1-1 0,0 1 0,2 11 0,-1-16 1,-1 0 1,0 0-1,1 0 1,0-1-1,-1 1 0,1 0 1,0-1-1,-1 0 1,1 1-1,0-1 1,0 0-1,0 0 1,1 0-1,-1 0 1,0 0-1,0 0 1,0-1-1,1 1 1,-1-1-1,0 0 1,0 1-1,1-1 1,-1 0-1,4-1 1,3 1 33,0 0 1,0-1-1,-1 0 1,1-1 0,12-3-1,-9 0-80,0 0 0,-1-1-1,0 0 1,0-1 0,0 0-1,-1 0 1,0-1-1,15-16 1,-19 19 7,-1-1 0,0 0 0,0-1 0,0 1 0,-1-1 0,0 0 0,-1 0 0,1 0 0,-1 0 0,0-1 0,-1 1 0,0-1 0,0 0 0,-1 0 0,1-8 0,-2 15 31,0-1-1,0 1 1,0 0 0,0 0 0,0 0-1,0 0 1,0-1 0,0 1-1,0 0 1,-1 0 0,1 0 0,-1 0-1,1 0 1,-1 0 0,1 0 0,-1 0-1,1 0 1,-1 0 0,0 0 0,0 0-1,1 0 1,-1 0 0,0 0 0,0 1-1,0-1 1,0 0 0,0 1 0,0-1-1,0 1 1,0-1 0,0 1 0,0-1-1,0 1 1,-1 0 0,1 0 0,0-1-1,0 1 1,0 0 0,0 0-1,-1 0 1,1 0 0,-1 1 0,-1-1 3,0 1 0,1-1 0,-1 1-1,0 0 1,1 0 0,-1 0 0,1 0 0,-1 0 0,1 1 0,0-1 0,-1 1 0,1 0 0,0 0 0,0-1 0,0 1 0,0 0 0,-2 4 0,2-3 39,0 1-1,0-1 1,0 1 0,1 0 0,-1 0-1,1 0 1,0 0 0,0 0 0,0 0-1,1 0 1,-1 0 0,1 0 0,0 0-1,0 0 1,1 5 0,-1-7-20,1 0 1,0 0-1,0-1 1,0 1-1,0 0 0,0 0 1,0 0-1,0 0 1,0-1-1,1 1 1,-1-1-1,1 1 1,-1-1-1,1 1 0,0-1 1,0 0-1,-1 0 1,1 0-1,0 0 1,0 0-1,0 0 0,0-1 1,0 1-1,0-1 1,0 1-1,0-1 1,0 0-1,1 1 1,3-2-1,5 1-12,1 0 0,0-1 0,0-1 1,-1 0-1,1-1 0,-1 0 0,0-1 0,0 0 1,0 0-1,0-2 0,-1 1 0,0-1 0,0-1 1,-1 1-1,1-2 0,-1 1 0,10-13 0,-7 9-78,-2-1-1,0-1 1,0 0-1,-1 0 1,-1-1-1,0 0 1,-1 0 0,-1 0-1,0-1 1,-1 0-1,0-1 1,3-21-1,-8 23-254,-3 11 146,-11 23 133,-13 37 340,19-39 102,1-1 1,1 1-1,1 1 1,1-1-1,-4 32 1,8-40-317,0 0 0,0 0-1,1 0 1,0-1 0,0 1 0,1 0 0,1-1-1,0 1 1,0-1 0,0 0 0,2 0 0,7 14 0,35 48-160,-24-39-1092,33 63-1,-50-83 1100,-1 0 0,-1 0 0,0 1 0,0-1 0,-1 1 0,-1 0 0,0 0 0,-1 0 0,0 19 0,-1-31 134,0 0 0,0 0 0,0 0 0,0 0 0,0 0 0,0 0 0,0 0 0,0 0 0,0 0 0,0 0 0,-1 0 0,1 0 0,0 0 0,-1 0 0,1 0 0,0 0 0,-1 0 0,0 0 0,1-1 0,-1 1 1,1 0-1,-1 0 0,0-1 0,1 1 0,-1 0 0,0-1 0,0 1 0,0-1 0,0 1 0,1-1 0,-1 1 0,0-1 0,0 0 0,0 1 0,0-1 0,0 0 0,0 0 0,0 1 0,0-1 0,0 0 0,0 0 0,0 0 1,0 0-1,0-1 0,0 1 0,0 0 0,0 0 0,0-1 0,-1 1 0,-2-2 78,0 0 0,0 0 0,0 0-1,0 0 1,1 0 0,-1-1 0,1 0 0,0 1 0,0-1 0,-4-5 0,-12-17-60,2-1 0,1-1 0,-17-38 0,28 54-134,0 0-1,1 0 0,1-1 0,-1 1 1,2-1-1,0 0 0,0 0 0,1 0 1,1 0-1,0 0 0,3-21 1,-2 30 32,0-1 0,0 1 0,0 0 0,1 1 1,0-1-1,-1 0 0,1 0 0,0 1 1,0-1-1,1 1 0,-1-1 0,0 1 0,1 0 1,-1 0-1,1 0 0,0 0 0,0 1 1,0-1-1,5-1 0,7-3-710,1 0 1,28-5-1,-16 5-980,20-9-2702,5-5-3571</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7:19.574"/>
    </inkml:context>
    <inkml:brush xml:id="br0">
      <inkml:brushProperty name="width" value="0.025" units="cm"/>
      <inkml:brushProperty name="height" value="0.025" units="cm"/>
    </inkml:brush>
  </inkml:definitions>
  <inkml:trace contextRef="#ctx0" brushRef="#br0">2 372 13741,'-1'1'391,"1"0"1,0 1-1,0-1 1,-1 0-1,1 1 0,0-1 1,0 0-1,0 1 1,1-1-1,-1 0 0,0 1 1,0-1-1,1 0 1,-1 0-1,1 1 0,-1-1 1,1 0-1,-1 0 1,2 2-1,0-3-215,0 1 1,0-1-1,-1 0 0,1 0 1,0-1-1,-1 1 0,1 0 1,0 0-1,-1-1 1,1 1-1,0-1 0,-1 0 1,1 1-1,-1-1 0,1 0 1,-1 0-1,3-2 0,32-20 383,0-3 0,-1 0 0,-2-3-1,-1 0 1,39-47 0,-53 57-432,-2 0 1,0-1-1,-1-1 0,0 0 1,-2-1-1,16-37 0,-38 146 194,-7-14-195,6-35 64,2-1 0,2 1 0,-1 47 0,7-84-291,3 25-2080,3-21-1413,3-3-3358,3-2-10286</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7:20.415"/>
    </inkml:context>
    <inkml:brush xml:id="br0">
      <inkml:brushProperty name="width" value="0.025" units="cm"/>
      <inkml:brushProperty name="height" value="0.025" units="cm"/>
    </inkml:brush>
  </inkml:definitions>
  <inkml:trace contextRef="#ctx0" brushRef="#br0">366 74 12684,'0'0'4746,"-2"-10"-2483,-8-28-85,9 36-1999,0 0-1,0 1 0,0-1 1,0 0-1,0 1 0,0 0 0,-1-1 1,1 1-1,-1 0 0,1-1 1,-1 1-1,1 0 0,-1 0 0,1 0 1,-1 1-1,0-1 0,0 0 1,1 0-1,-1 1 0,0 0 1,0-1-1,0 1 0,0 0 0,0 0 1,1-1-1,-1 2 0,0-1 1,-2 0-1,-4 1-32,1 0 1,0 0-1,0 0 0,-1 1 0,-7 3 1,-5 5-107,0 2-1,0 0 1,1 1 0,1 1 0,0 1 0,1 0 0,1 2-1,0-1 1,1 2 0,1 0 0,1 1 0,-19 34 0,30-49-31,0 0 1,0 0 0,0 0 0,0 0-1,1 0 1,-1 1 0,1-1-1,0 1 1,1-1 0,-1 1 0,1-1-1,0 1 1,0-1 0,0 1 0,0-1-1,1 1 1,2 8 0,-1-10-27,0-1 1,0 1 0,0 0-1,0 0 1,0-1-1,1 1 1,-1-1-1,1 0 1,0 0 0,-1 0-1,1 0 1,0 0-1,0-1 1,1 1 0,-1-1-1,0 0 1,0 0-1,1 0 1,-1 0-1,0 0 1,1-1 0,-1 0-1,6 0 1,18 3-1188,1-3 0,27-1 0,-41-1-293,0 0 1,0-1-1,16-4 0,15-10-5688</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7:20.886"/>
    </inkml:context>
    <inkml:brush xml:id="br0">
      <inkml:brushProperty name="width" value="0.025" units="cm"/>
      <inkml:brushProperty name="height" value="0.025" units="cm"/>
    </inkml:brush>
  </inkml:definitions>
  <inkml:trace contextRef="#ctx0" brushRef="#br0">206 64 13485,'0'0'10554,"-1"-8"-8184,0 5-2171,0 0-1,1 0 1,-1 0 0,0 1-1,0-1 1,0 0 0,-1 0-1,1 1 1,-1-1 0,1 1-1,-1-1 1,-3-2 0,2 3-102,1 0 0,-1 1 0,0-1 1,0 1-1,0 0 0,0-1 0,-1 2 1,1-1-1,0 0 0,0 1 0,-1-1 0,1 1 1,0 0-1,-6 0 0,3 1-105,0 0-1,0 0 1,0 0-1,0 0 1,0 1 0,0 0-1,0 1 1,1-1-1,-1 1 1,1 0 0,0 1-1,-1-1 1,2 1-1,-1 0 1,0 0 0,1 0-1,0 1 1,0-1-1,0 1 1,0 0-1,1 1 1,0-1 0,0 0-1,0 1 1,1 0-1,0-1 1,0 1 0,0 0-1,1 0 1,0 0-1,0 1 1,0 6 0,1-12 5,0 0 1,0 1 0,0-1 0,1 0 0,-1 0 0,0 0-1,1 0 1,-1 0 0,0 0 0,1 0 0,0 0 0,-1 0 0,1 0-1,-1 0 1,1 0 0,0 0 0,0 0 0,0 0 0,-1-1-1,1 1 1,0 0 0,0-1 0,0 1 0,0 0 0,2 0-1,1 0 1,0 1 0,1-1 0,-1 0-1,0 0 1,0-1 0,1 1 0,5-1-1,0 0-20,0-1 1,-1 0-1,1 0 0,-1-1 0,0 0 0,13-5 0,-16 4 12,-1 1 0,1-1 0,-1 0 0,0 0 0,0-1 0,0 1 1,0-1-1,-1 0 0,1-1 0,-1 1 0,0-1 0,-1 0 0,1 0 0,-1 0 1,0 0-1,0 0 0,0-1 0,-1 1 0,0-1 0,0 0 0,0 0 0,-1 0 1,0 0-1,0 0 0,0 0 0,-1-8 0,0 13-74,-1-1-1,1 1 1,0 0 0,-1 0-1,1 0 1,-1-1 0,1 1 0,-1 0-1,0 0 1,1 0 0,-1 0-1,0 0 1,0 0 0,0 0-1,0 0 1,0 1 0,0-1-1,0 0 1,0 0 0,0 1-1,0-1 1,0 1 0,0-1 0,0 1-1,-1-1 1,1 1 0,0 0-1,0 0 1,0-1 0,-2 1-1,0 0-755,0-1-1,0 1 0,0 0 1,0 0-1,1 0 0,-1 1 1,0-1-1,0 1 0,0-1 1,0 1-1,1 0 1,-5 2-1,-1 4-6151</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7:21.498"/>
    </inkml:context>
    <inkml:brush xml:id="br0">
      <inkml:brushProperty name="width" value="0.025" units="cm"/>
      <inkml:brushProperty name="height" value="0.025" units="cm"/>
    </inkml:brush>
  </inkml:definitions>
  <inkml:trace contextRef="#ctx0" brushRef="#br0">52 98 5541,'0'0'4906,"9"-8"-1511,-3 3-2647,35-39 3655,-39 41-3582,-1 1-1,1-1 0,0 0 1,-1 0-1,0 0 1,0 0-1,0 0 0,0 0 1,0-1-1,0 1 1,0-5-1,-3 8-681,0 1 0,0-1 1,0 1-1,0 0 0,0-1 0,0 1 0,0 0 1,1 0-1,-1 0 0,0 0 0,1 1 0,-3 1 1,-6 7-140,0 0 0,1 1 0,1 0 0,0 1 0,0 0 0,1 0 0,0 1 0,1-1 0,1 1 0,0 1 0,1-1 0,0 1 0,-1 15 0,5-28-33,0 1 0,0 0 1,0-1-1,0 1 0,1-1 0,-1 0 1,1 1-1,-1-1 0,1 1 0,-1-1 1,1 0-1,0 1 0,0-1 1,0 0-1,0 0 0,0 1 0,0-1 1,0 0-1,0 0 0,0 0 1,0 0-1,1 0 0,-1-1 0,0 1 1,1 0-1,-1-1 0,0 1 1,1-1-1,-1 1 0,1-1 0,-1 1 1,1-1-1,-1 0 0,1 0 1,1 0-1,10 1-674,0 0 0,0-1 0,16-1 0,-13 0-556,-3 0-148,0 0 1,0-1 0,0 0 0,0-1 0,15-6-1,18-9-4904</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7:21.917"/>
    </inkml:context>
    <inkml:brush xml:id="br0">
      <inkml:brushProperty name="width" value="0.025" units="cm"/>
      <inkml:brushProperty name="height" value="0.025" units="cm"/>
    </inkml:brush>
  </inkml:definitions>
  <inkml:trace contextRef="#ctx0" brushRef="#br0">177 4 16367,'0'0'3049,"-10"-1"26,7 1-2868,-3-1 74,0 0-1,0 1 0,0 0 1,0 0-1,-1 0 1,1 0-1,0 1 1,0 0-1,0 1 1,0-1-1,0 1 1,1 0-1,-1 1 1,0-1-1,1 1 1,-10 7-1,9-5-208,0 1 1,1 0-1,0 1 1,0-1-1,0 1 1,-6 11-1,10-15-46,-1 1-1,1-1 1,-1 0-1,1 0 1,0 1-1,0-1 1,1 1-1,-1-1 1,1 0-1,-1 1 1,1-1-1,0 1 1,0-1-1,1 1 1,-1-1-1,1 1 1,2 6-1,-2-8-4,1 0 0,0-1 0,0 1-1,0 0 1,0-1 0,0 1 0,1-1 0,-1 0 0,0 0-1,1 0 1,-1 0 0,1 0 0,-1-1 0,1 1-1,-1-1 1,1 1 0,-1-1 0,1 0 0,0 0 0,3-1-1,3 2 53,-1-2-1,1 1 0,0-1 0,-1-1 0,10-2 0,-11 1-48,0 0 0,0 0-1,0-1 1,0 0-1,-1 0 1,0-1 0,0 0-1,0 0 1,6-7-1,-9 9 22,0 0 0,-1-1 0,1 1 0,-1-1 0,0 1 0,0-1 0,0 0-1,0 0 1,-1 0 0,1 0 0,-1 0 0,0 0 0,0 0 0,-1 0 0,1-1 0,-1 1 0,0 0 0,0-5-1,-1 7-27,0 0 0,1 0-1,-1 1 1,0-1 0,0 0 0,0 0-1,0 1 1,-1-1 0,1 1-1,0-1 1,0 1 0,-1 0-1,1-1 1,-1 1 0,0 0-1,1 0 1,-1 0 0,0 0-1,1 0 1,-1 1 0,0-1-1,0 0 1,0 1 0,0-1 0,0 1-1,-2 0 1,-4-2-26,1 1-1,-1 1 1,0-1 0,0 1 0,-8 2-1,15-2 9,1-1 0,0 1 0,0 0 0,-1 0 0,1 0 0,0 0 0,-1 0-1,1 0 1,0 0 0,0 0 0,-1 1 0,1-1 0,0 0 0,0 0 0,-1 0-1,1 0 1,0 0 0,0 0 0,-1 0 0,1 1 0,0-1 0,0 0 0,-1 0 0,1 0-1,0 0 1,0 1 0,0-1 0,0 0 0,-1 0 0,1 1 0,0-1 0,0 0-1,0 0 1,0 1 0,0-1 0,0 0 0,0 0 0,0 1 0,0-1 0,-1 0-1,1 0 1,0 1 0,0-1 0,1 0 0,-1 1 0,0-1 0,0 0 0,0 0-1,0 1 1,0-1 0,0 0 0,0 1 0,14 7-4,131-11-2733,-94 1-2499,0 1-4858,-43 1 1126</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7:23.987"/>
    </inkml:context>
    <inkml:brush xml:id="br0">
      <inkml:brushProperty name="width" value="0.025" units="cm"/>
      <inkml:brushProperty name="height" value="0.025" units="cm"/>
    </inkml:brush>
  </inkml:definitions>
  <inkml:trace contextRef="#ctx0" brushRef="#br0">17 0 10634,'0'8'9053,"-1"5"-4363,-13 76-1468,14-89-3208,0 0 0,0 0 0,-1 1 0,1-1 0,0 0 0,0 1 0,0-1-1,0 0 1,0 1 0,-1-1 0,1 0 0,0 1 0,0-1 0,0 0 0,0 1-1,0-1 1,0 0 0,0 1 0,0-1 0,0 0 0,0 1 0,0-1 0,0 0 0,1 1-1,-1-1 1,0 0 0,0 1 0,0-1 0,0 0 0,1 1 0,-1-1 0,0 0-1,0 0 1,0 1 0,1-1 0,-1 0 0,0 0 0,1 1 0,-1-1 0,0 0-1,0 0 1,1 0 0,-1 0 0,0 1 0,1-1 0,-1 0 0,0 0 0,1 0-1,-1 0 1,0 0 0,1 0 0,23-11 241,23-25-495,-28 17-11,-15 14 251,-1 1 0,1 0 0,0 0 0,1 0 0,-1 1 0,1-1 0,-1 1 0,1 0 0,0 1 0,10-5 0,-14 7 13,-1 1-1,1-1 0,0 1 1,-1-1-1,1 1 1,-1 0-1,1-1 0,0 1 1,-1 0-1,1-1 1,-1 1-1,0 0 0,1 0 1,-1 0-1,0-1 1,1 1-1,-1 0 0,0 0 1,0 0-1,0 0 1,0-1-1,0 1 1,0 0-1,0 0 0,0 0 1,0 0-1,0 1 0,0 37 305,-1-31-281,-7 60 263,8-68-293,0 1 0,0-1 0,0 0 0,0 0 0,0 1 0,0-1 0,0 0 0,0 0 0,0 1 1,0-1-1,1 0 0,-1 0 0,0 1 0,0-1 0,0 0 0,0 0 0,1 0 0,-1 1 1,0-1-1,0 0 0,0 0 0,1 0 0,-1 0 0,0 0 0,0 1 0,0-1 0,1 0 0,-1 0 1,0 0-1,0 0 0,1 0 0,-1 0 0,0 0 0,0 0 0,1 0 0,-1 0 0,0 0 1,1 0-1,-1 0 0,0 0 0,17-4 118,13-12-178,-13 3-419,-14 9 144,1 1-1,0-1 1,0 1 0,0 0-1,0 0 1,0 1-1,1-1 1,-1 1 0,1 0-1,0 0 1,5-1-1,-9 44-4650,-1-27 1688,0-4-2289,0-3-5256</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7:26.602"/>
    </inkml:context>
    <inkml:brush xml:id="br0">
      <inkml:brushProperty name="width" value="0.025" units="cm"/>
      <inkml:brushProperty name="height" value="0.025" units="cm"/>
    </inkml:brush>
  </inkml:definitions>
  <inkml:trace contextRef="#ctx0" brushRef="#br0">74 271 10154,'0'0'261,"0"0"0,0-1 0,1 1 1,-1 0-1,0 0 0,0-1 0,0 1 1,0 0-1,0 0 0,0-1 0,0 1 1,0 0-1,0 0 0,0-1 0,0 1 1,0 0-1,0 0 0,0-1 0,0 1 1,0 0-1,0 0 0,0-1 0,-1 1 1,1 0-1,0 0 0,0 0 0,0-1 0,0 1 1,0 0-1,-1 0 0,1 0 0,0-1 1,0 1-1,0 0 0,-1 0 0,1 0 1,0 0-1,0 0 0,0 0 0,-1-1 1,1 1-1,0 0 0,-1 0 0,-8 10 2299,-6 21-2452,10-20 133,-2 1 101,1 1 1,1 0 0,0 0-1,1 1 1,0-1 0,1 1 0,1-1-1,0 1 1,0 17 0,2-30-337,1-1 1,-1 1 0,1 0-1,0 0 1,-1-1-1,1 1 1,0 0-1,-1-1 1,1 1-1,0-1 1,0 1 0,0-1-1,-1 1 1,1-1-1,0 1 1,0-1-1,0 0 1,0 1 0,0-1-1,0 0 1,0 0-1,0 0 1,0 0-1,0 0 1,0 0-1,0 0 1,0 0 0,0 0-1,1-1 1,33-5 218,-24 1-235,0-1 0,-1 0 1,0-1-1,0 0 0,-1 0 1,0-1-1,0 0 1,0-1-1,-1 0 0,-1 0 1,1-1-1,-2 0 1,1 0-1,8-20 0,-30 58 263,11-22-119,0 1 0,0 0 0,1-1-1,0 1 1,0 0 0,1 1 0,0-1 0,0 0-1,-1 14 1,3-20-112,0-1-1,1 1 1,-1 0-1,0 0 1,1 0-1,-1-1 1,0 1 0,1 0-1,-1 0 1,1-1-1,-1 1 1,1 0-1,0-1 1,-1 1-1,1-1 1,0 1-1,-1-1 1,1 1-1,0-1 1,0 1 0,-1-1-1,1 0 1,0 1-1,0-1 1,0 0-1,-1 0 1,1 0-1,0 1 1,0-1-1,0 0 1,0 0-1,0 0 1,-1 0 0,1-1-1,0 1 1,0 0-1,1 0 1,37-8 120,-27 2-124,1 0-1,-1-1 1,0 0-1,-1-1 0,0 0 1,0-1-1,0 0 1,16-20-1,-7 6-98,-1-2 1,30-51-1,-48 74 81,57-109 27,-53 99-36,1-1 0,-2 0 1,0 0-1,0 0 0,-1 0 0,-1-1 1,1-13-1,-4 29 15,1 0-1,-1 0 1,0 0 0,0 0-1,0 0 1,0 0-1,0 0 1,0 0 0,0-1-1,-4 4 1,-3 8 60,-6 13 112,1 1-1,1 0 1,1 1 0,2 0-1,1 0 1,1 1 0,1 0-1,2 1 1,1-1-1,1 42 1,3-62-192,0 1-1,1-1 1,0 0-1,1 0 1,-1 0-1,6 10 1,-6-14-3,-1-1 1,1-1 0,0 1-1,1 0 1,-1 0-1,1-1 1,-1 0 0,1 1-1,0-1 1,0 0 0,0 0-1,1-1 1,-1 1 0,1-1-1,6 4 1,-10-6 8,1 0 0,-1-1 0,1 1 1,-1 0-1,1 0 0,-1 0 0,1-1 0,-1 1 0,1 0 0,-1 0 1,1-1-1,-1 1 0,1 0 0,-1-1 0,0 1 0,1-1 0,-1 1 1,0-1-1,1 1 0,-1-1 0,0 1 0,1-1 0,-1 1 0,0-1 1,0 1-1,0-1 0,0 1 0,1-1 0,-1 1 0,0-1 0,0 1 1,0-1-1,0 0 0,0 1 0,0-1 0,0 1 0,0-1 0,-1 1 0,1-1 1,0 1-1,0-1 0,0 1 0,-1-2 0,-4-29-36,-4 8-661,-1 0-1,-1 0 0,-1 1 0,-1 1 1,-1 0-1,0 0 0,-2 2 0,0 0 1,-35-30-1,45 44 821,-1 0-1,0 1 1,-1 0-1,1 0 1,-1 1 0,-10-4-1,6 3 2847,28 9-2608,1-1 0,0 0 0,1-1 0,-1-1-1,32 0 1,93-8 1530,-123 4-1836,2 1-193,-10 1-627,1-1 0,-1 0 0,0-1 0,0 0 0,0 0 0,19-8 0,-9-3-6610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30.983"/>
    </inkml:context>
    <inkml:brush xml:id="br0">
      <inkml:brushProperty name="width" value="0.025" units="cm"/>
      <inkml:brushProperty name="height" value="0.025" units="cm"/>
    </inkml:brush>
  </inkml:definitions>
  <inkml:trace contextRef="#ctx0" brushRef="#br0">292 1 14926,'0'0'9059,"-9"9"-8760,-19 24-233,1 2-1,2 1 0,-38 74 1,-25 36-18,37-64-705,70-92-3896,0-7 1462,-1 0 0,17-24 0,7-12-5771</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7:27.616"/>
    </inkml:context>
    <inkml:brush xml:id="br0">
      <inkml:brushProperty name="width" value="0.025" units="cm"/>
      <inkml:brushProperty name="height" value="0.025" units="cm"/>
    </inkml:brush>
  </inkml:definitions>
  <inkml:trace contextRef="#ctx0" brushRef="#br0">53 49 7335,'0'0'8531,"-8"-3"-6471,-26-7-239,23 4 2562,14 0-2148,13 1-1102,18-2-657,1 2 0,1 1 0,-1 2 0,0 2 0,56 5 0,-89-5-475,-1 0-1,1 0 1,-1 1 0,0-1-1,1 0 1,-1 0-1,1 1 1,-1-1 0,0 1-1,1-1 1,-1 1 0,0 0-1,0-1 1,0 1 0,1 0-1,-1 0 1,0 0-1,0 0 1,0 0 0,0 0-1,0 0 1,0 0 0,-1 0-1,1 1 1,0-1 0,-1 0-1,1 1 1,-1-1-1,1 0 1,-1 1 0,1-1-1,-1 0 1,0 1 0,0-1-1,0 1 1,0-1 0,0 1-1,0-1 1,0 0-1,-1 3 1,0 1 5,0-1 1,-1 0-1,0 1 0,0-1 1,0 0-1,0 0 0,-1-1 0,1 1 1,-1 0-1,0-1 0,-5 5 0,-20 14 33,-1-1 0,-50 29 0,45-31 2,-57 45-1,90-64-41,1 0 0,-1 1 0,0-1 0,1 0 0,-1 1 0,0-1 0,1 1 0,-1-1 0,0 1 0,1-1 0,-1 1 0,1-1 0,-1 1 0,1-1 0,-1 1 0,1 0 0,0-1 0,-1 1 0,1 0 0,0 0 0,-1-1 0,1 1 0,0 0 0,0 0 0,0-1 0,0 1 0,0 0 0,0 0 0,0-1 0,0 1 0,0 0 0,0 0 0,0 0 0,0 1 0,2-1 3,0-1 1,-1 1-1,1 0 0,0 0 1,0-1-1,0 1 0,-1-1 1,1 1-1,0-1 0,0 0 1,0 0-1,0 0 0,2 0 0,70-8 65,31-15-137,22-5-1729,-40 21-9673,-80 7 5787</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7:27.989"/>
    </inkml:context>
    <inkml:brush xml:id="br0">
      <inkml:brushProperty name="width" value="0.025" units="cm"/>
      <inkml:brushProperty name="height" value="0.025" units="cm"/>
    </inkml:brush>
  </inkml:definitions>
  <inkml:trace contextRef="#ctx0" brushRef="#br0">1 81 15887,'0'0'9577,"88"-17"-7431,-31 6-672,6-1-866,3-1-384,-3 3-160,-3 1-32,-13 5-640,-11 0-1378,-7 4-1057,-14 0-416,-7 0 672,-8 3-1089,0 2-1921</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7:28.396"/>
    </inkml:context>
    <inkml:brush xml:id="br0">
      <inkml:brushProperty name="width" value="0.025" units="cm"/>
      <inkml:brushProperty name="height" value="0.025" units="cm"/>
    </inkml:brush>
  </inkml:definitions>
  <inkml:trace contextRef="#ctx0" brushRef="#br0">73 36 12236,'0'0'6833,"12"-1"-4394,76-12 543,-33 4-1096,74-3-1,-127 12-1884,-1 0-1,1 0 0,-1 0 1,1 0-1,-1 0 0,1 0 0,-1 0 1,1 0-1,-1 1 0,1-1 1,-1 1-1,1-1 0,-1 1 0,1-1 1,-1 1-1,1 0 0,-1 0 1,0 0-1,0 0 0,1 0 1,-1 0-1,1 2 0,-1-2 20,-1 1-1,1-1 1,-1 1 0,0-1-1,0 1 1,0-1-1,0 0 1,0 1 0,0-1-1,0 1 1,0-1 0,-1 1-1,1-1 1,0 1-1,-1-1 1,1 0 0,-1 1-1,-1 1 1,-3 5 168,0 0 0,0-1 1,0 1-1,-1-1 0,-1-1 1,-8 9-1,-1-2 43,-1 0 0,0-1 0,0-1 0,-1-1 0,-1 0 0,-27 10 1,63-24-665,0 2 0,0 0 0,0 1 0,0 1 0,0 0 0,-1 2 0,1 0 0,21 5 0,-36-7 399,0 1 0,-1-1 1,1 1-1,-1 0 1,1-1-1,-1 1 0,1 0 1,-1 0-1,1 0 1,-1 0-1,0 0 0,1 0 1,-1 0-1,0 0 1,0 1-1,0-1 1,0 0-1,0 1 0,0-1 1,-1 1-1,1-1 1,0 1-1,-1 0 0,1-1 1,-1 1-1,1 1 1,-1 0 89,-1 0 1,1 0 0,-1-1 0,0 1 0,0 0-1,0-1 1,0 1 0,0-1 0,0 1-1,-1-1 1,1 0 0,-1 0 0,0 1 0,-2 1-1,-7 7 454,0-1 0,0 0-1,-1-1 1,-21 12 0,15-11-294,0 0 0,0-2 0,-1 0 0,0-1 1,0-1-1,-1-1 0,0 0 0,0-2 0,0 0 1,0-1-1,-36-2 0,31-7-1851,25 6 1484,0 1-1,-1 0 0,1-1 1,-1 1-1,1 0 1,0-1-1,-1 1 0,1-1 1,0 1-1,0-1 1,-1 1-1,1-1 1,0 1-1,0-1 0,0 1 1,-1-1-1,1 1 1,0-1-1,0 1 1,0-1-1,0 1 0,0-1 1,0 1-1,0-1 1,0 0-1,1-1-323,0 0 1,0 1-1,0-1 0,0 0 1,0 1-1,0-1 0,1 1 1,-1-1-1,0 1 0,1 0 0,-1-1 1,1 1-1,0 0 0,-1 0 1,1 0-1,0 0 0,-1 0 1,3 0-1,19-10-7543</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7:31.505"/>
    </inkml:context>
    <inkml:brush xml:id="br0">
      <inkml:brushProperty name="width" value="0.025" units="cm"/>
      <inkml:brushProperty name="height" value="0.025" units="cm"/>
    </inkml:brush>
  </inkml:definitions>
  <inkml:trace contextRef="#ctx0" brushRef="#br0">224 71 10954,'2'-63'10127,"-2"63"-10063,0 0 0,0-1 0,0 1 0,0-1 1,0 1-1,-1 0 0,1-1 0,0 1 0,0 0 0,0-1 0,-1 1 0,1 0 0,0-1 0,0 1 0,-1 0 0,1-1 0,0 1 0,-1 0 0,1 0 0,0-1 0,-1 1 0,1 0 0,0 0 0,-1 0 0,1 0 0,0 0 0,-1-1 1,1 1-1,-1 0 0,1 0 0,0 0 0,-1 0 0,1 0 0,-1 0 0,1 0 0,0 0 0,-1 0 0,1 0 0,-1 1 0,1-1 0,0 0 0,-1 0 0,1 0 0,0 0 0,-1 1 0,1-1 0,-1 0 0,1 0 0,0 1 1,0-1-1,-1 0 0,1 0 0,0 1 0,0-1 0,-1 1 0,-16 15 225,6 5 259,0 0 0,2 0-1,0 1 1,-8 35 0,-15 95 1306,29-138-1771,-4 25 113,1 1 0,1-1 0,3 1-1,1 0 1,6 55 0,-1-78-118,-2-17 125,-8-30-73,-18-28-354,11 29-267,1 0 0,2 0-1,1-1 1,-7-37 0,16 67 491,0-1 0,0 1 0,0-1 0,0 1 0,0 0 1,0-1-1,0 1 0,1 0 0,-1-1 0,0 1 0,0-1 0,0 1 0,0 0 0,1-1 0,-1 1 0,0 0 0,0-1 1,1 1-1,-1 0 0,0 0 0,1-1 0,-1 1 0,0 0 0,1 0 0,-1-1 0,0 1 0,1 0 0,-1 0 0,0 0 1,1 0-1,-1 0 0,1-1 0,-1 1 0,0 0 0,1 0 0,-1 0 0,1 0 0,-1 0 0,0 0 0,1 0 1,-1 1-1,1-1 0,-1 0 0,0 0 0,1 0 0,-1 0 0,0 0 0,1 0 0,-1 1 0,0-1 0,1 0 0,-1 0 1,0 1-1,1-1 0,-1 0 0,0 1 0,1-1 0,25 15 250,-25-14-243,6 3 14,-1-1 0,1 1 0,-1-1 1,1-1-1,0 1 0,0-1 0,1 0 1,-1-1-1,0 1 0,0-2 0,1 1 1,-1-1-1,1 0 0,-1 0 0,0-1 1,1 0-1,-1-1 0,0 1 0,0-1 1,0-1-1,0 1 0,0-1 0,-1 0 1,1-1-1,-1 0 0,0 0 0,10-8 1,-7 5 7,-1-1-1,0 1 1,0-2 0,-1 1 0,0-1 0,0 0-1,-1 0 1,0-1 0,-1 0 0,0 0 0,-1 0-1,0 0 1,-1-1 0,0 0 0,0 0 0,-1 0-1,0 0 1,-1-11 0,-24 59 777,12-5-265,-9 48-1,18-68-423,0 0 0,0 0 0,1 0 1,1 0-1,0 1 0,1-1 0,3 17 0,-3-27-119,-1-1 0,0 0 0,1 0 1,-1 0-1,1 0 0,0 0 0,-1 0 0,1 0 0,0 0 0,0 0 0,-1 0 1,1 0-1,0-1 0,0 1 0,0 0 0,0-1 0,0 1 0,0 0 0,0-1 1,0 1-1,0-1 0,1 0 0,-1 1 0,0-1 0,0 0 0,0 1 1,0-1-1,1 0 0,-1 0 0,0 0 0,0 0 0,0 0 0,1-1 0,-1 1 1,0 0-1,0-1 0,0 1 0,0 0 0,0-1 0,0 1 0,1-1 0,-1 0 1,0 1-1,1-2 0,4-1-94,0-1 1,0 1-1,-1-1 1,0 0-1,1 0 1,7-9-1,-8 6-856,-1 0-1,1 0 1,-1 0-1,0 0 1,3-11-1,7-42-11541,-10 22-1087</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7:31.846"/>
    </inkml:context>
    <inkml:brush xml:id="br0">
      <inkml:brushProperty name="width" value="0.025" units="cm"/>
      <inkml:brushProperty name="height" value="0.025" units="cm"/>
    </inkml:brush>
  </inkml:definitions>
  <inkml:trace contextRef="#ctx0" brushRef="#br0">1 0 1313,'0'0'29500,"10"19"-44170,5-10 3556</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7:32.206"/>
    </inkml:context>
    <inkml:brush xml:id="br0">
      <inkml:brushProperty name="width" value="0.025" units="cm"/>
      <inkml:brushProperty name="height" value="0.025" units="cm"/>
    </inkml:brush>
  </inkml:definitions>
  <inkml:trace contextRef="#ctx0" brushRef="#br0">220 0 15567,'0'0'14130,"-12"3"-13233,9-2-851,-87 26 457,78-23-490,1 1 0,-1 0 1,1 1-1,0 0 0,0 1 0,-13 10 0,23-17-19,1 1 0,-1-1 0,1 0 0,-1 0 0,1 0 0,-1 1 0,1-1 0,-1 0-1,1 1 1,-1-1 0,1 0 0,0 1 0,-1-1 0,1 0 0,0 1 0,-1-1 0,1 1 0,0-1 0,-1 1 0,1-1 0,0 1 0,0-1 0,0 1 0,0-1 0,-1 1 0,1-1 0,0 1 0,0-1 0,0 1-1,0 0 1,0-1 0,0 1 0,0-1 0,0 1 0,0-1 0,1 1 0,-1-1 0,0 1 0,0-1 0,0 1 0,1-1 0,-1 1 0,0-1 0,0 1 0,1-1 0,-1 0 0,0 1 0,1-1 0,-1 1 0,1-1-1,-1 0 1,1 1 0,-1-1 0,0 0 0,1 1 0,-1-1 0,1 0 0,-1 0 0,1 0 0,-1 0 0,1 1 0,0-1 0,-1 0 0,1 0 0,-1 0 0,1 0 0,-1 0 0,1 0 0,0 0 0,50 0-579,-41 0 370,42-2-847,-29 1 523,0 0 0,32 4 0,-54-3 542,1 0 0,0 0 0,-1 0 0,1 1 0,-1-1 0,1 0 0,-1 1 0,1-1 1,-1 1-1,1-1 0,-1 1 0,1 0 0,-1 0 0,0 0 0,1 0 0,-1 0 1,0 0-1,0 0 0,0 0 0,0 0 0,0 0 0,0 1 0,0-1 0,0 0 0,0 1 1,0-1-1,-1 0 0,1 1 0,-1-1 0,1 1 0,-1 0 0,1-1 0,-1 1 0,0-1 1,0 1-1,0-1 0,0 1 0,0 0 0,0-1 0,0 1 0,-1-1 0,1 1 1,-1 2-1,-1 1 199,0 1 1,-1 0-1,1-1 1,-1 0-1,0 0 1,0 0-1,-1 0 1,0 0-1,1-1 1,-8 7-1,1-3-43,-1 1 0,0-2-1,-1 1 1,1-2-1,-1 1 1,-1-2 0,1 1-1,-1-2 1,0 0-1,0 0 1,-1-1-1,1-1 1,-1 0 0,1-1-1,-1 0 1,-15-2-1,29 1-242,-1 0-1,1 0 0,0 0 1,-1 0-1,1 0 1,0 0-1,-1 0 0,1 0 1,0 0-1,-1 0 1,1-1-1,0 1 0,-1 0 1,1 0-1,0 0 0,-1 0 1,1-1-1,0 1 1,-1 0-1,1 0 0,0 0 1,0-1-1,-1 1 1,1 0-1,0-1 0,0 1 1,0 0-1,0 0 0,-1-1 1,1 1-1,0 0 1,0-1-1,0 1 0,0 0 1,0-1-1,0 0 1,6-13-3813,17-10-4669,-3 9 670</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7:32.550"/>
    </inkml:context>
    <inkml:brush xml:id="br0">
      <inkml:brushProperty name="width" value="0.025" units="cm"/>
      <inkml:brushProperty name="height" value="0.025" units="cm"/>
    </inkml:brush>
  </inkml:definitions>
  <inkml:trace contextRef="#ctx0" brushRef="#br0">77 0 11819,'0'0'17435,"-3"12"-16244,-23 87-436,-11 46 302,33-126-972,1 0 0,1 1 0,1-1 0,0 0 0,4 29 0,-3-46-85,0 0 0,1 1 0,-1-1 0,0 0 0,1 0 1,0 0-1,-1 0 0,1 1 0,0-1 0,0 0 0,0 0 0,1 0 0,-1-1 0,0 1 0,1 0 0,-1 0 1,1-1-1,0 1 0,-1-1 0,1 1 0,0-1 0,0 0 0,0 0 0,0 0 0,0 0 0,0 0 0,0 0 1,0 0-1,1-1 0,-1 1 0,0-1 0,0 0 0,0 1 0,1-1 0,-1 0 0,0 0 0,1-1 0,-1 1 1,0 0-1,0-1 0,0 1 0,1-1 0,2-1 0,4-1-2,1-1 0,-1 0-1,1 0 1,-1-1 0,0 0 0,-1 0-1,1-1 1,8-8 0,5-12-105,-19 22 119,0 0 0,1 0 0,-1 0 1,1 0-1,0 0 0,8-6 1,-11 18-7,0-1 0,-1 1 0,0-1 1,0 1-1,-2 7 0,-12 44 87,8-40-253,1 1-1,2-1 0,0 1 1,-1 20-1,5-33-3747</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9:39.170"/>
    </inkml:context>
    <inkml:brush xml:id="br0">
      <inkml:brushProperty name="width" value="0.025" units="cm"/>
      <inkml:brushProperty name="height" value="0.025" units="cm"/>
    </inkml:brush>
  </inkml:definitions>
  <inkml:trace contextRef="#ctx0" brushRef="#br0">1 572 9737,'0'0'160,"3"10"187,-1-5-261,0 0-1,0-1 1,0 1-1,0 0 0,1-1 1,0 0-1,0 1 1,0-1-1,1 0 1,-1 0-1,1-1 0,0 1 1,0-1-1,0 0 1,1 0-1,-1 0 0,1-1 1,-1 1-1,1-1 1,6 2-1,17 5 264,1-1 0,-1-2-1,1 0 1,55 2 0,119-9 163,-190 1-472,59-6 162,0-3 1,0-3-1,-1-3 1,0-3-1,130-52 0,322-184 2496,-486 235-2484,56-32 393,158-78 904,-192 102-1074,1 3-1,81-22 0,-117 41-278,0 0-1,0 2 1,49-1-1,-65 9-413,-8-5 77,0 0 0,0 1 1,-1-1-1,1 0 0,0 1 1,0-1-1,0 0 0,0 1 0,0-1 1,0 0-1,-1 1 0,1-1 1,0 0-1,0 1 0,0-1 1,-1 0-1,1 0 0,0 1 1,0-1-1,-1 0 0,1 0 1,0 0-1,-1 1 0,1-1 1,0 0-1,0 0 0,-1 0 0,1 0 1,-1 0-1,1 0 0,0 1 1,-1-1-1,1 0 0,0 0 1,-1 0-1,1 0 0,-1 0 1,-9 0-4659</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9:39.516"/>
    </inkml:context>
    <inkml:brush xml:id="br0">
      <inkml:brushProperty name="width" value="0.025" units="cm"/>
      <inkml:brushProperty name="height" value="0.025" units="cm"/>
    </inkml:brush>
  </inkml:definitions>
  <inkml:trace contextRef="#ctx0" brushRef="#br0">9 121 4292,'0'0'6401,"-2"-9"-4805,-4-28-843,5 35-674,1 0-1,0 0 1,0 1 0,0-1 0,0 0 0,1 0 0,-1 0 0,0 1 0,1-1-1,-1 0 1,1 0 0,0 1 0,-1-1 0,1 0 0,0 1 0,0-1 0,0 1-1,0-1 1,1 1 0,-1 0 0,0-1 0,0 1 0,1 0 0,-1 0 0,1 0-1,-1 0 1,3-1 0,44-16 1171,-46 18-1185,29-5 190,-1 1 1,0 2-1,1 1 0,0 1 0,-1 1 1,1 2-1,-1 2 0,0 0 0,0 2 1,47 17-1,-60-18-228,0 0 1,0 2-1,-1 0 0,1 1 0,-2 0 1,20 15-1,-29-18-28,0-1 0,-1 1 0,1 0 1,-1 0-1,0 0 0,-1 1 0,1 0 0,-1 0 0,-1 0 0,1 0 0,-1 0 1,-1 1-1,1 0 0,-1-1 0,-1 1 0,2 16 0,-2-6 51,-1 0-1,-1 0 1,-1 0-1,-1 0 1,0 0-1,-1-1 1,-10 26-1,-7 10 157,-29 51 0,-3 6-1564,38-68-3355</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1:06.249"/>
    </inkml:context>
    <inkml:brush xml:id="br0">
      <inkml:brushProperty name="width" value="0.025" units="cm"/>
      <inkml:brushProperty name="height" value="0.025" units="cm"/>
    </inkml:brush>
  </inkml:definitions>
  <inkml:trace contextRef="#ctx0" brushRef="#br0">1 75 737,'41'-21'3560,"3"-1"-3698,-11 2-135,-15 9-442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14.098"/>
    </inkml:context>
    <inkml:brush xml:id="br0">
      <inkml:brushProperty name="width" value="0.025" units="cm"/>
      <inkml:brushProperty name="height" value="0.025" units="cm"/>
    </inkml:brush>
  </inkml:definitions>
  <inkml:trace contextRef="#ctx0" brushRef="#br0">6474 573 4260,'-10'-2'715,"-49"-14"1419,-200-39 366,167 39-3051,-95-29-1,-86-15 1639,-67 24 125,-138-20-1185,177 6 958,-390-15-1,328 57-324,-142-7-265,4-43-312,461 50-79,-116-22 309,-1 6 1,-187-5-1,249 30-247,1 3-1,-1 5 1,-118 26-1,91-8-216,2 5 0,-226 94 0,302-106 198,0 3 0,2 1 0,1 2 0,0 2 0,2 2 0,2 1 0,1 2 0,1 2 0,2 1 0,-44 61 0,49-55-38,3 0 0,1 2-1,-23 58 1,39-80-14,1 1-1,0-1 0,2 1 1,0 1-1,2-1 0,0 0 1,2 1-1,0-1 0,4 26 1,-1-40-3,0 0 1,1 1 0,1-1 0,-1 0 0,1 0-1,1 0 1,0-1 0,0 0 0,0 0-1,1 0 1,1 0 0,-1-1 0,1 0-1,0-1 1,11 9 0,6 3-43,1-1 0,1 0 1,45 19-1,6-3 48,1-4 0,2-4 0,0-3 0,144 21 1,341 4-89,-524-45 114,983 11 47,0-52 13,-22 19-8,383-25-755,-837-22-1065,-435 45 1709,-2-4 1,194-74-1,-271 86 457,0-1 0,-1-1-1,-1-2 1,55-41-1,-79 53-327,0-1-1,0 0 0,-1 0 1,0-1-1,0 1 0,-1-1 1,0-1-1,0 0 0,-1 1 1,0-1-1,-1-1 0,0 1 1,0-1-1,-1 0 1,0 0-1,-1 0 0,0 0 1,-1 0-1,0 0 0,0-1 1,-1 1-1,-1-11 0,-1 13-54,-1-1-1,1 0 0,-2 1 0,1 0 1,-1-1-1,0 1 0,-1 1 1,0-1-1,0 1 0,-1 0 1,0 0-1,0 0 0,0 1 1,-9-7-1,-12-8 59,0 0-1,-40-22 1,-3 4-65,-2 3 0,-2 4-1,-1 2 1,-91-22 0,32 19-34,-224-25 0,-391 33-5901,591 25 2741,-81 0-4493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48:03.147"/>
    </inkml:context>
    <inkml:brush xml:id="br0">
      <inkml:brushProperty name="width" value="0.025" units="cm"/>
      <inkml:brushProperty name="height" value="0.025" units="cm"/>
    </inkml:brush>
  </inkml:definitions>
  <inkml:trace contextRef="#ctx0" brushRef="#br0">11 118 15310,'0'0'6994,"10"0"-5969,-5 0-881,24 2 252,1-2 0,43-5-1,-65 4-385,0 0-1,1-1 0,-1 0 1,0 0-1,0-1 1,0 0-1,0 0 1,-1-1-1,1 0 1,-1 0-1,0-1 1,0 0-1,-1-1 1,10-8-1,-15 13-2,0 0 1,0 0-1,0 0 0,0 0 0,-1 0 1,1 0-1,0 0 0,0 0 0,-1 0 1,1 0-1,-1 0 0,1 0 0,-1 0 0,1-1 1,-1 1-1,0 0 0,1 0 0,-1-1 1,0 1-1,0 0 0,0-1 0,0 1 1,0 0-1,0 0 0,-1-1 0,1 1 1,0 0-1,0 0 0,-2-2 0,1 1-16,-1 0 0,0 1-1,0-1 1,0 1 0,0 0-1,0 0 1,0 0 0,0 0-1,0 0 1,-1 0-1,1 0 1,0 1 0,0-1-1,-4 1 1,-10-2-88,1 1 1,-1 0-1,-24 3 0,31-1 146,0 1 0,0 1 0,0-1 0,0 1 0,0 1 0,0-1 0,1 2 0,0-1 0,0 1-1,-8 6 1,10-6 125,1-1-1,-1 1 1,1-1-1,0 1 0,1 1 1,-1-1-1,1 1 1,0 0-1,1 0 0,-1 0 1,1 0-1,1 0 1,-1 1-1,-2 8 0,5-13-169,0 0 0,-1 0 0,1 0 0,0 0-1,0 0 1,0 0 0,0 0 0,0-1-1,0 1 1,1 0 0,-1 0 0,1 0-1,-1 0 1,1 0 0,0 0 0,0-1-1,0 1 1,0 0 0,0-1 0,0 1-1,0-1 1,0 1 0,1-1 0,1 3 0,2-1-102,-1-1 1,0 0-1,0 1 1,1-1-1,-1-1 1,1 1-1,0-1 1,-1 1-1,10 0 1,8 0-1278,0-1 1,1-1-1,27-3 0,9-6-4214</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31.312"/>
    </inkml:context>
    <inkml:brush xml:id="br0">
      <inkml:brushProperty name="width" value="0.025" units="cm"/>
      <inkml:brushProperty name="height" value="0.025" units="cm"/>
    </inkml:brush>
  </inkml:definitions>
  <inkml:trace contextRef="#ctx0" brushRef="#br0">210 0 12236,'0'0'4964,"-4"9"-3624,-87 230 2411,80-201-3139,1 1 0,2 0 0,2 1 1,-2 65-1,8-100-697,1-1 0,-1 1 1,1 0-1,0 0 0,0 0 0,0-1 0,3 7 1,9 15-5804,-12-42-8158</inkml:trace>
  <inkml:trace contextRef="#ctx0" brushRef="#br0" timeOffset="1">1 287 10570,'0'0'12716,"72"-8"-12588,-36 15-160,-1-6-2402,-5-1-4869</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1:07.249"/>
    </inkml:context>
    <inkml:brush xml:id="br0">
      <inkml:brushProperty name="width" value="0.025" units="cm"/>
      <inkml:brushProperty name="height" value="0.025" units="cm"/>
    </inkml:brush>
  </inkml:definitions>
  <inkml:trace contextRef="#ctx0" brushRef="#br0">288 340 2210,'0'0'240,"-11"5"81,-27 14 94,5-1 1012,-2-1 1,-36 11-1,47-23-514,-26 7 1866,49-12-2719,-1 1 0,1-1 0,-1 1 0,1 0 0,-1 0 0,1 0 0,0-1 0,0 1 0,-1 0 0,1 1 0,0-1 0,0 0 0,0 0 0,0 0 0,0 1 0,1-1 0,-1 0 0,0 1 0,0-1 0,1 1 0,-1-1 0,1 1 0,0-1 0,-1 1 0,1-1 0,0 3 0,4-3-1,0 0 0,1 0-1,-1-1 1,1 1 0,-1-1-1,1 0 1,7-2 0,4-2-5,-1 0 1,1-1 0,-1-1-1,-1-1 1,1 0-1,16-11 1,9-3-47,479-227 200,-528 248-27,1 0 6,-1 0 0,0 0 0,1 1 0,-13 3-1,-60 25-137,-27 8-3,1 6 0,-110 60 0,201-91-37,30-13-10,32-13-7,689-340 8,-728 351 6,13-7 33,-17 6-16,-12 3-5,-6 4-17,1 0 0,-1 1 1,1 0-1,0 1 0,0 1 1,1 1-1,-21 12 0,0-1 5,-458 216 501,486-231-527,0-1 5,1 0 0,-1 1 0,1 0 0,0 0 1,0 0-1,0 1 0,0-1 0,1 1 0,0 0 0,-1 0 0,1 1 0,-6 9 0,12-13-1591,13-3-2243</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1:35.905"/>
    </inkml:context>
    <inkml:brush xml:id="br0">
      <inkml:brushProperty name="width" value="0.025" units="cm"/>
      <inkml:brushProperty name="height" value="0.025" units="cm"/>
    </inkml:brush>
  </inkml:definitions>
  <inkml:trace contextRef="#ctx0" brushRef="#br0">1 0 4228,'0'10'11915,"4"35"-9573,2-1 0,21 75 0,-13-73-1940,2 0 0,33 68 0,-33-86-412,-10-19-107,0 0-1,-1 1 0,-1 0 1,0-1-1,6 22 1,-15-32-6910,-18-15 2485,-1-5-566</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1:36.264"/>
    </inkml:context>
    <inkml:brush xml:id="br0">
      <inkml:brushProperty name="width" value="0.025" units="cm"/>
      <inkml:brushProperty name="height" value="0.025" units="cm"/>
    </inkml:brush>
  </inkml:definitions>
  <inkml:trace contextRef="#ctx0" brushRef="#br0">43 345 11307,'0'0'2487,"-7"-9"215,5 6-2572,-2-1 176,1 1 0,0-1 0,0 0 0,0 0 0,1 0 1,-1 0-1,1 0 0,0 0 0,1-1 0,-1 1 0,1-1 0,-1 1 0,1-1 1,0 0-1,1 1 0,-1-1 0,1 0 0,0 0 0,1 1 0,-1-1 0,1 0 1,-1 1-1,1-1 0,3-8 0,3 3-32,0-1 1,1 1-1,0 0 1,0 0-1,1 1 0,0 0 1,1 1-1,0 0 1,12-8-1,7-2 146,1 1 0,37-16 0,-48 25-364,0 0 0,1 1 0,0 1 0,0 1 0,0 1 0,0 1 0,1 0 0,-1 2 0,38 1 0,-54 1-55,0 0-1,0 0 0,0 0 0,0 0 1,0 1-1,0-1 0,0 1 0,0 0 1,-1 0-1,1 0 0,-1 1 0,1-1 1,-1 1-1,0 0 0,0 0 0,0 0 1,0 1-1,-1-1 0,1 0 0,-1 1 1,0 0-1,0-1 0,0 1 0,-1 0 1,1 0-1,-1 0 0,0 0 1,0 0-1,0 1 0,-1-1 0,0 0 1,0 8-1,1 2 137,-2 0 0,0 0 1,0 0-1,-2 0 0,1 0 0,-2-1 1,0 1-1,-11 25 0,-3-7 653,-35 49 0,-13 22 310,64-102-1100,1 1 0,0 0 0,0 0 0,0 0 0,0 0 0,0 0 0,1 0 0,-1 0 0,1 1 0,-1-1 0,1 0 0,0 0 0,-1 0 0,1 1 0,0-1 0,1 0 0,-1 0 0,0 0 0,1 1 0,-1-1 0,1 0 0,0 0 0,1 3 0,-1-3 0,1-1 0,0 1 0,0 0 0,0-1 0,0 1 0,1-1 0,-1 1 0,0-1 0,1 0 0,-1 0 0,0 0 0,1 0 0,-1-1 0,1 1 0,0-1 0,3 1 0,13 0 0,-1-1 0,1 0 0,-1-2 0,24-4 0,-38 6-11,61-12-2691,-37 7-590,0-1 0,0-2 0,37-16-1,-42 13-5520</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1:36.640"/>
    </inkml:context>
    <inkml:brush xml:id="br0">
      <inkml:brushProperty name="width" value="0.025" units="cm"/>
      <inkml:brushProperty name="height" value="0.025" units="cm"/>
    </inkml:brush>
  </inkml:definitions>
  <inkml:trace contextRef="#ctx0" brushRef="#br0">11 165 18257,'0'0'7442,"10"3"-6593,-2-2-818,-1 0 0,1 0 0,-1 0 0,1-1 0,0 0 0,-1-1 0,1 0-1,-1 0 1,1 0 0,-1-1 0,0 0 0,1-1 0,-1 0 0,0 0 0,-1 0 0,1-1 0,-1 0 0,1 0 0,8-8 0,34-33-395,-46 43 352,-1-1 0,0 0 0,0 1 0,0-1 0,0 0-1,-1 0 1,1 0 0,-1 0 0,0-1 0,0 1 0,0 0 0,0 0 0,0-1 0,-1 1-1,0-1 1,1 1 0,-2-5 0,1 7 22,-1-1 0,0 1 1,0-1-1,0 1 0,0 0 0,0-1 0,0 1 0,-1 0 0,1 0 0,0 0 1,-1 0-1,1 0 0,0 0 0,-1 0 0,1 0 0,-1 0 0,0 1 1,1-1-1,-1 1 0,0-1 0,1 1 0,-1 0 0,0-1 0,1 1 0,-1 0 1,0 0-1,0 0 0,1 0 0,-1 1 0,-3 0 0,-2-1 52,-1 1 0,1 0 0,-1 0 0,1 1 0,0 0 0,-8 3 0,5 1 42,1 0 1,0 0-1,1 1 1,-1 0 0,1 1-1,1 0 1,-1 0-1,2 0 1,-1 1 0,1 0-1,0 0 1,1 1-1,-5 10 1,4-8 66,1 0-1,1 1 1,0 0 0,1 0-1,0 0 1,1 0 0,0 0-1,1 0 1,0 1 0,2 17-1,0-29-166,-1 1 0,0-1 0,1 0 0,-1 0 0,1 0-1,0 0 1,0 0 0,0 0 0,0 0 0,0 0 0,0 0-1,0 0 1,1 0 0,-1-1 0,1 1 0,-1 0 0,1-1-1,0 1 1,0-1 0,-1 0 0,1 0 0,3 2 0,0-1-111,0-1 0,-1 1 1,1-1-1,0 0 1,0-1-1,0 1 0,0-1 1,0 0-1,9-1 1,-1 0-726,0-2 1,-1 1 0,1-2-1,-1 1 1,0-2-1,0 0 1,15-8 0,18-20-5671,-4-3-4757</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1:37.012"/>
    </inkml:context>
    <inkml:brush xml:id="br0">
      <inkml:brushProperty name="width" value="0.025" units="cm"/>
      <inkml:brushProperty name="height" value="0.025" units="cm"/>
    </inkml:brush>
  </inkml:definitions>
  <inkml:trace contextRef="#ctx0" brushRef="#br0">91 309 16464,'0'0'2461,"-9"6"192,3-3-2329,0 1 0,0 0 0,1 0 0,0 0 0,0 1 0,0 0 0,0 0 0,1 0 0,0 1 0,0 0 0,0-1 0,1 1 0,0 0 0,0 1 0,1-1 0,-1 1 0,1-1 0,1 1 1,-2 9-1,2-13-285,0 0 1,1 1 0,0-1 0,0 0 0,0 0 0,0 0-1,0 0 1,0 1 0,1-1 0,-1 0 0,1 0 0,0 0-1,0 0 1,0 0 0,1 0 0,-1 0 0,1 0 0,0-1-1,-1 1 1,1-1 0,0 1 0,5 4 0,-3-5-36,0 0-1,0 0 1,0 0 0,1-1 0,-1 1-1,1-1 1,-1 0 0,1 0 0,-1-1 0,1 1-1,-1-1 1,1 0 0,0 0 0,-1-1 0,8-1-1,-6 1-5,-1 0 0,1 0 0,-1-1-1,0 0 1,0 0 0,0 0 0,0-1-1,0 1 1,0-1 0,0 0 0,-1-1-1,0 1 1,8-8 0,-5 3-3,-1 0-1,0-1 1,-1 1 0,1-1-1,-2 0 1,1-1-1,2-9 1,2-7 204,-2 1-1,-2-2 1,0 1-1,2-52 1,-6 51 118,1-68 247,-3 88-483,1-1 0,-1 1 0,0 0 0,-1 0 0,0 0 1,0 0-1,-1 0 0,1 0 0,-8-12 0,10 18-74,-1 1 0,1-1 0,0 1 0,0-1 0,0 1 0,-1-1 0,1 1 0,0-1 0,-1 1 0,1 0 0,0-1 0,-1 1 0,1 0 0,0-1 0,-1 1 0,1 0 0,-1-1 0,1 1 0,-1 0 0,1 0 0,-1-1-1,1 1 1,-1 0 0,1 0 0,-1 0 0,1 0 0,-1 0 0,1 0 0,-1 0 0,1 0 0,-1 0 0,1 0 0,-1 0 0,1 0 0,-1 0 0,1 0 0,-2 1 0,-8 19 369,3 32 104,6-37-474,1 1 0,1-1 0,1 1 1,0-1-1,1 1 0,1-1 0,0 0 0,1-1 0,8 18 0,-2-12-49,0-1-1,1 0 0,1-1 0,0-1 0,1 0 0,17 15 0,1-3-1817,-9-13-2225,-1-5-3878</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1:37.917"/>
    </inkml:context>
    <inkml:brush xml:id="br0">
      <inkml:brushProperty name="width" value="0.025" units="cm"/>
      <inkml:brushProperty name="height" value="0.025" units="cm"/>
    </inkml:brush>
  </inkml:definitions>
  <inkml:trace contextRef="#ctx0" brushRef="#br0">1 0 14798,'0'0'7298,"-1"12"-5649,3 28-789,2 0-1,1 0 1,2 0-1,1-1 1,3 0-1,1-1 0,2 0 1,26 50-1,-39-84-837,1-1 0,-1 0 0,1 1-1,0-1 1,0 0 0,1 0-1,-1 0 1,1 0 0,-1 0-1,1-1 1,0 1 0,0-1-1,0 0 1,0 0 0,1 0 0,-1 0-1,0 0 1,1-1 0,-1 0-1,1 1 1,5 0 0,-5-2-8,0-1-1,0 1 1,-1-1 0,1 0 0,0 0 0,0 0 0,-1 0 0,1 0 0,-1-1-1,1 0 1,-1 0 0,0 0 0,1 0 0,-1 0 0,0-1 0,0 1 0,-1-1 0,1 0-1,-1 0 1,4-5 0,9-14-20,-1 0 0,-1-1-1,-1 0 1,-1-1 0,-1 0 0,9-37-1,-10 37-8,-6 82-81,-3-28 107,-1-22-25,1 1 0,0-1 0,0 0 0,1 0 0,0 1 0,0-1 0,1 0 0,0 0 0,0 0 0,1 0 0,0-1 0,4 8 1,-6-13-135,0-1 0,1 0 0,-1 1 1,0-1-1,1 0 0,-1 0 0,1 0 1,-1 0-1,1 0 0,0-1 1,-1 1-1,1 0 0,0-1 0,0 1 1,0-1-1,-1 0 0,1 1 0,0-1 1,0 0-1,0 0 0,0 0 1,-1-1-1,1 1 0,0 0 0,0-1 1,0 1-1,-1-1 0,1 1 0,0-1 1,-1 0-1,1 0 0,1-1 1,5-2-1232,-2 0 0,1-1 0,0 0 0,-1 0 0,10-11 0,10-14-5545</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1:38.275"/>
    </inkml:context>
    <inkml:brush xml:id="br0">
      <inkml:brushProperty name="width" value="0.025" units="cm"/>
      <inkml:brushProperty name="height" value="0.025" units="cm"/>
    </inkml:brush>
  </inkml:definitions>
  <inkml:trace contextRef="#ctx0" brushRef="#br0">105 2 13485,'0'0'3331,"-7"10"-165,-9 11-1186,1 2 0,-17 34 0,26-46-1347,1 1-1,0-1 0,1 1 1,1 0-1,-1 0 1,2 0-1,0 0 0,-1 24 1,3-35-618,0 0 1,0 0-1,0 0 1,0 0-1,0 0 1,1 0-1,-1 0 1,0 0-1,0 0 0,1 0 1,-1 0-1,1 0 1,-1 0-1,1 0 1,-1 0-1,1 0 1,0 0-1,0 0 1,-1-1-1,1 1 0,0 0 1,0 0-1,0-1 1,-1 1-1,1-1 1,2 2-1,-1-2-5,1 1 0,-1-1 0,0 0 1,1 1-1,-1-1 0,1 0 0,-1 0 0,0-1 0,1 1 0,-1 0 0,4-2 0,2-1-1,0 1-1,0-2 1,0 1-1,-1-1 1,1 0-1,7-6 1,-7 3-31,0-1 0,0 1-1,0-2 1,-1 1 0,0-1 0,-1 0 0,0 0 0,0-1-1,-1 0 1,0 0 0,-1 0 0,0 0 0,-1-1 0,0 0-1,-1 0 1,0 1 0,0-1 0,-1-1 0,-1-18 0,0 29 20,1 0 0,-1 0 0,0 1 0,0-1 0,0 0 0,0 0 0,0 1 0,0-1 0,0 0 0,0 0 0,0 0-1,0 1 1,0-1 0,-1 0 0,1 0 0,0 1 0,-1-1 0,1 0 0,0 0 0,-1 1 0,1-1 0,-1 1 0,1-1 0,-1 0 0,1 1 0,-1-1 0,1 1 0,-1-1 0,0 1 0,1-1 0,-1 1 0,0 0 0,1-1 0,-1 1 0,0 0 0,0-1 0,1 1 0,-1 0 0,0 0 0,0 0 0,0 0 0,1 0 0,-2 0 0,0 0 0,1 1-1,-1-1 1,1 1 0,-1 0 0,1 0-1,-1-1 1,1 1 0,0 0 0,-1 1 0,1-1-1,0 0 1,0 0 0,0 0 0,0 1-1,0-1 1,0 1 0,0-1 0,0 0-1,-1 4 1,-4 11 115,0 0 0,1 0 0,0 1-1,2 0 1,0 0 0,1 0 0,-1 29-1,3-44-116,0-1 0,0 1 0,1-1 0,-1 1 0,0 0-1,1-1 1,-1 1 0,0-1 0,1 1 0,0-1 0,-1 1-1,1-1 1,0 1 0,0-1 0,0 0 0,0 0 0,0 1-1,0-1 1,0 0 0,0 0 0,1 0 0,-1 0 0,3 1-1,-1-1-123,-1 0-1,1 0 0,0 0 0,0-1 1,0 1-1,0-1 0,-1 0 0,1 0 1,0 0-1,0-1 0,0 1 0,4-1 0,3-2-947,-1 0-1,1 0 1,-1-1-1,0 0 0,0 0 1,15-11-1,11-13-4250,0-7-690</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1:38.617"/>
    </inkml:context>
    <inkml:brush xml:id="br0">
      <inkml:brushProperty name="width" value="0.025" units="cm"/>
      <inkml:brushProperty name="height" value="0.025" units="cm"/>
    </inkml:brush>
  </inkml:definitions>
  <inkml:trace contextRef="#ctx0" brushRef="#br0">92 0 15310,'0'0'3070,"-8"7"74,1-2-2546,-40 33 2964,44-36-3384,1 1 1,-1-1 0,1 1 0,-1 0 0,1 0-1,0 0 1,0 0 0,0 0 0,0 1 0,1-1-1,0 1 1,-1-1 0,1 1 0,0-1 0,0 5-1,2-6-176,-1-1-1,1 0 0,0 0 0,0 0 0,0 1 0,0-1 0,0 0 1,0 0-1,0 0 0,0 0 0,0 0 0,1-1 0,-1 1 1,0 0-1,0-1 0,1 1 0,-1 0 0,0-1 0,1 0 1,-1 1-1,3-1 0,43 12-243,-34-9 143,10 1 71,-11-2-68,-1 0-1,1 1 1,0 0-1,20 10 1,-31-13 112,1 1 1,-1 0-1,1 0 1,-1-1-1,0 1 1,1 0-1,-1 1 1,0-1-1,0 0 0,1 0 1,-1 0-1,0 1 1,0-1-1,0 0 1,-1 1-1,1-1 1,0 1-1,0-1 1,-1 1-1,1 0 1,-1-1-1,1 1 1,-1 0-1,0-1 1,0 1-1,0 0 1,0-1-1,0 1 1,0 0-1,0-1 1,0 1-1,-1 0 1,1-1-1,-1 1 1,1-1-1,-1 1 0,1 0 1,-1-1-1,0 0 1,0 1-1,-1 1 1,-5 6 185,0-2 0,-1 1 1,0-1-1,0 0 0,0 0 0,-1-1 1,0 0-1,0-1 0,0 0 1,-1 0-1,0-1 0,0 0 0,0-1 1,0 0-1,0-1 0,-1 0 0,-19 1 1,29-3-406,1 0 0,-1 0 0,1 0 0,-1 0 0,1-1 0,-1 1 0,1 0 0,0-1 0,-1 1 1,1 0-1,-1-1 0,1 1 0,0 0 0,-1-1 0,1 1 0,0-1 0,-1 1 0,1-1 0,0 1 0,0-1 0,-1 1 1,1-1-1,0 1 0,0-1 0,0 1 0,0-1 0,0 1 0,0-1 0,0 1 0,0-1 0,0 1 0,0-1 1,0 1-1,0-1 0,0 1 0,0-1 0,0 1 0,1-2 0,-1-3-2651,0-9-7283</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1:40.330"/>
    </inkml:context>
    <inkml:brush xml:id="br0">
      <inkml:brushProperty name="width" value="0.025" units="cm"/>
      <inkml:brushProperty name="height" value="0.025" units="cm"/>
    </inkml:brush>
  </inkml:definitions>
  <inkml:trace contextRef="#ctx0" brushRef="#br0">239 52 10634,'0'-1'487,"0"-1"0,0 0 0,-1 1 0,1-1-1,0 1 1,-1-1 0,1 0 0,-1 1 0,1-1 0,-1 1 0,0-1 0,1 1-1,-1 0 1,0-1 0,0 1 0,0 0 0,0-1 0,-2-1 0,1 2-120,-1-1 0,1 1 0,0 0 0,0 0 0,-1 0 0,1 0 0,-1 0 0,1 0 0,0 0 0,-1 1 0,-3-1 0,2 1-186,-1 0 0,1 0-1,-1 0 1,1 0 0,-1 1 0,1-1 0,-1 1-1,1 0 1,0 1 0,0-1 0,-1 1-1,1 0 1,-7 4 0,0 4-39,0 1-1,0 0 0,1 0 1,0 1-1,1 1 1,1 0-1,0 0 1,0 0-1,2 1 1,-1 0-1,2 1 1,0-1-1,1 1 1,0 0-1,1 0 1,1 0-1,-1 24 0,3-38-139,0 0-1,0 0 0,1 0 0,-1 0 1,0 0-1,1 0 0,-1 0 1,1 0-1,-1 0 0,1 0 0,-1 0 1,1 0-1,-1-1 0,1 1 0,0 0 1,0 0-1,-1-1 0,1 1 0,0-1 1,0 1-1,0-1 0,0 1 0,0-1 1,0 1-1,0-1 0,-1 0 0,1 1 1,0-1-1,0 0 0,0 0 1,1 0-1,-1 0 0,0 0 0,0 0 1,0 0-1,0 0 0,0 0 0,0 0 1,1-1-1,3 0 6,0 0 0,0 0 1,0 0-1,0-1 0,0 0 1,9-4-1,-1-3-76,0 0 1,0-1 0,-1-1-1,0 0 1,-1 0 0,0-1-1,-1-1 1,0 1-1,-1-2 1,-1 1 0,0-1-1,-1-1 1,0 1 0,-1-1-1,-1 0 1,0-1-1,-1 1 1,-1-1 0,0 0-1,0-18 1,-16 65 650,8-4-213,1 0 1,1 1-1,2-1 0,1 38 1,0-63-347,0 0-1,0 0 1,1 0 0,-1 0 0,0 0-1,1 0 1,0 0 0,-1 0 0,1 0-1,0 0 1,0-1 0,0 1 0,0 0 0,0-1-1,0 1 1,0 0 0,1-1 0,-1 1-1,1-1 1,-1 0 0,1 1 0,-1-1-1,1 0 1,0 0 0,0 0 0,-1 0-1,1 0 1,0-1 0,0 1 0,0 0 0,0-1-1,0 0 1,0 1 0,0-1 0,0 0-1,0 0 1,0 0 0,0 0 0,0 0-1,0-1 1,0 1 0,3-1 0,4-1-10,0-1 0,0 1 0,0-2 0,0 1 0,0-1 0,-1 0 0,16-11 1,3-7-296,-1-2 0,38-44 0,-47 50 241,-3 5-12,-6 14 96,-3 26 279,-5-26-285,0 1 1,0 0-1,0 0 1,0 0-1,0-1 1,0 1-1,0 0 1,1 0-1,-1 0 1,1-1 0,-1 1-1,1 0 1,0-1-1,-1 1 1,1 0-1,0-1 1,0 1-1,0-1 1,0 1-1,0-1 1,1 0-1,1 3 1,0-4-19,-1 0 0,1 1 1,-1-1-1,1 0 0,-1 0 0,0 0 1,1-1-1,-1 1 0,1-1 0,-1 1 1,0-1-1,1 0 0,-1 0 0,0 0 0,0 0 1,0 0-1,0 0 0,0-1 0,2-1 1,36-39 40,-38 38-70,1 0-1,0 0 1,0 0-1,0 0 1,1 0-1,-1 1 1,1-1-1,0 1 1,0 0-1,0 0 1,0 1-1,0-1 1,1 1-1,-1 0 1,1 0-1,0 0 1,7-1-1,-11 4 16,1-1 0,-1 1 0,0 0-1,0-1 1,0 1 0,0 0 0,0 0 0,0 0 0,0 0-1,-1 0 1,1 0 0,0 0 0,0 0 0,-1 0 0,1 0-1,-1 0 1,1 0 0,-1 1 0,1-1 0,-1 0 0,1 3-1,-1-2-157,1 0 0,-1 0 0,1 0 0,0-1-1,0 1 1,-1 0 0,1 0 0,1 0 0,-1-1-1,0 1 1,0-1 0,1 1 0,-1-1 0,0 1 0,1-1-1,0 0 1,-1 0 0,1 1 0,3 0 0,8-2-4337,2-7-3016</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1:40.954"/>
    </inkml:context>
    <inkml:brush xml:id="br0">
      <inkml:brushProperty name="width" value="0.025" units="cm"/>
      <inkml:brushProperty name="height" value="0.025" units="cm"/>
    </inkml:brush>
  </inkml:definitions>
  <inkml:trace contextRef="#ctx0" brushRef="#br0">252 119 15439,'0'0'2482,"2"-12"742,6-38-346,-8 48-2737,1 1 1,-1-1-1,0 0 1,0 0-1,0 0 0,0 0 1,0 0-1,0 0 1,0 0-1,0 1 1,-1-1-1,1 0 1,-1 0-1,0 0 1,1 0-1,-1 1 0,0-1 1,0 0-1,0 1 1,0-1-1,0 1 1,-1-1-1,1 1 1,0 0-1,-1-1 1,1 1-1,-1 0 1,1 0-1,-1 0 0,1 0 1,-1 0-1,0 0 1,0 1-1,1-1 1,-1 0-1,0 1 1,0-1-1,-2 1 1,-1-1-23,0 1 1,0 0 0,0 0-1,0 1 1,1-1 0,-1 1 0,0 0-1,0 0 1,1 1 0,-1-1 0,0 1-1,-7 4 1,-1 4-32,1-1 0,0 2 0,1-1 0,0 1 0,0 1 0,2 0 0,-1 1 0,2 0 0,-1 0 0,2 1-1,0 0 1,0 0 0,2 0 0,0 1 0,0 0 0,1 0 0,1 0 0,-1 19 0,4-32-114,0 1 0,0-1 0,0 0-1,0 0 1,0 0 0,1 1 0,-1-1 0,1 0 0,0 0-1,-1 0 1,1 0 0,0 0 0,0 0 0,1 0 0,-1 0 0,0 0-1,1-1 1,-1 1 0,1 0 0,-1-1 0,1 1 0,3 1-1,-1 0-113,0-2-1,0 1 0,1 0 0,-1-1 1,0 0-1,1 0 0,-1 0 0,1-1 0,-1 1 1,9-1-1,1-1-488,0-1 1,0 0-1,-1 0 1,1-2-1,-1 1 0,22-11 1,16-14-5335,-2-5-3497</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31.999"/>
    </inkml:context>
    <inkml:brush xml:id="br0">
      <inkml:brushProperty name="width" value="0.025" units="cm"/>
      <inkml:brushProperty name="height" value="0.025" units="cm"/>
    </inkml:brush>
  </inkml:definitions>
  <inkml:trace contextRef="#ctx0" brushRef="#br0">52 0 18738,'0'0'897,"-25"67"96,14-19-193,4 8-31,2 4 192,2 0-288,3 1-481,0-5-128,7-2-32,4-9-320,-1-10-1602,-2-7-480,-6-10-609,-2-10-3267</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1:41.409"/>
    </inkml:context>
    <inkml:brush xml:id="br0">
      <inkml:brushProperty name="width" value="0.025" units="cm"/>
      <inkml:brushProperty name="height" value="0.025" units="cm"/>
    </inkml:brush>
  </inkml:definitions>
  <inkml:trace contextRef="#ctx0" brushRef="#br0">103 126 17008,'0'0'2264,"-9"4"218,1 0-1844,0 0 0,0 0 1,0 1-1,1 1 0,0-1 0,-12 12 0,16-14-504,0 0 0,1 0 0,-1 0 0,1 0 0,0 0 0,0 1 0,0-1 0,1 1 0,-1-1 0,1 1 0,-1 0 0,1-1 0,1 1 0,-1 0 0,0 0 0,1 0 0,0 0 0,0 0 0,0-1 0,0 1-1,1 0 1,0 5 0,0-8-102,0 0 1,0 0-1,0 0 0,-1 0 0,1 0 0,0-1 0,0 1 0,0 0 0,0-1 0,0 1 0,1 0 1,-1-1-1,0 1 0,0-1 0,0 0 0,0 1 0,1-1 0,-1 0 0,0 0 0,0 0 0,1 1 0,-1-1 1,0-1-1,2 1 0,33-4 361,-23-1-367,-1 0 0,0-1 0,0 0 0,0-1 0,-1-1 0,20-17-1,37-22-51,-68 47 37,0-1 0,1 1-1,-1 0 1,0 0 0,1-1 0,-1 1 0,0 0-1,1 0 1,-1 0 0,0 0 0,1 0 0,-1 0-1,1 0 1,-1 0 0,0 0 0,1 0 0,-1 0-1,1 0 1,-1 0 0,0 0 0,1 0 0,-1 0-1,1 0 1,-1 0 0,0 0 0,1 1 0,-1-1-1,0 0 1,1 0 0,-1 0 0,0 1-1,1-1 1,-1 0 0,0 0 0,1 1 0,-1-1-1,0 0 1,0 1 0,1-1 0,-1 0 0,0 1-1,0-1 1,0 1 0,1 0-2,-1-1 0,0 1 0,1-1 0,-1 1 0,0-1 0,1 1 0,-1-1 0,1 1 0,-1-1 0,0 0 0,1 1 0,-1-1 0,1 0 0,-1 1 0,1-1 0,0 0 0,-1 1 0,1-1 0,-1 0-1,1 0 1,0 0 0,-1 0 0,1 1 0,0-1 0,11-2 4,1 0 0,-1-1 0,0-1 0,0 0 0,-1 0 0,1-1-1,-1 0 1,0-1 0,17-12 0,42-20-403,-65 36 319,-1 0 1,0 0-1,1 1 1,-1-1-1,1 1 1,-1 0-1,1 0 1,0 1-1,-1-1 1,1 1-1,0 0 0,-1 0 1,1 1-1,0-1 1,-1 1-1,1 0 1,-1 0-1,9 4 1,-11-4-235,1 0 0,-1-1 0,1 1-1,-1-1 1,1 1 0,-1-1 0,1 0 0,-1 0 0,1 0 0,0 0 0,-1 0 0,1-1 0,-1 1-1,1-1 1,-1 1 0,1-1 0,-1 0 0,1 0 0,-1 0 0,0-1 0,0 1 0,3-3 0,47-37-7709,-48 36 6832,20-19-4797</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1:41.842"/>
    </inkml:context>
    <inkml:brush xml:id="br0">
      <inkml:brushProperty name="width" value="0.025" units="cm"/>
      <inkml:brushProperty name="height" value="0.025" units="cm"/>
    </inkml:brush>
  </inkml:definitions>
  <inkml:trace contextRef="#ctx0" brushRef="#br0">59 22 13901,'0'0'2669,"-4"10"-128,-7 12-1117,2 0 0,1 1-1,0 0 1,2 0-1,-7 44 1,14-25-1423,6 52 0,-3-64-128,-2 0 1,-1 0 0,-1 0-1,-5 36 1,0-45 777,4-31 32,5-34-346,11-74-260,5-35-149,-16 137 55,0 0 1,0 1-1,2-1 0,0 1 1,0 0-1,2 0 0,9-13 1,-11 20-20,0 0 1,1 1-1,0 0 1,0 0 0,1 1-1,0 0 1,0 0-1,1 1 1,-1 0-1,1 0 1,0 1 0,0 0-1,1 1 1,-1 0-1,1 0 1,0 1-1,0 0 1,0 1 0,-1 0-1,1 1 1,19 1-1,-28-1 35,0 0 0,-1 0-1,1 0 1,0 0 0,0 0-1,0 1 1,-1-1 0,1 0-1,0 1 1,0-1 0,-1 0-1,1 1 1,0-1 0,0 1-1,-1-1 1,1 1 0,-1-1-1,1 1 1,0-1 0,-1 1-1,1 0 1,-1-1 0,0 1-1,1 0 1,-1 0 0,1-1-1,-1 1 1,0 1 0,-5 23 166,2-19-18,-1 0 0,1 1 0,-2-2 0,1 1 0,-9 8 0,6-7 69,-1 0 1,1-1-1,-1 0 0,-1 0 0,1-1 0,-1 0 1,0-1-1,-1 1 0,1-2 0,0 1 0,-1-2 1,0 1-1,0-1 0,0-1 0,-12 1 1,21-2-344,0 0 0,0 0 1,0 0-1,0 0 1,1 0-1,-1-1 0,0 1 1,0 0-1,0-1 1,0 1-1,1-1 1,-1 1-1,0-1 0,0 1 1,1-1-1,-1 1 1,0-1-1,1 0 0,-1 1 1,1-1-1,-1 0 1,1 1-1,-1-1 1,1 0-1,-1 0 0,1 0 1,0 0-1,-1 1 1,1-2-1,-2-27-8636,2 28 8554,2-17-8514</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1:42.921"/>
    </inkml:context>
    <inkml:brush xml:id="br0">
      <inkml:brushProperty name="width" value="0.025" units="cm"/>
      <inkml:brushProperty name="height" value="0.025" units="cm"/>
    </inkml:brush>
  </inkml:definitions>
  <inkml:trace contextRef="#ctx0" brushRef="#br0">134 127 11627,'0'0'9129,"-8"-2"-7667,6 1-1380,-1 0-1,1 0 0,-1 1 0,1-1 0,-1 1 0,1-1 1,-1 1-1,0 0 0,1 0 0,-1 1 0,1-1 1,-1 0-1,1 1 0,-1-1 0,1 1 0,-1 0 1,1 0-1,-4 2 0,1 0 83,1 1 1,-1 0-1,1 0 1,0 0-1,1 0 1,-1 1-1,1-1 0,0 1 1,-5 9-1,-16 38 1208,23-49-1277,-1 1 0,1-1 1,0 0-1,1 0 1,-1 0-1,0 0 1,1 1-1,0-1 1,0 0-1,0 1 1,0-1-1,0 0 1,1 0-1,0 1 1,1 3-1,-2-7-80,1 1 0,0 0 1,0-1-1,-1 1 0,1-1 0,0 1 0,0-1 0,0 0 0,0 1 1,0-1-1,0 0 0,0 0 0,0 1 0,0-1 0,0 0 1,0 0-1,0 0 0,0 0 0,0 0 0,0-1 0,-1 1 0,1 0 1,2-1-1,23-7 80,-13-1-76,-1 0 0,0-1-1,0 0 1,0-1 0,-2 0-1,1 0 1,-1-1 0,-1-1-1,0 0 1,-1 0 0,-1-1-1,0 0 1,8-21 0,-18 48 7,1 0 0,0 1 0,1-1 0,1 1-1,0-1 1,4 27 0,-3-39-25,-1 0 1,1 1-1,0-1 0,0 0 0,0 0 0,0 0 1,0 0-1,1 0 0,-1 0 0,0-1 0,0 1 1,1 0-1,-1 0 0,0-1 0,1 1 0,-1-1 1,1 1-1,-1-1 0,1 0 0,-1 0 0,1 0 1,-1 1-1,1-1 0,-1 0 0,1-1 0,-1 1 1,3-1-1,42-9-184,-16-10-196,-25 15 349,0 1-1,1 0 1,0 1-1,0-1 0,0 1 1,8-3-1,-11 6 31,-2-1 72,1 1-1,-1-1 1,1 0 0,-1 1-1,0-1 1,1 0-1,-1 0 1,0 0 0,0 0-1,0-1 1,0 1-1,0 0 1,0 0-1,0-1 1,0 1 0,0 0-1,-1-1 1,1 1-1,0-1 1,-1 1 0,0-1-1,1 1 1,0-3-1,10-47 1117,-9 41-1008,-1 7-160,-1-3-27,1 0-1,1 1 1,-1-1 0,1 0-1,0 0 1,6-9-1,-6 13-262,-1 0-1,1 0 0,0 1 0,-1-1 1,1 1-1,0 0 0,0-1 0,0 1 1,0 0-1,0 0 0,0 0 0,1 1 0,-1-1 1,0 0-1,0 1 0,1-1 0,-1 1 1,0 0-1,1 0 0,3 0 0,37-4-7827,-16-1 2087</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1:44.048"/>
    </inkml:context>
    <inkml:brush xml:id="br0">
      <inkml:brushProperty name="width" value="0.025" units="cm"/>
      <inkml:brushProperty name="height" value="0.025" units="cm"/>
    </inkml:brush>
  </inkml:definitions>
  <inkml:trace contextRef="#ctx0" brushRef="#br0">124 344 14638,'0'0'2925,"-11"3"-362,2-1-2038,1 1 0,0-1 0,0 2 0,0-1 0,0 1 0,1 1 0,-10 6 0,14-8-308,-1 0-1,1 0 1,0 0-1,0 0 1,1 1-1,-1-1 1,1 1-1,-1 0 1,1 0-1,0 0 1,0 0-1,1 0 1,-1 0-1,1 0 1,0 1-1,0-1 1,1 0-1,-1 1 1,1 6-1,0-11-210,0 1 0,0 0-1,0 0 1,0 0-1,0 0 1,1 0-1,-1-1 1,0 1 0,0 0-1,1 0 1,-1 0-1,0 0 1,1-1-1,-1 1 1,1 0 0,-1-1-1,1 1 1,0 0-1,-1-1 1,1 1 0,0 0-1,-1-1 1,1 1-1,0-1 1,-1 0-1,3 1 1,26 2-115,-23-3 13,-1-1 1,1-1 0,-1 1-1,1-1 1,-1 1 0,0-2-1,0 1 1,8-5 0,-5 0-401,1-1 0,-1-1 0,-1 0 0,0 0 0,0 0 1,-1-1-1,0 0 0,0 0 0,-1 0 0,-1-1 0,0 0 1,0 0-1,-1 0 0,-1 0 0,1 0 0,-1-12 0,-15 57 2211,4-13-739,6-15-606,0 2 1,1-1 0,0 0-1,0 0 1,1 1-1,0-1 1,0 1-1,0-1 1,1 1 0,1-1-1,0 9 1,0-15-356,-1 0 1,1 0-1,-1-1 0,1 1 1,0 0-1,-1 0 1,1 0-1,0-1 1,0 1-1,0 0 1,-1-1-1,1 1 0,0-1 1,0 1-1,0-1 1,0 1-1,0-1 1,0 1-1,0-1 0,0 0 1,0 0-1,0 0 1,0 1-1,0-1 1,0 0-1,0 0 0,0-1 1,0 1-1,1 0 1,-1 0-1,0 0 1,0-1-1,0 1 0,0 0 1,1-2-1,2 1 0,0 0 0,0-1-1,0 0 1,0 0-1,-1 0 1,1 0 0,5-5-1,4-7 5,-1-1-1,0 0 0,-1-1 1,-1 0-1,-1-1 1,0 0-1,-1 0 0,0 0 1,5-25-1,-4 10-139,-2 1 0,-2-1 0,0-1 0,-1-51 0,-8 86 234,-4 14 89,-8 20 166,-29 115 1648,41-133-1787,1 1 0,0-1 0,2 1 0,0 0 0,1-1 0,4 28 0,-4-44-248,0 0 0,0 0-1,0 0 1,1 1-1,-1-1 1,1 0 0,0 0-1,-1 0 1,1 0-1,0 0 1,0-1 0,0 1-1,1 0 1,-1 0-1,0-1 1,1 1 0,-1 0-1,1-1 1,-1 1 0,1-1-1,0 0 1,-1 0-1,1 0 1,0 0 0,0 0-1,0 0 1,0 0-1,0 0 1,0-1 0,0 1-1,0-1 1,1 1-1,-1-1 1,0 0 0,0 0-1,0 0 1,0 0-1,0 0 1,0-1 0,1 1-1,-1-1 1,0 1-1,0-1 1,0 0 0,0 0-1,0 0 1,0 0-1,-1 0 1,1 0 0,0 0-1,0-1 1,-1 1-1,1 0 1,-1-1 0,1 0-1,-1 1 1,0-1-1,0 0 1,2-3 0,9-19 135,-1-1 0,-1 0 1,-1-1-1,9-43 1,-21 82-21,1-4-29,1 0 0,-1 1 0,2-1 0,-1 14 0,1-21-62,0-1 0,0 1 0,0-1 0,1 1 1,-1-1-1,0 1 0,1-1 0,-1 1 0,1-1 0,0 0 0,-1 1 0,1-1 0,0 0 0,0 0 0,0 1 0,0-1 0,0 0 0,0 0 0,0 0 0,0 0 0,0 0 0,0 0 0,0-1 1,1 1-1,-1 0 0,0 0 0,1-1 0,-1 1 0,1-1 0,-1 1 0,1-1 0,-1 0 0,1 0 0,1 1 0,4-1-71,0-1 0,0 1 1,0-1-1,0 0 0,0 0 0,0-1 0,-1 0 0,1 0 0,-1-1 1,1 0-1,-1 0 0,0 0 0,10-8 0,4-4-649,-1-2 0,26-26 0,-24 21 627,-25 31 412,0 0 0,0 0 0,1 0 0,1 1 0,0-1 0,0 1 0,1-1 0,0 1 0,0 10 1,1-19-314,0-1-1,0 1 1,0 0 0,0 0 0,1-1 0,-1 1 0,0 0 0,0 0 0,1-1 0,-1 1 0,0 0 0,1-1 0,-1 1 0,0 0 0,1-1 0,-1 1 0,1-1 0,-1 1 0,1-1 0,0 1 0,-1-1 0,1 1 0,-1-1 0,1 1 0,0-1 0,-1 0 0,1 1 0,0-1 0,0 0 0,0 0 0,28-2 130,-22-1-129,0 1 0,-1-1 1,1 0-1,-1-1 0,12-7 1,-10 3-20,-1 0 0,0 0 0,0-1 0,-1 0 0,0 0 0,0 0 0,4-11 0,-8 14-34,1 1 0,-1-1 1,0 0-1,0 1 0,-1-1 0,0 0 1,0 0-1,0-1 0,-1 1 0,0 0 0,0 0 1,-1 0-1,1 0 0,-2-6 0,1 11 47,1 0-1,-1 1 0,1-1 0,-1 0 0,0 1 0,1-1 0,-1 1 1,0-1-1,1 1 0,-1-1 0,0 1 0,1-1 0,-1 1 0,0-1 1,0 1-1,0 0 0,1 0 0,-1-1 0,0 1 0,0 0 0,0 0 1,0 0-1,0 0 0,1 0 0,-1 0 0,0 0 0,0 0 0,0 0 0,0 0 1,0 1-1,1-1 0,-1 0 0,0 1 0,0-1 0,0 0 0,1 1 1,-1-1-1,0 1 0,1-1 0,-1 1 0,0 0 0,1-1 0,-1 1 1,1-1-1,-1 1 0,1 0 0,-1 0 0,1-1 0,-1 1 0,1 0 1,0 0-1,-1 0 0,1 1 0,-1 0 19,0 0 0,0 0 1,1 0-1,-1 0 0,0 0 0,1 1 0,0-1 1,0 0-1,-1 0 0,1 1 0,1-1 0,-1 0 0,0 1 1,0-1-1,1 0 0,0 0 0,-1 0 0,1 0 1,0 1-1,0-1 0,0 0 0,0 0 0,0-1 1,1 1-1,-1 0 0,0 0 0,1 0 0,0-1 0,-1 1 1,1-1-1,0 1 0,0-1 0,0 0 0,0 0 1,0 0-1,0 0 0,0 0 0,0 0 0,0-1 1,0 1-1,0 0 0,1-1 0,-1 0 0,4 1 1,3 0-12,1 0 1,0-1 0,0 0 0,-1 0 0,1-1 0,0 0 0,-1-1 0,1 0 0,14-5 0,-12 1-13,0 0 0,-1 0 1,0-1-1,-1 0 0,1-1 1,-1 0-1,-1-1 0,13-13 0,-18 17 3,1 0-1,-1 0 0,0-1 1,-1 1-1,1-1 0,-1 0 1,0 0-1,-1 0 0,1 0 1,-1 0-1,-1-1 0,1 1 1,-1-1-1,0 1 0,0-1 1,-1 1-1,0-1 0,0-6 1,-1 12-3,1 0 1,0 1-1,-1-1 1,1 0-1,0 1 1,-1-1-1,1 1 1,0-1-1,-1 1 1,1-1-1,-1 1 1,1-1-1,-1 1 1,0-1-1,1 1 1,-1 0-1,1-1 1,-1 1-1,0 0 1,1 0-1,-1-1 1,0 1-1,1 0 1,-1 0-1,0 0 1,1 0-1,-1 0 1,0 0-1,1 0 1,-1 0-1,0 0 1,1 0-1,-1 0 1,0 0-1,1 0 1,-1 1-1,0-1 1,0 1-1,-27 13 26,22-7-27,-1 0 0,1 0 0,1 1 0,0 0 0,0 0 0,0 1 0,1-1 0,0 1 0,1 0 0,0 0 0,-3 18 0,5-24 0,0 1 0,1 0 0,-1 0 0,1 0 0,0-1 0,0 1 0,0 0 0,1 0 0,-1 0 0,1-1 0,0 1 0,0 0 0,1-1 0,-1 1 0,1-1 0,-1 1 0,1-1 0,0 0 0,0 1 0,1-1 0,-1 0 0,1-1 0,-1 1 0,1 0 0,0-1 0,0 1 0,0-1 0,0 0 0,1 0 0,-1 0 0,7 2 0,4 1-575,0-1 1,0-1-1,23 3 1,-30-5-123,0 0 1,-1-1-1,1 0 0,0 0 1,0-1-1,0 0 0,-1 0 1,1 0-1,0-1 0,6-3 1,12-13-12789</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1:45.310"/>
    </inkml:context>
    <inkml:brush xml:id="br0">
      <inkml:brushProperty name="width" value="0.025" units="cm"/>
      <inkml:brushProperty name="height" value="0.025" units="cm"/>
    </inkml:brush>
  </inkml:definitions>
  <inkml:trace contextRef="#ctx0" brushRef="#br0">161 1 15535,'0'0'5621,"-11"6"-4623,2-1-716,-1 1-1,1 0 1,1 1 0,0 0-1,0 1 1,0-1-1,1 2 1,0-1 0,0 1-1,1 0 1,-10 18-1,8-12 46,1 1-1,1-1 0,0 2 0,1-1 0,0 0 0,2 1 0,0 0 1,1 0-1,0 0 0,2 28 0,1-42-327,-1 0 0,1-1 0,0 1 0,-1 0 0,1 0 0,1-1 1,-1 1-1,0-1 0,1 1 0,-1-1 0,1 0 0,0 1 0,-1-1 0,1 0 0,0 0 0,0 0 0,1-1 1,-1 1-1,0 0 0,1-1 0,-1 1 0,1-1 0,-1 0 0,1 0 0,0 0 0,-1 0 0,1 0 1,0-1-1,0 1 0,0-1 0,-1 0 0,1 0 0,0 0 0,0 0 0,5-1 0,3 0-394,1 0-1,-1-1 0,1 0 1,-1-1-1,1 0 0,-1-1 1,16-8-1,-7 1-2632,0-2-1,29-22 0,-8 1-7466</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1:45.653"/>
    </inkml:context>
    <inkml:brush xml:id="br0">
      <inkml:brushProperty name="width" value="0.025" units="cm"/>
      <inkml:brushProperty name="height" value="0.025" units="cm"/>
    </inkml:brush>
  </inkml:definitions>
  <inkml:trace contextRef="#ctx0" brushRef="#br0">99 28 12332,'0'0'4382,"-11"6"-2006,6-4-2061,-1 1-1,1 0 1,-1 0-1,1 1 1,0-1-1,1 1 1,-1 0-1,1 1 1,-1-1-1,1 1 1,0 0-1,1 0 1,-1 0-1,1 0 1,0 0-1,0 1 1,1 0-1,0-1 1,0 1-1,0 0 1,1 0-1,-2 11 1,3-14-226,-1 1 0,1-1 0,0 1 0,0-1 0,0 1 0,0 0 0,1-1 0,0 0 0,-1 1 0,1-1 0,1 1 0,-1-1 0,0 0 1,1 0-1,-1 0 0,1 1 0,0-2 0,0 1 0,1 0 0,-1 0 0,5 3 0,-2-3-45,0 0 1,0 0-1,1-1 0,-1 0 1,1 0-1,0-1 0,-1 1 1,1-1-1,0-1 0,0 1 1,0-1-1,8 0 0,-7-1-34,0 1-1,0-1 1,0-1-1,0 1 1,-1-1 0,1 0-1,-1-1 1,1 0-1,-1 0 1,0 0-1,0-1 1,0 1-1,0-2 1,-1 1 0,0 0-1,5-6 1,-6 6-9,0 0 0,-1 0 1,0 0-1,0 0 0,0-1 0,-1 1 1,1-1-1,-1 0 0,0 1 1,0-1-1,-1 0 0,0 0 1,0 0-1,0 0 0,0 0 0,-1-1 1,1 1-1,-1 0 0,-1 0 1,1 0-1,-1 0 0,-2-8 0,1 8 18,0 1 0,0 0-1,-1-1 1,0 1 0,0 0-1,0 1 1,0-1 0,0 1-1,-1-1 1,0 1-1,0 0 1,0 0 0,0 0-1,0 1 1,0 0 0,-1 0-1,1 0 1,-1 0 0,-6-1-1,2 0-18,0 0 0,0 1 0,0 1 1,0-1-1,0 1 0,-1 1 0,1 0 0,0 0 0,-13 3 0,21-3-57,0 0 1,0 0-1,-1 1 0,1-1 0,0 0 1,0 1-1,1-1 0,-1 1 0,0-1 1,0 1-1,0 0 0,0-1 0,0 1 0,0 0 1,1 0-1,-1-1 0,0 1 0,1 0 1,-1 0-1,1 0 0,-1 0 0,1 0 1,-1 0-1,1 0 0,-1 0 0,1 0 1,0 0-1,0 0 0,-1 0 0,1 0 0,0 0 1,0 0-1,0 0 0,0 0 0,0 0 1,1 0-1,-1 1 0,0-1 0,0 0 1,1 0-1,-1 0 0,1 0 0,-1 0 0,1 0 1,-1-1-1,1 1 0,-1 0 0,1 0 1,0 0-1,0 0 0,-1-1 0,1 1 1,0 0-1,0-1 0,0 1 0,0 0 1,0-1-1,0 1 0,1-1 0,6 3-938,-1-1 0,1 0 0,0 0-1,0-1 1,0 0 0,12 0 0,25-1-4509</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1:45.996"/>
    </inkml:context>
    <inkml:brush xml:id="br0">
      <inkml:brushProperty name="width" value="0.025" units="cm"/>
      <inkml:brushProperty name="height" value="0.025" units="cm"/>
    </inkml:brush>
  </inkml:definitions>
  <inkml:trace contextRef="#ctx0" brushRef="#br0">191 3 11883,'0'0'5509,"-11"-1"-3149,4 0-2049,-1 1 0,1 0 0,-1 0 0,1 1 0,-1-1 0,1 2 0,0-1 0,0 1 0,-1 0 1,1 1-1,0-1 0,1 1 0,-1 1 0,-10 6 0,-25 28 1312,40-36-1567,0 0 1,0 1 0,1-1 0,-1 0-1,1 1 1,-1-1 0,1 0 0,0 1-1,0 0 1,0-1 0,0 1 0,0 0-1,1-1 1,-1 1 0,1 0 0,0 0-1,-1-1 1,2 4 0,-1-5-80,1 0-1,0-1 1,-1 1 0,1 0-1,0-1 1,0 1-1,0 0 1,0-1 0,0 1-1,0-1 1,0 1 0,0-1-1,-1 0 1,2 1 0,-1-1-1,0 0 1,0 0-1,0 0 1,0 0 0,0 0-1,0 0 1,2 0 0,33 0-1062,-27-1 668,215-5-3256,-222 5 3688,-1 1 0,0 0 0,1 0 0,-1 0 0,0-1 0,1 1 0,-1 1 0,0-1 0,1 0 0,-1 0 0,0 0 0,0 1 1,1-1-1,-1 1 0,0-1 0,0 1 0,1-1 0,-1 1 0,0 0 0,0-1 0,0 1 0,0 0 0,0 0 0,0 0 0,0 0 0,0 0 0,0 0 0,-1 0 0,1 0 0,0 0 0,-1 1 0,1-1 0,-1 0 1,1 0-1,-1 0 0,1 1 0,-1-1 0,0 0 0,0 1 0,0-1 0,0 0 0,0 1 0,0-1 0,0 0 0,0 1 0,0-1 0,0 0 0,-1 1 0,1-1 0,-1 0 0,1 0 0,-1 1 0,1-1 0,-2 1 1,-2 7 394,0-1 0,0 0 0,-1 0 1,-1-1-1,1 1 0,-10 8 0,10-9-239,-1-1-1,-1 0 0,1 0 0,-1-1 0,0 0 0,0 0 0,-1-1 0,1 0 0,-1 0 1,0 0-1,0-1 0,0-1 0,-1 1 0,-9 1 0,17-5-312,0 1 0,0-1-1,1 1 1,-1 0 0,0-1-1,0 1 1,0-1 0,0 0-1,1 1 1,-1-1 0,0 0-1,0 1 1,1-1 0,-1 0 0,1 0-1,-1 0 1,1 0 0,-1 0-1,1 1 1,-1-1 0,1 0-1,0 0 1,-1 0 0,1 0-1,0 0 1,0 0 0,0 0 0,0 0-1,0 0 1,0 0 0,0 0-1,0 0 1,0 0 0,0 0-1,1-2 1,7-42-7136,6 5-1381</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1:46.337"/>
    </inkml:context>
    <inkml:brush xml:id="br0">
      <inkml:brushProperty name="width" value="0.025" units="cm"/>
      <inkml:brushProperty name="height" value="0.025" units="cm"/>
    </inkml:brush>
  </inkml:definitions>
  <inkml:trace contextRef="#ctx0" brushRef="#br0">114 0 17136,'0'0'1516,"0"10"983,0 7-1532,-1 23 1624,8 56-1,-5-81-2429,1-1 0,1 1 0,0-1 0,0 0 0,2 0 0,0 0 0,13 22 0,38 39-55,-38-51-1075,25 39 1,-44-62 912,1-1-1,-1 0 1,1 1-1,-1-1 1,0 1-1,1-1 1,-1 1-1,0-1 1,1 1 0,-1-1-1,0 1 1,0-1-1,0 1 1,1 0-1,-1-1 1,0 1 0,0-1-1,0 1 1,0 0-1,0-1 1,0 1-1,0-1 1,0 1-1,0 0 1,-1-1 0,1 1-1,0-1 1,0 1-1,-1 0 1,-16-2-388,-23-20 360,9 3 48,3 2 72,1-1-1,0-1 0,1-1 1,1-1-1,-31-33 0,54 52 33,1 0 0,0 0 0,0 0 0,0 0 0,0 0-1,1 0 1,-1 0 0,0 0 0,0-1 0,1 1 0,-1 0-1,0 0 1,1-1 0,-1 1 0,1 0 0,0-1 0,-1 1-1,1 0 1,0-1 0,0 1 0,0-1 0,0 1 0,0 0-1,0-1 1,1 1 0,-1-1 0,0 1 0,1 0 0,-1-1 0,0 1-1,1 0 1,0 0 0,-1-1 0,1 1 0,0 0 0,0 0-1,0 0 1,-1 0 0,1 0 0,0 0 0,0 0 0,1 0-1,-1 0 1,2-1 0,5-2 21,1 0 0,0 0 0,0 1 0,1 0 0,13-2 0,-7 1-174,0 0 64,27-7-3001,73-28 1,-57 11-2857</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1:46.948"/>
    </inkml:context>
    <inkml:brush xml:id="br0">
      <inkml:brushProperty name="width" value="0.025" units="cm"/>
      <inkml:brushProperty name="height" value="0.025" units="cm"/>
    </inkml:brush>
  </inkml:definitions>
  <inkml:trace contextRef="#ctx0" brushRef="#br0">152 134 12364,'0'0'11787,"-9"-2"-10506,6 0-1229,1 1-1,-1 0 1,0 0 0,0 1 0,0-1-1,0 1 1,1-1 0,-1 1-1,0 0 1,0 0 0,0 0 0,0 0-1,0 1 1,0-1 0,1 1 0,-1 0-1,0 0 1,0 0 0,1 0-1,-1 0 1,1 1 0,-1-1 0,1 1-1,-1-1 1,1 1 0,0 0-1,0 0 1,0 0 0,0 0 0,0 0-1,-2 4 1,-3 2 89,1 0 0,0 1 0,1-1 0,-1 1 0,2 1 0,-1-1 0,1 1 0,1-1 0,0 1 0,0 0 0,-2 19 0,5-28-136,0-1 0,0 1 0,0-1-1,0 1 1,0-1 0,0 1 0,0-1-1,0 1 1,0 0 0,0-1 0,0 1-1,1-1 1,-1 1 0,0-1 0,0 1 0,0-1-1,1 1 1,-1-1 0,0 1 0,1-1-1,-1 0 1,0 1 0,1-1 0,-1 1-1,1-1 1,-1 0 0,1 1 0,-1-1 0,1 0-1,-1 0 1,1 1 0,-1-1 0,1 0-1,-1 0 1,1 0 0,-1 0 0,1 1-1,-1-1 1,1 0 0,-1 0 0,1 0 0,0 0-1,-1 0 1,1 0 0,-1-1 0,1 1-1,-1 0 1,1 0 0,-1 0 0,1 0-1,-1-1 1,1 1 0,-1 0 0,1-1 0,-1 1-1,1 0 1,-1-1 0,1 0 0,29-19 130,-13 3-146,0-2 0,-1 0 1,-2 0-1,1-1 0,-2-1 1,-1-1-1,-1 0 0,0 0 1,-2-1-1,0 0 0,5-25 1,-17 73-90,2 1 1,1-1 0,2 1-1,4 29 1,-6-51-29,1-1 1,-1 1-1,1-1 0,0 1 0,0-1 1,0 0-1,0 1 0,1-1 1,-1 0-1,1 0 0,0 0 1,0 0-1,0 0 0,0 0 0,1-1 1,-1 1-1,1-1 0,-1 1 1,1-1-1,0 0 0,0 0 0,0 0 1,0-1-1,0 1 0,0-1 1,1 1-1,3 0 0,-2-2-305,-1 0-1,0 0 1,1 0-1,-1 0 1,1-1-1,-1 0 1,0 0-1,1 0 1,-1 0 0,0-1-1,0 1 1,0-1-1,0 0 1,0-1-1,0 1 1,0-1-1,-1 1 1,0-1-1,1 0 1,5-7-1,17-24-4664</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1:47.302"/>
    </inkml:context>
    <inkml:brush xml:id="br0">
      <inkml:brushProperty name="width" value="0.025" units="cm"/>
      <inkml:brushProperty name="height" value="0.025" units="cm"/>
    </inkml:brush>
  </inkml:definitions>
  <inkml:trace contextRef="#ctx0" brushRef="#br0">92 172 8488,'0'0'11616,"-8"8"-9827,-2 4-1297,1 0 0,0 1 1,1 0-1,1 0 1,0 1-1,1 0 0,0 0 1,1 0-1,1 1 0,0 0 1,1 0-1,-2 18 0,5-30-391,2 39 1040,-2-41-1131,0-1-1,1 1 1,-1 0-1,1 0 1,-1 0 0,1 0-1,-1-1 1,1 1-1,0 0 1,-1 0-1,1-1 1,0 1 0,0 0-1,-1-1 1,1 1-1,0-1 1,0 1 0,0-1-1,0 0 1,0 1-1,0-1 1,-1 0-1,1 0 1,0 1 0,0-1-1,0 0 1,0 0-1,0 0 1,0 0 0,0 0-1,0 0 1,0-1-1,0 1 1,0 0-1,0 0 1,2-1 0,3-2 6,1 0-1,-1 0 1,0 0 0,0-1 0,0 0 0,0 0 0,0 0 0,-1-1 0,0 0 0,0 0 0,0 0 0,-1-1 0,6-7 0,4-8-32,-1 0 0,16-33 1,-21 31-48,0 0 1,-1 0 0,-2-1 0,0 0-1,-2 1 1,-1-1 0,0-1 0,-3-25-1,1 48 44,0-1 0,0 1 0,0 0-1,-1-1 1,1 1 0,-1-1 0,0 1 0,0 0 0,0-1-1,-2-2 1,-4 2-33,-1 18 48,-1 17 380,1 0 0,2 1 0,1 0 0,2 0 0,1 0 0,4 58 0,-1-87-366,-1-1 0,1 1 1,0-1-1,1 0 0,-1 1 0,0-1 0,1 0 0,0 0 1,0 0-1,-1 0 0,2 0 0,-1-1 0,0 1 0,1-1 0,-1 1 1,1-1-1,0 0 0,0 0 0,-1 0 0,2 0 0,4 2 1,-3-2-230,-1 0 0,1-1 1,0 1-1,-1-1 1,1 0-1,8 0 0,-8-1-413,-1 0-1,1 0 0,0 0 0,-1-1 1,1 0-1,-1 0 0,6-2 0,14-12-6515</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32.344"/>
    </inkml:context>
    <inkml:brush xml:id="br0">
      <inkml:brushProperty name="width" value="0.025" units="cm"/>
      <inkml:brushProperty name="height" value="0.025" units="cm"/>
    </inkml:brush>
  </inkml:definitions>
  <inkml:trace contextRef="#ctx0" brushRef="#br0">10 241 15567,'0'0'2253,"-2"-11"213,0 6-2186,1 1-112,0 0-1,0 0 1,0 0 0,0 0-1,1 0 1,0 0 0,-1 0 0,1-1-1,1 1 1,-1 0 0,1 0-1,-1 0 1,1 0 0,0 0-1,1 0 1,-1 0 0,1 1 0,0-1-1,0 0 1,0 1 0,0-1-1,5-5 1,8-4-24,2 0-1,0 1 0,0 1 1,1 0-1,1 1 0,0 2 1,0-1-1,0 2 1,1 1-1,26-6 0,-15 6-177,0 1-1,1 2 0,-1 1 1,1 1-1,0 2 0,35 5 1,-54-4-127,1 1 1,0 1-1,-1 0 1,0 1-1,0 0 0,0 1 1,18 12-1,-28-16 94,1 0-1,-1 1 0,0 0 0,0-1 0,0 1 1,0 0-1,0 1 0,-1-1 0,1 0 1,-1 1-1,0 0 0,3 7 0,-4-8 65,-1-1 0,1 1 0,-1 0 0,0 0-1,0 0 1,0 0 0,0 0 0,-1 0 0,1 0 0,-1 0 0,1 0 0,-1 0-1,0 0 1,0-1 0,-1 1 0,1 0 0,0-1 0,-1 1 0,0-1-1,-2 4 1,-4 4 129,-1-1 0,0 1 0,-1-2 0,0 1-1,-1-1 1,1-1 0,-14 7 0,-87 41 802,97-48-797,-10 4-223,-45 18 647,24-21-3836,52-19-6809</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1:47.942"/>
    </inkml:context>
    <inkml:brush xml:id="br0">
      <inkml:brushProperty name="width" value="0.025" units="cm"/>
      <inkml:brushProperty name="height" value="0.025" units="cm"/>
    </inkml:brush>
  </inkml:definitions>
  <inkml:trace contextRef="#ctx0" brushRef="#br0">82 157 2755,'0'0'6315,"-9"-6"-3027,-3-1-2271,-22-14 1426,11 1 1982,22 20-4309,1 0 1,0 0-1,0-1 0,-1 1 0,1 0 1,0 0-1,0-1 0,0 1 0,-1 0 1,1-1-1,0 1 0,0 0 0,0-1 1,0 1-1,0 0 0,0-1 1,0 1-1,0 0 0,-1-1 0,1 1 1,0 0-1,0-1 0,1 1 0,-1 0 1,0-1-1,0 1 0,0 0 0,0-1 1,0 1-1,0 0 0,0-1 0,0 1 1,1 0-1,-1-1 0,0 1 0,0 0 1,0 0-1,1-1 0,-1 1 0,0 0 1,0 0-1,1-1 0,-1 1 0,0 0 1,1 0-1,-1 0 0,0-1 0,1 1 1,-1 0-1,19-7 1022,-17 7-871,14-5 227,-1 1-1,2 1 1,-1 0 0,0 1 0,23 0 0,-36 2-488,0 0-1,1 0 1,-1 1-1,1-1 0,-1 1 1,0-1-1,1 1 1,-1 0-1,0 1 1,0-1-1,0 0 1,0 1-1,0 0 1,0-1-1,0 1 1,-1 0-1,1 1 1,0-1-1,-1 0 1,0 1-1,0 0 1,0-1-1,0 1 1,0 0-1,0 0 1,-1 0-1,1 0 1,-1 0-1,0 0 1,0 1-1,1 5 1,1 61 66,-2-12-86,0-58 14,-1 1-1,0 0 0,1-1 1,-1 1-1,0 0 0,1-1 0,-1 1 1,1 0-1,-1-1 0,1 1 1,0-1-1,-1 1 0,1-1 1,-1 1-1,1-1 0,0 0 1,-1 1-1,1-1 0,0 0 0,-1 1 1,1-1-1,0 0 0,0 0 1,-1 0-1,1 1 0,0-1 1,0 0-1,0 0 0,-1 0 0,1 0 1,0-1-1,0 1 0,-1 0 1,1 0-1,0 0 0,0-1 1,-1 1-1,1 0 0,0 0 1,-1-1-1,1 1 0,0-1 0,0 0 1,33-18 25,-13 2-25,0-2-1,35-42 1,-50 55-58,-1-1 1,0 0-1,0-1 1,-1 1-1,0-1 1,0 0-1,-1 0 1,0 0-1,0-1 1,-1 1-1,0-1 1,0 1-1,0-16 1,-3 22 21,1 1 1,-1 0-1,0-1 1,1 1-1,-1 0 1,0 0-1,0 0 1,0-1-1,0 1 1,0 0-1,0 0 1,0 1-1,0-1 1,0 0-1,-1 0 1,1 0-1,0 1 1,-1-1-1,1 1 1,0-1-1,-1 1 1,1-1-1,-1 1 1,1 0-1,0 0 1,-1 0-1,1 0 1,-1 0-1,1 0 1,-1 0-1,1 0 1,-1 0-1,1 1 0,-2 0 1,0-1-83,1 0 1,0 0-1,-1 0 0,1 1 0,0-1 1,0 1-1,0 0 0,-1-1 1,1 1-1,0 0 0,0 0 1,0 1-1,0-1 0,0 0 0,1 1 1,-1-1-1,0 1 0,0-1 1,1 1-1,-1 0 0,1 0 0,0 0 1,-2 3-1,2-4-18,1 0-1,0 1 1,-1-1-1,1 0 1,0 1 0,0-1-1,0 0 1,0 1-1,0-1 1,0 0 0,1 1-1,-1-1 1,0 0-1,1 1 1,-1-1 0,1 0-1,-1 1 1,1-1-1,0 0 1,-1 0 0,1 0-1,0 0 1,0 0-1,0 0 1,0 0 0,0 0-1,0 0 1,0 0-1,0 0 1,0-1 0,0 1-1,1 0 1,0 0-1,4 1-918,-1 0-1,1-1 0,0 0 1,-1 0-1,1 0 0,10 0 1,14-1-5266</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1:48.975"/>
    </inkml:context>
    <inkml:brush xml:id="br0">
      <inkml:brushProperty name="width" value="0.025" units="cm"/>
      <inkml:brushProperty name="height" value="0.025" units="cm"/>
    </inkml:brush>
  </inkml:definitions>
  <inkml:trace contextRef="#ctx0" brushRef="#br0">72 435 11659,'0'0'8157,"-8"2"-6817,6-2-1252,-1 0-1,0 1 0,1 0 1,-1-1-1,1 1 1,-1 0-1,1 1 1,0-1-1,-1 0 1,1 1-1,0-1 1,0 1-1,0-1 1,0 1-1,0 0 1,-3 4-1,2-1 112,1 0-1,-1 1 0,1-1 1,0 1-1,0-1 0,1 1 1,-1 0-1,0 8 0,1-12-91,1 0 1,-1 1-1,1-1 0,-1 0 0,1 0 0,0 0 0,0 1 0,0-1 0,0 0 0,0 0 0,1 0 0,-1 1 0,1-1 0,-1 0 0,1 0 0,0 0 0,0 0 0,0 0 0,0 0 0,0 0 0,0 0 0,1 0 1,-1-1-1,2 3 0,-1-4-85,1 1 0,-1-1 0,0 1 0,0-1 0,1 0 1,-1 0-1,0 0 0,1-1 0,-1 1 0,0 0 1,0-1-1,1 0 0,-1 1 0,0-1 0,0 0 0,0 0 1,0 0-1,0 0 0,0-1 0,0 1 0,0 0 0,-1-1 1,4-3-1,32-26-47,35-27-301,-67 54 323,0 1 0,0-1 0,1 1-1,0 1 1,-1-1 0,1 1-1,0 0 1,0 0 0,0 1 0,1 0-1,6-1 1,-11 2 28,-1 0 0,1 1 0,-1-1-1,1 1 1,-1-1 0,0 1 0,1-1 0,-1 1-1,0 0 1,0-1 0,1 1 0,-1 0 0,0 0-1,0 0 1,0 0 0,0 0 0,0 0 0,0 1-1,0-1 1,-1 0 0,1 0 0,0 1 0,0 1-1,0-2 20,0 1-1,0-1 1,0 1 0,-1-1-1,2 1 1,-1-1-1,0 1 1,0-1-1,0 0 1,1 0-1,-1 0 1,0 0 0,1 0-1,-1 0 1,1 0-1,0 0 1,-1 0-1,1-1 1,0 1-1,-1-1 1,4 1 0,4-1-44,-1-1 0,0 0 1,0-1-1,0 0 1,0-1-1,0 1 0,-1-1 1,1-1-1,-1 1 1,0-1-1,0-1 0,0 1 1,11-11-1,-10 8-417,-1 2-1,1-1 0,-1 1 1,1 0-1,1 1 0,-1 0 1,1 0-1,-1 1 0,1 0 1,0 1-1,0-1 0,15 0 1,-20 2-157,0 0 0,0 0 1,0-1-1,0 1 0,0-1 1,0 0-1,0 0 1,0 0-1,-1-1 0,1 1 1,-1-1-1,0 0 0,1 0 1,-2 0-1,1 0 0,0-1 1,0 1-1,-1-1 0,0 1 1,0-1-1,0 0 0,3-7 1,2-7-883,0 1 0,0-1 0,-2-1 1,3-18-1,-4 7 2627,-2 0 0,-2-32 0,-1 15 3626,4 12 5951,-11 78-9196,1 0 0,-2 71 0,9-102-1498,0 0 0,1 1 1,1-1-1,-1 0 1,2 1-1,0-1 1,0 0-1,1-1 0,1 1 1,0-1-1,0 1 1,1-2-1,1 1 1,9 12-1,-16-22-126,0-1 1,1 1-1,-1 0 1,1 0-1,0 0 1,-1-1-1,1 1 0,-1 0 1,1-1-1,0 1 1,0-1-1,-1 1 1,1-1-1,0 1 1,0-1-1,0 1 0,-1-1 1,1 0-1,0 1 1,0-1-1,0 0 1,0 0-1,0 0 1,0 0-1,0 0 0,-1 0 1,3 0-1,-2-1 20,-1 0 0,1 0 0,0 1 0,-1-1 0,1 0 0,0 0 0,-1-1 0,1 1 0,-1 0 0,0 0 0,1 0 0,-1 0 0,0 0 0,1 0 0,-1-1 0,0 1 0,0-2 0,-4-56-83,-1 45 301,0-1 0,-1 1 1,-1 0-1,0 1 0,0 0 0,-2 0 0,-16-20 0,27 32-56,0 0-1,0 1 1,1-1-1,-1 1 0,0-1 1,0 1-1,0 0 1,1 0-1,-1 0 1,0 0-1,5 1 1,21 1 217,-2 1-1245,0-1-1,-1-2 1,29-2 0,-47 1 669,-1 0 1,0 0-1,0 0 1,0-1-1,0 0 1,0 0 0,0 0-1,0-1 1,-1 0-1,1 0 1,-1 0-1,0-1 1,0 0-1,0 0 1,-1 0 0,1-1-1,-1 1 1,4-7-1,-7 10 343,0 0 0,0 0 0,0 0 0,0 0-1,0-1 1,-1 1 0,1 0 0,0 0 0,-1-1 0,1 1-1,-1 0 1,0-1 0,1 1 0,-1-1 0,0 1 0,0 0-1,0-1 1,0 1 0,0-1 0,0 1 0,0 0 0,-1-1-1,1 1 1,0-1 0,-1 1 0,1 0 0,-1-1 0,1 1-1,-1 0 1,-1-2 0,1 3-9,0-1 0,0 1 1,0 0-1,0-1 0,0 1 0,0 0 0,0 0 0,-1 0 0,1 0 0,0 0 1,0 0-1,0 0 0,0 0 0,0 0 0,0 1 0,0-1 0,-1 0 1,1 1-1,0-1 0,0 1 0,0-1 0,0 1 0,0-1 0,0 1 0,1 0 1,-1-1-1,0 1 0,0 0 0,0 0 0,1 0 0,-1 0 0,0 0 0,1 0 1,-1 0-1,0 2 0,-4 3 228,1 2 1,0-1-1,0 0 1,0 1-1,1 0 1,1 0-1,-4 13 1,5-19-272,1 0 1,-1 0-1,1-1 0,0 1 1,-1 0-1,1 0 0,0 0 1,0 0-1,0 0 0,0 0 1,1-1-1,-1 1 0,0 0 1,1 0-1,0 0 0,-1-1 1,1 1-1,0 0 0,0 0 1,0-1-1,0 1 0,0-1 1,0 1-1,0-1 0,0 1 1,1-1-1,-1 0 0,1 0 1,-1 1-1,1-1 0,-1 0 1,1 0-1,0-1 0,-1 1 1,1 0-1,0 0 0,0-1 1,0 1-1,1-1 0,4 1-82,0-1 0,-1-1 0,1 1 0,-1-1 0,1 0 0,-1 0-1,0-1 1,1 0 0,-1 0 0,0 0 0,0-1 0,0 0 0,-1 0 0,1-1 0,-1 1 0,1-1-1,-1 0 1,0-1 0,-1 1 0,7-9 0,-4 6-134,-1-1 0,0 1 0,-1-1 0,0 0 0,0 0 0,-1 0 0,0-1 0,0 0 0,-1 0 0,0 0 0,-1 0 0,0 0 0,2-19 0,-5 28 174,0 1-1,0-1 1,0 0-1,0 1 1,0-1-1,0 1 1,1-1-1,-1 1 1,0-1-1,0 1 1,0-1-1,1 1 0,-1 0 1,0 0-1,1-1 1,-1 1-1,1 0 1,-1 0-1,0 1 1,-1 0 34,1 1 0,0-1 1,0 1-1,0-1 0,0 1 1,0 0-1,0-1 0,1 1 0,-1 0 1,1 0-1,0 0 0,-1-1 1,1 1-1,1 0 0,-1 0 1,0 0-1,2 4 0,-1-5-163,0-1 0,0 1 0,0-1 0,0 1 0,1-1 0,-1 0 0,0 1 0,1-1-1,-1 0 1,1 0 0,0 0 0,-1 0 0,1 0 0,0 0 0,-1-1 0,1 1 0,0 0 0,0-1 0,0 1 0,0-1 0,-1 0 0,1 0-1,0 0 1,0 0 0,4 0 0,-3 0-607,1-1-1,-1 1 1,1-1 0,-1 0-1,1 0 1,-1 0-1,0 0 1,1-1 0,-1 1-1,0-1 1,0 0-1,0 0 1,0 0 0,0 0-1,-1-1 1,1 1-1,4-6 1,11-12-7426</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1:49.477"/>
    </inkml:context>
    <inkml:brush xml:id="br0">
      <inkml:brushProperty name="width" value="0.025" units="cm"/>
      <inkml:brushProperty name="height" value="0.025" units="cm"/>
    </inkml:brush>
  </inkml:definitions>
  <inkml:trace contextRef="#ctx0" brushRef="#br0">16 52 4516,'0'0'13069,"-1"11"-12034,-2 6-571,0 0 0,2-1 0,0 1 0,1 0 0,0-1 0,2 1 0,0 0 0,0-1-1,9 25 1,14 18-349,-6-20-288,15 51-1,-30-77 312,-1 1 0,0-1 0,-1 1 0,-1-1 0,0 1 0,0-1-1,-1 1 1,-3 15 0,2-25 57,0 0-1,0 0 0,-1 0 1,1 0-1,-1-1 0,0 1 1,0-1-1,0 1 1,-1-1-1,1 0 0,-1 0 1,-3 3-1,4-4-79,0 0 0,0 0-1,0-1 1,0 1 0,0-1 0,0 1 0,-1-1 0,1 0-1,0 0 1,-1 0 0,1 0 0,-1 0 0,1-1 0,-1 1-1,1-1 1,-1 1 0,1-1 0,-1 0 0,1 0-1,-4-1 1,4 0-106,0 0 0,0 0 0,1 0 0,-1 0 0,1-1 0,-1 1 0,1 0-1,-1-1 1,1 0 0,0 1 0,0-1 0,0 0 0,0 1 0,0-1 0,0 0 0,0 0-1,0 0 1,1 0 0,-1 0 0,1 0 0,-1-3 0,-6-47-360,6 37 194,1 0-1,1 0 0,0 0 0,1 0 1,1 0-1,0 0 0,1 0 0,0 1 0,7-15 1,2 2 227,1 2 0,1 0 0,33-41 0,5 3 364,-35 43-190,0 0 0,-2-2 0,28-44 0,-43 63-233,0 1 0,1 0 0,-1 0 0,0-1 0,0 1 0,-1-1 1,1 1-1,0-1 0,-1 1 0,1-1 0,-1 1 0,0-1 1,0 1-1,0-1 0,0 0 0,-1-4 0,0 6-8,0 0 1,1 0-1,-1 0 1,0 1-1,0-1 0,1 0 1,-1 0-1,0 1 0,0-1 1,0 1-1,0-1 0,0 0 1,0 1-1,0 0 0,0-1 1,0 1-1,0 0 0,0-1 1,0 1-1,0 0 1,0 0-1,0 0 0,0 0 1,-1 0-1,1 0 0,-1 0 1,-5 2-6,0-1 1,0 1 0,0 0 0,0 0 0,1 1-1,-1-1 1,1 2 0,0-1 0,0 1 0,-9 6 0,7-3-1,0 1 1,1 0 0,-1 0 0,2 0 0,0 1-1,-8 12 1,13-19-9,-1 0 0,1 0 0,0 0 0,0 0 0,0 0 0,1 0 0,-1 0 0,0 0 0,1 1 0,-1-1 0,1 0 0,0 0 0,-1 0 0,1 1 0,0-1 0,1 0 0,-1 0 0,0 1 0,1-1 0,-1 0 0,1 0 0,0 0 0,-1 0 0,1 1 0,0-1 0,0 0 0,0-1 0,1 1 0,-1 0 0,0 0 0,1 0 0,0-1 0,-1 1 0,1-1 0,3 3 0,0-1-439,0 0-1,1 0 0,-1-1 1,1 0-1,-1 0 0,9 1 1,20 1-5399,-3-4-4194</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1:50.241"/>
    </inkml:context>
    <inkml:brush xml:id="br0">
      <inkml:brushProperty name="width" value="0.025" units="cm"/>
      <inkml:brushProperty name="height" value="0.025" units="cm"/>
    </inkml:brush>
  </inkml:definitions>
  <inkml:trace contextRef="#ctx0" brushRef="#br0">3 55 14894,'0'0'10287,"-1"11"-9257,1-6-886,-1 7 196,0 0 1,1-1 0,1 1-1,-1-1 1,6 22 0,-6-30-296,1 0 1,0-1 0,0 1-1,0-1 1,0 1-1,0-1 1,1 0-1,-1 1 1,1-1-1,-1 0 1,1 0 0,0 0-1,0 0 1,0 0-1,0 0 1,0-1-1,1 1 1,-1-1 0,0 1-1,1-1 1,-1 0-1,1 0 1,-1 0-1,1 0 1,-1-1-1,1 1 1,0-1 0,0 1-1,-1-1 1,1 0-1,0 0 1,-1 0-1,1 0 1,0-1 0,3 0-1,0 0-11,0 0 1,-1-1-1,1 0 1,0 0-1,-1 0 0,1-1 1,-1 0-1,0 0 1,0 0-1,0-1 0,8-7 1,45-55 3,-47 51-27,0 1 1,23-21 0,-32 83 111,-2-42-98,-1 2-2,1-1-1,1 1 1,-1-1 0,1 0 0,4 13-1,-5-19-15,0 0-1,1 0 1,-1 0-1,1 0 1,0 0-1,-1 0 1,1 0-1,0 0 1,-1 0-1,1 0 1,0 0-1,0-1 1,0 1-1,0 0 1,0 0-1,0-1 1,0 1-1,0-1 1,0 1-1,0-1 1,0 1-1,0-1 1,0 0-1,0 0 1,1 1-1,-1-1 1,0 0-1,0 0 1,0 0-1,0 0 1,1 0-1,-1-1 1,0 1-1,0 0 1,0 0-1,0-1 1,0 1-1,1-1 1,-1 1-1,0-1 1,0 1-1,0-1 0,0 0 1,1-1-1,8-4 22,0-2-1,0 1 0,-1-1 1,0-1-1,-1 1 0,0-2 0,11-14 1,-13 15-317,1 0 0,1 0 0,0 0 0,0 1 1,0 0-1,1 0 0,0 1 0,14-7 1,-23 13 197,1 1 0,-1 0 1,1-1-1,0 1 0,-1 0 1,1-1-1,0 1 1,-1 0-1,1 0 0,0 0 1,0 0-1,-1 0 0,1-1 1,0 1-1,-1 0 1,1 1-1,0-1 0,0 0 1,-1 0-1,1 0 1,0 0-1,-1 1 0,1-1 1,0 0-1,-1 0 0,1 1 1,0-1-1,-1 1 1,1-1-1,-1 1 0,2 0 1,7 21-3272,-3-5-6482</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1:50.567"/>
    </inkml:context>
    <inkml:brush xml:id="br0">
      <inkml:brushProperty name="width" value="0.025" units="cm"/>
      <inkml:brushProperty name="height" value="0.025" units="cm"/>
    </inkml:brush>
  </inkml:definitions>
  <inkml:trace contextRef="#ctx0" brushRef="#br0">2 50 18289,'0'0'7848,"-1"-50"-31871</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1:50.943"/>
    </inkml:context>
    <inkml:brush xml:id="br0">
      <inkml:brushProperty name="width" value="0.025" units="cm"/>
      <inkml:brushProperty name="height" value="0.025" units="cm"/>
    </inkml:brush>
  </inkml:definitions>
  <inkml:trace contextRef="#ctx0" brushRef="#br0">0 1 8712</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1:51.301"/>
    </inkml:context>
    <inkml:brush xml:id="br0">
      <inkml:brushProperty name="width" value="0.025" units="cm"/>
      <inkml:brushProperty name="height" value="0.025" units="cm"/>
    </inkml:brush>
  </inkml:definitions>
  <inkml:trace contextRef="#ctx0" brushRef="#br0">0 84 17553,'0'0'6747,"1"13"-5316,49 392 4201,-50-402-5588,10 38 373,-10-40-410,0-1 1,0 1-1,0-1 1,0 1 0,0-1-1,0 1 1,0-1-1,0 1 1,1-1 0,-1 1-1,0-1 1,0 1 0,1-1-1,-1 1 1,0-1-1,1 0 1,-1 1 0,1-1-1,-1 1 1,0-1-1,1 0 1,-1 1 0,1-1-1,-1 0 1,1 0 0,-1 1-1,1-1 1,-1 0-1,1 0 1,-1 0 0,1 0-1,-1 0 1,1 1 0,0-1-1,-1 0 1,1 0-1,-1 0 1,1-1 0,-1 1-1,1 0 1,-1 0-1,1 0 1,-1 0 0,1 0-1,-1-1 1,1 1 0,-1 0-1,1 0 1,-1-1-1,1 1 1,-1 0 0,1-1-1,-1 1 1,0 0-1,1-1 1,-1 1 0,0-1-1,1 1 1,-1-1 0,0 1-1,0-1 1,1 1-1,-1-1 1,0 0 0,8-12 16,0 0 1,-2 0-1,0-1 1,0 0-1,7-28 1,12-80-260,-22 105 189,4-26-293,-1 0-1,-3 0 1,-1 0-1,-6-72 1,-2 101-345,-3 22 165,-10 34-72,14-29 500,-1 1 60,-1 0 0,-1-1 1,0 1-1,-1-2 0,0 1 0,-1-1 0,0-1 0,-16 14 0,33-35-7605,34-42-1858,-16 25 893</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1:51.674"/>
    </inkml:context>
    <inkml:brush xml:id="br0">
      <inkml:brushProperty name="width" value="0.025" units="cm"/>
      <inkml:brushProperty name="height" value="0.025" units="cm"/>
    </inkml:brush>
  </inkml:definitions>
  <inkml:trace contextRef="#ctx0" brushRef="#br0">29 37 6598,'0'0'13410,"3"8"-12161,2 15-176,-1 0-1,-1 0 0,-1 0 0,-1 25 0,0-21-240,-2-26-805,1 1 1,0-1-1,0 1 1,0-1-1,0 0 0,0 1 1,0-1-1,0 1 1,1-1-1,-1 1 0,1-1 1,-1 0-1,1 1 1,-1-1-1,1 0 0,0 1 1,-1-1-1,1 0 0,0 0 1,0 0-1,0 0 1,0 0-1,0 0 0,0 0 1,0 0-1,0 0 1,1 0-1,-1 0 0,0-1 1,0 1-1,1-1 1,-1 1-1,2 0 0,-1-1-4,0-1-1,0 1 0,0-1 1,-1 1-1,1-1 0,0 0 1,0 0-1,-1 0 0,1 0 1,0 0-1,-1 0 0,1 0 1,-1-1-1,1 1 0,-1 0 1,0-1-1,1 1 0,-1-1 0,0 0 1,0 1-1,0-1 0,0 0 1,0 1-1,0-4 0,2 0-15,-1-1 0,0 0-1,-1 0 1,1 0 0,-1 0-1,0 0 1,0 0-1,-1 0 1,0 0 0,0 0-1,0 0 1,-1 0 0,0 0-1,0 0 1,0 0-1,-1 0 1,-4-9 0,5 12-6,-1-1 1,0 1 0,0-1-1,-1 1 1,1 0-1,-1 0 1,1 0-1,-1 1 1,0-1 0,0 1-1,0-1 1,0 1-1,-1 0 1,1 0 0,-1 0-1,1 1 1,-1-1-1,1 1 1,-1 0 0,0 0-1,0 0 1,0 1-1,1-1 1,-1 1-1,0 0 1,0 0 0,0 0-1,-5 1 1,8-1 3,1 1 0,-1-1 0,0 0 0,1 0 0,-1 0 0,1 1 0,-1-1 0,0 0 0,1 1 0,-1-1 0,1 0 0,-1 1 0,1-1 0,0 1 0,-1-1 0,1 1 0,-1-1 0,1 1 0,0-1 0,-1 1 0,1-1 0,0 1 0,-1-1 1,1 1-1,0 0 0,0-1 0,0 1 0,0-1 0,0 1 0,0 0 0,0-1 0,0 1 0,0 0 0,0-1 0,0 1 0,0-1 0,0 1 0,0 0 0,0-1 0,0 1 0,1-1 0,-1 1 0,0 0 0,1-1 0,-1 1 0,0-1 0,1 1 0,-1-1 0,1 1 0,0 2-1,1-1 0,-1 0-1,0 0 1,1 0 0,-1 0-1,1 0 1,0 0 0,0-1-1,-1 1 1,1-1 0,0 1-1,4 1 1,5 0-36,0-1 0,0 0 0,0-1 0,0 0 0,0-1 0,0 0 0,1 0 1,-1-2-1,0 1 0,15-5 0,-19 4-431,0-1 0,0 0 1,0 1-1,-1-2 0,1 1 0,-1-1 1,9-7-1,-11 8-398,-1 0 0,0-1 0,0 1 0,0-1 0,0 1 0,0-1 0,-1 0 0,1 0 0,-1 0 0,-1-1-1,1 1 1,2-8 0,-1-2-4904</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1:52.001"/>
    </inkml:context>
    <inkml:brush xml:id="br0">
      <inkml:brushProperty name="width" value="0.025" units="cm"/>
      <inkml:brushProperty name="height" value="0.025" units="cm"/>
    </inkml:brush>
  </inkml:definitions>
  <inkml:trace contextRef="#ctx0" brushRef="#br0">58 68 9097,'0'0'14728,"-6"10"-13927,4-6-729,-33 59 1590,32-58-1477,1 0 0,0 0 0,1 0 0,-1 0 0,1 1-1,0-1 1,0 1 0,0-1 0,1 0 0,0 1 0,0-1-1,1 9 1,1-13-157,0 1 0,0-1-1,0-1 1,0 1-1,1 0 1,-1 0 0,0-1-1,0 0 1,0 1 0,1-1-1,-1 0 1,0 0 0,0 0-1,1 0 1,-1 0 0,0-1-1,4 0 1,-2 1 13,5-3-9,0 1 0,-1-1-1,1 0 1,0-1 0,-1 0-1,0 0 1,0-1-1,0 0 1,0-1 0,-1 1-1,0-1 1,0-1 0,-1 1-1,0-1 1,0-1 0,0 1-1,-1-1 1,0 0-1,0 0 1,-1 0 0,0-1-1,-1 1 1,0-1 0,0 0-1,-1 0 1,2-16 0,-4 23-4,0 0 1,0 1-1,-1-1 1,1 0 0,-1 1-1,0-1 1,1 0-1,-1 1 1,0-1 0,0 1-1,0-1 1,0 1-1,0-1 1,0 1 0,0 0-1,-1 0 1,1-1-1,0 1 1,-1 0 0,1 0-1,-1 0 1,1 1-1,-1-1 1,1 0 0,-1 0-1,0 1 1,1-1 0,-1 1-1,0 0 1,0-1-1,-1 1 1,-63-4-505,57 4 202,8 0 180,1 0 1,-1 0-1,1 0 1,-1 1-1,1-1 0,-1 0 1,1 0-1,-1 0 0,1 1 1,-1-1-1,1 0 1,-1 1-1,1-1 0,0 0 1,-1 1-1,1-1 1,0 1-1,-1-1 0,1 1 1,0-1-1,0 1 0,-1-1 1,1 1-1,0-1 1,0 1-1,0-1 0,0 1 1,-1-1-1,1 1 0,0-1 1,0 1-1,0-1 1,0 2-1,4 11-6065,4-6-856</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1:52.845"/>
    </inkml:context>
    <inkml:brush xml:id="br0">
      <inkml:brushProperty name="width" value="0.025" units="cm"/>
      <inkml:brushProperty name="height" value="0.025" units="cm"/>
    </inkml:brush>
  </inkml:definitions>
  <inkml:trace contextRef="#ctx0" brushRef="#br0">172 266 9257,'0'0'2850,"1"-10"439,0 4-2645,0 0 0,-1 0 0,1-1 0,-1 1-1,-1 0 1,1-1 0,-3-8 0,2 13-453,0 0 0,0-1 0,0 1 0,0 0 0,0 0 0,0 0 0,-1 0-1,1 0 1,-1 1 0,1-1 0,-1 0 0,0 1 0,0-1 0,0 1 0,0 0 0,0-1 0,0 1-1,0 0 1,0 0 0,0 0 0,0 0 0,-1 1 0,1-1 0,0 1 0,-1-1 0,1 1 0,0 0-1,-3 0 1,0 0-91,0 0 0,0 1 0,0-1 0,-1 1 1,1 0-1,1 1 0,-1-1 0,0 1 0,0 0 0,1 0 0,-1 1 0,1-1 0,-1 1 0,1 0 0,0 0 0,0 0 0,-6 7 0,8-7-70,-1-1 0,1 1-1,-1 0 1,1 0 0,0 1 0,0-1 0,0 0 0,1 1-1,-1-1 1,1 1 0,0-1 0,0 1 0,0 0 0,0 0-1,1-1 1,-1 1 0,1 0 0,0 0 0,0 0 0,0-1-1,1 1 1,0 0 0,-1 0 0,3 5 0,-2-8-26,0 1 1,0-1-1,0 0 1,0 1-1,1-1 1,-1 0-1,0 0 1,1 0-1,-1 0 1,1 0-1,-1 0 1,1 0 0,-1-1-1,1 1 1,-1-1-1,1 1 1,0-1-1,-1 1 1,1-1-1,0 0 1,0 0-1,-1 0 1,1 0-1,3 0 1,1 0 35,0-1 0,0 1 1,0-1-1,0-1 0,-1 1 0,7-3 1,-2 0-7,-1-1 0,0-1 1,0 1-1,0-1 0,-1-1 0,0 0 1,0 0-1,0-1 0,-1 1 1,-1-2-1,1 1 0,-1-1 0,0 0 1,4-11-1,-3 7-12,-1-1 0,-1 1 1,0-1-1,-1 0 0,-1-1 0,0 1 1,-1-1-1,0 1 0,-1-26 0,-1 40-22,0-1 0,0 1 0,0-1-1,0 1 1,1-1 0,-1 1-1,0-1 1,0 1 0,0-1-1,0 1 1,0-1 0,-1 0-1,1 1 1,0-1 0,0 1-1,0-1 1,0 1 0,-1-1-1,1 1 1,0-1 0,0 1-1,-1-1 1,1 1 0,0 0-1,-1-1 1,1 1 0,0-1 0,-1 1-1,1 0 1,-1-1 0,1 1-1,-1 0 1,1 0 0,-1-1-1,1 1 1,-1 0 0,1 0-1,-1 0 1,1-1 0,-1 1-1,1 0 1,-1 0 0,1 0-1,-1 0 1,0 0 0,-1 1-1,1 0-1,0-1 1,0 1 0,0 0 0,0 0 0,0 0-1,0 0 1,0 0 0,0 0 0,0 0 0,0 0-1,1 0 1,-1 1 0,0-1 0,1 0 0,-1 0 0,1 1-1,-1 1 1,-5 18 121,1 0 0,1 1 0,1 0-1,1-1 1,1 1 0,1 0 0,0 0 0,6 29-1,-6-48-92,1 0 0,-1-1 0,1 1-1,0-1 1,0 1 0,0-1 0,0 1-1,1-1 1,-1 0 0,1 1-1,-1-1 1,1 0 0,0 0 0,-1 0-1,1 0 1,0 0 0,1-1 0,-1 1-1,0-1 1,0 1 0,1-1-1,-1 0 1,1 0 0,-1 0 0,1 0-1,-1 0 1,1 0 0,0-1 0,-1 1-1,1-1 1,0 0 0,-1 0-1,1 0 1,3-1 0,1 1 6,-1-2 1,0 1-1,0-1 1,0 1-1,0-2 1,0 1-1,0-1 1,0 0-1,-1 0 1,0 0-1,1-1 1,-1 0-1,7-7 0,-5 4-43,-1-1-1,0-1 0,0 1 1,0-1-1,-1 0 0,0 0 1,-1 0-1,0-1 0,-1 1 1,0-1-1,0 0 0,-1 0 1,0 0-1,-1 0 0,0-19 1,-4 21-168,-3 15 107,-5 15 63,9-14 26,0 1 0,0 0 0,1-1 0,0 1 0,1 0 0,0 0-1,1 12 1,-1-20-10,1 1 0,-1-1 0,0 1 0,1-1 1,0 1-1,-1-1 0,1 1 0,0-1 0,-1 1 0,1-1 0,0 0 0,0 1 0,0-1 0,0 0 0,0 0 0,1 0 0,-1 0 0,0 0 0,2 1 0,-1-1-2,0-1-1,0 1 1,0-1 0,1 1-1,-1-1 1,0 0 0,0 0-1,0 0 1,1 0 0,-1-1-1,0 1 1,0 0 0,0-1-1,0 0 1,0 1 0,1-1-1,-1 0 1,2-1-1,2-2 4,0 0 1,0-1-1,-1 0 0,0 1 0,1-2 0,-1 1 0,-1-1 0,1 1 0,-1-1 0,0 0 0,-1-1 0,1 1 0,2-8 0,-1 3-88,-1 1 0,0-1 0,0 0 0,-1 0 0,2-16 0,-6 61-432,0-23 656,0 1-1,1-1 0,0 1 1,1-1-1,4 22 0,-4-31-278,0 0-1,0 1 0,0-1 0,0 0 0,0 0 1,0 0-1,1 0 0,-1 0 0,1 0 0,-1 0 0,1-1 1,0 1-1,3 2 0,-3-2-285,1-1 0,0 0 1,0 0-1,-1 0 0,1 0 0,0 0 0,0-1 1,0 1-1,0-1 0,0 1 0,0-1 0,0 0 1,5-1-1,8-4-3931,4-9-1863</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33.145"/>
    </inkml:context>
    <inkml:brush xml:id="br0">
      <inkml:brushProperty name="width" value="0.025" units="cm"/>
      <inkml:brushProperty name="height" value="0.025" units="cm"/>
    </inkml:brush>
  </inkml:definitions>
  <inkml:trace contextRef="#ctx0" brushRef="#br0">45 201 16976,'0'0'8862,"10"-4"-8579,-4 1-194,1 0 0,-1-1 0,1 1 0,-1-1 0,0 0 0,-1-1 0,1 1 0,-1-1 0,0 0 1,0 0-1,0-1 0,0 0 0,-1 0 0,0 0 0,5-12 0,4-7 143,-8 17-347,-1 0 0,0 0 0,0-1 0,-1 1 0,0-1-1,0 0 1,2-15 0,-5 23-98,-11 6 44,11-6 185,0 1 0,0 0 0,0 0 0,0 0 0,0 0 0,0 0 0,0-1 0,0 1 0,0 0 0,0 0 0,0 0 0,0 0 1,0 0-1,0-1 0,0 1 0,0 0 0,0 0 0,0 0 0,0 0 0,0 0 0,-1-1 0,1 1 0,0 0 0,0 0 0,0 0 1,0 0-1,0 0 0,0 0 0,0 0 0,-1-1 0,1 1 0,0 0 0,0 0 0,0 0 0,0 0 0,0 0 0,-1 0 0,1 0 0,0 0 1,0 0-1,0 0 0,0 0 0,0 0 0,-1 0 0,1 0 0,0 0 0,0 0 0,0 0 0,0 0 0,0 0 0,-1 0 0,1 0 1,0 0-1,0 0 0,0 0 0,0 1 0,0-1 0,-1 0 0,1 0 0,0 0 0,0 0 0,0 0 0,0 0 0,0 0 230,-25 13-49,2 9-52,1 1 0,2 1 1,0 0-1,1 2 0,-16 30 0,34-54-143,0 0 0,0 0 0,0 0 0,0 1 1,0-1-1,0 0 0,1 1 0,-1-1 1,1 1-1,0-1 0,-1 5 0,2-6-4,-1 0-1,0 0 1,0 0-1,0-1 1,1 1-1,-1 0 1,1 0-1,-1 0 1,0-1-1,1 1 1,-1 0-1,1-1 1,0 1-1,-1 0 1,1-1-1,0 1 1,-1-1-1,1 1 1,0-1-1,-1 1 1,1-1-1,1 1 1,3 0 8,0 0-1,0 0 1,0 0 0,0-1-1,0 0 1,0 0 0,0 0 0,0-1-1,0 1 1,5-3 0,9-2-31,0-1 1,-1-1 0,1 0 0,27-17 0,-34 16-50,2 1 0,-1 0 0,1 1 0,0 1 1,0 0-1,1 1 0,-1 0 0,1 1 0,26-2 0,-40 5 69,0 0 1,0 1-1,0-1 0,0 0 0,0 1 0,0-1 1,0 0-1,-1 1 0,1-1 0,0 1 1,0-1-1,0 1 0,0 0 0,0-1 0,-1 1 1,1 0-1,0-1 0,-1 1 0,1 0 1,-1 0-1,1 0 0,-1 0 0,1 0 0,-1 0 1,1 1-1,6 35 53,-7-26-5,0 0 0,-1 0 0,0 0 0,-4 17 0,25-178 1697,-21 113-1648,1 29-193,-1-1 0,1 1 1,1-1-1,-1 0 0,4-13 1,-1 22-614,0-1 0,1 1 0,-1 0 0,0-1-1,0 1 1,0 0 0,0 1 0,0-1 0,1 1 0,-1-1 0,0 1 0,5 2 0,1-1-573,61 3-7591,-27-5 475</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1:53.188"/>
    </inkml:context>
    <inkml:brush xml:id="br0">
      <inkml:brushProperty name="width" value="0.025" units="cm"/>
      <inkml:brushProperty name="height" value="0.025" units="cm"/>
    </inkml:brush>
  </inkml:definitions>
  <inkml:trace contextRef="#ctx0" brushRef="#br0">165 0 17585,'0'0'6758,"-67"45"-5573,42-18 417,-1 2-577,5-1-513,6-1-288,6-2-64,8-5-95,1-2-33,10-7-96,11-3-353,2-7-480,2-1-1121,0 0-800,2-9-1154,-5-8-2947</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1:53.904"/>
    </inkml:context>
    <inkml:brush xml:id="br0">
      <inkml:brushProperty name="width" value="0.025" units="cm"/>
      <inkml:brushProperty name="height" value="0.025" units="cm"/>
    </inkml:brush>
  </inkml:definitions>
  <inkml:trace contextRef="#ctx0" brushRef="#br0">16 163 21941,'0'0'7506,"-4"11"-7026,-7 33-250,11-43-225,0 1 0,0-1 0,0 0 0,0 1 0,1-1 1,-1 1-1,0-1 0,1 0 0,-1 1 0,1-1 1,0 0-1,-1 1 0,1-1 0,0 0 0,0 0 1,0 0-1,0 0 0,0 0 0,0 0 0,0 0 1,0 0-1,0 0 0,0 0 0,0 0 0,1-1 1,-1 1-1,0 0 0,1-1 0,-1 1 0,1-1 1,-1 0-1,0 1 0,1-1 0,-1 0 0,4 0 1,47 0 31,-43-4-120,1 1 0,-1-2 1,0 1-1,0-1 0,-1 0 1,1-1-1,-1 0 0,0 0 1,-1-1-1,0 0 1,0-1-1,10-12 0,36-32 218,-53 51-117,1 1 0,-1 0 0,0 0 0,0-1 0,1 1 0,-1 0 0,1 0 0,-1 0 0,0 0 0,1-1 1,-1 1-1,0 0 0,1 0 0,-1 0 0,0 0 0,1 0 0,-1 0 0,1 0 0,-1 0 0,0 0 0,1 0 0,-1 0 0,1 0 0,-1 1 0,0-1 0,1 0 0,-1 0 0,0 0 0,1 0 0,-1 1 0,0-1 0,1 0 0,-1 0 0,1 1 0,10 15 153,-10-14-169,-1 0 1,1 0 0,1 0-1,-1 0 1,0 0-1,0 0 1,1 0 0,-1-1-1,1 1 1,0-1 0,-1 1-1,1-1 1,0 1 0,0-1-1,0 0 1,0 0-1,0 0 1,0 0 0,3 1-1,-1-2-12,0 0 0,0 0 0,1 0 0,-1-1-1,0 1 1,0-1 0,0 0 0,0-1 0,0 1-1,0 0 1,0-1 0,0 0 0,3-2-1,47-38-838,-45 33-73,0 2 1,0-1-1,1 1 1,17-9-1,-25 15 804,0 0-1,1 1 1,-1-1-1,1 1 1,-1-1-1,1 1 1,-1 0-1,1 0 1,-1 0-1,1 0 0,-1 1 1,1-1-1,3 2 1,-4-2 134,0 1 0,-1-1 1,1 1-1,0-1 0,0 0 0,0 0 0,0 0 1,0 0-1,0 0 0,0 0 0,0-1 1,0 1-1,0 0 0,0-1 0,0 0 1,0 1-1,0-1 0,-1 0 0,1 0 1,2-2-1,-2 12-9,-1-1 0,1 1 0,-2 0 0,1-1 0,-2 13 0,14 143 1274,-6-114 724,-1 98 0,-6-147-1921,0 0 0,0 1 0,-1-1 0,1 0 0,0 1 0,0-1 0,-1 0 0,1 1 0,0-1 0,-1 0 0,1 0 0,-1 1 0,0-1 0,1 0 0,-1 0 0,-1 2 0,1-3-50,1 0-1,-1 1 1,1-1 0,-1 0-1,0 0 1,1 1 0,-1-1-1,1 0 1,-1 0 0,0 0-1,1 0 1,-1 0 0,1 0-1,-1 0 1,0 0 0,1 0-1,-1 0 1,1 0 0,-1 0-1,0-1 1,1 1 0,-1 0-1,1 0 1,-2-1 0,0-1-5,-1 1 0,1-1 0,0 0 0,-1 0 0,1 0 0,0 0 0,0-1 0,0 1 0,0 0 0,1-1 1,-1 1-1,-1-4 0,-3-10-103,1 1 0,0-1 1,2 0-1,-1 0 0,2 0 0,0 0 1,1 0-1,1-1 0,0 1 0,1 0 1,1-1-1,1 1 0,0 0 1,1 0-1,0 1 0,1-1 0,1 1 1,1 0-1,0 0 0,14-20 1,-3 11-1152,4-7-1859,-3-2-3306,-7 5-2599</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1:54.249"/>
    </inkml:context>
    <inkml:brush xml:id="br0">
      <inkml:brushProperty name="width" value="0.025" units="cm"/>
      <inkml:brushProperty name="height" value="0.025" units="cm"/>
    </inkml:brush>
  </inkml:definitions>
  <inkml:trace contextRef="#ctx0" brushRef="#br0">28 72 17328,'0'0'9770,"-28"-50"-8777,37 43-833,3 2-288,-2 0-2211,2 0-3618</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1:54.686"/>
    </inkml:context>
    <inkml:brush xml:id="br0">
      <inkml:brushProperty name="width" value="0.025" units="cm"/>
      <inkml:brushProperty name="height" value="0.025" units="cm"/>
    </inkml:brush>
  </inkml:definitions>
  <inkml:trace contextRef="#ctx0" brushRef="#br0">171 64 13869,'0'0'2007,"0"-9"123,-1-28 59,1 36-2093,0 1-1,0-1 1,-1 0 0,1 0-1,0 1 1,0-1 0,0 0-1,-1 0 1,1 1-1,0-1 1,-1 0 0,1 1-1,-1-1 1,1 0 0,-1 1-1,1-1 1,-1 1 0,1-1-1,-1 1 1,1-1-1,-1 1 1,0-1 0,1 1-1,-1 0 1,0-1 0,1 1-1,-1 0 1,0-1 0,0 1-1,1 0 1,-1 0-1,0 0 1,0 0 0,1 0-1,-1 0 1,0 0 0,0 0-1,0 0 1,1 0 0,-1 0-1,0 0 1,0 1-1,1-1 1,-2 1 0,-28 13 1307,18-2-1186,2-1 1,-1 1 0,2 1-1,0 0 1,0 0 0,1 1-1,1 0 1,0 1-1,1-1 1,0 1 0,2 0-1,0 1 1,0-1-1,1 1 1,1-1 0,0 22-1,2-35-207,0 0-1,0 0 0,0 0 0,0 0 0,0 0 0,0-1 1,1 1-1,-1 0 0,1 0 0,0 0 0,-1 0 1,1 0-1,0-1 0,0 1 0,0 0 0,0-1 0,0 1 1,1 0-1,-1-1 0,0 0 0,1 1 0,-1-1 1,1 0-1,3 3 0,-2-3-10,1 0 0,0 0 1,-1 0-1,1 0 0,0-1 0,0 0 1,-1 1-1,1-1 0,0 0 0,0-1 1,0 1-1,4-2 0,8-2-324,-1 0 0,1-1 0,-1-1 1,0 0-1,15-10 0,56-43-4844,-34 13-1113,-20 10-1299</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1:55.326"/>
    </inkml:context>
    <inkml:brush xml:id="br0">
      <inkml:brushProperty name="width" value="0.025" units="cm"/>
      <inkml:brushProperty name="height" value="0.025" units="cm"/>
    </inkml:brush>
  </inkml:definitions>
  <inkml:trace contextRef="#ctx0" brushRef="#br0">149 90 1922,'0'0'20921,"2"-9"-18962,6-27-357,-8 35-1556,0 1 1,0-1-1,0 1 1,0-1 0,0 1-1,-1 0 1,1-1-1,0 1 1,0-1 0,0 1-1,0 0 1,-1-1-1,1 1 1,0-1-1,0 1 1,-1 0 0,1-1-1,0 1 1,-1 0-1,1-1 1,0 1 0,-1 0-1,1 0 1,0-1-1,-1 1 1,1 0-1,-1 0 1,1 0 0,0 0-1,-1 0 1,1-1-1,-1 1 1,1 0 0,0 0-1,-1 0 1,1 0-1,-1 0 1,1 0 0,-1 0-1,1 0 1,-1 0-1,1 1 1,0-1-1,-1 0 1,0 0 0,-19 6 244,10 0-192,1 1 0,0 0 0,0 0 0,1 1 0,-1 0 0,2 1 0,-1 0 0,1 0 0,1 1 1,0-1-1,0 1 0,1 1 0,0-1 0,0 1 0,1 0 0,1 0 0,-4 22 0,7-33-96,0 1 0,0 0 0,-1 0 0,1 0 0,0 0 0,0-1 0,0 1 0,1 0 0,-1 0 0,0 0 0,0 0 0,0-1 0,1 1 0,-1 0 0,0 0 0,1-1 0,-1 1 0,0 0 0,1 0 0,-1-1 0,1 1 0,0 0 0,-1-1 0,1 1 0,-1-1 0,1 1 0,0-1 0,-1 1 0,1-1 0,0 1 0,0-1 0,0 1 0,2-1 2,0 0 1,-1 0 0,1 1-1,-1-1 1,1-1-1,-1 1 1,1 0 0,-1-1-1,1 1 1,4-3 0,4-1 15,0-1 0,0 0 0,17-12 1,2-6-58,-1-1 0,-2-2 1,0-1-1,-2-1 1,41-58-1,-62 112-129,-21 102 266,18-128-98,-1 0-1,0 1 1,0-1 0,1 0 0,-1 0-1,0 0 1,1 0 0,-1 1 0,0-1-1,1 0 1,-1 0 0,0 0-1,1 0 1,-1 0 0,1 0 0,-1 0-1,0 0 1,1 0 0,-1 0 0,0 0-1,1 0 1,-1 0 0,1 0-1,-1 0 1,0 0 0,1 0 0,-1-1-1,0 1 1,1 0 0,-1 0 0,0 0-1,1-1 1,-1 1 0,0 0 0,0 0-1,1-1 1,-1 1 0,0 0-1,1-1 1,14-9 21,40-47-65,-41 42-24,-1 0-1,2 1 0,24-19 0,-38 32 60,-1 1 1,0 0-1,1 0 0,-1-1 1,0 1-1,0 0 0,1 0 1,-1 0-1,0 0 0,1-1 1,-1 1-1,0 0 0,1 0 0,-1 0 1,1 0-1,-1 0 0,0 0 1,1 0-1,-1 0 0,0 0 1,1 0-1,-1 0 0,0 0 1,1 0-1,-1 0 0,0 1 1,1-1-1,-1 0 0,0 0 0,1 0 1,-1 0-1,0 1 0,1-1 1,-1 0-1,0 0 0,0 1 1,1-1-1,5 18-15,-6 29 199,0-39-151,4 16 338,-4-23-358,1-1 0,-1 0 0,0 0-1,0 0 1,0 1 0,1-1 0,-1 0-1,0 0 1,0 0 0,1 1 0,-1-1-1,0 0 1,0 0 0,1 0 0,-1 0-1,0 0 1,1 0 0,-1 1 0,0-1-1,0 0 1,1 0 0,-1 0 0,0 0-1,1 0 1,-1 0 0,0 0 0,1 0-1,-1-1 1,0 1 0,0 0 0,1 0 0,-1 0-1,0 0 1,1 0 0,-1 0 0,1-1-1,1-1-415,1-1-1,0 1 1,-1-1-1,1 1 0,-1-1 1,0 0-1,0 0 1,0 0-1,2-5 0,6-11-5622,2-2-3887</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1:55.729"/>
    </inkml:context>
    <inkml:brush xml:id="br0">
      <inkml:brushProperty name="width" value="0.025" units="cm"/>
      <inkml:brushProperty name="height" value="0.025" units="cm"/>
    </inkml:brush>
  </inkml:definitions>
  <inkml:trace contextRef="#ctx0" brushRef="#br0">1 1 7847,'0'0'4132</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1:56.247"/>
    </inkml:context>
    <inkml:brush xml:id="br0">
      <inkml:brushProperty name="width" value="0.025" units="cm"/>
      <inkml:brushProperty name="height" value="0.025" units="cm"/>
    </inkml:brush>
  </inkml:definitions>
  <inkml:trace contextRef="#ctx0" brushRef="#br0">125 61 8456,'0'0'6465,"10"-9"-3006,38-43 5528,-64 57-7552,-12 6-1319,15-3 184,0 1-1,1 0 1,0 1 0,0 1 0,1 0-1,-17 20 1,24-26-209,0 1 1,0 0-1,0-1 0,1 1 1,0 0-1,0 1 0,1-1 1,-1 1-1,1-1 0,1 1 1,-1-1-1,1 1 0,0 0 1,1 0-1,0 0 1,0-1-1,1 12 0,0-16-88,0 0 0,0 0 0,0-1 0,0 1 0,1 0 1,-1-1-1,0 1 0,1 0 0,-1-1 0,1 0 0,0 1 0,-1-1 0,1 0 0,0 0 0,0 0 0,0 0 0,0 0 0,0 0 0,0 0 0,0-1 0,0 1 0,0-1 0,0 0 0,0 1 0,0-1 1,0 0-1,3 0 0,59-2 18,-4-11-1853,-37 7-283,-1-2 0,-1 0 0,0-2 0,28-16 1,-30 13-5723</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1:57.975"/>
    </inkml:context>
    <inkml:brush xml:id="br0">
      <inkml:brushProperty name="width" value="0.025" units="cm"/>
      <inkml:brushProperty name="height" value="0.025" units="cm"/>
    </inkml:brush>
  </inkml:definitions>
  <inkml:trace contextRef="#ctx0" brushRef="#br0">137 581 5157,'0'0'8814,"3"-9"-5942,1-3-1822,2-11-51,-5-4 3929,-5 24-1921,-18 8-1594,14 0-1195,1 2-1,-1-1 0,1 1 1,0 0-1,0 0 1,1 1-1,0 0 1,1 0-1,-6 9 1,-1 5 206,1 0 1,-12 34 0,22-52-392,0 0 1,0-1-1,0 1 1,0 0-1,0 0 1,1 0-1,0 0 1,0 0 0,0 0-1,1 7 1,-1-10-31,1-1 0,-1 1 0,0 0 0,0-1 0,1 1 0,-1 0 0,0-1 0,1 1 0,-1-1 1,1 1-1,-1-1 0,1 1 0,-1-1 0,1 1 0,-1-1 0,1 1 0,-1-1 0,1 0 0,0 1 0,-1-1 1,1 0-1,0 0 0,-1 1 0,2-1 0,0 0 1,0 0 0,0 0-1,0 0 1,0 0 0,0-1 0,0 1 0,0-1 0,0 1 0,0-1 0,-1 0-1,1 0 1,3-2 0,-1 1-14,0-1 0,0 0 1,0-1-1,0 1 0,-1-1 0,0 1 0,1-1 1,-1 0-1,-1 0 0,1-1 0,-1 1 0,1 0 1,-1-1-1,0 0 0,-1 1 0,1-1 0,-1 0 1,0 0-1,0 0 0,-1 0 0,1-9 0,0 5 9,0 0 0,1 0-1,0 0 1,0 0-1,6-12 1,-5 16-8,0 1-1,0 0 1,1 0 0,0 1 0,-1-1-1,1 1 1,0-1 0,0 1-1,1 0 1,-1 1 0,1-1 0,-1 1-1,9-3 1,-11 4 7,-1 0-1,0 1 1,1-1-1,-1 1 0,1-1 1,-1 1-1,1 0 1,0-1-1,-1 1 1,1 0-1,-1 0 1,1 0-1,-1 0 1,1 1-1,0-1 1,-1 0-1,1 0 1,-1 1-1,1-1 1,-1 1-1,1 0 1,-1-1-1,0 1 1,1 0-1,-1 0 0,0 0 1,0 0-1,1 0 1,-1 0-1,0 0 1,0 0-1,0 0 1,0 1-1,0-1 1,-1 0-1,1 1 1,0-1-1,-1 1 1,1-1-1,0 1 1,-1-1-1,0 1 1,1-1-1,-1 1 1,0-1-1,0 1 0,0 1 1,1 5 4,-1-1 1,0 1-1,-1 0 1,0-1-1,0 1 1,0-1-1,-1 1 1,0-1-1,-1 1 1,1-1-1,-2 0 1,-5 10-1,17-29 16,0 1 0,0 0 0,18-18 1,3-5-567,-7 3-112,-13 18 529,0 0 0,1 1-1,14-14 1,-21 67 248,-13 36 390,11-77-494,1 0 0,-1 0 0,0 0-1,1 0 1,-1 0 0,0-1 0,0 1-1,1 0 1,-1-1 0,0 1 0,0 0-1,1-1 1,-1 0 0,0 1 0,0-1-1,0 0 1,2-1 0,11-12-105,-1 0 0,0-1 0,-1 0 0,0-1 1,13-25-1,2-2-1653,-31 76 1781,3-16 99,-1-9-25,2 0 0,-1 0 0,1 0 0,0-1 1,0 1-1,3 14 0,-3-21-95,0 0-1,1 0 1,-1 0 0,0 0 0,1 0 0,-1 0 0,0 0 0,1 0 0,-1 0 0,1 0-1,0 0 1,-1-1 0,1 1 0,0 0 0,-1 0 0,1-1 0,0 1 0,0-1 0,0 1 0,-1 0-1,1-1 1,0 0 0,1 1 0,0-1-5,0 0 0,0 0-1,0 0 1,-1-1 0,1 1 0,0-1-1,-1 1 1,1-1 0,0 0 0,-1 0-1,1 1 1,-1-1 0,1 0 0,-1 0-1,1-1 1,-1 1 0,0 0 0,3-3-1,4-5-19,0 0 0,-1 0 0,0-1 0,0-1 0,-1 1 0,0-1 0,-1 0 0,0 0 0,-1-1 0,0 1 0,-1-1 0,0 0 0,-1 0 0,-1 0 0,1-24 0,-20 98 144,17-54-3,0-1 1,0 0-1,1 1 1,1-1-1,-1 0 1,3 14-1,-2-20-121,-1 0 1,1 1-1,-1-1 0,1 0 1,0 1-1,-1-1 1,1 0-1,0 0 0,0 0 1,0 1-1,0-1 0,0 0 1,0 0-1,0-1 1,0 1-1,1 0 0,-1 0 1,0 0-1,0-1 0,1 1 1,-1-1-1,1 1 1,-1-1-1,0 1 0,1-1 1,-1 0-1,1 0 1,-1 0-1,1 0 0,-1 0 1,0 0-1,1 0 0,-1 0 1,1 0-1,-1-1 1,1 1-1,-1-1 0,0 1 1,1-1-1,-1 1 0,2-3 1,3 1-2,-1-1 1,0-1 0,0 1-1,0-1 1,0 0-1,-1 0 1,1 0 0,-1-1-1,0 1 1,4-8-1,33-53-93,-29 43-62,-1-1-1,-1-1 0,-1 0 1,-1 0-1,-1-1 1,-2 0-1,0 0 1,-1 0-1,-2 0 0,-1-50 1,-1 6 952,-2 93-796,-1-1 0,-11 42 0,3-13 131,0 1 244,2 0 1,3 1-1,2 0 1,4 77-1,0-130-385,0 0 0,0 0 0,0 0 0,0 0 0,0 0 0,0-1 0,0 1 0,0 0 0,0 0 0,0 0 0,0 0 0,1 0 0,-1-1 0,0 1 0,1 0 0,-1 0 0,1-1 0,-1 1 0,1 0 0,-1 0 0,1-1 0,-1 1 0,1-1 0,-1 1 0,1 0 0,0-1 0,0 1 0,-1-1 0,1 1 0,0-1 0,0 0 0,1 1 0,-1-1 0,0-1 0,-1 0 0,1 1 0,0-1 0,0 0 0,-1 0 0,1 1 0,0-1 0,-1 0 0,1 0 0,-1 0 0,1 0 0,-1 0 0,1 0 0,-1 0 0,0 0 0,1 0 0,-1 0 0,0 0 0,0 0 0,0 0 0,0 0 0,0 0 0,0 0 0,0 0 0,0-2 0,0-41 0,-8-57 0,6 85 0,-1 0 0,-1 1 0,0 0 0,-1 0 0,-1 0 0,0 0 0,-9-15 0,1 16-88,14 14 82,0 0 1,0 0-1,-1 0 0,1 0 1,0 0-1,0 0 0,0 0 1,-1 0-1,1 0 0,0 0 1,0 0-1,-1 1 0,1-1 1,0 0-1,0 0 0,0 0 1,0 0-1,-1 0 0,1 0 1,0 1-1,0-1 0,0 0 1,0 0-1,-1 0 0,1 0 1,0 1-1,0-1 0,0 0 1,0 0-1,0 0 0,0 1 1,0-1-1,0 0 0,0 0 1,0 1-1,0-1 0,0 0 1,0 0-1,0 0 0,0 1 1,0 1-26,0-1 0,0 1 1,0-1-1,0 0 1,0 1-1,1-1 0,-1 1 1,1-1-1,-1 1 0,1-1 1,-1 0-1,1 1 0,0-1 1,0 0-1,0 0 0,0 0 1,0 1-1,0-1 1,0 0-1,0 0 0,0 0 1,2 1-1,4 1-668,1 1 0,-1-1 0,1 0 0,0-1 0,0 0 0,0 0 0,0 0 0,0-1 0,0-1 0,0 1 0,15-2 0,-13 0-661,0-1 0,0 1 0,0-2 0,-1 1-1,1-2 1,-1 1 0,1-1 0,-1 0 0,0-1 0,0 0 0,-1-1 0,0 0-1,0 0 1,12-12 0,23-38 7719,-41 52-5392,1 0 0,-1 0-1,0 1 1,0-1-1,-1-1 1,1 1-1,-1 0 1,0 0-1,0 0 1,0-1-1,-1 1 1,0 0-1,0-9 1,0 13-859,0 0 1,-1-1-1,1 1 0,-1 0 0,1 0 1,0-1-1,-1 1 0,1 0 1,-1 0-1,1 0 0,-1 0 1,1 0-1,-1 0 0,1 0 0,-1 0 1,1 0-1,-1 0 0,1 0 1,0 0-1,-1 0 0,1 0 1,-1 0-1,1 0 0,-1 0 0,1 0 1,-1 1-1,1-1 0,0 0 1,-1 0-1,1 1 0,-1-1 1,0 1-1,-14 7 418,8-1-294,0 0 0,1 0 1,-1 1-1,1 0 0,-7 13 1,11-17-199,0-1 1,0 1-1,0-1 1,0 1-1,1 0 1,0 0-1,0 0 1,0 0-1,0 0 1,0 0-1,1 0 1,0 0-1,0 0 1,0 0-1,0 0 1,2 5-1,-2-8-83,1 1-1,1-1 1,-1 1-1,0-1 0,0 0 1,0 1-1,1-1 1,-1 0-1,1 0 0,-1 0 1,1 0-1,-1 0 1,1 0-1,-1 0 0,1 0 1,0-1-1,0 1 1,-1-1-1,1 1 1,0-1-1,3 0 0,44 4-2051,-39-4 1471,-4 0 217,11 1-44,0 0 0,0 1 0,22 5 0,-37-7 554,0 1 0,0-1 0,-1 1 1,1 0-1,0-1 0,0 1 0,0 0 0,0 0 0,-1 0 0,1 1 0,0-1 0,-1 0 1,1 1-1,-1-1 0,0 1 0,2 1 0,-3-1 71,1-1-1,-1 0 1,0 1-1,0-1 1,0 1-1,0-1 1,0 1 0,0-1-1,0 1 1,-1-1-1,1 0 1,0 1-1,-1-1 1,1 1 0,-1-1-1,0 0 1,1 0-1,-1 1 1,0-1-1,0 0 1,0 0 0,0 0-1,0 0 1,0 0-1,0 0 1,-1 1-1,-11 10 335,1-2-1,-1 1 0,-1-2 0,1 0 0,-23 11 0,27-15-1337,-1-1-1,0 0 1,1-1-1,-1 0 0,-19 3 1,5-6-6424</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1:58.884"/>
    </inkml:context>
    <inkml:brush xml:id="br0">
      <inkml:brushProperty name="width" value="0.025" units="cm"/>
      <inkml:brushProperty name="height" value="0.025" units="cm"/>
    </inkml:brush>
  </inkml:definitions>
  <inkml:trace contextRef="#ctx0" brushRef="#br0">181 2 18129,'-6'-1'155,"0"1"-1,1 0 1,-1 0-1,0 0 1,0 0-1,0 1 1,0 0-1,0 0 1,1 1-1,-1 0 1,1 0-1,-1 0 1,1 0-1,0 1 1,0 0-1,0 0 1,0 1-1,0-1 1,1 1-1,-1 0 1,1 0 0,0 1-1,0-1 1,1 1-1,-1 0 1,-3 7-1,1-2 86,1-1-1,0 2 1,0-1 0,1 0-1,1 1 1,-1 0 0,2 0-1,0 0 1,0 0 0,1 0-1,0 1 1,1-1 0,1 14-1,0-23-261,-1 0-1,1 0 0,0 0 1,0 0-1,0 0 1,0 0-1,1 0 0,-1 0 1,0 0-1,1-1 0,-1 1 1,1-1-1,0 1 1,-1-1-1,1 0 0,0 1 1,0-1-1,0 0 0,0 0 1,0 0-1,0 0 1,0-1-1,0 1 0,0-1 1,0 1-1,1-1 0,-1 0 1,4 1-1,11 0-358,0 0-1,31-3 1,-25 1 67,4 0-54,-16 0 277,-1 0 0,1 1 0,0 1 0,0 0 0,13 3 0,-21-4 119,-1 1 1,1 0-1,0 0 0,-1 0 1,0 1-1,1-1 1,-1 0-1,0 1 0,1 0 1,-1 0-1,0-1 0,0 1 1,0 0-1,-1 1 1,1-1-1,0 0 0,-1 0 1,0 1-1,1-1 1,-1 1-1,0-1 0,0 1 1,0-1-1,-1 1 1,2 4-1,-1-1 208,0 0 1,0 0-1,-1 0 1,0 1-1,0-1 0,0 0 1,-1 0-1,0 0 0,0 0 1,0 0-1,-1 0 0,0 0 1,0 0-1,-1 0 0,1-1 1,-1 1-1,-1-1 1,-6 9-1,2-5 102,0-1 1,-1 0-1,0 0 0,-1-1 1,1-1-1,-1 1 0,-1-1 1,1-1-1,-13 5 0,13-6-224,-1 0 0,0-1-1,0 0 1,0 0 0,0-1-1,0-1 1,0 0 0,0 0 0,-22-2-1,32 1-140,0-1 0,0 1 0,0 0 0,0 0-1,0-1 1,0 1 0,0-1 0,-1 1 0,1-1-1,1 1 1,-1-1 0,0 0 0,0 1 0,0-1-1,0 0 1,0 0 0,1 0 0,-1 0 0,0 0-1,1 0 1,-1 0 0,0 0 0,1 0 0,-1-2-1,0 1-131,1-1-1,-1 0 0,1 1 0,0-1 0,0 0 0,0 1 0,1-1 0,-1 0 0,1 1 0,1-5 0,0-1-609,1 1-1,0-1 0,1 1 1,0 0-1,0 0 1,6-8-1,54-50-9533,-26 31 1596</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1:59.386"/>
    </inkml:context>
    <inkml:brush xml:id="br0">
      <inkml:brushProperty name="width" value="0.025" units="cm"/>
      <inkml:brushProperty name="height" value="0.025" units="cm"/>
    </inkml:brush>
  </inkml:definitions>
  <inkml:trace contextRef="#ctx0" brushRef="#br0">1 123 14830,'0'0'9390,"2"11"-8269,0 2-721,16 76 1183,-17-82-1467,1 0 0,1 0 0,-1 0-1,1-1 1,0 1 0,0-1 0,1 0-1,0 0 1,0 0 0,9 9 0,-12-13-98,1-1 0,-1 0 0,0 0 0,1 0-1,0-1 1,-1 1 0,1 0 0,-1-1 0,1 1 0,0-1 0,0 1 0,-1-1 0,1 0 0,0 0 0,0 0 0,-1 0 0,1 0 0,0 0 0,0 0 0,3-1 0,-2 0 1,1-1 0,0 0 0,-1 1 0,1-1 0,-1 0 0,0-1 0,0 1 0,0-1 0,4-2 0,4-8-140,1-1 0,-2 0 0,13-20 0,-18 26-85,22-38-830,-19 31 923,1-1 0,0 1 0,1 1 0,23-26-1,-33 40 144,1-1-1,-1 1 0,1-1 1,-1 1-1,0 0 0,1-1 0,-1 1 1,1 0-1,-1 0 0,1-1 1,-1 1-1,0 0 0,1 0 0,-1 0 1,1 0-1,0-1 0,-1 1 1,1 0-1,-1 0 0,1 0 1,-1 0-1,1 0 0,-1 0 0,1 0 1,-1 0-1,1 1 0,-1-1 1,1 0-1,-1 0 0,1 0 0,-1 0 1,1 1-1,-1-1 0,0 0 1,1 1-1,-1-1 0,1 0 0,-1 1 1,0-1-1,1 0 0,-1 1 1,0-1-1,1 1 0,-1-1 0,0 0 1,1 1-1,-1-1 0,0 1 1,0-1-1,0 1 0,0-1 1,0 1-1,1-1 0,-1 1 0,0-1 1,0 1-1,0-1 0,0 2 1,4 38 966,-3-34-897,0 15 202,-1-11-100,1-1 0,-1 1 1,2-1-1,0 1 0,0-1 0,4 12 0,-5-20-189,-1-1 0,0 1 0,1 0 0,-1 0 0,1-1 0,-1 1 0,1 0 0,-1-1 0,1 1 0,0-1 0,-1 1 0,1-1 0,0 1 0,0-1 0,-1 1 0,1-1 0,0 0 0,0 1 0,-1-1 0,1 0 0,0 0 0,0 1 0,0-1 0,0 0 0,0 0 0,-1 0 0,1 0 0,0 0 0,0 0 0,0-1 0,0 1 0,-1 0 0,1 0 0,0 0 0,0-1 0,0 1 0,-1-1 0,1 1 0,0 0 0,0-1 0,-1 1 0,1-1 0,0 1 0,-1-1 0,1 0 1,-1 1-1,1-1 0,-1 0 0,1-1 0,30-35-19,-30 36 16,41-68-455,-30 47 11,0 1-1,2 1 0,18-23 0,-31 42 412,-1 0 0,1 0-1,0 0 1,0 0 0,0 0-1,0 1 1,-1-1 0,1 0-1,0 0 1,0 0 0,1 1-1,-1-1 1,0 1 0,0-1-1,0 1 1,0-1 0,1 1 0,-1-1-1,0 1 1,0 0 0,1 0-1,-1 0 1,0 0 0,0 0-1,2 0 1,-2 1 16,1 0-1,-1 0 1,0 0 0,0 0 0,0 0-1,0 0 1,0 0 0,0 0-1,-1 0 1,1 1 0,0-1-1,0 0 1,-1 1 0,1-1 0,-1 0-1,0 1 1,1-1 0,-1 2-1,3 13 39,-1-1-1,-1 1 1,0 16-1,-1-25-56,3 91 529,0-94-4441,-1-15-2820,-2-12-5215</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33.516"/>
    </inkml:context>
    <inkml:brush xml:id="br0">
      <inkml:brushProperty name="width" value="0.025" units="cm"/>
      <inkml:brushProperty name="height" value="0.025" units="cm"/>
    </inkml:brush>
  </inkml:definitions>
  <inkml:trace contextRef="#ctx0" brushRef="#br0">244 14 13837,'0'0'5605,"-11"-3"-3822,10 3-1738,-6-2 106,0-1 0,0 2 0,-1-1 0,1 1-1,0 0 1,-1 1 0,1-1 0,0 1 0,-1 1 0,1 0 0,-1 0-1,1 0 1,-12 5 0,18-6-147,-66 34 962,63-31-915,0 0-1,0 0 1,0 0 0,0 0-1,0 0 1,1 1-1,-1 0 1,1-1 0,0 1-1,0 1 1,1-1 0,-5 9-1,7-13-74,0 1-1,0 0 1,0 0-1,0 0 1,0-1-1,0 1 1,0 0-1,0 0 1,0-1-1,0 1 1,0 0-1,0 0 1,1-1-1,-1 1 1,0 0-1,1 0 1,-1-1 0,0 1-1,1 0 1,-1-1-1,1 1 1,-1-1-1,1 1 1,-1 0-1,1-1 1,0 1-1,-1-1 1,1 0-1,0 1 1,-1-1-1,1 1 1,0-1-1,-1 0 1,1 0-1,0 1 1,0-1-1,-1 0 1,1 0-1,0 0 1,0 0-1,0 0 1,-1 0-1,3 0 1,44 1-1470,-36-2 1044,111 1-2322,-2 0 3686,-120 0-865,1-1 1,-1 1-1,1 0 1,0 0-1,-1 0 1,1 0-1,0 0 1,0 0-1,-1 0 0,1 0 1,0 0-1,-1 0 1,1 0-1,0 0 1,-1 0-1,1 0 0,0 0 1,-1 1-1,1-1 1,-1 0-1,1 1 1,0-1-1,-1 0 0,1 1 1,-1-1-1,1 1 1,-1-1-1,1 1 1,-1-1-1,1 1 0,-1-1 1,0 1-1,1-1 1,-1 1-1,0 0 1,1-1-1,-1 1 0,0 0 1,0-1-1,1 1 1,-1 0-1,0-1 1,0 1-1,0 0 0,0-1 1,0 1-1,0 0 1,0-1-1,0 1 1,0 0-1,-1-1 1,1 1-1,0 0 0,0-1 1,-1 1-1,1 0 1,0-1-1,-1 1 1,1-1-1,0 1 0,-1-1 1,1 1-1,-1-1 1,1 1-1,-1-1 1,0 1-1,-35 35 2474,-134 59 1288,95-55-9314,137-80-2478,-26 10 2098</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1:59.746"/>
    </inkml:context>
    <inkml:brush xml:id="br0">
      <inkml:brushProperty name="width" value="0.025" units="cm"/>
      <inkml:brushProperty name="height" value="0.025" units="cm"/>
    </inkml:brush>
  </inkml:definitions>
  <inkml:trace contextRef="#ctx0" brushRef="#br0">1 0 20980,'0'0'4228</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2:00.122"/>
    </inkml:context>
    <inkml:brush xml:id="br0">
      <inkml:brushProperty name="width" value="0.025" units="cm"/>
      <inkml:brushProperty name="height" value="0.025" units="cm"/>
    </inkml:brush>
  </inkml:definitions>
  <inkml:trace contextRef="#ctx0" brushRef="#br0">114 73 11851,'0'0'5856,"1"-9"-2738,6-48 2477,-7 57-5547,0 0 0,0-1 1,0 1-1,0 0 0,0 0 1,0-1-1,0 1 0,0 0 1,0 0-1,0-1 0,0 1 1,0 0-1,-1 0 0,1-1 1,0 1-1,0 0 0,0 0 1,-1-1-1,1 1 0,0 0 0,0 0 1,0 0-1,-1 0 0,1-1 1,0 1-1,0 0 0,-1 0 1,1 0-1,0 0 0,0 0 1,-1 0-1,1 0 0,0 0 1,-1 0-1,1 0 0,0 0 1,0 0-1,-1 0 0,1 0 1,0 0-1,-1 0 0,1 0 1,0 0-1,0 0 0,-1 0 1,1 0-1,0 0 0,0 1 1,-1-1-1,1 0 0,0 0 1,0 0-1,-1 1 0,-14 9 252,3 7-193,1 0 1,0 1-1,1 0 0,1 0 0,1 1 0,1 0 1,1 1-1,0 0 0,1 0 0,2 0 0,-4 41 1,7-58-92,0 1 0,0 0 0,0-1 1,0 1-1,0-1 0,1 1 1,0-1-1,0 1 0,0-1 0,0 1 1,0-1-1,0 0 0,1 1 0,0-1 1,0 0-1,0 0 0,0 0 0,0-1 1,4 5-1,-4-6-111,0 0-1,1 0 1,0 1-1,-1-1 1,1-1-1,-1 1 1,1 0-1,0-1 1,0 1-1,-1-1 1,1 0-1,0 0 1,0 0-1,-1 0 1,1 0-1,0-1 1,-1 1-1,1-1 1,0 0-1,-1 0 1,1 0-1,-1 0 1,1 0-1,-1-1 1,1 1-1,2-3 1,7-4-1607,0-2 1,-1 0 0,0 0-1,-1 0 1,0-2-1,11-16 1,9-12-7033</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2:00.467"/>
    </inkml:context>
    <inkml:brush xml:id="br0">
      <inkml:brushProperty name="width" value="0.025" units="cm"/>
      <inkml:brushProperty name="height" value="0.025" units="cm"/>
    </inkml:brush>
  </inkml:definitions>
  <inkml:trace contextRef="#ctx0" brushRef="#br0">68 114 2114,'0'0'21263,"4"6"-20777,-3-4-449,1 0 0,-1 0 0,0-1 1,0 1-1,1 0 0,-1-1 0,1 1 1,0-1-1,-1 1 0,1-1 0,0 0 1,0 0-1,0 0 0,0 0 0,0 0 1,0 0-1,0 0 0,0-1 0,0 1 1,0-1-1,0 1 0,0-1 0,0 0 1,1 0-1,-1 0 0,0 0 0,0 0 0,0-1 1,1 1-1,-1 0 0,0-1 0,0 0 1,0 0-1,0 1 0,0-1 0,0 0 1,0-1-1,-1 1 0,1 0 0,0 0 1,0-1-1,-1 1 0,3-4 0,1 2 111,-1 0-1,1-1 0,-1 0 0,0 0 0,0 0 0,0 0 0,-1-1 0,1 0 0,-1 0 0,0 0 0,0 0 0,-1 0 0,0 0 0,0-1 0,0 1 0,0-1 0,-1 1 0,0-1 0,0 0 0,0 0 0,-1-6 1,-1 11-112,0 0 0,0 0 0,1 0 0,-1 0 0,0 0 1,0 0-1,0 0 0,0 0 0,-1 1 0,1-1 0,0 0 0,0 1 1,0-1-1,-1 1 0,1-1 0,0 1 0,-1-1 0,1 1 1,0 0-1,-1 0 0,1 0 0,0 0 0,-1 0 0,1 0 1,-3 0-1,-37 4 129,33-2-135,1 2 0,-1-1 0,1 1 0,0 0 0,0 0 0,0 1 0,1 0 0,0 0 0,0 1 0,0 0 1,0 0-1,1 0 0,0 0 0,0 1 0,-7 14 0,7-13 97,1 0 1,0 1-1,0-1 0,1 1 0,0 0 1,0 0-1,1 0 0,0 0 1,1 1-1,0-1 0,0 0 0,1 1 1,1 15-1,0-23-124,0 1 0,0-1 0,0 0 0,1 0-1,-1 1 1,1-1 0,-1 0 0,1 0 0,-1 0 0,1-1 0,0 1-1,0 0 1,0-1 0,0 1 0,0-1 0,0 1 0,1-1 0,-1 0 0,0 0-1,1 0 1,-1 0 0,1-1 0,-1 1 0,1-1 0,-1 1 0,4-1-1,10 2-361,1-1-1,31-2 0,-33 0-250,-3 0-114,-1 0-1,0 0 1,1-1 0,-1-1 0,12-4 0,27-16-7028,-13-3-5583</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2:04.357"/>
    </inkml:context>
    <inkml:brush xml:id="br0">
      <inkml:brushProperty name="width" value="0.025" units="cm"/>
      <inkml:brushProperty name="height" value="0.025" units="cm"/>
    </inkml:brush>
  </inkml:definitions>
  <inkml:trace contextRef="#ctx0" brushRef="#br0">0 544 14189,'0'0'107,"1"0"0,-1-1 0,0 1 0,0 0 0,1 0 0,-1-1 0,0 1 0,1 0 0,-1 0-1,0 0 1,1-1 0,-1 1 0,0 0 0,1 0 0,-1 0 0,0 0 0,1 0 0,-1 0 0,1 0 0,-1 0-1,0 0 1,1 0 0,-1 0 0,0 0 0,1 0 0,-1 0 0,1 0 0,-1 0 0,0 0 0,1 0 0,-1 0-1,0 1 1,1-1 0,-1 0 0,0 0 0,1 0 0,-1 1 0,0-1 0,0 0 0,1 0 0,-1 1 0,0-1-1,0 0 1,1 1 0,-1-1 0,0 0 0,0 1 0,0-1 0,0 0 0,1 1 0,-1-1 0,0 0-1,0 1 1,0-1 0,0 0 0,0 1 0,0-1 0,0 1 0,0-1 0,0 0 0,0 1 0,23-32 1173,-21 28-1026,37-54 170,-2-3 0,-2-1-1,-4-2 1,35-96 0,-62 145-323,0-1-1,-2 0 1,1 0-1,-2 0 1,0-16-1,-4 20 527,-4 18-265,-3 21-59,8-8-238,1-1 0,1 0 0,1 1 0,0-1 0,2 0 0,0 0 0,1 0-1,11 31 1,-6-25-46,2 0-1,0-1 0,2 0 1,1-1-1,28 37 0,-38-54-43,1-1 1,-1 0-1,1 0 0,0 0 0,1-1 0,11 8 0,6-6-3169,-27-14-4808,-9-6 864</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2:04.698"/>
    </inkml:context>
    <inkml:brush xml:id="br0">
      <inkml:brushProperty name="width" value="0.025" units="cm"/>
      <inkml:brushProperty name="height" value="0.025" units="cm"/>
    </inkml:brush>
  </inkml:definitions>
  <inkml:trace contextRef="#ctx0" brushRef="#br0">0 437 14574,'0'0'7853,"11"3"-6279,-5-2-1410,0 0 0,1 0 0,-1-1 0,1 1 0,-1-2 0,0 1 0,1-1 0,-1 0 0,0 0 0,9-3 0,6-3 245,0-1 1,24-14 0,37-22-63,-2-4 1,95-73-1,28-53-4197,-186 162 2254</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2:05.327"/>
    </inkml:context>
    <inkml:brush xml:id="br0">
      <inkml:brushProperty name="width" value="0.025" units="cm"/>
      <inkml:brushProperty name="height" value="0.025" units="cm"/>
    </inkml:brush>
  </inkml:definitions>
  <inkml:trace contextRef="#ctx0" brushRef="#br0">52 140 14350,'0'0'3053,"-9"1"-950,-25-2 257,33 1-2306,1 0 0,0 0 0,-1 0 0,1 0 0,0 0 0,-1 0 1,1 0-1,0 0 0,-1-1 0,1 1 0,0 0 0,-1 0 0,1 0 0,0 0 0,0 0 0,-1-1 0,1 1 0,0 0 0,0 0 1,-1-1-1,1 1 0,0 0 0,0 0 0,0-1 0,-1 1 0,1 0 0,0-1 0,0 1 0,0 0 0,0 0 0,0-1 0,-1 1 1,1 0-1,0-1 0,0 1 0,0 0 0,0-1 0,0 0 0,9-13 756,15-8-142,-6 9-485,1 2 0,1 0 0,-1 1-1,2 1 1,-1 1 0,1 0 0,1 2-1,-1 0 1,1 2 0,0 0 0,0 2-1,37 0 1,-57 2-186,-1 0 0,1 0-1,0 0 1,0 0 0,-1 0 0,1 1 0,0-1 0,-1 1-1,1-1 1,0 1 0,-1 0 0,1 0 0,-1 0-1,1 0 1,-1 0 0,0 0 0,1 0 0,-1 0 0,0 0-1,0 0 1,1 1 0,-1-1 0,0 1 0,1 2-1,-1-2 11,-1 1 0,1 0 0,-1 0 0,1 0 0,-1 0 0,0 0-1,0 0 1,0 0 0,-1 0 0,1-1 0,-1 1 0,0 0-1,-1 4 1,-2 5 47,-1-1-1,0 1 0,-1-1 1,-1 0-1,-11 15 0,-75 75 898,126-114-898,-20 8-172,1-1 1,0 2-1,-1 0 0,1 0 0,1 1 1,-1 1-1,0 0 0,29 1 1,-38 2 64,1-1 0,-1 1 1,1 0-1,-1 0 0,0 1 1,0-1-1,1 1 0,-1 0 1,0 1-1,-1-1 0,8 6 1,-9-6 31,0 1 1,0 0 0,-1 0 0,1-1 0,-1 2 0,0-1 0,0 0-1,0 0 1,0 1 0,-1-1 0,1 1 0,-1-1 0,0 1 0,0 0-1,0 0 1,-1-1 0,1 1 0,-1 5 0,0-3 116,-1 1 1,0-1-1,-1 0 0,1 0 0,-1 1 1,0-1-1,-1 0 0,0-1 1,0 1-1,0 0 0,0-1 0,-1 0 1,0 0-1,0 0 0,-1 0 1,1 0-1,-1-1 0,0 0 0,-8 6 1,-6 3 317,-1 0 0,0-1 0,-1 0 1,-23 8-1,31-15-319,-1 0 1,1-1 0,-1-1 0,1 0-1,-1-1 1,0 0 0,-28-1 0,41-1-184,0 0-1,0 0 1,0 0 0,0 0 0,0 0 0,0 0 0,-1 0 0,1 0-1,0 0 1,0-1 0,0 1 0,0 0 0,0-1 0,0 1-1,0-1 1,0 1 0,0-1 0,0 0 0,0 1 0,1-1 0,-1 0-1,0 0 1,0 1 0,0-1 0,1 0 0,-1 0 0,1 0-1,-1 0 1,0 0 0,1 0 0,0 0 0,-1 0 0,1 0 0,0 0-1,-1 0 1,1 0 0,0 0 0,0 0 0,0-1 0,0 1-1,0 0 1,0 0 0,0 0 0,1-1 0,0-4-1404,0 1 1,1 0-1,0 1 0,0-1 1,1 0-1,-1 1 0,1-1 1,4-4-1,8-13-11052</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2:07.357"/>
    </inkml:context>
    <inkml:brush xml:id="br0">
      <inkml:brushProperty name="width" value="0.025" units="cm"/>
      <inkml:brushProperty name="height" value="0.025" units="cm"/>
    </inkml:brush>
  </inkml:definitions>
  <inkml:trace contextRef="#ctx0" brushRef="#br0">320 52 11723,'12'-16'1943,"-10"12"-941,1-1 0,0 1-1,0 0 1,1 0-1,0 0 1,-1 1 0,7-5-1,-11 25 2144,1 1-2943,-3-5 44,-1 0 0,0-1-1,-1 1 1,0-1-1,-1-1 1,-13 21 0,-53 67 471,46-65-549,-43 52 83,30-38-174,2 1-1,-31 54 1,67-103-77,1 1 0,-1-1 0,1 1 0,-1-1 1,1 1-1,0-1 0,-1 1 0,1-1 0,0 1 0,-1 0 0,1-1 0,0 1 0,0 0 1,-1-1-1,1 1 0,0 0 0,0-1 0,0 1 0,0 0 0,0-1 0,0 1 1,0 0-1,0-1 0,0 1 0,0 0 0,1 0 0,-1-1 0,0 1 0,0-1 1,1 1-1,-1 0 0,0-1 0,1 1 0,-1-1 0,1 1 0,0 0 0,1 0 0,0-1-1,0 1 0,0-1 0,0 0 0,0 0 1,0 0-1,0 0 0,0 0 0,0-1 0,0 1 1,0-1-1,3 0 0,70-29-24,-69 27 24,129-63-949,-65 30-799,131-47 1,-178 79-436,-13 4-1563</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2:08.746"/>
    </inkml:context>
    <inkml:brush xml:id="br0">
      <inkml:brushProperty name="width" value="0.025" units="cm"/>
      <inkml:brushProperty name="height" value="0.025" units="cm"/>
    </inkml:brush>
  </inkml:definitions>
  <inkml:trace contextRef="#ctx0" brushRef="#br0">48 185 11755,'-3'0'473,"0"-1"-1,0 0 1,0 0-1,1 0 1,-1-1-1,0 1 1,0-1-1,1 1 0,-1-1 1,1 0-1,-1 0 1,1 0-1,0 0 1,0-1-1,0 1 1,-2-4-1,3 5-330,1-1 0,-1 0 0,1 1 0,0-1 0,0 0 0,0 0 0,0 0 0,0 1-1,0-1 1,0 0 0,1 0 0,-1 1 0,0-1 0,1 0 0,0 1 0,-1-1 0,1 0-1,0 1 1,0-1 0,0 1 0,0-1 0,0 1 0,0 0 0,0-1 0,0 1 0,1 0-1,-1 0 1,0 0 0,3-2 0,9-8 45,1 0 1,0 0-1,0 2 0,1-1 0,0 2 0,1 0 1,0 1-1,0 1 0,0 0 0,1 1 1,0 1-1,0 0 0,26-1 0,-42 5-187,1 0 1,0 0-1,-1 0 0,1 0 0,-1 0 0,1 1 1,-1-1-1,1 0 0,-1 1 0,1-1 1,-1 1-1,1 0 0,-1 0 0,0-1 0,1 1 1,-1 0-1,0 0 0,0 0 0,0 0 0,0 1 1,0-1-1,0 0 0,0 0 0,1 2 0,0 0 3,-1 1 0,0-1 0,0 0 0,0 1 0,-1-1 0,1 0-1,-1 1 1,0-1 0,0 1 0,0 5 0,-1 3 18,-1-1 1,-1 0-1,1 0 1,-2 0-1,-8 21 1,-32 37 5,35-57 60,0 1-1,0 0 1,2 0 0,-1 1-1,2 0 1,0 0 0,-5 19-1,11-32-72,0-1 0,0 1 0,0 0-1,0 0 1,0-1 0,0 1 0,0 0-1,0-1 1,0 1 0,1 0-1,-1-1 1,0 1 0,0 0 0,1-1-1,-1 1 1,0-1 0,1 1 0,-1 0-1,1-1 1,-1 1 0,1-1 0,-1 1-1,1-1 1,-1 0 0,1 1-1,0-1 1,-1 1 0,1-1 0,0 0-1,-1 0 1,1 1 0,0-1 0,-1 0-1,1 0 1,0 0 0,-1 0-1,1 0 1,0 0 0,-1 0 0,1 0-1,0 0 1,0 0 0,-1 0 0,1 0-1,0 0 1,-1-1 0,2 1-1,37-10 81,-8-5 40,0 0 0,-1-2 1,34-26-1,39-22-3031,-29 33-5147,-66 30 1995</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2:09.105"/>
    </inkml:context>
    <inkml:brush xml:id="br0">
      <inkml:brushProperty name="width" value="0.025" units="cm"/>
      <inkml:brushProperty name="height" value="0.025" units="cm"/>
    </inkml:brush>
  </inkml:definitions>
  <inkml:trace contextRef="#ctx0" brushRef="#br0">0 378 2466,'0'0'18081,"10"-2"-16266,6-2-1315,0-1-1,0 0 1,0-1-1,-1-1 1,15-9-1,84-54 898,-51 30-815,83-45 122,-34 20-2106,-39 20-3228,-46 24-3522,-23 15 2590</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2:09.607"/>
    </inkml:context>
    <inkml:brush xml:id="br0">
      <inkml:brushProperty name="width" value="0.025" units="cm"/>
      <inkml:brushProperty name="height" value="0.025" units="cm"/>
    </inkml:brush>
  </inkml:definitions>
  <inkml:trace contextRef="#ctx0" brushRef="#br0">1 138 15855,'0'0'5760,"11"-4"-4153,76-42 530,-63 32-1807,0 0 0,1 2-1,0 1 1,1 1 0,53-14 0,-76 23-324,-1 1 1,0 0-1,0-1 0,1 1 1,-1 0-1,0 0 1,1 0-1,-1 0 0,0 0 1,1 1-1,-1-1 0,0 1 1,0-1-1,0 1 1,1 0-1,-1 0 0,0 0 1,0 0-1,0 0 0,0 0 1,0 1-1,-1-1 1,1 1-1,2 2 0,-2 0 3,-1-1 1,1 1-1,-1 0 0,0 0 0,0 0 1,0 0-1,-1 0 0,0 0 0,1 0 0,-1 0 1,-1 0-1,1 0 0,-2 7 0,-1 5 102,0-1-1,-2 1 1,0-1 0,0 0-1,-2 0 1,0 0 0,-17 25-1,-75 93 973,71-98-531,-21 25 457,106-97-1228,-38 22-102,1 1-1,1 1 1,0 1 0,30-13-1,-41 21 190,-1 1 0,1 0-1,0 0 1,0 0 0,0 2-1,0-1 1,1 1 0,-1 0-1,0 1 1,0 1 0,1-1-1,-1 2 1,10 1 0,-17-1 107,0-1 0,0 0 1,0 1-1,0-1 0,-1 1 0,1 0 1,-1 0-1,1 0 0,-1 0 0,0 0 1,1 0-1,-1 1 0,0-1 1,-1 1-1,1 0 0,0-1 0,-1 1 1,0 0-1,1 0 0,-1 0 1,0 0-1,0 0 0,-1 0 0,1 0 1,-1 1-1,0-1 0,1 0 0,-1 0 1,-1 0-1,1 0 0,-1 6 1,-1 2 277,1-1 0,-2 0 1,1 0-1,-1 0 1,-1 0-1,0 0 0,0-1 1,-9 16-1,-4-1 39,-1-1 1,-1 0-1,-1-1 1,-1-1-1,-1-1 0,0-1 1,-2-1-1,0-1 0,-1-1 1,0-1-1,-1-1 1,-41 14-1,58-25-355,0 0-1,0-1 1,-1-1 0,1 1 0,-1-2-1,-17 1 1,25-1 6,0-1-1,-1 1 1,1 0 0,0-1-1,0 1 1,0-1 0,0 1-1,-1-1 1,1 0 0,0 0 0,0 0-1,0 0 1,1 0 0,-1-1-1,0 1 1,0-1 0,1 1-1,-1-1 1,1 1 0,-1-1-1,1 0 1,-1 0 0,1 0 0,0 0-1,0 0 1,0 0 0,0 0-1,1 0 1,-1 0 0,0 0-1,1 0 1,0-1 0,-1-3-1,1-23-5558,4 9-1729,10-8-9589</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33.996"/>
    </inkml:context>
    <inkml:brush xml:id="br0">
      <inkml:brushProperty name="width" value="0.025" units="cm"/>
      <inkml:brushProperty name="height" value="0.025" units="cm"/>
    </inkml:brush>
  </inkml:definitions>
  <inkml:trace contextRef="#ctx0" brushRef="#br0">108 42 9961,'0'0'3791,"8"-9"-850,18-20-163,-24 26-93,-21 26-1667,-8 8-582,-34 41 1753,56-66-1996,1 1-1,-1 0 0,1 0 0,1 0 1,-1 0-1,1 1 0,0-1 1,-2 13-1,5-19-189,0-1-1,0 1 1,1-1 0,-1 1-1,0-1 1,1 1 0,-1-1-1,0 1 1,1-1 0,-1 0-1,0 1 1,1-1 0,-1 0-1,1 1 1,-1-1-1,1 0 1,-1 0 0,1 1-1,-1-1 1,1 0 0,-1 0-1,1 0 1,-1 1 0,1-1-1,-1 0 1,1 0 0,-1 0-1,1 0 1,-1 0 0,1 0-1,-1 0 1,1 0 0,0-1-1,-1 1 1,1 0 0,23-3 51,-9-2-284,1 0 0,-1-2 1,0 0-1,0 0 0,-1-1 1,0-1-1,16-14 1,-13 11 225,0 0 0,1 1 0,31-15 0,-48 26 28,-1 0-1,1 0 1,-1-1 0,1 1-1,-1 0 1,1 0 0,-1-1-1,1 1 1,-1 0 0,1 0-1,-1 0 1,1 0 0,-1 0-1,1 0 1,-1 0 0,1 0-1,0 0 1,-1 0 0,1 0-1,-1 0 1,1 0 0,-1 0-1,1 1 1,-1-1 0,1 0-1,-1 0 1,1 1 0,-1-1-1,1 0 1,-1 0 0,1 1-1,-1-1 1,0 1 0,1-1-1,-1 0 1,0 1 0,1-1-1,-1 1 1,0-1 0,1 1-1,-1-1 1,0 1 0,0-1-1,0 1 1,0-1 0,1 1-1,-1-1 1,0 1 0,0 0-1,0-1 1,0 1-1,0-1 1,0 1 0,0-1-1,0 1 1,0-1 0,-1 1-1,1-1 1,0 1 0,0 0-1,-1 0 1,-14 51 336,4-17 472,11-34-821,0-1 1,1 1 0,-1 0 0,0 0 0,0 0 0,1-1 0,-1 1-1,0 0 1,1-1 0,-1 1 0,1 0 0,-1-1 0,1 1-1,-1 0 1,1-1 0,0 1 0,-1-1 0,1 1 0,0-1 0,-1 1-1,1-1 1,0 0 0,0 1 0,-1-1 0,1 0 0,0 1-1,0-1 1,0 0 0,-1 0 0,1 0 0,0 0 0,0 0 0,0 0-1,0 0 1,-1 0 0,1 0 0,0 0 0,0 0 0,0-1-1,-1 1 1,1 0 0,0-1 0,0 1 0,0-1 0,42-13 111,41-30-330,-57 29-387,0 1-1,51-19 0,-78 33 593,0 0-1,1 0 1,-1 0-1,0-1 1,0 1 0,0 0-1,1 0 1,-1 0 0,0 0-1,0 0 1,1 0-1,-1 0 1,0 0 0,0 0-1,1 0 1,-1 0-1,0 0 1,0 0 0,1 0-1,-1 0 1,0 0 0,0 0-1,1 1 1,-1-1-1,0 0 1,0 0 0,0 0-1,1 0 1,-1 0-1,0 0 1,0 1 0,0-1-1,1 0 1,-1 0-1,0 0 1,0 1 0,0-1-1,0 0 1,0 0 0,0 0-1,0 1 1,1-1-1,-1 1 1,-3 14-4,-13 21 260,14-32-146,-6 17 1102,8-11-2057,7-9-5778,6-8-3593</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5:20.153"/>
    </inkml:context>
    <inkml:brush xml:id="br0">
      <inkml:brushProperty name="width" value="0.025" units="cm"/>
      <inkml:brushProperty name="height" value="0.025" units="cm"/>
    </inkml:brush>
  </inkml:definitions>
  <inkml:trace contextRef="#ctx0" brushRef="#br0">27 490 9449,'0'0'566,"6"-11"-102,13-23 48,1 2-1,1 0 1,2 1-1,2 1 1,29-28-1,-17 23-445,0 1-1,3 2 1,69-44-1,-104 71 592,-19 8-326,-23 11-43,-23 22 332,2 2-1,1 2 0,2 4 0,-87 87 1,457-399-1886,-170 151 482,-205 150 2802,0 5-1671,2 3-1,2 2 1,2 3 0,-72 78 0,123-120-429,-1 1 0,0 0-1,1 0 1,0 0 0,0 0-1,-2 7 1,8-8-2419,8-9 923,10-10-1363,4-17-3262</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00.335"/>
    </inkml:context>
    <inkml:brush xml:id="br0">
      <inkml:brushProperty name="width" value="0.025" units="cm"/>
      <inkml:brushProperty name="height" value="0.025" units="cm"/>
      <inkml:brushProperty name="color" value="#004F8B"/>
    </inkml:brush>
  </inkml:definitions>
  <inkml:trace contextRef="#ctx0" brushRef="#br0">15 0 2402,'0'0'25123,"-1"10"-24109,-4 51-243,0-20-1028,2 0 0,2 0 0,6 67 1,-3-101-538,0-2-2444</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00.694"/>
    </inkml:context>
    <inkml:brush xml:id="br0">
      <inkml:brushProperty name="width" value="0.025" units="cm"/>
      <inkml:brushProperty name="height" value="0.025" units="cm"/>
      <inkml:brushProperty name="color" value="#004F8B"/>
    </inkml:brush>
  </inkml:definitions>
  <inkml:trace contextRef="#ctx0" brushRef="#br0">1 3 16528,'0'0'7911,"81"0"-6502,-40 0-352,4 0-608,3 0-289,1-2-128,-5 1 0,-4 1-865,-4 0-864,-9 0-1282,-6 0-1217,-7 0-2979</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02.686"/>
    </inkml:context>
    <inkml:brush xml:id="br0">
      <inkml:brushProperty name="width" value="0.025" units="cm"/>
      <inkml:brushProperty name="height" value="0.025" units="cm"/>
      <inkml:brushProperty name="color" value="#004F8B"/>
    </inkml:brush>
  </inkml:definitions>
  <inkml:trace contextRef="#ctx0" brushRef="#br0">1 6 9961,'0'0'14190,"9"-2"-13074,29 0-557,1 1 0,-1 2 0,63 9 0,-44-6-3670,-19-5-2095,-10-2-1905</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03.033"/>
    </inkml:context>
    <inkml:brush xml:id="br0">
      <inkml:brushProperty name="width" value="0.025" units="cm"/>
      <inkml:brushProperty name="height" value="0.025" units="cm"/>
      <inkml:brushProperty name="color" value="#004F8B"/>
    </inkml:brush>
  </inkml:definitions>
  <inkml:trace contextRef="#ctx0" brushRef="#br0">2 0 11018,'0'0'14382,"4"49"-13934,-7-32-255,0-1-129,3 1-32,0-2-128,0-3-833,0 0-1057,0-7-1057,0-2-833</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03.361"/>
    </inkml:context>
    <inkml:brush xml:id="br0">
      <inkml:brushProperty name="width" value="0.025" units="cm"/>
      <inkml:brushProperty name="height" value="0.025" units="cm"/>
      <inkml:brushProperty name="color" value="#004F8B"/>
    </inkml:brush>
  </inkml:definitions>
  <inkml:trace contextRef="#ctx0" brushRef="#br0">1 1 17489,'0'0'5893,"34"26"-14989</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04.485"/>
    </inkml:context>
    <inkml:brush xml:id="br0">
      <inkml:brushProperty name="width" value="0.025" units="cm"/>
      <inkml:brushProperty name="height" value="0.025" units="cm"/>
      <inkml:brushProperty name="color" value="#004F8B"/>
    </inkml:brush>
  </inkml:definitions>
  <inkml:trace contextRef="#ctx0" brushRef="#br0">164 26 10634,'0'-1'324,"1"1"0,-1-1 0,0 1 1,0-1-1,1 1 0,-1-1 0,0 1 0,0-1 0,0 1 0,0-1 0,0 0 1,0 1-1,0-1 0,0 1 0,0-1 0,0 1 0,0-1 0,0 1 0,0-1 1,0 0-1,0 1 0,-1-1 0,1 1 0,0-1 0,0 1 0,-1-1 0,1 1 1,0 0-1,0-1 0,-1 1 0,1-1 0,-1 1 0,1-1 0,0 1 0,-1 0 1,1-1-1,-1 1 0,-28-7 2528,-33 10-3020,20 11 778,40-13-594,1-1 1,0 0-1,0 1 0,0-1 1,-1 0-1,1 1 0,0 0 0,0-1 1,0 1-1,0 0 0,0-1 1,0 1-1,0 0 0,0 0 0,0 0 1,1 0-1,-1 0 0,0 0 1,0 0-1,1 0 0,-1 0 0,1 0 1,-1 0-1,1 1 0,-1-1 1,1 0-1,0 0 0,0 1 0,-1-1 1,1 0-1,0 0 0,0 2 1,3-1-19,-1-1 1,1 0-1,-1 1 1,1-1 0,0 0-1,-1-1 1,1 1-1,0 0 1,0-1 0,-1 1-1,1-1 1,0 0-1,0 0 1,5-1 0,4 2-149,0 0-106,1 0 0,-1 2-1,0 0 1,17 6 0,-27-9 247,0 0 1,0 1-1,-1 0 0,1-1 0,0 1 0,-1 0 1,1 0-1,-1 0 0,1 0 0,-1 0 1,1 0-1,-1 0 0,0 1 0,1-1 0,-1 0 1,0 1-1,0-1 0,0 1 0,0-1 1,0 1-1,0 0 0,-1-1 0,1 1 0,-1 0 1,1 0-1,-1-1 0,1 1 0,-1 0 0,0 0 1,0 0-1,0-1 0,0 1 0,0 0 1,0 0-1,-1 0 0,1-1 0,0 1 0,-1 0 1,0 0-1,1-1 0,-2 3 0,0 0 136,-1 0 1,0-1-1,1 1 0,-1-1 0,0 0 1,-1 0-1,1 0 0,0 0 0,-1 0 0,0-1 1,0 0-1,1 1 0,-1-1 0,-1-1 0,1 1 1,-6 1-1,-1 0 146,-1 0 0,0-1 0,0 0 1,-23 0-1,35-2-391,-1 0-1,0 0 1,0-1-1,0 1 1,0 0-1,0-1 1,0 1 0,1 0-1,-1-1 1,0 1-1,0-1 1,0 1 0,1-1-1,-1 1 1,0-1-1,1 0 1,-1 1-1,0-1 1,1 0 0,-1 0-1,1 1 1,-1-1-1,1 0 1,0 0 0,-1 0-1,1 0 1,0 1-1,-1-1 1,1 0-1,0 0 1,0-1 0,-1-1-690,1 1 0,0-1 0,0 0 0,0 0 1,0 0-1,0 1 0,0-1 0,1 0 1,1-5-1,8-8-5342</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04.906"/>
    </inkml:context>
    <inkml:brush xml:id="br0">
      <inkml:brushProperty name="width" value="0.025" units="cm"/>
      <inkml:brushProperty name="height" value="0.025" units="cm"/>
      <inkml:brushProperty name="color" value="#004F8B"/>
    </inkml:brush>
  </inkml:definitions>
  <inkml:trace contextRef="#ctx0" brushRef="#br0">39 1 18097,'0'0'9486,"-4"11"-8343,-23 89 721,25-89-1715,0-1 1,0 1-1,1 0 0,1 0 1,0-1-1,0 1 1,1 0-1,1 0 0,2 11 1,-3-20-147,0 1 1,0-1 0,1 1-1,-1-1 1,1 0 0,-1 0 0,1 0-1,0 0 1,0 0 0,0 0-1,0 0 1,0 0 0,0-1-1,1 1 1,-1-1 0,0 0-1,1 0 1,-1 0 0,1 0-1,0 0 1,-1 0 0,1-1 0,-1 1-1,1-1 1,0 1 0,0-1-1,-1 0 1,1 0 0,4-1-1,-1 0-86,0 0-1,-1 0 0,1 0 1,0 0-1,-1-1 0,1 0 1,-1 0-1,1-1 0,-1 0 1,0 0-1,0 0 0,7-5 1,20-30-19,-27 56 487,-3 10 63,-3-10-1068,2 24 2170,9-27-5165,11-11-6960,-3-6-6882</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06.618"/>
    </inkml:context>
    <inkml:brush xml:id="br0">
      <inkml:brushProperty name="width" value="0.025" units="cm"/>
      <inkml:brushProperty name="height" value="0.025" units="cm"/>
      <inkml:brushProperty name="color" value="#004F8B"/>
    </inkml:brush>
  </inkml:definitions>
  <inkml:trace contextRef="#ctx0" brushRef="#br0">244 90 3812,'0'0'5285,"5"-9"-2227,-1 3-2328,14-27 1445,-15 4 2287,-4 28-4296,0 0-1,0 0 0,1 0 0,-1 0 0,0 0 0,0 0 0,0 1 0,0-1 0,0 0 0,0 1 0,0-1 0,0 1 0,0-1 0,-1 1 0,1 0 0,0-1 0,0 1 0,0 0 0,0 0 1,-1 0-1,1 0 0,0 0 0,0 0 0,0 0 0,-2 0 0,-34 3 967,25 2-988,-1 0-1,1 1 0,0 0 0,0 1 1,1 0-1,0 1 0,0 0 0,1 1 0,0 0 1,1 1-1,-1 0 0,2 0 0,0 1 1,0 0-1,1 0 0,0 1 0,1 0 1,0 0-1,1 0 0,0 1 0,1 0 1,1 0-1,-4 25 0,7-35-136,0 0 0,0-1 0,0 1 0,1-1 0,-1 1-1,1 0 1,-1-1 0,1 1 0,0-1 0,0 0 0,0 1 0,0-1-1,0 0 1,1 1 0,-1-1 0,1 0 0,-1 0 0,5 3 0,-2-2-36,0 0 1,0 0 0,0-1 0,0 0 0,1 1-1,-1-2 1,1 1 0,0 0 0,7 0-1,9 1-903,0 0 0,1-2 0,35-3-1,-47 2 159,1-1-625,-1 0-1,1 0 0,-1-1 1,1-1-1,10-3 1,9-7-5541</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07.025"/>
    </inkml:context>
    <inkml:brush xml:id="br0">
      <inkml:brushProperty name="width" value="0.025" units="cm"/>
      <inkml:brushProperty name="height" value="0.025" units="cm"/>
      <inkml:brushProperty name="color" value="#004F8B"/>
    </inkml:brush>
  </inkml:definitions>
  <inkml:trace contextRef="#ctx0" brushRef="#br0">84 32 8488,'0'0'17259,"-7"-4"-16602,5 3-617,-1 0 1,1 0 0,0 0 0,0 0-1,-1 1 1,1-1 0,0 1 0,-1 0-1,1 0 1,0-1 0,-1 1 0,1 1-1,0-1 1,-1 0 0,1 1 0,0-1-1,-1 1 1,1 0 0,-4 1 0,4 0 21,0-1 0,0 1 0,0 0 1,0 0-1,0 0 0,1 0 1,-1 0-1,0 0 0,1 1 0,0-1 1,-1 1-1,1-1 0,0 1 1,0-1-1,1 1 0,-1-1 0,0 1 1,1 0-1,0 0 0,0-1 1,-1 1-1,2 3 0,-1-4-37,0 0-1,0 0 1,0-1-1,0 1 1,0 0-1,1 0 1,-1-1-1,1 1 1,-1 0-1,1-1 1,0 1-1,0-1 1,-1 1-1,1-1 1,0 1-1,0-1 1,0 1-1,1-1 1,-1 0-1,0 0 1,1 0-1,-1 1 1,2 0-1,0-1-3,1 1 1,-1 0-1,1-1 0,0 0 1,0 0-1,-1 0 0,1 0 1,0-1-1,0 1 0,6-1 1,-4 0-9,0 0 0,0-1 1,1 0-1,-1 0 0,0 0 1,0-1-1,0 1 0,0-2 0,0 1 1,0-1-1,-1 1 0,1-1 1,9-8-1,-13 10-4,-1-1 0,1 0 1,0 1-1,0-1 0,-1 0 0,1 0 0,-1 0 1,1 0-1,-1-1 0,0 1 0,0 0 0,0 0 1,0-1-1,0 1 0,-1-1 0,1 1 0,-1-1 0,1 1 1,-1-1-1,0 1 0,0-1 0,0 1 0,-1-1 1,1 1-1,0-1 0,-1 1 0,0 0 0,1-1 1,-3-2-1,2 3-116,0 0 0,-1 0 1,0 0-1,1 0 1,-1 0-1,0 0 0,0 1 1,0-1-1,0 1 0,0 0 1,-5-3-1,3 3-484,0-1 0,0 1 0,0 0-1,0 0 1,0 0 0,-1 0 0,-7 1 0,11 0 215,1 1 0,-1 0 0,1 0 0,0 0 0,-1-1 1,1 1-1,0 0 0,0 0 0,-1 0 0,1 0 0,0-1 0,0 1 1,0 0-1,0 0 0,0 0 0,0 0 0,1 0 0,-1 0 0,0-1 1,0 1-1,0 0 0,1 0 0,-1 0 0,1-1 0,-1 1 0,0 0 1,1 0-1,-1-1 0,1 1 0,0 0 0,0 0 0,10 8-6014</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34.433"/>
    </inkml:context>
    <inkml:brush xml:id="br0">
      <inkml:brushProperty name="width" value="0.025" units="cm"/>
      <inkml:brushProperty name="height" value="0.025" units="cm"/>
    </inkml:brush>
  </inkml:definitions>
  <inkml:trace contextRef="#ctx0" brushRef="#br0">60 1 17905,'0'0'4004,"22"68"-2435,-22-31-1184,0 4-225,0-1-64,-13-1-32,3-1-64,-2-4-352,1-4-1282,1-4-1249,-3-11-1377,0-7-2242</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07.352"/>
    </inkml:context>
    <inkml:brush xml:id="br0">
      <inkml:brushProperty name="width" value="0.025" units="cm"/>
      <inkml:brushProperty name="height" value="0.025" units="cm"/>
      <inkml:brushProperty name="color" value="#004F8B"/>
    </inkml:brush>
  </inkml:definitions>
  <inkml:trace contextRef="#ctx0" brushRef="#br0">156 6 11627,'0'0'13597,"-11"-2"-13021,8 1-491,-1 0-1,0 0 0,0 1 1,0-1-1,0 1 0,0 0 1,0 0-1,1 0 1,-1 1-1,0-1 0,0 1 1,0 0-1,0 0 0,1 0 1,-1 1-1,0-1 0,1 1 1,-1 0-1,1 0 0,0 0 1,-1 0-1,1 1 0,0-1 1,-2 4-1,-2 0 135,2 1-1,-1-1 1,1 1-1,0 0 1,0 0 0,1 0-1,-7 14 1,10-19-242,1 0-1,-1-1 1,1 1 0,-1 0 0,1 0-1,-1 0 1,1-1 0,0 1 0,0 0-1,0 0 1,0 0 0,0 0 0,1-1-1,-1 1 1,0 0 0,1 0 0,-1 0-1,1-1 1,0 1 0,-1 0-1,1-1 1,0 1 0,0-1 0,0 1-1,0-1 1,1 1 0,-1-1 0,0 1-1,1-1 1,-1 0 0,0 0 0,1 0-1,0 0 1,-1 0 0,1 0 0,-1 0-1,1-1 1,0 1 0,0-1 0,3 2-1,5 0-1028,0 1-1,0-2 0,0 1 0,15-1 0,19-2-5603,-12-3-1256</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07.978"/>
    </inkml:context>
    <inkml:brush xml:id="br0">
      <inkml:brushProperty name="width" value="0.025" units="cm"/>
      <inkml:brushProperty name="height" value="0.025" units="cm"/>
      <inkml:brushProperty name="color" value="#004F8B"/>
    </inkml:brush>
  </inkml:definitions>
  <inkml:trace contextRef="#ctx0" brushRef="#br0">138 1 11787,'0'0'3935,"-8"0"-626,0-1-2603,0 1 0,-1 1 0,1 0 0,0 0-1,0 0 1,-1 1 0,-12 5 0,18-6-545,0 0 0,0 1 0,0-1 0,1 1 0,-1-1 0,0 1 0,1 0 0,-1 0 0,1 0 0,0 1 0,-1-1 0,1 0 0,0 1 0,0 0 0,1-1 0,-1 1 0,1 0 0,-1 0 0,1 0 0,0 0 0,0 0 0,0 0 0,0 0 0,1 0 0,-1 1 0,1 5 0,0-7-141,0-1 0,0 0 0,0 1 0,0-1 0,1 0 1,-1 0-1,0 1 0,1-1 0,-1 0 0,1 1 0,-1-1 0,1 0 0,0 0 1,0 0-1,-1 0 0,1 0 0,0 0 0,0 0 0,0 0 0,0 0 0,0 0 0,0 0 1,0-1-1,3 2 0,-1 0-1,0-1 0,1 0 1,-1 0-1,1 0 0,-1-1 0,1 1 1,0-1-1,-1 0 0,7 0 0,-5 0-54,1-1-1,0 1 0,0-1 0,-1-1 0,1 1 0,0-1 0,-1 0 1,1 0-1,-1 0 0,0-1 0,0 0 0,7-4 0,-9 2-78,0 1-1,-1 0 1,1 0-1,-1-1 0,0 0 1,0 1-1,2-8 0,-4 12 105,1-1 0,-1 0 0,1 0-1,-1 1 1,0-1 0,1 0 0,-1 0-1,0 0 1,0 0 0,1 0 0,-1 1-1,0-1 1,0 0 0,0 0 0,0 0-1,0 0 1,0 0 0,-1 0 0,1 0-1,0 1 1,0-1 0,-1 0 0,1 0-1,0 0 1,-1 0 0,1 1 0,-1-1-1,1 0 1,-1 0 0,1 1 0,-1-1-1,0 0 1,1 1 0,-1-1 0,0 1-1,1-1 1,-1 1 0,0-1 0,0 1-1,1 0 1,-1-1 0,0 1 0,0 0-1,0-1 1,0 1 0,-1 0 0,2 0 90,33 4 112,91-12-459,-123 8 283,0 1-1,-1-1 1,1 0 0,-1 0-1,1 1 1,-1-1 0,1 0-1,-1 1 1,1-1 0,-1 1-1,1-1 1,-1 1 0,1-1-1,-1 1 1,0-1 0,1 1-1,-1-1 1,0 1 0,0-1-1,1 1 1,-1-1 0,0 1-1,0 0 1,0-1 0,0 1-1,0-1 1,1 1-1,-1 0 1,0-1 0,0 1-1,-1 0 1,1 31 487,0-11 9,4-20-477,0-1 1,1 1-1,-1-1 1,0 0-1,0 0 0,0-1 1,5 0-1,21-19-343,-28 17 272,1 1 0,0-1 0,-1 1 0,1 0 0,0 0 0,0 0 0,0 0 0,1 1 0,-1-1 0,0 1 1,1 0-1,-1 0 0,6-1 0,-8 44 623,10-34-2500,4-7-4470,-3-1-568</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08.398"/>
    </inkml:context>
    <inkml:brush xml:id="br0">
      <inkml:brushProperty name="width" value="0.025" units="cm"/>
      <inkml:brushProperty name="height" value="0.025" units="cm"/>
      <inkml:brushProperty name="color" value="#004F8B"/>
    </inkml:brush>
  </inkml:definitions>
  <inkml:trace contextRef="#ctx0" brushRef="#br0">50 0 3011,'0'0'20766,"-6"9"-19138,3-5-1481,-26 38 1431,28-40-1462,-1 1 1,1-1-1,0 1 1,-1 0-1,1 0 1,0 0-1,1-1 1,-1 1-1,0 0 1,1 0-1,-1 0 1,1 0-1,0 0 1,0 0-1,1 0 1,0 5-1,0-7-112,0 0 1,0 0-1,1 0 0,-1 0 1,0 0-1,1 0 0,-1 0 0,0 0 1,1-1-1,-1 1 0,1-1 0,-1 1 1,1-1-1,0 1 0,-1-1 0,1 0 1,-1 0-1,1 0 0,0 0 0,2 0 1,34-5-682,-32 3 420,0-1 0,0-1 0,-1 1 0,0-1 1,1 0-1,-1 0 0,0 0 0,-1-1 0,1 1 0,-1-1 0,0-1 0,0 1 0,5-10 1,14-18-66,-23 36 397,-1 0 1,1 0-1,0 0 1,0 0-1,0 0 1,0 0-1,1-1 1,-1 1-1,1 0 1,-1 0 0,1 0-1,0 0 1,0-1-1,1 1 1,-1 0-1,0-1 1,1 1-1,-1-1 1,4 4-1,0-5-733,0 0-1,-1 0 1,1 0-1,0-1 0,0 0 1,0 0-1,0 0 1,-1 0-1,1-1 1,0 0-1,0 0 0,0 0 1,-1-1-1,1 1 1,-1-1-1,1 0 0,-1 0 1,7-6-1,13-11-7754</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08.773"/>
    </inkml:context>
    <inkml:brush xml:id="br0">
      <inkml:brushProperty name="width" value="0.025" units="cm"/>
      <inkml:brushProperty name="height" value="0.025" units="cm"/>
      <inkml:brushProperty name="color" value="#004F8B"/>
    </inkml:brush>
  </inkml:definitions>
  <inkml:trace contextRef="#ctx0" brushRef="#br0">123 0 5285,'0'0'19074,"-5"12"-17472,-4 15-889,2 1 0,0 0 0,2 0 0,-3 42 1,8-41-686,0-17-212,0 0 0,0 0 0,-1 0 0,-4 14 0,2-39-2428,-19-33 2187,0 16 379,-6-12 1538,34 41-1345,1 1-1,0-1 1,0 1-1,0 0 0,0 1 1,7 1-1,29 3-2375,1-4-4122,-30-1 3566,10 0-2837</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09.134"/>
    </inkml:context>
    <inkml:brush xml:id="br0">
      <inkml:brushProperty name="width" value="0.025" units="cm"/>
      <inkml:brushProperty name="height" value="0.025" units="cm"/>
      <inkml:brushProperty name="color" value="#004F8B"/>
    </inkml:brush>
  </inkml:definitions>
  <inkml:trace contextRef="#ctx0" brushRef="#br0">128 1 3331,'0'0'20446,"-9"2"-18802,4-1-1361,-62 22 2218,64-22-2461,0 0 0,0 0 1,1 1-1,-1-1 1,1 0-1,-1 1 0,1 0 1,-1 0-1,1 0 1,0 0-1,0 0 0,0 0 1,0 0-1,0 1 1,1-1-1,-1 0 0,1 1 1,0 0-1,-1-1 1,1 1-1,0 0 0,1 0 1,-2 3-1,3-5-74,-1 0 0,1 0 0,0 1 0,-1-1 0,1 0 0,0 0 0,0-1 0,0 1 0,0 0 0,0 0 0,0 0 0,0-1 0,0 1 1,0 0-1,1-1 0,-1 1 0,0-1 0,0 1 0,0-1 0,1 0 0,-1 0 0,0 1 0,2-1 0,37 7-1544,-37-7 1291,28 2-1253,-23-2 1317,0 0 0,0 1-1,0 0 1,0 0 0,0 1-1,0 0 1,-1 1 0,11 3-1,-18-5 274,1-1 1,-1 0-1,1 0 0,-1 1 0,0-1 0,1 0 0,-1 1 0,0-1 0,1 0 0,-1 1 0,0-1 0,1 0 0,-1 1 0,0-1 0,0 1 1,1-1-1,-1 1 0,0-1 0,0 1 0,0-1 0,0 0 0,0 1 0,0-1 0,0 1 0,0-1 0,0 1 0,0-1 0,0 1 1,0-1-1,0 1 0,0-1 0,0 1 0,0-1 0,0 1 0,-1-1 0,1 1 0,0-1 0,0 0 0,-1 1 0,1-1 0,0 1 1,0-1-1,-1 0 0,1 1 0,-1-1 0,1 0 0,0 1 0,-1-1 0,1 0 0,-1 0 0,1 0 0,0 1 0,-2-1 0,-27 16 1513,24-14-1452,-32 17 467,-22 9-69,20-15-9881,31-12-4284</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10.878"/>
    </inkml:context>
    <inkml:brush xml:id="br0">
      <inkml:brushProperty name="width" value="0.025" units="cm"/>
      <inkml:brushProperty name="height" value="0.025" units="cm"/>
      <inkml:brushProperty name="color" value="#004F8B"/>
    </inkml:brush>
  </inkml:definitions>
  <inkml:trace contextRef="#ctx0" brushRef="#br0">1 0 11883,'0'0'8024,"0"9"-7047,21 324 4458,1 21-2708,-10-153-1660,0 0-495,-13 722-182,9-333-235,5-362-118,-9 227-21,-2-427-100,2-1-1,11 50 1,0-10-2982,-9 0-6235</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11.689"/>
    </inkml:context>
    <inkml:brush xml:id="br0">
      <inkml:brushProperty name="width" value="0.025" units="cm"/>
      <inkml:brushProperty name="height" value="0.025" units="cm"/>
      <inkml:brushProperty name="color" value="#004F8B"/>
    </inkml:brush>
  </inkml:definitions>
  <inkml:trace contextRef="#ctx0" brushRef="#br0">0 1 4068,'0'0'1665</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12.550"/>
    </inkml:context>
    <inkml:brush xml:id="br0">
      <inkml:brushProperty name="width" value="0.025" units="cm"/>
      <inkml:brushProperty name="height" value="0.025" units="cm"/>
      <inkml:brushProperty name="color" value="#004F8B"/>
    </inkml:brush>
  </inkml:definitions>
  <inkml:trace contextRef="#ctx0" brushRef="#br0">81 114 1537,'-4'-1'221,"-1"-1"-1,1 0 0,-1 0 1,1 0-1,0 0 0,0-1 1,0 1-1,-4-5 0,5 4 330,1 1 1,0-1-1,-1 0 0,2 0 1,-1-1-1,0 1 0,1 0 1,-1-1-1,1 1 0,0-1 1,0 1-1,0-1 0,1 1 1,-1-1-1,1 0 0,0 1 1,0-7-1,0 9-219,1 0 0,-1 0 0,0 0-1,0 0 1,0 0 0,0 0 0,0 0 0,0 0 0,0 0-1,0 1 1,0-1 0,0 0 0,-1 0 0,1 0 0,0 0-1,-1 0 1,1 0 0,-1 0 0,1 0 0,-1 0 0,1 1 0,-1-1-1,1 0 1,-1 0 0,0 1 0,0-2 0,-5 9 2884,4 13-3490,2 9 765,1 1 0,1 0 0,1-1 0,14 54 0,20 47-92,30 197-1,-45-193-215,-10-72-20,-3-1 0,2 80 0,-21 140 57,7-228-78,2-34-2718,1-49-6550,1 0-3392</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14.471"/>
    </inkml:context>
    <inkml:brush xml:id="br0">
      <inkml:brushProperty name="width" value="0.025" units="cm"/>
      <inkml:brushProperty name="height" value="0.025" units="cm"/>
      <inkml:brushProperty name="color" value="#004F8B"/>
    </inkml:brush>
  </inkml:definitions>
  <inkml:trace contextRef="#ctx0" brushRef="#br0">57 239 10122,'0'0'2893,"-9"0"-2834,-38 0 1911,240-4 2892,100-12-5311,-229 12 974,343 5 1058,-28 2 1483,-201-19-2730,58-1-357,100 30 240,-81-12 687,327-4 537,-82-34-1365,-196 12-33,-276 23-44,984-45 3,-518 17 28,-332 8 96,-12 1-1026,-48 16-3259,-64 3-2169,-17-4-1543</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24.918"/>
    </inkml:context>
    <inkml:brush xml:id="br0">
      <inkml:brushProperty name="width" value="0.025" units="cm"/>
      <inkml:brushProperty name="height" value="0.025" units="cm"/>
      <inkml:brushProperty name="color" value="#004F8B"/>
    </inkml:brush>
  </inkml:definitions>
  <inkml:trace contextRef="#ctx0" brushRef="#br0">216 74 7175,'4'-3'1247,"0"-1"1,-1 0 0,0 0-1,1 0 1,-1 0 0,-1-1-1,1 1 1,0-1 0,-1 0-1,0 1 1,0-1 0,-1 0-1,2-10 1,-6 14-941,0 0 0,0 1 1,0-1-1,0 1 0,-1 0 1,1 0-1,0 0 0,-6 2 0,2 0-279,0 1 0,0-1 0,0 2 0,0-1 0,0 1 0,1 0 0,0 0 0,0 1 0,-10 9 0,-46 52 178,60-62-179,-10 10 173,1 0 0,1 1 1,1 0-1,-10 19 0,16-26-102,0-1 0,0 1-1,0 0 1,1-1-1,0 1 1,1 0 0,0 0-1,0 1 1,1-1-1,0 0 1,1 12-1,0-18-90,-1 0 0,1 0 0,-1 0 0,1 0 0,0-1-1,0 1 1,-1 0 0,1 0 0,1-1 0,-1 1 0,0-1-1,0 1 1,1-1 0,-1 1 0,0-1 0,1 0 0,0 0-1,-1 0 1,4 2 0,0-1 1,0 0 0,0 0 1,0 0-1,0-1 0,0 0 0,1 0 0,7 0 0,-1 0 11,0-1-1,0-1 1,0 0-1,0-1 1,0 0-1,12-4 0,-10 1-5,-1-1-1,0 0 0,14-9 0,-23 13-9,-1 0 1,0 0-1,0 0 1,0-1-1,0 1 0,0-1 1,0 0-1,-1 1 1,1-1-1,-1-1 1,0 1-1,0 0 0,0 0 1,0-1-1,0 1 1,1-8-1,-3 10 4,0 0 0,0 0 0,0 0 0,-1 0 0,1 0 0,0 0 0,0 1 1,-1-1-1,1 0 0,-1 0 0,1 0 0,-1 0 0,1 1 0,-1-1 0,0 0 0,1 0 0,-1 1 0,0-1 0,1 1 0,-1-1 0,0 1 0,0-1 0,0 1 0,0-1 0,1 1 0,-1-1 0,0 1 0,0 0 0,0 0 0,0-1 0,0 1 0,0 0 0,0 0 1,0 0-1,-2 0 0,-43 0 202,36 0-175,-6 0-8,1 1-1,-29 5 1,40-5-17,0-1-1,1 1 1,-1 0-1,0 0 1,1 1-1,0-1 0,-1 1 1,1-1-1,0 1 1,0 0-1,0 0 1,0 1-1,0-1 0,0 1 1,0-1-1,1 1 1,-4 5-1,5-7-13,1-1 0,0 1-1,0-1 1,0 1-1,0-1 1,0 0 0,0 1-1,0-1 1,0 1 0,0-1-1,0 1 1,0-1 0,1 0-1,-1 1 1,0-1-1,0 1 1,0-1 0,0 0-1,1 1 1,-1-1 0,0 0-1,0 1 1,1-1 0,-1 0-1,0 1 1,1-1-1,-1 0 1,0 0 0,1 1-1,-1-1 1,0 0 0,1 0-1,-1 1 1,0-1 0,1 0-1,-1 0 1,1 0 0,-1 0-1,1 0 1,-1 0-1,0 0 1,1 0 0,-1 0-1,1 0 1,-1 0 0,1 0-1,-1 0 1,0 0 0,1 0-1,30-1-736,-26 0 471,8 0-1163,1-1 0,0-1 0,-1-1 0,17-6 1,17-6-7728</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34.920"/>
    </inkml:context>
    <inkml:brush xml:id="br0">
      <inkml:brushProperty name="width" value="0.025" units="cm"/>
      <inkml:brushProperty name="height" value="0.025" units="cm"/>
    </inkml:brush>
  </inkml:definitions>
  <inkml:trace contextRef="#ctx0" brushRef="#br0">0 223 17360,'1'-10'1549,"0"4"-1401,1 0 0,-1 0 0,1 0 0,0 0 0,1 0 0,0 0 0,-1 1 0,2-1 0,-1 1 0,1 0 0,-1 0 0,1 0 0,1 1 0,-1-1 0,1 1 0,-1 0 0,1 0 0,1 1 0,-1-1 0,0 1 0,7-3 0,24-11 142,0 1 0,1 1 1,1 2-1,1 2 0,-1 1 0,2 2 0,-1 2 1,1 2-1,0 1 0,46 3 0,-74 1-288,1 0 1,-1 1-1,1 1 0,-1 0 0,0 0 0,0 1 0,0 1 0,16 8 1,-24-11-11,-1 0 1,1 0-1,-1 1 1,0-1-1,0 0 1,0 1-1,0 0 1,0 0 0,-1 0-1,1 0 1,-1 0-1,0 1 1,0-1-1,0 1 1,0-1-1,-1 1 1,1 0 0,-1-1-1,0 1 1,0 0-1,0 0 1,-1 0-1,1 0 1,-1 0 0,0 0-1,0 0 1,0 0-1,-1 0 1,0 0-1,1 0 1,-3 4-1,0 0 49,0-1 0,-1 1 0,0-1-1,-1 0 1,1 0 0,-1-1-1,0 1 1,-1-1 0,0 0 0,0 0-1,-7 4 1,-15 12 234,-36 20 0,51-33-144,-8 2 109,15-8-204,0-1-1,1 1 0,0 0 0,-1 0 0,1 1 0,0 0 0,0-1 0,1 2 0,-1-1 0,1 1 0,-6 7 1,10-11-65,1 0 0,-1-1 0,1 1 1,0 0-1,-1-1 0,1 1 0,-1 0 0,1-1 1,0 1-1,0-1 0,-1 0 0,1 1 1,0-1-1,0 1 0,-1-1 0,1 0 1,0 0-1,0 1 0,0-1 0,0 0 1,0 0-1,-1 0 0,1 0 0,1 0 1,29 4-521,-28-4 450,17 2-94,102 13-2267,-107-13 2167,0 2 1,0 0-1,-1 1 0,1 0 0,24 14 0,-37-18 328,0 0 0,0 0 0,0 0 0,0 0 0,0 0 0,0 0 0,-1 1 0,1-1 0,-1 1 0,1 0 0,-1-1 0,1 1 0,-1 0 0,0 0 0,0 0 0,0 0 0,0 0 0,0 0 0,0 0 0,-1 0 0,1 0 0,0 4 0,-1-3 74,-1-1-1,0 1 0,1-1 0,-1 1 1,0-1-1,0 0 0,0 1 0,-1-1 1,1 0-1,0 0 0,-1 0 0,0 0 1,1 0-1,-1 0 0,0 0 0,-3 2 1,-9 6 557,-1 0 1,-1 0 0,1-2 0,-23 10-1,-10 1 905,-86 25 0,111-38-1221,0-1 1,-1-1-1,1-2 1,-1 0-1,0-1 1,-26-3-1,49 2-486,0 0 1,-1 0-1,1 0 0,-1-1 1,1 1-1,0 0 0,-1-1 1,1 1-1,0-1 1,-1 0-1,1 1 0,0-1 1,0 0-1,-1 0 0,1 0 1,0 0-1,0 0 0,0 0 1,0 0-1,0 0 1,1 0-1,-1 0 0,0 0 1,0-1-1,1 1 0,-1 0 1,1-1-1,-1 1 0,1 0 1,0-1-1,-1 1 0,1-2 1,0 0-382,0 0 0,0 1 0,0-1 0,1 0 0,-1 1 0,1-1 0,0 0 0,0 1 0,-1-1 0,2 1 0,-1-1 0,0 1 0,0 0 0,1-1 0,2-2 0,11-11-8804</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26.953"/>
    </inkml:context>
    <inkml:brush xml:id="br0">
      <inkml:brushProperty name="width" value="0.025" units="cm"/>
      <inkml:brushProperty name="height" value="0.025" units="cm"/>
      <inkml:brushProperty name="color" value="#004F8B"/>
    </inkml:brush>
  </inkml:definitions>
  <inkml:trace contextRef="#ctx0" brushRef="#br0">201 90 4228,'0'0'6315,"8"-2"-4099,25-9 223,-32 11-2279,-1 0-1,1 0 0,0 0 0,0 0 0,-1 0 0,1-1 0,0 1 1,-1 0-1,1-1 0,0 1 0,-1 0 0,1-1 0,-1 1 0,1-1 1,0 1-1,-1-1 0,1 1 0,-1-1 0,1 1 0,-1-1 0,0 1 1,1-1-1,-1 0 0,0 1 0,1-1 0,-1 0 0,0 1 0,0-1 1,1 0-1,-1 1 0,0-1 0,0 0 0,0 0 0,0 1 0,0-1 1,0 0-1,0 0 0,0 1 0,0-1 0,-1 0 0,1 1 1,0-1-1,0 0 0,-1 1 0,1-1 0,0 0 0,-1 1 0,1-1 1,0 0-1,-1 0 0,-17-10 1883,9 10-1925,0 1 1,0-1-1,0 2 0,0-1 0,0 1 0,0 0 0,0 1 0,0 0 1,1 1-1,-1 0 0,1 0 0,-1 0 0,1 1 0,0 1 0,0-1 1,1 1-1,-1 1 0,1-1 0,1 1 0,-1 0 0,1 1 0,0 0 1,0 0-1,0 0 0,1 0 0,1 1 0,-1 0 0,1 0 0,0 0 0,1 1 1,0-1-1,1 1 0,-1 0 0,-1 17 0,4-24-96,0 1-1,0-1 0,0 0 1,0 1-1,0-1 0,1 1 1,-1-1-1,1 0 0,-1 1 1,1-1-1,0 0 0,0 0 1,0 0-1,0 0 0,1 0 1,-1 0-1,0 0 1,1 0-1,-1 0 0,1 0 1,2 1-1,0 0-10,0-1 0,0 0 0,0 0 0,0 0 0,0-1 0,0 0 0,0 1 0,0-1 0,1-1 0,-1 1 0,5 0 0,4-1 13,1 0 1,-1-1-1,1-1 0,-1 0 1,1 0-1,22-9 1,-19 5-30,-1-1 1,0-1-1,0-1 1,-1 0-1,18-15 1,-28 21 7,0-1 1,0 0-1,0-1 0,-1 1 0,0-1 1,0 0-1,0 0 0,-1 0 0,1 0 1,-1-1-1,0 1 0,-1-1 1,1 0-1,-1 0 0,0 0 0,-1 0 1,0 0-1,1-7 0,-2 10 1,-1 0 0,1 0 0,-1 1 0,0-1 0,0 1 0,0-1 0,0 1 0,0-1 0,-1 1 0,1-1 0,-1 1 0,1 0 0,-1 0 0,0 0 0,0 0 0,0 0 0,0 0 0,0 1 0,-1-1 0,1 1 0,0-1 0,-4 0 0,-65-28-153,42 20-399,21 6-15,-5-1-904,5 0-4016</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31.429"/>
    </inkml:context>
    <inkml:brush xml:id="br0">
      <inkml:brushProperty name="width" value="0.025" units="cm"/>
      <inkml:brushProperty name="height" value="0.025" units="cm"/>
      <inkml:brushProperty name="color" value="#004F8B"/>
    </inkml:brush>
  </inkml:definitions>
  <inkml:trace contextRef="#ctx0" brushRef="#br0">97 1 3587,'0'0'22288,"3"2"-21290,-2-1-937,-1 0 0,1 0 0,0 0 0,0 1-1,-1-1 1,1 1 0,-1-1 0,1 0-1,-1 1 1,1-1 0,-1 1 0,0-1 0,0 1-1,0-1 1,0 1 0,0-1 0,0 1-1,0-1 1,0 1 0,-1-1 0,1 0 0,0 1-1,-1-1 1,0 1 0,1-1 0,-1 0-1,0 1 1,-1 1 0,-29 55 695,19-37-509,3-6-60,1 0 0,1 1 1,1 0-1,0 0 1,1 0-1,0 1 0,1 0 1,1 0-1,0 19 0,3-35-162,1 0-1,-1 0 0,1 0 0,0 0 0,-1 0 0,1 0 0,0 0 0,0-1 0,0 1 0,0 0 0,-1 0 0,1-1 0,0 1 0,0-1 0,0 1 0,1-1 0,-1 1 0,0-1 0,0 0 0,0 0 0,0 1 0,0-1 0,0 0 0,1 0 0,-1 0 0,0 0 0,0 0 0,0 0 0,0-1 0,0 1 0,0 0 0,2-1 0,42-7 401,2-8-631,63-33 0,-51 21-3541,-56 27 3155,21-13-4034,-14 1-4148,-9 3-2474</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31.792"/>
    </inkml:context>
    <inkml:brush xml:id="br0">
      <inkml:brushProperty name="width" value="0.025" units="cm"/>
      <inkml:brushProperty name="height" value="0.025" units="cm"/>
      <inkml:brushProperty name="color" value="#004F8B"/>
    </inkml:brush>
  </inkml:definitions>
  <inkml:trace contextRef="#ctx0" brushRef="#br0">51 1 17072,'0'0'6566,"-39"68"-4836,34-42 288,1 2-705,3-1-576,-1 4-289,2-4-127,0 0-161,0-2-96,3-4-32,6-4-1153,1-7-2403,0-6-2946,1-4-8488</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55.844"/>
    </inkml:context>
    <inkml:brush xml:id="br0">
      <inkml:brushProperty name="width" value="0.025" units="cm"/>
      <inkml:brushProperty name="height" value="0.025" units="cm"/>
      <inkml:brushProperty name="color" value="#004F8B"/>
    </inkml:brush>
  </inkml:definitions>
  <inkml:trace contextRef="#ctx0" brushRef="#br0">82 62 3972,'-25'-10'10246,"-2"0"-3404,27 10-6648,-1-1-1,1 1 1,-1 0-1,1-1 1,-1 1 0,1-1-1,-1 1 1,1 0 0,-1-1-1,1 1 1,-1-1 0,1 1-1,0-1 1,-1 0-1,1 1 1,0-1 0,0 1-1,-1-1 1,1 0 0,0 1-1,0-1 1,0 1 0,0-1-1,0 0 1,0 1-1,0-1 1,0 0 0,0 1-1,0-1 1,0 0 0,0 1-1,1-2 1,2 0-141,0 0-1,1 0 1,-1 0 0,1 0 0,0 1-1,-1-1 1,1 1 0,0 0 0,0 0-1,0 0 1,0 1 0,0-1 0,6 1-1,-6 0 0,26-3 48,-1 1-1,41 3 1,-69-1-99,0 0 1,0-1-1,0 1 0,0 0 1,0 0-1,0 0 0,0 0 1,0 1-1,0-1 0,0 0 1,0 0-1,0 1 0,0-1 1,0 0-1,0 1 0,0-1 1,0 1-1,0-1 0,0 1 1,0-1-1,0 1 0,-1 0 1,1 0-1,0-1 0,-1 1 1,1 0-1,0 0 0,-1 0 1,1 0-1,-1-1 0,1 1 1,-1 0-1,1 0 0,-1 0 1,0 0-1,0 0 0,1 0 1,-1 0-1,0 0 0,0 0 1,0 1-1,0-1 0,0 0 1,0 0-1,-1 0 0,1 0 1,-1 1-1,0 2 6,0-1 1,-1 0-1,0 0 1,0 0-1,0 0 0,0 0 1,0 0-1,-1-1 1,1 1-1,-1-1 0,0 1 1,-5 2-1,-145 70 1205,224-69-1116,-60-5-171,0 1 0,0 0 0,0 0 0,-1 1 0,1 0-1,0 1 1,-1 0 0,0 1 0,13 8 0,-19-11 39,-1 1 1,1 0 0,-1 0-1,0 0 1,0 0-1,0 1 1,0-1-1,-1 1 1,0 0-1,1-1 1,-1 1 0,0 0-1,-1 0 1,1 1-1,-1-1 1,0 0-1,0 0 1,0 1-1,0-1 1,-1 1-1,0-1 1,0 0 0,0 1-1,0-1 1,-1 1-1,-1 5 1,0-5 132,1 0 0,-1-1 0,-1 1 0,1 0 0,-1-1 0,0 0-1,0 0 1,0 1 0,0-2 0,-1 1 0,1 0 0,-1-1 0,0 0 0,0 1 0,-1-2 0,1 1 0,-1 0 0,1-1 0,-1 0 0,0 0 0,0 0 0,-9 1 0,-5 2 351,0 0-1,-1-2 1,1 0-1,-33-1 1,46-2-800,0 0 1,0-1-1,0 1 0,0-2 1,0 1-1,0-1 0,-7-2 1,13 4 233,-1 0-1,0-1 1,0 1 0,0-1 0,1 1 0,-1-1-1,0 1 1,1-1 0,-1 1 0,0-1 0,1 0 0,-1 1-1,1-1 1,-1 0 0,1 1 0,-1-1 0,1 0 0,0 0-1,-1 0 1,1 1 0,0-1 0,-1-1 0,2 0-34,-1 1 0,0 0 1,0-1-1,1 1 0,-1-1 1,1 1-1,0 0 0,-1-1 1,1 1-1,0 0 0,0 0 1,0-1-1,0 1 0,0 0 0,0 0 1,0 0-1,0 0 0,2-1 1,13-12-7798,4-2-6438</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57.078"/>
    </inkml:context>
    <inkml:brush xml:id="br0">
      <inkml:brushProperty name="width" value="0.025" units="cm"/>
      <inkml:brushProperty name="height" value="0.025" units="cm"/>
      <inkml:brushProperty name="color" value="#004F8B"/>
    </inkml:brush>
  </inkml:definitions>
  <inkml:trace contextRef="#ctx0" brushRef="#br0">234 125 3203,'0'0'4260,"-6"-5"-4287,1 1-131,0 0 1,0 0-1,0 1 0,0 0 0,-1 0 0,1 1 0,-1-1 0,0 1 0,1 1 0,-1-1 0,-8-1 0,-2 0 1606,-60-13 6261,28 0 804,48 16-8416,0 0-1,0 0 0,-1 0 1,1 0-1,0 0 1,-1 0-1,1 0 0,0 0 1,0 0-1,-1 0 0,1-1 1,0 1-1,-1 0 1,1 0-1,0 0 0,0-1 1,0 1-1,-1 0 1,1 0-1,0-1 0,0 1 1,0 0-1,0 0 0,-1-1 1,1 1-1,0 0 1,0 0-1,0-1 0,0 1 1,0 0-1,0-1 1,0 1-1,0 0 0,0-1 1,0 1-1,0 0 0,0 0 1,0-1-1,0 1 1,0 0-1,0-1 0,0 1 1,13-11 1118,20-3-927,-18 10-133,1 0 1,0 1-1,0 1 0,0 0 0,23 1 0,-36 1-152,0 0 0,0 0-1,0 0 1,0 0-1,0 0 1,0 1 0,0 0-1,0-1 1,-1 1-1,1 0 1,0 1 0,0-1-1,-1 0 1,1 1-1,-1-1 1,1 1 0,-1 0-1,0 0 1,1 0 0,-1 0-1,0 0 1,0 1-1,-1-1 1,1 0 0,0 1-1,-1-1 1,1 1-1,-1 0 1,0 0 0,0-1-1,0 1 1,0 0-1,-1 0 1,1 0 0,0 5-1,-2 4 11,-1-1-1,1 1 1,-2 0-1,0-1 0,0 0 1,-1 0-1,0 0 1,-1 0-1,0 0 1,-1-1-1,0 0 0,0 0 1,-1-1-1,-1 0 1,-13 14-1,-15 12 408,-1-1-1,-52 35 1,88-68-399,1-1-18,1 0-1,-1 0 1,0 0 0,0 0-1,0 0 1,0 0 0,0 0 0,0 0-1,0 0 1,0 0 0,1 0-1,-1 0 1,0 1 0,0-1-1,0 0 1,0 0 0,0 0-1,0 0 1,0 0 0,0 0-1,0 0 1,0 1 0,0-1 0,0 0-1,0 0 1,0 0 0,0 0-1,0 0 1,0 0 0,0 1-1,0-1 1,0 0 0,0 0-1,0 0 1,0 0 0,0 0 0,0 0-1,0 1 1,0-1 0,0 0-1,0 0 1,0 0 0,0 0-1,0 0 1,0 0 0,-1 0-1,1 0 1,0 1 0,0-1-1,0 0 1,0 0 0,0 0 0,0 0-1,0 0 1,0 0 0,-1 0-1,1 0 1,0 0 0,0 0-1,0 0 1,0 0 0,-1 0-1,20-2 66,40-11-54,-41 9 13,133-16-1852,-68 11-8170,-40 3-3068</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58.266"/>
    </inkml:context>
    <inkml:brush xml:id="br0">
      <inkml:brushProperty name="width" value="0.025" units="cm"/>
      <inkml:brushProperty name="height" value="0.025" units="cm"/>
      <inkml:brushProperty name="color" value="#004F8B"/>
    </inkml:brush>
  </inkml:definitions>
  <inkml:trace contextRef="#ctx0" brushRef="#br0">183 161 5221,'0'0'2781,"10"-9"-581,-3 2-1890,48-50 3800,-51 52-3469,0 1 1,-1-1-1,0 0 1,1 0-1,-2 0 0,1 0 1,-1-1-1,0 1 1,0-1-1,0 1 1,-1-1-1,2-10 0,-4 16-573,1-1-1,0 1 1,-1-1-1,1 0 0,-1 1 1,1-1-1,-1 1 0,1-1 1,-1 1-1,1-1 1,-1 1-1,0-1 0,1 1 1,-1 0-1,0-1 1,1 1-1,-1 0 0,0 0 1,1-1-1,-1 1 0,0 0 1,0 0-1,1 0 1,-1 0-1,0 0 0,0 0 1,1 0-1,-1 0 1,0 0-1,0 0 0,1 1 1,-1-1-1,0 0 0,1 0 1,-1 1-1,0-1 1,1 0-1,-2 1 0,-31 12 295,15-2-157,1 1 1,0 1-1,1 1 1,1 0-1,0 1 1,1 0 0,0 2-1,-18 28 1,22-30-11,1 1 0,0 1 0,1 0 0,1 0 0,0 0 0,2 1 0,0 0 1,1 0-1,-4 37 0,8-51-175,-1 1-1,1-1 1,0 1 0,1-1-1,-1 1 1,1 0 0,0-1 0,0 0-1,0 1 1,1-1 0,0 0 0,-1 0-1,1 1 1,1-2 0,-1 1-1,5 6 1,-3-7-3,0 0 0,0 0-1,0 0 1,1 0 0,-1-1 0,1 0-1,-1 0 1,1 0 0,-1-1 0,1 0-1,0 1 1,0-2 0,0 1 0,0 0-1,7-1 1,3 0 17,1 0 0,-1-1-1,1 0 1,-1-2 0,24-5 0,-35 7 19,-1 0 0,1 0 0,0 0 0,-1 0 1,1-1-1,-1 0 0,0 1 0,1-1 0,-1 0 1,0-1-1,0 1 0,0 0 0,0-1 1,-1 0-1,1 1 0,-1-1 0,0 0 0,1-1 1,-1 1-1,-1 0 0,1 0 0,0-1 0,-1 1 1,0-1-1,1 0 0,-1 1 0,-1-1 0,2-6 1,-3 9-37,1-1 0,-1 0 0,1 1 1,-1-1-1,0 1 0,0 0 0,1-1 0,-1 1 1,0-1-1,0 1 0,-1 0 0,1 0 1,0 0-1,0 0 0,0 0 0,-1 0 0,1 0 1,0 0-1,-1 0 0,1 0 0,-1 1 1,1-1-1,-1 1 0,0-1 0,1 1 0,-1 0 1,1-1-1,-1 1 0,0 0 0,1 0 1,-3 0-1,-63-2-143,53 3 58,-26 8-742,26 4-1293,13-13 1867,1 1 0,0 0 0,0 0 1,0-1-1,0 1 0,0 0 0,0 0 0,0-1 1,0 1-1,0 0 0,0 0 0,0 0 1,0-1-1,1 1 0,-1 0 0,0-1 0,0 1 1,1 0-1,-1 0 0,1-1 0,-1 1 0,0-1 1,1 1-1,0 0 0,12 6-6202,8-4-4111</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7:59.837"/>
    </inkml:context>
    <inkml:brush xml:id="br0">
      <inkml:brushProperty name="width" value="0.025" units="cm"/>
      <inkml:brushProperty name="height" value="0.025" units="cm"/>
      <inkml:brushProperty name="color" value="#004F8B"/>
    </inkml:brush>
  </inkml:definitions>
  <inkml:trace contextRef="#ctx0" brushRef="#br0">248 42 5061,'0'0'10527,"-11"-5"-8482,7 2-1911,-1 0 1,0 0-1,1 1 1,-1-1-1,0 1 1,0 0-1,-1 1 1,1-1-1,0 1 1,-1 0-1,1 0 1,0 1 0,-1 0-1,1 0 1,-1 0-1,1 1 1,0-1-1,-1 1 1,1 0-1,0 1 1,-1-1-1,1 1 1,0 0-1,-6 4 1,2 1 63,0 1 0,0-1 1,1 1-1,1 1 0,-1 0 1,1 0-1,1 0 0,-1 1 0,-5 12 1,9-16 3,0 1 0,0-1 0,1 1 0,0-1 0,0 1 0,0 0 0,1 0 1,0 0-1,1-1 0,-1 1 0,1 0 0,0 0 0,1 0 0,0 0 0,0 0 0,3 10 0,-3-15-172,0 1 0,1-1 0,-1 0 0,0 0 0,1 1 0,0-1 0,-1 0-1,1 0 1,0-1 0,0 1 0,0 0 0,0-1 0,0 1 0,0-1 0,1 0 0,-1 1 0,4 0-1,0 0 5,1 0-1,-1 0 0,0-1 0,1 0 0,0 0 1,12-1-1,-5 0 46,0-2 0,0 1 0,0-2 0,0 0 0,-1 0 0,14-7 0,-4 0 19,0-1-1,-1-1 0,37-27 0,-52 35-45,-1-1-1,0 0 1,0-1-1,0 1 1,-1-1 0,0 0-1,0-1 1,0 1-1,-1-1 1,0 0-1,0 0 1,-1 0-1,0 0 1,0-1-1,0 0 1,1-8-1,-4 14-20,0-1 0,0 1 0,0-1-1,0 1 1,0-1 0,0 1-1,-1-1 1,1 1 0,-1-1-1,0 1 1,0 0 0,0-1-1,0 1 1,0 0 0,0-1 0,0 1-1,-1 0 1,1 0 0,-4-2-1,2 0 10,-1 2-1,0-1 1,0 0 0,0 1-1,0 0 1,0 0-1,-1 0 1,1 0-1,-9-2 1,-8 1-407,-1 0 1,1 1-1,-37 1 0,43 1-366,6 0-47,-6 0-3896</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01.128"/>
    </inkml:context>
    <inkml:brush xml:id="br0">
      <inkml:brushProperty name="width" value="0.025" units="cm"/>
      <inkml:brushProperty name="height" value="0.025" units="cm"/>
      <inkml:brushProperty name="color" value="#004F8B"/>
    </inkml:brush>
  </inkml:definitions>
  <inkml:trace contextRef="#ctx0" brushRef="#br0">256 94 9513,'0'0'7153,"2"-10"-5124,2-1-1334,-2 6-306,0 1 0,-1-1 0,0 0 0,0 1 0,0-1 0,0 0-1,-1-8 1,-1 12-271,1 0-1,-1 0 1,0-1-1,0 1 1,0 0-1,0 0 1,0 0-1,0 0 1,0 0-1,0 1 1,0-1-1,0 0 1,0 0-1,-1 1 1,1-1-1,0 1 1,0-1-1,-1 1 1,1-1-1,0 1 1,-1 0-1,1 0 1,-1 0-1,1 0 0,0 0 1,-1 0-1,1 0 1,0 0-1,-1 0 1,-2 1-1,-46 6-49,38-3-46,1 0 0,-1 1 0,1 1-1,1 0 1,-1 0 0,1 1 0,-14 12-1,19-15 45,-1 1 0,1-1-1,1 2 1,-1-1-1,1 0 1,0 1 0,0 0-1,0 0 1,1 0 0,0 0-1,0 1 1,1-1 0,-1 1-1,-1 10 1,4-16-49,0 1 0,-1-1 0,1 0 1,0 0-1,0 1 0,1-1 0,-1 0 0,0 0 0,0 1 1,0-1-1,1 0 0,-1 0 0,1 0 0,-1 0 0,1 1 1,-1-1-1,1 0 0,0 0 0,-1 0 0,1 0 1,0 0-1,0-1 0,0 1 0,0 0 0,0 0 0,0 0 1,0-1-1,0 1 0,1 0 0,2 1 9,0-1 0,0 0-1,0 0 1,0-1 0,0 1 0,0-1 0,0 0-1,0 0 1,6-1 0,5-1 25,0 0 1,-1-1-1,1-1 1,18-8-1,-15 4-39,-1-1-1,0-1 1,-1 0 0,28-23-1,-37 27-4,0 0-1,-1 0 1,0 0 0,0-1-1,-1 0 1,0 0 0,0-1-1,0 1 1,-1-1-1,-1 0 1,1 0 0,4-16-1,-10 17-39,-5 12-50,-7 13-41,6-4 261,1 0 0,0 0-1,2 1 1,-1 0 0,2 0 0,0 1-1,1-1 1,0 1 0,1 0 0,1 0-1,1-1 1,1 20 0,1-30-117,-1 0 0,1 0 0,1 0 0,-1 0 0,1 0 0,0-1 0,0 1 0,0-1 0,0 0 0,1 1 0,0-2 0,0 1 0,0 0 0,0-1 0,1 0 0,-1 0 0,9 4 0,32 30 42,-43-35-59,1 1 0,-1 0 1,-1-1-1,1 1 0,0 0 1,-1 0-1,1 0 0,-1 0 1,0 0-1,0 0 0,0 0 1,0 1-1,-1-1 0,0 0 1,1 5-1,-2-4 40,1 0 0,-1 1 0,0-1 0,0 0 0,-1 0 0,1 0 0,-1-1 0,0 1 0,0 0 0,0-1 0,0 1 0,-1-1 0,0 0-1,1 0 1,-1 0 0,0 0 0,-1 0 0,1 0 0,0-1 0,-1 0 0,1 1 0,-1-1 0,-5 2 0,-11 5 345,-2 0 0,-43 12-1,56-19-371,-16 5-16,0-1 0,0-1 0,-1-2 0,1 0 0,-1-2 0,-34-2 0,58 1-6,0-1-1,1 1 1,-1 0 0,0 0-1,0-1 1,1 1 0,-1-1-1,0 1 1,1-1 0,-1 0 0,1 0-1,-1 0 1,1 0 0,-3-2-1,3 3-8,1-1 0,-1 1 1,1-1-1,0 0 0,0 1 0,-1-1 0,1 0 0,0 1 0,0-1 0,0 0 0,-1 1 1,1-1-1,0 0 0,0 1 0,0-1 0,0 0 0,0 1 0,1-1 0,-1 0 1,0 1-1,0-1 0,0 0 0,1 1 0,-1-1 0,0 0 0,2-2-159,0 0-1,0 0 1,0 1 0,1-1-1,-1 1 1,0-1-1,1 1 1,0 0-1,-1 0 1,1 0 0,0 0-1,6-2 1,28-12-4802,4-5-2738</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02.621"/>
    </inkml:context>
    <inkml:brush xml:id="br0">
      <inkml:brushProperty name="width" value="0.025" units="cm"/>
      <inkml:brushProperty name="height" value="0.025" units="cm"/>
      <inkml:brushProperty name="color" value="#004F8B"/>
    </inkml:brush>
  </inkml:definitions>
  <inkml:trace contextRef="#ctx0" brushRef="#br0">1 236 5541,'0'0'13127,"12"-3"-12358,143-29 238,1 7-1,207-6 1,336 24-442,-417 9-616,1438 5 2315,-935-75-2077,-497 32-182,13 15 54,-223 18-81,-78 3-29,0-1 0,0 1 0,0 0 0,0 0 0,0 0 0,0 0 0,0 0 0,0 0 0,0 0 1,0-1-1,0 1 0,0 0 0,0 0 0,0 0 0,0 0 0,0 0 0,0 0 0,0 0 0,0 0 0,1-1 0,-1 1 0,0 0 0,0 0 0,0 0 0,0 0 0,0 0 0,0 0 0,0 0 0,0 0 0,0 0 0,0 0 0,0 0 0,1-1 0,-1 1 1,0 0-1,0 0 0,0 0 0,0 0 0,0 0 0,0 0 0,0 0 0,0 0 0,1 0 0,-1 0 0,0 0 0,0 0 0,0 0 0,0 0 0,0 0 0,0 0 0,0 0 0,-10-4-3248,8 3 2810,-22-8-6430</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03.685"/>
    </inkml:context>
    <inkml:brush xml:id="br0">
      <inkml:brushProperty name="width" value="0.025" units="cm"/>
      <inkml:brushProperty name="height" value="0.025" units="cm"/>
      <inkml:brushProperty name="color" value="#004F8B"/>
    </inkml:brush>
  </inkml:definitions>
  <inkml:trace contextRef="#ctx0" brushRef="#br0">1 307 8264,'8'0'961,"534"3"5382,285-32-3937,297-7 2443,-821 31-4082,120-17-583,486-89 1,-804 97-190,-56 9 2,-1-2 0,1-2 0,92-30 1,-129 28-2073,-10 0-4659,-2 0-8080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38.886"/>
    </inkml:context>
    <inkml:brush xml:id="br0">
      <inkml:brushProperty name="width" value="0.025" units="cm"/>
      <inkml:brushProperty name="height" value="0.025" units="cm"/>
    </inkml:brush>
  </inkml:definitions>
  <inkml:trace contextRef="#ctx0" brushRef="#br0">0 0 9129,'0'0'10890,"53"25"-8936,-12-19-481,9-3-448,10-3-384,8 0-353,5 0-192,-1 0-64,-5 0-160,-11 0-961,-12 0-1602,-22 0-1472</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04.659"/>
    </inkml:context>
    <inkml:brush xml:id="br0">
      <inkml:brushProperty name="width" value="0.025" units="cm"/>
      <inkml:brushProperty name="height" value="0.025" units="cm"/>
      <inkml:brushProperty name="color" value="#004F8B"/>
    </inkml:brush>
  </inkml:definitions>
  <inkml:trace contextRef="#ctx0" brushRef="#br0">95 237 10346,'0'0'123,"-11"0"-27,5 0 43,2 1-9,-1-1-1,1 1 0,-1-1 0,1 0 0,-1 0 0,1-1 0,-1 1 0,1-1 0,0 0 0,-1 0 0,1-1 0,0 1 0,-1-1 0,1 0 0,-6-3 0,10 4-57,0 1-1,0 0 1,0 0-1,-1 0 0,1 0 1,0-1-1,0 1 0,0 0 1,0 0-1,0 0 1,0-1-1,0 1 0,0 0 1,0 0-1,0 0 1,0-1-1,0 1 0,0 0 1,0 0-1,0 0 0,0-1 1,0 1-1,0 0 1,0 0-1,0 0 0,0-1 1,0 1-1,0 0 1,0 0-1,0 0 0,0-1 1,0 1-1,0 0 0,1 0 1,-1 0-1,0 0 1,0-1-1,0 1 0,0 0 1,1 0-1,-1 0 1,0 0-1,0 0 0,0 0 1,0-1-1,1 1 0,-1 0 1,0 0-1,0 0 1,0 0-1,1 0 0,-1 0 1,0 0-1,0 0 1,0 0-1,1 0 0,-1 0 1,0 0-1,0 0 0,1 0 1,17-1 319,-15 1-167,417-3 1749,396-16-1191,-690 11-727,938-38 1887,89-6 108,-556 19-1981,-221 18 289,-345 14-463,-6 1-165,-1-2-1,1 0 0,-1-2 0,0-1 0,26-7 0,-44 7-2948,-2 0-2739</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05.838"/>
    </inkml:context>
    <inkml:brush xml:id="br0">
      <inkml:brushProperty name="width" value="0.025" units="cm"/>
      <inkml:brushProperty name="height" value="0.025" units="cm"/>
      <inkml:brushProperty name="color" value="#004F8B"/>
    </inkml:brush>
  </inkml:definitions>
  <inkml:trace contextRef="#ctx0" brushRef="#br0">1 235 6374,'28'0'7813,"19"-1"-3670,244-10-2353,1279-89 152,4 60 1060,-1290 45-2731,178-4-179,-252-22-59,43 0 30,109 33 876,-308-8-1141,0-3-1,54-6 0,-97 4 24,-1-1 0,0-1 0,0 0 0,18-8-1,-24 9-850,0 0-1,0 0 1,0-1-1,0 1 1,0-1-1,-1 0 1,7-6-1,-2-3-4857</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38.902"/>
    </inkml:context>
    <inkml:brush xml:id="br0">
      <inkml:brushProperty name="width" value="0.025" units="cm"/>
      <inkml:brushProperty name="height" value="0.025" units="cm"/>
      <inkml:brushProperty name="color" value="#E71224"/>
    </inkml:brush>
  </inkml:definitions>
  <inkml:trace contextRef="#ctx0" brushRef="#br0">119 1 3491,'-24'0'385,"5"0"-193,0 0-32,1 0-128,0 0-897,-3 0-2114</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40.139"/>
    </inkml:context>
    <inkml:brush xml:id="br0">
      <inkml:brushProperty name="width" value="0.025" units="cm"/>
      <inkml:brushProperty name="height" value="0.025" units="cm"/>
      <inkml:brushProperty name="color" value="#E71224"/>
    </inkml:brush>
  </inkml:definitions>
  <inkml:trace contextRef="#ctx0" brushRef="#br0">504 205 1313,'0'0'1778,"-12"0"-331,-131 0 2919,-93 3 1704,158 13-6540,47-9 1635,28-7 1083,13-4 1616,33-8-3627,1 1 0,0 3 0,0 1 0,50-1 0,-2 0-200,44-6-5,186 6 0,-287 10-14,42 10-1,-46-6 30,1-2 0,33 1 0,1035-8 626,-459-21-643,-269 5-17,764-37 18,-1044 51-30,595-13 20,-271 11-10,-298 6 3,101-6 30,-204 0-912,-16-9-4162,-8-1-3832</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41.532"/>
    </inkml:context>
    <inkml:brush xml:id="br0">
      <inkml:brushProperty name="width" value="0.025" units="cm"/>
      <inkml:brushProperty name="height" value="0.025" units="cm"/>
      <inkml:brushProperty name="color" value="#E71224"/>
    </inkml:brush>
  </inkml:definitions>
  <inkml:trace contextRef="#ctx0" brushRef="#br0">22 0 6758,'0'0'17468,"-1"11"-16919,0-7-567,-18 168 1874,18-155-2247,1 1-1,1-1 0,0 1 1,1-1-1,1 1 0,1-1 1,0 0-1,9 22 1,-11-36-1267</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41.863"/>
    </inkml:context>
    <inkml:brush xml:id="br0">
      <inkml:brushProperty name="width" value="0.025" units="cm"/>
      <inkml:brushProperty name="height" value="0.025" units="cm"/>
      <inkml:brushProperty name="color" value="#E71224"/>
    </inkml:brush>
  </inkml:definitions>
  <inkml:trace contextRef="#ctx0" brushRef="#br0">1 97 7239,'0'0'15919,"16"-52"-14830,9 44-160,8-2-64,8 1-353,7 3-192,8 1-256,2 2-31,3 0-33,-4 3-1154,-3 0-863,-10 0-962,-12 0-1698,-10 0-2305</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42.300"/>
    </inkml:context>
    <inkml:brush xml:id="br0">
      <inkml:brushProperty name="width" value="0.025" units="cm"/>
      <inkml:brushProperty name="height" value="0.025" units="cm"/>
      <inkml:brushProperty name="color" value="#E71224"/>
    </inkml:brush>
  </inkml:definitions>
  <inkml:trace contextRef="#ctx0" brushRef="#br0">1 50 14798,'0'0'10442,"74"-28"-10154,-34 20-224,2 3-64,4 1-352,-2 3-1057,2-1-834,-6 2-864,-6-2-2850</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42.632"/>
    </inkml:context>
    <inkml:brush xml:id="br0">
      <inkml:brushProperty name="width" value="0.025" units="cm"/>
      <inkml:brushProperty name="height" value="0.025" units="cm"/>
      <inkml:brushProperty name="color" value="#E71224"/>
    </inkml:brush>
  </inkml:definitions>
  <inkml:trace contextRef="#ctx0" brushRef="#br0">26 0 18225,'0'0'1378,"-20"56"223,17-33-544,0 1-416,3 2-513,0-7-128,8-1-96,2-4-929,3-5-865,1-5-640,-5-4-2275,0-2-5509</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42.989"/>
    </inkml:context>
    <inkml:brush xml:id="br0">
      <inkml:brushProperty name="width" value="0.025" units="cm"/>
      <inkml:brushProperty name="height" value="0.025" units="cm"/>
      <inkml:brushProperty name="color" value="#E71224"/>
    </inkml:brush>
  </inkml:definitions>
  <inkml:trace contextRef="#ctx0" brushRef="#br0">0 4 20403,'0'0'5221,"3"-3"-9929,8 12 1120,-7 0-3843</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43.332"/>
    </inkml:context>
    <inkml:brush xml:id="br0">
      <inkml:brushProperty name="width" value="0.025" units="cm"/>
      <inkml:brushProperty name="height" value="0.025" units="cm"/>
      <inkml:brushProperty name="color" value="#E71224"/>
    </inkml:brush>
  </inkml:definitions>
  <inkml:trace contextRef="#ctx0" brushRef="#br0">195 1 16432,'0'0'8055,"-11"0"-6987,3 0-966,-4 0 6,0 0 0,0 1 0,0 0 0,-22 5 0,31-5-123,0 0 0,0-1 0,1 1-1,-1 0 1,0 1 0,1-1 0,-1 0 0,1 1 0,0-1-1,-1 1 1,1 0 0,0 0 0,0 0 0,0 0-1,0 0 1,0 0 0,1 1 0,-1-1 0,1 0 0,-1 1-1,1 0 1,0-1 0,0 1 0,0 0 0,1-1-1,-1 1 1,0 0 0,1 0 0,0 5 0,0-7-37,0 1 0,1-1 1,-1 1-1,1-1 0,0 1 1,-1-1-1,1 0 0,0 1 1,0-1-1,0 0 0,0 0 1,0 0-1,0 0 0,0 1 1,0-2-1,1 1 0,-1 0 1,0 0-1,1 0 0,-1 0 1,2 0-1,40 17-489,-20-8 233,-15-6 252,46 27-349,-52-29 401,0 0 0,0-1 0,0 1-1,0 0 1,0 0 0,0 0 0,0 1 0,0-1 0,-1 0 0,0 1 0,1-1-1,-1 1 1,0-1 0,0 1 0,0 0 0,0-1 0,-1 1 0,2 5 0,-3-6 68,1-1 1,-1 1-1,0-1 1,1 0-1,-1 1 1,0-1-1,0 0 1,1 1-1,-1-1 1,0 0-1,0 0 1,-1 0-1,1 0 1,0 0-1,0 0 1,0 0 0,-1 0-1,1-1 1,0 1-1,-1 0 1,1-1-1,-1 1 1,1-1-1,-1 1 1,-1-1-1,-43 10 1457,43-9-1388,2-1-139,-17 3 572,1-1 0,-27 0 0,42-2-703,-1 0 1,1 0-1,-1 0 1,1 0-1,-1 0 1,1 0-1,-1-1 1,1 1-1,0-1 1,-1 0-1,1 1 1,0-1-1,0 0 1,-1 0-1,1-1 1,0 1-1,0 0 1,0-1-1,0 1 1,0-1-1,1 0 1,-1 0-1,0 0 1,1 1-1,-1-1 1,1-1-1,-2-3 1,3 5-175,-1 1 0,1-1 0,0 0 0,0 0 0,0 0 0,0 0 0,0 0 0,0 1 0,1-1 1,-1 0-1,0 0 0,0 0 0,1 0 0,-1 1 0,0-1 0,1 0 0,-1 0 0,1 1 0,-1-1 0,1 0 0,-1 1 0,1-1 1,-1 0-1,1 1 0,0-1 0,-1 1 0,1-1 0,0 1 0,-1-1 0,1 1 0,0 0 0,0-1 0,0 1 0,-1 0 0,1-1 0,1 1 1,15-8-7319</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39.228"/>
    </inkml:context>
    <inkml:brush xml:id="br0">
      <inkml:brushProperty name="width" value="0.025" units="cm"/>
      <inkml:brushProperty name="height" value="0.025" units="cm"/>
    </inkml:brush>
  </inkml:definitions>
  <inkml:trace contextRef="#ctx0" brushRef="#br0">72 58 15535,'0'0'1441,"-58"22"-64,45-14 641,13-4-512,4-4-802,30 0 353,16 0-512,11-11-481,7-1 0,11-1-128,2-2-417,-3 3-768,-9 3-128,-11 0-1249,-10 4-1955,-18 0-5284</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43.706"/>
    </inkml:context>
    <inkml:brush xml:id="br0">
      <inkml:brushProperty name="width" value="0.025" units="cm"/>
      <inkml:brushProperty name="height" value="0.025" units="cm"/>
      <inkml:brushProperty name="color" value="#E71224"/>
    </inkml:brush>
  </inkml:definitions>
  <inkml:trace contextRef="#ctx0" brushRef="#br0">66 1 14350,'0'0'7714,"-6"12"-6545,-4 7-497,1 1 1,0 0 0,2 1-1,1 0 1,0 0-1,-4 33 1,9-40-444,0 1-1,1-1 0,0 1 1,1-1-1,1 1 1,4 17-1,-5-29-215,-1-1 1,1 1-1,0 0 1,0-1-1,1 1 0,-1-1 1,0 1-1,1-1 1,0 1-1,-1-1 0,1 0 1,0 0-1,0 0 1,0 0-1,0 0 1,1-1-1,-1 1 0,0 0 1,1-1-1,-1 0 1,1 0-1,-1 0 0,1 0 1,0 0-1,0 0 1,-1 0-1,1-1 1,0 0-1,0 1 0,0-1 1,-1 0-1,1 0 1,0-1-1,0 1 0,0-1 1,-1 1-1,1-1 1,0 0-1,4-2 0,-1 1-4,-1-1-1,1 0 1,-1-1-1,1 1 0,-1-1 1,0 0-1,-1 0 1,1-1-1,-1 0 0,0 1 1,0-1-1,5-8 1,24-25 58,-33 38-61,0 0 1,1-1 0,-1 1 0,0 0 0,0 0 0,0 0-1,1 0 1,-1 0 0,0 0 0,0 0 0,0 0-1,1 0 1,-1 0 0,0 0 0,0 0 0,0 1 0,1-1-1,-1 0 1,0 0 0,0 0 0,0 0 0,0 0-1,1 0 1,-1 0 0,0 0 0,0 1 0,0-1-1,0 0 1,0 0 0,1 0 0,-1 0 0,0 0 0,0 1-1,0-1 1,0 0 0,0 0 0,0 0 0,0 1-1,0-1 1,0 0 0,0 0 0,0 0 0,0 0 0,0 1-1,0-1 1,0 0 0,0 0 0,0 0 0,0 1-1,0-1 1,0 0 0,0 0 0,0 1 0,2 22 271,-4 25-44,2-42-571,-3 38 1088,9-24-2480,8-9-4445,-4-10-1231</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44.625"/>
    </inkml:context>
    <inkml:brush xml:id="br0">
      <inkml:brushProperty name="width" value="0.025" units="cm"/>
      <inkml:brushProperty name="height" value="0.025" units="cm"/>
      <inkml:brushProperty name="color" value="#E71224"/>
    </inkml:brush>
  </inkml:definitions>
  <inkml:trace contextRef="#ctx0" brushRef="#br0">387 4 16015,'0'0'673,"-9"-1"464,1 0-962,0 0 0,0 0 0,0 1 0,0 0 0,0 1 0,0 0 1,0 0-1,0 1 0,0 0 0,0 0 0,1 1 0,-1 0 0,1 0 0,-8 5 0,-13 10 706,1 0 0,1 2 0,0 0 0,-33 37 0,50-48-676,1 1 1,0 0 0,0 0-1,1 0 1,0 1 0,1 0 0,0 1-1,1 0 1,0-1 0,1 2-1,0-1 1,1 0 0,0 1-1,-1 17 1,4-26-260,0-1 0,1 1 0,-1-1-1,1 1 1,0-1 0,0 0 0,0 1 0,0-1 0,0 0 0,1 0-1,-1 0 1,1 0 0,0 0 0,0 0 0,0 0 0,0-1-1,1 1 1,-1-1 0,1 1 0,-1-1 0,1 0 0,0 0 0,0 0-1,0-1 1,0 1 0,0-1 0,0 1 0,1-1 0,-1 0 0,0 0-1,5 0 1,11 3-938,1-1 1,0-1-1,0-1 0,24-1 0,-26 0-3,36-2-2625,-4-5-1835</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44.970"/>
    </inkml:context>
    <inkml:brush xml:id="br0">
      <inkml:brushProperty name="width" value="0.025" units="cm"/>
      <inkml:brushProperty name="height" value="0.025" units="cm"/>
      <inkml:brushProperty name="color" value="#E71224"/>
    </inkml:brush>
  </inkml:definitions>
  <inkml:trace contextRef="#ctx0" brushRef="#br0">99 0 17104,'0'0'881,"-10"9"491,6-6-1241,-8 7 400,0 0 0,1 1-1,-14 18 1,22-27-432,1 1 1,0 0-1,-1 0 1,1 0-1,1 0 1,-1 0-1,0 0 1,1 1-1,0-1 0,-1 1 1,1-1-1,1 1 1,-1-1-1,0 1 1,1-1-1,0 1 1,0 0-1,0-1 1,0 1-1,1 0 1,-1-1-1,1 1 1,0-1-1,2 5 0,-1-6-46,0 0-1,0 0 1,0 0-1,1 0 0,-1-1 1,1 1-1,-1-1 1,1 1-1,-1-1 0,1 0 1,0 0-1,0-1 1,0 1-1,-1 0 0,1-1 1,0 0-1,0 1 0,0-1 1,3-1-1,58-4 1014,-58 3-1023,0 0-1,-1-1 0,1 0 0,-1 0 0,0 0 1,0-1-1,0 0 0,0 0 0,0 0 0,-1 0 0,0-1 1,0 0-1,0 0 0,-1 0 0,1 0 0,2-7 1,-5 10-25,1 0 1,-1 0 0,0-1-1,0 1 1,0 0 0,-1 0-1,1-1 1,0 1 0,-1 0 0,0-1-1,1 1 1,-1 0 0,0-1-1,0 1 1,0-1 0,-1 1 0,1 0-1,-1-1 1,1 1 0,-1 0-1,0-1 1,1 1 0,-1 0-1,-1 0 1,1 0 0,0 0 0,0 0-1,-1 0 1,1 0 0,-1 0-1,1 1 1,-1-1 0,0 0 0,0 1-1,0-1 1,0 1 0,0 0-1,0 0 1,0 0 0,0 0-1,-1 0 1,-3-1 0,-3 0-165,0 0-1,1 0 1,-1 1 0,0 0-1,-11 0 1,19 1-16,-1 0-1,0 0 1,0 1-1,0-1 1,0 0 0,0 1-1,0-1 1,0 1 0,1 0-1,-1 0 1,0 0-1,1-1 1,-3 3 0,3-2-35,1-1 1,-1 1-1,0 0 1,1 0-1,-1 0 1,1 0-1,0 0 1,-1 0-1,1 0 1,0 0-1,-1 0 1,1 0-1,0 0 1,0 0 0,0 0-1,0 0 1,0 0-1,0 0 1,0 0-1,0 0 1,0 0-1,1 0 1,-1 0-1,0 0 1,1 0-1,0 1 1,8 9-4294,7-1-1296</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45.315"/>
    </inkml:context>
    <inkml:brush xml:id="br0">
      <inkml:brushProperty name="width" value="0.025" units="cm"/>
      <inkml:brushProperty name="height" value="0.025" units="cm"/>
      <inkml:brushProperty name="color" value="#E71224"/>
    </inkml:brush>
  </inkml:definitions>
  <inkml:trace contextRef="#ctx0" brushRef="#br0">227 27 16784,'0'0'4393,"-11"-5"-2167,-38-14-960,45 18-1193,0 1 0,1-1 0,-1 1 1,0-1-1,0 1 0,0 1 0,0-1 1,0 0-1,0 1 0,0 0 0,0 0 0,1 0 1,-1 0-1,0 1 0,1 0 0,-1-1 1,1 1-1,0 0 0,-1 1 0,1-1 1,-5 6-1,-4 3 102,2 0 0,-1 1-1,-14 21 1,24-32-136,-1 3 19,-1-1 1,1 1-1,0 0 0,0 0 1,0 0-1,0 0 1,1 0-1,0 0 1,-1 0-1,1 0 1,0 9-1,1-11-79,0 0-1,0-1 0,1 1 0,-1 0 0,1 0 1,-1 0-1,1-1 0,0 1 0,0 0 0,0-1 1,0 1-1,0-1 0,0 1 0,0-1 0,0 0 1,0 1-1,1-1 0,-1 0 0,1 0 1,-1 0-1,1 0 0,-1 0 0,1 0 0,-1 0 1,1 0-1,0-1 0,0 1 0,-1-1 0,4 1 1,9 3-980,0-1 0,0-1 0,0-1 0,19 1 0,28-4-7757,-21-1-2751</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45.688"/>
    </inkml:context>
    <inkml:brush xml:id="br0">
      <inkml:brushProperty name="width" value="0.025" units="cm"/>
      <inkml:brushProperty name="height" value="0.025" units="cm"/>
      <inkml:brushProperty name="color" value="#E71224"/>
    </inkml:brush>
  </inkml:definitions>
  <inkml:trace contextRef="#ctx0" brushRef="#br0">272 10 11691,'0'0'2258,"-8"-2"32,0 0-1863,-1 0 1,1 0-1,0 1 0,-1 0 0,1 1 0,-1 0 0,1 0 0,-1 1 0,1 0 0,-1 1 0,1-1 0,0 2 0,0-1 0,0 1 0,0 0 0,-9 6 1,3 0 47,0 1 0,1 0 0,1 1 1,-15 16-1,24-24-356,0 1-1,0 0 1,0-1 0,0 1 0,0 1-1,1-1 1,0 0 0,0 0-1,0 1 1,0 0 0,1-1 0,-1 1-1,1 0 1,1-1 0,-1 1 0,1 0-1,-1 0 1,1 0 0,1 5 0,0-8-104,0 0 0,0 0 0,0-1 1,0 1-1,0 0 0,1-1 0,-1 1 0,0-1 1,1 1-1,-1-1 0,1 0 0,0 1 1,-1-1-1,1 0 0,0 0 0,0 0 0,0 0 1,-1-1-1,1 1 0,0 0 0,0-1 1,0 0-1,0 1 0,0-1 0,4 0 0,56 2 252,-54-2-209,1-1-16,0 0 0,0-1 0,0 0 0,0 0 0,-1-1 0,1 0 0,-1-1 0,0 0 0,0 0 0,12-8 0,-17 10-177,1-1-1,-1 1 0,0 0 0,0-1 0,0 0 0,0 0 1,0 0-1,-1 0 0,0 0 0,1 0 0,-1-1 0,0 1 1,0-1-1,-1 1 0,1-1 0,-1 0 0,0 0 0,0 1 1,0-1-1,0 0 0,-1 0 0,1 0 0,-1 0 0,0 0 1,-1-7-1,0 9-139,1 1 1,-1 0-1,1 0 1,-1 0-1,1 0 0,-1 0 1,0 0-1,1 0 1,-1 0-1,0 1 1,0-1-1,0 0 0,1 0 1,-1 1-1,0-1 1,0 0-1,0 1 1,-2-2-1,-12-3-6226,4 3-2302</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46.051"/>
    </inkml:context>
    <inkml:brush xml:id="br0">
      <inkml:brushProperty name="width" value="0.025" units="cm"/>
      <inkml:brushProperty name="height" value="0.025" units="cm"/>
      <inkml:brushProperty name="color" value="#E71224"/>
    </inkml:brush>
  </inkml:definitions>
  <inkml:trace contextRef="#ctx0" brushRef="#br0">1 72 7495,'0'0'13122,"6"-8"-10362,-3 3-2497,0 1 0,0-1 0,1 1 1,0-1-1,0 1 0,0 1 0,0-1 0,1 0 1,0 1-1,-1 0 0,1 0 0,0 0 0,1 1 1,-1 0-1,0 0 0,1 0 0,-1 1 0,1-1 1,-1 1-1,1 0 0,0 1 0,5 0 1,-9 0-278,-1 1 1,1-1 0,-1 1 0,1 0 0,-1-1 0,0 1 0,1 0 0,-1 0 0,0 0 0,0 0 0,0 0 0,0 0 0,0 0 0,0 1 0,0-1 0,0 0 0,0 1 0,0-1 0,-1 0 0,1 1-1,-1-1 1,1 1 0,-1-1 0,1 1 0,-1-1 0,0 1 0,0-1 0,0 1 0,0 0 0,0-1 0,0 1 0,0-1 0,-1 3 0,1 3-8,0 0-1,-1 0 1,0 1 0,-1-1-1,1 0 1,-4 7 0,-9 11 84,11-21-51,0 0-1,0 0 1,1 0 0,0 1 0,0-1 0,0 1 0,0-1 0,1 1 0,-2 4-1,37-34 320,7-14-433,-26 24-24,0 0 0,35-24 0,-50 38 106,0 1 0,0 0 0,1 0 0,-1 0 0,0 0 0,0-1 0,0 1 1,1 0-1,-1 0 0,0 0 0,0 0 0,0 0 0,1 0 0,-1 0 0,0 0 0,0 0 0,1 0 0,-1 0 0,0 0 0,0 0 1,1 0-1,-1 0 0,0 0 0,0 0 0,0 0 0,1 0 0,-1 0 0,0 0 0,0 0 0,1 0 0,-1 0 0,0 0 0,0 0 1,0 1-1,1-1 0,-1 0 0,0 0 0,0 0 0,0 0 0,0 1 0,1-1 0,-1 0 0,0 0 0,0 0 0,0 1 0,1 16-315,-9 26 429,6-35-100,1-3 55,0 0 0,0 0 0,0 0 0,1 1-1,-1-1 1,1 0 0,1 0 0,-1 0 0,1 0-1,-1 0 1,3 6 0,-2-10-125,0 0-1,-1 1 1,1-1-1,0 1 1,0-1-1,0 0 1,0 0 0,0 0-1,1 0 1,-1 0-1,0 0 1,1 0-1,-1 0 1,3 1 0,-1-1-466,1 1 0,-1-1 1,1 0-1,-1-1 1,1 1-1,0-1 1,-1 1-1,5-1 1,12-2-3976,0-6-1579</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46.442"/>
    </inkml:context>
    <inkml:brush xml:id="br0">
      <inkml:brushProperty name="width" value="0.025" units="cm"/>
      <inkml:brushProperty name="height" value="0.025" units="cm"/>
      <inkml:brushProperty name="color" value="#E71224"/>
    </inkml:brush>
  </inkml:definitions>
  <inkml:trace contextRef="#ctx0" brushRef="#br0">29 29 10922,'0'0'5830,"-4"9"-3631,4-9-2199,-19 53 3402,17-48-3133,1-1-1,0 1 0,0-1 1,1 1-1,-1-1 0,1 1 1,0-1-1,0 1 0,1-1 1,-1 1-1,1-1 0,0 1 1,2 4-1,-2-8-250,0 1 0,0-1 0,1 1 0,-1-1-1,0 0 1,1 1 0,-1-1 0,1 0 0,0 0 0,-1 0 0,1-1-1,0 1 1,0 0 0,-1 0 0,1-1 0,0 0 0,0 1 0,0-1 0,0 0-1,-1 1 1,1-1 0,0 0 0,0-1 0,0 1 0,0 0 0,0 0-1,0-1 1,3-1 0,1 1-10,1-1-1,-1 0 1,0 0 0,0-1-1,0 0 1,11-7-1,-6 2-337,-1-1 1,-1-1-1,0 1 0,15-22 0,-20 26 292,0-1 0,0 0 1,-1-1-1,0 1 0,0 0 0,0-1 0,-1 0 0,0 1 0,0-1 0,1-14 0,-20 47 1127,14-18-838,-1 0-1,1 1 0,1-1 1,0 1-1,0 0 0,0 0 1,1 0-1,0 16 1,2-23-248,-1 1 0,0 0 1,1-1-1,-1 1 1,1-1-1,0 1 1,0-1-1,0 1 1,0-1-1,0 0 0,0 0 1,1 1-1,-1-1 1,1 0-1,0 0 1,0 0-1,-1 0 1,1-1-1,0 1 0,0 0 1,1-1-1,-1 0 1,0 1-1,0-1 1,1 0-1,-1 0 0,1 0 1,-1 0-1,1-1 1,-1 1-1,1-1 1,0 1-1,4-1 1,39-2-3235,-18-11-2491,-4-6-3118</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46.976"/>
    </inkml:context>
    <inkml:brush xml:id="br0">
      <inkml:brushProperty name="width" value="0.025" units="cm"/>
      <inkml:brushProperty name="height" value="0.025" units="cm"/>
      <inkml:brushProperty name="color" value="#E71224"/>
    </inkml:brush>
  </inkml:definitions>
  <inkml:trace contextRef="#ctx0" brushRef="#br0">123 0 17040,'0'0'8205,"2"12"-6763,2 16-657,-2-1 1,0 1 0,-2 0 0,-5 45 0,-9 18-826,-4 148 0,16-249-2372,-1 1 0,-1-1 0,1 1 1,-8-12-1,0-1-616,-17-28-1551,9 21 6121,5-1 6124,14 30-7472,0-1 0,0 0 1,0 0-1,0 1 1,0-1-1,0 0 0,0 0 1,0 1-1,0-1 0,0 0 1,0 1-1,1-1 1,-1 0-1,0 1 0,1-1 1,-1 0-1,0 1 0,1-1 1,-1 0-1,1 1 1,-1-1-1,1 1 0,-1-1 1,1 1-1,-1-1 0,1 1 1,-1-1-1,1 1 1,0 0-1,-1-1 0,1 1 1,0 0-1,-1-1 0,1 1 1,0 0-1,0 0 1,34-9 648,-29 8-390,86-10-446,-30 7-3725,5-1-8085,-39 3 2755</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47.303"/>
    </inkml:context>
    <inkml:brush xml:id="br0">
      <inkml:brushProperty name="width" value="0.025" units="cm"/>
      <inkml:brushProperty name="height" value="0.025" units="cm"/>
      <inkml:brushProperty name="color" value="#E71224"/>
    </inkml:brush>
  </inkml:definitions>
  <inkml:trace contextRef="#ctx0" brushRef="#br0">136 2 6470,'0'0'22646,"-11"-1"-22193,5 0-407,0 1 0,0 0 0,-1 0-1,1 1 1,0 0 0,0 0-1,0 0 1,-10 5 0,14-5-40,0-1 0,0 1-1,0 1 1,0-1 0,0 0 0,0 0-1,0 1 1,0-1 0,1 1 0,-1 0 0,1-1-1,-1 1 1,1 0 0,0 0 0,-1 0 0,1 0-1,0 0 1,0 0 0,0 0 0,1 0 0,-1 1-1,1-1 1,-1 0 0,1 0 0,-1 1 0,1-1-1,0 0 1,0 1 0,0-1 0,1 0-1,-1 0 1,1 1 0,0 3 0,0-4-15,0 0 0,0-1 0,0 1 0,0 0 0,1 0 1,-1-1-1,0 1 0,1 0 0,-1-1 0,1 1 0,0-1 0,-1 0 0,1 0 0,0 0 0,0 1 1,0-2-1,0 1 0,2 1 0,45 14-572,-32-11 199,-3-1 81,-2 0 243,0-1-1,0 2 1,-1 0-1,0 0 1,1 1 0,13 10-1,-24-16 76,-1 1 1,1-1-1,-1 1 0,1-1 0,-1 1 1,0-1-1,1 1 0,-1-1 1,0 1-1,1 0 0,-1-1 0,0 1 1,0-1-1,1 1 0,-1 0 0,0-1 1,0 1-1,0 0 0,0-1 1,0 1-1,0 0 0,0-1 0,0 1 1,0 0-1,0-1 0,-1 1 0,1 0 1,0-1-1,0 1 0,0-1 1,-1 1-1,1 0 0,0-1 0,-1 1 1,1-1-1,-1 1 0,1-1 0,0 1 1,-1-1-1,1 1 0,-1-1 1,0 0-1,1 1 0,-1-1 0,1 0 1,-1 1-1,1-1 0,-1 0 0,0 0 1,1 0-1,-2 1 0,-37 13 1054,35-13-1038,-24 7 760,-1-1-1,-38 3 1,13-7-2669,49-4-1461</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01.016"/>
    </inkml:context>
    <inkml:brush xml:id="br0">
      <inkml:brushProperty name="width" value="0.025" units="cm"/>
      <inkml:brushProperty name="height" value="0.025" units="cm"/>
      <inkml:brushProperty name="color" value="#E71224"/>
    </inkml:brush>
  </inkml:definitions>
  <inkml:trace contextRef="#ctx0" brushRef="#br0">229 37 11627,'0'0'11595,"-10"-5"-11008,-32-17 11,39 21-528,1 1 0,-1-1-1,1 1 1,-1-1 0,1 1-1,-1 0 1,1 0 0,-1 0 0,0 0-1,1 1 1,-1-1 0,1 1 0,-1-1-1,1 1 1,0 0 0,-1 0-1,1 0 1,-5 3 0,-34 29 1042,33-25-842,0 0-77,-1 0 1,1 1-1,1 0 1,0 0-1,0 1 1,-7 14-1,12-19-147,-1 0-1,1 0 1,0 0-1,0 0 0,1 1 1,0-1-1,0 1 1,0 0-1,0-1 1,1 1-1,0-1 1,0 1-1,1 0 1,-1-1-1,3 8 1,-2-10-39,1-1 1,0 1 0,-1-1 0,1 1 0,0-1 0,0 0 0,0 0-1,1 0 1,-1 0 0,0 0 0,1-1 0,-1 1 0,1-1 0,-1 1-1,1-1 1,0 0 0,0 0 0,0 0 0,0 0 0,-1-1-1,1 1 1,0-1 0,0 0 0,5 0 0,4 1 34,0-1 0,0 0 0,0-1 0,-1 0 0,14-3 0,-17 1 52,0 1 0,0-1 0,0-1 0,0 0 0,-1 0 0,1 0 0,-1-1 0,0 0 0,0 0 0,-1-1 0,0 0 0,0 0 0,0 0 0,-1-1 0,0 0 0,6-11 0,-8 14-48,-1 0 0,0 0 0,-1 0 0,1 0 1,-1 0-1,0-1 0,0 1 0,0-1 1,0 1-1,-1-1 0,0 1 0,0-1 0,0 1 1,-1-1-1,1 1 0,-1 0 0,0-1 1,0 1-1,-1 0 0,1-1 0,-1 1 1,0 0-1,0 0 0,0 0 0,-1 1 0,1-1 1,-1 0-1,0 1 0,0 0 0,0-1 1,0 1-1,-6-3 0,6 3-209,0 0-1,-1 0 1,1 1-1,-1-1 1,1 1 0,-1 0-1,0 0 1,0 1-1,0-1 1,0 1-1,0-1 1,0 1 0,0 1-1,-1-1 1,1 0-1,0 1 1,-5 0 0,9 5-8758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48:03.476"/>
    </inkml:context>
    <inkml:brush xml:id="br0">
      <inkml:brushProperty name="width" value="0.025" units="cm"/>
      <inkml:brushProperty name="height" value="0.025" units="cm"/>
    </inkml:brush>
  </inkml:definitions>
  <inkml:trace contextRef="#ctx0" brushRef="#br0">260 213 5765,'-12'3'10047,"-8"4"-8888,-1 0-1,1 2 1,1 0 0,-1 1-1,-23 18 1,34-23-802,1 1 0,0 0 1,1 0-1,-1 1 0,1 0 0,0 0 1,1 0-1,0 1 0,0 0 1,1 1-1,0-1 0,0 1 0,1 0 1,0 0-1,-4 14 0,8-22-350,-1 1 0,1 0 0,0-1-1,0 1 1,0 0 0,0-1 0,0 1-1,0 0 1,1-1 0,-1 1 0,0 0-1,1-1 1,-1 1 0,1-1 0,0 1 0,-1-1-1,1 1 1,0-1 0,0 1 0,0-1-1,0 0 1,2 2 0,0-1 0,-1 0 1,1 0 0,0-1-1,0 1 1,-1-1-1,1 0 1,0 0-1,0 0 1,0 0 0,0-1-1,5 1 1,3 0 9,0-1 1,0 0-1,0-1 0,0 0 1,0-1-1,12-3 1,-4-2-109,-1 0-1,1-1 1,-1-2 0,-1 0 0,0 0 0,0-2 0,-1 0 0,-1-1 0,23-23 0,1-6-141,-2-2 0,33-52 0,-52 71-202,-8 13 165,-1-1 0,-1 1-1,0-1 1,0-1-1,-2 0 1,1 0-1,6-26 1,-33 49 717,9 2-165,0-1 0,1 1-1,0 1 1,1 0 0,0 0-1,1 1 1,0 0 0,1 0 0,1 1-1,0 0 1,0 0 0,2 1-1,0-1 1,-3 21 0,6-25-290,0 0 0,0 0 0,1 0 0,0 0 0,1 0 0,0 0 0,1 0 1,0-1-1,0 1 0,5 11 0,-4-15-377,0 0 0,0 1 1,1-2-1,-1 1 0,1 0 0,1-1 1,-1 0-1,1 0 0,0 0 0,0 0 1,1-1-1,-1 0 0,1 0 0,0 0 1,11 4-1,22 5-5189</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39.558"/>
    </inkml:context>
    <inkml:brush xml:id="br0">
      <inkml:brushProperty name="width" value="0.025" units="cm"/>
      <inkml:brushProperty name="height" value="0.025" units="cm"/>
    </inkml:brush>
  </inkml:definitions>
  <inkml:trace contextRef="#ctx0" brushRef="#br0">92 9 16271,'0'0'1655,"11"-2"-96,6-1-1094,-1 1 1,1 1-1,0 0 0,0 1 1,21 3-1,-34-2-400,0-1 1,1 1-1,-1 0 0,0 0 1,0 0-1,1 0 0,-1 1 1,0-1-1,0 1 0,-1 0 0,1 1 1,0-1-1,-1 1 0,1-1 1,-1 1-1,0 0 0,0 1 1,0-1-1,0 0 0,0 1 1,-1-1-1,0 1 0,0 0 0,0 0 1,0 0-1,0 0 0,-1 0 1,0 0-1,2 7 0,-3-2-30,0-1 0,0 1 1,-1 0-1,0-1 0,0 1 0,-1-1 0,0 1 0,-1-1 0,0 0 0,0 0 0,-1 0 0,0 0 0,0-1 0,-1 1 1,0-1-1,-9 10 0,-12 12 257,-1-1 1,-44 36-1,34-32-175,9-5-160,-15 14-236,14-23-6051,23-17-2659</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11.654"/>
    </inkml:context>
    <inkml:brush xml:id="br0">
      <inkml:brushProperty name="width" value="0.025" units="cm"/>
      <inkml:brushProperty name="height" value="0.025" units="cm"/>
      <inkml:brushProperty name="color" value="#E71224"/>
    </inkml:brush>
  </inkml:definitions>
  <inkml:trace contextRef="#ctx0" brushRef="#br0">12 29 9129,'-12'-1'4412,"19"-1"-1649,22-2-1418,621-4-123,-616 7-1205,60 0 87,171 18-1,-152-5 921,213-5 0,-100-7-1000,707-23 2191,173 2-1513,-270 17-251,85 7-397,-892-1-548,-7-1-1411,-7-1-2199</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12.685"/>
    </inkml:context>
    <inkml:brush xml:id="br0">
      <inkml:brushProperty name="width" value="0.025" units="cm"/>
      <inkml:brushProperty name="height" value="0.025" units="cm"/>
      <inkml:brushProperty name="color" value="#E71224"/>
    </inkml:brush>
  </inkml:definitions>
  <inkml:trace contextRef="#ctx0" brushRef="#br0">185 1 9513,'-11'-1'254,"0"1"0,0 1 0,0 0 0,0 1 0,0 0-1,0 0 1,1 1 0,-1 1 0,1-1 0,-1 2 0,1 0 0,1 0 0,-1 0 0,1 1 0,-13 11 0,21-16-219,1-1 1,0 0 0,-1 1 0,1-1 0,-1 0 0,1 1 0,0-1 0,0 1 0,-1-1 0,1 0 0,0 1 0,-1-1 0,1 1-1,0-1 1,0 1 0,0-1 0,0 1 0,0-1 0,-1 1 0,1-1 0,0 1 0,0-1 0,0 1 0,0-1 0,0 1 0,0-1 0,1 1-1,-1-1 1,0 1 0,0-1 0,0 1 0,0-1 0,1 1 0,-1-1 0,0 1 0,0-1 0,1 1 0,-1-1 0,0 0 0,1 1 0,-1-1-1,1 0 1,-1 1 0,0-1 0,1 0 0,-1 1 0,1-1 0,-1 0 0,1 0 0,-1 1 0,1-1 0,-1 0 0,1 0 0,-1 0 0,1 0-1,-1 0 1,1 0 0,-1 0 0,2 0 0,39 7 1229,-33-7-1050,139 11 276,173-10 0,-144-3-459,156 1-243,971 21 2728,1218 13-2234,-2063-51 167,485-16 301,-902 35-898,25-4-2615,-61-1-815,-6-3-3048</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13.851"/>
    </inkml:context>
    <inkml:brush xml:id="br0">
      <inkml:brushProperty name="width" value="0.025" units="cm"/>
      <inkml:brushProperty name="height" value="0.025" units="cm"/>
      <inkml:brushProperty name="color" value="#E71224"/>
    </inkml:brush>
  </inkml:definitions>
  <inkml:trace contextRef="#ctx0" brushRef="#br0">49 64 11499,'-2'0'110,"0"1"0,1-1 0,-1 0 0,0 0 0,1 0 0,-1 0 0,0 0 0,0 0 1,1-1-1,-1 1 0,0 0 0,1-1 0,-1 0 0,1 1 0,-1-1 0,1 0 0,-1 0 0,1 1 0,-1-1 0,1 0 0,0-1 0,-1 1 1,1 0-1,0 0 0,0 0 0,0-1 0,0 1 0,0-1 0,0 1 0,0-1 0,1 1 0,-1-1 0,0 1 0,1-1 0,-1 0 1,1 1-1,0-1 0,0 0 0,-1 1 0,1-1 0,1-3 283,195 6 1709,303-7-1973,124-10 178,633 65 0,489 24 1439,174-45-668,-1784-25-1068,34 1-537,-58-3-4139,-81-1-1559</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15.045"/>
    </inkml:context>
    <inkml:brush xml:id="br0">
      <inkml:brushProperty name="width" value="0.025" units="cm"/>
      <inkml:brushProperty name="height" value="0.025" units="cm"/>
      <inkml:brushProperty name="color" value="#E71224"/>
    </inkml:brush>
  </inkml:definitions>
  <inkml:trace contextRef="#ctx0" brushRef="#br0">201 131 2210,'29'-7'7359,"-24"4"-6489,0 0 1,0 0 0,0 0 0,0-1-1,-1 0 1,9-8 0,-11 10-460,1-1 1,0 0 0,-1-1-1,1 1 1,-1 0-1,0-1 1,0 1-1,0-1 1,-1 0-1,1 0 1,-1 1 0,0-1-1,0 0 1,-1 0-1,1 0 1,-1 0-1,1 0 1,-2-7 0,1 9-309,-1 1 0,0 0 0,0 0 0,0 0 0,0 0 0,0 0 1,0 0-1,0 0 0,0 0 0,-1 1 0,1-1 0,0 0 0,0 1 0,-1-1 1,1 1-1,0-1 0,-1 1 0,1 0 0,0-1 0,-1 1 0,1 0 1,-1 0-1,1 0 0,-1 0 0,1 0 0,0 0 0,-3 1 0,-42 6 517,31-1-544,1 1 0,0 1-1,1 0 1,-1 1 0,1 0 0,1 1 0,0 0 0,0 1 0,1 0-1,1 1 1,0 0 0,0 1 0,1 0 0,1 0 0,0 1 0,1 0 0,1 1-1,-9 26 1,14-37-54,0 0-1,0 0 0,0 0 1,1 0-1,0 0 0,0 0 1,0 0-1,0 0 0,1 0 1,-1 0-1,1 0 0,0 0 0,0 0 1,1-1-1,-1 1 0,1 0 1,3 6-1,-2-7-18,0 0 0,0-1-1,0 1 1,1 0 0,-1-1-1,1 0 1,-1 0 0,1 0-1,0 0 1,0-1 0,0 0-1,0 1 1,0-1 0,0 0 0,0-1-1,0 1 1,5-1 0,15 2 58,1-1 1,48-4 0,-63 2-42,-1-1 1,1 0-1,-1 0 1,1-1-1,-1 0 1,0-1 0,-1 0-1,1 0 1,0-1-1,11-9 1,-19 14-12,-1 0 0,1-1 1,0 1-1,-1 0 0,1-1 0,-1 1 1,1-1-1,0 1 0,-1-1 1,1 1-1,-1-1 0,1 1 0,-1-1 1,0 0-1,1 1 0,-1-1 1,0 0-1,1 1 0,-1-1 0,0 0 1,0 0-1,1 1 0,-1-1 1,0 0-1,0 1 0,0-1 0,0 0 1,0 0-1,0 1 0,0-1 1,0 0-1,-1 0 0,1 1 0,0-2 1,-2 1 4,1-1 0,0 1 0,-1 0 0,0 0 0,1 0 0,-1 0 0,0 0 1,1 0-1,-1 1 0,0-1 0,0 0 0,-3 0 0,-59-6 62,63 6-78,-12 1-32,-35-2 80,46 2-102,0 0 0,0 0 0,0 0 0,0 0-1,0 0 1,0 1 0,1-1 0,-1 1 0,0-1 0,0 1-1,0 0 1,1-1 0,-1 1 0,0 0 0,1 0 0,-1 0-1,-2 3 1,4-4-44,-1 1-1,1 0 0,0-1 0,0 1 1,-1-1-1,1 1 0,0-1 1,0 1-1,0-1 0,0 1 1,0 0-1,0-1 0,0 1 0,0-1 1,0 1-1,0 0 0,0-1 1,0 1-1,0-1 0,0 1 0,1-1 1,-1 1-1,0-1 0,0 1 1,1 0-1,-1-1 0,0 0 0,1 1 1,-1-1-1,0 1 0,1-1 1,-1 1-1,1-1 0,-1 0 0,1 1 1,-1-1-1,1 0 0,-1 1 1,1-1-1,0 0 0,26 8-7007,8-4-4364</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15.981"/>
    </inkml:context>
    <inkml:brush xml:id="br0">
      <inkml:brushProperty name="width" value="0.025" units="cm"/>
      <inkml:brushProperty name="height" value="0.025" units="cm"/>
      <inkml:brushProperty name="color" value="#E71224"/>
    </inkml:brush>
  </inkml:definitions>
  <inkml:trace contextRef="#ctx0" brushRef="#br0">212 0 6438,'-11'2'112,"4"0"435,-120 28-4012,73-11 5401,54-18-1677,-1-1 0,1 0 1,-1 0-1,0 0 0,1 0 0,-1 0 1,1 1-1,-1-1 0,0 0 0,1 1 1,-1-1-1,1 0 0,-1 1 0,1-1 1,0 0-1,-1 1 0,1-1 0,-1 1 1,1-1-1,0 1 0,-1-1 0,1 1 1,0-1-1,-1 1 0,1 0 0,0-1 1,0 1-1,0-1 0,-1 1 0,1 0 1,0-1-1,0 2 0,17 9 2931,31 1-2283,125 9-624,288-2 0,-372-18-267,1874-41 2517,-1551 24-2242,1273 4-8,-548 56 603,-1112-44-954,4 0-494,1 1-1,-1 2 1,37 7 0,-55-5-1910,-9 0-2049</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16.761"/>
    </inkml:context>
    <inkml:brush xml:id="br0">
      <inkml:brushProperty name="width" value="0.025" units="cm"/>
      <inkml:brushProperty name="height" value="0.025" units="cm"/>
      <inkml:brushProperty name="color" value="#E71224"/>
    </inkml:brush>
  </inkml:definitions>
  <inkml:trace contextRef="#ctx0" brushRef="#br0">184 0 14061,'0'0'8323,"-11"12"-7405,-23 22-189,3 1-1,0 2 1,-32 53 0,61-87-669,0 0 1,1 0-1,-1 0 1,1 0-1,0 0 1,0 0-1,0 0 0,0 0 1,1 0-1,-1 1 1,1-1-1,0 0 1,0 0-1,0 5 1,1-6-53,-1-1-1,1 0 1,0 1 0,0-1 0,0 0 0,0 0 0,0 1-1,0-1 1,0 0 0,0 0 0,0 0 0,0 0 0,1 0 0,-1-1-1,0 1 1,1 0 0,-1-1 0,1 1 0,-1-1 0,0 1 0,1-1-1,-1 1 1,1-1 0,0 0 0,-1 0 0,1 0 0,-1 0 0,1 0-1,2-1 1,13 0-67,1 0 0,-1-2 0,0 0 0,-1-1 0,1-1-1,28-12 1,-24 8-751,0-1 1,-1-2-1,0 0 0,28-22 0,-55 41 982,0 0 0,0 0-1,1 1 1,0 0-1,1 1 1,-1-1-1,1 1 1,1 0 0,0 0-1,0 0 1,1 1-1,0-1 1,1 1 0,0 0-1,0 0 1,1-1-1,0 1 1,1 0 0,0 0-1,2 11 1,-2-19-254,1 0 1,-1 0 0,1 0-1,-1 0 1,1 0-1,0-1 1,0 1 0,0 0-1,0 0 1,0-1 0,0 1-1,0 0 1,1-1-1,-1 0 1,1 1 0,-1-1-1,3 2 1,19 4-4198,-15-7-1231</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17.762"/>
    </inkml:context>
    <inkml:brush xml:id="br0">
      <inkml:brushProperty name="width" value="0.025" units="cm"/>
      <inkml:brushProperty name="height" value="0.025" units="cm"/>
      <inkml:brushProperty name="color" value="#E71224"/>
    </inkml:brush>
  </inkml:definitions>
  <inkml:trace contextRef="#ctx0" brushRef="#br0">92 1 8200,'-8'2'2979,"-1"0"-2550,-39 14 1461,46-15-1827,1-1 0,-1 1 0,1 0 0,-1-1 0,1 1-1,0 0 1,-1 0 0,1 0 0,0 0 0,0 0 0,-1 0 0,1 0-1,0 1 1,0-1 0,0 0 0,1 1 0,-1-1 0,0 0 0,0 1-1,1-1 1,-1 1 0,1-1 0,-1 1 0,1-1 0,0 1 0,0 0-1,-1-1 1,1 3 0,1-2 19,1 0 0,-1 0 0,0 0 0,1 0-1,-1-1 1,1 1 0,-1 0 0,1-1 0,0 0 0,0 1 0,0-1-1,0 0 1,0 0 0,0 0 0,0 0 0,0 0 0,0 0 0,0-1 0,0 1-1,5 0 1,47 7 244,262-4 242,-169-6-261,1677 30 1605,-1269-16-1090,1998-71-395,-1846 41 587,-697 17-1200,1 2 1,-1 0-1,0 0 1,0 0-1,1 2 1,-1-1-1,-1 1 1,1 1-1,0-1 1,-1 2-1,10 5 1,-19-10 2,1 0 0,-1 1-1,1-1 1,-1 0 0,1 1 0,-1-1 0,0 1 0,1-1 0,-1 1 0,1-1 0,-1 1 0,0-1-1,1 1 1,-1-1 0,0 1 0,0-1 0,0 1 0,1 0 0,-1-1 0,0 1 0,0 0-1,0-1 1,0 1 0,0-1 0,0 1 0,0 0 0,0-1 0,0 1 0,-1 1 0,-7 3-5898</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19.649"/>
    </inkml:context>
    <inkml:brush xml:id="br0">
      <inkml:brushProperty name="width" value="0.025" units="cm"/>
      <inkml:brushProperty name="height" value="0.025" units="cm"/>
      <inkml:brushProperty name="color" value="#E71224"/>
    </inkml:brush>
  </inkml:definitions>
  <inkml:trace contextRef="#ctx0" brushRef="#br0">36 81 8072,'-2'1'314,"1"-1"1,-1 0-1,1 0 1,0 0 0,-1 0-1,1 0 1,0-1 0,-1 1-1,1 0 1,-1-1-1,1 1 1,0-1 0,0 1-1,-1-1 1,1 1-1,0-1 1,0 0 0,0 0-1,0 0 1,0 1 0,0-1-1,0 0 1,0 0-1,0-1 1,0 1 0,0 0-1,1 0 1,-1 0-1,0-2 1,1 2-194,0-1 0,0 1 1,0 0-1,0-1 0,1 1 0,-1 0 1,0 0-1,1-1 0,-1 1 0,1 0 1,-1 0-1,1-1 0,0 1 0,0 0 0,-1 0 1,1 0-1,0 0 0,0 0 0,0 0 1,0 0-1,0 0 0,0 1 0,0-1 1,1 0-1,-1 1 0,0-1 0,0 1 0,0-1 1,1 1-1,1-1 0,14-6 242,1 2-1,0 0 0,0 1 1,1 0-1,-1 2 1,1 0-1,-1 1 0,20 2 1,-36-1-355,0 0 0,0 0 1,0 0-1,0 0 0,0 1 0,0-1 1,-1 1-1,1-1 0,0 1 0,0 0 1,-1 0-1,1-1 0,0 1 0,-1 1 1,1-1-1,-1 0 0,1 0 0,-1 0 1,0 1-1,1-1 0,-1 1 0,0-1 1,1 3-1,-1-2 4,0 1-1,0 0 1,-1 0 0,1 0-1,-1 0 1,1 0 0,-1 0-1,0-1 1,0 1 0,-1 0-1,1 0 1,-1 0 0,0 4-1,-2 3 37,-1-1-1,1 0 1,-1 1 0,-1-2-1,0 1 1,0 0-1,-12 14 1,-1-6 125,0 0 1,-2-1-1,1 0 1,-2-2-1,0 0 1,-1-2-1,-36 16 1,154-24 317,-54-1-263,58 10-1,-31-2-1474,1-5-4282,-38-6-2008</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21.005"/>
    </inkml:context>
    <inkml:brush xml:id="br0">
      <inkml:brushProperty name="width" value="0.025" units="cm"/>
      <inkml:brushProperty name="height" value="0.025" units="cm"/>
      <inkml:brushProperty name="color" value="#E71224"/>
    </inkml:brush>
  </inkml:definitions>
  <inkml:trace contextRef="#ctx0" brushRef="#br0">37 71 11371,'0'0'4142,"-9"0"-2652,-18 0-429,55 0 88,620-36-1042,-377 11 205,429 15 0,-397 28-317,183 5 80,2809-55 1665,-2271 31-982,-960 2-1341,68 1 1289,-47 4-8757,-101-8-832</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21.926"/>
    </inkml:context>
    <inkml:brush xml:id="br0">
      <inkml:brushProperty name="width" value="0.025" units="cm"/>
      <inkml:brushProperty name="height" value="0.025" units="cm"/>
      <inkml:brushProperty name="color" value="#E71224"/>
    </inkml:brush>
  </inkml:definitions>
  <inkml:trace contextRef="#ctx0" brushRef="#br0">245 57 12300,'0'-2'316,"0"0"1,-1 0 0,1 0 0,0 0 0,-1 0 0,1 0-1,-1 1 1,0-1 0,1 0 0,-1 0 0,0 0 0,0 1-1,0-1 1,0 0 0,-1 1 0,1-1 0,0 1 0,-1 0-1,1-1 1,-1 1 0,1 0 0,-3-1 0,0-1-24,-1 1 0,0 0 0,0 0 0,0 0 0,0 1 0,0-1 0,0 1 0,-9 0 0,6 0-126,1 0 0,-1 1-1,0 0 1,0 1 0,0 0-1,1 0 1,-1 0 0,0 1-1,1 0 1,-1 1 0,1 0-1,-8 4 1,10-3-26,-1 1 0,2-1 0,-1 1 0,1 0 0,-1 0 0,1 1 0,1-1 0,-1 1 1,1 0-1,0 0 0,0 0 0,1 0 0,-1 0 0,2 1 0,-1-1 0,1 1 0,-1 6 0,1-9-93,1 0 1,0-1-1,0 1 1,0 0-1,0 0 1,1 0-1,0-1 1,0 1-1,0 0 1,0-1-1,0 1 1,1-1-1,-1 1 0,1-1 1,0 0-1,0 1 1,0-1-1,1 0 1,-1 0-1,1-1 1,-1 1-1,1 0 1,0-1-1,0 0 0,0 0 1,1 0-1,-1 0 1,0 0-1,1 0 1,5 1-1,5 1 15,1-1 0,-1 0 1,1-1-1,0-1 0,0 0 0,-1-1 0,1 0 0,0-1 0,20-5 0,-14 2-12,1-2-1,-1 0 1,0-1-1,-1-2 1,33-16-1,-44 19-35,-1 1-1,1-1 1,-1-1 0,0 0-1,-1 0 1,1 0-1,6-11 1,-12 17-13,-1-1 0,0 1 0,0-1 0,0 1 0,0-1 0,0 0 0,0 0 0,0 1 0,0-1 0,-1 0 0,1 0 0,-1 0 0,1 0 0,-1 0 0,0 0 0,0 0 0,0 0 0,0 0 0,0 0 0,0 0 1,-1 0-1,1 0 0,-1 1 0,1-1 0,-1 0 0,1 0 0,-1 0 0,0 0 0,0 1 0,0-1 0,0 0 0,-1 1 0,1-1 0,0 1 0,0-1 0,-1 1 0,1 0 0,-1 0 0,0-1 0,1 1 0,-1 0 1,0 0-1,1 1 0,-3-2 0,-13-5-150,0 2 0,-1 0 0,1 0 0,-1 2 0,0 0 0,0 1 1,0 1-1,0 0 0,-32 4 0,47-3-8,-1 1 0,1-1 0,-1 1 0,1-1 0,0 1 0,-1 0 0,1 0 0,0 1 0,0-1 0,-1 1 0,-4 3 0,6-3-180,0-1 1,1 1 0,-1-1 0,1 1 0,0 0-1,-1 0 1,1 0 0,0 0 0,0 0 0,0 0-1,0 0 1,-1 3 0,1 15-4907</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40.318"/>
    </inkml:context>
    <inkml:brush xml:id="br0">
      <inkml:brushProperty name="width" value="0.025" units="cm"/>
      <inkml:brushProperty name="height" value="0.025" units="cm"/>
    </inkml:brush>
  </inkml:definitions>
  <inkml:trace contextRef="#ctx0" brushRef="#br0">87 0 16015,'0'0'3427,"-6"59"-1793,-5-13-257,4 9-416,-4 6-448,-1 3-385,2-1-128,0-4 0,3-6-160,3-10-545,2-4-448,1-11-577,-1-8-608,-1-12-2947</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23.565"/>
    </inkml:context>
    <inkml:brush xml:id="br0">
      <inkml:brushProperty name="width" value="0.025" units="cm"/>
      <inkml:brushProperty name="height" value="0.025" units="cm"/>
      <inkml:brushProperty name="color" value="#E71224"/>
    </inkml:brush>
  </inkml:definitions>
  <inkml:trace contextRef="#ctx0" brushRef="#br0">105 47 10122,'0'0'11675,"9"-6"-10506,0 0-957,0 1 0,0 1 0,1 0 0,0 0 0,0 1 0,0 0 0,0 0 0,0 1 0,0 1 1,18-1-1,2 1 240,-18-1-329,0 2 0,0-1 0,0 2 0,0 0 0,0 0 0,23 6 0,-34-7-119,0 0 0,0 0 1,0 1-1,-1-1 0,1 0 0,0 0 0,0 1 1,0-1-1,0 1 0,-1-1 0,1 1 0,0-1 1,0 1-1,-1-1 0,1 1 0,0 0 1,-1-1-1,1 1 0,-1 0 0,1 0 0,-1-1 1,1 1-1,-1 0 0,1 0 0,-1 0 1,0 0-1,1-1 0,-1 1 0,0 0 0,0 0 1,0 0-1,0 0 0,0 0 0,0 0 1,0 0-1,0 0 0,0-1 0,0 1 0,0 0 1,-1 0-1,1 0 0,0 0 0,-1 0 0,1 0 1,-1 1-1,-2 1 45,1 0 1,0 0-1,-1-1 0,0 1 1,1-1-1,-1 1 0,0-1 1,0 0-1,0 0 0,-5 2 1,-12 4 295,-1-1 0,0-1 0,0-1 0,-37 4 0,-10 2 12,57-4-373,17 1-56,20 4 21,30 3 98,24 8-420,-74-20 295,0-1 0,0 1 1,0-1-1,-1 1 1,0 1-1,1-1 0,-1 1 1,-1 0-1,1 0 1,4 6-1,-8-9 85,0 0 0,0 0 0,0 1 1,0-1-1,0 1 0,-1-1 0,1 1 0,0-1 0,-1 1 1,1-1-1,-1 1 0,0-1 0,1 1 0,-1 0 0,0-1 1,0 1-1,0 0 0,0-1 0,0 1 0,-1 0 0,1-1 1,0 1-1,-1-1 0,1 1 0,-1-1 0,0 1 0,1-1 1,-1 1-1,0-1 0,0 1 0,0-1 0,0 0 0,0 1 1,0-1-1,0 0 0,-1 0 0,1 0 0,0 0 0,-1 0 1,-2 1-1,-6 4 238,0 0 1,0 0-1,-1-2 0,-15 6 1,23-9-176,-23 7 368,-1 0-1,0-2 1,0-2 0,0 0 0,0-2-1,-47-1 1,43-6-438,30 5 0,0 0 0,0 0 0,0-1 0,0 1 0,0 0 0,0-1 0,0 1 0,0-1 0,1 1 0,-1-1 0,0 1 0,0-1 0,0 0 0,0 1 0,1-1 0,-1 0 0,0 0 0,1 0 0,-1 1 0,1-1 0,-1 0 0,1 0 0,-1 0 0,0-2 0,2 2-85,0 0-1,0 1 1,0-1 0,0 0 0,0 1-1,0-1 1,0 0 0,0 1 0,0 0-1,0-1 1,0 1 0,0-1-1,1 1 1,-1 0 0,0 0 0,0 0-1,0 0 1,0 0 0,1 0 0,-1 0-1,0 0 1,0 0 0,2 1 0,1-1-351,38 0-2228,22 1-3145,-21-3-1680,6-2-6001</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23.941"/>
    </inkml:context>
    <inkml:brush xml:id="br0">
      <inkml:brushProperty name="width" value="0.025" units="cm"/>
      <inkml:brushProperty name="height" value="0.025" units="cm"/>
      <inkml:brushProperty name="color" value="#E71224"/>
    </inkml:brush>
  </inkml:definitions>
  <inkml:trace contextRef="#ctx0" brushRef="#br0">247 46 19923,'0'0'1142,"-10"-5"673,-1 0-1287,0 0 0,0 1-1,-1 1 1,-22-5 0,29 7-334,-1 0 0,1 1 0,0 0 0,0 0 0,-1 0 0,1 0 0,0 1 0,-1 0 0,1 0 0,0 1 0,0-1 0,0 1 0,0 0 0,0 0 0,1 1 0,-7 3 0,5 0-24,0-1 1,0 1-1,1 0 1,0 0-1,0 1 1,1-1-1,-1 1 1,1 0 0,1 1-1,0-1 1,-4 11-1,6-16-131,0 1 0,0 0 1,0 0-1,1 0 0,-1 0 0,1 0 0,0 0 0,-1 0 0,2 0 0,-1 0 0,0 0 0,0 0 0,1 0 0,-1 0 1,1-1-1,0 1 0,0 0 0,0 0 0,1 0 0,-1-1 0,1 1 0,-1-1 0,1 1 0,0-1 0,0 0 1,0 1-1,0-1 0,0 0 0,0 0 0,1 0 0,-1-1 0,6 4 0,2-1-19,2-1-1,-1 1 1,0-2-1,0 0 1,1 0-1,0-1 1,-1 0-1,1-1 1,-1 0-1,1-1 1,0-1-1,-1 1 1,21-7 0,-26 6-8,0 1 0,1-1 0,-1 0 1,0-1-1,0 1 0,0-1 0,0-1 1,-1 1-1,0-1 0,1 0 1,-1 0-1,0 0 0,-1-1 0,1 0 1,-1 0-1,0 0 0,0 0 0,-1-1 1,1 1-1,-1-1 0,0 0 1,-1 0-1,1 0 0,-1 0 0,2-11 1,-4 14-13,0 0 1,0 0 0,0 0 0,0 0-1,0 0 1,0 0 0,-1 0 0,0 1-1,1-1 1,-1 0 0,0 0 0,-1 0 0,1 1-1,0-1 1,-1 1 0,1-1 0,-1 1-1,0-1 1,0 1 0,-2-2 0,-1 0 0,1 1 0,-1-1 1,0 1-1,0 0 0,-1 1 1,1-1-1,-1 1 0,1 0 1,-9-1-1,-10-2-20,1 2-1,-1 1 1,-42 2 0,60 0-92,1 0 1,-1 0-1,1 1 1,-1 0-1,1 0 1,-10 4 0,13-4-317,0 0 0,0 0 0,0 0 1,0 1-1,0-1 0,0 1 1,0-1-1,0 1 0,0 0 1,-1 2-1,1 3-6625</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29.598"/>
    </inkml:context>
    <inkml:brush xml:id="br0">
      <inkml:brushProperty name="width" value="0.025" units="cm"/>
      <inkml:brushProperty name="height" value="0.025" units="cm"/>
      <inkml:brushProperty name="color" value="#E71224"/>
    </inkml:brush>
  </inkml:definitions>
  <inkml:trace contextRef="#ctx0" brushRef="#br0">245 5 8840,'0'0'8718,"-9"-1"-6796,4 1-1659,0-1-76,1 0 0,-1 0-1,0 1 1,1 0 0,-1 0-1,0 0 1,1 1 0,-1-1 0,0 1-1,1 0 1,-1 1 0,1-1 0,-1 1-1,1 0 1,-6 3 0,-5 7 297,0 0 1,1 1-1,0 0 0,2 1 1,-1 0-1,2 2 0,-12 17 1,18-25-313,0 1-1,1 0 1,0 0 0,1 0 0,0 0 0,0 0 0,1 1 0,0-1 0,0 1-1,1 0 1,1 0 0,-1-1 0,2 1 0,-1 0 0,4 17 0,-3-24-169,0 1 0,0-1-1,1 0 1,-1 1 0,1-1 0,0 0 0,0 0 0,0 0 0,0 0 0,0-1-1,1 1 1,-1 0 0,1-1 0,-1 0 0,1 1 0,0-1 0,6 3 0,-3-2 6,1 0 0,0-1 1,-1 0-1,1 0 0,0 0 1,0-1-1,0 0 1,13 0-1,-9-1 17,-1-1-1,0 1 1,1-2 0,-1 1-1,0-1 1,0-1 0,0 0-1,0 0 1,-1-1 0,0 0-1,1-1 1,14-10 0,-22 14 36,0-1 0,0 0 0,1 0 0,-1 0 0,0 0 0,0 0 0,-1-1 0,1 1 1,0-1-1,-1 1 0,0-1 0,1 1 0,-1-1 0,0 0 0,0 1 0,0-1 1,-1 0-1,1 0 0,-1 0 0,0 0 0,0 0 0,1 0 0,-2-5 0,0 6 4,0-1 0,-1 0 0,1 0 0,-1 0 0,1 1 0,-1-1 0,0 1 0,0-1 0,0 1 0,0 0 0,-1 0 0,1 0 0,-1 0-1,1 0 1,-1 0 0,0 1 0,1-1 0,-1 1 0,0 0 0,0 0 0,-5-1 0,-2-1-68,1 0-1,-1 1 1,0 0 0,0 1-1,0 0 1,1 0-1,-1 1 1,-11 1 0,21-1-31,0 0 0,0 1 0,0-1 0,0 0 0,0 0 0,1 0 0,-1 0 0,0 0 1,0 0-1,0 0 0,0 0 0,0 0 0,0 1 0,0-1 0,1 0 0,-1 0 0,0 0 1,0 0-1,0 0 0,0 1 0,0-1 0,0 0 0,0 0 0,0 0 0,0 0 0,0 0 0,0 1 1,0-1-1,0 0 0,0 0 0,0 0 0,0 0 0,0 1 0,0-1 0,0 0 0,0 0 1,0 0-1,0 0 0,0 1 0,0-1 0,0 0 0,0 0 0,-1 0 0,1 0 0,0 0 0,0 0 1,0 1-1,0-1 0,0 0 0,0 0 0,0 0 0,-1 0 0,1 0 0,0 0 0,0 0 1,0 0-1,0 0 0,0 0 0,-1 0 0,1 0 0,0 1 0,0-1 0,0 0 0,0 0 0,-1 0 1,1 0-1,0 0 0,11 5-3159,9-4-3209,5-1-4554</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31.337"/>
    </inkml:context>
    <inkml:brush xml:id="br0">
      <inkml:brushProperty name="width" value="0.025" units="cm"/>
      <inkml:brushProperty name="height" value="0.025" units="cm"/>
      <inkml:brushProperty name="color" value="#E71224"/>
    </inkml:brush>
  </inkml:definitions>
  <inkml:trace contextRef="#ctx0" brushRef="#br0">0 323 11787,'0'0'9839,"8"3"-8713,-5-1-1046,0-1-1,0 0 0,0-1 1,-1 1-1,1 0 0,0-1 1,0 0-1,0 1 1,0-1-1,0 0 0,0-1 1,0 1-1,0 0 0,0-1 1,0 0-1,0 0 1,0 0-1,-1 0 0,4-2 1,7-4 138,-1-1 0,0-1 0,15-13 0,-25 20-211,43-38 205,-1-3 0,-2-1 1,-2-1-1,38-58 1,-105 156 1092,-38 108 0,45-99-1133,19-58-200,0 0 1,1 0-1,-1 0 1,0 0-1,1 0 1,0 0-1,0 0 1,0 0-1,1 0 1,-1 0-1,1 0 1,0 0-1,2 5 1,-2-8-111,0 0 0,1 0 1,-1 0-1,0 0 1,1 0-1,-1 0 0,1 0 1,-1-1-1,1 1 0,-1-1 1,1 1-1,0-1 0,-1 1 1,1-1-1,0 0 0,-1 0 1,1 0-1,3 0 0,30-4-4544,-8-9-1452</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31.695"/>
    </inkml:context>
    <inkml:brush xml:id="br0">
      <inkml:brushProperty name="width" value="0.025" units="cm"/>
      <inkml:brushProperty name="height" value="0.025" units="cm"/>
      <inkml:brushProperty name="color" value="#E71224"/>
    </inkml:brush>
  </inkml:definitions>
  <inkml:trace contextRef="#ctx0" brushRef="#br0">50 109 18866,'0'0'1804,"9"-11"219,2-2-1216,1 1 0,0 0 0,21-17 0,-28 25-676,1 1 1,-1-1-1,0 1 0,1 0 0,0 1 1,0-1-1,0 1 0,0 0 0,0 1 1,0-1-1,0 1 0,0 0 0,1 1 1,-1-1-1,11 2 0,-16 0-131,1-1 0,-1 1-1,0-1 1,0 1 0,0 0-1,0 0 1,0-1 0,0 1-1,0 0 1,0 0 0,0 0-1,0 0 1,-1 0 0,1 0 0,0 0-1,-1 1 1,1-1 0,-1 0-1,1 0 1,-1 0 0,1 1-1,-1-1 1,0 0 0,0 0-1,1 1 1,-1-1 0,0 0-1,0 1 1,0-1 0,-1 0 0,1 0-1,0 2 1,-10 46 213,4-33-68,-2 0 1,0 0-1,-1-1 0,0 0 1,-21 24-1,-68 65 1217,38-43-297,59-60-1061,-1 1 0,1-1 0,0 0 0,0 0-1,0 0 1,1 1 0,-1-1 0,0 1 0,0-1 0,1 0-1,-1 1 1,1-1 0,-1 1 0,1 1 0,0-2-7,0-1 1,0 1-1,0-1 1,0 1-1,0-1 1,0 1-1,1-1 1,-1 1-1,0-1 1,0 1-1,1-1 1,-1 1-1,0-1 0,1 1 1,-1-1-1,1 0 1,-1 1-1,0-1 1,1 0-1,-1 1 1,1-1-1,-1 0 1,1 0-1,-1 1 1,1-1-1,0 0 1,6 2-23,-1-1 0,1 0 0,0 0 0,0-1 0,8 0 0,6 0 121,81 13-599,11 1-5090,-69-11-1289</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33.336"/>
    </inkml:context>
    <inkml:brush xml:id="br0">
      <inkml:brushProperty name="width" value="0.025" units="cm"/>
      <inkml:brushProperty name="height" value="0.025" units="cm"/>
      <inkml:brushProperty name="color" value="#E71224"/>
    </inkml:brush>
  </inkml:definitions>
  <inkml:trace contextRef="#ctx0" brushRef="#br0">1 232 7399,'0'0'15492,"11"-2"-14878,3-2-517,-1 0-1,1-1 1,-1-1-1,0 0 1,-1-1 0,1-1-1,-1 0 1,-1 0 0,18-17-1,132-119 91,-161 143-184,0 1 0,0 0 0,0 0 0,0-1 0,1 1 0,-1 0 0,0 0 0,0 0-1,0-1 1,0 1 0,1 0 0,-1 0 0,0 0 0,0-1 0,0 1 0,1 0 0,-1 0 0,0 0 0,0 0 0,1 0 0,-1 0 0,0-1 0,0 1 0,0 0-1,1 0 1,-1 0 0,0 0 0,1 0 0,-1 0 0,0 0 0,0 0 0,1 0 0,-1 0 0,0 0 0,0 0 0,1 0 0,-1 0 0,0 1 0,0-1 0,1 0 0,-1 0-1,0 0 1,0 0 0,0 0 0,1 1 0,-1-1 0,0 0 0,0 0 0,0 0 0,1 1 0,-3 17 245,-12 23 299,-18 27-23,21-48-452,1 0 1,1 1-1,1 0 0,1 0 1,0 0-1,-5 38 0,12-59-130,0 1 0,0 0 0,-1 0 0,1-1 0,0 1 0,0 0 0,0 0 0,0 0 0,1-1 0,-1 1 1,0 0-1,0 0 0,0-1 0,0 1 0,1 0 0,-1 0 0,0-1 0,1 1 0,-1 0 0,1-1 0,-1 1 0,1-1 0,-1 1 0,1 0 0,-1-1 0,1 1 0,0-1 0,-1 0 0,1 1 0,0-1 0,-1 1 0,1-1 0,0 0 0,-1 1 0,1-1 0,0 0 0,0 0 0,-1 0 0,3 1 0,-1-2-542,1 1 0,0 0 0,-1-1 1,1 1-1,-1-1 0,1 0 0,0 0 0,-1 0 0,0 0 0,1 0 0,3-3 0,20-17-8860</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33.997"/>
    </inkml:context>
    <inkml:brush xml:id="br0">
      <inkml:brushProperty name="width" value="0.025" units="cm"/>
      <inkml:brushProperty name="height" value="0.025" units="cm"/>
      <inkml:brushProperty name="color" value="#E71224"/>
    </inkml:brush>
  </inkml:definitions>
  <inkml:trace contextRef="#ctx0" brushRef="#br0">216 1 13325,'0'0'11456,"-10"1"-10816,4 1-540,-1-1 0,1 1 0,-1 1 0,1-1 0,0 1-1,0 0 1,0 1 0,1-1 0,-8 6 0,10-6-61,0 0 0,-1 0 0,1 0 0,0 1 0,1-1 0,-1 1 0,0-1 0,1 1 0,0 0 0,0 0 0,0 0 0,1 0 0,-1 0 0,1 1 0,0-1 1,0 0-1,0 1 0,1 7 0,0-11-37,0 1-1,1 0 1,-1-1 0,1 1 0,0-1 0,-1 1 0,1 0 0,0-1 0,0 1 0,0-1 0,0 0-1,0 1 1,0-1 0,1 0 0,-1 0 0,0 0 0,1 0 0,-1 0 0,1 0 0,-1 0-1,3 1 1,44 20 74,-15-8-38,-29-12-37,-1 0 1,1 1 0,-1-1 0,0 1-1,0-1 1,1 1 0,-2 0 0,1 0 0,0 1-1,-1-1 1,1 0 0,-1 1 0,0-1 0,0 1-1,0 0 1,-1 0 0,1 0 0,-1 0 0,0 0-1,0 0 1,-1 0 0,1 0 0,-1 0-1,0 0 1,0 0 0,0 0 0,0 1 0,-1-1-1,0 0 1,0 0 0,0 0 0,0 0 0,0 0-1,-1 0 1,-3 5 0,0-1 50,0 0-1,0 0 1,-1 0 0,1-1-1,-2 0 1,1-1 0,-1 1-1,0-1 1,0 0 0,-1-1 0,0 0-1,0 0 1,0-1 0,-1 1-1,-9 2 1,13-5 55,-1 0 1,1-1-1,-1 0 1,1 0-1,-1 0 0,0-1 1,1 1-1,-1-1 1,0-1-1,1 1 0,-1-1 1,0 0-1,-5-2 0,8 2-100,0-1 0,1 1-1,0-1 1,-1 1-1,1-1 1,0 0-1,0 0 1,0 0-1,0 0 1,0 0 0,0 0-1,1-1 1,-1 1-1,1-1 1,-1 1-1,1-1 1,0 0-1,0 1 1,0-1 0,1 0-1,-1 0 1,1 1-1,-1-1 1,1 0-1,0 0 1,0 0-1,1-3 1,-1 1-22,0-1 0,1 1 0,0 0-1,1 0 1,-1 1 0,1-1 0,-1 0 0,2 0 0,-1 1 0,0-1 0,1 1-1,0 0 1,0-1 0,0 1 0,1 1 0,-1-1 0,1 0 0,0 1-1,0 0 1,5-4 0,12-6 24,1 0 1,1 1-1,23-9 0,14-7-22,-46 20 30,0 0 0,-1-1 0,20-17 0,-31 25 17,0-1 0,0 0 0,0 0 0,0 0 0,0 0 0,0 0 0,0 0-1,-1 0 1,1-1 0,-1 1 0,1-1 0,-1 1 0,0-1 0,0 0 0,0 1 0,0-1 0,-1 0 0,1 0 0,-1 1 0,0-1 0,0 0-1,0 0 1,0 0 0,0 0 0,0 1 0,-1-1 0,0 0 0,-1-5 0,-1 5 12,1 0 0,-1 0 1,0 1-1,0-1 0,0 1 0,0-1 0,-1 1 1,1 0-1,-1 0 0,1 1 0,-1-1 0,0 1 1,1 0-1,-1 0 0,0 0 0,-5 0 0,3-1-166,0 1-1,0 0 0,-1 1 1,1 0-1,0 0 0,-1 0 0,1 0 1,0 1-1,-11 3 0,9 3-1719,7-3-1532</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34.818"/>
    </inkml:context>
    <inkml:brush xml:id="br0">
      <inkml:brushProperty name="width" value="0.025" units="cm"/>
      <inkml:brushProperty name="height" value="0.025" units="cm"/>
      <inkml:brushProperty name="color" value="#E71224"/>
    </inkml:brush>
  </inkml:definitions>
  <inkml:trace contextRef="#ctx0" brushRef="#br0">2 36 10858,'0'0'258,"-1"-1"1,1 1-1,0-1 0,0 1 0,0-1 0,0 1 0,-1-1 1,1 1-1,0-1 0,0 0 0,0 1 0,0-1 0,0 1 1,1-1-1,-1 1 0,0-1 0,0 1 0,0-1 0,0 1 1,1-1-1,-1 1 0,0-1 0,0 1 0,1-1 0,-1 0 1,15-7 2339,28 2-1843,-34 6 128,33-5 402,1 3 0,59 4 0,-100-2-1276,-1 0-1,1 0 1,-1 0 0,0 0 0,1 1 0,-1-1 0,0 0 0,1 1 0,-1-1 0,0 1-1,0 0 1,1-1 0,-1 1 0,0 0 0,0 0 0,0 0 0,0-1 0,0 1 0,0 0 0,0 1-1,0-1 1,0 0 0,-1 0 0,1 0 0,0 0 0,-1 1 0,1-1 0,-1 0 0,1 1 0,-1-1-1,0 0 1,1 1 0,-1-1 0,0 0 0,0 1 0,0-1 0,0 0 0,0 1 0,0-1 0,-1 1-1,1-1 1,0 0 0,-1 1 0,1-1 0,-1 0 0,1 0 0,-2 3 0,-1 4 147,-1 0 1,0 0 0,-1 0-1,0 0 1,-11 13-1,-13 10 62,-2-1-1,-48 35 1,4-4 592,60-41-335,15-20-468,0 0 1,0 1-1,0-1 0,0 0 1,0 1-1,0-1 1,0 1-1,1-1 1,-1 0-1,0 1 1,0-1-1,0 0 1,0 1-1,1-1 0,-1 0 1,0 1-1,0-1 1,0 0-1,1 0 1,-1 1-1,0-1 1,1 0-1,-1 0 1,0 0-1,1 1 0,-1-1 1,0 0-1,1 0 1,-1 0-1,0 0 1,1 0-1,-1 1 1,1-1-1,46 1 148,-35-2-131,120-13 144,-70 7-1799,0 1-3707,-27 4-1052</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35.206"/>
    </inkml:context>
    <inkml:brush xml:id="br0">
      <inkml:brushProperty name="width" value="0.025" units="cm"/>
      <inkml:brushProperty name="height" value="0.025" units="cm"/>
      <inkml:brushProperty name="color" value="#E71224"/>
    </inkml:brush>
  </inkml:definitions>
  <inkml:trace contextRef="#ctx0" brushRef="#br0">24 1 16143,'0'0'15305,"-2"8"-14803,-3 14-292,1-11-134,0 1 0,2 0 0,-1 0 0,2-1-1,-1 2 1,2-1 0,1 21 0,-1-32-75,1 1-1,0-1 1,0 1-1,0-1 1,0 0-1,0 1 1,0-1-1,0 0 1,0 0-1,0 0 1,1 0 0,-1 0-1,0 0 1,1 0-1,-1 0 1,1-1-1,-1 1 1,1 0-1,-1-1 1,1 1-1,0-1 1,-1 0 0,1 0-1,3 1 1,48 0-30,-39-2-15,-3 1-558,0-1-1,0 0 1,0 0-1,-1-1 1,16-5-1,-22 5-591,1 0 0,-1 1 0,0-1 0,0-1 0,0 1 0,-1 0 0,1-1-1,-1 0 1,7-6 0,2-7-8559</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9:35.551"/>
    </inkml:context>
    <inkml:brush xml:id="br0">
      <inkml:brushProperty name="width" value="0.025" units="cm"/>
      <inkml:brushProperty name="height" value="0.025" units="cm"/>
      <inkml:brushProperty name="color" value="#E71224"/>
    </inkml:brush>
  </inkml:definitions>
  <inkml:trace contextRef="#ctx0" brushRef="#br0">68 1 17969,'0'0'5830,"-44"70"-3268,34-41-1185,2 3-352,3-1-192,5-2-513,0-4-224,8-2-608,7-7-2307,2-7-2722,2-5-9866</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40.706"/>
    </inkml:context>
    <inkml:brush xml:id="br0">
      <inkml:brushProperty name="width" value="0.025" units="cm"/>
      <inkml:brushProperty name="height" value="0.025" units="cm"/>
    </inkml:brush>
  </inkml:definitions>
  <inkml:trace contextRef="#ctx0" brushRef="#br0">3 170 13869,'-1'-12'2370,"-1"-40"139,2 50-2321,1-1 0,-1 0 0,0 1 0,1-1 1,0 0-1,-1 1 0,1-1 0,0 1 0,0-1 0,0 1 0,1 0 0,-1-1 0,1 1 0,-1 0 0,1 0 0,0 0 0,-1 0 0,1 0 0,0 0 0,1 1 0,-1-1 0,0 1 0,0-1 0,5-1 0,3-1 81,1-1 0,0 2 1,0-1-1,14-1 0,-14 3 5,28-7-45,2 2 0,-1 2 0,1 1 0,-1 2 0,1 3 0,0 0 0,-1 3 0,45 10 0,-73-11-268,0 1 1,0 0 0,-1 1-1,1 0 1,-1 0 0,-1 2 0,13 8-1,-20-13 26,-1 0 0,0-1 0,0 1 0,0 0 0,0 0 0,0 0 0,-1 0 0,1 0 0,-1 1 0,1-1 0,-1 0 0,0 1 0,0-1 0,0 1 0,0-1 0,0 1 0,0 0 0,-1-1 0,1 1 0,-1 0 0,0-1 0,0 1 0,0 0 0,0-1 0,0 1 0,-1 0 0,1-1 0,-1 1 0,0 0-1,0-1 1,0 1 0,0-1 0,0 1 0,0-1 0,-1 0 0,1 1 0,-1-1 0,0 0 0,-2 3 0,-6 5 48,0 1-1,-1-2 1,0 0-1,-1 0 1,1-1-1,-20 10 1,-86 38 519,75-38-159,0 0 25,23-11-283,0 1 0,0 2 0,1-1 0,-18 14 0,36-23-195,0 0 0,0 0 0,0 0 0,0 0 0,-1 0 0,1 0 0,0 0 0,0 0 0,0 1 0,0-1 0,0 0 0,0 0 0,-1 0 0,1 0 0,0 0 0,0 0 0,0 0 0,0 1 0,0-1 0,0 0 0,0 0 0,0 0 0,0 0 0,0 0 0,0 0 0,0 1 0,0-1 0,0 0 0,0 0 0,0 0 1,0 0-1,0 1 0,0-1 0,0 0 0,0 0 0,0 0 0,0 0 0,0 0 0,0 1 0,0-1 0,0 0 0,0 0 0,0 0 0,0 0 0,0 0 0,0 0 0,0 1 0,1-1 0,-1 0 0,0 0 0,0 0 0,0 0 0,12 3-2150,24-2-1592,-30-1 2455,33 0-5200</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57.978"/>
    </inkml:context>
    <inkml:brush xml:id="br0">
      <inkml:brushProperty name="width" value="0.025" units="cm"/>
      <inkml:brushProperty name="height" value="0.025" units="cm"/>
      <inkml:brushProperty name="color" value="#E71224"/>
    </inkml:brush>
  </inkml:definitions>
  <inkml:trace contextRef="#ctx0" brushRef="#br0">0 236 12716,'0'0'9999,"9"-5"-8964,4-4-709,0 0 0,0 0 0,-1-2-1,-1 1 1,19-22 0,54-77 1409,-54 69-855,-30 40-878,0 0 0,0 0 0,0-1 0,0 1 0,0 0 0,1 0 0,-1 0 0,0 0 0,0 0 0,0 0 0,0 0 1,0 0-1,0 0 0,1 0 0,-1 0 0,0 0 0,0 0 0,0 0 0,0 0 0,0 0 0,1 0 0,-1 0 0,0 0 0,0 0 0,0 0 0,0 0 0,0 0 0,1 0 0,-1 0 0,0 0 0,0 0 0,0 0 0,0 0 0,0 0 0,0 1 0,0-1 0,1 0 0,-1 0 0,0 0 0,0 0 0,0 0 1,0 0-1,0 0 0,0 1 0,0-1 0,0 0 0,0 0 0,0 0 0,0 0 0,0 0 0,0 1 0,0-1 0,0 0 0,0 0 0,0 0 0,0 0 0,0 0 0,0 1 0,0-1 0,0 0 0,0 0 0,0 0 0,0 0 0,0 0 0,0 0 0,0 1 0,0-1 0,2 22 102,-4 24 108,-23 29-29,20-62-182,-1 0-1,2 0 1,0 1-1,1 0 1,0 0-1,-1 17 1,4-30-142,1 0 1,-1-1-1,0 1 1,1-1-1,-1 1 0,0-1 1,1 0-1,-1 1 1,1-1-1,-1 1 1,1-1-1,-1 0 0,1 1 1,-1-1-1,1 0 1,-1 0-1,1 1 1,-1-1-1,1 0 1,0 0-1,-1 0 0,1 0 1,-1 0-1,1 1 1,-1-1-1,1 0 1,0 0-1,-1-1 1,1 1-1,-1 0 0,1 0 1,0 0-1,-1 0 1,1 0-1,0-1 1,26-8-6363,-8-7 284</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8:58.364"/>
    </inkml:context>
    <inkml:brush xml:id="br0">
      <inkml:brushProperty name="width" value="0.025" units="cm"/>
      <inkml:brushProperty name="height" value="0.025" units="cm"/>
      <inkml:brushProperty name="color" value="#E71224"/>
    </inkml:brush>
  </inkml:definitions>
  <inkml:trace contextRef="#ctx0" brushRef="#br0">24 50 11275,'0'0'12721,"1"4"-12481,0 7-56,-2 0 0,1 0-1,-1-1 1,-1 1 0,0 0 0,-4 13-1,-7 48 1457,13-68-1537,-1 0 1,1 0 0,0 0 0,0 0-1,1 1 1,-1-1 0,1 0-1,0 0 1,0 0 0,0 0-1,1 0 1,2 6 0,-2-8-65,0-1-1,0 1 1,0-1 0,0 1 0,0-1 0,0 0-1,0 0 1,0 0 0,1 0 0,-1 0 0,0-1 0,1 1-1,-1-1 1,0 1 0,1-1 0,-1 0 0,1 0-1,-1 0 1,0 0 0,1-1 0,-1 1 0,1 0-1,3-2 1,4-1 56,-1 0-1,1-1 1,-1 0 0,0 0-1,0-1 1,0 0-1,0 0 1,-1-1-1,0 0 1,0-1 0,13-14-1,-13 13 55,-1 0 1,0 0-1,-1-1 0,0 0 0,0 0 0,-1 0 1,0-1-1,-1 0 0,1 0 0,-2 0 0,4-14 1,-7 21-138,1 1 1,0-1-1,-1 0 1,0 0-1,1 0 0,-1 0 1,0 0-1,-1 0 1,1 0-1,0 0 1,-1 0-1,0 0 1,0 0-1,0 0 1,0 0-1,0 0 1,0 1-1,-1-1 1,0 1-1,1-1 1,-1 1-1,0-1 1,0 1-1,0 0 0,-4-4 1,0 4-7,1 0 0,-1-1-1,0 2 1,1-1 0,-1 1 0,0 0 0,0 0 0,0 0 0,0 1-1,0 0 1,0 0 0,-7 1 0,-19 5-1281,30-5 1138,1-1-1,0 0 0,-1 1 0,1-1 0,0 1 1,-1-1-1,1 1 0,0-1 0,0 1 0,-1 0 1,1 0-1,0 0 0,0 0 0,0 0 1,0 0-1,0 0 0,0 0 0,1 0 0,-3 2 1,15-3-12291,4-8-1895</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1:28.396"/>
    </inkml:context>
    <inkml:brush xml:id="br0">
      <inkml:brushProperty name="width" value="0.025" units="cm"/>
      <inkml:brushProperty name="height" value="0.025" units="cm"/>
      <inkml:brushProperty name="color" value="#E71224"/>
    </inkml:brush>
  </inkml:definitions>
  <inkml:trace contextRef="#ctx0" brushRef="#br0">1 288 8968,'0'0'11654,"0"-3"-10784,2-6-591,1 0-1,1 1 1,-1-1-1,1 1 0,1 0 1,0 0-1,0 1 1,12-15-1,5-9 14,80-135 209,-90 217-330,-11-24 182,-1 0-1,-1 0 0,-2-1 1,-10 50-1,5-6-822,10-71-209,0 0 0,0 1 0,0-1-1,0 0 1,0 0 0,-1 0 0,1 0 0,0-1-1,0 1 1,-1 0 0,1-1 0,1-2-1,6-9-6719</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1:29.158"/>
    </inkml:context>
    <inkml:brush xml:id="br0">
      <inkml:brushProperty name="width" value="0.025" units="cm"/>
      <inkml:brushProperty name="height" value="0.025" units="cm"/>
      <inkml:brushProperty name="color" value="#E71224"/>
    </inkml:brush>
  </inkml:definitions>
  <inkml:trace contextRef="#ctx0" brushRef="#br0">205 39 5958,'0'0'11109,"-8"-4"-9737,3 1-1160,0 0 1,0 0-1,-1 1 1,1 0 0,0 0-1,-1 0 1,-9-1-1,12 3-118,0 0 0,0 0 0,0 1 0,0-1 0,0 1 0,0-1 0,0 1 0,0 0 0,0 0 0,1 0-1,-1 1 1,0-1 0,0 1 0,1-1 0,-1 1 0,1 0 0,0 0 0,-1 0 0,1 0 0,-2 3 0,-6 7 61,1 1 0,0-1 0,1 2 0,0-1 0,1 1 0,1 1 0,0-1 1,1 1-1,0 0 0,2 0 0,-1 0 0,2 1 0,0-1 0,1 1 0,1 0 1,1 20-1,-1-33-159,1-1 1,-1 1-1,1-1 1,-1 0 0,1 0-1,0 1 1,0-1-1,0 0 1,0 0 0,0 0-1,0 0 1,0 0-1,1 0 1,-1 0-1,1 0 1,0 0 0,-1-1-1,1 1 1,4 2-1,-2-2 30,0 0 0,0 0-1,1 0 1,-1-1-1,0 0 1,1 0 0,0 0-1,-1 0 1,10 0-1,-3-1 65,0-1-1,0 0 1,-1 0-1,1-1 1,0-1-1,-1 1 1,1-2-1,13-5 1,-10 0-29,0 1 0,0-2 0,-1 0 0,0 0-1,-1-1 1,0-1 0,-1 0 0,16-23 0,-20 27 117,-1-1 0,-1 1 0,0-2 0,0 1 0,-1 0 0,0-1 0,-1 0 1,0 0-1,0 0 0,-1 0 0,0-1 0,-1 1 0,0 0 0,-1-20 0,-1 28-135,1-1-1,-1 0 1,0 1 0,1-1 0,-1 0 0,-1 1-1,1-1 1,0 1 0,0 0 0,-1-1 0,1 1-1,-1 0 1,0 0 0,0 0 0,0 0-1,0 0 1,0 0 0,0 1 0,0-1 0,-4-1 0,1 1-1,0-1 1,0 2 0,0-1 0,0 1 0,0-1 0,0 1 0,0 1 0,-1-1 0,1 1 0,-8 0 0,7 0-193,1 0 1,0 1-1,-1-1 0,1 1 1,0 0-1,0 1 0,0-1 1,-1 1-1,2 0 0,-1 0 0,0 1 1,0 0-1,1-1 0,-1 1 1,1 1-1,0-1 0,0 1 1,0 0-1,0-1 0,1 2 1,0-1-1,-4 6 0,4 0-2463,5-7-1671,3-2-2383</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17:41.681"/>
    </inkml:context>
    <inkml:brush xml:id="br0">
      <inkml:brushProperty name="width" value="0.025" units="cm"/>
      <inkml:brushProperty name="height" value="0.025" units="cm"/>
      <inkml:brushProperty name="color" value="#E71224"/>
    </inkml:brush>
  </inkml:definitions>
  <inkml:trace contextRef="#ctx0" brushRef="#br0">86 0 11851,'0'0'3219,"-6"10"-2786,1-4-347,0 1 1,1 0 0,0 1-1,1-1 1,0 1 0,0-1-1,0 1 1,1 0-1,0 0 1,0 0 0,1 0-1,0 10 1,1 76 1976,-18 149 1,2-89-1427,8 305 1,10-262-467,16 253-268,0-3-227,-30 330 1119,11-347-656,21-153-184,-2-67 111,-9 359-154,-9-445-32,-3 32 72,0-62-3,3-1-1,17 123 0,-13-189-1758,-1 46 1,-3-72 869,-1-9-5562,-3-11-342</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3:24.625"/>
    </inkml:context>
    <inkml:brush xml:id="br0">
      <inkml:brushProperty name="width" value="0.025" units="cm"/>
      <inkml:brushProperty name="height" value="0.025" units="cm"/>
    </inkml:brush>
  </inkml:definitions>
  <inkml:trace contextRef="#ctx0" brushRef="#br0">0 50 15086,'0'0'11574,"11"-5"-9823,11-3-1232,0 1 0,1 0-1,0 2 1,45-5 0,21 4-1536,0 4-5365</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3:26.292"/>
    </inkml:context>
    <inkml:brush xml:id="br0">
      <inkml:brushProperty name="width" value="0.025" units="cm"/>
      <inkml:brushProperty name="height" value="0.025" units="cm"/>
    </inkml:brush>
  </inkml:definitions>
  <inkml:trace contextRef="#ctx0" brushRef="#br0">251 115 11307,'0'0'2557,"0"-11"400,2-34-336,-2 43-2435,0-1 0,0 1 0,0 0 0,0 0 0,0-1 0,-1 1 0,1 0-1,-1 0 1,0-1 0,1 1 0,-1 0 0,0 0 0,0 0 0,-1 0 0,1 0-1,0 0 1,-1 0 0,1 1 0,-1-1 0,1 0 0,-1 1 0,0-1 0,0 1-1,0 0 1,1-1 0,-1 1 0,-1 0 0,1 0 0,0 0 0,0 1 0,0-1-1,0 0 1,-1 1 0,1-1 0,0 1 0,0 0 0,-5 0 0,0 0-29,1 0 0,-1 0 0,1 1 0,-1 0 0,1 0 0,-1 0 0,1 1 0,0 0 0,0 1 0,-1-1 0,-6 5 0,5-2-85,1 0 1,0 0 0,0 1 0,1 0 0,0 0 0,0 0 0,0 1 0,0 0 0,1 0 0,1 0 0,-1 1 0,1 0 0,0-1 0,1 2 0,0-1 0,0 0 0,1 1 0,0-1 0,0 1 0,0 9 0,2-17-69,0 1 0,0-1 0,0 0 0,1 0 0,-1 0 1,0 0-1,0-1 0,1 1 0,-1 0 0,0 0 0,1 0 0,-1 0 1,1 0-1,-1 0 0,1 0 0,0-1 0,-1 1 0,1 0 1,0 0-1,0-1 0,-1 1 0,1-1 0,0 1 0,0 0 0,0-1 1,1 1-1,33 4 134,-25-6-100,-1 0-1,1-1 0,0 0 1,-1 0-1,13-6 1,-6 0-20,-1-2 1,-1 1-1,1-2 1,-1 0-1,13-14 1,8-6-77,-34 43-300,-5 16 370,-1-1 0,-14 42 0,1-3 65,11-37-88,-5 24 426,-31 87-1,38-126-311,-1-1 0,0 0-1,-1 0 1,-1 0-1,0-1 1,0 0 0,-1-1-1,-1 1 1,0-2-1,-1 0 1,-15 13 0,25-22-92,0 0 0,-1 0 0,1 0 0,0 0 0,0-1 0,-1 1 0,1 0 0,0 0 0,-1-1 0,1 1 0,0-1 0,-1 0 0,1 1 0,-1-1 0,1 0 0,-1 0 0,1 0 0,-1 0 0,1 0 0,-1 0 0,1 0 0,-1 0 0,-2-2 0,3 1-19,0 0 1,0 0 0,0 0 0,0 0-1,0-1 1,0 1 0,0 0-1,0-1 1,0 1 0,1-1 0,-1 1-1,1-1 1,-1 1 0,1-1 0,-1 1-1,1-1 1,0 1 0,0-3 0,-1-7-194,1-1 1,1 1 0,0-1-1,5-22 1,0 14 43,1 1-1,0 0 1,2 0 0,0 1-1,1 0 1,1 0 0,1 1-1,0 1 1,1 0 0,25-23-1,-22 23 258,1 1-1,1 1 0,0 1 1,1 0-1,0 1 1,1 1-1,0 1 1,1 1-1,33-10 0,-49 17-104,-1 1-1,0 0 0,1 0 1,-1 0-1,1 0 1,-1 1-1,1 0 0,-1 0 1,1 0-1,-1 1 0,1-1 1,7 3-1,-10-2 7,-1 1 0,1-1-1,0 1 1,-1-1 0,1 1 0,-1 0-1,1 0 1,-1 0 0,0 0 0,0 0 0,0 0-1,0 0 1,0 0 0,-1 0 0,1 0-1,0 0 1,-1 0 0,0 1 0,1-1-1,-1 0 1,0 0 0,0 1 0,0-1-1,-1 0 1,0 4 0,0 2 61,0 0 0,-1-1 0,0 1 0,0-1 1,-5 11-1,0 2 174,7-20-140,17-28 688,-6 7-685,0 0-1,-2 0 0,0 0 1,-1-1-1,-2-1 1,6-31-1,-10 54-442,0 0 0,0 1 0,0-1 0,0 1-1,-1-1 1,1 1 0,0 0 0,0-1 0,-1 1 0,1 0 0,-1 0 0,1 0 0,-1 1-1,1-1 1,1 2 0,3 1-1480,-1-1 629,1-1-1,-1 0 0,0 0 0,1-1 0,-1 0 1,1 0-1,-1 0 0,1 0 0,-1-1 0,7 0 1,14 0-3946</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3:26.620"/>
    </inkml:context>
    <inkml:brush xml:id="br0">
      <inkml:brushProperty name="width" value="0.025" units="cm"/>
      <inkml:brushProperty name="height" value="0.025" units="cm"/>
    </inkml:brush>
  </inkml:definitions>
  <inkml:trace contextRef="#ctx0" brushRef="#br0">89 4 6566,'0'0'18759,"-10"3"-18049,6-3-612,0 1 0,0 0 0,1 0-1,-1 0 1,1 1 0,-1-1 0,1 1-1,-1 0 1,1 0 0,0 0 0,0 0-1,0 0 1,0 1 0,0-1 0,0 1-1,1 0 1,-1 0 0,1 0 0,0 0-1,0 0 1,0 1 0,0-1 0,1 1 0,-1-1-1,1 1 1,0-1 0,0 1 0,0 0-1,1 0 1,-1-1 0,1 6 0,0-8-80,-1 1 0,1 0 1,0-1-1,0 1 0,0 0 1,0 0-1,0-1 0,0 1 1,1 0-1,-1-1 0,1 1 0,-1 0 1,1-1-1,-1 1 0,1-1 1,0 1-1,0-1 0,0 1 1,0-1-1,0 0 0,0 1 1,0-1-1,2 2 0,0-2 12,0 0 0,0 0 0,0 0 0,0 0-1,0-1 1,0 1 0,0-1 0,0 0 0,1 1 0,-1-1-1,0-1 1,4 0 0,0 0 9,0 0-1,0-1 1,-1 0 0,1-1-1,-1 0 1,1 0 0,-1 0-1,0 0 1,0-1-1,0 0 1,-1 0 0,1-1-1,6-7 1,-3 2-139,1 0 0,-2 0 0,1-1 0,-2-1 0,13-22 0,-24 45-402,0 0 0,0 0-1,1 1 1,1-1-1,0 1 1,1 0 0,0 0-1,1 14 1,0-25 108,0 1 1,1-1 0,-1 0-1,1 1 1,0-1 0,-1 0-1,1 0 1,0 0-1,0 0 1,0 0 0,0 1-1,0-2 1,0 1 0,0 0-1,0 0 1,0 0 0,0 0-1,1-1 1,-1 1-1,0 0 1,0-1 0,1 1-1,-1-1 1,1 0 0,-1 1-1,0-1 1,1 0 0,-1 0-1,0 0 1,1 0-1,-1 0 1,1 0 0,-1 0-1,3-1 1,19 1-9713</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3:27.045"/>
    </inkml:context>
    <inkml:brush xml:id="br0">
      <inkml:brushProperty name="width" value="0.025" units="cm"/>
      <inkml:brushProperty name="height" value="0.025" units="cm"/>
    </inkml:brush>
  </inkml:definitions>
  <inkml:trace contextRef="#ctx0" brushRef="#br0">111 17 2530,'0'0'16363,"-7"9"-14383,-6 9-998,1 1-1,0 1 1,2 0 0,0 0-1,1 1 1,2 0 0,0 1-1,-5 24 1,5 17-662,2 0 0,6 85 0,0-61-143,12-113 421,46-162-655,-29 86-1217,44-98 0,-70 192 1257,0 1 0,0-1 0,1 1-1,0 1 1,1-1 0,0 1 0,0 0 0,6-6 0,-10 11 13,-1 0 1,0 0-1,1 0 1,-1 0-1,1 0 0,-1 0 1,1 1-1,0-1 1,-1 1-1,1-1 1,0 1-1,-1-1 1,1 1-1,0 0 0,0 0 1,-1 0-1,1 0 1,2 0-1,-2 1 13,-1 0 0,1 0-1,-1 0 1,1 0 0,-1 0-1,0 0 1,1 0 0,-1 0 0,0 1-1,0-1 1,0 0 0,0 1-1,0-1 1,0 1 0,0 0 0,0-1-1,-1 1 1,1 0 0,-1-1-1,1 1 1,-1 0 0,1 2 0,0 4 109,1 0 0,-2 1 0,1-1 0,-1 0 0,0 1 0,-1-1 0,0 0 0,0 1 0,-1-1 0,0 0 0,0 0 0,-1 0 1,0 0-1,-1-1 0,0 1 0,-9 13 0,6-10 76,-2 0 0,1 0 1,-1-1-1,-1 0 0,0-1 1,0 0-1,-1 0 0,0-1 1,-21 11-1,31-18-237,0 0 0,-1-1 0,1 1 0,0 0-1,-1-1 1,1 1 0,-1-1 0,1 1 0,-1-1 0,1 1 0,-1-1 0,1 0 0,-1 0 0,1 0-1,-1 0 1,0 0 0,1 0 0,-1 0 0,1-1 0,-2 0 0,2 1-50,0-1 0,1 0 0,-1 1 0,0-1 0,1 0 0,-1 0 0,1 0 0,-1 0 0,1 1 0,0-1 0,-1 0 0,1 0 0,0 0 0,0 0 0,0 0 0,-1 0-1,1 0 1,0 0 0,0 0 0,0 0 0,1 0 0,-1 0 0,0-1 0,2-5-699,-1 0-1,1 0 1,1 0-1,-1 0 1,1 0-1,7-12 0,14-15-4684,3-2-1468</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3:27.547"/>
    </inkml:context>
    <inkml:brush xml:id="br0">
      <inkml:brushProperty name="width" value="0.025" units="cm"/>
      <inkml:brushProperty name="height" value="0.025" units="cm"/>
    </inkml:brush>
  </inkml:definitions>
  <inkml:trace contextRef="#ctx0" brushRef="#br0">122 1 19667,'0'0'3042,"-10"11"-928,-3 5-1339,1 1 0,0 0 0,2 1-1,0 0 1,1 1 0,0 0 0,-11 40-1,15-37-567,1 0 0,0 1-1,2 0 1,0 0 0,2-1-1,3 27 1,-3-47-202,0 0-1,0 0 1,0 0 0,1 0-1,-1 0 1,0-1-1,1 1 1,0 0 0,0 0-1,-1 0 1,1-1 0,0 1-1,0 0 1,1-1 0,-1 1-1,0-1 1,0 1-1,1-1 1,-1 0 0,1 1-1,-1-1 1,1 0 0,0 0-1,-1 0 1,1 0-1,0 0 1,0-1 0,-1 1-1,1 0 1,0-1 0,0 0-1,0 1 1,0-1-1,0 0 1,0 0 0,0 0-1,0 0 1,0 0 0,3-1-1,1-1-7,0 1 0,0-1 0,-1 0 0,1-1 0,-1 1 0,1-1 0,-1 0 0,0-1 0,0 1 0,0-1 1,6-7-1,31-38-772,-39 45 718,0 0 0,0 0 0,-1 0-1,1-1 1,-1 1 0,0-1 0,0 0-1,-1 0 1,1 1 0,0-11 0,-18 47 62,13-25 76,0 0 1,1 0-1,0 1 1,0-1-1,1 0 0,0 1 1,0-1-1,1 1 1,1 13-1,-1-19-56,0-1 1,1 1-1,-1 0 0,0-1 1,1 1-1,0-1 0,-1 1 1,1-1-1,0 0 1,0 1-1,0-1 0,0 0 1,0 1-1,0-1 0,0 0 1,0 0-1,1 0 0,-1 0 1,3 2-1,-2-3-11,1 1 0,0 0 1,-1-1-1,1 1 0,0-1 0,0 0 0,0 1 1,-1-2-1,1 1 0,0 0 0,0 0 0,-1-1 0,1 0 1,0 1-1,4-3 0,3-2-105,0 0 0,-1-1 0,0 0 0,0-1 0,0 1 0,0-2 0,-1 1 0,-1-1 0,8-10 0,21-19-248,-39 81-104,3-40 229,-4 38 945,4-41-864,0 0 1,-1 0-1,1 0 0,0 0 1,1 0-1,-1 0 0,0 0 1,0 0-1,0 0 0,0 0 0,1-1 1,-1 1-1,0 0 0,1 0 1,-1 0-1,1 0 0,-1 0 0,1-1 1,0 1-1,-1 0 0,1 0 1,0-1-1,-1 1 0,1 0 1,0-1-1,0 1 0,-1-1 0,1 1 1,0-1-1,0 0 0,0 1 1,0-1-1,0 0 0,0 1 0,1-1 1,-1 0-119,0 0 1,0 0-1,-1 0 1,1-1-1,0 1 0,0 0 1,-1-1-1,1 1 1,0 0-1,-1-1 1,1 1-1,0-1 1,-1 1-1,1 0 1,-1-1-1,1 0 1,-1 1-1,1-1 0,-1 1 1,1-1-1,-1 0 1,0 1-1,1-1 1,-1 0-1,0 1 1,1-1-1,-1 0 1,0 0-1,0 1 0,0-2 1,1-1-589,7-19-8049</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41.412"/>
    </inkml:context>
    <inkml:brush xml:id="br0">
      <inkml:brushProperty name="width" value="0.025" units="cm"/>
      <inkml:brushProperty name="height" value="0.025" units="cm"/>
    </inkml:brush>
  </inkml:definitions>
  <inkml:trace contextRef="#ctx0" brushRef="#br0">1 209 14189,'0'0'2403,"0"9"-610,0-7-1726,0 0 51,-1 1 1,1-1 0,0 1 0,0-1 0,0 0 0,0 1 0,1-1 0,-1 0 0,1 1 0,-1-1 0,1 0-1,0 1 1,0-1 0,0 0 0,0 0 0,0 0 0,0 0 0,1 0 0,-1 0 0,1 0 0,-1 0 0,1-1-1,0 1 1,-1 0 0,1-1 0,0 1 0,0-1 0,0 0 0,1 0 0,-1 0 0,0 0 0,0 0 0,0 0-1,4 0 1,7 1 133,1-1 0,-1-1 0,1 0 0,-1 0 1,0-2-1,1 1 0,-1-2 0,0 0 0,0 0 0,0-1 0,-1-1 0,23-11 0,-22 9-242,1 0 0,-1-2 1,-1 1-1,1-1 0,-1-1 1,-1 0-1,0-1 1,-1 0-1,0-1 0,0 0 1,8-13-1,-16 22 1,0-1 0,0 1 0,-1-1 0,1 1 0,-1-1 0,1 1 0,-1-1 0,0 0 0,-1 1 0,1-1 0,-1 0 0,1 0 0,-1 0 0,0 1 0,0-1-1,-1 0 1,1 0 0,-1 0 0,0 1 0,-2-8 0,1 8-10,0 1 0,0 0 0,0-1-1,0 1 1,-1 0 0,1 0 0,0 1-1,-1-1 1,1 0 0,-1 1 0,0 0-1,0-1 1,1 1 0,-1 0 0,0 0-1,0 1 1,0-1 0,0 0 0,0 1 0,0 0-1,0 0 1,0 0 0,0 0 0,0 0-1,0 1 1,-5 1 0,1-1 28,-1 1 0,1 1 0,0-1 0,0 1 0,0 1 0,1-1 0,-1 1 0,1 0 1,0 1-1,0-1 0,0 1 0,0 0 0,1 1 0,-9 10 0,0 3 193,1 0 0,1 0 0,-16 34 0,26-49-167,0 1-1,0-1 1,1 1 0,-1-1 0,1 1 0,0-1-1,0 1 1,0 9 0,1-12-48,1-1 1,-1 0-1,0 1 1,0-1-1,1 0 1,-1 1-1,0-1 1,1 0-1,0 0 1,-1 0-1,1 1 1,0-1-1,-1 0 1,1 0-1,0 0 1,0 0-1,0 0 1,0 0-1,0 0 0,0 0 1,0-1-1,0 1 1,0 0-1,1 0 1,-1-1-1,0 1 1,0-1-1,1 1 1,-1-1-1,0 0 1,1 0-1,-1 1 1,2-1-1,27 1-43,0 0-1,0-3 1,0 0-1,-1-2 1,52-13-1,-48 9-14,1 2 0,0 1 0,-1 2-1,41 0 1,-72 3 81,-1 0-1,1 1 1,-1-1-1,1 0 1,-1 1-1,0-1 1,1 1-1,-1-1 1,0 1-1,1 0 1,-1-1-1,0 1 1,0 0-1,0 0 1,0 0-1,0 0 1,0 0-1,0 0 1,0 0 0,0 0-1,0 1 1,0-1-1,-1 0 1,1 0-1,0 1 1,-1-1-1,0 1 1,1-1-1,-1 0 1,0 1-1,1-1 1,-1 1-1,0-1 1,0 1-1,0-1 1,0 0-1,0 1 1,-1-1-1,1 1 1,0-1 0,-1 1-1,1-1 1,-1 0-1,1 1 1,-1-1-1,0 0 1,1 0-1,-2 2 1,1-3 3,1 0 0,0 0 0,-1 0 0,1 0 0,0 0 0,0 0 0,-1 0 1,1 0-1,0 0 0,-1 0 0,1 0 0,0-1 0,0 1 0,-1 0 0,1 0 0,0 0 0,0 0 0,-1-1 1,1 1-1,0 0 0,0 0 0,0 0 0,-1-1 0,1 1 0,0 0 0,0 0 0,0-1 0,0 1 1,-1 0-1,1-1 0,0 1 0,0 0 0,0 0 0,0-1 0,0 1 0,0 0 0,0-1 0,0 1 1,0 0-1,0 0 0,0-1 0,0 1 0,0 0 0,0-1 0,0 1 0,0 0 0,1-1 0,-1 1 1,0 0-1,0-1 0,-1-21-37,1 21 71,-19-233-478,22 233 144,-1 0 1,0 1 0,0-1-1,0 1 1,1-1 0,-1 1 0,0 0-1,1 0 1,-1 0 0,0 0-1,0 0 1,5 1 0,-3-1-543,25 1-3980,6-1-3603</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3:27.904"/>
    </inkml:context>
    <inkml:brush xml:id="br0">
      <inkml:brushProperty name="width" value="0.025" units="cm"/>
      <inkml:brushProperty name="height" value="0.025" units="cm"/>
    </inkml:brush>
  </inkml:definitions>
  <inkml:trace contextRef="#ctx0" brushRef="#br0">1 1 16624,'0'0'11338,"29"63"-19025,-14-44-961</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3:28.249"/>
    </inkml:context>
    <inkml:brush xml:id="br0">
      <inkml:brushProperty name="width" value="0.025" units="cm"/>
      <inkml:brushProperty name="height" value="0.025" units="cm"/>
    </inkml:brush>
  </inkml:definitions>
  <inkml:trace contextRef="#ctx0" brushRef="#br0">72 0 8104,'0'0'20339,"-8"10"-19645,1-1-643,0 0 1,1 0-1,-1 1 1,2 0-1,-1 0 1,2 0-1,-1 1 1,1 0-1,1 0 1,0 0-1,1 0 1,0 0-1,-1 12 1,3-22-53,0-1 0,0 1 0,0 0 1,0-1-1,1 1 0,-1 0 1,0-1-1,0 1 0,0 0 0,1-1 1,-1 1-1,0 0 0,1-1 0,-1 1 1,0-1-1,1 1 0,-1 0 1,1-1-1,-1 1 0,1-1 0,-1 1 1,1-1-1,0 0 0,-1 1 1,1-1-1,-1 0 0,1 1 0,0-1 1,-1 0-1,1 0 0,1 1 0,29-2 0,-22-1-372,0-1 0,0 0 0,0 0 0,13-7 0,41-37-6064,-5-7-6029,-44 39 6892</inkml:trace>
  <inkml:trace contextRef="#ctx0" brushRef="#br0" timeOffset="1">248 31 7015,'0'0'4196</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3:28.713"/>
    </inkml:context>
    <inkml:brush xml:id="br0">
      <inkml:brushProperty name="width" value="0.025" units="cm"/>
      <inkml:brushProperty name="height" value="0.025" units="cm"/>
    </inkml:brush>
  </inkml:definitions>
  <inkml:trace contextRef="#ctx0" brushRef="#br0">137 263 256,'0'0'26132,"-10"-6"-24830,-31-15-496,39 21-795,1-1 0,0 1 0,-1 0 0,1 0 0,-1 0 0,1 0 0,-1 0 0,1 0 0,-1 0 0,1 0 0,-1 1 0,1-1 0,-1 1 0,1-1 0,0 1 0,-1-1 0,1 1 0,0 0 0,-1-1 0,1 1 0,0 0 0,0 0-1,0 0 1,0 0 0,0 0 0,0 0 0,0 1 0,-1 0 0,-21 36 329,21-35-213,-1 5 91,-1-1-1,1 1 1,1 0 0,-1 0-1,1 0 1,0 0-1,1 0 1,0 0 0,0 12-1,1-18-198,0 1 0,1-1 0,-1 0 0,0 1 0,1-1 0,0 0 0,-1 0 0,1 0 0,0 0 0,0 1 0,0-1 0,0-1 0,0 1 0,1 0 0,-1 0-1,1 0 1,-1-1 0,1 1 0,0 0 0,-1-1 0,1 0 0,0 1 0,0-1 0,0 0 0,0 0 0,0 0 0,0 0 0,1 0 0,-1-1 0,0 1 0,0-1 0,0 1 0,1-1 0,-1 0 0,0 0-1,5 0 1,0 0-22,1-1-1,0 0 1,-1 0-1,1 0 1,-1-1-1,1 0 1,-1-1-1,0 0 1,0 0-1,0 0 1,0-1-1,0 0 1,-1 0-1,0-1 1,0 0-1,8-7 1,-4 1-137,0 0 1,0-1 0,-1-1-1,-1 1 1,0-1 0,-1-1-1,9-20 1,-12 18-252,-12 20 300,-12 24 349,19-25-186,-1-1 0,1 1 0,-1 0 0,1 0 0,0 0 0,0 0 0,0 0 0,1 0 0,-1 0-1,1 1 1,0-1 0,0 0 0,0 0 0,0 0 0,0 0 0,1 1 0,-1-1 0,1 0 0,1 3 0,0-4-52,0 0 1,0 0-1,0 0 0,0 0 0,0-1 1,0 1-1,1-1 0,-1 0 0,0 1 0,1-1 1,-1 0-1,1 0 0,0-1 0,-1 1 1,1 0-1,0-1 0,-1 0 0,1 1 1,0-1-1,-1 0 0,6-1 0,2 0-26,-1-1-1,0 0 0,0 0 0,0-1 1,0 0-1,0 0 0,-1-1 0,1-1 1,-1 1-1,0-1 0,0-1 0,-1 1 1,1-1-1,9-11 0,4-4-48,0-2 1,-1 0-1,19-31 0,-29 41 58,-1-1 1,-1 0 0,0 0-1,-1 0 1,-1-1-1,0 0 1,-1 0-1,5-24 1,-10 38-2,0 1 0,1-1 0,-1 0 0,0 1 0,0-1 0,0 0 0,0 1 0,0-1 0,0 0 0,0 0 0,0 1 0,0-1 0,0 0 0,0 1 0,0-1 0,-1 0 0,1 0 0,0 1 0,0-1 0,-1 0 0,1 1 0,-1-1 0,1 1 0,0-1 0,-1 1 1,1-1-1,-1 0 0,1 1 0,-1 0 0,1-1 0,-1 1 0,0-1 0,0 0 0,-1 1 8,1 1 0,-1-1 0,0 0 0,1 0 0,-1 1 0,0-1 0,1 1 0,-1-1 0,1 1 0,-1 0 0,1-1 0,-1 1 0,-1 2 0,-44 35 192,34-24-202,1-1 0,0 2 0,1-1 0,1 2 0,-17 31 0,23-37 0,0-1 0,0 1 0,1-1 0,1 1 0,0 0 0,0 0 0,1 0 0,0 1 0,0-1 0,1 0 0,1 0 0,2 15 0,-2-21-66,0 0 0,0 0 0,1 0 1,-1-1-1,1 1 0,0 0 0,0-1 0,0 0 0,0 1 0,1-1 0,-1 0 1,1 0-1,0 0 0,0 0 0,0-1 0,5 4 0,-3-3-332,-1-1 0,1 1-1,0-1 1,1 0 0,-1 0 0,0 0-1,1-1 1,-1 0 0,1 0 0,-1 0-1,8-1 1,14 0-8981</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3:29.712"/>
    </inkml:context>
    <inkml:brush xml:id="br0">
      <inkml:brushProperty name="width" value="0.025" units="cm"/>
      <inkml:brushProperty name="height" value="0.025" units="cm"/>
    </inkml:brush>
  </inkml:definitions>
  <inkml:trace contextRef="#ctx0" brushRef="#br0">18 14 15375,'0'0'13239,"0"8"-12780,-17 252 593,17-259-1038,0-1 0,0 0 0,0 0 1,0 0-1,0 0 0,0 0 1,1 0-1,-1 0 0,0 1 1,0-1-1,0 0 0,1 0 1,-1 0-1,0 0 0,0 0 0,0 0 1,0 0-1,1 0 0,-1 0 1,0 0-1,0 0 0,0 0 1,1 0-1,-1 0 0,0 0 1,0 0-1,0 0 0,0 0 1,1 0-1,-1-1 0,0 1 0,0 0 1,0 0-1,0 0 0,1 0 1,-1 0-1,0 0 0,0 0 1,0-1-1,0 1 0,0 0 1,0 0-1,1 0 0,-1 0 1,0-1-1,0 1 0,4-7 171,1 1 0,-2-1 0,1 0 0,-1 0 0,0-1 0,0 1 0,-1 0 0,3-16 0,7-65 99,-10 17-263,0 78-52,-1 0-1,1 0 1,1 0 0,-1 0-1,1 0 1,0-1 0,1 1 0,-1-1-1,1 0 1,1 0 0,-1 0-1,1-1 1,0 1 0,0-1-1,1 0 1,-1-1 0,1 1 0,0-1-1,0 0 1,1-1 0,7 4-1,-6-6 51,-1-1 0,0 1 1,1-2-1,-1 1 0,0-1 0,0 0 0,1 0 0,-1-1 0,0 0 0,0 0 0,0-1 0,-1 0 0,1 0 0,-1-1 0,1 0 0,-1 0 0,0 0 1,-1-1-1,1 1 0,-1-1 0,0-1 0,0 1 0,0-1 0,-1 0 0,0 0 0,0 0 0,0-1 0,-1 1 0,0-1 0,0 0 0,-1 0 0,0 0 1,0 0-1,1-14 0,-3 21-32,0-1 1,1 0 0,-1 0-1,0 0 1,0 0 0,0 0-1,0 1 1,0-1 0,-1 0-1,1 0 1,0 0 0,0 0-1,0 1 1,-1-1 0,1 0-1,0 0 1,-1 0 0,1 1-1,-1-1 1,1 0 0,-1 1 0,0-2-1,-14 5-339,-13 26 53,19-14 308,1 0 0,0 1 0,1 0 0,1 0 0,0 1 0,1-1 0,1 1 0,-4 34 0,8-49-63,0-1 0,0 0 1,0 1-1,0-1 1,0 0-1,0 1 0,0-1 1,1 0-1,-1 1 1,0-1-1,1 0 0,-1 1 1,1-1-1,-1 0 1,1 0-1,0 0 0,-1 1 1,1-1-1,0 0 1,0 0-1,0 0 1,0 0-1,0 0 0,0-1 1,0 1-1,0 0 1,0 0-1,2 0 0,0 0-269,0 0-1,0-1 0,0 1 1,1-1-1,-1 0 0,0 1 1,1-2-1,-1 1 0,0 0 0,0-1 1,5 0-1,3-2-1118,-1 0 1,1-1-1,-1 0 1,0 0-1,0-1 1,13-9-1,15-19-9603</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3:30.148"/>
    </inkml:context>
    <inkml:brush xml:id="br0">
      <inkml:brushProperty name="width" value="0.025" units="cm"/>
      <inkml:brushProperty name="height" value="0.025" units="cm"/>
    </inkml:brush>
  </inkml:definitions>
  <inkml:trace contextRef="#ctx0" brushRef="#br0">133 1 18417,'0'0'2162,"-11"13"246,-5 8-1368,0 1-1,2 1 1,1 0 0,0 1-1,2 0 1,1 1 0,-14 50-1,21-47-962,2 1 0,0-1 0,2 0 0,1 0 0,7 33 0,-4-26 13,-2 0 0,0 52 0,-5-72 46,-1-25 113,-1-27 97,9-28-346,2 1 0,3 0 0,3 1 0,28-85 0,-37 136-56,0 0 0,1 0-1,0 0 1,1 1 0,0-1 0,1 1-1,9-12 1,-13 21 36,-1-1 0,1 0 0,0 1 0,-1 0 0,1-1 0,0 1 0,0 0 0,1 0 0,-1 1 0,0-1 0,0 1-1,1-1 1,-1 1 0,1 0 0,0 1 0,-1-1 0,1 0 0,-1 1 0,1 0 0,0 0 0,-1 0 0,1 0 0,0 1 0,-1 0 0,1-1 0,-1 1 0,1 0-1,-1 1 1,7 2 0,-8-3-22,1 0-1,0 0 1,0 1-1,-1-1 1,1 1-1,-1-1 1,1 1-1,-1 0 1,1 0 0,-1 0-1,0 0 1,0 1-1,0-1 1,-1 1-1,1-1 1,0 1-1,-1-1 1,0 1-1,1 0 1,-1 0-1,0 0 1,-1-1-1,1 1 1,0 0-1,-1 0 1,0 0-1,1 0 1,-1 0-1,0 0 1,-1 1-1,1-1 1,-1 3-1,-1 1 31,-1 1 0,1-1 0,-1 0 0,-1 0 0,1-1-1,-1 1 1,0-1 0,-1 1 0,0-1 0,0-1-1,-9 10 1,12-14 16,-14 16 145,-1-2 0,-1 0 0,-1 0 0,0-2 0,-1-1 0,-31 15 0,51-26-196,0-1 1,0 0 0,0 0 0,0 0 0,-1 0-1,1 0 1,0 0 0,0 0 0,0 0 0,0 0 0,0 0-1,0 0 1,-1 0 0,1 0 0,0 0 0,0 0 0,0 0-1,0 0 1,0 0 0,-1 0 0,1 0 0,0 0-1,0 0 1,0 0 0,0 0 0,0 0 0,-1 0 0,1 0-1,0 0 1,0 0 0,0 0 0,0 0 0,0 0 0,-1 0-1,1 0 1,0-1 0,0 1 0,0 0 0,0 0-1,0 0 1,0 0 0,0 0 0,0 0 0,0-1 0,0 1-1,0 0 1,-1 0 0,1 0 0,0 0 0,0 0 0,0-1-1,0 1 1,0 0 0,0 0 0,0 0 0,0 0-1,5-13-2015,12-12-1294,38-47-7646,-22 32 1371</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3:30.647"/>
    </inkml:context>
    <inkml:brush xml:id="br0">
      <inkml:brushProperty name="width" value="0.025" units="cm"/>
      <inkml:brushProperty name="height" value="0.025" units="cm"/>
    </inkml:brush>
  </inkml:definitions>
  <inkml:trace contextRef="#ctx0" brushRef="#br0">42 0 13196,'0'0'4938,"-1"12"-2685,-14 70 1895,6-47-2048,3 1 0,-4 51 0,10-86-2089,0 0 1,0 0 0,0 1-1,0-1 1,0 0 0,0 0-1,0 0 1,0 0 0,1 1-1,-1-1 1,0 0 0,1 0-1,-1 0 1,1 0 0,-1 0 0,1 0-1,0 0 1,-1 0 0,3 1-1,-3-1 10,1-1-1,0 0 1,-1 0 0,1 1-1,0-1 1,0 0-1,-1 0 1,1 0-1,0 0 1,0 0 0,-1 0-1,1 0 1,0 0-1,0 0 1,-1 0 0,1-1-1,0 1 1,0 0-1,-1 0 1,1-1-1,0 1 1,0-1 0,2-1 34,0 0-1,0 0 1,0 0 0,0-1 0,-1 1 0,1-1 0,-1 0 0,1 0 0,-1 0 0,0 0 0,2-5 0,2-12-165,0 0 1,-2-1-1,0 0 0,-2 0 0,0 0 0,-2-35 0,0 54-66,2 26-416,-1-20 587,0-1 1,0 1 0,0-1 0,1 1 0,-1-1-1,1 1 1,0-1 0,0 0 0,0 0-1,0 0 1,1 0 0,-1 0 0,1 0 0,0-1-1,0 1 1,0-1 0,0 0 0,4 2-1,-1-1 17,0 0-1,0-1 1,0 0-1,1 0 0,-1 0 1,1-1-1,0 0 0,-1 0 1,13-1-1,-8-1 15,0 1 1,-1-2-1,1 1 0,-1-1 0,1-1 0,-1 0 0,0-1 1,0 0-1,0 0 0,-1-1 0,1 0 0,16-13 0,-21 14-8,0-2 0,-1 1 0,1-1-1,-1 1 1,5-10 0,-7 12-25,-1 1 0,0 0 0,0 0 0,0 0 0,0-1 0,-1 1 0,1 0 1,0-1-1,-1 1 0,0-1 0,1 1 0,-1-1 0,0 1 0,-1-1 0,1 1 0,0 0 0,-1-1 0,1 1 0,-2-3 0,2 4-4,-1 0-1,0 0 1,0 0-1,0 1 0,-1-1 1,1 0-1,0 1 1,0-1-1,0 1 1,0-1-1,-1 1 0,1 0 1,0-1-1,0 1 1,-1 0-1,1 0 1,0 0-1,0 0 0,-1 0 1,1 0-1,0 0 1,-1 0-1,1 0 1,0 1-1,0-1 0,-2 1 1,-34 14 62,27-8 65,1 0 0,-1 1 1,2 0-1,-1 1 0,1 0 0,1 0 1,-1 1-1,1 0 0,-8 16 1,14-23-99,-1 0 0,1 0 1,-1 0-1,1 0 0,0 0 1,0 1-1,0-1 1,0 0-1,1 1 0,-1-1 1,1 0-1,0 1 0,0-1 1,0 0-1,1 1 0,-1-1 1,1 0-1,-1 0 1,1 1-1,0-1 0,1 0 1,-1 0-1,0 0 0,1 0 1,0 0-1,-1 0 1,1 0-1,0-1 0,1 1 1,-1-1-1,0 0 0,1 1 1,-1-1-1,1 0 0,0 0 1,0 0-1,0-1 1,3 2-1,2 1-424,0-1-1,0 0 1,0-1-1,1 1 1,11 0 0,23 0-4939,-10-2-2807</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3:31.583"/>
    </inkml:context>
    <inkml:brush xml:id="br0">
      <inkml:brushProperty name="width" value="0.025" units="cm"/>
      <inkml:brushProperty name="height" value="0.025" units="cm"/>
    </inkml:brush>
  </inkml:definitions>
  <inkml:trace contextRef="#ctx0" brushRef="#br0">168 61 6150,'1'-2'1119,"0"-1"1,0 0 0,0 0-1,0 0 1,-1 0-1,1 0 1,-1 0 0,0 0-1,1 0 1,-1 0-1,-1 0 1,1-1 0,-2-4-1,1 6-898,0 1-1,0 0 0,-1 0 0,1 0 1,0 0-1,-1 0 0,1 0 0,-1 0 1,0 1-1,1-1 0,-1 0 1,1 1-1,-1 0 0,0-1 0,1 1 1,-1 0-1,0 0 0,0 0 0,1 0 1,-1 0-1,0 0 0,1 0 1,-1 0-1,0 1 0,-2 0 0,-7 2-94,0 1-1,0 0 1,1 1-1,0 0 1,0 0-1,0 1 1,1 0-1,-1 1 0,2 0 1,-1 0-1,-10 12 1,19-19-124,0 0 0,0 0 0,0 0 0,0 0 0,0 0 0,0 1 0,0-1 0,0 0 0,0 0 1,-1 0-1,1 0 0,0 0 0,0 0 0,0 1 0,0-1 0,0 0 0,0 0 0,0 0 0,0 0 0,0 0 0,0 0 0,0 1 0,0-1 1,0 0-1,0 0 0,0 0 0,0 0 0,0 0 0,0 1 0,0-1 0,0 0 0,0 0 0,0 0 0,1 0 0,-1 0 0,0 0 0,0 0 1,0 1-1,0-1 0,0 0 0,0 0 0,0 0 0,0 0 0,1 0 0,-1 0 0,0 0 0,0 0 0,0 0 0,0 0 0,0 0 1,0 1-1,0-1 0,1 0 0,13 2 95,24-1 21,-29-1-109,6-1-78,1 2-1,-1 0 0,0 1 1,0 1-1,0 0 1,23 8-1,-35-10 60,0 1 0,1-1 0,-1 1 0,0-1 0,0 1 0,0 0 0,0 0 0,0 0 0,0 1 0,0-1 0,-1 0 0,1 1 0,-1 0 0,0 0 0,0 0 0,0 0 0,0 0-1,0 0 1,-1 0 0,1 1 0,-1-1 0,0 0 0,0 1 0,0-1 0,-1 1 0,1 0 0,-1-1 0,0 1 0,0-1 0,0 1 0,0 0 0,-1-1 0,1 1 0,-2 3 0,0-3 134,1 0 0,-1 0 0,-1 0 1,1 0-1,0-1 0,-1 1 0,0 0 0,0-1 0,0 0 0,0 0 0,-1 0 1,1 0-1,-1-1 0,1 1 0,-1-1 0,0 0 0,0 0 0,0 0 0,-7 2 1,0 0 74,-1-1 0,1 1 0,-1-2 0,0 0 0,0 0 0,-13 0 0,24-2-264,0 0-1,-1 0 1,1 0 0,-1 0 0,1 0 0,0 0 0,-1-1 0,1 1-1,0 0 1,-1-1 0,1 1 0,0-1 0,-1 1 0,1-1 0,0 0-1,0 1 1,0-1 0,0 0 0,0 0 0,0 0 0,0 0 0,0 0-1,0 0 1,0 0 0,0 0 0,0 0 0,1-1 0,-1 1 0,0 0-1,1 0 1,-1-1 0,1 1 0,0 0 0,-1-1 0,1-1 0,0 1-434,0-1 0,0 1 1,0 0-1,1-1 1,-1 1-1,1-1 1,0 1-1,-1 0 1,1-1-1,0 1 1,0 0-1,1 0 1,-1 0-1,0 0 1,1 0-1,-1 0 1,1 0-1,-1 0 1,4-2-1,17-11-6163</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3:32.096"/>
    </inkml:context>
    <inkml:brush xml:id="br0">
      <inkml:brushProperty name="width" value="0.025" units="cm"/>
      <inkml:brushProperty name="height" value="0.025" units="cm"/>
    </inkml:brush>
  </inkml:definitions>
  <inkml:trace contextRef="#ctx0" brushRef="#br0">36 154 14157,'0'0'14334,"10"-7"-14142,0 0-191,0 0 0,0 0 0,-1-1-1,11-12 1,-17 17-3,0 0-1,0-1 0,-1 1 1,0-1-1,1 0 1,-1 1-1,-1-1 0,1 0 1,0 0-1,-1 0 1,0-1-1,0 1 0,0 0 1,-1 0-1,1-1 1,-1 1-1,0 0 0,0-1 1,-1-4-1,0 8 1,1 1 0,-1-1 0,1 0 0,-1 0 0,1 0 0,-1 1 0,0-1 0,1 0 0,-1 0 0,0 1 0,0-1 1,1 1-1,-1-1 0,0 1 0,0-1 0,0 1 0,0-1 0,0 1 0,0 0 0,0-1 0,0 1 0,1 0 0,-1 0 0,0 0 0,0 0 0,0 0 0,0 0 0,0 0 0,0 0 0,0 0 0,0 0 0,0 1 0,0-1 0,0 0 0,-1 1 0,-36 15 100,32-10-6,0 0 0,0 0 1,0 1-1,1 0 0,0 0 1,1 1-1,-1-1 0,2 1 1,-1 0-1,1 0 0,-3 10 1,5-15-69,0 1 0,0-1 0,1 1 0,0-1 0,-1 0 0,1 1 0,0-1 0,1 1 0,-1-1 0,0 1 0,1-1 0,0 0 0,2 5 0,-2-6-14,0 0 0,0 0 1,1 0-1,-1 0 0,1 0 1,-1 0-1,1-1 0,0 1 1,0-1-1,-1 1 0,1-1 1,0 0-1,1 0 0,-1 0 1,0 0-1,0 0 0,0 0 0,0 0 1,1-1-1,-1 1 0,5-1 1,5 2 23,0-1-1,0-1 1,0 0 0,0 0 0,0-1 0,0-1 0,0 0 0,0-1 0,20-7-1,-2-2 89,-1-3 0,36-22 0,-34 19-100,-30 18-27,-1 0-1,1 1 1,-1-1 0,1 0 0,-1 1 0,1-1-1,-1 0 1,0 1 0,1-1 0,-1 1 0,1-1-1,-1 1 1,0-1 0,0 1 0,1 0 0,-1-1 0,0 1-1,0-1 1,1 1 0,-1-1 0,0 1 0,0 0-1,0-1 1,0 1 0,0-1 0,0 1 0,0 0 0,0-1-1,0 1 1,0 0 0,-1-1 0,1 2 0,0 31-192,0-30 196,-2 23 60,1-17 4,1-1-1,-1 0 0,1 1 0,1-1 1,1 14-1,-1-21-39,0 0 0,0 0 0,0 1 0,0-1 1,0 0-1,0 0 0,0 0 0,0 0 0,1 0 1,-1-1-1,0 1 0,0 0 0,1 0 0,-1-1 0,1 1 1,-1-1-1,0 1 0,1-1 0,-1 0 0,1 1 1,-1-1-1,1 0 0,-1 0 0,1 0 0,-1 0 0,1 0 1,-1-1-1,1 1 0,-1 0 0,1-1 0,-1 1 1,2-1-1,4-1 81,1 0 1,-1 0 0,0-1 0,0 1-1,8-6 1,21-19 34,19-13-441,-52 38-39,1 1 0,-1-1 0,1 1 1,-1 0-1,1 0 0,-1 0 0,1 0 0,0 1 1,3-1-1,-6 1 82,0 1 0,0-1 1,0 1-1,0-1 0,0 1 1,0-1-1,0 1 0,0 0 1,-1-1-1,1 1 0,0 0 1,0 0-1,-1 0 0,1 0 1,0 0-1,-1-1 0,1 1 1,-1 0-1,1 0 0,-1 0 1,0 0-1,1 0 0,-1 1 1,0-1-1,0 0 0,0 1 1,4 8-4033,2 0-2232</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3:32.654"/>
    </inkml:context>
    <inkml:brush xml:id="br0">
      <inkml:brushProperty name="width" value="0.025" units="cm"/>
      <inkml:brushProperty name="height" value="0.025" units="cm"/>
    </inkml:brush>
  </inkml:definitions>
  <inkml:trace contextRef="#ctx0" brushRef="#br0">71 0 8648,'0'0'14643,"-2"9"-13692,-5 42 441,1-1 0,3 1 0,5 69 0,-1-34-880,-1-72-439,1 1 0,0 0 0,1 0 0,0-1 0,6 20 0,-7-122 365,-3 77-688,-1 1 0,-1 0 0,0 0 0,-6-13 0,9 21 199,0-1 0,0 0 0,-1 1-1,1-1 1,-1 1 0,0 0 0,1-1 0,-1 1-1,0 0 1,0 0 0,0 0 0,-1 0 0,1 1-1,0-1 1,-1 1 0,1-1 0,-1 1 0,1 0 0,-1 0-1,0 0 1,-3-1 0,20 19-462,-4-12-207,0 0-1,-1-1 0,1 0 0,1-1 0,19 5 0,57 0-7782,-48-7 2791</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3:33"/>
    </inkml:context>
    <inkml:brush xml:id="br0">
      <inkml:brushProperty name="width" value="0.025" units="cm"/>
      <inkml:brushProperty name="height" value="0.025" units="cm"/>
    </inkml:brush>
  </inkml:definitions>
  <inkml:trace contextRef="#ctx0" brushRef="#br0">133 30 8648,'0'0'12022,"-9"-1"-10458,5 0-1439,0 0-1,0 1 1,0 0-1,0 0 1,0 0-1,0 0 0,0 1 1,0 0-1,0 0 1,0 0-1,0 0 1,0 0-1,0 1 1,0-1-1,1 1 0,-1 0 1,1 1-1,-1-1 1,1 0-1,0 1 1,0 0-1,0 0 0,0 0 1,0 0-1,1 0 1,0 0-1,-1 1 1,-1 4-1,1-3 13,0 0 0,0 1 0,1-1-1,0 1 1,0-1 0,-1 8 0,2-12-127,1 0 1,0 0-1,-1 0 1,1 0-1,0 0 1,0 0-1,0 0 1,-1 0-1,1 0 1,0 0-1,0 1 1,1-1-1,-1 0 1,0 0-1,0 0 1,0 0-1,1 0 1,-1 0-1,0 0 1,1 0-1,-1 0 1,1 0-1,-1 0 1,1-1-1,0 1 1,-1 0-1,1 0 1,0 0-1,0-1 1,0 1-1,-1 0 1,1-1-1,0 1 0,0-1 1,0 1-1,0-1 1,0 1-1,0-1 1,1 1-1,4-1 0,0 1-1,0-1 1,1-1-1,-1 1 0,0-1 1,0 0-1,-1 0 1,1-1-1,0 0 0,0 0 1,-1 0-1,1 0 1,-1-1-1,0 0 0,1-1 1,7-5-1,3-6-322,0 0 1,-1-1-1,17-24 0,2-1-571,-41 89 569,5-43 342,-2 7 38,0 0 0,0 1 0,1-1 1,1 1-1,0-1 0,1 1 1,1 0-1,1 19 0,-1-30-138,1-1 0,-1 0 0,1 1 0,-1-1 0,1 0 0,0 0 0,-1 0 0,1 0 1,0 1-1,0-1 0,0 0 0,0-1 0,0 1 0,0 0 0,0 0 0,1 0 0,-1 0 0,0-1 0,0 1 0,0-1 0,1 1 0,-1-1 0,0 1 0,1-1 0,-1 0 0,1 0 0,-1 1 0,0-1 0,1 0 0,-1 0 0,0-1 0,1 1 1,-1 0-1,1 0 0,-1-1 0,0 1 0,3-1 0,2-1-328,-1 1 0,0-1 0,1 0 1,-1-1-1,0 1 0,0-1 0,0 0 1,4-3-1,3-5-1729,-2 1 0,1-2 0,12-18 0,3-13-3678</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42.270"/>
    </inkml:context>
    <inkml:brush xml:id="br0">
      <inkml:brushProperty name="width" value="0.025" units="cm"/>
      <inkml:brushProperty name="height" value="0.025" units="cm"/>
    </inkml:brush>
  </inkml:definitions>
  <inkml:trace contextRef="#ctx0" brushRef="#br0">120 156 4292,'0'0'1767,"8"-10"769,1-2-1793,32-42 2805,-37 48-2598,-1 0-1,1 0 1,-1 0 0,0-1-1,0 0 1,-1 1 0,3-15-1,-4 21-831,-1-1 1,0 1-1,0-1 0,0 1 0,0-1 0,0 1 0,0-1 0,0 1 0,0-1 1,0 1-1,0-1 0,0 1 0,-1-1 0,1 1 0,0-1 0,0 1 0,0-1 0,-1 1 1,1-1-1,0 1 0,-1-1 0,1 1 0,0 0 0,-1-1 0,1 1 0,0 0 1,-1-1-1,1 1 0,-1 0 0,1-1 0,0 1 0,-1 0 0,0 0 0,-20 1 1166,-19 18-813,17-1-101,-37 35 0,55-48-328,-1 0 1,2 0-1,-1 1 1,1-1-1,0 1 1,0 0-1,0 0 1,1 1-1,0-1 1,0 1-1,1-1 1,-1 1-1,0 7 1,3-13-45,0 0 0,0 0 1,0 0-1,0 0 0,1 0 1,-1 0-1,0 0 0,1 0 1,-1 0-1,1 0 0,-1 0 0,1 0 1,-1 0-1,1 0 0,0 0 1,-1-1-1,1 1 0,0 0 1,0 0-1,-1-1 0,1 1 0,0-1 1,0 1-1,0 0 0,0-1 1,0 0-1,0 1 0,0-1 1,0 0-1,0 1 0,1-1 1,39 5-206,-32-5 115,49 3-889,-36-3 765,1 0 0,-1 2-1,1 0 1,-1 2 0,0 0-1,0 2 1,27 10 0,-48-16 208,1 1 0,-1-1 0,0 1 0,1 0 0,-1-1 0,1 1 0,-1 0 0,0 0 0,0 0 0,0 0 0,1 0 0,-1 0 0,0 0 0,0 1 0,0-1 0,-1 0 0,1 1 0,0-1 0,0 0 0,-1 1 0,1-1 0,-1 1 0,1 1 0,-1-1 61,0-1 0,-1 1 0,1-1 0,-1 1 0,1-1 0,-1 1 0,0-1 0,1 1 0,-1-1 0,0 0 0,0 0 0,0 1 0,0-1 0,0 0 0,0 0-1,-1 0 1,1 0 0,-2 1 0,-6 4 327,0-1-1,0 0 0,0 0 1,-1-1-1,-14 5 0,-9-2 245,0 0 0,0-2-1,-1-1 1,-46-2-1,79-2-713,-1 0-1,1 0 1,0 0-1,-1 0 1,1 0 0,0 0-1,-1-1 1,1 1-1,0-1 1,-1 1-1,1-1 1,0 1 0,0-1-1,0 0 1,0 1-1,-1-1 1,1 0-1,0 0 1,0 0 0,1 0-1,-3-2 1,3 3-56,0-1 1,0 0 0,0 1 0,0-1-1,0 0 1,0 1 0,0-1-1,0 0 1,0 1 0,0-1-1,0 0 1,1 1 0,-1-1 0,0 0-1,1 1 1,-1-1 0,0 1-1,1-1 1,-1 0 0,0 1-1,1-1 1,-1 1 0,1-1 0,-1 1-1,1 0 1,-1-1 0,1 1-1,0 0 1,-1-1 0,1 1 0,-1 0-1,1-1 1,0 1 0,-1 0-1,1 0 1,0 0 0,-1 0-1,1 0 1,0 0 0,-1 0 0,1 0-1,1 0 1,51-7-8994,-20 4 2060</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3:33.501"/>
    </inkml:context>
    <inkml:brush xml:id="br0">
      <inkml:brushProperty name="width" value="0.025" units="cm"/>
      <inkml:brushProperty name="height" value="0.025" units="cm"/>
    </inkml:brush>
  </inkml:definitions>
  <inkml:trace contextRef="#ctx0" brushRef="#br0">58 0 9545,'0'0'9614,"-4"14"-8685,-11 52 619,3 1 1,3 0-1,2 1 0,5 122 0,3-189-1559,1 31 91,-2-31-97,0 0 0,0 0 0,0 0 0,1 0 0,-1 1 1,0-1-1,0 0 0,1 0 0,-1 0 0,0 0 0,1 0 0,-1 0 0,1 0 0,-1-1 1,1 1-1,0 0 0,-1 0 0,1 0 0,0 0 0,-1-1 0,1 1 0,0 0 1,1 0-1,0-2 3,-1 1 0,0-1 0,0 0 0,0 0 0,0 0 0,0 0 1,-1 0-1,1-1 0,0 1 0,0 0 0,-1 0 0,1-1 0,0 1 1,-1 0-1,0-1 0,1 1 0,-1 0 0,0-1 0,1 1 0,-1 0 0,0-1 1,0 1-1,-1-3 0,4-40-134,-3 42 100,0-18-94,1 9 99,0-1 0,-1 1 0,0 0 0,-1-1 1,0 1-1,-1 0 0,-1 0 0,1 0 0,-2 0 0,-6-15 0,10 25 70,0 0-1,-1 1 1,1-1-1,0 0 1,-1 1-1,1-1 1,-1 0-1,1 1 1,-1-1-1,1 0 1,-1 1-1,1-1 1,-1 1-1,1-1 1,-1 1-1,0-1 1,1 1-1,-1 0 1,0-1-1,0 1 1,-1-1-1,-4 13 304,6-8-293,0-1 1,0 1-1,0 0 1,0-1-1,0 1 0,1 0 1,0 0-1,1 5 0,1-4-8,0-1 0,0 1-1,1-1 1,-1 0 0,1 0-1,0 0 1,0-1 0,0 1-1,0-1 1,1 0 0,-1 0-1,1-1 1,0 1-1,0-1 1,0 0 0,0 0-1,0-1 1,0 1 0,1-1-1,-1-1 1,0 1 0,7 0-1,-6-1-3,1 0 0,0 0 0,0 0-1,-1-1 1,1 0 0,-1-1 0,1 1 0,-1-1-1,1 0 1,-1-1 0,0 1 0,0-1 0,0-1-1,0 1 1,-1-1 0,1 0 0,5-5 0,0-4 12,-1 0 0,-1-1 0,0 0 1,8-15-1,2-6-47,-23 72-22,0-18 207,-1 2 179,0 0 0,1 0 0,2 0 0,0 1 0,1-1 0,3 27 0,-2-46-339,0 0 0,0-1 0,0 1 0,1 0 0,-1-1 0,1 1 1,-1 0-1,1-1 0,0 1 0,-1-1 0,1 1 0,0-1 0,0 1 0,0-1 0,0 0 0,0 1 1,1-1-1,-1 0 0,0 0 0,1 0 0,-1 0 0,0 0 0,1 0 0,-1 0 0,1 0 0,0-1 1,-1 1-1,1-1 0,0 1 0,-1-1 0,1 1 0,0-1 0,-1 0 0,1 0 0,0 0 0,1 0 1,0-1-83,0 1 1,-1-1 0,1 1-1,-1-1 1,1 0 0,0 0-1,-1 0 1,0-1 0,1 1-1,-1 0 1,0-1 0,0 0 0,0 1-1,0-1 1,0 0 0,0 0-1,0 0 1,0 0 0,-1 0-1,1-1 1,-1 1 0,2-4 0,0-5-1581,0 0 1,0-1 0,-1 1 0,-1-1 0,0 0 0,0 1-1,-2-16 1,1 17-399,-1-47-13276</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3:33.844"/>
    </inkml:context>
    <inkml:brush xml:id="br0">
      <inkml:brushProperty name="width" value="0.025" units="cm"/>
      <inkml:brushProperty name="height" value="0.025" units="cm"/>
    </inkml:brush>
  </inkml:definitions>
  <inkml:trace contextRef="#ctx0" brushRef="#br0">1 1 20467,'0'0'4965,"33"53"-4741,-14-41-160,0-2-1953,-4-2-3428,-1-5-6727</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3:34.719"/>
    </inkml:context>
    <inkml:brush xml:id="br0">
      <inkml:brushProperty name="width" value="0.025" units="cm"/>
      <inkml:brushProperty name="height" value="0.025" units="cm"/>
    </inkml:brush>
  </inkml:definitions>
  <inkml:trace contextRef="#ctx0" brushRef="#br0">194 32 16496,'0'0'1633,"4"-4"-1110,-1 1 167,9-8-1153,-7-3 7737,-43 14-6159,29 1-1063,0 0-1,0 0 0,0 1 0,1 0 0,-1 0 0,1 1 1,0 0-1,0 1 0,0 0 0,0 0 0,0 0 1,-9 9-1,12-9 46,0-1 0,0 1 1,1 1-1,-1-1 0,1 1 1,0-1-1,1 1 0,-1 1 1,1-1-1,0 0 0,0 1 1,1-1-1,-1 1 0,1 0 1,1 0-1,-1 0 0,1 0 1,-1 11-1,2-16-90,0 0 0,0 0 1,0 0-1,0 0 0,1 0 0,-1 0 0,0 0 1,0 0-1,1 0 0,-1 0 0,1 0 1,-1 0-1,1 0 0,0 0 0,-1-1 1,1 1-1,0 0 0,-1 0 0,1-1 1,0 1-1,0 0 0,0-1 0,-1 1 0,1-1 1,2 1-1,31 6 175,-24-7-138,0-1 0,0 0 0,0-1 1,0 0-1,9-3 0,-7 0-42,-1 0 0,0-1 1,0 0-1,0-1 0,-1 0 0,1 0 0,-2-1 0,1-1 0,-1 0 0,-1 0 1,0-1-1,0 0 0,-1 0 0,8-15 0,-20 35-45,-17 40 293,21-47-200,0 0-1,0 0 1,0 0 0,0 0-1,1 1 1,-1-1 0,1 0-1,0 1 1,0-1 0,0 0-1,0 1 1,1-1 0,1 5-1,-1-7-31,0 1 0,1-1 0,-1 0 0,1 0-1,-1 0 1,1 0 0,0 0 0,-1-1-1,1 1 1,0 0 0,0-1 0,-1 1 0,1-1-1,0 0 1,0 1 0,0-1 0,0 0 0,-1 0-1,1 0 1,3-1 0,40-2 217,-30-1-241,0-1 0,-1 0 1,1 0-1,-1-2 0,23-13 0,-21 10-51,1 2 1,-1 0-1,26-8 0,-41 16 51,-1 0 0,1 0 0,0 0 0,-1 0-1,1 0 1,-1-1 0,1 1 0,-1 0 0,1 0 0,0 1-1,-1-1 1,1 0 0,-1 0 0,1 0 0,-1 0 0,1 0-1,-1 1 1,1-1 0,-1 0 0,1 0 0,-1 1 0,1-1-1,-1 0 1,1 1 0,-1-1 0,1 1 0,-1-1 0,0 0-1,1 1 1,-1-1 0,0 1 0,1-1 0,-1 1 0,0-1-1,0 1 1,1-1 0,-1 1 0,0 0 0,0-1 0,0 1-1,0-1 1,0 1 0,0-1 0,0 1 0,0 0 0,0-1-1,0 1 1,0-1 0,0 1 0,0-1 0,0 1-1,-1-1 1,1 1 0,0-1 0,-1 2 0,1-1 15,0 0 1,-1 0 0,1 0-1,0 0 1,0 0-1,0 0 1,0 0 0,0 0-1,0 0 1,0 0-1,0 0 1,0 0 0,1 0-1,-1 0 1,0 0-1,0 0 1,1 0 0,-1 0-1,1-1 1,-1 1-1,1 0 1,0 0 0,-1 0-1,1 0 1,0-1-1,-1 1 1,1 0 0,0-1-1,0 1 1,0-1-1,-1 1 1,1-1 0,0 1-1,0-1 1,1 1-1,11 0-71,0 0-1,0-1 0,0 0 0,18-3 0,17-1-1331,-47 5 1378,0-1-1,0 0 1,-1 0 0,1 1-1,0-1 1,-1 0 0,1 1-1,-1-1 1,1 1-1,0-1 1,-1 1 0,1-1-1,-1 1 1,1-1 0,-1 1-1,0-1 1,1 1 0,-1 0-1,0-1 1,1 1-1,-1 0 1,0-1 0,1 1-1,-1 0 1,0-1 0,0 1-1,0 0 1,0 0 0,0-1-1,0 1 1,0 1 0,0 31-3037,-1-23-4069</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3:54.017"/>
    </inkml:context>
    <inkml:brush xml:id="br0">
      <inkml:brushProperty name="width" value="0.025" units="cm"/>
      <inkml:brushProperty name="height" value="0.025" units="cm"/>
    </inkml:brush>
  </inkml:definitions>
  <inkml:trace contextRef="#ctx0" brushRef="#br0">36 1 4036,'0'24'11532,"0"8"-3909,0 47-571,0 3-7113,0 108-5682,0-189 5485,1-1 1,-1 1-1,0 0 0,0 0 0,0-1 0,0 1 1,0 0-1,-1-1 0,1 1 0,0 0 0,0-1 1,0 1-1,-1 0 0,1 0 0,0-1 1,-1 1-1,1-1 0,0 1 0,-1 0 0,1-1 1,-1 1-1,1-1 0,-1 1 0,1-1 0,-1 1 1,1-1-1,-1 0 0,0 1 0,1-1 1,-1 0-1,0 1 0,1-1 0,-1 0 0,0 0 1,1 1-1,-1-1 0,0 0 0,1 0 1,-1 0-1,0 0 0,0 0 0,1 0 0,-1 0 1,-1-1-1,-14 2-7424</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3:54.406"/>
    </inkml:context>
    <inkml:brush xml:id="br0">
      <inkml:brushProperty name="width" value="0.025" units="cm"/>
      <inkml:brushProperty name="height" value="0.025" units="cm"/>
    </inkml:brush>
  </inkml:definitions>
  <inkml:trace contextRef="#ctx0" brushRef="#br0">0 130 15599,'0'0'1697,"4"-9"-26,-3 3-1466,1 1-1,0 0 0,1 1 1,-1-1-1,1 0 1,0 1-1,0-1 0,1 1 1,-1 0-1,1 0 1,0 0-1,0 1 0,0-1 1,0 1-1,1 0 0,-1 0 1,1 1-1,0-1 1,0 1-1,8-3 0,12-3 145,-1 0 0,1 2-1,1 1 1,34-3 0,-51 7-351,1 0 0,-1 1 1,1 0-1,-1 0 0,1 1 1,-1 1-1,1-1 1,-1 2-1,0-1 0,0 1 1,0 1-1,0 0 1,0 0-1,14 9 0,-20-10 2,1 1-1,-1-1 0,0 0 0,0 1 0,0 0 1,-1-1-1,1 1 0,-1 0 0,0 0 0,0 1 1,0-1-1,-1 0 0,1 1 0,-1-1 1,0 1-1,0-1 0,-1 1 0,1-1 0,-1 1 1,0-1-1,-1 1 0,1 0 0,-1-1 0,0 1 1,0-1-1,0 1 0,0-1 0,-1 0 1,0 1-1,-4 7 0,-2 2 144,0 0 0,-1-1 0,0 0 1,-1 0-1,0-1 0,-1 0 0,-19 15 0,-27 13 796,54-38-923,-1 0 0,1 0 0,-1 0 0,0-1 0,0 1 0,1-1 0,-1 0 1,0 0-1,0-1 0,0 1 0,0-1 0,0 0 0,0 0 0,0 0 0,-4-1 0,7 1-182,1-1-1,-1 1 1,1 0-1,-1-1 0,1 1 1,-1-1-1,1 1 1,0-1-1,-1 1 1,1-1-1,-1 1 1,1-1-1,0 1 0,0-1 1,-1 1-1,1-1 1,0 0-1,0 1 1,0-1-1,0 0 1,0 1-1,0-1 1,0 1-1,0-1 0,0 0 1,0 1-1,0-1 1,0 1-1,0-1 1,0 0-1,1 0 1,7-21-9063,7 7-1522</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3:54.767"/>
    </inkml:context>
    <inkml:brush xml:id="br0">
      <inkml:brushProperty name="width" value="0.025" units="cm"/>
      <inkml:brushProperty name="height" value="0.025" units="cm"/>
    </inkml:brush>
  </inkml:definitions>
  <inkml:trace contextRef="#ctx0" brushRef="#br0">48 1 14862,'0'0'11141,"-6"12"-10714,-2 6-101,2 1 0,0-1-1,0 1 1,2 0 0,0 1-1,-1 35 1,5-43-14,1 44 232,-1-54-512,0-1 0,0 0 0,0 0 0,1 1 0,-1-1 0,0 0 0,0 0 0,1 1 0,-1-1 0,1 0 0,-1 0 0,1 0 0,0 0-1,-1 0 1,1 0 0,0 0 0,0 0 0,0 0 0,-1 0 0,1 0 0,0-1 0,0 1 0,0 0 0,1 0 0,-1-1 0,0 1 0,0-1 0,0 1 0,0-1 0,1 0 0,-1 1 0,0-1 0,0 0 0,0 0 0,3 0 0,-3 0 4,1-1 1,-1 0-1,0 0 1,1 0-1,-1 0 0,0 0 1,0 0-1,0 0 1,0-1-1,0 1 0,0 0 1,0 0-1,0-1 1,0 1-1,-1-1 0,1 1 1,-1-1-1,1 1 1,-1-1-1,1 1 0,-1-1 1,0 1-1,0-1 1,0 0-1,0-2 0,3-47 20,-3 46-1,0-3-72,0 1-1,-1 0 1,1 0-1,-1-1 1,-1 1-1,0 0 1,1 0 0,-2 0-1,1 1 1,-1-1-1,0 0 1,-1 1-1,1 0 1,-8-9-1,11 15 11,0-1-1,0 1 1,-1-1-1,1 1 0,0-1 1,0 1-1,-1 0 0,1-1 1,0 1-1,0 0 0,-1-1 1,1 1-1,-1 0 0,1 0 1,0-1-1,-1 1 0,1 0 1,0 0-1,-1-1 0,1 1 1,-1 0-1,1 0 0,-1 0 1,1 0-1,0 0 0,-1 0 1,1 0-1,-1 0 0,1 0 1,-1 0-1,1 0 0,-1 0 1,1 0-1,-1 0 1,1 0-1,0 0 0,-1 0 1,1 1-1,-1-1 0,1 0 1,0 0-1,-1 1 0,1-1 1,-1 0-1,1 0 0,0 1 1,-1-1-1,1 0 0,0 1 1,0-1-1,-1 0 0,1 1 1,0-1-1,0 1 0,0-1 1,-1 0-1,1 1 0,0-1 1,0 1-1,0-1 0,0 1 1,0-1-1,0 1 0,0-1 1,0 0-1,0 2 0,0-1-24,-1 1 0,1-1 0,0 1 0,0-1-1,0 1 1,1-1 0,-1 1 0,0-1-1,0 1 1,1-1 0,-1 0 0,1 1-1,-1-1 1,1 0 0,0 1 0,0-1-1,-1 0 1,1 1 0,0-1 0,0 0-1,0 0 1,2 2 0,5 0-778,0 0 1,0 0-1,0-1 0,1 0 1,-1 0-1,0-1 0,1 0 1,16 0-1,35-8-10182,-35-3 1704</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3:55.128"/>
    </inkml:context>
    <inkml:brush xml:id="br0">
      <inkml:brushProperty name="width" value="0.025" units="cm"/>
      <inkml:brushProperty name="height" value="0.025" units="cm"/>
    </inkml:brush>
  </inkml:definitions>
  <inkml:trace contextRef="#ctx0" brushRef="#br0">104 6 11883,'0'0'6860,"-11"5"-4410,1 0-1904,1 1 0,-1 0-1,1 0 1,1 1-1,-10 8 1,15-12-374,1-1-1,-1 1 1,1 0 0,0 0-1,-1 1 1,1-1 0,0 0 0,1 1-1,-1-1 1,1 1 0,-1-1-1,1 1 1,0 0 0,1 0 0,-1-1-1,1 1 1,-1 0 0,1 0-1,0 0 1,0 0 0,1-1-1,0 6 1,0-7-152,1 0 1,-1 0-1,1 0 0,-1 0 0,1 0 0,0 0 0,0-1 0,-1 1 1,1 0-1,0-1 0,1 0 0,-1 1 0,0-1 0,0 0 1,0 0-1,1 0 0,-1 0 0,1-1 0,-1 1 0,0-1 0,1 1 1,-1-1-1,1 0 0,4 0 0,63-1 266,-67 0-274,0 1 0,-1-1 0,1 0-1,-1 1 1,1-1 0,-1 0-1,1 0 1,-1-1 0,0 1 0,1 0-1,-1-1 1,0 0 0,0 1 0,0-1-1,0 0 1,0 0 0,-1 0 0,1 0-1,-1 0 1,1-1 0,-1 1 0,0 0-1,0-1 1,0 1 0,0-1 0,0 1-1,0-1 1,-1 1 0,1-1 0,-1 0-1,0 1 1,1-1 0,-1 0 0,-1 1-1,1-1 1,-1-5 0,0 3-9,1 1-1,-1-1 1,0 0 0,0 0 0,-1 0 0,1 1 0,-1-1-1,0 1 1,-1-1 0,1 1 0,-1 0 0,0 0 0,0 0-1,0 0 1,0 0 0,-1 1 0,1 0 0,-1-1 0,-6-3-1,7 6-9,-1 0-1,0 0 0,0 0 0,1 1 0,-1-1 0,0 1 0,0 0 0,0 0 0,0 0 1,-5 2-1,8-2-44,0 0 1,0 0-1,1 0 1,-1 0-1,0 0 1,0 0-1,0 0 1,1 1 0,-1-1-1,0 0 1,0 1-1,1-1 1,-1 0-1,0 1 1,1-1-1,-1 1 1,0-1 0,1 1-1,-1 0 1,1-1-1,-1 1 1,1-1-1,-1 1 1,1 0-1,-1-1 1,1 1-1,0 0 1,-1 0 0,1-1-1,0 1 1,0 0-1,0 0 1,0 0-1,-1-1 1,1 1-1,0 0 1,0 0-1,0 0 1,0-1 0,1 1-1,-1 0 1,0 0-1,0 0 1,0-1-1,1 1 1,-1 0-1,0 0 1,1-1-1,-1 1 1,1 0 0,-1-1-1,1 1 1,-1 0-1,1-1 1,0 1-1,1 1-259,-1 0-1,1-1 1,0 1 0,-1-1-1,1 0 1,0 0-1,0 1 1,0-1 0,0 0-1,0-1 1,0 1-1,0 0 1,1-1 0,-1 1-1,4 0 1,38 1-4848,-41-2 4495,27 0-4626</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3:56.155"/>
    </inkml:context>
    <inkml:brush xml:id="br0">
      <inkml:brushProperty name="width" value="0.025" units="cm"/>
      <inkml:brushProperty name="height" value="0.025" units="cm"/>
    </inkml:brush>
  </inkml:definitions>
  <inkml:trace contextRef="#ctx0" brushRef="#br0">145 149 12844,'0'0'5461,"-6"4"-5397,-19 11 102,12-10 6693,-3-4-4954,15-1-1828,0 0 0,0 0 0,0-1 0,0 1 0,0 0 1,0 0-1,0 1 0,0-1 0,1 0 0,-1 0 0,0 0 0,0 1 0,0-1 0,0 0 0,0 1 1,1-1-1,-1 1 0,0-1 0,0 1 0,0 0 0,-5 4-28,1 1 0,0-1-1,0 1 1,0 0 0,1 1 0,0-1 0,1 1-1,-1 0 1,1 0 0,0 0 0,1 0 0,0 0 0,-2 12-1,2-11-32,0-2 6,0 1 1,0-1-1,1 1 0,0 0 1,1-1-1,-1 1 0,1 0 1,1-1-1,-1 1 1,2 7-1,-1-13-9,0-1 1,0 1 0,0 0-1,0-1 1,1 1-1,-1 0 1,0-1-1,0 0 1,0 1-1,0-1 1,1 0 0,-1 1-1,0-1 1,0 0-1,1 0 1,-1 0-1,0 0 1,0 0-1,1 0 1,-1-1-1,0 1 1,0 0 0,1-1-1,-1 1 1,0-1-1,1 0 1,31-14 207,-21 5-211,1 0 1,-2-1-1,1 0 0,-2-1 0,0 0 0,0 0 1,-1-1-1,0-1 0,-1 1 0,9-23 1,-9 16 10,-1 1 0,-1-2 0,0 1 1,-2-1-1,0 1 0,-2-1 1,1-28-1,-3 48-14,0 1 0,0-1-1,0 1 1,0-1 0,0 1 0,0-1 0,0 1 0,-1 0-1,1-1 1,0 1 0,0-1 0,0 1 0,0 0-1,-1-1 1,1 1 0,0-1 0,-1 1 0,1 0-1,0-1 1,0 1 0,-1 0 0,1 0 0,-1-1-1,1 1 1,0 0 0,-1 0 0,1-1 0,-1 1-1,1 0 1,0 0 0,-1 0 0,1 0 0,-1 0-1,1 0 1,-1-1 0,1 1 0,0 0 0,-1 0 0,1 0-1,-1 1 1,0-1 0,0 0-11,0 0-1,0 0 1,0 1 0,0-1-1,0 0 1,0 0 0,0 1-1,0-1 1,0 1 0,0-1-1,0 1 1,1 0 0,-1-1 0,0 1-1,0 0 1,1-1 0,-2 2-1,-6 17 48,1-1 1,0 2-1,2-1 0,0 0 0,1 1 0,1 0 1,1 0-1,1 0 0,0 0 0,4 33 0,-2-51-30,0 0-1,-1 0 0,1 1 0,0-1 1,0 0-1,0 0 0,0 0 1,0 0-1,1-1 0,-1 1 0,1 0 1,-1 0-1,1-1 0,0 1 1,-1-1-1,1 0 0,0 1 0,0-1 1,0 0-1,0 0 0,0 0 0,0 0 1,0-1-1,1 1 0,-1 0 1,0-1-1,3 1 0,-1-1 10,-1 1 0,0-1 0,1 0-1,-1 0 1,1 0 0,-1 0 0,1 0 0,-1-1 0,0 0-1,1 0 1,-1 0 0,0 0 0,0 0 0,0 0 0,1-1-1,-1 0 1,4-3 0,0-3-9,0 0 1,-1 0-1,0 0 0,0-1 1,-1 0-1,-1 0 0,1-1 1,-1 1-1,-1-1 0,4-15 0,-2 9-138,-11 33 166,1 1 0,0 0 0,2 0 0,0 0 0,-1 24 0,4-41-38,0 0-1,0 0 1,0 0-1,0 0 1,0 0-1,0 0 1,0-1-1,1 1 1,-1 0 0,0 0-1,1 0 1,-1 0-1,0-1 1,1 1-1,-1 0 1,1 0-1,-1-1 1,1 1 0,-1 0-1,1-1 1,0 1-1,-1 0 1,1-1-1,0 1 1,0-1 0,-1 1-1,1-1 1,0 0-1,1 1 1,0 0 7,0-1 1,1 0 0,-1 1-1,1-1 1,-1 0-1,1 0 1,-1-1 0,1 1-1,-1 0 1,5-2 0,-1 0 8,0 0 0,1 0 0,-1-1 0,0 0 0,0 0 1,0 0-1,9-8 0,-7 0-143,-1 1 1,0-2-1,0 1 0,-1-1 1,8-22-1,-15 38 110,-2 5-51,0 0 1,0 0 0,1 0-1,1 0 1,-1 13 0,2-21-121,0 1 0,0 0 1,0-1-1,0 1 0,0-1 0,1 1 1,-1 0-1,1-1 0,-1 1 0,1-1 1,-1 1-1,1-1 0,0 0 0,0 1 1,0-1-1,0 0 0,0 1 0,0-1 1,0 0-1,0 0 0,0 0 0,1 0 1,-1 0-1,0 0 0,1 0 0,-1 0 1,1-1-1,-1 1 0,1 0 1,-1-1-1,1 0 0,-1 1 0,1-1 1,0 0-1,-1 0 0,1 1 0,3-2 1,43 0-8475,-20-6 2162</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3:56.500"/>
    </inkml:context>
    <inkml:brush xml:id="br0">
      <inkml:brushProperty name="width" value="0.025" units="cm"/>
      <inkml:brushProperty name="height" value="0.025" units="cm"/>
    </inkml:brush>
  </inkml:definitions>
  <inkml:trace contextRef="#ctx0" brushRef="#br0">75 9 15759,'0'0'212,"0"0"1,0-1-1,0 1 0,0 0 1,0-1-1,0 1 0,0 0 1,0-1-1,0 1 0,0 0 1,0-1-1,0 1 0,-1 0 1,1-1-1,0 1 1,0 0-1,0 0 0,0-1 1,-1 1-1,1 0 0,0 0 1,0-1-1,-1 1 0,1 0 1,0 0-1,0-1 0,-1 1 1,1 0-1,0 0 0,-1 0 1,1 0-1,0 0 1,-1-1-1,1 1 0,0 0 1,-1 0-1,1 0 0,-1 0 1,-16 5 3065,-12 17-1081,27-19-2152,-1 1 1,1-1-1,0 1 0,0 0 1,0 0-1,0-1 0,1 2 1,0-1-1,0 0 0,0 0 1,0 0-1,1 0 0,-1 1 1,1-1-1,0 0 0,0 0 1,2 8-1,-1-10-184,-1 0 1,1 1-1,0-1 1,1 0-1,-1 0 0,0 0 1,1 0-1,-1 0 1,1 0-1,0 0 0,-1 0 1,1 0-1,0-1 1,0 1-1,0-1 0,0 0 1,0 1-1,1-1 1,-1 0-1,0 0 0,1 0 1,-1-1-1,0 1 1,1 0-1,-1-1 0,1 0 1,-1 0-1,1 1 1,-1-1-1,4-1 0,0 1-731,1 0 0,-1 0 0,0-1 0,1 0 0,-1 0-1,0-1 1,0 0 0,0 0 0,0 0 0,0-1 0,0 1-1,-1-1 1,1-1 0,8-6 0,10-11-3593</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3:56.934"/>
    </inkml:context>
    <inkml:brush xml:id="br0">
      <inkml:brushProperty name="width" value="0.025" units="cm"/>
      <inkml:brushProperty name="height" value="0.025" units="cm"/>
    </inkml:brush>
  </inkml:definitions>
  <inkml:trace contextRef="#ctx0" brushRef="#br0">59 0 11691,'0'0'13335,"-6"13"-12566,-3 5-283,2 0 0,0 0-1,1 0 1,1 1 0,-4 30 0,0 145 1964,9-194-2441,0-1 1,0 1-1,0 0 0,1 0 1,-1 0-1,0 0 0,0 0 1,0 0-1,0 0 0,0 0 1,0 0-1,1 0 0,-1 0 1,0 0-1,0 0 0,0 0 1,0 0-1,0 0 0,0 0 1,1 0-1,-1 0 0,0 0 1,0 0-1,0 0 0,0 0 1,0 0-1,0 1 0,0-1 0,1 0 1,-1 0-1,0 0 0,0 0 1,0 0-1,0 0 0,0 0 1,0 0-1,0 0 0,0 1 1,0-1-1,0 0 0,0 0 1,1 0-1,-1 0 0,0 0 1,0 0-1,0 1 0,0-1 1,4-15 236,-2-24-313,-1 25-235,0 1 0,-1 0 0,0-1 0,-1 1 0,-4-18 0,8 51 241,-3-18 74,0 0 0,0 0 0,1 0 0,-1 0 0,0 0-1,1 0 1,-1 0 0,1 0 0,0 0 0,0 0 0,-1 0 0,1-1 0,1 1 0,-1 0 0,0-1 0,0 1-1,0 0 1,1-1 0,-1 0 0,1 1 0,0-1 0,-1 0 0,1 0 0,2 2 0,4 1 8,0-1 1,0 0-1,1 0 1,-1 0 0,1-1-1,0-1 1,0 1-1,0-1 1,0-1-1,-1 0 1,1 0 0,0-1-1,0 0 1,16-4-1,-21 5-6,1-1-1,-1 0 1,1-1-1,-1 1 1,0-1-1,0 0 1,1 0-1,-1 0 1,0 0-1,-1-1 1,1 1-1,0-1 1,-1 0-1,0 0 1,1-1-1,-1 1 0,0-1 1,-1 0-1,1 1 1,-1-1-1,0 0 1,0 0-1,0-1 1,0 1-1,-1 0 1,1-1-1,-1 1 1,0-1-1,0-8 1,-1 13-5,0 0 0,0-1 0,0 1 0,0 0 0,0-1 0,-1 1 0,1 0 0,0 0 0,0-1 0,0 1 0,0 0 1,-1 0-1,1-1 0,0 1 0,0 0 0,-1 0 0,1 0 0,0-1 0,0 1 0,-1 0 0,1 0 0,0 0 0,-1 0 0,1 0 1,0 0-1,-1-1 0,1 1 0,0 0 0,0 0 0,-1 0 0,1 0 0,0 0 0,-1 0 0,1 0 0,0 0 0,-1 1 0,1-1 1,0 0-1,-1 0 0,1 0 0,0 0 0,0 0 0,-1 0 0,1 1 0,0-1 0,0 0 0,-1 0 0,1 0 0,0 1 0,0-1 1,-1 0-1,1 0 0,0 1 0,0-1 0,0 0 0,0 0 0,-1 1 0,-15 13 78,11-8-9,1 0-1,0 1 1,0-1-1,0 1 1,1 0 0,0 0-1,1 0 1,-1 1-1,2-1 1,-1 1-1,1-1 1,0 1-1,0 13 1,1-20-182,0 0 1,1 1-1,-1-1 0,0 0 1,1 0-1,-1 0 0,1 0 0,0 0 1,-1 0-1,1 0 0,0 0 1,0 0-1,0 0 0,0 0 1,0 0-1,0-1 0,0 1 0,0 0 1,0 0-1,0-1 0,0 1 1,0-1-1,0 1 0,0-1 1,1 0-1,-1 1 0,0-1 0,0 0 1,0 0-1,1 0 0,-1 0 1,0 0-1,0 0 0,1 0 1,-1 0-1,0-1 0,0 1 0,1 0 1,-1-1-1,2 0 0,1 0-440,0 0-1,0 0 0,-1 0 0,1 0 0,0-1 1,0 0-1,-1 1 0,1-1 0,-1-1 0,0 1 1,0 0-1,4-4 0,7-20-6786,-2-5-4168</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43.034"/>
    </inkml:context>
    <inkml:brush xml:id="br0">
      <inkml:brushProperty name="width" value="0.025" units="cm"/>
      <inkml:brushProperty name="height" value="0.025" units="cm"/>
    </inkml:brush>
  </inkml:definitions>
  <inkml:trace contextRef="#ctx0" brushRef="#br0">138 66 14382,'0'0'10297,"-11"-3"-9955,4 1-296,5 0-34,1 1 1,-1 0 0,0 1-1,0-1 1,0 0-1,0 0 1,-1 1-1,1-1 1,0 1 0,0 0-1,0 0 1,0 0-1,0 0 1,-1 0 0,1 0-1,0 0 1,0 1-1,0-1 1,0 1-1,0-1 1,0 1 0,0 0-1,0 0 1,0 0-1,0 0 1,0 0 0,1 0-1,-1 1 1,0-1-1,1 1 1,-2 1-1,-1 2 51,-2 2 145,0 1 0,1-1 1,0 1-1,0 0 0,1 1 1,0-1-1,0 1 0,1 0 1,0 0-1,1 0 1,-3 15-1,5-23-198,1 0 0,-1 0 1,1 0-1,-1 0 0,1 0 1,-1 0-1,1 0 0,0 0 0,-1 0 1,1-1-1,0 1 0,0 0 1,0 0-1,-1-1 0,1 1 0,0 0 1,0-1-1,0 1 0,0-1 1,0 1-1,0-1 0,0 0 0,0 1 1,0-1-1,1 0 0,-1 0 1,0 0-1,0 0 0,0 0 0,0 0 1,0 0-1,0 0 0,0 0 1,1 0-1,0-1 0,46-7 154,-24-1-191,-2-1 0,1-2 0,-1 0 0,-1-1 0,0-1 0,31-28 0,-23 19 25,61-36 1,-90 58 3,1 1 1,-1 0 0,0-1 0,1 1 0,-1 0 0,1-1 0,-1 1 0,1 0 0,-1 0 0,0 0 0,1-1 0,-1 1 0,1 0 0,-1 0-1,1 0 1,-1 0 0,1 0 0,-1 0 0,1 0 0,-1 0 0,1 0 0,-1 0 0,1 0 0,-1 0 0,1 0 0,-1 0 0,1 1 0,-1-1-1,0 0 1,1 0 0,-1 1 0,1-1 0,-1 0 0,1 0 0,-1 1 0,0-1 0,1 0 0,-1 2 0,1 21 293,-16 28 57,8-34-320,3-8 16,1 0-1,-1 0 1,1 0 0,1 0 0,-3 16 0,5-24-46,0-1 1,0 1-1,0-1 1,0 1 0,0-1-1,0 1 1,0-1 0,0 0-1,0 1 1,1-1-1,-1 1 1,0-1 0,0 1-1,0-1 1,1 0 0,-1 1-1,0-1 1,0 0-1,1 1 1,-1-1 0,0 0-1,1 1 1,-1-1 0,0 0-1,1 1 1,-1-1-1,0 0 1,1 0 0,-1 0-1,1 1 1,-1-1 0,0 0-1,1 0 1,-1 0-1,1 0 1,21-2 121,20-16-23,6-16-303,-39 27 183,1-1 0,0 2 0,0-1 0,0 1 0,1 0 0,0 1 0,0 1 0,12-4 0,-22 9 47,0 1 1,0-1-1,0 0 0,0 1 1,0-1-1,0 1 0,-1 0 1,1-1-1,-1 1 0,1-1 0,-1 1 1,0 0-1,1-1 0,-1 1 1,0 3-1,7 22 218,-5-25-225,-1-1 1,1 0-1,0 1 1,0-1 0,0 0-1,0 0 1,1-1 0,-1 1-1,0 0 1,0-1 0,0 1-1,1-1 1,-1 0 0,0 1-1,1-1 1,-1 0 0,0-1-1,0 1 1,1 0-1,2-1 1,43-13 164,-18-3-180,-23 13-132,0 0 0,0 0 1,1 0-1,-1 0 0,1 1 0,0 1 0,0-1 1,11-1-1,-19 36-2939,-16 4-4448,7-23-388</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3:57.308"/>
    </inkml:context>
    <inkml:brush xml:id="br0">
      <inkml:brushProperty name="width" value="0.025" units="cm"/>
      <inkml:brushProperty name="height" value="0.025" units="cm"/>
    </inkml:brush>
  </inkml:definitions>
  <inkml:trace contextRef="#ctx0" brushRef="#br0">28 0 13645,'0'0'11947,"-27"50"-11306,28-41-417,11 1-160,2-1-1601,1-2-1666,0-1-1506,2-1-2530</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3:57.638"/>
    </inkml:context>
    <inkml:brush xml:id="br0">
      <inkml:brushProperty name="width" value="0.025" units="cm"/>
      <inkml:brushProperty name="height" value="0.025" units="cm"/>
    </inkml:brush>
  </inkml:definitions>
  <inkml:trace contextRef="#ctx0" brushRef="#br0">4 0 10186,'0'0'6785,"0"9"-4015,-3 67 4010,4-75-6761,-1 0 0,1 0 0,0 0 0,0 0 0,0-1 0,0 1-1,0 0 1,1-1 0,-1 1 0,0 0 0,0-1 0,0 0 0,0 1 0,1-1 0,-1 1 0,0-1 0,1 0-1,-1 0 1,0 0 0,0 0 0,1 0 0,-1 0 0,0 0 0,3-1 0,35-1-593,15-10-1360,-41 9 1862,1 0 0,-1 0 1,26 0-1,-38 3 320,0 1 0,0-1 0,0 1 1,-1-1-1,1 1 0,0-1 0,0 1 0,-1 0 0,1-1 0,0 1 1,-1 0-1,1 0 0,-1-1 0,1 1 0,-1 0 0,1 0 1,-1 0-1,1 0 0,-1 0 0,0 0 0,1 1 0,-1 0-122,1-1-1,-1 1 0,1-1 0,0 1 0,-1 0 1,1-1-1,0 0 0,0 1 0,0-1 1,1 1-1,-1-1 0,0 0 0,0 0 0,1 0 1,2 2-1,2-1-281,0-1 0,0 0 0,0 0 0,0 0 0,12-1 0,13-7-7722,-11-6-3311</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3:58.186"/>
    </inkml:context>
    <inkml:brush xml:id="br0">
      <inkml:brushProperty name="width" value="0.025" units="cm"/>
      <inkml:brushProperty name="height" value="0.025" units="cm"/>
    </inkml:brush>
  </inkml:definitions>
  <inkml:trace contextRef="#ctx0" brushRef="#br0">34 0 15791,'0'0'5077,"1"12"-2755,-5 190 3845,-16 11-4310,9-115-1037,13-78-313,11-66-281,0-10-315,40-140-909,-47 179 916,1 0 0,1 0 0,0 0 0,1 1 0,1 0-1,0 1 1,1 0 0,21-21 0,-29 32 70,1 1-1,0 0 0,0 0 1,0 0-1,0 1 0,0-1 1,1 1-1,-1 0 0,1 0 0,-1 1 1,1-1-1,0 1 0,0 0 1,0 0-1,9 0 0,-13 1 11,-1 0 0,1 0 0,0 1 0,-1-1-1,1 0 1,-1 0 0,1 0 0,0 0 0,-1 1 0,1-1-1,-1 0 1,1 0 0,-1 1 0,1-1 0,-1 0-1,1 1 1,-1-1 0,1 1 0,-1-1 0,1 1 0,-1-1-1,0 1 1,1-1 0,-1 1 0,0-1 0,0 1-1,1-1 1,-1 1 0,0 0 0,0 0 0,-1 24 76,0-20-24,0 1-1,-1-1 0,0 1 1,-1-1-1,1 0 0,-5 8 1,-2-3 82,1 0 0,-1 0 0,-1-1 0,0 0 0,0-1 0,0 0 0,-1-1 0,-1 0 0,1-1 0,-14 6 0,25-12-188,0 0 1,0 0 0,0 0-1,0 0 1,0 0 0,0 0-1,1-1 1,-1 1 0,0 0-1,0 0 1,0 0 0,0 0-1,0 0 1,0-1 0,0 1-1,0 0 1,0 0 0,0 0-1,0 0 1,0 0 0,0-1-1,0 1 1,0 0 0,0 0-1,0 0 1,0 0 0,0 0-1,0-1 1,0 1 0,0 0-1,0 0 1,0 0 0,0 0-1,0 0 1,0-1 0,0 1-1,-1 0 1,1 0 0,0 0 0,0 0-1,0 0 1,0 0 0,0 0-1,0 0 1,0-1 0,-1 1-1,1 0 1,0 0 0,0 0-1,0 0 1,0 0 0,0 0-1,-1 0 1,1 0 0,0 0-1,0 0 1,0 0 0,0 0-1,0 0 1,-1 0 0,1 0-1,9-11-3864,11-1-1851,5 2-1318</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3:58.559"/>
    </inkml:context>
    <inkml:brush xml:id="br0">
      <inkml:brushProperty name="width" value="0.025" units="cm"/>
      <inkml:brushProperty name="height" value="0.025" units="cm"/>
    </inkml:brush>
  </inkml:definitions>
  <inkml:trace contextRef="#ctx0" brushRef="#br0">127 59 3812,'0'0'19570,"-8"-1"-17007,0-1-2188,0 2 1,0-1 0,0 1-1,-1 0 1,1 1 0,-12 2 0,17-2-345,0-1 1,1 1 0,-1 0-1,1 0 1,0 0 0,-1 1 0,1-1-1,0 1 1,0-1 0,-1 1 0,1 0-1,1-1 1,-1 1 0,0 0-1,0 0 1,1 0 0,-1 1 0,1-1-1,-1 0 1,1 1 0,0-1-1,0 1 1,0-1 0,1 1 0,-1-1-1,0 1 1,1-1 0,-1 4 0,1-4-28,0 0 0,0 0 1,0 0-1,0-1 1,0 1-1,0 0 0,0 0 1,1 0-1,-1-1 1,0 1-1,1 0 0,0 0 1,-1-1-1,1 1 1,0 0-1,0-1 0,0 1 1,0-1-1,0 1 1,0-1-1,1 0 0,1 3 1,0-3 6,0 1 0,0-1 0,-1 1 0,1-1 0,0 0 0,0 0 0,0 0 0,0-1 0,1 1 0,-1-1 0,0 0 0,5 0 0,-2 0 10,1 0-1,0-1 1,-1 0 0,1 0-1,-1-1 1,1 0-1,-1 0 1,0 0 0,0-1-1,0 0 1,0 0-1,10-8 1,-12 7-2,-1 0 0,0 0-1,1 0 1,-2-1 0,1 0 0,0 1 0,-1-1 0,0 0-1,0 0 1,0 0 0,-1-1 0,0 1 0,0 0-1,1-10 1,-2 13-49,0 0 1,0-1-1,0 1 0,0 0 0,0 0 1,0 0-1,-1 0 0,1 0 1,-1 0-1,0 0 0,1 0 0,-1 0 1,0 0-1,0 0 0,0 0 0,0 1 1,0-1-1,-1 0 0,1 1 0,0-1 1,-1 1-1,1-1 0,-1 1 0,0 0 1,1-1-1,-1 1 0,0 0 0,0 0 1,0 0-1,0 1 0,0-1 0,0 0 1,0 1-1,0-1 0,0 1 1,0 0-1,0 0 0,0-1 0,-3 2 1,4-2-61,1 1 0,-1 0 0,1 0 0,-1 0 1,1 0-1,-1 0 0,1 0 0,-1 0 1,0 0-1,1 1 0,-1-1 0,1 0 1,-1 0-1,1 0 0,-1 1 0,1-1 0,-1 0 1,1 0-1,-1 1 0,1-1 0,-1 0 1,1 1-1,0-1 0,-1 1 0,1-1 1,-1 0-1,1 1 0,0-1 0,0 1 0,-1-1 1,1 1-1,0-1 0,0 1 0,-1-1 1,1 1-1,0 0 0,0-1 0,0 1 1,0-1-1,0 1 0,0-1 0,0 1 0,0 0 1,0-1-1,0 1 0,0-1 0,0 1 1,1-1-1,-1 1 0,0 0 0,1 1-214,0 0 0,0 0 0,0 0 0,0 0 0,0-1 0,0 1 0,0 0 0,1-1 0,-1 1 0,0-1 0,1 1 0,0-1 0,1 2 0,3-1-924,0 1 1,0-1 0,-1 0 0,1-1 0,0 0 0,1 0-1,5 1 1,22-1-6946</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3:58.886"/>
    </inkml:context>
    <inkml:brush xml:id="br0">
      <inkml:brushProperty name="width" value="0.025" units="cm"/>
      <inkml:brushProperty name="height" value="0.025" units="cm"/>
    </inkml:brush>
  </inkml:definitions>
  <inkml:trace contextRef="#ctx0" brushRef="#br0">165 0 2530,'0'0'24552,"-10"0"-23442,1 1-942,0-1 0,0 2 0,0-1 1,0 1-1,0 1 0,1-1 0,-1 2 0,1-1 0,0 1 1,0 0-1,0 1 0,0 0 0,1 0 0,0 1 0,0-1 1,0 2-1,-8 9 0,15-15-185,0-1-1,0 1 1,0-1 0,0 0 0,0 1-1,0-1 1,0 0 0,0 1 0,0-1-1,0 1 1,0-1 0,0 0 0,1 1-1,-1-1 1,0 0 0,0 1 0,0-1-1,1 0 1,-1 1 0,0-1 0,0 0-1,1 1 1,-1-1 0,0 0-1,1 0 1,-1 1 0,0-1 0,1 0-1,-1 0 1,0 0 0,1 1 0,-1-1-1,0 0 1,1 0 0,-1 0 0,1 0-1,-1 0 1,0 0 0,1 0 0,-1 0-1,1 0 1,-1 0 0,0 0 0,1 0-1,-1 0 1,1 0 0,-1 0 0,1-1-1,29 1-524,-25 0 339,201-13-4970,-206 13 5202,1 0 0,-1 0 1,1 0-1,-1 0 0,0 0 0,1 0 0,-1 0 0,1 0 1,-1 0-1,1 0 0,-1 0 0,1 0 0,-1 0 0,1 0 0,-1 1 1,0-1-1,1 0 0,-1 0 0,1 1 0,-1-1 0,0 0 1,1 0-1,-1 1 0,1-1 0,-1 0 0,0 1 0,0-1 0,1 0 1,-1 1-1,0-1 0,0 1 0,1 0 0,-7 14 1484,-20 12 1164,19-23-2463,0 1 0,0-1 1,-1 0-1,1-1 0,-1 1 0,0-2 1,0 1-1,0-1 0,0 0 1,0-1-1,0 0 0,0 0 1,-16-1-1,24 0-312,0 0-1,0 0 1,-1 0 0,1 0 0,0 0-1,0 0 1,-1 0 0,1 0 0,0 0-1,0 0 1,-1 0 0,1 0 0,0 0-1,0 0 1,-1 0 0,1-1 0,0 1-1,0 0 1,0 0 0,-1 0-1,1 0 1,0 0 0,0-1 0,0 1-1,0 0 1,-1 0 0,1 0 0,0-1-1,0 1 1,0 0 0,0 0 0,0-1-1,0 1 1,0 0 0,-1 0 0,1 0-1,0-1 1,0 1 0,0 0 0,0-1-1,8-9-5757,15-5-4678,-3 6 1421</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3:59.274"/>
    </inkml:context>
    <inkml:brush xml:id="br0">
      <inkml:brushProperty name="width" value="0.025" units="cm"/>
      <inkml:brushProperty name="height" value="0.025" units="cm"/>
    </inkml:brush>
  </inkml:definitions>
  <inkml:trace contextRef="#ctx0" brushRef="#br0">200 1 18097,'0'0'6710,"-12"0"-4478,1 0-1975,-1 0 0,1 0 0,0 1 0,-1 1 0,1 0 0,0 1 0,0 0 0,0 0 0,0 1 1,1 1-1,-1 0 0,-12 8 0,21-12-245,0 0-9,0 0 0,0 0 0,0 1 0,1-1 0,-1 0 0,0 1 0,0-1 0,1 1 1,-1 0-1,1 0 0,-1-1 0,1 1 0,0 0 0,0 0 0,0 0 0,0 0 0,0 1 0,0-1 1,1 0-1,-1 0 0,0 5 0,5-5-46,0-1 0,0 1-1,1-1 1,-1 0 0,0 0 0,0-1 0,1 1 0,-1-1-1,0 0 1,9 0 0,-11 0 5,200 0-2711,-199 3 3730,-11 4-192,-11 6 201,-135 62 1738,228-114-17574,-46 20 8120</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3:59.601"/>
    </inkml:context>
    <inkml:brush xml:id="br0">
      <inkml:brushProperty name="width" value="0.025" units="cm"/>
      <inkml:brushProperty name="height" value="0.025" units="cm"/>
    </inkml:brush>
  </inkml:definitions>
  <inkml:trace contextRef="#ctx0" brushRef="#br0">14 0 14734,'0'0'16912,"-8"61"-16079,3-42-545,5-2-288,0-2-1025,0-5-2146,5-5-4196</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00.165"/>
    </inkml:context>
    <inkml:brush xml:id="br0">
      <inkml:brushProperty name="width" value="0.025" units="cm"/>
      <inkml:brushProperty name="height" value="0.025" units="cm"/>
    </inkml:brush>
  </inkml:definitions>
  <inkml:trace contextRef="#ctx0" brushRef="#br0">33 0 10826,'0'0'15887,"-3"12"-14867,-2 8-654,-15 56 1134,19-69-1395,0 0 0,0 0 0,0 1 1,1-1-1,-1 0 0,2 0 1,-1 1-1,3 8 0,-2-15-96,0 0-1,0-1 0,0 1 0,0 0 1,0 0-1,0-1 0,0 1 1,0-1-1,1 1 0,-1-1 1,0 1-1,0-1 0,0 0 0,1 0 1,-1 0-1,0 1 0,1-1 1,-1 0-1,0-1 0,2 1 1,30-3 51,-1-9-535,-27 10 342,0 0-1,0 0 1,1 0-1,-1 1 1,0-1-1,1 1 1,8-1-1,-14 2 122,0 1 0,1-1-1,-1 0 1,1 0 0,-1 0-1,0 0 1,1 0 0,-1 0-1,0 0 1,1 1 0,-1-1-1,0 0 1,1 0 0,-1 0-1,0 1 1,1-1 0,-1 0-1,0 0 1,0 1 0,1-1-1,-1 0 1,0 1 0,0-1-1,0 0 1,1 1 0,-1-1-1,0 0 1,0 1 0,0-1-1,0 0 1,0 1 0,0-1-1,0 1 1,0 0 0,-2 19 83,-13 19 866,8-28-531,-1-1 0,-1-1 0,-18 17 0,23-22-311,0-1 0,0 0 0,0 0-1,0 0 1,0-1 0,-1 0 0,1 1 0,-1-1 0,0-1 0,1 1-1,-1-1 1,0 0 0,-5 1 0,10-2-119,-1 0-1,1 0 1,0 0-1,0 0 1,-1 0-1,1 0 1,0 0 0,0-1-1,-1 1 1,1 0-1,0 0 1,0 0-1,-1 0 1,1 0 0,0 0-1,0-1 1,-1 1-1,1 0 1,0 0-1,0 0 1,0-1 0,0 1-1,-1 0 1,1 0-1,0 0 1,0-1 0,0 1-1,0 0 1,0 0-1,0-1 1,0 1-1,0 0 1,0-1 0,-1 1-1,1 0 1,0 0-1,0-1 1,0 1-1,1 0 1,-1 0 0,0-1-1,0 1 1,0 0-1,0 0 1,0-1-1,0 1 1,0 0 0,0 0-1,0-1 1,1 1-1,-1 0 1,0 0-1,0-1 1,0 1 0,0 0-1,1 0 1,-1 0-1,0 0 1,0-1-1,1 1 1,-1 0 0,0 0-1,13-15-3203,30-19-6718,-17 15 1789</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00.541"/>
    </inkml:context>
    <inkml:brush xml:id="br0">
      <inkml:brushProperty name="width" value="0.025" units="cm"/>
      <inkml:brushProperty name="height" value="0.025" units="cm"/>
    </inkml:brush>
  </inkml:definitions>
  <inkml:trace contextRef="#ctx0" brushRef="#br0">39 0 18930,'0'0'11563,"-29"57"-10314,23-38-640,3-2-513,3-1-96,0-4-737,6-3-897,9-3-1216,-3-6-1282,-3 0-1698,0-1-6149</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00.867"/>
    </inkml:context>
    <inkml:brush xml:id="br0">
      <inkml:brushProperty name="width" value="0.025" units="cm"/>
      <inkml:brushProperty name="height" value="0.025" units="cm"/>
    </inkml:brush>
  </inkml:definitions>
  <inkml:trace contextRef="#ctx0" brushRef="#br0">0 1 19667,'0'0'5797,"48"18"-29756</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44.298"/>
    </inkml:context>
    <inkml:brush xml:id="br0">
      <inkml:brushProperty name="width" value="0.025" units="cm"/>
      <inkml:brushProperty name="height" value="0.025" units="cm"/>
    </inkml:brush>
  </inkml:definitions>
  <inkml:trace contextRef="#ctx0" brushRef="#br0">319 0 15855,'0'0'3849,"-8"11"-2787,-260 333 2942,262-337-3896,-21 29 232,26-35-339,0 0 0,0 0 0,0 1 1,0-1-1,1 0 0,-1 1 0,0-1 1,1 0-1,-1 1 0,1-1 0,-1 1 1,1-1-1,0 1 0,0-1 0,0 1 1,0-1-1,0 1 0,0 0 0,0-1 1,0 1-1,1 1 0,10-2-497,-1-3 47,-1-1 1,0 0-1,0-1 1,0 0 0,0-1-1,0 1 1,-1-2-1,0 1 1,0-1-1,14-13 1,4-6-1615,38-48 0,29-61 1410,-56 69 7322,-48 91-6537,-64 173 2480,66-170-2175,2 0-1,1 0 1,1 0 0,2 1 0,0 35 0,3-64-483,0 1 0,0 0 0,1-1 1,-1 1-1,1-1 0,-1 1 0,1-1 0,-1 1 1,1-1-1,0 0 0,0 1 0,0-1 0,-1 0 0,1 1 1,1-1-1,-1 0 0,0 0 0,0 0 0,0 0 0,0 0 1,2 1-1,-2-2-69,0 1 1,-1-1 0,1 0 0,-1 0-1,1 0 1,0 1 0,-1-1-1,1 0 1,0 0 0,-1 0-1,1 0 1,-1 0 0,1 0-1,0 0 1,-1 0 0,1 0-1,0-1 1,-1 1 0,1 0-1,-1 0 1,1 0 0,0-1-1,-1 1 1,1 0 0,-1-1-1,1 1 1,-1-1 0,1 1 0,-1 0-1,1-1 1,-1 1 0,0-1-1,1 1 1,-1-1 0,1 1-1,-1-1 1,0 0 0,0 1-1,1-1 1,-1 1 0,0-1-1,0 0 1,0 1 0,0-1-1,0 0 1,0 1 0,0-1-1,0 1 1,0-1 0,0 0-1,1-25-4977,-1-6-2489</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01.225"/>
    </inkml:context>
    <inkml:brush xml:id="br0">
      <inkml:brushProperty name="width" value="0.025" units="cm"/>
      <inkml:brushProperty name="height" value="0.025" units="cm"/>
    </inkml:brush>
  </inkml:definitions>
  <inkml:trace contextRef="#ctx0" brushRef="#br0">1 1 17809,'0'0'10826,"51"45"-14381,-46-40-1570</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01.568"/>
    </inkml:context>
    <inkml:brush xml:id="br0">
      <inkml:brushProperty name="width" value="0.025" units="cm"/>
      <inkml:brushProperty name="height" value="0.025" units="cm"/>
    </inkml:brush>
  </inkml:definitions>
  <inkml:trace contextRef="#ctx0" brushRef="#br0">42 1 8872,'0'0'16411,"-1"12"-15840,-1-2-537,-16 120 1836,-2 144 0,26-241-2101,2-17-2482,-8-16 2454,0 0 0,0 0 0,1 1-1,-1-1 1,0 0 0,1 0 0,-1 1 0,0-1 0,1 0-1,-1 0 1,0 0 0,1 0 0,-1 1 0,0-1 0,1 0-1,-1 0 1,1 0 0,-1 0 0,0 0 0,1 0 0,-1 0-1,1 0 1,-1 0 0,0 0 0,1 0 0,-1 0 0,1 0-1,-1-1 1,0 1 0,1 0 0,0-1 0,1-3-4519,0-10-1948</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01.942"/>
    </inkml:context>
    <inkml:brush xml:id="br0">
      <inkml:brushProperty name="width" value="0.025" units="cm"/>
      <inkml:brushProperty name="height" value="0.025" units="cm"/>
    </inkml:brush>
  </inkml:definitions>
  <inkml:trace contextRef="#ctx0" brushRef="#br0">0 24 16432,'0'0'11274,"60"-23"-10377,-36 22-737,3 1-128,-2 0-96,3 0-1089,-2 2-1121,-1 7-513,-1-5-1761,-1 0-2627</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02.627"/>
    </inkml:context>
    <inkml:brush xml:id="br0">
      <inkml:brushProperty name="width" value="0.025" units="cm"/>
      <inkml:brushProperty name="height" value="0.025" units="cm"/>
    </inkml:brush>
  </inkml:definitions>
  <inkml:trace contextRef="#ctx0" brushRef="#br0">56 78 6566,'0'0'5974,"0"-8"-3428,-3-24-765,4 8 978,5 11 3880,-5 38-4167,-3 13-1919,-2 1 0,-2 0 0,-12 43 0,8-41 53,2 0 0,-4 58 0,12-98-606,0 0 0,0 1 0,0-1 0,0 0 0,0 1 0,0-1 0,0 0 0,0 1 0,1-1 0,-1 0 0,0 0 0,1 1 0,-1-1 0,1 0 0,-1 0 0,1 0 0,0 1 0,0-1 0,-1 0 0,1 0 0,0 0 0,0 0 0,0-1 0,0 1 0,0 0 0,0 0 0,0 0 0,1-1 0,0 2 0,3-1 0,0 0 0,0 0 0,0-1 0,0 0 0,-1 1 0,10-2 0,2 0 0,-1-3-2823,7-9-6732,-13 6 5427</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03.422"/>
    </inkml:context>
    <inkml:brush xml:id="br0">
      <inkml:brushProperty name="width" value="0.025" units="cm"/>
      <inkml:brushProperty name="height" value="0.025" units="cm"/>
    </inkml:brush>
  </inkml:definitions>
  <inkml:trace contextRef="#ctx0" brushRef="#br0">0 0 7143,'0'0'22277,"1"12"-21893,-1 111-368,10-111-3597,-4-10-603,-2-1-3836</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04.481"/>
    </inkml:context>
    <inkml:brush xml:id="br0">
      <inkml:brushProperty name="width" value="0.025" units="cm"/>
      <inkml:brushProperty name="height" value="0.025" units="cm"/>
    </inkml:brush>
  </inkml:definitions>
  <inkml:trace contextRef="#ctx0" brushRef="#br0">28 0 13677,'0'0'12321,"0"11"-11531,-4 61 707,-12 75 1,13-116-1148,-1 55-1,4-85-344,0-1 0,0 1 0,0-1 1,0 1-1,-1-1 0,1 1 0,0-1 0,0 1 0,0-1 0,0 1 0,0-1 0,0 1 1,1-1-1,-1 0 0,0 1 0,0-1 0,0 1 0,0-1 0,1 1 0,-1-1 0,0 1 1,0-1-1,1 1 0,-1-1 0,0 0 0,1 1 0,-1-1 0,0 0 0,1 1 0,-1-1 0,1 0 1,-1 1-1,0-1 0,1 0 0,-1 0 0,1 0 0,-1 1 0,1-1 0,-1 0 0,1 0 1,-1 0-1,1 0 0,-1 0 0,1 0 0,-1 0 0,1 0 0,-1 0 0,1 0 0,-1 0 1,1 0-1,-1 0 0,1 0 0,-1-1 0,1 1 0,-1 0 0,0 0 0,1-1 0,2 0 22,-1 0 0,0-1 0,0 1 0,0 0 0,-1-1 0,1 0 0,0 1 0,-1-1 0,1 0 0,2-4 0,1-6-100,-1-1 0,0 0 0,-1 0 1,-1 0-1,0 0 0,0 0 0,-1-1 0,-1 1 1,0 0-1,-3-17 0,-2 16-109,-2 14-106,7 1 271,-1 0 0,0 0 0,0 0-1,0 0 1,1 0 0,-1 0 0,0 0 0,1 0-1,-1 0 1,1 0 0,0 0 0,-1 0 0,1 1-1,0-1 1,-1 0 0,1 0 0,0 2 0,0-1 29,0 1 0,0 0 0,0-1 0,0 1 0,0-1 0,1 1 0,-1-1 0,1 1 0,-1-1 0,1 1 0,0-1 0,0 1 0,1-1 0,-1 0 0,0 0 0,1 1 0,-1-1 0,1 0 0,-1 0 0,1-1 0,3 4 0,0-3 17,-1 1 0,0-1 0,1-1 0,-1 1 0,1-1 1,-1 1-1,1-1 0,0-1 0,0 1 0,0-1 0,5 1 0,-4-1-2,0-1-1,-1 1 0,1-1 0,0 0 0,0 0 0,0-1 0,-1 0 0,1 0 0,-1 0 0,1-1 0,8-5 0,-11 6-15,0 0-1,0 0 0,0-1 1,0 1-1,-1-1 0,1 1 0,-1-1 1,0 0-1,0 0 0,0 0 0,0 0 1,0-1-1,0 1 0,-1 0 0,0-1 1,0 1-1,0-1 0,0 1 0,0-1 1,0-7-1,-1 34-219,-2-13 217,2 0-1,0-1 1,0 1 0,0 0 0,2 0 0,-1 0 0,1 0 0,0-1 0,1 1 0,0-1 0,1 0 0,0 1-1,0-2 1,10 16 0,-13-24-8,15 22-133,0 0 1,-1 1-1,15 31 0,-26-46 91,-1-1-1,0 1 1,-1 0 0,0 0 0,0 0 0,-1 0-1,0 0 1,0 0 0,-1 1 0,0-1 0,0 0 0,-1 0-1,0 0 1,-1 0 0,-3 13 0,3-16 114,-1 1 1,0-1 0,0 0-1,0 1 1,-1-1 0,0-1-1,0 1 1,0-1 0,0 1-1,-9 5 1,12-9-20,-1 1 0,1-1 1,0 0-1,-1 0 0,1 0 0,-1 0 0,1-1 0,-1 1 1,1 0-1,-1-1 0,0 1 0,1-1 0,-1 1 0,0-1 1,0 0-1,1 0 0,-1 0 0,0 0 0,1 0 0,-1 0 1,0 0-1,0 0 0,1-1 0,-1 1 0,0-1 0,1 1 1,-1-1-1,1 0 0,-1 1 0,0-1 0,1 0 0,0 0 0,-1 0 1,1 0-1,0-1 0,-1 1 0,1 0 0,0 0 0,0-1 1,0 1-1,-1-2 0,-5-13-125,1 0 1,0 0-1,1-1 0,0 1 1,2-1-1,0 0 1,1 0-1,1 0 0,0 0 1,1-1-1,3-17 0,-3 31 21,0 0 0,1-1-1,0 1 1,0 0-1,0 0 1,0 0-1,1 0 1,0 0-1,0 0 1,0 0-1,0 0 1,0 0 0,1 1-1,0-1 1,-1 1-1,1 0 1,0 0-1,8-5 1,28-15-2258,5 4-4044,-26 12 1931,20-8-11492</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05.391"/>
    </inkml:context>
    <inkml:brush xml:id="br0">
      <inkml:brushProperty name="width" value="0.025" units="cm"/>
      <inkml:brushProperty name="height" value="0.025" units="cm"/>
    </inkml:brush>
  </inkml:definitions>
  <inkml:trace contextRef="#ctx0" brushRef="#br0">75 1 16912,'0'0'8050,"0"13"-7030,-4 104 1242,-4-1-1,-39 184 1,32-219-2262,15-81 0,0 0 0,0 0 0,0 0 0,0 0 0,0-1 0,0 1 0,0 0 0,0 0 0,0 0 0,0 0 0,0 0 0,0 0 0,0-1 0,0 1 0,0 0 0,1 0 0,-1 0 0,0 0 0,0 0 0,0 0 0,0 0 0,0 0 0,0-1 0,0 1 0,1 0 0,-1 0 0,0 0 0,0 0 0,0 0 0,0 0 0,0 0 0,0 0 0,1 0 0,-1 0 0,0 0 0,0 0 0,0 0 0,0 0 0,0 0 0,1 0 0,-1 0 0,0 0 0,0 0 0,0 0 0,0 0 0,0 0 0,0 0 0,1 0 0,-1 1 0,0-1 0,0 0 0,0 0 0,0 0 0,0 0 0,0 0 0,0 0 0,1 0 0,-1 0 0,0 1 0,0-1 0,0 0 0,8-12 0,14-35 0,0-1 0,36-57 0,-51 93 0,1 1 0,0 0 0,1 0 0,0 1 0,0 0 0,1 1 0,1 0 0,-1 0 0,1 1 0,14-7 0,-23 14-3,0 0-1,0 0 1,-1 0-1,1 0 1,0 0-1,0 0 1,0 1-1,0-1 1,0 1-1,1-1 1,-1 1-1,0 0 1,0 0-1,0 0 1,0 0-1,0 0 1,0 0-1,0 1 1,0-1-1,4 2 1,-5-1-1,1 1 0,-1-1 0,0 1 1,0-1-1,0 1 0,0 0 1,0-1-1,0 1 0,0 0 1,0 0-1,-1 0 0,1-1 1,-1 1-1,1 0 0,-1 0 0,0 0 1,0 0-1,0 0 0,0 0 1,0 0-1,-1 2 0,1 2 17,-1-1-1,0 1 0,-1 0 1,0-1-1,0 1 0,0-1 1,0 1-1,-1-1 1,0 0-1,-6 9 0,-2 3 7,18-35-19,0-1 0,-1 0 0,-1-1 0,-1 1 0,-1-1 0,-1 0 0,0 0 0,-2-23 0,0 43 0,0-1 0,0 1 0,1 0 0,-1-1 0,0 1 0,1 0 0,-1 0 0,0-1 0,1 1 0,-1 0 0,0 0 0,1 0 0,-1 0 0,0-1 0,1 1 0,-1 0 0,0 0 0,1 0 0,-1 0 0,1 0 0,-1 0 0,0 0 0,1 0 0,-1 0 0,1 0 0,-1 0 0,0 0 0,1 0 0,-1 0 0,1 1 0,-1-1 0,0 0 0,1 0 0,-1 0 0,0 0 0,1 1 0,-1-1 0,1 1 0,18 7 0,-16-7 0,10 5-771,0-2 1,0 0-1,26 4 0,-4-3-4945,55-2 0,-75-3-7603</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06.283"/>
    </inkml:context>
    <inkml:brush xml:id="br0">
      <inkml:brushProperty name="width" value="0.025" units="cm"/>
      <inkml:brushProperty name="height" value="0.025" units="cm"/>
    </inkml:brush>
  </inkml:definitions>
  <inkml:trace contextRef="#ctx0" brushRef="#br0">177 19 14798,'0'0'233,"0"-1"0,1 0 0,-1 1 0,0-1-1,0 0 1,0 1 0,0-1 0,0 0 0,-1 1 0,1-1 0,0 0 0,0 1 0,0-1 0,-1 0-1,1 1 1,0-1 0,-1 1 0,1-1 0,0 0 0,-1 1 0,1-1 0,-1 1 0,1-1 0,-1 1-1,1-1 1,-1 1 0,1 0 0,-1-1 0,1 1 0,-1 0 0,1-1 0,-1 1 0,-1 0-1,-23 7 1702,-22 29-2086,35-24 477,0 0 0,1 1 0,0 0 0,1 1 0,0 0 0,2 1 0,-11 22 0,19-37-310,0 0 0,0 0 0,0 1 0,0-1 0,0 0 0,0 1 0,0-1 0,0 0 0,0 1 1,0-1-1,0 0 0,0 1 0,1-1 0,-1 0 0,0 0 0,0 1 0,0-1 0,0 0 0,0 0 0,1 1 0,-1-1 1,0 0-1,0 0 0,1 1 0,-1-1 0,0 0 0,0 0 0,1 0 0,-1 0 0,0 1 0,1-1 0,-1 0 1,0 0-1,0 0 0,1 0 0,-1 0 0,0 0 0,1 0 0,-1 0 0,0 0 0,1 0 0,-1 0 0,0 0 0,1 0 1,-1 0-1,0 0 0,0 0 0,1 0 0,-1 0 0,0-1 0,1 1 0,-1 0 0,0 0 0,1-1 0,19-5 421,40-22-135,-45 20-293,-1 1 1,1 1 0,-1 0-1,2 0 1,-1 2 0,1 0-1,-1 0 1,30-1 0,-44 5 8,-1 0 0,1 0 0,-1 0-1,0 0 1,1 0 0,-1 0 0,1 0 0,-1 0 0,1 0 0,-1 1 0,0-1 0,1 0-1,-1 0 1,1 0 0,-1 1 0,0-1 0,1 0 0,-1 0 0,0 1 0,1-1 0,-1 0-1,0 1 1,1-1 0,-1 0 0,0 1 0,0-1 0,1 0 0,-1 1 0,0-1 0,0 1-1,0-1 1,0 0 0,1 1 0,-2 19 471,2 4-55,-1-23-426,0 0 1,1-1-1,-1 1 1,0 0-1,1-1 0,-1 1 1,1-1-1,-1 1 0,1 0 1,-1-1-1,1 1 1,-1-1-1,1 1 0,0-1 1,-1 0-1,1 1 1,0-1-1,-1 0 0,1 1 1,0-1-1,-1 0 1,1 0-1,0 1 0,0-1 1,-1 0-1,1 0 1,0 0-1,0 0 0,-1 0 1,2 0-1,3-1 28,0 0 0,0 0 0,0 0 0,0-1 0,0 0 0,0 1 0,-1-2 0,1 1-1,-1 0 1,0-1 0,5-3 0,49-42-542,-40 33 35,11-8-2658,14-12-12024,-31 22 9938</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07.525"/>
    </inkml:context>
    <inkml:brush xml:id="br0">
      <inkml:brushProperty name="width" value="0.025" units="cm"/>
      <inkml:brushProperty name="height" value="0.025" units="cm"/>
    </inkml:brush>
  </inkml:definitions>
  <inkml:trace contextRef="#ctx0" brushRef="#br0">39 41 8968,'0'0'7917,"1"-8"-4740,1-19-329,-2 21-395,0 23-1701,-4 28 385,-13 59 0,10-64-596,1 0 0,-1 49 0,7-89-540,0 1 0,0-1 0,0 0 0,0 1 0,0-1 0,0 0 0,0 1 0,0-1 0,0 0-1,0 1 1,0-1 0,0 0 0,0 0 0,1 1 0,-1-1 0,0 0 0,0 0 0,0 1 0,0-1 0,1 0 0,-1 0-1,0 1 1,0-1 0,1 0 0,-1 0 0,0 0 0,0 1 0,1-1 0,-1 0 0,0 0 0,1 0 0,-1 0-1,0 0 1,1 0 0,-1 0 0,0 0 0,1 0 0,-1 0 0,0 0 0,0 0 0,1 0 0,-1 0 0,0 0-1,1 0 1,-1 0 0,0 0 0,1 0 0,-1 0 0,0 0 0,0-1 0,1 1 0,-1 0 0,0 0 0,1 0-1,-1-1 1,0 1 0,17-13-138,-13 3 110,1-1 0,-2 1 0,1-1 0,-2 0 0,1 0 1,-1 0-1,-1 0 0,0 0 0,-1 0 0,0 0 0,-1-13 0,0 1 24,1 29 94,-1-4-73,0 0-1,0 0 0,1 1 0,-1-1 1,1 0-1,0 1 0,0-1 0,0 0 1,0 1-1,0-1 0,0 1 0,1-1 1,-1 0-1,1 1 0,0-1 0,-1 0 1,1 0-1,0 0 0,0 1 0,0-1 0,1 0 1,-1 0-1,0 0 0,1-1 0,0 1 1,-1 0-1,1 0 0,0-1 0,0 1 1,0-1-1,0 0 0,0 0 0,0 1 1,0-1-1,0 0 0,0-1 0,1 1 1,3 1-1,5-2 16,-1 1 1,1-2-1,-1 1 1,1-1-1,-1-1 1,0 0-1,1-1 1,-1 0-1,0 0 1,0-1-1,-1 0 1,1-1-1,-1 0 1,0 0-1,-1-1 1,1 0-1,-1-1 0,0 0 1,0 0-1,-1-1 1,7-8-1,-5 0-11,-14 12-122,3 4 97,0 1 1,0 0-1,1 0 1,-1 0-1,0 0 0,0 0 1,0 0-1,1 0 1,-1 0-1,0 1 0,1-1 1,-3 4-1,-1 1 35,2-3 11,0 0-1,0 0 0,0 0 1,1 1-1,-1-1 0,1 1 1,0 0-1,0-1 0,1 1 1,-1 0-1,1 0 0,-1 0 1,0 5-1,2-8-5,15-7-141,-15 6 91,0-1 1,0 1-1,1 0 0,-1 0 1,0 0-1,0 0 0,0 0 1,0 0-1,1-1 0,-1 1 0,0 0 1,0 0-1,0 0 0,0 0 1,1 0-1,-1 0 0,0 0 1,0 0-1,0 0 0,1 0 1,-1 0-1,0 0 0,0 0 1,0 0-1,1 0 0,-1 0 0,0 0 1,0 0-1,0 0 0,1 0 1,-1 0-1,0 0 0,0 1 1,0-1-1,0 0 0,1 0 1,-1 0-1,0 0 0,0 0 1,0 0-1,0 1 0,0-1 0,1 0 1,-1 0-1,0 0 0,0 0 1,0 1-1,0-1 0,0 0 1,0 0-1,0 0 0,0 1 1,0-1-1,0 0 0,0 0 0,0 1 1,-4 7 103,0 0 1,0 0 0,1 0-1,0 1 1,0-1 0,1 1-1,0 0 1,1 0 0,-1 0-1,2 0 1,0 11 0,0-19-89,0 0 1,1-1-1,-1 1 1,1 0-1,-1-1 1,1 1-1,-1 0 1,1-1-1,0 1 1,-1-1-1,1 1 1,0-1-1,-1 1 1,1-1-1,0 0 1,-1 1-1,1-1 1,0 0-1,0 1 1,0-1-1,-1 0 1,1 0-1,0 0 1,0 0-1,0 0 1,-1 0-1,1 0 1,1 0-1,31 0 96,-27 0-70,1-1-9,0 0 0,0-1 0,0 0 0,0 0 0,0 0 0,0-1 0,-1 0 0,1 0 0,-1-1-1,0 0 1,0 0 0,0 0 0,-1-1 0,1 0 0,6-8 0,-3 4 13,-1-1 0,0 0-1,0 0 1,-1 0 0,-1-1 0,0 0-1,0-1 1,4-13 0,-8 18-33,-1-1 0,0 0 0,0 0 0,0-15 0,-2 23 0,0-1 0,0 1 0,0-1 0,0 1 0,0 0 0,0-1 0,0 1 0,0 0 0,0 0 0,0 0 0,0 0 0,0 0 0,0 0 0,0 0 0,0 0 0,0 0 0,0 0 0,0 1 0,0-1 0,0 0 0,-2 1 0,-6 6 0,1 1 0,-1 0 0,1 0 0,1 1 0,0 0 0,0 0 0,0 1 0,1 0 0,1 0 0,-6 13 0,10-22 0,1-1 0,-1 1 0,1 0 0,-1 0 0,1 0 0,-1 0 0,1 0 0,0 0 0,-1 0 0,1 0 0,0 0 0,0 0 0,0 0 0,0 0 0,0 0 0,0 0 0,0 1 0,0-1 0,0 0 0,1 0 0,-1 0 0,0 0 0,1 0 0,-1 0 0,1 0 0,-1-1 0,1 1 0,-1 0 0,1 0 0,-1 0 0,1 0 0,0 0 0,0-1 0,-1 1 0,1 0 0,0-1 0,0 1 0,0-1 0,1 1 0,3 1 0,0-1 0,0-1 0,1 1 0,-1-1 0,0 0 0,10-1 0,4 1 0,113-8-214,-131 11 246,1 0 82,4-13-46,-3 3-169,-1 0-1,1 0 1,1 0-1,-1 0 1,1 0-1,0 1 1,1-1 0,0 1-1,0 0 1,0 0-1,0 1 1,1 0-1,0 0 1,0 0 0,1 1-1,-1 0 1,13-6-1,-17 9-189,25-13-4757,-13 0-1715,-7 1-2307</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07.869"/>
    </inkml:context>
    <inkml:brush xml:id="br0">
      <inkml:brushProperty name="width" value="0.025" units="cm"/>
      <inkml:brushProperty name="height" value="0.025" units="cm"/>
    </inkml:brush>
  </inkml:definitions>
  <inkml:trace contextRef="#ctx0" brushRef="#br0">6 15 21268,'-5'-1'2274,"5"-3"1121,10 2-3843,5-1-2467,1-2-4676</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44.627"/>
    </inkml:context>
    <inkml:brush xml:id="br0">
      <inkml:brushProperty name="width" value="0.025" units="cm"/>
      <inkml:brushProperty name="height" value="0.025" units="cm"/>
    </inkml:brush>
  </inkml:definitions>
  <inkml:trace contextRef="#ctx0" brushRef="#br0">0 0 11050,'0'0'16304,"63"49"-15760,-18-39-383,6-5-129,-1 2-1121,0-7-2915,-9 0-4676</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08.384"/>
    </inkml:context>
    <inkml:brush xml:id="br0">
      <inkml:brushProperty name="width" value="0.025" units="cm"/>
      <inkml:brushProperty name="height" value="0.025" units="cm"/>
    </inkml:brush>
  </inkml:definitions>
  <inkml:trace contextRef="#ctx0" brushRef="#br0">0 1 14990,'0'0'13101,"66"35"-11660,-15-34-384,8-1-64,7 0-224,0 0-353,-3 0-416,-10 0 0,-6 0-224,-14 2-1154,-10 7-1152,-14-5-2595</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09.237"/>
    </inkml:context>
    <inkml:brush xml:id="br0">
      <inkml:brushProperty name="width" value="0.025" units="cm"/>
      <inkml:brushProperty name="height" value="0.025" units="cm"/>
    </inkml:brush>
  </inkml:definitions>
  <inkml:trace contextRef="#ctx0" brushRef="#br0">16 107 5990,'2'-8'2680,"3"-8"-1497,10-35 3845,0 20 2758,-16 40-4189,2 14-3244,0-6-38,-9 169 2786,3-92-3179,2 2-4787,0-109-707,-9-6 1397,7 11 1233,-12-19-6833</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09.580"/>
    </inkml:context>
    <inkml:brush xml:id="br0">
      <inkml:brushProperty name="width" value="0.025" units="cm"/>
      <inkml:brushProperty name="height" value="0.025" units="cm"/>
    </inkml:brush>
  </inkml:definitions>
  <inkml:trace contextRef="#ctx0" brushRef="#br0">1 89 10474,'0'0'14008,"0"-8"-12674,0 6-1262,0 0-1,1 0 0,-1 0 1,0 0-1,0 1 0,1-1 1,-1 0-1,1 0 0,0 1 1,-1-1-1,1 0 0,0 1 0,0-1 1,0 0-1,0 1 0,0 0 1,0-1-1,1 1 0,-1-1 1,3-1-1,2 0 135,1 1 1,-1-1-1,1 1 0,-1 0 0,1 1 1,8-2-1,-9 2-176,147-21 1220,-129 19-1966,1 2 0,0 1 0,0 1-1,28 4 1,-47-4-533,-1 1 0,1-1-1,-1 1 1,0 1 0,1-1 0,8 6 0,-2 1-6086</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10.155"/>
    </inkml:context>
    <inkml:brush xml:id="br0">
      <inkml:brushProperty name="width" value="0.025" units="cm"/>
      <inkml:brushProperty name="height" value="0.025" units="cm"/>
    </inkml:brush>
  </inkml:definitions>
  <inkml:trace contextRef="#ctx0" brushRef="#br0">30 0 15407,'0'0'5012,"0"9"-2818,-13 91 3004,6-63-3318,-3 62 0,11-110-1710,1 0 1,0 0-1,1 0 0,5-14 1,5-25-153,-11 30 68,-2 17-126,1 0 0,-1 0 0,0 0 0,1 0 0,0 0 0,-1 1 0,1-1 0,0 0 0,2-3 0,-2 5-58,1 0 0,-1 0 1,0 0-1,0 0 0,1 0 0,-1 0 0,0 0 0,1 1 1,-1-1-1,1 0 0,-1 1 0,1-1 0,0 1 1,-1 0-1,1 0 0,-1-1 0,1 1 0,-1 0 0,1 0 1,0 0-1,1 1 0,74 8-5555,-55-5 1574,1-1 0,34 0 0,-8-11 1218,-44 6 3210,1 0 1,-1-1-1,0 1 0,0-1 1,0 0-1,8-6 1,-2-5 3428,-17 10 483,-25 14-1106,18 0-2264,0 1 0,0-1 0,-17 21 0,26-26-653,0-1 0,0 1 0,0 0 0,1 0 0,0 0 1,0 0-1,0 0 0,0 1 0,1-1 0,0 1 0,0 0 0,1 0 0,-2 6 0,4-11-224,-1 0 0,1 0-1,0 0 1,-1-1-1,1 1 1,0 0-1,0 0 1,-1-1 0,1 1-1,0-1 1,0 1-1,0-1 1,0 1-1,0-1 1,0 1-1,0-1 1,0 0 0,0 0-1,0 1 1,0-1-1,0 0 1,0 0-1,0 0 1,0 0 0,0 0-1,0 0 1,0 0-1,0-1 1,1 1-1,36-5 152,-24 0-346,0-1-1,0-1 1,0 0 0,-1-1 0,1 0 0,-2-1 0,14-13-1,6-2 254,-32 24-79,0 0 0,0 0 0,1 0 0,-1 0 0,0-1 0,0 1 0,1 0 0,-1 0 0,0 0 0,0 0 0,1 0 0,-1 0 0,0 0 0,0 0 0,1 0 0,-1 0 0,0 0 0,0 0 0,1 0 0,-1 0 0,0 0 0,0 0 0,1 0 0,-1 0 0,0 0 0,0 0 0,1 0 0,-1 0 0,0 1 0,0-1 0,0 0 0,1 0 0,-1 0 0,0 0 0,0 1 0,0-1 0,1 0 0,-1 0 0,0 0 0,0 1 0,0-1 0,0 0 0,0 0 0,0 1 0,1-1 0,-1 0 0,0 0 0,0 1 0,0-1 0,0 0 0,0 0-1,0 1 1,0-1 0,4 26 217,-4-23-124,0 1 0,0-1 0,0 1 1,1-1-1,0 0 0,0 1 0,0-1 0,0 0 1,0 1-1,0-1 0,4 5 0,-2-7-61,0 1 1,0-1-1,0 1 0,0-1 0,1 0 0,-1-1 0,0 1 1,1 0-1,-1-1 0,1 0 0,-1 0 0,0 0 0,6-1 1,45-8-1489,-38 4-789,0 0 0,-1-2 1,0 0-1,15-9 0,-3-1-4405</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10.497"/>
    </inkml:context>
    <inkml:brush xml:id="br0">
      <inkml:brushProperty name="width" value="0.025" units="cm"/>
      <inkml:brushProperty name="height" value="0.025" units="cm"/>
    </inkml:brush>
  </inkml:definitions>
  <inkml:trace contextRef="#ctx0" brushRef="#br0">78 2 3107,'0'0'26542,"-9"-1"-26387,5 1-152,0 0 0,-1 0-1,1 0 1,0 0 0,-1 1-1,1 0 1,-8 2 0,10-2-6,1 0 1,-1 0-1,0 0 1,1 0-1,-1 0 1,1 0-1,-1 0 1,1 1-1,0-1 1,-1 0-1,1 1 1,0-1-1,0 1 1,0 0 0,0-1-1,0 1 1,1 0-1,-1-1 1,0 1-1,1 0 1,-1 0-1,1 0 1,0 0-1,0-1 1,0 1-1,0 0 1,0 3-1,0-4-39,1 0-1,-1 0 1,1 0 0,0 0-1,-1 0 1,1 0-1,0 0 1,0 0 0,-1 0-1,1-1 1,0 1-1,0 0 1,0-1 0,0 1-1,0 0 1,0-1-1,0 1 1,0-1 0,1 1-1,-1-1 1,0 0-1,0 0 1,0 1 0,0-1-1,2 0 1,40 6-1938,-33-5 1219,4 0-176,37 5-443,-49-6 1386,-1 1 1,1-1 0,0 0 0,-1 1-1,1-1 1,0 1 0,-1-1-1,1 1 1,-1 0 0,1 0 0,-1 0-1,1 0 1,-1 0 0,0 0 0,1 0-1,-1 0 1,0 0 0,0 1 0,0-1-1,0 0 1,0 1 0,1 2-1,-2-3 199,0 1-1,0-1 0,-1 1 0,1-1 1,-1 1-1,1-1 0,-1 1 0,0-1 1,0 1-1,1-1 0,-1 0 0,0 0 1,0 1-1,0-1 0,0 0 0,-1 0 1,1 0-1,0 0 0,0 0 0,-1 0 1,1-1-1,0 1 0,-1 0 0,1-1 1,-3 1-1,-42 18 471,41-17-489,4-2-256,-35 10 305,13-10-5178,17-4-1559</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11.320"/>
    </inkml:context>
    <inkml:brush xml:id="br0">
      <inkml:brushProperty name="width" value="0.025" units="cm"/>
      <inkml:brushProperty name="height" value="0.025" units="cm"/>
    </inkml:brush>
  </inkml:definitions>
  <inkml:trace contextRef="#ctx0" brushRef="#br0">178 1 10442,'0'0'14024,"-7"6"-13768,1 0-99,0 2 0,1-1 0,-1 0 0,2 1 0,-1 0 0,1 0 0,0 1 0,1-1-1,0 1 1,0 0 0,1-1 0,0 1 0,1 0 0,-1 12 0,-2 31 1187,3 69 0,2-66-749,-3 0-150,0-34-334,1 0 0,1 0-1,1 0 1,6 30 0,-6-65 34,0 1 0,0-1 0,-1 1 0,-3-21 1,-4 16-447,0 1 1,-1 0-1,-1 0 0,-1 1 1,0 0-1,-1 1 1,-1 0-1,0 1 1,-16-15-1,98 25-211,0 5 238,11 0-2824,-2-5-6796,-55 0 3627</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12.679"/>
    </inkml:context>
    <inkml:brush xml:id="br0">
      <inkml:brushProperty name="width" value="0.025" units="cm"/>
      <inkml:brushProperty name="height" value="0.025" units="cm"/>
    </inkml:brush>
  </inkml:definitions>
  <inkml:trace contextRef="#ctx0" brushRef="#br0">125 247 13229,'0'0'10361,"-8"-3"-8845,-30-9-758,35 12-708,1 0-1,0 0 1,0 0-1,0 0 1,0 1-1,-1-1 1,1 0-1,0 1 1,0 0-1,0-1 1,0 1-1,0 0 1,0 0-1,0 0 1,0 0-1,1 1 1,-1-1-1,0 0 1,1 1-1,-1-1 1,1 1-1,-2 1 1,-24 36 498,26-38-524,1 0-1,-1-1 1,1 1-1,-1-1 1,1 1-1,-1 0 1,1-1-1,0 1 1,-1 0-1,1-1 1,0 1-1,0 0 1,0 0-1,-1-1 1,1 1-1,0 0 1,0 0-1,0-1 1,0 1-1,0 0 1,0 0-1,0-1 1,1 1-1,-1 0 1,0 0-1,0-1 1,1 1-1,-1 0 1,0-1-1,1 1 1,-1 0-1,0-1 1,2 2-1,0-1 10,-1 0 0,1-1 0,0 1 0,0-1-1,0 1 1,0-1 0,0 0 0,0 1 0,0-1-1,0 0 1,0 0 0,3-1 0,65-15-288,-69 15 203,11-3-69,0 1 1,0 0 0,0 1 0,0 0 0,14 0 0,-26 2 118,1 0-1,-1 0 1,1 0 0,-1 0-1,1 1 1,-1-1 0,1 0 0,-1 0-1,1 1 1,-1-1 0,1 0-1,-1 1 1,1-1 0,-1 1 0,0-1-1,1 0 1,-1 1 0,0-1-1,1 1 1,-1-1 0,0 1 0,1-1-1,-1 1 1,0-1 0,0 1-1,0-1 1,0 1 0,1-1 0,-1 2-1,3 24 237,-3-23-190,0 0 1,0-1-1,0 1 1,1 0-1,-1-1 0,0 1 1,1-1-1,0 1 0,0-1 1,0 1-1,0-1 1,2 4-1,-1-5 24,0 0 1,-1 0-1,1 0 0,0 0 0,0-1 1,0 1-1,0-1 0,0 1 0,0-1 1,0 0-1,0 1 0,0-1 1,0 0-1,0 0 0,0-1 0,0 1 1,0 0-1,0-1 0,0 1 1,0-1-1,0 0 0,0 0 0,3-1 1,46-30 126,-34 20-193,0 0-29,29-19-132,-44 30 128,0 0 1,0 0 0,0 0-1,0 0 1,0 0-1,0 0 1,0 1-1,0-1 1,0 1-1,0-1 1,0 1 0,1 0-1,-1 0 1,0 0-1,0 0 1,0 0-1,0 1 1,1-1-1,1 1 1,13 15-142,-16-14 177,0 0-1,0-1 1,0 1-1,0-1 1,0 0-1,1 1 1,-1-1-1,1 0 1,-1 0-1,1 0 1,-1 0-1,1 0 1,-1 0-1,1-1 1,0 1-1,-1 0 1,4 0-1,50 2 929,-1-11-3585,51-27-7330,-8 3 3928,-82 29 14392,-14 4-8212,0-1-1,0 0 0,0 0 1,0 0-1,1 0 0,-1 0 1,0 0-1,0 0 0,0-1 1,0 1-1,0 0 0,1-1 0,-1 1 1,0-1-1,0 1 0,0-1 1,0 1-1,0-1 0,0 0 1,-1 1-1,1-1 0,0 0 1,0 0-1,0 0 0,-1 0 1,1 0-1,0 0 0,-1 0 1,1 0-1,-1 0 0,1 0 1,-1 0-1,1 0 0,-1 0 0,0 0 1,0 0-1,1 0 0,-1 0 1,0-2-1,-21 15 836,-10 31 157,29-40-1004,1 0-1,-1-1 1,1 1-1,0 0 1,0 0 0,0 0-1,0 0 1,1 0 0,-1 0-1,1 0 1,-1 0 0,1 0-1,0 0 1,0 0-1,1 4 1,2-6-68,-1 0 1,1 0-1,-1-1 1,1 1-1,-1-1 1,1 1-1,0-1 1,-1 0-1,1 0 0,-1 0 1,1 0-1,0 0 1,4-2-1,-6 2-13,6-1-79,0-1 0,0 0 1,-1-1-1,1 0 0,-1 0 0,0 0 0,0 0 0,0-1 0,0 0 0,0-1 0,-1 1 0,0-1 0,8-10 0,-7 10-77,-1-1-1,0 0 1,-1-1 0,0 1-1,0-1 1,0 0-1,-1 0 1,0 0 0,0 0-1,-1-1 1,1 1-1,0-11 1,-11 37-812,6-14 1067,-1-1-1,1 1 1,1-1-1,-1 1 1,0 0-1,1 0 1,-1 9-1,2-13-90,-1-1 0,1 1 0,0 0-1,0-1 1,0 1 0,0 0 0,0-1-1,0 1 1,1 0 0,-1-1 0,0 1-1,0-1 1,0 1 0,1 0 0,-1-1-1,0 1 1,1-1 0,-1 1 0,0 0-1,1-1 1,-1 1 0,1-1 0,-1 1-1,1-1 1,-1 0 0,1 1 0,-1-1-1,1 1 1,-1-1 0,1 0 0,0 1-1,-1-1 1,1 0 0,0 0 0,1 1-1,0-1 23,1-1 0,-1 1 0,0 0-1,1-1 1,-1 0 0,1 1 0,-1-1 0,0 0-1,1 0 1,2-2 0,4-2 16,-1 0 0,0-1-1,0 0 1,12-12 0,-8 1-51,0 0 0,-2 0 1,0-1-1,-1-1 0,-1 1 0,0-2 0,6-28 1,-7 27-127,-17 47 268,2 1-1,0 0 1,2 1-1,1-1 1,1 1-1,2 0 1,1 53-1,1-81-159,0 1 0,0 0 0,0 0 0,0 0 0,0 0 0,0-1-1,0 1 1,0 0 0,1 0 0,-1 0 0,0 0 0,0-1 0,1 1 0,-1 0 0,1 0 0,-1-1 0,1 1-1,-1 0 1,1-1 0,-1 1 0,1 0 0,0-1 0,-1 1 0,1-1 0,0 1 0,-1-1 0,1 1 0,0-1-1,0 0 1,0 1 0,-1-1 0,1 0 0,0 0 0,0 0 0,0 1 0,0-1 0,-1 0 0,1 0-1,0 0 1,0 0 0,0 0 0,0 0 0,0-1 0,-1 1 0,1 0 0,0 0 0,0-1 0,0 1 0,-1 0-1,2-1 1,2-1 25,-1 0 0,0 0 0,1 0 0,-1-1 0,0 1 0,0-1 0,0 0 0,-1 1-1,4-6 1,1-3-61,-1-1 0,-1 0 1,0 0-1,-1-1 0,-1 1 0,3-14 0,-2 31-6,-1-1 0,1 0 0,0 0 0,0 0 0,0 0 0,0 0 0,7 3 0,-6-5 15,0 0 0,0-1 1,0 0-1,0 0 0,0 0 1,1-1-1,-1 1 1,0-1-1,0 0 0,1-1 1,-1 1-1,0-1 0,0 0 1,0 0-1,0-1 1,0 0-1,0 0 0,0 0 1,0 0-1,-1-1 0,1 0 1,-1 0-1,1 0 1,-1 0-1,0-1 0,-1 1 1,1-1-1,-1 0 0,1 0 1,-1 0-1,0-1 1,-1 1-1,1-1 0,2-8 1,-14 38-135,6-18 204,0 1 0,0-1-1,1 1 1,0 0-1,-2 15 1,4-16 21,0 1 0,0 0 1,1 0-1,0 0 0,0-1 0,3 10 0,-3-16-87,-1 0 0,0 1 0,1-1 0,-1 0 0,0 0 0,1 0 0,0 0-1,-1 0 1,1 0 0,0 0 0,-1 0 0,1 0 0,0 0 0,0 0 0,0 0 0,0 0-1,0 0 1,0-1 0,0 1 0,0-1 0,0 1 0,0 0 0,0-1 0,0 0 0,1 1-1,-1-1 1,0 0 0,0 1 0,0-1 0,1 0 0,-1 0 0,0 0 0,0 0 0,1 0-1,-1 0 1,0-1 0,0 1 0,0 0 0,1-1 0,-1 1 0,0 0 0,0-1 0,0 0-1,0 1 1,0-1 0,0 0 0,0 1 0,0-1 0,0 0 0,1-1 0,1-1-686,0 0 0,0 0 0,0-1 0,-1 1 0,0 0 0,1-1 0,-1 0 0,0 0 0,-1 1 0,1-1 0,-1 0 0,0 0 0,0-1 0,0 1 0,0-5 0,3-23-8184</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13.020"/>
    </inkml:context>
    <inkml:brush xml:id="br0">
      <inkml:brushProperty name="width" value="0.025" units="cm"/>
      <inkml:brushProperty name="height" value="0.025" units="cm"/>
    </inkml:brush>
  </inkml:definitions>
  <inkml:trace contextRef="#ctx0" brushRef="#br0">7 0 15887,'-6'0'13389,"12"0"-13421,0 4-257,3 5-1504,-2 0-1923,2 1-2434,-1-1-6630</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13.392"/>
    </inkml:context>
    <inkml:brush xml:id="br0">
      <inkml:brushProperty name="width" value="0.025" units="cm"/>
      <inkml:brushProperty name="height" value="0.025" units="cm"/>
    </inkml:brush>
  </inkml:definitions>
  <inkml:trace contextRef="#ctx0" brushRef="#br0">98 1 20275,'0'0'3977,"-10"1"-2893,5-1-870,-1 0 0,1 1 0,-1 0 0,1 0 1,0 1-1,0-1 0,-1 1 0,-8 5 0,12-6-84,0 1 0,-1 0-1,1 0 1,0 0 0,0 0 0,0 0-1,0 0 1,1 0 0,-1 1 0,1-1-1,-1 1 1,1-1 0,0 1 0,0-1-1,0 1 1,0 0 0,0 0 0,1 0-1,-1-1 1,1 1 0,0 0 0,0 6-1,0-8-121,0 0-1,0 0 1,0 1-1,0-1 1,1 0-1,-1 0 1,0 1-1,1-1 1,-1 0-1,1 0 1,0 0-1,-1 0 1,1 0-1,0 0 1,-1 0 0,1 0-1,0 0 1,0 0-1,0 0 1,0 0-1,0 0 1,0-1-1,0 1 1,2 0-1,1 1 18,0 0 0,0-1 0,0 0 0,0 0 0,1 0 1,-1 0-1,7 0 0,2-1-58,-1 0 0,1-1 0,0-1 0,17-3 1,20-14-524,-41 14 519,0 1-1,0 1 1,0-1 0,1 2-1,-1-1 1,20-1 0,-28 8 126,0-1 0,0 1 1,0 0-1,-1 0 0,1 0 0,-1 0 1,0 0-1,0 0 0,-1 4 0,1 8 102,1-15-191,-1 1-1,0-1 1,1 0-1,-1 1 0,1-1 1,-1 0-1,1 0 1,0 0-1,0 1 0,-1-1 1,1 0-1,0 0 1,0 0-1,0 0 0,0 0 1,0-1-1,0 1 1,0 0-1,0 0 0,1-1 1,-1 1-1,2 0 1,19-1-4930,-5-8-2640</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13.987"/>
    </inkml:context>
    <inkml:brush xml:id="br0">
      <inkml:brushProperty name="width" value="0.025" units="cm"/>
      <inkml:brushProperty name="height" value="0.025" units="cm"/>
    </inkml:brush>
  </inkml:definitions>
  <inkml:trace contextRef="#ctx0" brushRef="#br0">255 5 18481,'-8'-1'2237,"-8"-1"-1168,0 1-1,0 1 1,0 0-1,-29 5 1,38-4-965,1 1 0,-1 0-1,0 1 1,1-1 0,0 1 0,0 0 0,0 1 0,0-1-1,0 1 1,1 0 0,-1 1 0,1-1 0,0 1 0,1 0-1,-6 7 1,6-6-36,-1 0 1,1-1-1,1 1 0,-1 1 0,1-1 1,0 0-1,0 1 0,1 0 0,0 0 0,0-1 1,1 1-1,0 0 0,0 0 0,0 0 0,1 1 1,0-1-1,2 10 0,-2-15-61,1 0-1,0-1 1,0 1-1,0-1 1,1 1-1,-1-1 1,0 1-1,1-1 1,-1 0 0,1 1-1,-1-1 1,1 0-1,-1 0 1,1 0-1,0 0 1,0-1-1,-1 1 1,1 0 0,0-1-1,0 1 1,0-1-1,0 0 1,3 1-1,52 1-361,-45-2-13,2 0-919,0-1 0,1-1 0,-1 1 0,25-8 0,-28 5-1041,0 0-1,0-1 1,16-9 0,5-7-7457</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45.379"/>
    </inkml:context>
    <inkml:brush xml:id="br0">
      <inkml:brushProperty name="width" value="0.025" units="cm"/>
      <inkml:brushProperty name="height" value="0.025" units="cm"/>
    </inkml:brush>
  </inkml:definitions>
  <inkml:trace contextRef="#ctx0" brushRef="#br0">95 0 19314,'0'0'417,"-7"13"399,-9 26 241,1 0 0,1 2 0,3 0 0,-10 57 0,19-83-764,-1 0-26,1-1 0,0 1 0,1 0 0,1 0 0,0 0 0,1 0 0,5 27 0,-5-40-256,0 0-1,0-1 0,0 1 0,1 0 0,-1-1 0,1 0 0,-1 1 0,1-1 0,-1 0 0,1 0 0,-1 0 1,1 0-1,0 0 0,0 0 0,0 0 0,-1-1 0,1 1 0,0-1 0,0 1 0,0-1 0,0 0 1,0 1-1,0-1 0,0 0 0,0-1 0,0 1 0,3-1 0,3 0 20,-1 0 0,1 0-1,-1-1 1,0 0 0,0-1 0,9-4 0,6-6-78,-1-2 1,0-1-1,-1-1 1,-1 0-1,34-40 1,-42 44 22,-11 13 20,1 0 1,-1 0-1,0 0 0,0 0 1,0-1-1,0 1 0,0 0 1,0 0-1,0 0 0,1 0 1,-1 0-1,0 0 0,0-1 1,0 1-1,0 0 0,0 0 1,1 0-1,-1 0 1,0 0-1,0 0 0,0 0 1,0 0-1,1 0 0,-1 0 1,0 0-1,0 0 0,0 0 1,1 0-1,-1 0 0,0 0 1,0 0-1,0 0 0,0 0 1,1 0-1,-1 0 0,0 0 1,0 0-1,0 0 0,0 0 1,1 0-1,-1 1 1,0-1-1,0 0 0,0 0 1,0 0-1,0 0 0,1 0 1,-1 0-1,0 1 0,0-1 1,0 0-1,0 0 0,0 0 1,0 0-1,0 1 0,0-1 1,0 0-1,0 0 0,0 0 1,0 0-1,0 1 0,0-1 1,0 0-1,0 0 0,2 24-35,-6 25 9,4-46-54,-1 0 0,1-1-1,0 1 1,0 0 0,0-1 0,0 1-1,1-1 1,-1 1 0,3 5 0,-3-8-52,0 1 0,1 0 0,-1 0 0,0-1 0,1 1 0,-1 0 0,1-1 0,0 1 0,-1 0 0,1-1 0,-1 1 1,1-1-1,0 1 0,-1-1 0,1 1 0,0-1 0,0 0 0,-1 1 0,1-1 0,0 0 0,1 1 0,1-1-214,0-1-1,0 1 0,0-1 0,0 1 1,0-1-1,0 0 0,0 0 1,0 0-1,-1 0 0,1-1 0,0 1 1,-1-1-1,1 1 0,-1-1 1,1 0-1,2-3 0,11-10-2685,0 0 0,-1-1-1,14-20 1,-1-13 2653,-25 43 1524,-1 1-1,-1-1 1,1 0-1,-1 1 1,0-1 0,0 0-1,0-6 1,-6 11 4313,-6 10-3680,-7 9-960,13-10-533,-34 50 509,37-55-698,1 0-1,-1 1 1,0-1 0,1 0-1,0 0 1,0 1 0,0-1 0,0 1-1,1-1 1,-1 0 0,1 1-1,0 0 1,0-1 0,0 1-1,0-1 1,1 4 0,2-6-65,0 0 0,-1 0 1,1 0-1,0-1 1,0 1-1,-1-1 0,1 1 1,0-1-1,0 0 0,0-1 1,0 1-1,-1 0 0,1-1 1,0 1-1,4-3 0,4-1-24,-1-1 0,1 0 0,-1 0 0,0-2-1,0 1 1,-1-1 0,1 0 0,14-17-1,4-6-25,28-37 0,-74 102 259,-14 46 0,31-78-311,0 0 0,1 0-1,-1 1 1,0-1 0,1 0-1,0 0 1,0 0 0,0 0-1,0 1 1,1 3 0,-1-5-164,1-1 1,-1 0 0,1 0-1,-1 1 1,1-1-1,0 0 1,-1 0-1,1 0 1,0 0 0,0 0-1,0 0 1,0 0-1,0 0 1,0 0-1,0 0 1,0 0 0,0-1-1,2 2 1,2-1-506,0 1 0,1-1 1,-1 0-1,0 0 0,1-1 0,-1 1 0,1-1 1,-1-1-1,1 1 0,10-3 0,22-7-2612,3-7-3621</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15.149"/>
    </inkml:context>
    <inkml:brush xml:id="br0">
      <inkml:brushProperty name="width" value="0.025" units="cm"/>
      <inkml:brushProperty name="height" value="0.025" units="cm"/>
    </inkml:brush>
  </inkml:definitions>
  <inkml:trace contextRef="#ctx0" brushRef="#br0">86 163 13901,'0'0'9529,"-9"4"-9417,3 1-54,-1 0-1,1 0 1,0 0 0,1 0-1,-1 1 1,1 0-1,-7 11 1,9-13 44,0 0-1,0 0 1,1 1 0,0-1-1,0 1 1,0-1 0,1 1-1,-1 0 1,1 0-1,0 0 1,0 0 0,1 0-1,0 0 1,0 0 0,0 0-1,1 5 1,0-9-61,0 1 1,0-1-1,0 0 1,0 0-1,0 0 0,1 0 1,-1 0-1,1 0 1,-1 0-1,0 0 0,1 0 1,-1-1-1,1 1 1,0 0-1,-1-1 0,1 1 1,0-1-1,-1 0 1,1 0-1,0 0 0,-1 0 1,1 0-1,0 0 1,-1 0-1,4-1 0,45-4 533,-42 3-562,1-1 0,-1 0 1,0 0-1,0-1 1,0 0-1,0-1 0,-1 0 1,0 0-1,0 0 1,12-13-1,-15 15 58,-1-1 1,0 1-1,0-1 0,0 0 0,0-1 1,0 1-1,-1 0 0,0-1 1,0 1-1,0-1 0,0 0 0,-1 0 1,0 0-1,0 1 0,0-1 0,-1 0 1,1 0-1,-1 0 0,0 0 1,-2-9-1,2 14-61,0-1 1,0 1 0,0-1 0,-1 1-1,1-1 1,0 1 0,0-1-1,-1 1 1,1-1 0,0 1 0,0-1-1,-1 1 1,1-1 0,-1 1-1,1 0 1,0-1 0,-1 1-1,1 0 1,-1-1 0,1 1 0,-1 0-1,1 0 1,-1-1 0,1 1-1,-1 0 1,1 0 0,-1 0-1,1 0 1,-1 0 0,0 0 0,1 0-1,-1 0 1,1 0 0,-1 0-1,1 0 1,-1 0 0,1 0 0,-1 0-1,1 0 1,-1 0 0,1 1-1,-1-1 1,1 0 0,-1 0-1,1 1 1,-1-1 0,-21 18 9,16-9 15,1 0 0,0 1 0,-8 19 0,12-26 22,0 1 1,-1-1-1,1 1 1,1 0-1,-1 0 0,0-1 1,1 1-1,0 0 1,0 0-1,0-1 0,0 1 1,1 0-1,-1 0 1,3 6-1,-1-9-35,-1 1 0,0-1 1,1 0-1,0 0 0,-1 0 0,1 0 0,0 0 0,-1 0 1,1 0-1,0-1 0,0 1 0,0-1 0,0 1 0,0-1 1,0 0-1,-1 1 0,1-1 0,0 0 0,0 0 0,0-1 0,0 1 1,4-1-1,42-10 234,5-24-461,-46 29 98,1-1 0,1 2 0,-1-1 0,1 2 0,17-9 0,-25 14 93,-1-1 0,1 0 0,0 0 0,-1 0 0,1 0 0,0 1 0,-1-1 0,1 0 0,0 1 0,-1-1 0,1 0 0,-1 1 0,1-1 0,-1 1 0,1-1 0,-1 1 0,1-1 0,-1 1 0,0-1 0,1 1 0,-1-1 0,0 1 0,1 0 0,-1-1 0,0 1 0,0-1 0,1 1 0,-1 0 0,0-1 0,0 1 0,0 0 0,0-1 0,0 1 0,0 0 0,0-1 0,0 1 0,0 0 0,-1 1 0,2 45 26,-1-16 125,1-31-82,1 0-1,-1 1 0,1-1 1,-1 0-1,1 0 1,-1 0-1,1-1 0,-1 1 1,1 0-1,-1 0 1,0-1-1,1 1 0,-1-1 1,1 1-1,-1-1 0,0 0 1,1 0-1,1-1 1,5-6-23,-1 0 1,1-1 0,-1 0-1,-1 0 1,0 0 0,0-1-1,-1 0 1,0 0 0,-1-1-1,0 1 1,0-1 0,2-16-1,-3 16 43,2 10-60,0 0-1,1 0 1,-1 0 0,0 0-1,0 1 1,1 0-1,-1 0 1,8 1-1,-5 0 20,4-2-20,-1 0 0,1-1-1,-1 0 1,14-4 0,22-4-120,-46 10 79,0 1 0,0 0 0,0 0-1,0-1 1,-1 1 0,1 0-1,0 0 1,-1 0 0,1 0-1,0 0 1,-1 0 0,1 0-1,-1 0 1,0 0 0,1 0-1,-1 0 1,0 0 0,0 0-1,1 0 1,-1 1 0,0-1-1,0 0 1,0 0 0,-1 0-1,1 0 1,0 1 0,0 47 62,-1-37-67,0 53 716,6-64-629,0 0-1,-1 1 1,1-2-1,0 1 0,-1 0 1,1-1-1,0 0 0,0 0 1,7-2-1,-7 1-40,0 0 0,0-1 0,0 0-1,0 0 1,0 0 0,-1-1 0,1 1-1,-1-1 1,0 0 0,0 0 0,0-1 0,0 1-1,0-1 1,-1 0 0,1 0 0,-1 0-1,0-1 1,-1 1 0,1-1 0,1-4-1,6-9-12,-2 1 0,-1-2-1,11-36 1,-16 44 51,0 1 0,-1-1-1,0-20 1,-1 30-30,0 4-39,1-1 0,-1 0 0,1 1 0,0-1 0,0 0 0,0 0 0,0 1 0,0-1 0,0 0 0,1 0 0,-1 0 0,4 3-1,2 0 36,0 0-1,0-1 0,1 1 0,0-2 0,-1 1 0,1-1 0,1 0 0,-1-1 0,0 0 0,1 0 0,-1-1 0,1 0 0,-1-1 0,1 1 0,-1-2 0,16-1 0,-14 1 1,-1 0 0,0-1 0,0 0 0,1 0 0,-1-1 0,-1 0 0,1-1 0,0 0 0,-1 0 0,0-1 0,0 0 0,0 0 0,-1-1 0,1 0 0,7-9 0,-14 14-17,0 0 0,0 0 0,0 0 0,-1 0 0,1 0 0,0 0 0,0-1 0,-1 1 0,1 0 0,-1-1 0,1 1 0,-1 0 0,1-1 0,-1 1 0,0 0 0,0-1 0,0 1 0,1-1 0,-1 1 0,-1-2 0,1 2 0,-1 0 0,1 0 0,-1 1 0,1-1 0,-1 0 0,0 0 0,1 1 0,-1-1 0,0 1 0,0-1 0,1 1 0,-1-1 0,0 1 0,0-1 0,0 1 0,0-1 0,1 1 0,-1 0 0,0 0 0,0-1 0,0 1 0,-1 0 0,-4 0 0,1-1 0,-1 1 0,1 1 0,-1-1 0,1 1 0,-1 0 0,1 0 0,-1 0 0,-6 3 0,6-1 0,-1 1 0,1 0 0,0 0 0,0 0 0,1 0 0,-1 1 0,1 0 0,0 0 0,0 1 0,0-1 0,1 1 0,0 0 0,0 0 0,1 0 0,-1 1 0,-2 9 0,4-12 0,1 1 0,-1-1 0,1 1 0,0 0 0,1-1 0,-1 1 0,1 0 0,0-1 0,0 1 0,1 0 0,-1 0 0,1-1 0,0 1 0,0-1 0,0 1 0,1-1 0,0 1 0,0-1 0,0 0 0,0 0 0,1 1 0,-1-2 0,1 1 0,0 0 0,7 5 0,-1-1-290,0 0-1,1-1 1,0 0 0,1-1 0,19 9-1,-17-10-563,-1-1-1,1 0 0,0-1 0,0 0 0,14 1 1,25-3-7747</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5:11.810"/>
    </inkml:context>
    <inkml:brush xml:id="br0">
      <inkml:brushProperty name="width" value="0.025" units="cm"/>
      <inkml:brushProperty name="height" value="0.025" units="cm"/>
      <inkml:brushProperty name="color" value="#004F8B"/>
    </inkml:brush>
  </inkml:definitions>
  <inkml:trace contextRef="#ctx0" brushRef="#br0">1 1 19699,'0'0'0,"71"4"-11467</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5:13.667"/>
    </inkml:context>
    <inkml:brush xml:id="br0">
      <inkml:brushProperty name="width" value="0.025" units="cm"/>
      <inkml:brushProperty name="height" value="0.025" units="cm"/>
      <inkml:brushProperty name="color" value="#004F8B"/>
    </inkml:brush>
  </inkml:definitions>
  <inkml:trace contextRef="#ctx0" brushRef="#br0">77 0 19955,'0'0'512,"-30"55"706,15-23 287,2 8-768,4-4-225,1 4-31,7 1-321,1 0-128,0-1 0,1 0-224,10-5-513,-4-6-576,-1-4-1057,-4-10-609,-2-6-2691</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5:14.163"/>
    </inkml:context>
    <inkml:brush xml:id="br0">
      <inkml:brushProperty name="width" value="0.025" units="cm"/>
      <inkml:brushProperty name="height" value="0.025" units="cm"/>
      <inkml:brushProperty name="color" value="#004F8B"/>
    </inkml:brush>
  </inkml:definitions>
  <inkml:trace contextRef="#ctx0" brushRef="#br0">63 118 15054,'2'-8'2317,"0"2"-2071,1 0 0,-1 0 0,1 1-1,0-1 1,1 1 0,-1-1 0,1 1 0,0 1-1,1-1 1,-1 0 0,1 1 0,-1 0 0,1 0-1,1 0 1,-1 1 0,0 0 0,1 0 0,0 0-1,0 1 1,-1-1 0,13-1 0,1-1-8,1 2-1,0 0 1,-1 1 0,1 1-1,0 1 1,0 1 0,0 0-1,31 8 1,-44-8-230,0 1 0,0 1-1,0-1 1,0 1 0,0 0 0,0 1 0,-1 0-1,0 0 1,0 0 0,0 1 0,8 7 0,-11-8-6,0-1 0,0 2 0,-1-1 0,1 0 0,-1 0 1,0 1-1,0-1 0,-1 1 0,1 0 0,-1 0 1,0-1-1,0 1 0,0 0 0,-1 0 0,0 0 0,0 0 1,0 0-1,-2 9 0,1-7 9,-1 1 0,0-1 0,0 0 1,-1 1-1,0-1 0,0 0 0,-1-1 0,0 1 0,0-1 0,-1 1 1,1-1-1,-9 8 0,-7 4 316,0 0-1,-29 18 1,-16 15 1036,90-47-2020,-11-5 423,-1 2 0,1 0 0,0 0 0,-1 1 0,1 1 0,-1 0 0,0 1 0,14 6-1,-23-8 226,-1 0-1,1 0 0,-1 0 0,0 0 1,0 1-1,0-1 0,0 1 0,0 0 1,0 0-1,-1 0 0,1 0 0,-1 0 0,0 1 1,0-1-1,0 1 0,-1-1 0,1 1 1,-1 0-1,0-1 0,0 1 0,0 0 1,0 0-1,-1 0 0,1 0 0,-1 0 1,0 0-1,0 0 0,-1-1 0,1 1 0,-1 0 1,0 0-1,-2 7 0,-1-3 144,1 0-1,-1 0 0,0 0 1,-1-1-1,1 1 1,-2-1-1,1-1 1,-1 1-1,0-1 0,0 0 1,-1 0-1,-13 9 1,-2 0 520,0-1 0,-1-1 0,-25 10 0,31-16-307,-1 0 0,1-1 0,-1-1 0,-1-1 0,1 0 0,-1-1 0,1-1 0,-27-1 0,40-1-434,0 0 0,1-1 0,-1 1-1,0-1 1,0 0 0,1 0 0,-1-1 0,0 1 0,1-1 0,0 0-1,-1-1 1,1 1 0,0-1 0,0 1 0,0-1 0,1-1-1,-1 1 1,1 0 0,-1-1 0,1 1 0,0-1 0,1 0 0,-1 0-1,1-1 1,-1 1 0,1 0 0,0-1 0,1 1 0,-1-1 0,1 0-1,0 1 1,0-1 0,1 0 0,-1 0 0,1 1 0,0-9-1,0 8-257,1 1 0,-1 0-1,1 0 1,-1 0-1,1-1 1,1 1 0,-1 0-1,0 0 1,1 0-1,0 0 1,0 1-1,0-1 1,0 0 0,1 1-1,-1-1 1,5-3-1,1-1-1262,1 1 0,0 0 1,0 0-1,20-10 0,14-6-5081</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5:14.712"/>
    </inkml:context>
    <inkml:brush xml:id="br0">
      <inkml:brushProperty name="width" value="0.025" units="cm"/>
      <inkml:brushProperty name="height" value="0.025" units="cm"/>
      <inkml:brushProperty name="color" value="#004F8B"/>
    </inkml:brush>
  </inkml:definitions>
  <inkml:trace contextRef="#ctx0" brushRef="#br0">121 1 17585,'0'0'8039,"-5"15"-6859,-21 55-283,-38 119 941,57-163-1657,1 0 0,1 0 1,1 1-1,2 0 0,0 36 0,2-60-177,0-1-1,0 1 1,0 0-1,1 0 1,-1-1-1,1 1 1,0 0 0,-1-1-1,1 1 1,0-1-1,0 1 1,1-1-1,-1 1 1,0-1-1,1 0 1,0 0-1,-1 1 1,1-1-1,0 0 1,0-1-1,0 1 1,0 0-1,1-1 1,-1 1 0,0-1-1,1 1 1,-1-1-1,1 0 1,-1 0-1,1 0 1,0-1-1,-1 1 1,1-1-1,0 1 1,-1-1-1,1 0 1,0 0-1,0 0 1,3-1-1,2 0-4,0 0-1,-1-1 0,1 0 0,0 0 0,-1-1 1,0 0-1,1 0 0,-1-1 0,0 0 0,-1 0 0,1 0 1,9-10-1,-8 6-51,0 0 0,-1-1 0,0-1 1,-1 1-1,1-1 0,-2 0 0,0-1 1,0 1-1,-1-1 0,0 0 0,-1 0 1,0 0-1,0 0 0,-2-1 0,1 1 1,-1-14-1,-1 24 52,0 1 0,0 0 0,0-1 0,0 1 0,0-1 0,0 1 0,0 0 0,0-1 0,0 1 0,0-1 0,0 1 0,0 0 0,0-1 0,0 1 0,0-1 0,0 1 0,-1 0 0,1-1 0,0 1 0,0 0 0,0-1 0,-1 1 0,1 0 0,0-1 0,-1 1 0,1 0-1,0 0 1,0-1 0,-1 1 0,1 0 0,0 0 0,-1-1 0,1 1 0,-1 0 0,-12 6-26,-10 20 85,14-10 98,1 0 0,-10 30 1,16-40-93,0 0-1,0 0 1,1 0-1,0 1 1,0-1 0,1 0-1,0 1 1,0-1 0,0 0-1,1 1 1,1 7 0,-2-13-55,1 0 0,0 1 0,-1-1-1,1 0 1,0 0 0,-1 1 0,1-1 0,0 0 0,0 0 0,0 0 0,0 0 0,0 0 0,0 0 0,0 0 0,0 0 0,1-1 0,-1 1 0,0 0 0,1-1-1,-1 1 1,0-1 0,2 1 0,1 0 9,1 0 0,-1-1 0,0 1 0,0-1 0,1 0 0,-1 0 0,7-2 0,-1 0 2,0 0 0,-1-1 0,1 0 0,-1 0 0,17-10 1,-12 3-156,0 0 1,0-1-1,-1-1 1,-1 0-1,0-1 1,-1 0 0,0-1-1,-1 0 1,-1 0-1,14-29 1,-25 46 127,-13 29 38,-16 45 0,28-66-10,0-1 0,0 1-1,1-1 1,1 1-1,0 0 1,0 0 0,1 0-1,1 0 1,1 12-1,-2-21-101,1 0 0,0 0 0,-1 0 0,1 0 0,0 0 0,0 0 0,0 0 0,0 0 0,1-1 0,-1 1 0,0 0 0,1-1 0,-1 1 0,1-1 0,-1 1 0,1-1 0,0 0 0,0 0 0,0 1 0,0-1 0,2 0 0,-1 1-635,1-1-1,0 0 1,0 0 0,0 0-1,0 0 1,1-1-1,-1 1 1,0-1 0,0 0-1,5-1 1,15-5-7361</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5:15.256"/>
    </inkml:context>
    <inkml:brush xml:id="br0">
      <inkml:brushProperty name="width" value="0.025" units="cm"/>
      <inkml:brushProperty name="height" value="0.025" units="cm"/>
      <inkml:brushProperty name="color" value="#004F8B"/>
    </inkml:brush>
  </inkml:definitions>
  <inkml:trace contextRef="#ctx0" brushRef="#br0">11 106 17585,'0'0'4190,"-2"10"-1958,-6 35-529,8-44-1589,0 0 1,0 1-1,0-1 1,0 0 0,0 1-1,0-1 1,0 1-1,0-1 1,1 0 0,-1 0-1,1 1 1,-1-1-1,1 0 1,-1 0 0,1 1-1,-1-1 1,1 0-1,0 0 1,0 0 0,0 0-1,0 0 1,-1 0-1,3 1 1,0 0 2,0 0 0,-1-1-1,1 0 1,0 1 0,0-1 0,0 0-1,0 0 1,0-1 0,6 1 0,3 0 16,0 0 1,0-2-1,24-2 1,-22 0-108,-1-1-1,0 0 1,0-1 0,0 0 0,0-1-1,-1 0 1,18-13 0,-24 15-36,-1 1 1,1-1-1,-1-1 0,0 1 1,0-1-1,0 0 1,0 0-1,-1-1 0,0 1 1,0-1-1,0 0 1,-1 0-1,0 0 0,0 0 1,-1-1-1,4-12 1,-6 18 2,0-1 1,0 1-1,1-1 1,-1 0-1,-1 1 1,1-1-1,0 1 1,0-1-1,0 1 1,-1-1-1,1 1 1,-1-1-1,1 1 1,-1-1-1,0 1 1,0 0-1,1-1 1,-1 1-1,0 0 1,0 0-1,0-1 1,0 1-1,-1 0 1,-1-1-1,0 0-1,0 0 0,0 1 1,-1 0-1,1 0 0,0 0 0,0 0 0,-1 1 0,1-1 0,-1 1 0,1 0 0,-4 0 0,-4 0 4,0 1 1,1 1-1,-1 0 1,1 0-1,-1 1 0,-16 7 1,14-4 28,0 1 1,0 1-1,0 1 1,1 0-1,1 0 1,-17 17-1,22-20 35,1 0-1,0 0 1,1 0 0,0 0-1,0 1 1,0 0 0,0 0-1,1 0 1,0 0-1,1 0 1,0 1 0,0-1-1,0 1 1,0 11 0,2-16-49,1 0 0,-1 0 0,1 0 0,0 0 0,0 0 1,0 0-1,0-1 0,0 1 0,1 0 0,-1-1 0,1 1 1,0 0-1,-1-1 0,1 0 0,0 1 0,1-1 0,-1 0 1,0 0-1,1 0 0,-1-1 0,1 1 0,0-1 0,-1 1 1,1-1-1,0 0 0,0 0 0,0 0 0,0 0 0,5 1 1,12 2-232,-1 0 1,1-2 0,25 1-1,-43-3 170,50 3-4205,73-6 1,-71-6-2649</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5:29.302"/>
    </inkml:context>
    <inkml:brush xml:id="br0">
      <inkml:brushProperty name="width" value="0.025" units="cm"/>
      <inkml:brushProperty name="height" value="0.025" units="cm"/>
      <inkml:brushProperty name="color" value="#004F8B"/>
    </inkml:brush>
  </inkml:definitions>
  <inkml:trace contextRef="#ctx0" brushRef="#br0">0 1 512</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5:35.748"/>
    </inkml:context>
    <inkml:brush xml:id="br0">
      <inkml:brushProperty name="width" value="0.025" units="cm"/>
      <inkml:brushProperty name="height" value="0.025" units="cm"/>
      <inkml:brushProperty name="color" value="#004F8B"/>
    </inkml:brush>
  </inkml:definitions>
  <inkml:trace contextRef="#ctx0" brushRef="#br0">30 2453 10346,'0'0'1463,"-5"-9"-1255,0-3-99,1-1 1,0 1 0,0-1-1,2 0 1,-1 0 0,2 0-1,0-1 1,0 1 0,1 0-1,2-15 1,75-1103 830,-46 90-887,-31 1029-421,1-63 1313,0 50-1957,0 22-630,1 11-1048,-1 5 491,0-1-791</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5:36.123"/>
    </inkml:context>
    <inkml:brush xml:id="br0">
      <inkml:brushProperty name="width" value="0.025" units="cm"/>
      <inkml:brushProperty name="height" value="0.025" units="cm"/>
      <inkml:brushProperty name="color" value="#004F8B"/>
    </inkml:brush>
  </inkml:definitions>
  <inkml:trace contextRef="#ctx0" brushRef="#br0">69 95 5765,'0'0'4159,"-8"-3"-3454,-41-15 288,48 17-932,0 0 1,0-1 0,0 1 0,0-1 0,0 1-1,0-1 1,0 1 0,1-1 0,-1 0-1,0 1 1,1-1 0,0 0 0,-1 0-1,1 1 1,0-1 0,0 0 0,0 0-1,0 1 1,0-1 0,0 0 0,1-3 0,-1 4-48,0-1 1,0 1-1,0-1 0,1 1 1,-1-1-1,0 1 1,1-1-1,-1 1 1,1-1-1,-1 1 1,1-1-1,0 1 1,-1 0-1,1-1 1,0 1-1,0 0 0,0 0 1,0-1-1,0 1 1,0 0-1,0 0 1,1 0-1,-1 0 1,0 1-1,3-2 1,-4 2 0,1 0 0,0 0 0,0 1 0,-1-1 0,1 0 0,0 1 0,-1-1 0,1 1 0,0-1 0,-1 0 0,1 1 0,-1 0 1,1-1-1,0 1 0,-1-1 0,0 1 0,1 0 0,-1-1 0,1 1 0,-1 0 0,0-1 0,1 1 0,-1 0 0,0-1 0,0 1 0,0 0 1,1 0-1,-1 1 0,5 28 287,-3-22-171,11 78 546,-10-55-501,1 1 1,2-1-1,2-1 0,19 52 1,-26-79-226,-1-1-1,1 0 1,0 0 0,0 0 0,1 0 0,-1 0 0,0 0 0,1 0 0,-1 0 0,1 0 0,0 0 0,-1-1 0,1 1 0,0-1 0,0 0-1,0 1 1,0-1 0,0 0 0,0 0 0,0 0 0,1 0 0,-1-1 0,0 1 0,1-1 0,-1 1 0,0-1 0,1 0 0,-1 0 0,0 0-1,1 0 1,-1 0 0,1 0 0,-1-1 0,0 1 0,0-1 0,1 1 0,-1-1 0,0 0 0,0 0 0,0 0 0,0-1 0,0 1 0,0 0-1,0-1 1,0 1 0,0-1 0,0 1 0,-1-1 0,1 0 0,-1 0 0,2-3 0,21-31-2732,-2-6-2964</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5:37.323"/>
    </inkml:context>
    <inkml:brush xml:id="br0">
      <inkml:brushProperty name="width" value="0.025" units="cm"/>
      <inkml:brushProperty name="height" value="0.025" units="cm"/>
      <inkml:brushProperty name="color" value="#004F8B"/>
    </inkml:brush>
  </inkml:definitions>
  <inkml:trace contextRef="#ctx0" brushRef="#br0">1 2714 7495,'0'0'3160,"0"-12"-2930,16-476 2497,34-12-2042,-40 416-707,44-354-171,15-152-15,-37-4 102,-32 594 69,-1 0-1,1 1 1,0-1 0,0 0 0,-1 0 0,1 1 0,0-1 0,-1 0-1,1 0 1,0 0 0,-1 1 0,1-1 0,-1 0 0,1 0 0,0 0-1,-1 0 1,1 0 0,0 0 0,-1 0 0,1 0 0,-1 0 0,1 0 0,0 0-1,-1 0 1,1 0 0,-1 0 0,1 0 0,0 0 0,-1 0 0,1 0-1,0-1 1,-1 1 0,1 0 0,0 0 0,-1 0 0,1-1 0,0 1-1,-1 0 1,1 0 0,0-1 0,0 1 0,-1 0 0,1-1 0,0 1 0,0 0-1,0-1 1,-1 1 0,1 0 0,0-1 0,0 1 0,0-1 0,0 1-1,0 0 1,0-1 0,0 1 0,0-1 0,0 1 0,0 0 0,0-1-1,-20 30-2426,7-2-461</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45.753"/>
    </inkml:context>
    <inkml:brush xml:id="br0">
      <inkml:brushProperty name="width" value="0.025" units="cm"/>
      <inkml:brushProperty name="height" value="0.025" units="cm"/>
    </inkml:brush>
  </inkml:definitions>
  <inkml:trace contextRef="#ctx0" brushRef="#br0">87 83 4805,'6'-9'3587,"-1"3"-2506,19-28 1239,-23 31-1748,0 1-1,0 0 1,0-1 0,0 1-1,-1 0 1,1-1 0,-1 1-1,0-1 1,1 1-1,-2-4 1,1 5-445,-1 1 1,1 0-1,-1-1 0,1 1 0,-1 0 0,0 0 1,1-1-1,-1 1 0,0 0 0,1 0 0,-1 0 1,0 0-1,0 0 0,1 0 0,-1 0 1,0 0-1,1 0 0,-1 0 0,0 0 0,1 0 1,-1 0-1,0 1 0,1-1 0,-1 0 1,0 0-1,0 2 0,-20 5 415,-34 29 1184,52-34-1623,1 0-1,-1 0 1,1 0-1,0 0 1,0 0-1,-1 0 1,2 1-1,-1-1 0,0 1 1,0-1-1,1 1 1,-1 0-1,1 0 1,0 0-1,0-1 1,0 1-1,0 0 1,0 6-1,2-8-99,-1 0 1,1-1-1,0 1 0,0 0 1,0 0-1,0 0 0,0 0 1,0-1-1,0 1 0,0 0 1,0-1-1,0 1 0,0-1 1,0 1-1,1-1 0,-1 0 1,0 1-1,0-1 0,3 0 1,33 6-316,-29-5 119,12 2 59,-1 0 0,0 1 0,0 0 0,0 2 0,-1 0-1,0 1 1,25 14 0,-42-21 163,-1 0-1,1 1 1,0-1-1,-1 0 1,1 1 0,0-1-1,-1 1 1,1-1-1,-1 1 1,1-1-1,-1 1 1,1 0-1,-1-1 1,1 1 0,-1 0-1,1-1 1,-1 1-1,0 0 1,1-1-1,-1 1 1,0 0-1,0 0 1,0-1-1,0 1 1,1 0 0,-1 0-1,0 0 1,0-1-1,0 1 1,0 0-1,-1 0 1,1-1-1,0 1 1,-1 1 0,0 0 58,-1 0 1,1 0-1,-1 0 1,0 0-1,0-1 1,0 1 0,0-1-1,0 1 1,0-1-1,0 0 1,-4 2-1,-65 21 1093,69-24-1185,-2 1-71,-67 16 397,24-13-5211,30-4-2247</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5:37.651"/>
    </inkml:context>
    <inkml:brush xml:id="br0">
      <inkml:brushProperty name="width" value="0.025" units="cm"/>
      <inkml:brushProperty name="height" value="0.025" units="cm"/>
      <inkml:brushProperty name="color" value="#004F8B"/>
    </inkml:brush>
  </inkml:definitions>
  <inkml:trace contextRef="#ctx0" brushRef="#br0">21 488 6983,'0'0'1035,"-4"-12"-229,-1-9-586,1 0-1,1 0 1,1-1 0,0 1-1,2-1 1,1 1-1,6-43 1,23-62 789,-26 113-915,1 1 0,0-1 0,0 1 0,1 0 0,1 1 0,0-1 0,14-16 0,-19 26-75,-1 0-1,1 0 0,0 0 1,0 0-1,0 0 0,0 1 1,1-1-1,-1 1 0,0 0 1,1 0-1,-1 0 0,1 0 1,-1 0-1,1 0 0,-1 0 1,1 1-1,0 0 0,-1-1 1,1 1-1,4 0 0,-3 1-2,0 0 0,0 0-1,0 1 1,-1-1-1,1 1 1,0 0 0,0 0-1,-1 0 1,0 0 0,1 0-1,-1 1 1,3 3 0,8 9 16,0 0 0,-2 1 0,0 1 1,12 21-1,-19-30-18,74 132 190,5 9-3056,-58-108-1616</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5:48.400"/>
    </inkml:context>
    <inkml:brush xml:id="br0">
      <inkml:brushProperty name="width" value="0.025" units="cm"/>
      <inkml:brushProperty name="height" value="0.025" units="cm"/>
      <inkml:brushProperty name="color" value="#004F8B"/>
    </inkml:brush>
  </inkml:definitions>
  <inkml:trace contextRef="#ctx0" brushRef="#br0">10 0 7175,'0'0'20398,"-10"3"-18759,25 1-1449,1-1 1,-1 0 0,1-1 0,-1-1 0,1 0-1,0-1 1,17-2 0,11 0 55,30 2-283,-70-2 106,-10-2-16,-13 0-47,-1 4-36,0 1 1,0 1 0,0 1-1,0 0 1,0 2 0,1 0-1,-38 16 1,228-30 141,-110 9-18,-56 0 10,-7 0-9,-34 0-20,-26-2-49,34 0-40,0 2 0,-47 4 0,66 2-172,20 0 95,20 2 43,209 5-22,-234-12 74,34-1 41,-39 0-41,-1 0 0,1 0 1,0 0-1,-1 0 1,1 0-1,-1 0 1,1 0-1,-1 0 1,1-1-1,0 1 0,-1 0 1,1 0-1,-1 0 1,1-1-1,-1 1 1,1 0-1,-1-1 1,1 1-1,-1 0 0,1-1 1,-1 1-1,0-1 1,1 1-1,-1-1 1,0 1-1,1-1 1,-1 1-1,0-1 0,1 1 1,-1-1-1,0 1 1,0-1-1,0 1 1,0-1-1,0 0 1,1 1-1,-1-1 0,0 1 1,0-1-1,0 1 1,0-1-1,-1 0 1,1 1-1,0-1 1,0 1-1,0-1 0,0 1 1,-1-1-1,1 0 1,0 1-1,0-1 1,-1 1-1,0-1 1,-3-1-19,0 1 1,0-1 0,0 1 0,-1 0 0,1 1-1,-1-1 1,1 1 0,0 0 0,-1 0 0,1 0-1,-1 0 1,-4 2 0,-3-1-104,-4 0-1402,30-3-6560,-4-3 1982</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5:49.691"/>
    </inkml:context>
    <inkml:brush xml:id="br0">
      <inkml:brushProperty name="width" value="0.025" units="cm"/>
      <inkml:brushProperty name="height" value="0.025" units="cm"/>
      <inkml:brushProperty name="color" value="#004F8B"/>
    </inkml:brush>
  </inkml:definitions>
  <inkml:trace contextRef="#ctx0" brushRef="#br0">101 1 10698,'0'0'8189,"-9"10"-6966,-1 3-748,0 1 0,1 0 0,0 1 0,1 0 0,0 1 0,2-1 1,0 1-1,-8 33 0,10-28 51,0 1 0,2-1 0,1 1 1,0 0-1,1-1 0,5 27 0,-4-45-500,-1 0 1,2 0-1,-1 0 0,0-1 1,0 1-1,1-1 0,-1 1 0,1-1 1,0 0-1,0 1 0,0-1 0,0 0 1,0 0-1,0 0 0,1 0 0,-1-1 1,1 1-1,-1-1 0,1 1 1,0-1-1,-1 0 0,1 0 0,0 0 1,0-1-1,0 1 0,0 0 0,-1-1 1,1 0-1,0 0 0,0 0 0,0 0 1,0 0-1,0-1 0,0 1 0,0-1 1,0 0-1,-1 0 0,1 0 1,0 0-1,0 0 0,-1 0 0,1-1 1,-1 0-1,1 1 0,-1-1 0,0 0 1,0 0-1,0 0 0,3-4 0,3-5 89,-1 0-1,-1-1 0,0 0 0,0 0 0,-2-1 0,1 1 1,-1-1-1,-1 0 0,0 0 0,-1 0 0,-1 0 0,0-23 1,-1 36-94,1-1 1,-1 1 0,0 0-1,0-1 1,0 1 0,0-1 0,0 1-1,0-1 1,0 1 0,-1-1 0,1 1-1,0 0 1,0-1 0,0 1 0,0-1-1,0 1 1,-1 0 0,1-1-1,0 1 1,0-1 0,-1 1 0,1 0-1,0-1 1,-1 1 0,1 0 0,0 0-1,-1-1 1,1 1 0,0 0 0,-1 0-1,1-1 1,-1 1 0,1 0-1,0 0 1,-1 0 0,1 0 0,-1 0-1,0-1 1,-19 9 303,-16 21-259,31-23-265,1-1-1,0 1 1,0 0 0,0 0 0,1 0-1,0 1 1,0-1 0,0 1-1,1 0 1,0-1 0,-1 13-1,3-19 25,0 0-1,0 0 0,0 0 1,0 0-1,1 1 0,-1-1 1,0 0-1,0 0 0,0 0 1,0 0-1,1 0 0,-1 0 1,0 0-1,0 0 0,0 1 1,0-1-1,1 0 0,-1 0 1,0 0-1,0 0 0,0 0 1,1 0-1,-1 0 0,0 0 1,0 0-1,0 0 0,1 0 1,-1 0-1,0 0 0,0-1 1,0 1-1,0 0 0,1 0 1,-1 0-1,0 0 0,0 0 1,0 0-1,0 0 0,1 0 1,-1-1-1,0 1 0,0 0 1,11-9-6386</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5:58.120"/>
    </inkml:context>
    <inkml:brush xml:id="br0">
      <inkml:brushProperty name="width" value="0.025" units="cm"/>
      <inkml:brushProperty name="height" value="0.025" units="cm"/>
      <inkml:brushProperty name="color" value="#004F8B"/>
    </inkml:brush>
  </inkml:definitions>
  <inkml:trace contextRef="#ctx0" brushRef="#br0">63 376 5093,'0'0'3080,"-1"8"-2712,2-1-329,-1-5-58,0 0 0,1 1 0,-1-1 0,0 0 0,0 0 0,0 1 0,-1-1 0,1 0 0,0 1 0,-1-1 0,1 0-1,-1 0 1,0 0 0,0 1 0,0-1 0,0 0 0,-3 3 0,-7 5-114,4 0-4352,5 9 10406,-3 9 6131,0-29-9061,0-18-2147,0-37-282,5-106-1,3 62-563,-3 99-52,0 22 140,-14 256-86,14-277-86,0-3 87,-1-1-1,1 1 1,-1-1-1,1 1 1,0-1-1,0 1 1,1-1 0,-1 1-1,2-4 1,0-11 20,6-385 1154,-21 797-1453,15-391-650,3-12 634,2-16 208,0-24-123,0-64-1,-6 63-106,11-58-1,-5 217-10327,-7-68 4846</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5:59.596"/>
    </inkml:context>
    <inkml:brush xml:id="br0">
      <inkml:brushProperty name="width" value="0.025" units="cm"/>
      <inkml:brushProperty name="height" value="0.025" units="cm"/>
      <inkml:brushProperty name="color" value="#004F8B"/>
    </inkml:brush>
  </inkml:definitions>
  <inkml:trace contextRef="#ctx0" brushRef="#br0">152 109 5573,'0'0'8787,"-1"-9"-7441,0-43 1694,0 5 6107,-31 47-8154,26 2-978,0-1 0,1 1 0,-1 0 0,1 1 0,0-1 0,0 1 0,0 0 0,0 0 0,0 1 0,1-1 0,-1 1-1,1 0 1,0 1 0,0-1 0,-5 8 0,5-6 27,0 0-1,0 0 1,1 1-1,-1-1 1,1 1-1,1 0 0,0 0 1,-1 0-1,2 0 1,-1 0-1,0 14 1,2-20-39,0 0 1,0-1 0,0 1-1,1 0 1,-1-1 0,0 1-1,0-1 1,1 1 0,-1 0-1,0-1 1,0 1 0,1-1 0,-1 1-1,1-1 1,-1 1 0,1-1-1,-1 1 1,1-1 0,-1 1-1,1-1 1,-1 0 0,1 1-1,-1-1 1,1 0 0,-1 1-1,1-1 1,0 0 0,-1 0-1,1 1 1,0-1 0,-1 0-1,1 0 1,0 0 0,-1 0-1,1 0 1,0 0 0,-1 0-1,1 0 1,0 0 0,-1-1-1,1 1 1,0 0 0,-1 0 0,1-1-1,-1 1 1,1 0 0,0-1-1,31-14 77,-18 2-98,-1-1 1,0 0-1,-1-1 1,0 0-1,-1-1 1,15-31-1,1 122-46,-21-66 69,0 0 0,1 0 0,13 13 0,19 27-123,-38-46 153,1 0 0,-1 0 0,0 0 0,1 0 0,-1 0 0,-1 1 0,1-1 0,0 0 0,-1 1 0,0-1 0,0 0 0,0 1 0,0-1 0,0 0 0,-1 1 0,0 3 0,0-5 24,0 0 1,-1 0-1,1 0 1,0-1 0,-1 1-1,1 0 1,-1-1-1,1 1 1,-1-1 0,0 0-1,0 0 1,0 1-1,0-1 1,1 0 0,-2 0-1,1-1 1,0 1-1,0 0 1,0-1 0,-4 1-1,-48 8 1227,48-9-1245,-129 10-174,172-24-4638,-15 1-2902,-9 5-1723</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6:25.637"/>
    </inkml:context>
    <inkml:brush xml:id="br0">
      <inkml:brushProperty name="width" value="0.025" units="cm"/>
      <inkml:brushProperty name="height" value="0.025" units="cm"/>
      <inkml:brushProperty name="color" value="#004F8B"/>
    </inkml:brush>
  </inkml:definitions>
  <inkml:trace contextRef="#ctx0" brushRef="#br0">14 34 9065,'-2'-4'16173,"1"2"-17036,0 0 668,-9-20 2025,13 19-151,10 11-1245,54 58-60,-21-20-247,130 125 359,-34-58 69,283 284 844,-320-295-1347,95 86 62,-102-95-62,-57-53-17,64 50 0,46 38 3,-73-58-12,98 101 255,-37-33-70,92 88 200,-159-140-322,12 11-24,-79-92-60,3 3 53,0 0 0,-1 0-1,0 1 1,12 18 0,-18-26-58,0-1-165,-1-12-7325,0 2 827</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7:03.207"/>
    </inkml:context>
    <inkml:brush xml:id="br0">
      <inkml:brushProperty name="width" value="0.025" units="cm"/>
      <inkml:brushProperty name="height" value="0.025" units="cm"/>
      <inkml:brushProperty name="color" value="#004F8B"/>
    </inkml:brush>
  </inkml:definitions>
  <inkml:trace contextRef="#ctx0" brushRef="#br0">258 1 10186,'0'0'1857,"-5"8"-431,-10 23-241,1 1 0,2 1 1,1 0-1,1 1 0,2 0 0,-6 52 1,-4 226 1106,10-111-1478,-68 364 245,43-358 44,21-137-1038,-8 64 307,19-118-1065,1 0 1,0 1-1,4 21 1,-3-34-166,1 0 0,-1-1 0,1 1 1,0-1-1,0 1 0,0-1 1,0 0-1,3 4 0,5 7-5590,-7-8 816</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7:03.895"/>
    </inkml:context>
    <inkml:brush xml:id="br0">
      <inkml:brushProperty name="width" value="0.025" units="cm"/>
      <inkml:brushProperty name="height" value="0.025" units="cm"/>
      <inkml:brushProperty name="color" value="#004F8B"/>
    </inkml:brush>
  </inkml:definitions>
  <inkml:trace contextRef="#ctx0" brushRef="#br0">0 34 11851,'0'0'5622,"9"2"-4619,58 5-623,1-3 0,85-6 0,-45 1-495,50 0-627,455 16-3507,-514-8 5284,1-5 1,0-3 0,186-30-1,-158 14-1015,1 5-1,211 7 1,-261 14-44,-26-2-2386,-17-6-3772,-27-1-101</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7:04.259"/>
    </inkml:context>
    <inkml:brush xml:id="br0">
      <inkml:brushProperty name="width" value="0.025" units="cm"/>
      <inkml:brushProperty name="height" value="0.025" units="cm"/>
      <inkml:brushProperty name="color" value="#004F8B"/>
    </inkml:brush>
  </inkml:definitions>
  <inkml:trace contextRef="#ctx0" brushRef="#br0">0 8 18449,'0'0'460,"12"1"127,100-5 160,46-1-725,-156 5-21,0 0 0,-1 0 0,1 1 0,-1-1 0,1 0 0,0 1 0,-1-1 0,1 1 0,-1-1 0,1 1 0,-1 0 0,1-1 0,-1 1 0,0 0 0,1 0 0,-1 0 0,0 0 0,0 1 0,1-1 0,-1 0 0,0 0 0,0 1 0,-1-1 0,1 0 0,0 1 0,0-1 0,-1 1 0,1-1 0,-1 1 0,1 0 0,-1-1 0,1 1 0,-1-1 0,0 1 0,0 0 0,0-1 0,0 1 0,0 0 0,0-1 0,-1 1 0,1-1 0,0 1 0,-1 0 0,0 1 0,-1 5 379,-1 0 0,0-1 0,0 1 0,0-1 0,-1 1 0,0-1 0,-9 11 0,-67 65 4258,62-67-4483,0 1 0,1 1 0,1 1 0,0 0 0,2 1 0,-18 30 0,30-45-993,-1 3-402,2-2-4711</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7:04.992"/>
    </inkml:context>
    <inkml:brush xml:id="br0">
      <inkml:brushProperty name="width" value="0.025" units="cm"/>
      <inkml:brushProperty name="height" value="0.025" units="cm"/>
      <inkml:brushProperty name="color" value="#004F8B"/>
    </inkml:brush>
  </inkml:definitions>
  <inkml:trace contextRef="#ctx0" brushRef="#br0">2 341 11723,'0'0'6171,"-1"-8"-5648,1 4-475,-1 0-1,1 0 1,0-1-1,0 1 1,1 0-1,-1 0 1,1 0-1,0 1 1,0-1-1,0 0 1,1 0-1,1-3 0,3-4 116,0 1-1,1 0 0,14-16 0,-1 2 156,0-3-143,2 1 0,1 1-1,1 1 1,0 2 0,54-38-1,-75 58-201,-1 1-1,1-1 1,-1 1-1,1 0 1,-1 0-1,1 0 1,0 0-1,-1 0 1,1 1-1,0-1 1,0 1-1,-1 0 1,1 0-1,0 0 1,4 1-1,-5-1 31,0 1-1,0 0 0,0 0 1,-1 0-1,1 0 0,0 0 1,-1 0-1,1 0 0,-1 0 1,1 1-1,-1-1 0,0 0 1,1 1-1,-1 0 0,0-1 1,0 1-1,1 2 0,3 9-110,-1-1-1,0 1 0,-1 0 0,0 0 0,1 21 0,4 17-2144,2-22-1324,1-3-2327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48:49.396"/>
    </inkml:context>
    <inkml:brush xml:id="br0">
      <inkml:brushProperty name="width" value="0.025" units="cm"/>
      <inkml:brushProperty name="height" value="0.025" units="cm"/>
    </inkml:brush>
  </inkml:definitions>
  <inkml:trace contextRef="#ctx0" brushRef="#br0">1779 44 6278,'-13'-4'1473,"-28"-7"-1298,0 1 0,-2 3 0,-53-3 0,14 8 67,-249 4 247,290 2-349,-1 2-1,2 1 1,-62 20-1,-116 51 686,162-52-677,1 2 0,2 3 0,-65 48 0,-61 35 39,158-102 72,1 0-1,-1 1 1,-33 29 0,48-36-243,0 0 1,0 1-1,1-1 0,0 1 1,0 1-1,0-1 1,1 0-1,0 1 1,1 0-1,0 0 1,0 0-1,1 1 0,-1-1 1,0 11-1,-21 106-1596,13-75 1682,5-13 520,2 1 1,0 62 0,23-95-623,-2-2-304,-17-3 257,1 0-1,-1 0 1,0 0 0,0 0-1,0 0 1,0 0 0,0 0 0,0 0-1,1 0 1,-1 0 0,0 0-1,0 0 1,0 0 0,0 0 0,0 0-1,1 0 1,-1 0 0,0 1-1,0-1 1,0 0 0,0 0 0,0 0-1,0 0 1,1 0 0,-1 0-1,0 0 1,0 0 0,0 0 0,0 1-1,0-1 1,0 0 0,0 0-1,0 0 1,0 0 0,0 0 0,0 0-1,1 1 1,-1-1 0,0 0-1,0 0 1,0 0 0,0 0 0,0 0-1,0 0 1,0 1 0,0-1-1,0 0 1,0 0 0,0 0 0,-1 0-1,1 0 1,0 1 0,0-1-1,0 0 1,0 0 0,0 0 0,0 0-1,0 0 1,0 0 0,0 1-1,0-1 1,-1 0 0,-14 10-4400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46.302"/>
    </inkml:context>
    <inkml:brush xml:id="br0">
      <inkml:brushProperty name="width" value="0.025" units="cm"/>
      <inkml:brushProperty name="height" value="0.025" units="cm"/>
    </inkml:brush>
  </inkml:definitions>
  <inkml:trace contextRef="#ctx0" brushRef="#br0">140 123 9865,'0'0'1580,"6"-9"-805,-5 6-473,23-33 1533,-23 34-1393,0 0 0,0 0 0,0 0 0,0 0 0,0 0 1,0 0-1,-1-1 0,1 1 0,-1 0 0,1 0 0,-1-1 0,0 1 1,0 0-1,0-1 0,0 1 0,0 0 0,-1-1 0,0-2 1,-1 4-260,-1 0 1,1 0 0,-1 1 0,1-1 0,-1 1 0,1-1 0,-1 1 0,0 0-1,1 0 1,-1 0 0,1 0 0,-1 1 0,0-1 0,1 1 0,-1-1 0,1 1-1,-5 2 1,-2 1-24,1 1 0,-1 0 0,0 1 0,1 0 0,0 0 0,1 1-1,0 0 1,0 0 0,-7 9 0,10-11-68,-1 1-1,1-1 1,1 1 0,-1 0-1,1 0 1,0 0 0,0 0-1,0 1 1,1-1 0,0 1-1,0-1 1,1 1-1,0 0 1,0 8 0,1-15-88,0 1 1,0 0-1,1 0 1,-1 0-1,0 0 1,1 0-1,-1-1 1,0 1-1,1 0 1,-1 0-1,1-1 0,-1 1 1,1 0-1,0 0 1,-1-1-1,1 1 1,0-1-1,-1 1 1,1-1-1,0 1 1,0-1-1,0 1 1,-1-1-1,1 0 1,1 1-1,32 4 94,34-14 45,-42 1-156,0-1 0,0-1 0,-1-1 0,34-20-1,-42 22 3,0-2 0,-1-1 0,-1 0 0,0-1 0,0 0 0,25-31-1,-39 43 13,0 0 0,0-1 0,0 1 0,0 0 0,-1-1 0,1 1 0,0-1 0,0 1 0,-1-1 0,1 0 0,-1 1 0,0-1 0,1 0 0,-1 1 0,0-1 0,0-3-1,-8 3-52,-8 14 62,10-5 14,-1 0 0,1 1 1,0 0-1,1 0 0,-1 0 1,2 1-1,-1 0 1,1 0-1,1 0 0,0 0 1,-3 11-1,5-16-19,0 0 0,1-1 1,-1 1-1,1 0 0,0-1 0,0 1 0,0 0 1,0 0-1,1-1 0,-1 1 0,1 0 1,0-1-1,0 1 0,0-1 0,1 1 0,-1-1 1,1 0-1,0 1 0,0-1 0,0 0 0,0 0 1,0 0-1,1-1 0,-1 1 0,1 0 0,0-1 1,0 0-1,0 0 0,0 0 0,0 0 1,5 2-1,0-1-378,0 0 1,0-1-1,0 0 0,0 0 1,13 0-1,20-3-5169,-13-6-3619</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7:06.240"/>
    </inkml:context>
    <inkml:brush xml:id="br0">
      <inkml:brushProperty name="width" value="0.025" units="cm"/>
      <inkml:brushProperty name="height" value="0.025" units="cm"/>
      <inkml:brushProperty name="color" value="#004F8B"/>
    </inkml:brush>
  </inkml:definitions>
  <inkml:trace contextRef="#ctx0" brushRef="#br0">36 50 8456,'0'0'1778,"2"-8"421,-2 5-2565,7-29 4710,-4 26-1633,-3 23-1873,-5 31 62,-13 58 0,9-66-487,3 0-1,-3 63 1,9-103-398,-1 1 0,1-1 0,0 1 0,0-1 0,0 1 0,0-1 0,0 0 0,0 1 0,0-1 0,0 1 0,1-1 0,-1 1 0,0-1 0,0 1 0,0-1 0,0 0 0,0 1 0,1-1 0,-1 1 0,0-1 0,0 0 0,1 1 0,-1-1 0,0 0 0,1 1 0,-1-1 0,0 0 0,1 0 0,-1 1 0,0-1 0,1 0 0,-1 0 0,1 0 0,-1 1 0,0-1 0,1 0 0,-1 0 0,1 0 0,-1 0 0,1 0 0,21-9 257,18-26-115,-39 35-150,53-52 20,71-70-2744,-124 121 2278,14-17-1408,-14 5-5679</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7:06.583"/>
    </inkml:context>
    <inkml:brush xml:id="br0">
      <inkml:brushProperty name="width" value="0.025" units="cm"/>
      <inkml:brushProperty name="height" value="0.025" units="cm"/>
      <inkml:brushProperty name="color" value="#004F8B"/>
    </inkml:brush>
  </inkml:definitions>
  <inkml:trace contextRef="#ctx0" brushRef="#br0">14 0 11755,'0'0'6054,"-13"60"-4805,17-39-384,14 0-289,6 0-255,9-1-225,5-3-64,1-3-1345,3-3-3460</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7:07.240"/>
    </inkml:context>
    <inkml:brush xml:id="br0">
      <inkml:brushProperty name="width" value="0.025" units="cm"/>
      <inkml:brushProperty name="height" value="0.025" units="cm"/>
      <inkml:brushProperty name="color" value="#004F8B"/>
    </inkml:brush>
  </inkml:definitions>
  <inkml:trace contextRef="#ctx0" brushRef="#br0">40 1 16303,'0'0'6188,"8"13"-5649,-2-2-456,-2-5-62,0-1 0,-1 1 1,0-1-1,0 1 0,-1 0 0,1 0 0,-1 1 0,-1-1 0,1 0 0,-1 1 0,0-1 1,-1 1-1,1 9 0,-4 3 28,-1-1 0,0 1 0,-1-1 1,-1 0-1,-1 0 0,-11 20 0,-18 55 824,35-92-865,1-1 0,0 1 0,0 0 1,0 0-1,0-1 0,0 1 0,0 0 0,0-1 0,0 1 0,1 0 0,-1 0 1,0-1-1,0 1 0,0 0 0,1-1 0,-1 1 0,0-1 0,1 1 1,-1 0-1,1-1 0,-1 1 0,1-1 0,-1 1 0,1-1 0,-1 1 1,1-1-1,-1 1 0,1-1 0,0 0 0,-1 1 0,1-1 0,0 0 0,-1 0 1,1 1-1,0-1 0,-1 0 0,1 0 0,0 0 0,-1 0 0,1 0 1,0 0-1,0 0 0,-1 0 0,1 0 0,0 0 0,-1 0 0,1 0 1,0-1-1,1 1 0,49-9 43,-38 6-23,95-10 195,-51 8-1619,-2-3-4029,-22-1-3672</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7:08.486"/>
    </inkml:context>
    <inkml:brush xml:id="br0">
      <inkml:brushProperty name="width" value="0.025" units="cm"/>
      <inkml:brushProperty name="height" value="0.025" units="cm"/>
      <inkml:brushProperty name="color" value="#004F8B"/>
    </inkml:brush>
  </inkml:definitions>
  <inkml:trace contextRef="#ctx0" brushRef="#br0">120 0 10954,'0'0'8350,"-7"12"-7769,1-4-453,2-3-42,1 1 1,0-1 0,0 1 0,0-1-1,1 1 1,-1 0 0,1 0-1,1 0 1,-1 0 0,1 0 0,0 1-1,0 9 1,1 10 334,1 221 922,-39 298 0,19-406-1247,-2 164 0,25-302-11,0 1 0,0-1 0,0 0 0,0-1 0,1 1 0,-1-1 0,0 0 0,0 0 0,1 0 0,5-1 0,-2 1 5,196 3 1016,177-4-1128,-334-2-212,1 2 0,-1 3 0,0 1 0,0 3 0,79 19 0,-110-20 178,0-1 0,0-1 0,0 0 1,1-1-1,-1-1 0,0 0 0,1-1 0,-1-1 0,0-1 1,23-5-1,-35 7-1031</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7:12.335"/>
    </inkml:context>
    <inkml:brush xml:id="br0">
      <inkml:brushProperty name="width" value="0.025" units="cm"/>
      <inkml:brushProperty name="height" value="0.025" units="cm"/>
      <inkml:brushProperty name="color" value="#004F8B"/>
    </inkml:brush>
  </inkml:definitions>
  <inkml:trace contextRef="#ctx0" brushRef="#br0">1 0 9289,'0'0'9374,"8"4"-8723,25 14 6,-1 1 0,49 39-1,-3-3-37,50 29-318,132 92-130,-204-134-134,-3 3 0,74 78-1,-55-42 416,3 5 235,101 88 0,-146-145-226,-1 2 0,-1 1 0,-2 1 0,34 56 0,-50-73-273,-9-15-162,0 1 1,0 0-1,0-1 0,0 1 0,0-1 1,1 1-1,-1-1 0,0 0 0,1 1 1,-1-1-1,1 0 0,0 0 0,-1 0 1,1 0-1,0 0 0,-1-1 0,1 1 1,0 0-1,0-1 0,0 1 0,0-1 1,0 0-1,0 0 0,3 1 0,21 2-89,-23-1-266,0-1 0,-1 1-1,1-1 1,-1 1 0,1 0 0,-1 0 0,1 0 0,-1 0 0,0 0 0,0 0 0,0 1 0,2 3 0,11 17-6043,-11-16 675</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7:14.468"/>
    </inkml:context>
    <inkml:brush xml:id="br0">
      <inkml:brushProperty name="width" value="0.025" units="cm"/>
      <inkml:brushProperty name="height" value="0.025" units="cm"/>
      <inkml:brushProperty name="color" value="#004F8B"/>
    </inkml:brush>
  </inkml:definitions>
  <inkml:trace contextRef="#ctx0" brushRef="#br0">28 1 10025,'-2'0'78,"1"0"-1,0 0 0,0 1 0,0-1 0,0 0 0,0 1 0,-1-1 0,1 1 0,0-1 0,0 1 0,0 0 0,0-1 0,0 1 0,0 0 0,1 0 1,-1-1-1,0 1 0,0 0 0,0 0 0,1 0 0,-1 0 0,1 0 0,-1 0 0,1 0 0,-1 1 0,1-1 0,-1 0 0,1 0 0,0 0 0,0 0 1,-1 0-1,1 2 0,-1 47 1557,1-36-1327,3 13 299,0 0 0,2-1 1,1 1-1,14 40 1,-2-6 23,-12-40-502,26 105 718,83 202 1,-98-291-783,1-1 0,1 0 0,2-2 0,2 0 0,1-1 0,1-2 0,2 0 0,1-2 0,55 44 0,45 30 96,79 55-96,-187-147 58,0-1 1,1 0-1,0-2 1,1 0-1,0-2 1,0 0-1,1-1 1,-1-2-1,34 2 0,-11-4-366,0-1-1,0-3 0,81-15 1,-118 15-2799,-7 0-2557</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7:17.328"/>
    </inkml:context>
    <inkml:brush xml:id="br0">
      <inkml:brushProperty name="width" value="0.025" units="cm"/>
      <inkml:brushProperty name="height" value="0.025" units="cm"/>
      <inkml:brushProperty name="color" value="#004F8B"/>
    </inkml:brush>
  </inkml:definitions>
  <inkml:trace contextRef="#ctx0" brushRef="#br0">0 1384 10826,'0'0'6566,"5"-8"-5829,220-331 1109,-111 180-1749,-15 13-207,342-456-1008,-427 585 1122,48-52 28,-58 64-39,1 1 1,1-1-1,-1 1 0,0 0 1,1 0-1,0 1 1,0 0-1,0 0 0,0 0 1,10-2-1,-15 5-61,-1 0-1,0 0 1,1 0-1,-1 0 1,1 0 0,-1 0-1,0 0 1,1 0-1,-1 0 1,0 1 0,1-1-1,-1 0 1,1 0-1,-1 0 1,0 1-1,0-1 1,1 0 0,-1 0-1,0 1 1,1-1-1,-1 0 1,0 1 0,0-1-1,0 0 1,1 1-1,-1-1 1,0 0-1,0 1 1,0-1 0,0 0-1,1 1 1,-1-1-1,0 0 1,0 1 0,0-1-1,0 1 1,0-1-1,0 0 1,0 1-1,0-1 1,0 1 0,-1-1-1,1 0 1,0 1-1,0-1 1,0 0 0,0 1-1,-1 0 1,-6 22-3552,-9 1-1777</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7:17.811"/>
    </inkml:context>
    <inkml:brush xml:id="br0">
      <inkml:brushProperty name="width" value="0.025" units="cm"/>
      <inkml:brushProperty name="height" value="0.025" units="cm"/>
      <inkml:brushProperty name="color" value="#004F8B"/>
    </inkml:brush>
  </inkml:definitions>
  <inkml:trace contextRef="#ctx0" brushRef="#br0">162 0 10314,'0'0'6892,"-8"10"-6754,-19 36 62,2 0-1,1 1 0,3 1 1,2 2-1,-15 58 0,33-105-167,1 0-1,-1 0 1,0 0-1,1 0 1,0 0-1,0 1 1,0-1-1,0 0 1,0 4-1,1-7-13,-1 1-1,0 0 1,0 0-1,1-1 0,-1 1 1,0 0-1,1 0 1,-1-1-1,1 1 0,-1 0 1,1-1-1,-1 1 1,1 0-1,-1-1 1,1 1-1,-1-1 0,1 1 1,0-1-1,0 1 1,-1-1-1,1 0 1,0 1-1,1-1 0,1 1 16,0-1 0,1-1 0,-1 1 0,1 0 0,-1-1 0,1 1 0,-1-1 0,0 0 0,1 0 0,-1-1-1,0 1 1,0-1 0,0 1 0,0-1 0,4-3 0,155-110 462,27-17-1582,-118 93-1915,-24 15-2004,2 0-5425</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7:26.816"/>
    </inkml:context>
    <inkml:brush xml:id="br0">
      <inkml:brushProperty name="width" value="0.025" units="cm"/>
      <inkml:brushProperty name="height" value="0.025" units="cm"/>
      <inkml:brushProperty name="color" value="#004F8B"/>
    </inkml:brush>
  </inkml:definitions>
  <inkml:trace contextRef="#ctx0" brushRef="#br0">133 429 6118,'0'0'1286,"-4"-11"-800,1 3-206,-86-225 3402,52 130 1463,46 123-1044,10 18-2208,12 23-1128,5 27-141,-4 1 1,-4 2 0,24 138-1,-67-299-30,-31-90-1,-10-38-681,49 167 177,2 0 0,1 0 0,1-1-1,3-45 1,1 73-86,-1 1-1,1 0 1,1 0 0,-1 0 0,0 0-1,1 0 1,0 0 0,-1 1 0,1-1-1,0 0 1,1 1 0,-1 0 0,0-1-1,1 1 1,-1 0 0,1 0 0,0 0-1,-1 0 1,1 1 0,0-1 0,0 1-1,0 0 1,0 0 0,1 0 0,-1 0-1,0 0 1,0 1 0,1-1 0,-1 1-1,0 0 1,0 0 0,1 0 0,-1 1-1,6 0 1,-8 0-12,0 1 0,1-1-1,-1 0 1,0 0 0,0 0 0,0 1-1,0-1 1,0 0 0,-1 1 0,1-1 0,0 1-1,-1-1 1,1 1 0,-1 0 0,1-1-1,-1 1 1,0-1 0,0 1 0,0 0 0,0-1-1,0 1 1,0-1 0,0 1 0,-1 3-1,-5 44 28,-7-15-167,-2-1 1,0 0-1,-2-1 1,-42 58-1,57-87 75,5-26-6456,-1 5 3568,8-10-2974</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7:27.147"/>
    </inkml:context>
    <inkml:brush xml:id="br0">
      <inkml:brushProperty name="width" value="0.025" units="cm"/>
      <inkml:brushProperty name="height" value="0.025" units="cm"/>
      <inkml:brushProperty name="color" value="#004F8B"/>
    </inkml:brush>
  </inkml:definitions>
  <inkml:trace contextRef="#ctx0" brushRef="#br0">1 1 7944,'0'0'2210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47.301"/>
    </inkml:context>
    <inkml:brush xml:id="br0">
      <inkml:brushProperty name="width" value="0.025" units="cm"/>
      <inkml:brushProperty name="height" value="0.025" units="cm"/>
    </inkml:brush>
  </inkml:definitions>
  <inkml:trace contextRef="#ctx0" brushRef="#br0">29 0 18129,'0'0'5728,"-4"12"-4431,2-6-1113,-3 5 194,1 0 0,0 0 0,-3 21-1,6-30-343,1 0 0,-1 0 0,1 0-1,0 0 1,0 1 0,0-1 0,0 0-1,0 0 1,0 0 0,0 0-1,1 0 1,-1 0 0,1 0 0,-1 0-1,1 0 1,0 0 0,0 0 0,0-1-1,0 1 1,0 0 0,0 0-1,1-1 1,-1 1 0,0-1 0,1 1-1,-1-1 1,1 0 0,0 1 0,-1-1-1,1 0 1,0 0 0,3 1-1,8 1 29,0 0-1,0-1 0,0-1 1,1 0-1,-1-1 0,0 0 0,1-1 1,-1 0-1,17-5 0,-11 2-31,0-2-1,-1 0 1,0 0-1,0-2 1,30-17 0,-1-14 610,-59 71 75,-1-5-352,-20 54 0,31-75-557,0 1 0,0-1 0,1 1 1,0 0-1,0-1 0,0 1 0,1 0 0,0 0 1,0-1-1,1 1 0,0 0 0,0-1 0,0 1 1,1 0-1,3 7 0,10 2-5038,3-8-3656</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7:27.668"/>
    </inkml:context>
    <inkml:brush xml:id="br0">
      <inkml:brushProperty name="width" value="0.025" units="cm"/>
      <inkml:brushProperty name="height" value="0.025" units="cm"/>
      <inkml:brushProperty name="color" value="#004F8B"/>
    </inkml:brush>
  </inkml:definitions>
  <inkml:trace contextRef="#ctx0" brushRef="#br0">1 235 4740,'0'0'15514,"8"-2"-13998,-1 0-1364,-1-1 0,0 1 0,1-1 1,-1 0-1,-1-1 0,1 1 0,0-1 0,-1-1 0,0 1 0,0-1 1,0 0-1,0 0 0,-1 0 0,0 0 0,0-1 0,0 0 0,-1 0 1,0 0-1,4-11 0,-4 9-46,-1 0 1,0-1-1,0 1 1,-1 0-1,0-1 0,-1 1 1,0 0-1,-1-12 1,1 18-77,0 0 0,0 0 0,-1 0 0,1 0 0,-1 0 0,1 0 0,-1 0 0,0 0 0,0 0 0,1 0 0,-1 0 0,-1 0 0,1 1 0,0-1 0,0 0 0,-1 1 0,1-1 0,-1 1 0,1 0 0,-1-1 0,0 1 0,1 0 0,-1 0 0,0 0 0,0 0 0,0 0 0,0 1 0,0-1 0,0 0 0,0 1 0,0 0 0,0-1 0,0 1 0,0 0 0,0 0 0,0 0 0,-4 1 0,4-1-24,0 1 1,0 0-1,0 0 1,0 0-1,1 0 1,-1 0 0,0 1-1,0-1 1,1 0-1,-1 1 1,1-1-1,-1 1 1,1 0-1,0-1 1,0 1-1,0 0 1,-1 0-1,2 0 1,-1 0-1,0 0 1,0 0 0,1 0-1,-1 0 1,1 0-1,-1 0 1,1 3-1,-6 61 100,6-63-100,0 1 5,0 2 6,-1 0 0,1 0 0,1 0 0,-1 0 0,1 0-1,0 0 1,3 7 0,-4-13-12,0 1 0,1 0 1,-1-1-1,0 1 0,1 0 0,-1-1 0,1 1 0,-1 0 0,1-1 1,0 1-1,-1-1 0,1 1 0,-1-1 0,1 1 0,0-1 0,0 0 0,-1 1 1,1-1-1,0 0 0,0 0 0,-1 1 0,1-1 0,1 0 0,0 0 16,1 0 0,-1-1 0,0 1-1,1-1 1,-1 1 0,0-1-1,0 0 1,1 0 0,-1 0-1,0 0 1,3-2 0,1-1-13,1 0-1,-1 1 1,1 0 0,-1 0 0,1 1-1,0 0 1,0 0 0,0 0 0,0 1-1,9-1 1,-13 3-8,-1-1 0,0 0 0,1 1-1,-1-1 1,0 1 0,0 0 0,1 0 0,-1 0 0,0 0 0,0 0 0,0 0-1,0 0 1,0 1 0,0-1 0,-1 1 0,1 0 0,0-1 0,-1 1-1,1 0 1,-1 0 0,0 0 0,1 0 0,-1 0 0,0 0 0,0 0-1,0 0 1,-1 1 0,1-1 0,0 0 0,-1 1 0,0-1 0,1 0-1,-1 1 1,0-1 0,-1 4 0,-2-69 1844,3 47-6046,0 2-4576,0 6 2142</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7:28.310"/>
    </inkml:context>
    <inkml:brush xml:id="br0">
      <inkml:brushProperty name="width" value="0.025" units="cm"/>
      <inkml:brushProperty name="height" value="0.025" units="cm"/>
      <inkml:brushProperty name="color" value="#004F8B"/>
    </inkml:brush>
  </inkml:definitions>
  <inkml:trace contextRef="#ctx0" brushRef="#br0">1 46 6086,'0'0'11205,"5"-4"-11088,0-1-451,17-15 31,-6 3-8081</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7:29.105"/>
    </inkml:context>
    <inkml:brush xml:id="br0">
      <inkml:brushProperty name="width" value="0.025" units="cm"/>
      <inkml:brushProperty name="height" value="0.025" units="cm"/>
      <inkml:brushProperty name="color" value="#004F8B"/>
    </inkml:brush>
  </inkml:definitions>
  <inkml:trace contextRef="#ctx0" brushRef="#br0">17 120 1954,'0'0'12246,"-13"6"-10091,10-6 2214,4-5-4151,0 0 0,1 0 0,0 0 0,0 0 0,0 1 0,0-1 0,1 1 0,0-1 0,4-4 0,11-21 31,-11 11 185,-1 3-2265,-2 7-9558</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7:30.043"/>
    </inkml:context>
    <inkml:brush xml:id="br0">
      <inkml:brushProperty name="width" value="0.025" units="cm"/>
      <inkml:brushProperty name="height" value="0.025" units="cm"/>
      <inkml:brushProperty name="color" value="#004F8B"/>
    </inkml:brush>
  </inkml:definitions>
  <inkml:trace contextRef="#ctx0" brushRef="#br0">17 172 1409,'-1'-14'2787,"0"-9"-1560,-4-57 3815,-4 25 2553,13 95-3303,4 19-3641,12 19 614,-2 2-92,4-1-1,52 124 1,-71-205-194,-2-12-642,-1-20-227,-5 8-99,-1 1 0,-1 1 1,-2-1-1,0 1 0,-1 1 1,-2 0-1,-20-32 0,22 44-29,8 17-47,12 21 31,-7-23 35,0 1 0,1-1-1,-1-1 1,1 1 0,0 0 0,0-1 0,0 0 0,0 0-1,1 0 1,-1 0 0,1-1 0,0 0 0,0 0-1,0 0 1,0 0 0,0-1 0,0 0 0,0 0 0,0 0-1,0-1 1,1 0 0,-1 0 0,0 0 0,0 0-1,6-2 1,-8 0 1,-1 1 1,1-1-1,-1 0 0,0 0 0,0 0 0,0 0 0,0-1 0,0 1 0,0-1 1,0 1-1,-1-1 0,0 1 0,1-1 0,-1 0 0,0 0 0,0 0 0,0 0 1,-1 1-1,1-1 0,-1 0 0,1 0 0,-1 0 0,0 0 0,0 0 0,-1 0 1,0-4-1,1 4 0,1 0 0,-2 0 0,1 0 1,0 1-1,-1-1 0,1 0 0,-1 0 1,0 1-1,0-1 0,0 0 0,0 1 1,0-1-1,0 1 0,-1-1 1,1 1-1,-1-1 0,0 1 0,0 0 1,0 0-1,0 0 0,0 0 0,0 0 1,-1 1-1,1-1 0,0 1 0,-1-1 1,0 1-1,-2-1 0,4 2-3,0 0-1,0 1 0,-1-1 1,1 0-1,0 1 1,0-1-1,0 1 1,0-1-1,0 1 0,0 0 1,0-1-1,0 1 1,0 0-1,0 0 1,0 0-1,1 0 1,-1-1-1,0 1 0,0 0 1,1 0-1,-1 1 1,1-1-1,-1 0 1,1 0-1,-1 0 0,1 0 1,0 0-1,0 0 1,-1 1-1,1-1 1,0 0-1,0 0 1,0 0-1,0 3 0,-1 54-59,2-47 65,-1-7 5,0 0 0,0-1 0,0 1 0,1-1 0,0 1 0,-1-1 0,1 1 0,1-1 0,-1 0 0,0 1 0,1-1 0,0 0 0,0 0 0,0 0 0,0 0 0,0 0 0,3 2 0,-3-4-68,-1 0-1,1 0 0,0 0 1,-1 0-1,1 0 0,0-1 1,0 1-1,-1-1 0,1 1 0,0-1 1,0 0-1,0 1 0,0-1 1,-1 0-1,1 0 0,0 0 1,0-1-1,0 1 0,0 0 0,-1-1 1,1 1-1,0-1 0,0 0 1,-1 0-1,1 1 0,0-1 0,-1 0 1,1 0-1,-1-1 0,1 1 1,-1 0-1,0 0 0,1-1 1,1-1-1,7-8-1703,0 0 0,-1 0-1,15-24 1,15-42-9276,-27 47 4692</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7:30.385"/>
    </inkml:context>
    <inkml:brush xml:id="br0">
      <inkml:brushProperty name="width" value="0.025" units="cm"/>
      <inkml:brushProperty name="height" value="0.025" units="cm"/>
      <inkml:brushProperty name="color" value="#004F8B"/>
    </inkml:brush>
  </inkml:definitions>
  <inkml:trace contextRef="#ctx0" brushRef="#br0">36 59 3908,'0'0'19896,"-5"9"-19165,3-7-676,-19 38 446,20-38-478,0 0 0,0 0 0,0 0 0,0 1 1,0-1-1,1 0 0,-1 1 0,1-1 1,0 0-1,0 1 0,-1-1 0,2 1 0,-1-1 1,0 0-1,0 1 0,1-1 0,-1 0 0,1 1 1,1 2-1,-1-4-51,0 0 1,1 0 0,-1 0-1,0-1 1,0 1-1,1 0 1,-1-1 0,1 1-1,-1-1 1,0 1-1,1-1 1,-1 0-1,1 0 1,-1 0 0,1 1-1,-1-1 1,1-1-1,-1 1 1,1 0 0,-1 0-1,1 0 1,-1-1-1,1 1 1,-1-1-1,2 0 1,35-17-2041,-32 13 1087,0 1 1,-1-1 0,0-1 0,0 1 0,0-1 0,-1 0 0,0 0 0,0 0 0,0 0 0,-1-1 0,0 0 0,0 0 0,-1 1 0,0-1 0,0-1 0,1-9-1,-1-14-3594</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7:30.713"/>
    </inkml:context>
    <inkml:brush xml:id="br0">
      <inkml:brushProperty name="width" value="0.025" units="cm"/>
      <inkml:brushProperty name="height" value="0.025" units="cm"/>
      <inkml:brushProperty name="color" value="#004F8B"/>
    </inkml:brush>
  </inkml:definitions>
  <inkml:trace contextRef="#ctx0" brushRef="#br0">153 198 2018,'-6'-35'4068,"-2"0"0,-1 0-1,-21-50 1,30 85-4005,0 0 0,0 0 0,0 0 0,0-1 0,0 1 0,0 0 0,1 0-1,-1 0 1,0-1 0,0 1 0,0 0 0,0 0 0,0-1 0,0 1 0,0 0 0,0 0-1,-1 0 1,1-1 0,0 1 0,0 0 0,0 0 0,0 0 0,0-1 0,0 1 0,0 0 0,0 0-1,-1 0 1,1 0 0,0-1 0,0 1 0,0 0 0,0 0 0,0 0 0,-1 0 0,1 0-1,0-1 1,0 1 0,0 0 0,-1 0 0,1 0 0,0 0 0,0 0 0,0 0 0,-1 0-1,1 0 1,0 0 0,0 0 0,-1 0 0,1 0 0,0 0 0,0 0 0,0 0 0,-1 0 0,1 0-1,0 0 1,0 0 0,-2 17 846,5 29-684,7-7 156,2-1 0,2-1-1,31 63 1,-21-50-184,17 53 0,-40-99 388,-20-47-198,0 20-297,0 1 0,-2 0 0,0 1 0,-1 2 0,-1 0 0,-1 1 0,-41-23 0,64 41-12,1 0-1,-1 0 1,1 0-1,-1-1 1,1 1 0,0 0-1,-1 0 1,1-1-1,-1 1 1,1 0-1,0 0 1,-1-1 0,1 1-1,0-1 1,-1 1-1,1 0 1,0-1-1,0 1 1,0-1 0,-1 1-1,1 0 1,0-1-1,0 1 1,0-1-1,0 1 1,0-1 0,0 1-1,-1-1 1,1 1-1,0-1 1,0 1-1,1-1 1,-1 0-1,14-11 674,36-4-1170,-40 13 685,8-3-315,72-25-864,-35 4-4499,-29 8-674</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7:33.100"/>
    </inkml:context>
    <inkml:brush xml:id="br0">
      <inkml:brushProperty name="width" value="0.025" units="cm"/>
      <inkml:brushProperty name="height" value="0.025" units="cm"/>
      <inkml:brushProperty name="color" value="#004F8B"/>
    </inkml:brush>
  </inkml:definitions>
  <inkml:trace contextRef="#ctx0" brushRef="#br0">33 44 11659,'0'0'2456,"-6"-8"-502,-17-25-486,20 31 699,3 9-1648,5 13-296,8 9 465,3 11 99,1 0 0,3-1 0,1-1 0,47 64 0,-67-100-764,1 0-1,0 0 1,0 0 0,0 0-1,0 0 1,0-1-1,0 1 1,0 0 0,0-1-1,1 0 1,-1 1-1,0-1 1,1 0 0,-1 0-1,1-1 1,0 1 0,-1 0-1,4-1 1,-5 0 9,1 0 1,0-1-1,0 1 0,0-1 1,0 1-1,-1-1 0,1 0 1,0 0-1,-1 1 1,1-1-1,0-1 0,-1 1 1,1 0-1,-1 0 0,0 0 1,1-1-1,-1 1 1,0-1-1,2-1 0,1-5 25,0 1-1,0 0 0,-1-1 0,0 0 0,0 0 0,-1 0 0,0 0 1,-1 0-1,2-15 0,-4-7-32,-1 2 604,6 44-154,-2-12-462,-1 0-1,0 1 0,1-1 1,0 0-1,0 0 0,0 0 1,1-1-1,-1 1 0,1 0 1,0-1-1,0 1 0,0-1 0,0 0 1,1 0-1,4 3 0,-6-5 8,-1 0 0,1 1 0,0-1 0,0 0-1,0 0 1,0-1 0,0 1 0,-1 0-1,1-1 1,1 1 0,-1-1 0,0 1-1,0-1 1,0 0 0,0 0 0,0 0 0,0 0-1,0 0 1,0 0 0,0-1 0,0 1-1,0-1 1,0 0 0,0 1 0,0-1 0,0 0-1,0 0 1,0 0 0,-1 0 0,1-1-1,0 1 1,-1 0 0,1-1 0,1-1-1,4-7 49,0-1-1,0 1 1,-1-1 0,0-1-1,-1 1 1,-1-1-1,0 1 1,0-2-1,-1 1 1,-1 0-1,0 0 1,1-21-1,-2 39-52,0 1 1,0-1-1,1 0 0,0 1 0,0-1 0,1 0 0,0 0 0,0 0 0,4 5 0,-7-9-9,1-1-1,0 1 0,0-1 0,0 1 0,0-1 0,0 1 1,0-1-1,0 0 0,0 0 0,0 1 0,0-1 0,1 0 1,-1 0-1,1 0 0,-1-1 0,0 1 0,1 0 0,0 0 1,-1-1-1,1 1 0,-1-1 0,1 1 0,0-1 0,-1 0 1,1 0-1,0 0 0,-1 1 0,1-2 0,0 1 0,-1 0 1,1 0-1,0 0 0,-1-1 0,1 1 0,0-1 0,-1 0 1,1 1-1,-1-1 0,1 0 0,-1 0 0,1 0 0,0-1 1,13-22 138,-15 21-245,1 1 0,0 0-1,0-1 1,0 1-1,1 0 1,-1 0 0,1 0-1,-1 0 1,1 0 0,2-2-1,-2 45-12655,-2-32 7243</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7:33.490"/>
    </inkml:context>
    <inkml:brush xml:id="br0">
      <inkml:brushProperty name="width" value="0.025" units="cm"/>
      <inkml:brushProperty name="height" value="0.025" units="cm"/>
      <inkml:brushProperty name="color" value="#004F8B"/>
    </inkml:brush>
  </inkml:definitions>
  <inkml:trace contextRef="#ctx0" brushRef="#br0">1 39 13325,'0'0'10666,"51"-39"-18738,-26 39 3075,0 7-3651</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7:33.818"/>
    </inkml:context>
    <inkml:brush xml:id="br0">
      <inkml:brushProperty name="width" value="0.025" units="cm"/>
      <inkml:brushProperty name="height" value="0.025" units="cm"/>
      <inkml:brushProperty name="color" value="#004F8B"/>
    </inkml:brush>
  </inkml:definitions>
  <inkml:trace contextRef="#ctx0" brushRef="#br0">62 140 11563,'0'0'7746,"7"-9"-6780,-1 0-739,0 0-1,0-1 1,-1 0 0,6-19-1,-10 26-127,0 1-1,0-1 1,-1 0-1,1 1 1,-1-1-1,0 0 0,0 0 1,0 0-1,0 1 1,0-1-1,-1 0 0,-1-5 1,2 7 4,-1-1 0,0 1 1,0-1-1,0 1 0,0 0 0,0-1 0,-1 1 1,1 0-1,0 0 0,0 0 0,-1 0 1,1 0-1,-1 0 0,1 0 0,-1 0 0,0 1 1,1-1-1,-1 0 0,1 1 0,-1 0 1,0-1-1,0 1 0,-2 0 0,2-1-42,0 1-1,-1 0 1,1 0-1,0 1 1,0-1 0,0 0-1,0 1 1,0-1-1,-1 1 1,1-1 0,0 1-1,0 0 1,0 0-1,1 0 1,-1 0 0,0 1-1,0-1 1,1 0-1,-1 1 1,0-1-1,1 1 1,-1-1 0,1 1-1,0 0 1,-2 2-1,0 2-15,1-1 0,-1 0 0,1 1-1,0 0 1,0 0 0,1-1 0,0 1 0,0 0-1,-1 12 1,2-12-56,0 1 0,1 0 0,-1-1 1,1 1-1,1 0 0,-1-1 0,1 1 0,0-1 0,3 7 0,-4-11 7,1 1 0,-1-1 0,0 0-1,1 0 1,-1 1 0,1-1 0,0 0-1,0 0 1,-1 0 0,1-1-1,1 1 1,-1 0 0,0-1 0,0 1-1,1-1 1,-1 0 0,0 0 0,1 0-1,-1 0 1,1 0 0,4 0 0,-3 0-207,1-1 0,-1 0 1,0 0-1,0 0 1,1-1-1,-1 1 1,0-1-1,0 0 1,1 0-1,-1-1 1,0 1-1,0-1 0,0 0 1,-1 0-1,1 0 1,4-4-1,-1 0-792,-1 0 0,1-1 0,-1 1-1,-1-1 1,1-1 0,7-13 0,6-14-4587</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7:34.192"/>
    </inkml:context>
    <inkml:brush xml:id="br0">
      <inkml:brushProperty name="width" value="0.025" units="cm"/>
      <inkml:brushProperty name="height" value="0.025" units="cm"/>
      <inkml:brushProperty name="color" value="#004F8B"/>
    </inkml:brush>
  </inkml:definitions>
  <inkml:trace contextRef="#ctx0" brushRef="#br0">48 185 13933,'0'0'4938,"-7"10"-2840,2-4-1794,1 1 1,-1 0-1,1 0 0,0 0 1,1 0-1,0 1 0,0 0 0,1-1 1,-1 1-1,2 0 0,-1 0 1,1 0-1,0 1 0,1 15 0,1-23-296,-1-1-1,0 1 1,1 0-1,-1-1 1,1 1-1,-1-1 1,1 1-1,-1-1 1,1 1-1,-1-1 1,1 1-1,0-1 1,-1 1-1,1-1 1,0 0-1,-1 1 1,1-1-1,0 0 1,-1 0-1,1 1 1,0-1-1,0 0 1,-1 0-1,1 0 1,0 0-1,0 0 1,-1 0-1,1 0 1,0 0-1,0 0 1,-1-1-1,1 1 1,0 0-1,0 0 1,-1-1-1,1 1 1,0 0-1,0-1 1,28-13 132,8-16-30,-32 24-110,0 1 0,1-1 0,-1 1-1,1 1 1,0-1 0,1 1 0,-1 0-1,1 1 1,0-1 0,0 1 0,0 1-1,0-1 1,0 1 0,11-1 0,-17 3 10,1 0 1,-1 1 0,1-1-1,-1 1 1,1-1-1,-1 1 1,1 0 0,-1-1-1,0 1 1,0 0-1,1 0 1,-1 0 0,0 0-1,0 0 1,0 1 0,0-1-1,0 0 1,0 0-1,0 1 1,-1-1 0,1 0-1,0 1 1,-1-1 0,1 1-1,-1-1 1,1 4-1,0-4 12,-1 1-1,0-1 0,1 1 0,-1-1 0,1 0 0,0 1 1,-1-1-1,1 0 0,0 1 0,0-1 0,0 0 0,0 0 1,0 0-1,0 0 0,0 0 0,0 0 0,1 0 0,-1 0 1,0 0-1,2 0 0,-2-1 34,0 0-1,-1 0 1,1-1-1,0 1 1,-1 0-1,1-1 1,-1 1-1,1-1 1,-1 1-1,1-1 1,-1 1-1,1-1 1,-1 1-1,0-1 1,1 1-1,-1-1 1,0 0-1,1 1 1,-1-1-1,0 1 1,0-1-1,0 0 1,1 1-1,-1-1 1,0 0-1,0 1 1,0-1-1,0-1 1,3-26 614,-3 24-554,2-33 184,-6-57 1,0 8-680,6 85-35,0-1 0,1 1 0,-1 0 0,0 0 0,1 0 0,-1 1 0,1-1 0,-1 1 0,1-1 0,-1 1 0,1 0 0,-1 0 0,1 0 0,-1 0 0,4 1 0,13-3-4076,8-5-3612</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48.132"/>
    </inkml:context>
    <inkml:brush xml:id="br0">
      <inkml:brushProperty name="width" value="0.025" units="cm"/>
      <inkml:brushProperty name="height" value="0.025" units="cm"/>
    </inkml:brush>
  </inkml:definitions>
  <inkml:trace contextRef="#ctx0" brushRef="#br0">203 82 9161,'0'0'5039,"4"-8"-2380,-3 6-2690,16-43 3353,-17 44-3180,0-1-1,0 1 0,0 0 1,0 0-1,1 0 1,-1 0-1,-1 0 1,1 0-1,0 0 0,0 0 1,0 0-1,-1 0 1,1 0-1,0 0 1,-1-1-1,1 2 1,-1-1-1,0-2 0,0 2-43,0 1-1,0-1 0,0 1 0,-1-1 1,1 1-1,0-1 0,0 1 0,0 0 1,0 0-1,-1-1 0,1 1 0,0 0 1,0 0-1,0 0 0,-1 0 1,1 0-1,0 1 0,0-1 0,0 0 1,0 1-1,-1-1 0,0 1 0,-6 2 14,1 1 0,0 0 0,0 0 0,1 0 0,-1 1 0,1 0 0,0 0 0,0 1 0,1-1 0,-1 1-1,-6 11 1,-6 9 380,-23 43-1,38-63-406,-33 70 722,33-71-778,2 0 1,-1 0-1,1 0 1,-1 0-1,1 1 1,1-1-1,-1 0 0,1 1 1,0-1-1,0 1 1,1-1-1,1 9 1,-1-12-28,0 0 0,0 0 1,0-1-1,0 1 0,1-1 0,-1 1 1,0-1-1,1 1 0,-1-1 1,1 0-1,-1 0 0,1 0 1,0 0-1,0 0 0,-1 0 0,1 0 1,0 0-1,0-1 0,0 1 1,0-1-1,0 1 0,0-1 0,0 0 1,3 0-1,50-2 90,-38-1-233,0-1 0,-1 0 0,1-2 0,-1 1 1,0-2-1,-1 0 0,0-1 0,0-1 1,25-19-1,-24 16 31,-1-2 1,0 0 0,0 0-1,-2-1 1,0-1-1,-1 0 1,21-36 0,-25 29 199,-7 14-24,-9 14-32,-5 10-56,1 1 0,0 1 1,1-1-1,1 2 1,1 0-1,1 0 0,0 0 1,1 1-1,1 0 1,1 1-1,0-1 1,-1 25-1,6-43-135,0 1 0,0-1-1,0 0 1,0 1 0,0-1 0,0 0 0,0 0 0,0 1 0,1-1-1,-1 0 1,1 0 0,-1 1 0,1-1 0,-1 0 0,1 0-1,0 0 1,-1 0 0,1 0 0,0 0 0,0 0 0,0 0 0,0 0-1,0 0 1,0 0 0,0-1 0,0 1 0,0 0 0,0-1-1,0 1 1,1-1 0,-1 1 0,0-1 0,0 1 0,1-1 0,-1 0-1,0 0 1,2 0 0,2 1-582,0-2-1,0 1 1,1 0 0,-1-1-1,0 0 1,0 0-1,0-1 1,8-3 0,26-18-4844</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7:35.347"/>
    </inkml:context>
    <inkml:brush xml:id="br0">
      <inkml:brushProperty name="width" value="0.025" units="cm"/>
      <inkml:brushProperty name="height" value="0.025" units="cm"/>
      <inkml:brushProperty name="color" value="#004F8B"/>
    </inkml:brush>
  </inkml:definitions>
  <inkml:trace contextRef="#ctx0" brushRef="#br0">106 77 11819,'0'-7'1478,"-1"-1"-1,1 0 0,-1 1 1,0-1-1,-4-12 0,4 19-1308,1 0 0,-1 0 0,1 0 0,-1 0 0,1 0-1,-1 0 1,0 0 0,1 0 0,-1 0 0,0 0 0,0 0 0,0 0-1,1 1 1,-1-1 0,0 0 0,0 0 0,0 1 0,-3-2 0,3 2-122,-1 0-1,1 0 1,-1 0 0,1 0 0,-1 0 0,1 0 0,-1 1 0,1-1-1,-1 1 1,1-1 0,0 1 0,-1-1 0,1 1 0,-1 0 0,1-1-1,0 1 1,0 0 0,-1 0 0,-1 2 0,-1 1-22,0 0 1,0 1-1,1-1 0,-1 1 1,1 0-1,0 0 0,0 0 1,1 1-1,0-1 0,-1 1 1,2-1-1,-3 10 0,1 1 28,0 0-1,1 0 1,0 23-1,2-39-58,0 1-1,1-1 1,-1 1 0,0-1 0,1 1-1,-1-1 1,1 1 0,-1-1 0,1 1-1,-1-1 1,1 0 0,-1 1 0,1-1-1,-1 0 1,1 1 0,-1-1 0,1 0-1,-1 0 1,1 1 0,0-1 0,-1 0-1,1 0 1,0 0 0,-1 0 0,1 0-1,-1 0 1,1 0 0,0 0-1,-1 0 1,1 0 0,-1 0 0,1-1-1,0 1 1,-1 0 0,1 0 0,-1 0-1,1-1 1,-1 1 0,1 0 0,-1-1-1,2 0 1,27-12-281,-21 8 241,0 1 1,1 0-1,-1 0 0,1 1 0,17-4 1,-24 7 38,-1-1 1,1 1 0,-1 0 0,1-1 0,-1 1 0,1 0 0,-1 0 0,1 0 0,0 0 0,-1 1 0,1-1 0,-1 0 0,1 1 0,-1-1 0,1 1 0,-1-1 0,0 1 0,1 0 0,-1-1 0,0 1 0,1 0 0,-1 0 0,0 0 0,0 0 0,0 0 0,0 0 0,0 1 0,0-1 0,0 0 0,0 0 0,0 1 0,0-1 0,-1 0 0,1 1 0,-1-1 0,1 1-1,-1-1 1,1 1 0,-1-1 0,0 1 0,0-1 0,0 3 0,1 5 92,-1 0 0,-1-1 0,1 1 0,-2 0 0,1-1-1,-1 1 1,0-1 0,-5 12 0,6-17-56,0 0 0,0 0 0,-1 0 0,0 0 0,1 0 0,-1 0 0,0-1 0,0 1 0,0-1 0,-1 1-1,1-1 1,-1 0 0,1 0 0,-1 0 0,0 0 0,0 0 0,0 0 0,0-1 0,0 0 0,0 1 0,0-1 0,0 0 0,0-1 0,-7 2 0,9-2-124,0-1 0,0 1 0,0 0-1,0-1 1,0 1 0,0-1 0,0 1 0,1-1 0,-1 0 0,0 1 0,0-1 0,0 0 0,1 0 0,-1 1 0,0-1 0,1 0 0,-1 0 0,1 0-1,-1 0 1,1 0 0,-1 0 0,1 0 0,0 0 0,-1 0 0,1 0 0,0 0 0,0 0 0,0 0 0,0 0 0,0 0 0,0 0 0,0 0-1,0 0 1,1-2 0,3-43-5384,5 13 241,1-2-1404</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7:35.739"/>
    </inkml:context>
    <inkml:brush xml:id="br0">
      <inkml:brushProperty name="width" value="0.025" units="cm"/>
      <inkml:brushProperty name="height" value="0.025" units="cm"/>
      <inkml:brushProperty name="color" value="#004F8B"/>
    </inkml:brush>
  </inkml:definitions>
  <inkml:trace contextRef="#ctx0" brushRef="#br0">0 39 11115,'0'0'8738,"4"12"-7072,-1-3-1386,22 64 1666,-23-70-1895,-1 0 0,0 0-1,1 0 1,-1 0 0,1 0 0,0-1-1,0 1 1,0-1 0,1 1-1,-1-1 1,1 1 0,-1-1 0,1 0-1,-1 0 1,1-1 0,0 1-1,0 0 1,0-1 0,0 0-1,0 0 1,5 2 0,-6-4-42,-1 1 0,1-1-1,0 1 1,0-1 0,0 1 0,0-1 0,0 0 0,-1 0 0,1 0 0,0 0-1,-1 0 1,1 0 0,-1-1 0,1 1 0,-1 0 0,0-1 0,1 1-1,-1-1 1,0 0 0,0 1 0,0-1 0,0 0 0,0 1 0,-1-1 0,1 0-1,-1 0 1,1 0 0,-1 0 0,1 0 0,-1 0 0,0-2 0,8-66 75,-8 66-89,0-46-173,0 36 13,0 35 182,0-10 77,-1 0-47,1 0 0,0 0 0,0 0-1,1 0 1,1 0 0,0 0 0,0 0-1,1 0 1,1-1 0,8 19 0,-12-28-59,0 0 0,1 0-1,-1 0 1,1-1 0,-1 1 0,1 0 0,0 0 0,-1 0 0,1-1-1,0 1 1,-1 0 0,1-1 0,0 1 0,0-1 0,-1 1 0,1-1-1,0 1 1,0-1 0,0 1 0,0-1 0,0 0 0,0 0 0,0 1-1,0-1 1,0 0 0,0 0 0,0 0 0,0 0 0,0 0 0,0 0-1,1-1 1,0 0-134,-1 0 1,1 0-1,-1-1 0,1 1 0,-1 0 0,1-1 0,-1 0 1,0 1-1,0-1 0,1 0 0,-1 1 0,0-1 1,1-4-1,2-4-1334,0-1 1,-1 0-1,-1 0 0,3-17 1,-4-8-3534,-1-2-1105</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7:36.097"/>
    </inkml:context>
    <inkml:brush xml:id="br0">
      <inkml:brushProperty name="width" value="0.025" units="cm"/>
      <inkml:brushProperty name="height" value="0.025" units="cm"/>
      <inkml:brushProperty name="color" value="#004F8B"/>
    </inkml:brush>
  </inkml:definitions>
  <inkml:trace contextRef="#ctx0" brushRef="#br0">8 0 7751,'0'0'15071,"-2"9"-14372,0 4-509,0 0-1,1 0 1,0 0 0,1 0-1,0 0 1,1 0 0,1 0-1,0 0 1,1 0 0,0-1 0,1 1-1,0-1 1,1 0 0,10 18-1,-14-29-190,-1 1 0,1-1 0,-1 0 0,1 0 0,0 0 0,0 0 0,-1 0 0,1 0 0,0 0 0,0 0 0,0-1 0,0 1 0,0 0 0,0-1 0,0 1 0,0 0-1,1-1 1,-1 1 0,0-1 0,0 1 0,0-1 0,1 0 0,-1 0 0,0 1 0,0-1 0,1 0 0,-1 0 0,0 0 0,0-1 0,1 1 0,1 0 0,0-2-52,0 0 0,0-1 0,0 1 0,-1 0 0,1-1 1,-1 0-1,1 1 0,3-7 0,-5 7 7,0 0 1,1-1 0,0 1-1,0 0 1,0 0-1,0 0 1,0 0 0,0 1-1,0-1 1,0 0-1,1 1 1,3-2 0,-5 3 39,0 0 1,0 0-1,0 0 1,0 1-1,0-1 1,0 1-1,0-1 1,0 1-1,0-1 1,0 1-1,0-1 1,-1 1-1,1 0 1,0-1-1,0 1 1,-1 0-1,1 0 1,0-1 0,-1 1-1,1 0 1,-1 0-1,1 0 1,-1 0-1,0 0 1,1 0-1,-1 0 1,0 0-1,1 0 1,-1 0-1,0 0 1,0 0-1,0 0 1,0 0-1,0 2 1,2 41 445,-2-40-395,0 1 13,-1 1 0,0 0 0,0-1 0,-1 0-1,0 1 1,0-1 0,0 0 0,0 0 0,-1 0 0,0 0 0,0 0 0,0-1-1,0 0 1,-1 1 0,0-1 0,0 0 0,0-1 0,0 1 0,-1-1-1,1 0 1,-1 0 0,0 0 0,0 0 0,0-1 0,0 0 0,-1 0-1,1 0 1,0-1 0,-1 0 0,-7 1 0,12-2-142,0 0 0,1 0 0,-1 0 0,0 0-1,0 0 1,0 0 0,0-1 0,0 1 0,0 0 0,1 0 0,-1-1 0,0 1 0,0-1 0,0 1 0,1-1 0,-1 1 0,0-1-1,1 1 1,-1-1 0,0 1 0,1-1 0,-1 0 0,1 1 0,-1-1 0,1 0 0,-1 0 0,0 0 0,0-28-3117,2 24 2415,1-1 0,-1 1-1,1 0 1,0 0 0,1 0 0,-1 0 0,1 0-1,5-7 1,12-6-3591,4 2-1677</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7:36.455"/>
    </inkml:context>
    <inkml:brush xml:id="br0">
      <inkml:brushProperty name="width" value="0.025" units="cm"/>
      <inkml:brushProperty name="height" value="0.025" units="cm"/>
      <inkml:brushProperty name="color" value="#004F8B"/>
    </inkml:brush>
  </inkml:definitions>
  <inkml:trace contextRef="#ctx0" brushRef="#br0">72 2 13677,'0'0'4602,"-9"0"-2750,7 0-1770,0 0-1,0-1 1,0 1 0,-1 0-1,1 0 1,0 0 0,0 0-1,0 1 1,0-1-1,0 0 1,0 1 0,0 0-1,0-1 1,0 1 0,0 0-1,0 0 1,0 0 0,0 0-1,1 0 1,-1 1-1,0-1 1,1 1 0,-1-1-1,1 1 1,-1-1 0,1 1-1,0 0 1,0 0 0,0-1-1,0 1 1,0 0-1,0 0 1,0 0 0,1 0-1,-1 0 1,1 0 0,-1 0-1,1 1 1,0-1 0,0 2-1,-1 1 54,0-1-1,1 0 1,0 1-1,0-1 1,0 1-1,0-1 1,0 0 0,3 7-1,-3-10-130,1 0 0,-1 0 0,1 0-1,0-1 1,-1 1 0,1 0 0,0 0 0,0-1 0,0 1 0,0 0-1,-1-1 1,1 1 0,0-1 0,0 1 0,0-1 0,0 1 0,0-1-1,0 0 1,0 0 0,1 1 0,-1-1 0,0 0 0,0 0 0,0 0-1,0 0 1,0 0 0,0 0 0,0-1 0,0 1 0,0 0 0,0 0-1,0-1 1,0 1 0,0-1 0,0 1 0,0-1 0,0 1 0,1-2 0,8-2-127,1 0 1,-1 1 0,1 0 0,-1 1 0,1 0-1,0 1 1,12 0 0,-21 1 97,0 0 1,0 0-1,0 0 0,0 1 1,0-1-1,0 1 0,1 0 1,-1-1-1,0 1 0,-1 0 0,1 0 1,0 0-1,0 0 0,0 1 1,-1-1-1,1 0 0,2 3 1,-3-2 23,0 1 1,1-1 0,-1 1 0,0-1 0,-1 1-1,1 0 1,0-1 0,-1 1 0,1 0 0,-1-1-1,0 1 1,0 0 0,0-1 0,0 1 0,0 0 0,-1-1-1,0 5 1,-1-1 49,0 1 0,-1-2 0,1 1-1,-1 0 1,0 0 0,-8 9 0,9-12-16,0 0 1,0 0 0,-1 0-1,1 0 1,-1-1-1,1 0 1,-1 1-1,0-1 1,0 0-1,0 0 1,0 0-1,0-1 1,-6 3 0,8-6-335,0 1 0,0-1 0,0 0 0,0 0 0,1 0 0,-1 0 1,1 0-1,-1 0 0,1 0 0,0 0 0,0 0 0,0 0 0,0 0 1,0 0-1,0 0 0,1-3 0,-1-1-585,1-31-4185,2-8-2862</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7:37.460"/>
    </inkml:context>
    <inkml:brush xml:id="br0">
      <inkml:brushProperty name="width" value="0.025" units="cm"/>
      <inkml:brushProperty name="height" value="0.025" units="cm"/>
      <inkml:brushProperty name="color" value="#004F8B"/>
    </inkml:brush>
  </inkml:definitions>
  <inkml:trace contextRef="#ctx0" brushRef="#br0">7 130 15855,'0'0'5653,"-1"10"-4286,0-7-1309,-1 7 234,1 1 1,0-1 0,1 1-1,0-1 1,0 1 0,1-1-1,0 1 1,1-1-1,4 12 1,0-5 46,10 25-112,2 0 0,34 60 0,-52-102-227,0 0 0,0 0 0,0 0 0,0 0 0,0 0 0,0 1 0,0-1 0,0 0-1,1 0 1,-1 0 0,0 0 0,0 0 0,0 0 0,0 1 0,0-1 0,0 0 0,0 0 0,0 0 0,0 0 0,0 0 0,1 0 0,-1 0 0,0 0 0,0 0 0,0 0 0,0 0 0,0 0 0,0 0 0,1 0 0,-1 1 0,0-1 0,0 0 0,0 0 0,0 0 0,0 0 0,0 0 0,1 0 0,-1 0 0,0-1 0,0 1-1,0 0 1,0 0 0,0 0 0,1 0 0,-1 0 0,0 0 0,0 0 0,0 0 0,0 0 0,0 0 0,0 0 0,0 0 0,0 0 0,1-1 0,-1 1 0,0 0 0,0 0 0,0 0 0,0 0 0,0 0 0,0 0 0,0 0 0,0-1 0,0 1 0,3-15-34,-1-19-229,-1 6-76,0 21 243,0-1-1,-1 0 1,0 1 0,0-1-1,0 0 1,-1 1 0,0-1-1,-1 1 1,0-1 0,0 1-1,-4-11 1,5 18 92,1 1 0,-1-1 0,1 0 0,-1 1 0,1-1 0,-1 1 0,1-1 0,0 0 0,-1 1 0,1-1 0,0 1 0,-1-1 0,1 1 0,0-1 0,0 1 0,-1 0 0,1-1 0,0 1 0,0-1 0,0 1 0,0-1 0,0 1 0,0 0 0,0-1 0,0 1 0,0-1 0,0 1 0,0-1 0,0 1 0,0 0 0,0-1 0,1 2 0,-1 28 179,0-28-160,1 1-1,-1 0 1,1 0 0,0-1 0,0 1 0,0 0-1,0-1 1,0 1 0,1-1 0,-1 1 0,1-1-1,0 0 1,-1 0 0,1 1 0,0-1-1,0 0 1,0-1 0,1 1 0,-1 0 0,0-1-1,1 1 1,-1-1 0,1 0 0,-1 1 0,1-1-1,0-1 1,-1 1 0,1 0 0,0-1 0,0 1-1,0-1 1,-1 0 0,1 0 0,4 0 0,-5-1-7,-1 0 0,0 0 0,1 0 0,-1 0 0,0 0 0,0 0-1,0-1 1,0 1 0,0 0 0,0-1 0,0 1 0,0-1 0,-1 1 0,1-1 0,0 1 0,-1-1 0,1 1 0,-1-1 0,0 1 0,1-1 0,-1 0 0,0-2 0,2-41 113,-2 39-100,0-32 1,0 37-140,0 14-218,0-13 334,3 47 14,-3-46-57,0 1-1,0 0 0,0-1 1,0 1-1,0 0 0,1-1 1,-1 1-1,1-1 0,-1 1 1,1 0-1,0-1 0,-1 0 0,1 1 1,0-1-1,0 1 0,0-1 1,0 0-1,0 1 0,0-1 1,0 0-1,1 0 0,-1 0 0,0 0 1,4 1-1,-5-2 5,1 0 0,0 0 0,0-1 1,0 1-1,0-1 0,-1 1 0,1-1 0,0 1 0,0-1 0,-1 0 1,1 1-1,0-1 0,-1 0 0,1 1 0,-1-1 0,1 0 0,-1 0 0,1 0 1,-1 1-1,1-1 0,-1 0 0,0 0 0,0 0 0,1 0 0,-1 0 1,0 0-1,0 0 0,0-1 0,5-34 14,-5 30-106,4-27-555,-2-1 0,-1 1 0,-2-1 0,-1 1 0,-2-1 0,-15-60 1,17 90 1118,0 10 61,-1 24 599,2 41 936,4-44-1392,1 0 0,1 0 1,2 0-1,1-1 0,1 0 0,20 42 1,-27-80-648,0-1 0,-2 1 0,1-1 1,-3-16-1,1 19-85,-1-1 0,0 1 0,0-1 0,-1 1 1,-1 0-1,-5-11 0,9 23 184,-1-1-74,1 1 0,0-1 0,-1 0 0,1 0 0,0 0 0,0 0 0,-1 0 0,1 1 0,0-1 0,0 0 0,0 0 0,1 0 0,-1 1 0,0-1 0,0 0 0,1 0 0,-1 0 0,0 0 0,1 0 0,-1 0 0,1 1 0,0-1 0,-1 0 0,1-1 0,0 1 0,-1 0 0,1 0 0,0 0 0,0 0 0,0 0 0,0-1-1,0 1 1,0 0 0,0-1 0,0 1 0,0-1 0,0 1 0,0-1 0,0 0 0,2 1 0,0-1-13,-1 1-1,0-1 0,1 1 1,-1-1-1,1 0 0,-1 0 1,0-1-1,1 1 0,-1 0 1,0-1-1,1 1 0,-1-1 1,0 0-1,0 0 0,0 0 0,1 0 1,-1 0-1,0 0 0,0 0 1,0-1-1,-1 1 0,1-1 1,0 1-1,-1-1 0,1 0 1,-1 0-1,1 0 0,-1 0 1,0 0-1,1 0 0,-1 0 1,0 0-1,-1 0 0,1-1 1,0-1-1,2-6-4,-1 0 0,-1 0 0,0-1 0,0 1 0,-1 0 0,-1 0 0,-1-11 0,1 60 202,1 29 413,0-66-592,0 1 0,0-1-1,1 0 1,-1 1-1,1-1 1,0 0-1,0 1 1,-1-1 0,2 0-1,-1 0 1,0 0-1,0 0 1,1 0 0,-1 0-1,1 0 1,-1 0-1,1 0 1,0-1 0,0 1-1,0-1 1,0 1-1,3 1 1,-4-3-2,0 0 1,0 1-1,1-1 1,-1 0-1,0 0 0,0 0 1,1 0-1,-1 0 1,0 0-1,0 0 1,1 0-1,-1-1 0,0 1 1,0 0-1,0-1 1,1 1-1,-1-1 0,0 1 1,0-1-1,0 0 1,0 1-1,0-1 1,0 0-1,0 0 0,0 0 1,0 0-1,-1 0 1,1 0-1,0 0 0,0 0 1,-1 0-1,1 0 1,-1 0-1,1 0 1,-1 0-1,1-1 0,-1 1 1,0 0-1,0 0 1,1-2-1,10-53 377,-11 54-397,7-67-700,-4 81 717,1 0 0,0 0 1,9 15-1,9 0-2301,-21-26 1798,1 0 0,-1 0 0,1 0 0,-1-1 0,1 1 0,-1 0 0,1-1 0,0 1 0,-1-1 0,1 0 0,0 1 0,0-1 0,-1 0 0,1 0 0,0 0 0,3 0 0,3-3-5665</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7:38.258"/>
    </inkml:context>
    <inkml:brush xml:id="br0">
      <inkml:brushProperty name="width" value="0.025" units="cm"/>
      <inkml:brushProperty name="height" value="0.025" units="cm"/>
      <inkml:brushProperty name="color" value="#004F8B"/>
    </inkml:brush>
  </inkml:definitions>
  <inkml:trace contextRef="#ctx0" brushRef="#br0">14 13 17777,'-1'0'184,"0"1"1,0-1 0,1 1-1,-1-1 1,0 1-1,0 0 1,0 0 0,1-1-1,-1 1 1,0 0-1,0 0 1,1 0 0,-1 0-1,1 0 1,-1 0 0,1 0-1,0 0 1,-1 0-1,1 0 1,0 0 0,-1 0-1,1 0 1,0 0-1,0 0 1,0 1 0,0-1-1,0 0 1,1 1-1,-1 42 1270,1-38-1028,2 18 19,2 1 0,0-1-1,2-1 1,17 44 0,3 8-298,-23-59-163,-3-11-67,1 1 0,-1 0 0,1-1 1,0 0-1,0 1 0,1-1 0,6 10 1,-9-15 52,0 0 1,0 0 0,1 0 0,-1 0-1,0 0 1,1 0 0,-1 0-1,0 0 1,0 0 0,1 0 0,-1 0-1,0 0 1,1 0 0,-1 0 0,0 0-1,0 0 1,1 0 0,-1-1 0,0 1-1,0 0 1,1 0 0,-1 0 0,0 0-1,0-1 1,0 1 0,1 0 0,-1 0-1,0 0 1,0-1 0,0 1 0,0 0-1,1 0 1,-1-1 0,0 1-1,0 0 1,0 0 0,0-1 0,0 1-1,0 0 1,0-1 0,0 1 0,0 0-1,0 0 1,0-1 0,0 1 0,0 0-1,0 0 1,0-1 0,0 1 0,0 0-1,0-1 1,0 1 0,0 0 0,-1 0-1,1-1 1,0 1 0,1-23-380,-1 21 281,0-13 173,0 0 1,-1 0-1,-1 0 0,0 0 1,-9-28-1,15 42 158,-1 0 0,0 0 0,1 0 1,-1 0-1,0 1 0,1 0 0,-1-1 0,0 1 0,6 1 0,11-2-147,-15-2-57,0 1 0,0-1 0,-1 1-1,1-1 1,-1 0 0,0-1 0,0 1-1,0-1 1,0 0 0,-1 0 0,1 0-1,-1 0 1,0-1 0,-1 1 0,1-1-1,-1 0 1,1 0 0,-1 0 0,-1 0-1,1 0 1,-1 0 0,0-1 0,0 1 0,-1 0-1,1 0 1,-1-1 0,0 1 0,-1-1-1,-1-8 1,2 13 15,0 0 0,0 1-1,-1-1 1,1 1 0,0-1 0,-1 1 0,1-1-1,0 1 1,-1-1 0,1 1 0,-1 0 0,1-1-1,-1 1 1,1 0 0,-1-1 0,1 1 0,-1 0-1,1-1 1,-1 1 0,1 0 0,-1 0-1,1 0 1,-1-1 0,0 1 0,1 0 0,-1 0-1,1 0 1,-1 0 0,0 0 0,1 0 0,-1 0-1,1 0 1,-1 1 0,0-1 0,1 0 0,-1 0-1,1 0 1,-1 1 0,1-1 0,-1 0 0,1 1-1,-1-1 1,1 0 0,-1 1 0,1-1-1,-1 0 1,1 1 0,-1 0 0,-19 22 271,14-9-48,1 1 1,1 0-1,1 0 0,0 0 1,0 1-1,2-1 0,0 1 0,1 0 1,0-1-1,4 22 0,-4-35-296,0-1-1,1 1 1,-1 0-1,1-1 1,-1 1-1,1 0 0,0-1 1,-1 1-1,1-1 1,0 1-1,0-1 1,0 1-1,0-1 1,0 0-1,1 1 0,-1-1 1,0 0-1,1 0 1,-1 0-1,1 0 1,-1 0-1,1 0 0,-1 0 1,1-1-1,-1 1 1,1 0-1,0-1 1,-1 1-1,1-1 0,0 0 1,0 0-1,-1 0 1,1 0-1,0 0 1,0 0-1,-1 0 1,1 0-1,0-1 0,0 1 1,-1 0-1,1-1 1,0 0-1,-1 1 1,1-1-1,-1 0 0,1 0 1,-1 0-1,1 0 1,-1 0-1,0 0 1,1 0-1,-1-1 0,0 1 1,0 0-1,0-1 1,2-2-1,5-13-2107,-1-1 0,0 1 0,-1-1 0,-1-1 0,5-35 0,1-39-4740,-7 35 5100,-4 53 1807,0 4 416,0 0 0,1 0 0,-1 0 1,0 0-1,0 0 0,0 0 0,0 0 0,0 0 1,0 0-1,0 0 0,0 0 0,0 0 1,-1 0-1,1 0 0,0 0 0,-1 1 0,1-1 1,0 0-1,-1 0 0,1 0 0,-2-1 1,-10 13 4911,-10 32-1540,20-40-3677,1 0 0,0-1 0,1 1 0,-1 0 1,0 0-1,1 0 0,0 0 0,-1 0 0,1-1 0,0 1 0,1 5 1,0-6-120,0-1 0,1 1 0,-1-1 0,0 0 1,0 1-1,1-1 0,-1 0 0,1 0 0,-1 0 0,1 0 1,-1 0-1,1 0 0,0-1 0,0 1 0,-1-1 1,1 1-1,0-1 0,2 1 0,0 0-17,-1 0 0,1 0-1,-1 0 1,1 1 0,-1 0 0,0-1-1,0 1 1,0 0 0,0 0 0,0 1-1,0-1 1,-1 1 0,1-1 0,-1 1 0,1 0-1,-1 0 1,0 0 0,0 0 0,-1 0-1,1 0 1,1 5 0,-1-3 49,-1 1 0,0 0 0,-1-1-1,1 1 1,-1 0 0,0 0 0,-1-1 0,1 1 0,-1 0 0,0-1 0,-1 1 0,-2 8 0,0-5-35,1 0 0,-1 0 0,0 0 1,-1-1-1,0 0 0,-1 0 0,1 0 1,-2 0-1,1-1 0,-1 0 0,0 0 1,0-1-1,-1 0 0,0 0 0,0-1 1,-10 5-1,-17-3-3390,10-6-1761,-10-1-5974</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7:38.616"/>
    </inkml:context>
    <inkml:brush xml:id="br0">
      <inkml:brushProperty name="width" value="0.025" units="cm"/>
      <inkml:brushProperty name="height" value="0.025" units="cm"/>
      <inkml:brushProperty name="color" value="#004F8B"/>
    </inkml:brush>
  </inkml:definitions>
  <inkml:trace contextRef="#ctx0" brushRef="#br0">1 1 13068,'0'0'10827,"59"1"-10411,-48-1-416,-4 0-1313,-4 0-3011</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7:54.399"/>
    </inkml:context>
    <inkml:brush xml:id="br0">
      <inkml:brushProperty name="width" value="0.025" units="cm"/>
      <inkml:brushProperty name="height" value="0.025" units="cm"/>
      <inkml:brushProperty name="color" value="#E71224"/>
    </inkml:brush>
  </inkml:definitions>
  <inkml:trace contextRef="#ctx0" brushRef="#br0">188 161 10410,'-13'-1'1676,"-87"-10"1521,26 3 3391,141 20-5980,2-3-1,-1-3 0,95-4 0,143-36-566,-48 2-18,-167 26-138,115-12 11,-174 13 113,-1-2-1,-1 0 1,0-2 0,45-20-1,-31 6 542,-44 23-443,-5 21-3716,-1-20-1222,-1 0-4239</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7:56.024"/>
    </inkml:context>
    <inkml:brush xml:id="br0">
      <inkml:brushProperty name="width" value="0.025" units="cm"/>
      <inkml:brushProperty name="height" value="0.025" units="cm"/>
      <inkml:brushProperty name="color" value="#E71224"/>
    </inkml:brush>
  </inkml:definitions>
  <inkml:trace contextRef="#ctx0" brushRef="#br0">3 69 12844,'0'0'10618,"-2"11"-10399,1 29 40,2 0 0,7 49 0,1 32 416,-7 121 1396,1-236-1809,2-16-170,4-18 8,1-56-38,-5 0 1,-9-154-1,3 226-61,2 0 4,-2 0 0,0-1 1,0 1-1,-1 0 0,0 0 0,-1 0 1,-1 0-1,-6-15 0,10 27-5,0-1 0,0 1 0,0 0 0,0 0 0,0 0 0,0 0 0,0 0 0,0 0 0,-1 0 0,1-1 0,0 1 0,0 0 0,0 0 0,0 0 0,0 0 0,0 0 0,0 0 0,0 0 0,0 0 0,-1 0 0,1 0 0,0-1 0,0 1 0,0 0 0,0 0 0,0 0 0,0 0 0,0 0 0,-1 0 0,1 0 0,0 0 0,0 0 0,0 0 0,0 0 0,0 0 0,0 0 0,-1 0 0,1 0 0,0 0 0,0 0 0,0 1 0,0-1 0,0 0 0,0 0 0,0 0 0,-1 0 0,1 0 0,0 0 0,0 0 0,0 0 0,0 0 0,0 0 0,0 0 0,0 1 0,0-1 0,0 0 1,0 0-1,0 0 0,-1 0 0,1 0 0,0 0 0,0 1-1,-3 13-8,0 17-9,3-31 18,-7 449 342,10-444-230,2-13-73,5-15 8,8-41-132,-3 0 0,-4-1 1,-2-1-1,-2 0 1,-5-100-1,-5 152 143,-4 19 71,-4 23 90,-2 51-129,3 1-1,3 0 0,7 122 1,2-173-1130,2 0 1,13 50 0,0 4-9921,-11-51-1030</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8:00.488"/>
    </inkml:context>
    <inkml:brush xml:id="br0">
      <inkml:brushProperty name="width" value="0.025" units="cm"/>
      <inkml:brushProperty name="height" value="0.025" units="cm"/>
      <inkml:brushProperty name="color" value="#E71224"/>
    </inkml:brush>
  </inkml:definitions>
  <inkml:trace contextRef="#ctx0" brushRef="#br0">38 120 8648,'0'0'13015,"-7"-7"-12465,-21-22 80,28 29-596,0-1-1,-1 1 1,1 0-1,0 0 1,0 0 0,0 0-1,0-1 1,-1 1 0,1 0-1,0 0 1,0 0 0,0-1-1,0 1 1,0 0-1,0 0 1,0 0 0,-1-1-1,1 1 1,0 0 0,0 0-1,0-1 1,0 1-1,0 0 1,0 0 0,0-1-1,0 1 1,0 0 0,0 0-1,0-1 1,0 1 0,1 0-1,-1 0 1,0 0-1,0-1 1,0 1 0,0 0-1,0 0 1,0-1 0,1 1-1,-1 0 1,0 0-1,0 0 1,14-4 468,19 4-225,-31 0-110,37 3 608,40 9 0,-43-5-304,60 2 1,-46-8-391,-19 1 303,-1-1-1,1-2 0,-1-1 0,1-1 0,41-10 0,-72 13-377,0 0 0,1 0 0,-1 0 0,0 0 0,1 0 0,-1 0 0,0 0 0,1 0 0,-1 0 0,1 0 0,-1 0 0,0-1 0,1 1 0,-1 0 0,0 0 0,0 0-1,1 0 1,-1-1 0,0 1 0,1 0 0,-1 0 0,0-1 0,0 1 0,1 0 0,-1 0 0,0-1 0,0 1 0,0 0 0,1-1 0,-1 1 0,0 0 0,0-1 0,0 1-1,0 0 1,0-1 0,0 1 0,0 0 0,0-1 0,0 1 0,0 0 0,0-1 0,0 0 0,-15-8 159,-26-3-52,-7 3-322,-68-4-1,96 12 148,0 1 0,-1 0 0,1 2 0,0 0-1,0 1 1,-21 7 0,38-10 54,1 1-1,0-1 1,0 1 0,0 0-1,0 0 1,0-1-1,0 2 1,0-1 0,0 0-1,0 0 1,0 0-1,1 1 1,-1-1 0,0 1-1,1 0 1,-1-1-1,1 1 1,0 0 0,-1 0-1,1 0 1,0 0-1,0 0 1,-1 3 0,2-4 1,0 0 1,0 0-1,0 0 1,1 0 0,-1 0-1,0-1 1,0 1-1,1 0 1,-1 0 0,0 0-1,1 0 1,-1 0-1,1-1 1,-1 1 0,1 0-1,-1-1 1,1 1-1,0 0 1,-1-1 0,1 1-1,1 0 1,0 1-1,1-1 0,0 1 0,-1-1 0,1 0 0,0 0 1,0 0-1,0 0 0,0 0 0,3 0 0,25 3 5,1-2-1,-1-1 1,0-1-1,51-7 1,123-33 191,-170 33-158,-32 6-25,1 0 0,-1 0 0,0 0 0,1 0 0,-1 0 0,0 0 0,0-1-1,0 0 1,0 1 0,0-1 0,4-4 0,-7 6-2,1-1 0,-1 1-1,0-1 1,0 1 0,1-1 0,-1 1 0,0-1-1,0 1 1,1-1 0,-1 1 0,0-1-1,0 1 1,0-1 0,0 0 0,0 1 0,0-1-1,0 1 1,0-1 0,0 1 0,0-1 0,0 1-1,0-1 1,-1 1 0,1-1 0,0 0 0,0 0-1,-21-16 22,16 15-408,1-1 0,-1 1 0,0 0 0,-1 0 0,1 1 0,0-1 0,-9 0 0,14 2 323,0 0 0,0 0 0,0 0 0,1 0 0,-1 0-1,0 1 1,0-1 0,0 0 0,0 0 0,0 0 0,0 0-1,0 0 1,0 0 0,0 0 0,0 0 0,0 0 0,0 1 0,0-1-1,0 0 1,0 0 0,0 0 0,1 0 0,-1 0 0,0 0-1,0 0 1,0 1 0,-1-1 0,1 0 0,0 0 0,0 0-1,0 0 1,0 0 0,0 0 0,0 0 0,0 1 0,0-1 0,0 0-1,0 0 1,0 0 0,0 0 0,0 0 0,0 0 0,0 0-1,0 0 1,0 0 0,-1 0 0,1 1 0,0-1 0,0 0 0,0 0-1,0 0 1,0 0 0,0 0 0,0 0 0,0 0 0,-1 0-1,1 0 1,0 0 0,28 14-1767,2-3-1312,2-2-2317</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48.476"/>
    </inkml:context>
    <inkml:brush xml:id="br0">
      <inkml:brushProperty name="width" value="0.025" units="cm"/>
      <inkml:brushProperty name="height" value="0.025" units="cm"/>
    </inkml:brush>
  </inkml:definitions>
  <inkml:trace contextRef="#ctx0" brushRef="#br0">156 0 15310,'0'0'4976,"-10"11"-3385,-11 12-919,1 1 1,-31 49 0,44-61-343,0 0 0,0 1 0,1 0 0,1 0 0,0 0 0,1 0 0,0 1 0,1-1 0,1 1 0,-1 16 0,3-28-319,0 0 1,0 1-1,1-1 1,-1 0 0,1 0-1,-1 0 1,1 1-1,0-1 1,0 0-1,0 0 1,0 0 0,0 0-1,0 0 1,0 0-1,1-1 1,-1 1-1,1 0 1,-1-1 0,1 1-1,0-1 1,2 2-1,1 0-68,0 0-1,0-1 0,0 0 1,0 0-1,1 0 0,-1-1 1,0 0-1,10 1 0,5 0-611,0-2 0,0 0 0,39-7-1,-22 1-163,-14 1 862,0 2-1,28-1 1,-51 4 16,1 0 1,0 0-1,-1 0 0,1-1 0,0 1 1,-1 0-1,1 0 0,-1 1 1,1-1-1,0 0 0,-1 0 1,1 0-1,0 0 0,-1 0 1,1 1-1,-1-1 0,1 0 0,-1 1 1,1-1-1,-1 0 0,1 1 1,-1-1-1,1 0 0,-1 1 1,1-1-1,-1 1 0,1-1 1,-1 1-1,0-1 0,1 1 1,-1-1-1,0 1 0,0 0 0,1-1 1,-1 1-1,0-1 0,0 1 1,0 0-1,0-1 0,0 1 1,0 0-1,0-1 0,0 1 1,0 0-1,0-1 0,0 1 1,0-1-1,0 1 0,0 0 0,0-1 1,-1 1-1,1-1 0,0 1 1,-1 0-1,1-1 0,0 1 1,-1-1-1,0 1 0,-1 3 104,0 0 0,-1 0 0,0-1 0,1 1 0,-1-1 0,-1 0 0,-4 5 0,-9 2 218,0 0 1,-1 0-1,0-2 1,0 0-1,-1-1 1,0-1-1,-1-1 1,1-1-1,-1 0 0,0-2 1,-38 1-1,56-3-387,1 0-1,-1 0 1,1 0 0,-1 0-1,1 0 1,-1-1-1,1 1 1,-1 0-1,1-1 1,-1 1-1,1-1 1,0 1 0,-1-1-1,1 0 1,0 0-1,-1 0 1,1 1-1,-1-3 1,1 2-118,1 0 0,-1 1-1,1-1 1,-1 0 0,1 0 0,0 0 0,0 0 0,-1 0 0,1 0-1,0 0 1,0 0 0,0 0 0,0 0 0,0 0 0,0 0-1,0 0 1,1 0 0,-1 0 0,0 0 0,1-1 0,1-3-632,0 1-1,1 0 1,-1 0 0,1 0 0,0 1-1,0-1 1,0 0 0,0 1 0,8-6 0,21-13-6640,4-1-6299</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8:07.454"/>
    </inkml:context>
    <inkml:brush xml:id="br0">
      <inkml:brushProperty name="width" value="0.025" units="cm"/>
      <inkml:brushProperty name="height" value="0.025" units="cm"/>
      <inkml:brushProperty name="color" value="#E71224"/>
    </inkml:brush>
  </inkml:definitions>
  <inkml:trace contextRef="#ctx0" brushRef="#br0">60 5 6054,'0'0'8119,"-9"-1"-6891,-2 0-656,-7-1-123,-3 2 4760,49 31-767,105 19-2067,-14-2-1062,-83-31-922,-7-3 86,0-1-1,49 14 1,-61-21-280,0 1 1,0 1-1,0 0 1,-1 1-1,28 21 1,-23-17-198,2 0 0,42 15 0,1 1 0,-30-13 0,1-2 0,0-1 0,1-2 0,54 9 0,-61-13 0,-1 3 0,0 0 0,0 2 0,-1 1 0,0 1 0,29 21 0,49 23 0,99 24-59,-52-22 22,10 7 14,104 46 14,-108-39 52,92 45 42,-188-90-85,1-2 0,84 21 0,-29-10 0,187 77 0,-82-29 0,-19-21 0,75 29 0,-197-63 0,2-4 0,170 31 0,7 0 0,259 110 0,-298-89 0,35 13 0,-60-23 0,-108-40 0,104 50 0,372 162 0,-117-92 0,-112-40 0,108 31 0,-251-82 0,-76-21 0,194 54 0,-267-79 0,-1 2 0,0 2 0,60 29 0,-18-6 0,-54-26 0,-1 2 0,51 31 0,-57-31 0,0 0 0,31 11 0,30 17 0,51 34 0,-128-71 0,-6-4 0,0 1 0,0-1 0,1 0 0,-1 0 0,1 0 0,-1-1 0,1 1 0,0-1 0,0 0 0,8 0 0,-11-1 0,-2 2 0,0 2-953,-9-8-11226,-8-8 2826</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8:34.196"/>
    </inkml:context>
    <inkml:brush xml:id="br0">
      <inkml:brushProperty name="width" value="0.025" units="cm"/>
      <inkml:brushProperty name="height" value="0.025" units="cm"/>
      <inkml:brushProperty name="color" value="#E71224"/>
    </inkml:brush>
  </inkml:definitions>
  <inkml:trace contextRef="#ctx0" brushRef="#br0">8 425 6438,'0'0'7186,"-7"4"-6476,11-5-655,0 0 0,0 0 1,0-1-1,0 0 0,0 0 1,0 0-1,-1 0 0,1 0 1,-1-1-1,1 0 1,2-3-1,38-40 336,-31 31-144,101-115 432,60-64-498,-173 193-183,0-1 0,1 1 0,-1 0 0,0-1 0,1 1 1,-1 0-1,1 0 0,-1 0 0,1 0 0,-1 0 1,1 0-1,0 0 0,0 1 0,-1-1 0,3 0 0,-3 1-2,-1 0-1,1 1 1,-1-1-1,1 0 1,-1 0-1,1 1 1,-1-1-1,1 0 0,-1 1 1,1-1-1,-1 0 1,0 1-1,1-1 1,-1 1-1,0-1 1,1 0-1,-1 1 0,0-1 1,1 1-1,-1-1 1,0 1-1,0 0 1,0-1-1,1 1 0,-1-1 1,0 1-1,0-1 1,0 1-1,0-1 1,0 2-1,0 6-581,0 0-1,0 0 1,-1-1 0,0 1-1,-4 13 1,-1-2-3765</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8:36.313"/>
    </inkml:context>
    <inkml:brush xml:id="br0">
      <inkml:brushProperty name="width" value="0.025" units="cm"/>
      <inkml:brushProperty name="height" value="0.025" units="cm"/>
      <inkml:brushProperty name="color" value="#E71224"/>
    </inkml:brush>
  </inkml:definitions>
  <inkml:trace contextRef="#ctx0" brushRef="#br0">1 454 8072,'0'0'6299,"2"-9"-5867,0 1-398,1 0-1,1 1 0,-1 0 0,1 0 0,0 0 0,1 0 1,-1 0-1,1 1 0,1 0 0,-1 0 0,1 1 0,0-1 1,8-4-1,181-133-196,21-16-5696,-162 114 1129</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8:38.058"/>
    </inkml:context>
    <inkml:brush xml:id="br0">
      <inkml:brushProperty name="width" value="0.025" units="cm"/>
      <inkml:brushProperty name="height" value="0.025" units="cm"/>
      <inkml:brushProperty name="color" value="#E71224"/>
    </inkml:brush>
  </inkml:definitions>
  <inkml:trace contextRef="#ctx0" brushRef="#br0">310 1 12780,'0'0'2285,"-10"1"-625,2 0-1514,1 1-1,-1 0 1,1 0 0,0 0-1,0 1 1,0 0 0,0 0-1,0 1 1,1 0 0,0 0-1,-1 1 1,2 0 0,-9 7-1,1 1 212,1 1-1,-15 21 0,23-30-262,1 1 0,0-1 1,1 0-1,-1 1 0,1-1 0,0 1 1,1 0-1,-1 0 0,1 0 0,0 0 1,0 8-1,2-13-86,-1 1 1,0-1 0,1 1-1,-1-1 1,1 0-1,-1 1 1,1-1-1,0 0 1,0 1 0,0-1-1,-1 0 1,1 0-1,0 0 1,0 1-1,1-1 1,-1 0 0,0-1-1,0 1 1,0 0-1,1 0 1,-1 0-1,0-1 1,1 1 0,-1-1-1,0 1 1,4 0-1,47 9 201,-36-7-153,-8-1-47,0 0 0,0 0 0,-1 1 0,1 0-1,-1 0 1,0 1 0,0 0 0,0 0 0,12 10 0,-17-13 39,-1 1 1,1 0 0,0 0 0,0 0 0,-1 0 0,0 0 0,1 0-1,-1 0 1,0 0 0,0 1 0,0-1 0,0 0 0,0 1 0,-1-1-1,1 1 1,-1-1 0,1 1 0,-1-1 0,0 1 0,0 0 0,0-1-1,0 1 1,-1-1 0,1 1 0,-1-1 0,1 1 0,-1-1 0,0 0-1,0 1 1,0-1 0,0 0 0,-1 0 0,1 1 0,-1-1 0,-1 2-1,-1 1 58,-1 0 0,1-1 0,-1 1 0,0-1 0,0 0 0,-1 0 0,1-1 0,-1 0-1,0 0 1,0 0 0,0 0 0,0-1 0,0 0 0,-1-1 0,1 1 0,0-1 0,-1 0 0,1-1-1,-1 1 1,0-1 0,1-1 0,-9-1 0,5 1-82,0 0 0,1-1 0,-1 0 0,1-1 0,-1 0 0,1-1 0,0 0-1,0 0 1,0-1 0,1 0 0,-1 0 0,1-1 0,-14-13 0,19 16-33,0 0 0,1 0 0,-1-1 0,1 1 0,-1-1 0,1 1 0,0-1 0,0 0 1,-1-5-1,3 8 6,0 0 1,0 0-1,0 0 1,0 0 0,0 0-1,1 0 1,-1 0 0,0 0-1,0 1 1,1-1-1,-1 0 1,1 0 0,-1 0-1,1 0 1,-1 0 0,1 0-1,0 1 1,-1-1-1,1 0 1,0 1 0,-1-1-1,1 0 1,0 1 0,0-1-1,0 1 1,0-1-1,0 1 1,0-1 0,-1 1-1,1 0 1,0-1 0,0 1-1,0 0 1,0 0-1,0 0 1,0 0 0,0 0-1,0 0 1,0 0 0,2 0-1,58-7 14,119-19 92,-158 21-90,-1 0 1,0-2-1,0 0 1,-1-2-1,0 0 1,21-14-1,-38 21 41,0 1-1,1-2 0,-1 1 0,0 0 0,-1-1 1,1 1-1,0-1 0,-1 0 0,0 0 0,1 0 1,-1 0-1,0 0 0,-1-1 0,1 1 0,0-1 1,-1 1-1,0-1 0,0 1 0,0-1 0,0 0 1,0-4-1,-2 5 21,1 0 0,-1-1 1,1 1-1,-1 0 0,0 0 0,0-1 0,-1 1 1,1 0-1,-1 0 0,1 1 0,-1-1 1,0 0-1,0 0 0,0 1 0,-1-1 1,1 1-1,-1 0 0,1 0 0,-1 0 1,0 0-1,1 0 0,-1 0 0,-5-1 0,-9-4-177,0 1 0,-1 1 0,1 0-1,-1 2 1,0 0 0,-1 1 0,1 1-1,0 0 1,-20 3 0,26-2-562,34-7-5720,0-1 598</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9:02.131"/>
    </inkml:context>
    <inkml:brush xml:id="br0">
      <inkml:brushProperty name="width" value="0.025" units="cm"/>
      <inkml:brushProperty name="height" value="0.025" units="cm"/>
      <inkml:brushProperty name="color" value="#008C3A"/>
    </inkml:brush>
  </inkml:definitions>
  <inkml:trace contextRef="#ctx0" brushRef="#br0">51 177 7271,'0'0'2472,"-9"0"-1293,-28-1 81,38 1-1201,-1 0 0,1-1 1,0 1-1,-1 0 0,1 0 0,-1-1 0,1 1 0,-1 0 0,1-1 0,-1 1 0,1 0 1,-1-1-1,1 1 0,-1-1 0,0 1 0,1-1 0,-1 1 0,0-1 0,1 1 0,-1-1 0,0 1 1,0-1-1,1 1 0,-1-1 0,0 0 0,0 1 0,0-1 0,0 1 0,0-1 0,0 0 1,0 1-1,0-1 0,0 1 0,0-1 0,0 0 0,0 1 0,0-1 0,-1 1 0,1-1 1,0 1-1,0-1 0,-1 1 0,1-1 0,0 1 0,-1-1 0,1 1 0,0-1 0,-1 1 1,1-1-1,-1 1 0,1 0 0,-1-1 0,1 1 0,-1 0 0,1-1 0,-1 1 0,1 0 1,-1-1-1,1 1 0,-1 0 0,0 0 0,1 0 0,-1 0 0,1 0 0,-1 0 0,0 0 1,1 0-1,-1 0 0,15-3 209,0 0 1,0 1-1,0 1 1,1 0 0,-1 1-1,1 1 1,-1 0-1,0 1 1,27 7 0,46 3-131,-33-12-158,1-2 1,-1-3 0,0-1 0,95-26 0,203-85-2394,-335 116 2033,-14 12-995,-17 18-4034,5-16-1344</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9:03.327"/>
    </inkml:context>
    <inkml:brush xml:id="br0">
      <inkml:brushProperty name="width" value="0.025" units="cm"/>
      <inkml:brushProperty name="height" value="0.025" units="cm"/>
      <inkml:brushProperty name="color" value="#008C3A"/>
    </inkml:brush>
  </inkml:definitions>
  <inkml:trace contextRef="#ctx0" brushRef="#br0">97 663 8040,'-8'7'651,"0"-1"-366,-41 38 1234,46-42-1274,0 1 0,0 0-1,0 0 1,1 1 0,-1-1 0,1 0 0,0 1 0,0-1-1,0 1 1,1 0 0,-1 0 0,1 0 0,-2 7 0,6-12-168,-1 1 1,1-1-1,-1 1 1,1-1 0,-1 0-1,0 0 1,1 0-1,-1 0 1,0 0 0,1-1-1,-1 1 1,2-3-1,57-50 209,-3-3 0,55-69 0,19-20-412,117-75-1731,-69 88-4331,-148 110 1613</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9:05.744"/>
    </inkml:context>
    <inkml:brush xml:id="br0">
      <inkml:brushProperty name="width" value="0.025" units="cm"/>
      <inkml:brushProperty name="height" value="0.025" units="cm"/>
      <inkml:brushProperty name="color" value="#008C3A"/>
    </inkml:brush>
  </inkml:definitions>
  <inkml:trace contextRef="#ctx0" brushRef="#br0">1 14 2819,'0'0'5904,"4"-1"-4201,-1 1-1188,-2 0-428,-1 0 0,1 0 0,0 1-1,-1-1 1,1 0 0,0 0 0,-1 0 0,1 0-1,0-1 1,-1 1 0,1 0 0,0 0-1,-1 0 1,1 0 0,-1-1 0,1 1 0,0 0-1,-1-1 1,1 1 0,-1 0 0,1-1-1,-1 1 1,1-1 0,-1 1 0,1-1-1,-1 1 1,0-1 0,1 1 0,-1-1 0,0 1-1,1-1 1,-1 1 0,0-1 0,0 0-1,1 1 1,-1-2 0,0 2-2,0 11-5295,0-6 923</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9:06.677"/>
    </inkml:context>
    <inkml:brush xml:id="br0">
      <inkml:brushProperty name="width" value="0.025" units="cm"/>
      <inkml:brushProperty name="height" value="0.025" units="cm"/>
      <inkml:brushProperty name="color" value="#008C3A"/>
    </inkml:brush>
  </inkml:definitions>
  <inkml:trace contextRef="#ctx0" brushRef="#br0">56 123 3107,'2'-28'6123,"-1"14"-4603,0 0-1,-1 0 1,-2-14 0,-6 6 3649,8 22-5109,0 0 0,0-1 0,0 1 0,0 0 0,0 0 0,0 0-1,-1 0 1,1 0 0,0 0 0,0 0 0,0 0 0,0 0 0,0 0 0,-1 0 0,1 0 0,0 0 0,0 0-1,0 0 1,0 0 0,0 0 0,-1 0 0,1 0 0,0 0 0,0 0 0,0 0 0,0 0 0,0 0 0,0 0-1,-1 0 1,1 0 0,0 0 0,0 0 0,0 0 0,0 0 0,0 0 0,0 1 0,0-1 0,-1 0 0,1 0 0,0 0-1,0 0 1,0 0 0,0 0 0,0 0 0,0 1 0,0-1 0,0 0 0,0 0 0,0 0 0,0 0 0,0 0-1,0 0 1,0 1 0,0-1 0,0 0 0,0 0 0,-5 16 628,0 16-632,3 394 3051,5-490-3013,16-93 1,-2 28-92,-14 99 7,-2-1 1,-2-30 0,-2 57 30,-3 14-46,-3 14-5,-12 98 18,8-55 77,3 0-1,-2 81 1,14-179-6,8-49 0,-1 22-55,16-213-686,-35 617-427,13-329-757,2-11-1035,4-8-4067,-1-6-5950</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9:10.481"/>
    </inkml:context>
    <inkml:brush xml:id="br0">
      <inkml:brushProperty name="width" value="0.025" units="cm"/>
      <inkml:brushProperty name="height" value="0.025" units="cm"/>
      <inkml:brushProperty name="color" value="#008C3A"/>
    </inkml:brush>
  </inkml:definitions>
  <inkml:trace contextRef="#ctx0" brushRef="#br0">61 46 11787,'0'0'8478,"10"-3"-7395,25-8-228,0 2 1,0 1-1,1 2 0,71-2 0,-107 8-845,0 0-1,1 0 0,-1 0 1,0 0-1,1 0 1,-1 1-1,0-1 0,1 0 1,-1 0-1,0 1 0,1-1 1,-1 0-1,0 0 1,0 1-1,1-1 0,-1 0 1,0 1-1,0-1 1,0 0-1,0 1 0,1-1 1,-1 0-1,0 1 0,0-1 1,0 1-1,0-1 1,0 0-1,0 1 0,0-1 1,0 0-1,0 1 1,0-1-1,0 1 0,0-1 1,0 0-1,0 1 0,-1-1 1,1 0-1,0 1 1,0-1-1,0 0 0,0 1 1,-1-1-1,1 0 1,0 1-1,0-1 0,-1 0 1,1 0-1,0 1 0,-1-1 1,1 0-1,0 0 1,-1 0-1,1 1 0,-16 19 420,-41 25 314,44-37-645,0 1-1,1 1 0,0 0 1,1 1-1,0 0 0,0 0 0,-10 17 1,21-28-97,0 0 0,-1 1 0,1-1 0,0 0 0,0 1-1,0-1 1,-1 1 0,1-1 0,0 0 0,0 1 0,0-1 0,0 0 0,0 1 0,0-1 0,0 1 0,0-1 0,0 0 0,0 1 0,0-1 0,0 0 0,0 1 0,0-1 0,0 1 0,1-1 0,-1 0 0,0 1 0,0-1 0,0 0 0,1 1 0,-1-1 0,0 0 0,0 0 0,1 1 0,-1-1 0,0 0 0,1 1 0,18 5 20,35-6-75,-40-1-13,3 0-7,-9 1 52,0-1 0,1 1 1,-1 1-1,0-1 0,10 3 1,-16-2 20,-1-1 1,0 0-1,0 1 1,1-1 0,-1 1-1,0-1 1,0 1 0,0 0-1,0-1 1,0 1 0,0 0-1,0 0 1,0 0-1,0 0 1,-1 0 0,1 0-1,0 0 1,0 0 0,-1 0-1,1 0 1,-1 0 0,1 0-1,-1 1 1,1-1-1,-1 0 1,0 0 0,0 1-1,1-1 1,-1 0 0,0 0-1,0 1 1,0-1 0,-1 0-1,1 0 1,0 1-1,0-1 1,-1 0 0,1 0-1,0 0 1,-2 2 0,1 0 17,-1 0 0,1 0 0,-1 0 0,0 0 1,0-1-1,0 1 0,-1-1 0,1 0 0,-1 1 1,1-1-1,-1 0 0,0 0 0,1-1 0,-1 1 1,-4 1-1,-51 21 564,50-21-439,-14 4 230,1-1 1,-1-1-1,-26 3 0,42-7-332,-1 0 0,1 0-1,0-1 1,-1 0 0,1 0-1,0-1 1,-1 1 0,1-1 0,0-1-1,0 1 1,0-1 0,0 0-1,0-1 1,0 1 0,-10-8 0,17 11-96,-1-1 0,0 0 0,1 0 0,-1 0 0,1 0 0,-1 0 0,0 0 0,1 0 0,-1 0-1,0 0 1,1 0 0,-1 0 0,1 0 0,-1 0 0,0 0 0,1 0 0,-1-1 0,0 1 0,1 0 0,-1 0 0,1 0 0,-1 0 0,0-1 0,0 1 0,1 0 0,-1 0 0,0-1 0,1 1 0,-1 0 0,0-1 0,0 1 0,0 0 0,1-1 0,-1 1 0,0 0 0,0-1 0,0 1 0,0 0 0,0-1 0,1 1 0,-1-1 0,0 1 0,0 0 0,0-1 0,0 1 0,0-1 0,0 1 0,0 0 0,0-1 0,-1 1 0,1 0 0,0-1 0,0 1 0,0-1 0,0 1 0,0 0 0,-1-1 0,1 1 0,0 0 0,0-1 0,-1 1 0,1 0 0,0 0 0,0-1 0,-1 1 0,1 0 0,0 0 0,-1-1 0,41 0-2762,-32 1 1845,47-3-4192,-18-3-1035,-5-1-2059</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9:11.168"/>
    </inkml:context>
    <inkml:brush xml:id="br0">
      <inkml:brushProperty name="width" value="0.025" units="cm"/>
      <inkml:brushProperty name="height" value="0.025" units="cm"/>
      <inkml:brushProperty name="color" value="#008C3A"/>
    </inkml:brush>
  </inkml:definitions>
  <inkml:trace contextRef="#ctx0" brushRef="#br0">223 41 12075,'0'0'7570,"-10"-5"-6171,5 3-1314,1-1 79,-1 1 0,0-1 0,0 1 0,0 0 0,0 1 0,0-1 0,-1 1 0,1 0 0,0 0 0,-1 1 0,1-1 0,-1 1 0,1 0 0,0 1 0,-1-1 0,1 1 0,0 0 0,-1 1 0,1-1 0,-7 4 0,1 2 512,-1 0 1,1 1 0,-18 17 0,27-23-585,-1 0 0,1 0 0,0 0 0,0 0 0,0 1 0,0-1 0,0 0 0,1 1 0,-1 0 0,1-1 1,-1 1-1,1 0 0,0 0 0,0-1 0,0 1 0,1 0 0,-1 0 0,1 0 0,-1 0 0,1 0 0,0 0 0,0 0 0,1 4 0,0-6-82,0 0 0,0 0 0,0-1 0,-1 1 0,1-1 0,0 1 0,0-1-1,1 1 1,-1-1 0,0 1 0,0-1 0,0 0 0,0 0 0,0 1 0,0-1 0,0 0 0,0 0-1,1 0 1,-1 0 0,2-1 0,25-2 71,-16 0-141,1-1 1,-1-1 0,0 0 0,0-1 0,0 0 0,0 0 0,-1-1 0,-1-1 0,1 0 0,-1-1 0,0 0 0,-1 0 0,0-1 0,-1 0 0,0-1 0,9-13 0,-16 20 12,-3 5 49,-7 12 108,-6 25 236,14-35-322,1 0-1,-1 0 1,1 1 0,0-1 0,0 0-1,1 0 1,-1 0 0,1 0-1,-1 0 1,1 0 0,0 0 0,0 0-1,0 0 1,1 0 0,-1-1 0,1 1-1,-1 0 1,1-1 0,0 1 0,0-1-1,4 4 1,2 0-12,0-2 1,0 1-1,0-1 0,1 0 1,-1-1-1,12 4 1,-9-4-2,-2 0-7,-1 0-1,1 0 1,-1 1 0,0 0 0,10 6 0,-16-9-1,-1 0 0,1 1-1,0-1 1,-1 1 0,0-1 0,1 1-1,-1-1 1,0 1 0,0 0 0,1 0-1,-1-1 1,-1 1 0,1 0 0,0 0-1,0 0 1,-1 0 0,1 0 0,-1 0 0,0 0-1,0 0 1,1 1 0,-1-1 0,0 0-1,-1 0 1,1 0 0,0 0 0,-1 0-1,1 0 1,-2 2 0,1-1 62,-1-1 1,1 1-1,-1 0 1,0-1-1,0 0 0,0 1 1,0-1-1,-1 0 1,1 0-1,0 0 0,-1 0 1,0-1-1,1 1 1,-1-1-1,0 0 0,-4 2 1,-52 16 1157,53-17-1108,-16 4-64,1-1 0,-2 0-1,1-2 1,0 0 0,0-2 0,-1 0-1,-40-5 1,60 4-51,1-1 0,-1 1 0,1-1 0,0 0 0,-1 0 0,1 0 0,0 0 0,0 0 0,0 0 0,0-1 0,0 1 0,0-1 0,0 1 0,0-1 0,1 0 0,-1 0 0,0 1 0,1-1 0,-2-3 0,42 3-2141,11-3-6005,-27-4 1073</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48.881"/>
    </inkml:context>
    <inkml:brush xml:id="br0">
      <inkml:brushProperty name="width" value="0.025" units="cm"/>
      <inkml:brushProperty name="height" value="0.025" units="cm"/>
    </inkml:brush>
  </inkml:definitions>
  <inkml:trace contextRef="#ctx0" brushRef="#br0">269 18 17200,'-9'-3'2910,"-4"-1"-2398,0 1 1,0 0 0,0 1 0,-1 1-1,1 0 1,-1 1 0,0 0 0,-14 3-1,21-3-434,1 1-1,-1 0 0,1 1 0,0 0 0,0 0 0,0 0 1,0 1-1,0-1 0,0 2 0,1-1 0,-1 0 0,1 1 1,0 0-1,0 0 0,0 1 0,1 0 0,-1-1 0,1 1 1,1 1-1,-6 8 0,8-13-105,0 1 1,0-1-1,1 0 1,-1 1 0,1-1-1,-1 1 1,1-1-1,-1 1 1,1-1-1,0 1 1,0-1-1,0 1 1,0-1-1,0 1 1,0-1-1,0 1 1,1-1-1,-1 1 1,0-1-1,1 1 1,-1-1-1,1 0 1,0 1 0,-1-1-1,1 0 1,0 1-1,0-1 1,0 0-1,0 0 1,0 0-1,0 0 1,0 0-1,0 0 1,0 0-1,1 0 1,-1 0-1,0 0 1,1-1-1,-1 1 1,0 0-1,1-1 1,-1 1-1,1-1 1,2 1 0,9 2-626,0 0 1,0-1 0,0-1-1,15 0 1,-17 0-92,60 1-3585,-37-2 3750,-1 1 1,48 8-1,-81-9 718,1 0-1,0 0 1,-1 0-1,1 0 1,0 0-1,0 1 1,-1-1-1,1 0 1,0 0-1,-1 0 1,1 1-1,0-1 0,-1 0 1,1 1-1,0-1 1,-1 1-1,1-1 1,-1 1-1,1-1 1,-1 1-1,1-1 1,-1 1-1,1-1 1,-1 1-1,1 0 1,-1-1-1,0 1 1,1-1-1,-1 1 1,0 1-1,0-1 57,0 1-1,-1-1 1,1 0-1,-1 0 0,0 1 1,1-1-1,-1 0 1,0 0-1,0 0 1,1 0-1,-1 0 1,0 0-1,0 0 1,0 0-1,-2 0 1,-41 26 2442,34-22-2348,-5 3-179,0 0 0,-1-2 0,0 0 0,0 0 0,0-2 0,0 0 0,-25 3 0,41-7-201,-1 0 1,1 0 0,0 0-1,0 0 1,0 0-1,-1 0 1,1 0-1,0 0 1,0 0-1,0 0 1,-1 0 0,1 0-1,0 0 1,0 0-1,-1 0 1,1 0-1,0 0 1,0 0 0,0 0-1,-1 0 1,1 0-1,0 0 1,0 0-1,0 0 1,-1 0 0,1 0-1,0 0 1,0-1-1,0 1 1,0 0-1,-1 0 1,1 0-1,0 0 1,0 0 0,0-1-1,0 1 1,0 0-1,0 0 1,-1 0-1,1-1 1,0 1 0,0 0-1,0 0 1,0 0-1,0-1 1,0 1-1,0 0 1,0 0 0,0 0-1,0-1 1,0 1-1,0 0 1,0 0-1,0 0 1,0-1-1,0 1 1,0 0 0,0 0-1,0-1 1,1 1-1,-1 0 1,0 0-1,0 0 1,0 0 0,0-1-1,0 1 1,7-15-5718</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9:37.512"/>
    </inkml:context>
    <inkml:brush xml:id="br0">
      <inkml:brushProperty name="width" value="0.025" units="cm"/>
      <inkml:brushProperty name="height" value="0.025" units="cm"/>
      <inkml:brushProperty name="color" value="#008C3A"/>
    </inkml:brush>
  </inkml:definitions>
  <inkml:trace contextRef="#ctx0" brushRef="#br0">53 11 7944,'0'0'7260,"-8"1"-6027,-1 1-782,-8 1-52,-1-3 2974,18 0-3303,0 1 0,0-1 0,0 0 0,0 1 0,0-1 0,0 1 0,-1-1 0,1 1 0,0-1 0,0 1 0,0-1 0,0 1 0,1-1 0,-1 1 0,0-1 0,0 1 0,0-1 1,0 1-1,0-1 0,1 1 0,-1-1 0,0 0 0,0 1 0,1-1 0,-1 1 0,0-1 0,1 0 0,-1 1 0,0-1 0,1 0 0,-1 1 0,1-1 0,10 15 886,-8-13-828,0 0 0,0 0 1,0 0-1,0 0 1,0-1-1,0 1 0,0-1 1,0 0-1,0 0 1,1 0-1,-1-1 0,0 1 1,1-1-1,-1 0 1,1 0-1,-1 0 0,0 0 1,1 0-1,4-2 1,5-1 287,-1-2-1,1 1 1,21-13 0,-26 13-353,1-1 0,-1 1 0,1 1 0,0 0 0,0 0 0,0 0 0,19-1 0,46 1 429,-66 3-64,-9 0 2,-40 1 195,8 3-602,0 2-1,0 1 1,0 1-1,1 2 1,-34 16-1,9-6-13,93-22-160,62 4 1,-15 0 168,109-9 142,-192 7-147,0 0 0,0 0 0,-1 0 0,1 0 0,0 0 0,0-1 0,0 1 0,0 0 0,0 0 0,-1 0 0,1 0 0,0 0 0,0-1 0,0 1 0,0 0 0,0 0 0,0 0 0,0 0 0,0-1 0,0 1 0,0 0 0,0 0 0,0 0 0,0-1 0,0 1 0,0 0 0,0 0 0,0 0 0,0-1 0,0 1 0,0 0 0,0 0 0,0 0 0,0 0 0,0-1 0,0 1 0,0 0 0,0 0 0,1 0 0,-1 0 0,0-1-1,0 1 1,0 0 0,0 0 0,0 0 0,1 0 0,-1 0 0,0 0 0,0 0 0,0-1 0,0 1 0,1 0 0,-1 0 0,0 0 0,0 0 0,0 0 0,0 0 0,1 0 0,-1 0 0,0 0 0,-17-8 466,-17 3-433,0 3-1,0 0 1,-1 2 0,1 2 0,-1 1-1,-54 13 1,87-15-268,7 0 88,18 1 46,30 0 62,55-10-11,52-2-48,-160 10 138,-44-5-35,0 1 1,-1 2-1,1 2 0,0 2 1,-1 2-1,-68 14 0,175-18-634,-16 2 116,83-7-3405,-45 0-5151,-62 3 2089</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8:50.886"/>
    </inkml:context>
    <inkml:brush xml:id="br0">
      <inkml:brushProperty name="width" value="0.025" units="cm"/>
      <inkml:brushProperty name="height" value="0.025" units="cm"/>
      <inkml:brushProperty name="color" value="#008C3A"/>
    </inkml:brush>
  </inkml:definitions>
  <inkml:trace contextRef="#ctx0" brushRef="#br0">50 9 5477,'0'0'16736,"-4"-1"-16234,2-1 1475,8 0-502,25 1 252,67 2-1186,-40 0-501,128-6 189,-186 5 22,-37 0-58,-346 13-514,383-13 322,0 0-1,0 0 0,-1 0 1,1 1-1,0-1 0,0 0 1,0 0-1,0 0 0,0 0 1,0 0-1,0 0 0,-1 0 1,1 0-1,0 1 0,0-1 1,0 0-1,0 0 0,0 0 1,0 0-1,0 0 1,0 1-1,0-1 0,0 0 1,0 0-1,0 0 0,0 0 1,0 0-1,0 1 0,0-1 1,0 0-1,0 0 0,0 0 1,0 0-1,0 0 0,0 1 1,0-1-1,0 0 0,0 0 1,0 0-1,0 0 0,0 0 1,0 0-1,1 1 0,-1-1 1,0 0-1,0 0 1,0 0-1,0 0 0,0 0 1,0 0-1,0 0 0,1 0 1,-1 1-1,0-1 0,0 0 1,0 0-1,0 0 0,0 0 1,1 0-1,-1 0 0,11 7-26,47 2 211,0-4 0,106-2 1,-101-4-123,20-5 471,-33 2-1766,-16 3-2912,-34 1 2981,2-13-21216</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8:52.490"/>
    </inkml:context>
    <inkml:brush xml:id="br0">
      <inkml:brushProperty name="width" value="0.025" units="cm"/>
      <inkml:brushProperty name="height" value="0.025" units="cm"/>
      <inkml:brushProperty name="color" value="#008C3A"/>
    </inkml:brush>
  </inkml:definitions>
  <inkml:trace contextRef="#ctx0" brushRef="#br0">1 336 9513,'0'0'16015,"0"8"-13639,8-18-2199,-1 1 0,0-1 0,0-1 0,-1 0-1,-1 1 1,6-14 0,3-5-107,93-200 186,-109 278-342,-4-24 150,-2 1 0,-20 44 0,17-46-76,2 0 0,-13 49-1,22-65-1815,4-9-2603,7-11-1172,2-9-797</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8:52.836"/>
    </inkml:context>
    <inkml:brush xml:id="br0">
      <inkml:brushProperty name="width" value="0.025" units="cm"/>
      <inkml:brushProperty name="height" value="0.025" units="cm"/>
      <inkml:brushProperty name="color" value="#008C3A"/>
    </inkml:brush>
  </inkml:definitions>
  <inkml:trace contextRef="#ctx0" brushRef="#br0">33 1 15855,'0'0'3726,"-2"10"-2210,-6 31-279,-12 81 791,18-111-1887,2 1 0,-1-1 0,2 0 0,0 1-1,0-1 1,1 0 0,0 0 0,6 19 0,-7-28-63,-1-1 1,1 1-1,-1 0 1,1 0-1,0-1 1,0 1 0,0-1-1,0 1 1,0-1-1,0 1 1,0-1-1,0 0 1,1 1-1,-1-1 1,0 0 0,1 0-1,-1 0 1,1 0-1,0 0 1,-1 0-1,1 0 1,0-1-1,-1 1 1,3 0 0,-2-1 15,0-1 0,1 1 0,-1 0 0,0-1 0,0 0 0,-1 0 0,1 1 0,0-1 0,0 0 0,0 0 0,0-1 0,-1 1 0,1 0-1,0-1 1,-1 1 0,1-1 0,1-2 0,3-3 133,0-1 0,-1 0 0,0 0 0,0-1 0,-1 0 0,0 0 0,6-18 0,-9 25-168,-1-1 1,1 0-1,-1 0 0,1 0 0,-1 0 0,0 0 0,0 0 0,0 0 0,0 0 0,-1 1 0,1-1 0,-1 0 0,0 0 0,0 0 0,-1-4 0,0 6-33,1 0 0,0 0 0,-1 0-1,1 0 1,0 0 0,-1 0-1,1 0 1,-1 0 0,0 1 0,1-1-1,-1 1 1,1-1 0,-1 1 0,0-1-1,1 1 1,-1 0 0,0 0 0,0 0-1,1 0 1,-1 0 0,0 0 0,1 1-1,-1-1 1,0 1 0,1-1 0,-1 1-1,-2 1 1,1-1-217,1 0 0,-1 0 1,0 1-1,1-1 0,0 1 0,-1 0 1,1 0-1,0 0 0,0 0 0,0 0 1,0 0-1,0 1 0,1-1 0,-1 0 1,1 1-1,-1 0 0,1-1 0,0 1 1,0 0-1,0 0 0,0-1 0,1 1 1,-1 0-1,1 0 0,0 0 0,0 0 1,0 0-1,0 0 0,1 4 0,3 0-5078,5-3-2829</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0:23.748"/>
    </inkml:context>
    <inkml:brush xml:id="br0">
      <inkml:brushProperty name="width" value="0.025" units="cm"/>
      <inkml:brushProperty name="height" value="0.025" units="cm"/>
      <inkml:brushProperty name="color" value="#008C3A"/>
    </inkml:brush>
  </inkml:definitions>
  <inkml:trace contextRef="#ctx0" brushRef="#br0">0 50 9705,'0'0'11430,"5"1"-11035,46 10 483,-20-3-758,0-1-1,0-2 0,1-1 0,-1-1 1,1-2-1,33-3 0,-59 0-116,0 1 0,1-2-1,-1 1 1,-1-1 0,1 1 0,0-2-1,-1 1 1,8-6 0,-9 6 67,0 0 1,0 0-1,1 0 0,-1 0 1,1 1-1,0 0 1,-1 0-1,1 0 0,0 1 1,0-1-1,0 1 0,7 0 1,-11 1 820,-31 5 850,-21 2-1298,-156 28-219,294-57-646,125-13 1,-274 36 606,1 3 1,0 2 0,0 2 0,-71 21-1,191-45-1952,7-16-4836,-33 12-134</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0:37.120"/>
    </inkml:context>
    <inkml:brush xml:id="br0">
      <inkml:brushProperty name="width" value="0.025" units="cm"/>
      <inkml:brushProperty name="height" value="0.025" units="cm"/>
      <inkml:brushProperty name="color" value="#008C3A"/>
    </inkml:brush>
  </inkml:definitions>
  <inkml:trace contextRef="#ctx0" brushRef="#br0">1 1030 6758,'0'0'12679,"0"6"-10512,88-434-104,-38 151-1771,-37 214-272,4-18 34,33-99 0,-46 174-3744,-6 9-2107</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0:37.525"/>
    </inkml:context>
    <inkml:brush xml:id="br0">
      <inkml:brushProperty name="width" value="0.025" units="cm"/>
      <inkml:brushProperty name="height" value="0.025" units="cm"/>
      <inkml:brushProperty name="color" value="#008C3A"/>
    </inkml:brush>
  </inkml:definitions>
  <inkml:trace contextRef="#ctx0" brushRef="#br0">68 162 6566,'0'0'5803,"-9"0"-4292,-20 0-441,7 0 2189,21 0-3139,1-1 0,-1 1-1,1 0 1,-1-1-1,1 1 1,-1-1 0,1 1-1,0-1 1,-1 1 0,1-1-1,0 1 1,-1-1 0,1 1-1,0-1 1,-1 1 0,1-1-1,0 1 1,0-1 0,0 0-1,0 1 1,0-1 0,0 1-1,0-1 1,0 1 0,0-1-1,0 0 1,0 1 0,0-1-1,0 1 1,0-1-1,0 0 1,1 1 0,-1-1-1,0 1 1,0-1 0,1 1-1,-1-1 1,0 1 0,1-1-1,0 0 1,11-26 596,-7 19-590,5-8-7,1 0 0,22-26 0,-31 39-121,0 1-1,0 0 1,0-1-1,1 1 1,-1 0-1,1 0 1,-1 0-1,1 0 1,0 1-1,0-1 1,-1 1-1,1-1 1,0 1 0,0 0-1,0 0 1,1 1-1,-1-1 1,0 1-1,0-1 1,0 1-1,1 0 1,-1 0-1,0 0 1,5 1-1,-6 1 4,1-1-1,-1 1 0,1 0 0,-1 0 1,0-1-1,0 1 0,0 1 0,0-1 1,0 0-1,0 0 0,0 1 0,-1-1 1,2 4-1,20 41 78,-17-34-69,8 24 256,16 60-1,2 6-1559,-3-39-5471,-24-57-1557</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0:53.929"/>
    </inkml:context>
    <inkml:brush xml:id="br0">
      <inkml:brushProperty name="width" value="0.025" units="cm"/>
      <inkml:brushProperty name="height" value="0.025" units="cm"/>
      <inkml:brushProperty name="color" value="#E71224"/>
    </inkml:brush>
  </inkml:definitions>
  <inkml:trace contextRef="#ctx0" brushRef="#br0">11 0 3107,'-4'0'11357,"-1"5"-6004,5-4-5299,0-1 1,-1 0-1,1 1 1,0-1-1,0 1 0,0-1 1,0 0-1,-1 1 0,1-1 1,0 1-1,0-1 1,0 1-1,0-1 0,0 1 1,0-1-1,0 1 1,0-1-1,0 1 0,0-1 1,0 0-1,1 1 0,-1-1 1,0 1-1,0-1 1,0 1-1,0-1 0,1 0 1,-1 1-1,0-1 0,0 1 1,1-1-1,-1 0 1,0 1-1,1-1 0,-1 0 1,1 0-1,-1 1 0,0-1 1,1 0-1,-1 0 1,1 1-1,-1-1 0,0 0 1,1 0-1,-1 0 1,1 0-1,-1 0 0,1 0 1,-1 0-1,1 0 0,-1 0 1,1 0-1,-1 0 1,0 0-1,1 0 0,-1 0 1,2 0-1,6-1 41,1 2 0,0-1 0,0 1 0,0 1 0,-1 0 0,1 0-1,-1 0 1,9 5 0,48 14 658,-39-13-644,42 19 1,41 17 744,-26 1-563,153 59 0,138 35 1695,-64-18 69,-215-94-1888,-48-14 67,50 20 0,-40-8-177,94 34 9,9-15-61,-72-10 16,25 8 17,-47-24-72,9 3 56,73 29 1,-1-2-24,-8-4-4,17 10 20,16 7 2,156 88 48,12 10-60,-187-101 21,20 10-47,-84-29 39,1-3 0,114 27 0,254 70 14,-156-31-32,-141-48 10,94 28 12,-146-48-10,37 10 8,134 33-20,-209-55 0,291 96 32,-120-52-32,-171-46 15,99 41 1,-64-20-26,130 67 23,-173-76-21,-50-26 7,92 48-20,4-4 0,202 63 0,-230-88-50,112 51 0,-73-26 69,-17-8-29,102 36-167,-156-61 149,68 32 1,-50-19-138,-52-23 163,-6-3-61,1 0 0,1 0-1,-1-1 1,0 0 0,13 2-1,-6-1-43,-1 0 0,1 1 0,-1 2 0,0-1 0,27 16 0,-15-7 47,7 13-10884,-40-28 4810,-2 0-4762</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1:06.678"/>
    </inkml:context>
    <inkml:brush xml:id="br0">
      <inkml:brushProperty name="width" value="0.025" units="cm"/>
      <inkml:brushProperty name="height" value="0.025" units="cm"/>
      <inkml:brushProperty name="color" value="#E71224"/>
    </inkml:brush>
  </inkml:definitions>
  <inkml:trace contextRef="#ctx0" brushRef="#br0">18 13 9961,'-9'0'929,"1"0"3620,19 0-4421,-1 0-128,4 0 32,-1 0-192,-1-1-193,1 0 129,-1 0-96,2 0-193,0 1-608,1-2-672,2-1-1090,-1-1-3011</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1:07.022"/>
    </inkml:context>
    <inkml:brush xml:id="br0">
      <inkml:brushProperty name="width" value="0.025" units="cm"/>
      <inkml:brushProperty name="height" value="0.025" units="cm"/>
      <inkml:brushProperty name="color" value="#E71224"/>
    </inkml:brush>
  </inkml:definitions>
  <inkml:trace contextRef="#ctx0" brushRef="#br0">0 0 7976,'0'0'2626,"60"4"-2594,-37-4 0,3 0-993,4 0-3651</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49.852"/>
    </inkml:context>
    <inkml:brush xml:id="br0">
      <inkml:brushProperty name="width" value="0.025" units="cm"/>
      <inkml:brushProperty name="height" value="0.025" units="cm"/>
    </inkml:brush>
  </inkml:definitions>
  <inkml:trace contextRef="#ctx0" brushRef="#br0">151 291 17905,'0'0'1335,"-11"6"250,11-6-1576,-22 13 918,2 1 0,-21 17 1,36-27-680,1 0-1,-1 0 1,1 0 0,0 1 0,0-1 0,0 1 0,0 0-1,1 0 1,0 1 0,0-1 0,0 1 0,1-1 0,0 1-1,0 0 1,0 0 0,-1 9 0,3-14-241,0 0 0,0 0 1,0 0-1,1 1 0,-1-1 0,0 0 0,0 0 0,1 0 1,-1 0-1,1 0 0,-1 0 0,1 0 0,0 0 0,-1 0 1,1 0-1,0 0 0,0 0 0,0 0 0,-1 0 1,1 0-1,0-1 0,0 1 0,0 0 0,0-1 0,0 1 1,2 0-1,1 0 14,0 1 0,0-1 0,0-1 0,0 1 0,0 0 0,0-1 0,0 0-1,5 0 1,-1 0-21,0-1 0,0 0-1,1-1 1,-2 1 0,1-2-1,0 1 1,0-1-1,9-5 1,-10 3-146,-1 0 0,1-1 0,-1 1 0,0-2 0,-1 1 0,10-14 0,-13 18 130,0-1 0,-1 1 0,1-1 0,-1 0 0,1 0-1,-1 1 1,0-1 0,0 0 0,0 0 0,-1 0 0,1 0-1,-1 0 1,0 0 0,1 0 0,-1 0 0,0-1 0,-1 1 0,1 0-1,-1 0 1,1 0 0,-1 0 0,-1-3 0,1 4 9,0 1 0,0 0 0,0 0 0,1 0 0,-1 0 0,0 1 0,0-1 0,0 0 0,0 0 0,-1 0 0,1 1 0,0-1 0,0 1 0,0-1 0,-1 1 0,1-1 0,0 1 0,0 0 0,-1-1 0,1 1 0,0 0 0,-1 0 0,1 0 0,0 0 0,-1 0 0,1 0 0,0 0 0,0 1 0,-1-1 0,1 0 0,0 1 0,-2 0 0,1 0 2,0 0 0,1-1 0,-1 1 1,0 0-1,1 0 0,-1 0 0,0 0 0,1 1 0,-1-1 1,1 0-1,0 1 0,-1-1 0,1 1 0,0-1 1,0 1-1,0-1 0,0 1 0,0 0 0,1 0 0,-1-1 1,0 1-1,0 2 0,1-2 13,0-1-1,1 1 1,-1-1 0,0 1-1,0-1 1,1 0-1,-1 1 1,1-1 0,-1 1-1,1-1 1,0 0 0,-1 1-1,1-1 1,0 0-1,0 0 1,0 1 0,0-1-1,0 0 1,0 0 0,0 0-1,0 0 1,1-1-1,-1 1 1,0 0 0,1 0-1,-1-1 1,0 1 0,1-1-1,-1 1 1,1-1 0,-1 1-1,1-1 1,-1 0-1,1 0 1,-1 0 0,2 0-1,66 1 116,-55-2-96,1 0-18,1-2-1,0 0 0,-1-1 0,0 0 0,0-1 0,0-1 0,0 0 0,-1-1 0,0 0 0,0-2 1,16-12-1,-6 2-164,0 0-1,-2-2 1,0-1 0,35-45 0,-51 58 96,1 1-1,-2-1 1,1 0 0,-1 0-1,0-1 1,-1 1 0,0-1-1,-1 0 1,0 0-1,0 0 1,-1-1 0,1-18-1,-3 28 65,0 0-1,0 0 0,0 0 0,0 0 0,0 0 1,-1 0-1,1 0 0,0 0 0,0 0 0,-1 0 0,1 0 1,-1 0-1,1 1 0,0-1 0,-1 0 0,0 0 1,1 0-1,-1 1 0,0-1 0,1 0 0,-1 1 0,0-1 1,0 0-1,1 1 0,-1-1 0,0 1 0,-1-1 1,-1 0 7,1 1 0,-1-1 0,1 1 0,-1 0 1,1 0-1,-1 0 0,1 0 0,-1 0 0,1 1 1,-5 0-1,-1 1 56,1 0 0,-1 1 1,1 0-1,0 0 0,0 1 0,-9 6 1,0 3 251,1 0 1,0 2-1,1-1 1,1 2-1,1 0 1,-15 24-1,21-31-249,1 0 0,0 1-1,1-1 1,0 1 0,1 0 0,0 0 0,0 1-1,1-1 1,1 0 0,-1 1 0,2-1-1,-1 1 1,2-1 0,0 12 0,1-19-98,-1 1 1,0-1 0,1 0 0,0 1-1,0-1 1,0 0 0,0 0-1,1 0 1,-1-1 0,1 1-1,-1-1 1,1 1 0,0-1-1,0 0 1,0 0 0,0 0-1,0 0 1,1-1 0,-1 1-1,1-1 1,-1 0 0,1 0-1,-1 0 1,1 0 0,-1-1-1,1 0 1,6 1 0,-1 0-230,1-1-1,0 1 1,0-2 0,-1 1 0,1-1 0,0-1 0,-1 0 0,1 0-1,13-6 1,-10 2 126,-1-2-1,0 0 1,0 0-1,0-1 1,10-10-1,-17 13 152,1 1-1,-1-1 1,0 1-1,-1-1 1,1-1-1,-1 1 1,0-1-1,-1 1 1,1-1-1,-1 0 1,2-8-1,-5 15-14,0 0 0,0-1 1,0 1-1,0 0 0,0 0 0,0 0 0,0 0 0,0 0 0,0 0 0,0 0 1,0-1-1,0 1 0,0 0 0,0 0 0,0 0 0,0 0 0,0 0 0,0 0 1,0 0-1,0-1 0,0 1 0,0 0 0,0 0 0,0 0 0,0 0 0,0 0 1,-1 0-1,1 0 0,0 0 0,0 0 0,0 0 0,0-1 0,0 1 0,0 0 1,0 0-1,0 0 0,0 0 0,-1 0 0,1 0 0,0 0 0,0 0 0,0 0 1,0 0-1,0 0 0,0 0 0,0 0 0,-1 0 0,1 0 0,0 0 0,0 0 1,0 0-1,0 0 0,0 0 0,0 0 0,0 0 0,-1 0 0,1 0 0,0 0 1,0 0-1,0 0 0,0 0 0,0 1 0,0-1 0,0 0 0,-13 8 142,-10 12 121,10-6 137,1 1 1,0 1 0,-9 16 0,18-28-333,1 0 0,0 0 0,0 0 0,0 1 0,0-1 0,1 0 0,0 1 0,0-1 0,0 1 0,0 0 0,0-1 0,1 1 0,0-1 0,0 1 0,1 0 0,-1-1 0,1 1 0,2 8 0,-1-10-66,0-1-1,0 0 0,0 0 1,1 0-1,-1 0 1,1 0-1,-1-1 0,1 1 1,-1-1-1,1 1 0,0-1 1,0 0-1,0 0 0,-1 0 1,1-1-1,0 1 0,0-1 1,0 1-1,0-1 1,0 0-1,5 0 0,1 0-30,0 0-1,0-1 1,0 0-1,0 0 0,0-1 1,12-3-1,-9-1-76,0-1-1,-1 0 1,0 0 0,0-1-1,-1-1 1,0 0-1,0 0 1,-1-1-1,0 0 1,-1-1 0,0 1-1,0-2 1,-2 1-1,1-1 1,-1 0-1,-1 0 1,5-17 0,-12 22 0,-7 13 201,-8 11 194,12-11-179,0 0 0,0 0 0,0 0 0,1 0 0,0 1 0,1-1 0,-1 1 0,1 0 0,0 0 0,1 1-1,0-1 1,0 1 0,1-1 0,0 1 0,0-1 0,0 11 0,2-17-110,-1 0 0,1 0-1,0 0 1,-1 0 0,1 0 0,0 0 0,0 0 0,-1 0-1,1-1 1,0 1 0,0 0 0,0-1 0,0 1-1,0 0 1,0-1 0,0 1 0,0-1 0,0 1-1,0-1 1,0 0 0,0 0 0,1 1 0,-1-1 0,0 0-1,0 0 1,2 0 0,37 0-129,-30 0-47,-5 0-256,1 0 1,-1-1-1,0 1 1,1-1 0,-1 0-1,0-1 1,0 1 0,7-4-1,-9 3-619,0 1 0,-1-1 1,1 1-1,-1-1 0,1 0 0,-1 0 0,0-1 0,0 1 0,0 0 0,2-4 0,4-9-9455</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1:07.365"/>
    </inkml:context>
    <inkml:brush xml:id="br0">
      <inkml:brushProperty name="width" value="0.025" units="cm"/>
      <inkml:brushProperty name="height" value="0.025" units="cm"/>
      <inkml:brushProperty name="color" value="#E71224"/>
    </inkml:brush>
  </inkml:definitions>
  <inkml:trace contextRef="#ctx0" brushRef="#br0">0 0 6246,'0'0'1980,"9"0"-1638,461 12 1991,-129-7-3823,0-10 3775,-317 4-5765,-1-1-3967</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1:07.738"/>
    </inkml:context>
    <inkml:brush xml:id="br0">
      <inkml:brushProperty name="width" value="0.025" units="cm"/>
      <inkml:brushProperty name="height" value="0.025" units="cm"/>
      <inkml:brushProperty name="color" value="#E71224"/>
    </inkml:brush>
  </inkml:definitions>
  <inkml:trace contextRef="#ctx0" brushRef="#br0">1 1 8104,'0'0'993</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1:08.191"/>
    </inkml:context>
    <inkml:brush xml:id="br0">
      <inkml:brushProperty name="width" value="0.025" units="cm"/>
      <inkml:brushProperty name="height" value="0.025" units="cm"/>
      <inkml:brushProperty name="color" value="#E71224"/>
    </inkml:brush>
  </inkml:definitions>
  <inkml:trace contextRef="#ctx0" brushRef="#br0">1 0 12556,'0'0'1601,"57"12"-1408,-27-11-97,5-1-96,4 0-1858,3 0-1025,0 0-800,-2-3 1953,-3-1-1121</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1:08.519"/>
    </inkml:context>
    <inkml:brush xml:id="br0">
      <inkml:brushProperty name="width" value="0.025" units="cm"/>
      <inkml:brushProperty name="height" value="0.025" units="cm"/>
      <inkml:brushProperty name="color" value="#E71224"/>
    </inkml:brush>
  </inkml:definitions>
  <inkml:trace contextRef="#ctx0" brushRef="#br0">1 0 5509,'0'0'4581,"48"10"-4037,-29-7-320,4 2-160,6-2-32,2-1-961,3-2-3811</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1:08.892"/>
    </inkml:context>
    <inkml:brush xml:id="br0">
      <inkml:brushProperty name="width" value="0.025" units="cm"/>
      <inkml:brushProperty name="height" value="0.025" units="cm"/>
      <inkml:brushProperty name="color" value="#E71224"/>
    </inkml:brush>
  </inkml:definitions>
  <inkml:trace contextRef="#ctx0" brushRef="#br0">1 17 7751,'0'0'1954,"71"0"-1922,-41 0 0,1 0-64,1 0-64,-2 0 32,0 0 0,-3 0 64,-2 0 0,-5 0 64,3 0 384,-1 0 97,0 0-481,4 0-32,3 0-448,6-2-2435</inkml:trace>
  <inkml:trace contextRef="#ctx0" brushRef="#br0" timeOffset="1">836 1 8616,'0'0'2627,"59"0"-2211,-36 0 161,6 0-289,6 0-256,3 0-256,2 0-1506,1 0-3235</inkml:trace>
  <inkml:trace contextRef="#ctx0" brushRef="#br0" timeOffset="2">1300 28 8872,'0'0'4132,"54"0"-3299,-33 0-288,3-3-129,5 1-224,7 0-160,1 2-640,1 0-1955,2 0-1793</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1:09.233"/>
    </inkml:context>
    <inkml:brush xml:id="br0">
      <inkml:brushProperty name="width" value="0.025" units="cm"/>
      <inkml:brushProperty name="height" value="0.025" units="cm"/>
      <inkml:brushProperty name="color" value="#E71224"/>
    </inkml:brush>
  </inkml:definitions>
  <inkml:trace contextRef="#ctx0" brushRef="#br0">1 13 9289,'0'0'7271,"61"-4"-6374,-45 0-481,2 4-320,3-1-96,1 1-256,1 0-513,1 0-480,-4 0-577,2 0-1377,0-4-6214</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1:09.656"/>
    </inkml:context>
    <inkml:brush xml:id="br0">
      <inkml:brushProperty name="width" value="0.025" units="cm"/>
      <inkml:brushProperty name="height" value="0.025" units="cm"/>
      <inkml:brushProperty name="color" value="#E71224"/>
    </inkml:brush>
  </inkml:definitions>
  <inkml:trace contextRef="#ctx0" brushRef="#br0">142 48 4676,'0'0'86,"-11"-2"-43,-51-14 918,13-7 3870,29 16 30,40 17-3866,5-4-1208,-1-1 0,34 1 0,13-3-3099,-26-3-478</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1:09.985"/>
    </inkml:context>
    <inkml:brush xml:id="br0">
      <inkml:brushProperty name="width" value="0.025" units="cm"/>
      <inkml:brushProperty name="height" value="0.025" units="cm"/>
      <inkml:brushProperty name="color" value="#E71224"/>
    </inkml:brush>
  </inkml:definitions>
  <inkml:trace contextRef="#ctx0" brushRef="#br0">0 6 11307,'0'0'1057,"72"0"-1057,-30-2-1282,6-2-4515</inkml:trace>
  <inkml:trace contextRef="#ctx0" brushRef="#br0" timeOffset="1">507 23 9385,'0'0'192,"49"0"-1217,-19 0-1089,2 0-1121</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1:10.331"/>
    </inkml:context>
    <inkml:brush xml:id="br0">
      <inkml:brushProperty name="width" value="0.025" units="cm"/>
      <inkml:brushProperty name="height" value="0.025" units="cm"/>
      <inkml:brushProperty name="color" value="#E71224"/>
    </inkml:brush>
  </inkml:definitions>
  <inkml:trace contextRef="#ctx0" brushRef="#br0">1 36 8456,'0'0'801,"50"0"-737,-19-5-545,3-1-3811</inkml:trace>
  <inkml:trace contextRef="#ctx0" brushRef="#br0" timeOffset="1">426 2 4228,'0'0'32,"57"0"0,-33 0 0,9 0-32,-2-2-2915</inkml:trace>
  <inkml:trace contextRef="#ctx0" brushRef="#br0" timeOffset="2">893 6 10570,'0'0'0</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1:10.723"/>
    </inkml:context>
    <inkml:brush xml:id="br0">
      <inkml:brushProperty name="width" value="0.025" units="cm"/>
      <inkml:brushProperty name="height" value="0.025" units="cm"/>
      <inkml:brushProperty name="color" value="#E71224"/>
    </inkml:brush>
  </inkml:definitions>
  <inkml:trace contextRef="#ctx0" brushRef="#br0">1 3 4837,'0'0'8359,"33"-2"-8359,-18 2-160,-1 0 160,-7 0 32,2 0-32,-4 0 32,-2 0-32,0 0-1985</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50.384"/>
    </inkml:context>
    <inkml:brush xml:id="br0">
      <inkml:brushProperty name="width" value="0.025" units="cm"/>
      <inkml:brushProperty name="height" value="0.025" units="cm"/>
    </inkml:brush>
  </inkml:definitions>
  <inkml:trace contextRef="#ctx0" brushRef="#br0">59 1 2018,'0'0'14291,"0"11"-10747,-4 29-1226,-1-1-1,-13 45 0,9-43-1136,1 0 1,-5 81-1,12-108-1126,1 31 59,0-44-113,0 0 0,0 0-1,0 0 1,0 0-1,0 0 1,0 0-1,0 0 1,0 0 0,1 0-1,-1 0 1,0 0-1,1 0 1,-1 0-1,1 0 1,-1 0 0,1 0-1,0 0 1,-1 0-1,1-1 1,0 1-1,-1 0 1,1 0 0,0-1-1,0 1 1,0 0-1,0-1 1,0 1-1,-1-1 1,3 1 0,-2-1-32,0 0 0,0 0 0,0-1 0,0 1 0,0 0 0,0-1 0,-1 1 0,1-1 0,0 1 0,0-1 0,0 1 0,0-1 0,-1 0 0,1 1 0,0-1 0,-1 0 0,1 0 0,0 0 0,-1 1 1,1-1-1,-1 0 0,1 0 0,-1 0 0,0 0 0,1 0 0,-1 0 0,0-2 0,8-32-819,-7 27 602,4-31-1055,-4 27 703,0 1 1,0 0 0,1-1-1,1 1 1,0 0 0,6-15 0,-8 26 636,-1 0 0,0 0 0,0-1 0,0 1 0,0 0 0,0-1 0,1 1 0,-1 0 1,0 0-1,0 0 0,1-1 0,-1 1 0,0 0 0,0 0 0,1 0 0,-1-1 0,0 1 1,1 0-1,-1 0 0,0 0 0,0 0 0,1 0 0,-1 0 0,0 0 0,1 0 0,-1 0 1,0 0-1,1 0 0,-1 0 0,0 0 0,1 0 0,-1 0 0,0 0 0,0 0 0,1 0 1,-1 0-1,0 0 0,1 1 0,-1-1 0,0 0 0,0 0 0,1 0 0,-1 0 1,0 1-1,0-1 0,1 0 0,-1 0 0,0 1 0,0-1 0,0 0 0,1 0 0,-1 1 1,0-1-1,0 0 0,0 1 0,13 23 1494,-7-14-1147,-1-4-290,0-1 1,1 0 0,0 0 0,0-1-1,0 0 1,0 0 0,0 0 0,1-1 0,0 0-1,0 0 1,0-1 0,0 1 0,0-1-1,0-1 1,12 2 0,4-1-20,-1-1-1,1 0 1,42-5 0,-53 2-70,-1-1 0,1 0 0,-1-1 0,0 0-1,0 0 1,12-8 0,-20 11-10,0 0 0,0-1 0,0 1-1,0-1 1,0 0 0,-1 0 0,1 0-1,-1 0 1,1-1 0,-1 1 0,0-1 0,0 1-1,0-1 1,0 0 0,0 0 0,-1 0-1,1 0 1,-1 0 0,0 0 0,0 0-1,0 0 1,0 0 0,0-1 0,-1 1-1,1-7 1,-2 8 1,0 1 0,0-1 0,0 0 0,-1 0 0,1 1 0,0-1 0,-1 0 0,1 1 0,-1 0 0,0-1 0,1 1 0,-1 0 0,0 0 0,0 0 0,0 0 0,0 0 0,0 0 0,0 0 0,0 1 0,0-1 0,0 1 0,0-1 0,0 1 0,0 0 0,-1 0 0,1 0 0,0 0 0,-2 1 0,-6-1 21,1 0 1,0 0 0,-1 2-1,1-1 1,-12 4 0,16-3 63,-1 1 1,1-1 0,0 1-1,0 0 1,1 1 0,-1-1-1,1 1 1,0 0 0,0 0-1,0 0 1,0 1 0,1-1 0,-1 1-1,1 0 1,-4 8 0,6-10-66,0 0 0,-1 0 0,1 0 0,0 0 1,0 0-1,1 0 0,-1 0 0,1 0 1,-1 0-1,1 0 0,0 1 0,0-1 0,1 0 1,-1 0-1,1 0 0,-1 0 0,1 0 1,0 0-1,0 0 0,0 0 0,1 0 0,-1 0 1,1 0-1,-1-1 0,1 1 0,0-1 1,0 1-1,0-1 0,4 4 0,0-1-313,1-1-1,-1 0 0,1 0 0,0 0 1,0 0-1,1-1 0,7 2 0,33 5-5162,-4-9-4064</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1:11.081"/>
    </inkml:context>
    <inkml:brush xml:id="br0">
      <inkml:brushProperty name="width" value="0.025" units="cm"/>
      <inkml:brushProperty name="height" value="0.025" units="cm"/>
      <inkml:brushProperty name="color" value="#E71224"/>
    </inkml:brush>
  </inkml:definitions>
  <inkml:trace contextRef="#ctx0" brushRef="#br0">1 24 7495,'0'0'2392,"8"1"-1266,33 5-427,0-3 1,0-1-1,80-7 0,-117 4-689,1 0-1,-1-1 0,0 1 0,0-1 0,1 0 0,-1 0 0,0 0 0,4-4 1,11-5 826,-6 14-4525</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1:14.852"/>
    </inkml:context>
    <inkml:brush xml:id="br0">
      <inkml:brushProperty name="width" value="0.025" units="cm"/>
      <inkml:brushProperty name="height" value="0.025" units="cm"/>
      <inkml:brushProperty name="color" value="#E71224"/>
    </inkml:brush>
  </inkml:definitions>
  <inkml:trace contextRef="#ctx0" brushRef="#br0">0 24 2787,'0'0'11440,"8"-21"-7917,-6 20-3455,-1 1 0,1 0 0,0-1 1,-1 1-1,1 0 0,0 0 0,-1 0 0,1 0 0,0 0 0,-1 0 0,1 0 1,-1 0-1,1 1 0,0-1 0,-1 1 0,1-1 0,-1 1 0,1 0 0,-1 0 0,1-1 1,-1 1-1,0 0 0,1 0 0,-1 0 0,0 1 0,0-1 0,0 0 0,0 0 0,0 1 1,2 2-1,-1-2 13,1 1 0,-1-1 1,1 1-1,-1-1 1,1 0-1,0 0 0,0 0 1,0-1-1,5 3 1,53 7 828,-49-9-754,-1-1 0,0 1 0,0 1 0,0 0 0,16 6 1,88 38 638,-40-26-334,-53-16-252,-1 1 1,30 12-1,31 14-54,-44-18-27,37 20 0,-67-31-117,0 0-1,0 0 0,0 0 1,13 1-1,-14-3 5,0 1 0,0 0 0,0 0 0,-1 0-1,1 0 1,-1 1 0,10 6 0,33 14 56,-17-10 109,5-11-896,-14-9-8028,-13-3-1751</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1:15.867"/>
    </inkml:context>
    <inkml:brush xml:id="br0">
      <inkml:brushProperty name="width" value="0.025" units="cm"/>
      <inkml:brushProperty name="height" value="0.025" units="cm"/>
      <inkml:brushProperty name="color" value="#E71224"/>
    </inkml:brush>
  </inkml:definitions>
  <inkml:trace contextRef="#ctx0" brushRef="#br0">0 0 12908,'0'0'3427,"70"7"-3234,-24-3-65,6-2-96,8-1-865,0 0-2178,1-1-416,-5 0-1282</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1:16.226"/>
    </inkml:context>
    <inkml:brush xml:id="br0">
      <inkml:brushProperty name="width" value="0.025" units="cm"/>
      <inkml:brushProperty name="height" value="0.025" units="cm"/>
      <inkml:brushProperty name="color" value="#E71224"/>
    </inkml:brush>
  </inkml:definitions>
  <inkml:trace contextRef="#ctx0" brushRef="#br0">1 1 8008,'0'0'5573,"61"4"-5541,-33-4-545,0 0-2369,4 0-3460</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1:16.568"/>
    </inkml:context>
    <inkml:brush xml:id="br0">
      <inkml:brushProperty name="width" value="0.025" units="cm"/>
      <inkml:brushProperty name="height" value="0.025" units="cm"/>
      <inkml:brushProperty name="color" value="#E71224"/>
    </inkml:brush>
  </inkml:definitions>
  <inkml:trace contextRef="#ctx0" brushRef="#br0">1 0 10570,'0'0'10890,"14"1"-10575,46-1-3185,32 0-6565,-92 0 9406,0 0-1,0 0 1,0 0-1,-1 0 0,1 0 1,0 0-1,0 0 1,0 0-1,0 0 1,0 0-1,-1 0 1,1 0-1,0 0 0,0 0 1,0 0-1,0 0 1,0 0-1,0 0 1,-1 0-1,1 0 1,0 0-1,0 0 0,0 0 1,0 1-1,0-1 1,0 0-1,-1 0 1,1 0-1,0 0 0,0 0 1,0 0-1,0 0 1,0 0-1,0 0 1,0 1-1,0-1 1,0 0-1,0 0 0,0 0 1,0 0-1,-1 0 1,1 0-1,0 1 1,0-1-1,0 0 1,0 0-1,0 0 0,0 0 1,0 0-1,0 1 1,0-1-1,0 0 1,1 0-1,-1 0 0,0 0 1,0 0-1,0 0 1,0 1-1,0-1 1,0 0-1,0 0 1,0 0-1,0 0 0,0 0 1,0 0-1,1 1 1,-12-1-2977</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1:18.275"/>
    </inkml:context>
    <inkml:brush xml:id="br0">
      <inkml:brushProperty name="width" value="0.025" units="cm"/>
      <inkml:brushProperty name="height" value="0.025" units="cm"/>
      <inkml:brushProperty name="color" value="#E71224"/>
    </inkml:brush>
  </inkml:definitions>
  <inkml:trace contextRef="#ctx0" brushRef="#br0">90 0 8712,'0'0'2926,"-7"11"-1709,-6 12-256,1 1 1,1 0 0,2 0-1,0 1 1,2 0-1,0 1 1,-3 32-1,9-49-1346,-2 47 1179,6-30-3141,7-12-4934</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1:19.257"/>
    </inkml:context>
    <inkml:brush xml:id="br0">
      <inkml:brushProperty name="width" value="0.025" units="cm"/>
      <inkml:brushProperty name="height" value="0.025" units="cm"/>
      <inkml:brushProperty name="color" value="#E71224"/>
    </inkml:brush>
  </inkml:definitions>
  <inkml:trace contextRef="#ctx0" brushRef="#br0">44 0 7911,'0'0'3972,"-17"66"-2626,12-38-225,1 4-225,-2 0 129,3 3-256,-3-2-352,3 3-257,3-5-128,0-4-481,0-5-2305,0-5-1795</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1:19.582"/>
    </inkml:context>
    <inkml:brush xml:id="br0">
      <inkml:brushProperty name="width" value="0.025" units="cm"/>
      <inkml:brushProperty name="height" value="0.025" units="cm"/>
      <inkml:brushProperty name="color" value="#E71224"/>
    </inkml:brush>
  </inkml:definitions>
  <inkml:trace contextRef="#ctx0" brushRef="#br0">25 1 9513,'0'0'1666,"-22"63"-994,19-44-223,3 4-1,0-5-352,0-1-384,7-3-2499,2-1-6886</inkml:trace>
  <inkml:trace contextRef="#ctx0" brushRef="#br0" timeOffset="1">44 300 8584,'0'0'737,"-3"52"-545,-1-28 160,0-4-63,4-3-225,0-5-64,0-5-96,0-4-1986,6-3-2883</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1:20.145"/>
    </inkml:context>
    <inkml:brush xml:id="br0">
      <inkml:brushProperty name="width" value="0.025" units="cm"/>
      <inkml:brushProperty name="height" value="0.025" units="cm"/>
      <inkml:brushProperty name="color" value="#E71224"/>
    </inkml:brush>
  </inkml:definitions>
  <inkml:trace contextRef="#ctx0" brushRef="#br0">125 1 8808,'-4'10'2696,"-2"8"-1747,-3 7 206,0 0 1,2 1 0,1 0-1,-4 44 1,23-44-7546,-14 11 7535,-1 0 0,-8 39 0,0 6-216,7-27-4338,2-35 3526,-2 1 0,0-1 0,-11 36 1,0-2 465,4-5 862,3 0 0,-2 86 0,10-73-4704,0-46 2503,-1-43-3675,0 13-149</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1:56.293"/>
    </inkml:context>
    <inkml:brush xml:id="br0">
      <inkml:brushProperty name="width" value="0.025" units="cm"/>
      <inkml:brushProperty name="height" value="0.025" units="cm"/>
      <inkml:brushProperty name="color" value="#008C3A"/>
    </inkml:brush>
  </inkml:definitions>
  <inkml:trace contextRef="#ctx0" brushRef="#br0">29 56 7303,'0'0'14718,"-7"-2"-14264,-14-5-172,31 5 329,54 3 739,-28 0-1036,330-23 374,-163 6 684,260 8-395,-375 8-891,-81 1 674,-2 2-4076,8 2-8558,-5-5 7085</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50.900"/>
    </inkml:context>
    <inkml:brush xml:id="br0">
      <inkml:brushProperty name="width" value="0.025" units="cm"/>
      <inkml:brushProperty name="height" value="0.025" units="cm"/>
    </inkml:brush>
  </inkml:definitions>
  <inkml:trace contextRef="#ctx0" brushRef="#br0">321 56 12268,'0'0'5402,"1"-8"-3534,-1 6-1759,1 0 0,-1 1-1,0-1 1,1 0-1,-1 1 1,0-1-1,0 0 1,0 1-1,-1-1 1,1 0 0,0 1-1,0-1 1,-1 0-1,1 1 1,-1-1-1,0 0 1,1 1-1,-1-1 1,0 1-1,-1-2 1,-1 1 48,0 1 0,0-1 0,-1 1 0,1 0 0,0 0 1,0 0-1,0 0 0,-1 1 0,1-1 0,0 1 0,-1 0 0,1 0 0,-5 1 0,-5 0 102,0 0 0,-1 1-1,1 1 1,1 0 0,-1 1-1,0 1 1,1 0 0,0 0-1,0 1 1,0 0-1,-15 12 1,19-12-176,1-1 0,-1 1 0,1 1 0,0-1 1,0 1-1,1 1 0,0-1 0,0 1 0,0 0 0,1 0 0,1 0 0,-1 1 0,1 0 0,1 0 0,0 0 1,-3 14-1,5-21-100,1 0 1,0 0 0,0 1 0,0-1-1,0 0 1,0 0 0,1 0-1,-1 0 1,0 0 0,1 1-1,0-1 1,0 0 0,-1 0 0,1 0-1,0-1 1,1 1 0,-1 0-1,0 0 1,0 0 0,1-1 0,-1 1-1,1-1 1,-1 1 0,1-1-1,0 0 1,0 1 0,0-1 0,-1 0-1,1 0 1,0 0 0,0 0-1,0-1 1,1 1 0,-1-1 0,2 1-1,10 2-459,0-1-1,-1-1 0,1 0 1,21-2-1,-17 0-237,3 1-453,0-2 1,-1-1-1,1 0 0,-1-2 0,24-7 1,49-27-7182,-38 11-385</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1:56.716"/>
    </inkml:context>
    <inkml:brush xml:id="br0">
      <inkml:brushProperty name="width" value="0.025" units="cm"/>
      <inkml:brushProperty name="height" value="0.025" units="cm"/>
      <inkml:brushProperty name="color" value="#008C3A"/>
    </inkml:brush>
  </inkml:definitions>
  <inkml:trace contextRef="#ctx0" brushRef="#br0">25 24 8104,'0'0'16506,"-3"-5"-15887,-3-9-140,12 10 110,24 11 493,1 2-776,29 1-131,0-3 0,76-1 0,-104-5-140,-32-1-26,1-1-1,0 1 0,0 0 0,-1 0 0,1 0 1,0 0-1,-1 0 0,1 0 0,0 0 0,0 0 0,-1 1 1,1-1-1,0 0 0,-1 0 0,1 1 0,0-1 1,-1 0-1,1 1 0,0-1 0,-1 0 0,1 1 1,-1-1-1,1 1 0,-1-1 0,1 1 0,-1-1 0,1 1 1,0 1-1,-11 14 851,-30 14 340,-51 23-135,55-34-857,1 2 0,1 1-1,1 1 1,-43 40 0,72-59-230,0 0 0,0 0-1,1 1 1,0 0 0,-1 0 0,-3 8 0,1 18-3269,8-26-1422,4-4-2749</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2:07.556"/>
    </inkml:context>
    <inkml:brush xml:id="br0">
      <inkml:brushProperty name="width" value="0.025" units="cm"/>
      <inkml:brushProperty name="height" value="0.025" units="cm"/>
      <inkml:brushProperty name="color" value="#004F8B"/>
    </inkml:brush>
  </inkml:definitions>
  <inkml:trace contextRef="#ctx0" brushRef="#br0">60 62 2787,'-24'-8'5023,"-2"-20"-1741,16 9 8847,30 16-7439,-15 2-4691,-1 0 0,1 1 1,0-1-1,0 1 0,0 0 0,0 0 0,0 1 1,9 1-1,1 9 280,0 0 1,-1 0-1,17 19 0,-18-18-7,0 0 0,0 0 0,28 17-1,50 22 50,-36-12-178,-32-22-6,46 25-1,-12-11 153,62 47 0,21 11 158,22 1-68,-130-69-341,0 1 1,-1 1-1,-1 2 0,-1 1 0,27 33 1,-34-37-33,-1 2 17,2-2 1,1 0 0,29 20 0,205 118 163,-232-141-187,0 2 0,25 26 0,12 9 0,16 16 0,-54-47 0,2-1 0,57 39 0,64 38 0,-65-24 0,-66-59 0,1-1 0,0 0 0,1-2 0,0 0 0,22 12 0,100 46 0,-122-61 0,-1 0 0,0 1 0,0 0 0,-2 2 0,23 24 0,-25-25 0,-3-3 0,-2-2 0,0 0 0,0 0 0,1-1 0,0-1 0,17 11 0,-19-14 0,-1 2 0,1-1 0,-1 1 0,-1 0 0,1 1 0,-1-1 0,6 9 0,29 27 0,21 8 0,-62-50-24,0 0-1,0 0 1,0 0 0,0 0 0,0 0-1,0-1 1,0 1 0,0 0 0,0 0-1,0 0 1,0 0 0,0 0 0,1 0-1,-1 0 1,0-1 0,0 1 0,0 0-1,0 0 1,0 0 0,0 0 0,0 0-1,0 0 1,0 0 0,1 0-1,-1 0 1,0 0 0,0 0 0,0 0-1,0 0 1,0 0 0,0 0 0,0 0-1,1 0 1,-1 0 0,0 0 0,0 0-1,0 0 1,0 0 0,0 0 0,0 0-1,1 0 1,-1 0 0,0 0 0,0 0-1,0 0 1,0 0 0,0 0-1,0 0 1,0 0 0,0 0 0,1 0-1,-1 0 1,0 0 0,0 1 0,0-1-1,0 0 1,0 0 0,0 0 0,0 0-1,0 0 1,0 0 0,0 0 0,0 0-1,0 1 1,0-1 0,-5-15-3942,-14-22-6028,7 23-774</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6:38.409"/>
    </inkml:context>
    <inkml:brush xml:id="br0">
      <inkml:brushProperty name="width" value="0.025" units="cm"/>
      <inkml:brushProperty name="height" value="0.025" units="cm"/>
    </inkml:brush>
  </inkml:definitions>
  <inkml:trace contextRef="#ctx0" brushRef="#br0">39 85 7719,'0'0'12081,"1"-4"-11200,3-13-184,0 0 2324,-3 36 195,-2-32-2953,-2-12 92,3 25-334,-1-1 1,1 1 0,0-1-1,-1 1 1,1 0-1,0-1 1,-1 1 0,1 0-1,0 0 1,-1-1-1,1 1 1,-1 0 0,1 0-1,-1-1 1,1 1 0,0 0-1,-1 0 1,1 0-1,-1 0 1,1 0 0,-1 0-1,1 0 1,-1 0-1,1 0 1,-1 0 0,1 0-1,-1 0 1,1 0-1,-1 0 1,1 0 0,-1 0-1,1 1 1,0-1 0,-1 0-1,1 0 1,-1 0-1,1 1 1,0-1 0,-1 0-1,1 1 1,-1-1-1,1 0 1,0 1 0,0-1-1,-1 0 1,1 1-1,0-1 1,-1 1 0,-2 4 9,0 0 0,0 0 0,0 0 0,1 1 0,0-1 1,0 1-1,0-1 0,1 1 0,0-1 0,0 1 0,0 0 0,1 0 1,-1 0-1,1-1 0,1 1 0,-1 0 0,3 9 0,-3-15-29,0 1-1,0-1 1,0 1-1,0-1 1,1 1 0,-1-1-1,0 1 1,0-1-1,0 0 1,1 1-1,-1-1 1,0 1 0,0-1-1,1 0 1,-1 1-1,0-1 1,1 0-1,-1 0 1,0 1-1,1-1 1,-1 0 0,1 0-1,-1 1 1,0-1-1,1 0 1,-1 0-1,1 0 1,-1 0 0,1 1-1,-1-1 1,0 0-1,1 0 1,-1 0-1,1 0 1,-1 0-1,1 0 1,-1 0 0,1 0-1,-1-1 1,0 1-1,1 0 1,-1 0-1,1 0 1,-1 0 0,1-1-1,-1 1 1,0 0-1,1 0 1,-1-1-1,0 1 1,1 0-1,-1-1 1,0 1 0,1 0-1,-1-1 1,0 1-1,0 0 1,1-1-1,-1 1 1,0-1 0,0 1-1,0 0 1,1-1-1,13-27 91,-10 11-60,0 0 0,-2 0 1,0 0-1,-1-24 0,-11 129 32,9-68-41,1 29 31,0-46-49,0 0 1,0-1-1,1 1 1,-1 0-1,1-1 1,0 1-1,0-1 1,0 1 0,0-1-1,0 1 1,0-1-1,1 0 1,-1 0-1,3 3 1,-4-5-5,1 1 1,-1-1 0,0 0-1,1 0 1,-1 1-1,1-1 1,-1 0 0,1 0-1,-1 0 1,1 1 0,-1-1-1,1 0 1,-1 0-1,1 0 1,-1 0 0,1 0-1,-1 0 1,1 0-1,-1 0 1,1 0 0,-1-1-1,1 1 1,-1 0 0,1 0-1,-1 0 1,1 0-1,-1-1 1,0 1 0,1 0-1,-1 0 1,1-1-1,-1 1 1,0 0 0,1-1-1,-1 1 1,0-1 0,1 1-1,-1 0 1,0-1-1,1 1 1,-1-1 0,0 1-1,0-1 1,0 1-1,0-1 1,1 1 0,-1-1-1,0 0 1,9-28 68,-8 27-59,3-13-4,0 1-1,-1-1 1,-1 0 0,0 0-1,-1 0 1,-1 0 0,-1-20-1,-4 31-8,-2 12-25,-3 12-18,-4 70 338,13-66-82,12-62-96,-7 12-80,0 0 1,0-44 0,-9 149-78,3-52 104,0 0 0,3 32 0,-1-58-60,0-1 1,0 0-1,0 0 1,0 0-1,0 0 1,0 1-1,0-1 1,0 0-1,0 0 1,0 0-1,0 0 1,0 1-1,0-1 1,0 0-1,0 0 1,0 0-1,0 1 1,0-1-1,0 0 1,0 0-1,0 0 1,0 0 0,0 0-1,1 1 1,-1-1-1,0 0 1,0 0-1,0 0 1,0 0-1,0 0 1,0 0-1,1 1 1,-1-1-1,0 0 1,0 0-1,0 0 1,0 0-1,1 0 1,-1 0-1,0 0 1,0 0-1,0 0 1,1 0-1,-1 0 1,0 0-1,0 0 1,1 0-1,7-8 64,5-13 9,-7 4-58,0 0 0,0 0 0,-2-1-1,0 1 1,-1-1 0,0-21 0,-3 39-17,0 0 1,0 0-1,0 0 1,0 0-1,-1-1 1,1 1 0,0 0-1,0 0 1,0 0-1,0 0 1,0 0-1,-1 0 1,1-1-1,0 1 1,0 0-1,0 0 1,0 0-1,-1 0 1,1 0-1,0 0 1,0 0 0,0 0-1,0 0 1,-1 0-1,1 0 1,0 0-1,0 0 1,0 0-1,-1 0 1,1 0-1,0 0 1,0 0-1,0 0 1,-1 0-1,1 0 1,0 0-1,0 0 1,0 0 0,0 0-1,-1 1 1,1-1-1,0 0 1,0 0-1,0 0 1,0 0-1,0 0 1,-1 0-1,1 1 1,0-1-1,0 0 1,0 0-1,0 0 1,0 0 0,0 1-1,0-1 1,0 0-1,0 0 1,0 0-1,0 1 1,0-1-1,-1 0 1,1 0-1,0 0 1,1 1-1,-11 11 19,-66 118 8,115-153-2750,9-4-5663,-23 13-615</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25.058"/>
    </inkml:context>
    <inkml:brush xml:id="br0">
      <inkml:brushProperty name="width" value="0.025" units="cm"/>
      <inkml:brushProperty name="height" value="0.025" units="cm"/>
    </inkml:brush>
  </inkml:definitions>
  <inkml:trace contextRef="#ctx0" brushRef="#br0">71 0 6726,'0'3'13484,"-1"9"-6145,-3 11-4404,-4 21-4816,1-9 456,4-16 3389,-1 24-1845,1 0-1,6 67 0,-1-22-19,-3 11 381,4 0 1,4-1-1,24 117 1,-7-95-491,15 64-2,-27-138 14,-2 0 0,-3 1-1,3 59 1,-8 145 25,-4-135-34,-22 209 41,2-92-36,-4 296 2,-37 174 134,11 124-204,51-641 70,5 382 27,41-20-105,0 12-10,-40-7 22,2 105 100,17-302-103,2 88-16,-29 406 122,1-823 5,-2 1 1,0-1-1,-2 0 0,-2 0 1,0-1-1,-20 43 0,14-35-4,2 1 0,0 0 0,-5 37 0,13-32-144,4-24-5302</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27.448"/>
    </inkml:context>
    <inkml:brush xml:id="br0">
      <inkml:brushProperty name="width" value="0.025" units="cm"/>
      <inkml:brushProperty name="height" value="0.025" units="cm"/>
    </inkml:brush>
  </inkml:definitions>
  <inkml:trace contextRef="#ctx0" brushRef="#br0">51 250 9417,'-3'0'230,"1"-1"1,-1 0-1,1 1 1,0-1-1,-1 0 1,1 0-1,0-1 1,-1 1-1,1 0 1,0-1-1,0 1 1,0-1-1,0 0 1,0 0-1,1 1 1,-1-1-1,0 0 1,1-1-1,0 1 1,-1 0-1,1 0 1,0-1-1,0 1 1,0 0-1,0-1 1,1 1-1,-1-1 0,0-2 1,1 3-139,0 0-1,-1 0 1,1 0 0,0 0 0,0 0-1,0 0 1,0 0 0,1 0 0,-1 0-1,0 0 1,1 1 0,-1-1-1,1 0 1,0 0 0,-1 0 0,1 1-1,0-1 1,0 0 0,0 1-1,1-1 1,-1 0 0,0 1 0,1 0-1,-1-1 1,0 1 0,1 0 0,0 0-1,-1 0 1,1 0 0,0 0-1,-1 0 1,1 0 0,0 0 0,0 1-1,0-1 1,0 1 0,3-1 0,174-10 1055,-161 8-1138,183-20 132,-170 21-104,1 2-1,0 1 0,0 2 0,42 9 0,-2-1 856,1-2 1,141-2-1,-34-3-793,849 46 889,159-16 389,-362-85-803,-593 29-320,1471-75-25,-1135 74-207,326-5 36,976 43-47,431-36-134,-724 14-27,-949 9 6,68 19 70,-226-3 52,925-5-704,-1240-14 572,282 12-439,125 30 593,-249-21 0,-181-7 41,-61-4 11,0-4 0,97-5 1,-106-10 47,-45 6-54,0 1 1,30-1 0,-22 4-436,-14-1-211,0 1 1,-1 0 0,1 1 0,0 0 0,0 1 0,0 0 0,-1 1-1,13 4 1,-22-6 54,5 2-3688</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27.821"/>
    </inkml:context>
    <inkml:brush xml:id="br0">
      <inkml:brushProperty name="width" value="0.025" units="cm"/>
      <inkml:brushProperty name="height" value="0.025" units="cm"/>
    </inkml:brush>
  </inkml:definitions>
  <inkml:trace contextRef="#ctx0" brushRef="#br0">159 1 17617,'20'4'4329,"72"25"-658,39 13-2719,-126-41-910,-1 1 0,1 0 0,0 0 0,-1 1 0,1-1 0,-1 1 0,0 0 0,1 0 0,-2 1 0,1-1-1,0 1 1,5 7 0,-7-9 28,-1 1 1,0-1-1,0 0 0,-1 1 0,1-1 0,0 0 0,-1 1 0,1-1 0,-1 1 0,0-1 1,0 1-1,0-1 0,0 1 0,0-1 0,-1 0 0,1 1 0,-1-1 0,1 1 0,-1-1 1,0 0-1,0 1 0,0-1 0,0 0 0,-1 0 0,1 0 0,0 0 0,-1 0 0,-2 2 1,-11 13 173,-1 0 1,0-1 0,-1-2-1,-1 1 1,-28 16 0,-107 54 171,69-41-416,74-38-159,-48 23-4673,38-23-2728</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33.275"/>
    </inkml:context>
    <inkml:brush xml:id="br0">
      <inkml:brushProperty name="width" value="0.025" units="cm"/>
      <inkml:brushProperty name="height" value="0.025" units="cm"/>
    </inkml:brush>
  </inkml:definitions>
  <inkml:trace contextRef="#ctx0" brushRef="#br0">277 89 5637,'0'0'9385,"1"-9"-6742,2-3-1816,1-34 2419,-5 45-3118,0 0 0,1-1 0,-1 1 0,0 0 0,1 0 0,-1-1 0,0 1 0,0 0 0,0 0 0,0 0 0,0 0 0,0 0 0,0 1 0,-1-1 0,1 0 0,0 0 0,0 1 0,-1-1 0,1 1 0,0-1 0,-1 1 0,1-1 0,0 1 0,-1 0 0,1 0 0,-1-1 0,1 1 0,-3 1 0,-44-1 671,39 2-650,-1 1 0,1 0 0,0 0 0,0 1 0,1 0 0,-1 1 0,1 0 0,0 0 0,0 1 0,1 0 0,-1 0 1,2 1-1,-10 10 0,7-7 31,0 1 0,1 0 1,0 0-1,1 1 1,1 0-1,-1 0 0,2 0 1,-8 26-1,12-35-223,0 1-1,0-1 1,0 1 0,0-1-1,1 1 1,0-1 0,0 1-1,0-1 1,0 1 0,0-1 0,1 1-1,0-1 1,-1 1 0,1-1-1,1 1 1,-1-1 0,0 0-1,1 0 1,-1 0 0,1 0-1,0 0 1,0 0 0,1 0-1,-1 0 1,3 2 0,1-1-443,0 0 1,1-1 0,-1 0-1,0 0 1,1-1 0,0 1-1,-1-2 1,1 1 0,0-1-1,0 0 1,14 1-1,-21-2 444,14 1-2321,-1-1-1,0 0 0,22-3 0,1-9-7848</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33.726"/>
    </inkml:context>
    <inkml:brush xml:id="br0">
      <inkml:brushProperty name="width" value="0.025" units="cm"/>
      <inkml:brushProperty name="height" value="0.025" units="cm"/>
    </inkml:brush>
  </inkml:definitions>
  <inkml:trace contextRef="#ctx0" brushRef="#br0">141 21 9897,'0'0'12983,"-9"0"-12225,4 1-573,-1-1 0,1 1 0,0 0 0,-1 0 0,1 1 0,0-1 0,0 1 0,0 0-1,0 1 1,0-1 0,1 1 0,-1 0 0,1 0 0,0 1 0,-1-1 0,2 1 0,-1 0 0,0 0 0,1 0-1,-1 0 1,-4 9 0,5-8 3,-1 1 0,1 0-1,-1 0 1,2 0 0,-1 0 0,1 0-1,-3 13 1,4-17-178,1-1-1,0 1 0,0-1 1,0 1-1,1-1 1,-1 1-1,0-1 1,0 1-1,1-1 0,-1 0 1,1 1-1,0-1 1,-1 1-1,1-1 1,0 0-1,0 0 0,-1 1 1,1-1-1,0 0 1,0 0-1,0 0 1,1 0-1,-1 0 0,0 0 1,0 0-1,0-1 1,1 1-1,-1 0 1,0-1-1,1 1 0,-1-1 1,1 1-1,-1-1 1,1 0-1,-1 1 1,1-1-1,-1 0 0,1 0 1,1 0-1,7 1 5,-1 0-1,0-1 0,0 0 0,1-1 1,-1 0-1,0 0 0,0-1 0,0 0 1,0 0-1,0-1 0,-1 0 1,9-5-1,-12 5-9,-1 1-1,0-1 1,0 0 0,0 0-1,0 0 1,0-1 0,-1 0 0,1 1-1,-1-1 1,0 0 0,-1-1-1,1 1 1,-1 0 0,1-1 0,-1 1-1,-1-1 1,1 0 0,-1 0-1,1 0 1,-1 1 0,-1-1-1,1 0 1,-1-9 0,0 12 5,0-1 1,-1 1-1,1 0 0,-1 0 1,1 0-1,-1 0 0,0-1 1,0 1-1,0 0 0,0 0 1,0 1-1,-1-1 1,1 0-1,0 0 0,-1 0 1,0 1-1,1-1 0,-1 1 1,0 0-1,-3-3 0,2 2-188,-1 0-1,1 0 1,-1 1 0,1-1-1,-1 1 1,0-1-1,0 1 1,0 0-1,0 1 1,-7-1-1,11 1 20,-1 0-1,1 0 1,0 0-1,-1 0 1,1 0-1,0 1 1,-1-1-1,1 0 1,0 0-1,-1 1 1,1-1-1,0 0 1,0 0-1,-1 1 1,1-1-1,0 0 1,0 1-1,-1-1 1,1 0-1,0 1 0,0-1 1,0 0-1,0 1 1,0-1-1,0 1 1,0-1-1,-1 0 1,1 1-1,0-1 1,0 0-1,0 1 1,0-1-1,1 1 1,-1-1-1,0 0 1,0 1-1,0-1 1,0 1-1,0-1 1,0 0-1,1 1 1,-1-1-1,0 0 1,0 1-1,0-1 1,1 1-1,10 17-3735,5-4-898,4 0-2301</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34.334"/>
    </inkml:context>
    <inkml:brush xml:id="br0">
      <inkml:brushProperty name="width" value="0.025" units="cm"/>
      <inkml:brushProperty name="height" value="0.025" units="cm"/>
    </inkml:brush>
  </inkml:definitions>
  <inkml:trace contextRef="#ctx0" brushRef="#br0">171 80 10474,'0'0'5792,"9"-10"-2899,26-30-293,-34 39-2377,0 0-1,0 0 0,0-1 0,0 1 1,0 0-1,-1 0 0,1 0 0,0-1 1,-1 1-1,1 0 0,-1-1 0,1 1 1,-1-1-1,0 1 0,1-3 0,-1 4-150,-1-1 0,1 1 0,0 0 0,0-1 0,-1 1 0,1 0 0,0-1 0,0 1 0,-1 0 0,1-1 0,0 1 0,-1 0 0,1-1 0,-1 1 0,1 0 0,0 0 0,-1 0 0,1-1 0,-1 1 0,1 0 0,0 0 0,-1 0 0,1 0 0,-1 0 0,1 0 0,-1 0 0,1 0 0,-1 0 0,0 0 0,-33 7 949,20 0-973,0 0-1,1 1 0,0 1 1,1 0-1,-1 0 1,2 1-1,-14 14 0,18-17 1,1 1 0,0-1-1,0 1 1,0 0-1,1 0 1,1 0 0,-1 1-1,1 0 1,0 0 0,1 0-1,0 0 1,-2 16 0,5-23-67,-1-1-1,1 1 1,0-1 0,1 1 0,-1 0 0,0-1 0,0 1 0,1-1 0,-1 1 0,0-1 0,1 1 0,0-1 0,-1 1 0,1-1 0,0 1 0,0-1 0,0 0 0,0 1 0,0-1 0,0 0 0,0 0 0,0 0 0,2 2 0,1-1-165,-1-1 1,1 1 0,-1 0 0,1-1 0,-1 0-1,1 0 1,0 0 0,0-1 0,6 1 0,4 0-1346,-1-1 0,0-1 0,0-1 1,0 0-1,16-4 0,8-7-5357</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35.355"/>
    </inkml:context>
    <inkml:brush xml:id="br0">
      <inkml:brushProperty name="width" value="0.025" units="cm"/>
      <inkml:brushProperty name="height" value="0.025" units="cm"/>
    </inkml:brush>
  </inkml:definitions>
  <inkml:trace contextRef="#ctx0" brushRef="#br0">131 37 12684,'0'0'9913,"-9"0"-8989,4 1-741,0-1-1,0 1 1,1 0-1,-1 0 1,0 0 0,1 1-1,-1 0 1,1 0-1,-1 0 1,1 0 0,0 0-1,0 1 1,0 0 0,0 0-1,0 0 1,1 1-1,-1-1 1,1 1 0,0 0-1,0-1 1,0 2 0,1-1-1,-5 9 1,3-6 205,1 1 0,-1-1 1,2 1-1,-5 16 0,7-23-370,-1 0 1,1 1-1,-1-1 1,1 0-1,0 1 0,-1-1 1,1 0-1,0 1 1,0-1-1,0 0 0,0 1 1,0-1-1,1 0 1,-1 1-1,0-1 0,0 0 1,1 0-1,-1 1 0,1-1 1,-1 0-1,1 0 1,0 0-1,-1 1 0,1-1 1,0 0-1,0 0 1,0 0-1,0 0 0,0 0 1,0-1-1,0 1 1,0 0-1,0 0 0,0-1 1,0 1-1,1 0 1,-1-1-1,2 1 0,2-1-12,0 0-1,0 0 1,0 0 0,0-1-1,0 0 1,0 0-1,-1 0 1,1-1 0,0 0-1,-1 0 1,1 0-1,-1 0 1,1 0 0,-1-1-1,0 0 1,0 0-1,-1 0 1,1-1-1,-1 1 1,1-1 0,-1 0-1,0 0 1,4-7-1,-3 6-4,0-1 0,-1 0 0,0 0 0,0 0 0,-1 0 0,0 0-1,0-1 1,0 1 0,-1-1 0,0 1 0,0-1 0,0 0-1,-1 1 1,0-1 0,-1 0 0,1 1 0,-4-12 0,-9 5-60,12 11 16,9 3 22,-7-1 21,6 0-2,6 0-25,-1 0 0,0 2-1,0-1 1,24 7-1,-34-7 26,1 0-1,-1 0 1,1 0-1,-1 0 0,1 1 1,-1-1-1,0 0 1,0 1-1,0 0 0,0 0 1,0-1-1,0 1 1,0 0-1,-1 1 1,1-1-1,-1 0 0,1 0 1,-1 1-1,0-1 1,0 0-1,0 1 0,0 0 1,0-1-1,-1 1 1,1-1-1,-1 1 1,0 0-1,1 4 0,-2-1 43,0 0-1,0 0 0,0 0 0,-1-1 1,1 1-1,-4 6 0,3-7-7,0 1 0,0-1-1,1 0 1,-1 1 0,1-1-1,0 7 1,1-11-30,0-1 1,1 1-1,-1-1 1,0 0-1,1 1 1,-1-1-1,0 0 1,1 1-1,-1-1 1,0 0-1,1 0 1,-1 1-1,1-1 1,-1 0-1,1 0 1,-1 1-1,0-1 1,1 0-1,-1 0 1,1 0-1,-1 0 1,1 0-1,-1 0 1,1 0-1,-1 0 1,1 0-1,-1 0 1,1 0-1,-1 0 1,1 0-1,-1 0 1,1-1-1,-1 1 1,0 0-1,1 0 1,-1 0-1,1-1 1,-1 1-1,0 0 1,1 0-1,0-1 1,20-9 9,-6-1-194,-1-1 0,0-1 0,-1 0 0,0-1-1,-1-1 1,0 1 0,14-25 0,-26 39 292,-14 38 982,13-34-1029,-1 0-1,1-1 0,0 1 0,1 0 0,-1 0 0,1 0 1,0 0-1,0 0 0,0 0 0,0 0 0,2 6 0,-1-9-54,0 0-1,0 0 0,0 0 0,0 0 0,1 0 0,-1 0 0,0-1 0,1 1 0,-1 0 0,1-1 1,-1 1-1,1-1 0,-1 1 0,1-1 0,-1 0 0,1 0 0,-1 0 0,1 0 0,-1 0 1,1 0-1,-1 0 0,1 0 0,2-1 0,36-10 31,-30 5-68,0 0 0,-1-1 1,0 0-1,0-1 0,-1 0 1,0 0-1,0-1 0,7-11 1,-19 27 125,1 1 0,-1-1 0,1 1 0,1 0 0,-1 0 0,-1 10 0,4-17-80,-1 0-1,1 1 0,-1-1 1,1 1-1,0-1 0,0 1 0,-1-1 1,1 0-1,0 1 0,0-1 1,1 1-1,-1-1 0,0 1 0,0-1 1,1 1-1,-1-1 0,1 1 1,-1-1-1,1 0 0,-1 1 0,1-1 1,0 0-1,0 0 0,0 0 1,0 1-1,0-1 0,0 0 0,0 0 1,0 0-1,0 0 0,0-1 1,0 1-1,1 0 0,-1 0 0,0-1 1,1 1-1,-1-1 0,1 1 1,-1-1-1,0 1 0,1-1 0,-1 0 1,3 0-1,1 0-47,0-1 1,0 0-1,0-1 0,0 1 1,-1-1-1,1 0 0,0 0 0,-1 0 1,0-1-1,1 0 0,-1 0 1,0 0-1,-1 0 0,1 0 1,0-1-1,-1 0 0,0 1 0,0-1 1,3-5-1,1-1-48,-1 1 0,0-1-1,-1 0 1,0-1 0,-1 0 0,0 1-1,3-18 1,-15 66 305,3-21-15,2 0 0,-1 0 0,2 1 1,0 31-1,2-47-324,0-1 1,0 0-1,0 0 1,1 1-1,-1-1 1,1 0-1,-1 0 0,1 0 1,-1 1-1,1-1 1,0 0-1,-1 0 0,1 0 1,0 0-1,0 0 1,0 0-1,0 0 1,-1-1-1,1 1 0,1 0 1,-1 0-1,0-1 1,0 1-1,0 0 0,0-1 1,0 1-1,1-1 1,-1 0-1,0 1 1,0-1-1,1 0 0,-1 0 1,0 0-1,1 0 1,-1 0-1,0 0 1,2 0-1,0-1-301,0 1 0,0 0 0,-1-1 0,1 1 0,0-1 0,-1 0 0,1 0-1,0 0 1,-1 0 0,1-1 0,-1 1 0,0-1 0,1 1 0,-1-1 0,0 0 0,0 0 0,2-2 0,8-14-6984</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51.247"/>
    </inkml:context>
    <inkml:brush xml:id="br0">
      <inkml:brushProperty name="width" value="0.025" units="cm"/>
      <inkml:brushProperty name="height" value="0.025" units="cm"/>
    </inkml:brush>
  </inkml:definitions>
  <inkml:trace contextRef="#ctx0" brushRef="#br0">237 31 897,'0'0'7874,"-8"-5"-5200,5 3-2407,1 0 0,-1 1-1,0-1 1,0 1-1,0 0 1,0 0 0,0 0-1,0 0 1,0 1-1,-1-1 1,1 1-1,0-1 1,0 1 0,-7 1-1,5 0 99,-1 1-1,1 0 0,-1 0 1,1 0-1,0 1 1,0 0-1,0 0 1,0 0-1,1 0 1,-5 5-1,-6 4 570,1 2-1,0-1 0,1 1 1,-15 23-1,24-32-743,0 0 0,1 0 0,0 0-1,0 1 1,0 0 0,1 0-1,-1-1 1,2 1 0,-1 1 0,1-1-1,-1 0 1,2 0 0,-1 0 0,1 1-1,0-1 1,0 0 0,2 9-1,-1-13-169,0 0-1,0 0 0,1 1 1,-1-1-1,1 0 0,-1 0 1,1-1-1,0 1 0,0 0 1,-1 0-1,1-1 0,0 1 1,1-1-1,-1 0 0,0 0 1,0 0-1,1 0 0,-1 0 1,0 0-1,1 0 0,-1-1 1,1 1-1,-1-1 0,1 0 1,-1 0-1,6 0 0,0 0 73,0 0 0,1 0-1,-1-1 1,0 0-1,1 0 1,-1-1-1,9-3 1,-8 0-71,1 0 1,-1-1 0,0 0-1,0 0 1,-1-1-1,1 0 1,-2 0 0,1-1-1,-1 0 1,0-1-1,-1 1 1,0-1-1,0-1 1,-1 1 0,0-1-1,0 0 1,-2 0-1,1 0 1,-1 0-1,0-1 1,-1 1 0,0-1-1,0-20 1,-3 28-82,1 1 1,-1 0 0,1-1 0,-1 1-1,0 0 1,0-1 0,0 1-1,-1 0 1,1 0 0,0 0 0,-1 0-1,1 0 1,-1 0 0,0 1-1,1-1 1,-1 1 0,0-1-1,0 1 1,0-1 0,0 1 0,0 0-1,-1 0 1,1 0 0,0 0-1,0 0 1,-1 1 0,1-1 0,-1 1-1,1-1 1,0 1 0,-1 0-1,-4 0 1,5 0-105,0-1-1,0 1 0,0 0 1,0 0-1,0 0 1,0 0-1,0 0 0,0 0 1,0 1-1,0-1 1,0 1-1,1-1 0,-1 1 1,0 0-1,0 0 1,0-1-1,0 1 0,1 1 1,-1-1-1,1 0 1,-1 0-1,1 1 0,-1-1 1,1 0-1,-1 1 1,1 0-1,0-1 0,0 1 1,0 0-1,0-1 1,0 1-1,0 0 0,1 0 1,-1 0-1,1 0 1,-1 0-1,1 0 0,-1 3 1,2-4-64,-1 0 1,1 0 0,0 1-1,-1-1 1,1 0 0,0 0-1,0 0 1,0 0-1,0 0 1,-1-1 0,1 1-1,1 0 1,-1 0 0,0 0-1,0-1 1,0 1 0,0-1-1,0 1 1,1-1-1,-1 1 1,0-1 0,0 0-1,1 0 1,-1 1 0,0-1-1,0 0 1,3 0-1,45 1-4528,-39-1 3077,31 0-4113</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36.097"/>
    </inkml:context>
    <inkml:brush xml:id="br0">
      <inkml:brushProperty name="width" value="0.025" units="cm"/>
      <inkml:brushProperty name="height" value="0.025" units="cm"/>
    </inkml:brush>
  </inkml:definitions>
  <inkml:trace contextRef="#ctx0" brushRef="#br0">83 0 11211,'0'0'14168,"-1"9"-12433,-20 144 864,11-93-1072,-5 107 0,16-159-1536,3-19-25,1-21-137,-6 16-23,0 0 1,-1 0-1,-1 1 0,-1-1 0,0 1 0,-1 0 0,-1 0 0,-7-14 0,7 15 231,10 13 30,0 0 1,0 1-1,-1-1 0,1 1 0,0 0 1,0 0-1,0 0 0,0 1 1,7 1-1,39 8-1310,-33-7-2480,1-2 1,31 1-1,-40-3 2452,0 0 0,0 0 0,0 0-1,-1-1 1,1-1 0,-1 1 0,11-6 0,-15 6 1330,1 0 0,-1-1 0,1 0 0,-1 0 1,0 0-1,0-1 0,-1 0 0,4-3 0,-6 6 500,0 1 0,-1-1 0,1 1-1,-1-1 1,1 1 0,-1-1 0,1 1-1,-1-1 1,1 0 0,-1 1 0,1-1-1,-1 0 1,0 1 0,0-1 0,1 0 0,-1 0-1,0 1 1,0-1 0,0 0 0,0 1-1,1-1 1,-1 0 0,0 0 0,-1 0-1,1 0 1,-16 2 4541,-23 19-3716,37-19-1384,0 0 0,1 1-1,-1-1 1,0 0 0,1 1-1,-1-1 1,1 1 0,-1 0 0,1-1-1,0 1 1,0 0 0,-1 0-1,2 0 1,-1 0 0,0 0-1,0 0 1,0 0 0,1 0 0,-1 0-1,1 0 1,0 1 0,0-1-1,0 0 1,0 0 0,0 0 0,0 3-1,2-3-170,-1 1-1,1-1 0,0 1 1,0-1-1,0 1 1,0-1-1,1 0 1,-1 0-1,1 0 0,-1 0 1,1-1-1,-1 1 1,1-1-1,0 1 1,0-1-1,0 0 1,5 1-1,10 3-580,44 18-940,-60-22 1755,0 0-1,0 0 1,0 0 0,0 0-1,0 0 1,0 1-1,0-1 1,0 0 0,0 1-1,-1 0 1,1-1 0,-1 1-1,1 0 1,-1 0-1,0 0 1,0 0 0,0 0-1,0 0 1,0 0-1,0 0 1,0 0 0,0 5-1,-1-6 133,-1 1-1,0 0 1,1 0-1,-1 0 1,0-1-1,0 1 1,0 0-1,0-1 1,0 1-1,0-1 0,-1 1 1,1-1-1,-1 0 1,1 1-1,0-1 1,-1 0-1,0 0 1,1 0-1,-1 0 1,-2 0-1,-41 21 1083,35-19-840,-12 8-558,-22 8 737,31-15-5080,0-2-4433</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39.052"/>
    </inkml:context>
    <inkml:brush xml:id="br0">
      <inkml:brushProperty name="width" value="0.025" units="cm"/>
      <inkml:brushProperty name="height" value="0.025" units="cm"/>
    </inkml:brush>
  </inkml:definitions>
  <inkml:trace contextRef="#ctx0" brushRef="#br0">12 1 18385,'0'0'2403,"-6"67"-514,3-25-703,1 7-290,1 5 129,1 4-608,0-1-257,0 0-96,3-4-64,4-3 32,1-3-801,3-13-1953,-3-11-2916,2-12-9576</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40.238"/>
    </inkml:context>
    <inkml:brush xml:id="br0">
      <inkml:brushProperty name="width" value="0.025" units="cm"/>
      <inkml:brushProperty name="height" value="0.025" units="cm"/>
    </inkml:brush>
  </inkml:definitions>
  <inkml:trace contextRef="#ctx0" brushRef="#br0">0 0 9705,'0'0'13037,"12"56"-12269,-8-3-127,-1 7-193,2 6-159,2 2-193,2-5-32,3-4-32,2-9-897,5-14-1730,-1-14-2690,-2-17-7559</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41.591"/>
    </inkml:context>
    <inkml:brush xml:id="br0">
      <inkml:brushProperty name="width" value="0.025" units="cm"/>
      <inkml:brushProperty name="height" value="0.025" units="cm"/>
    </inkml:brush>
  </inkml:definitions>
  <inkml:trace contextRef="#ctx0" brushRef="#br0">49 118 4612,'0'0'7874,"-8"-9"-6379,-22-26-251,28 32-1011,1 1 0,-1-1 0,1 0 0,0 0-1,0 0 1,0 1 0,1-1 0,-1 0 0,1 0 0,-1 0 0,1 0 0,0 0-1,1-5 1,-1 6-6,-1 1-1,1 0 1,0 0-1,1-1 1,-1 1-1,0 0 1,0-1-1,0 1 1,1 0-1,-1 0 1,1 0-1,-1-1 1,1 1-1,-1 0 1,1 0-1,0 0 1,-1 0-1,1 0 1,0 0-1,0 0 1,0 0-1,0 0 1,1 0-1,0 4 42,-1 0 0,0 0 0,0 0-1,0 0 1,0 0 0,0 1-1,-1-1 1,0 0 0,1 1 0,-2 6-1,2-6 50,3 77 1103,-2-24-1281,20 111 0,-8-123-2481,2-23-3634,4-15-6836</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42.798"/>
    </inkml:context>
    <inkml:brush xml:id="br0">
      <inkml:brushProperty name="width" value="0.025" units="cm"/>
      <inkml:brushProperty name="height" value="0.025" units="cm"/>
    </inkml:brush>
  </inkml:definitions>
  <inkml:trace contextRef="#ctx0" brushRef="#br0">0 0 3395,'0'0'224</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43.239"/>
    </inkml:context>
    <inkml:brush xml:id="br0">
      <inkml:brushProperty name="width" value="0.025" units="cm"/>
      <inkml:brushProperty name="height" value="0.025" units="cm"/>
    </inkml:brush>
  </inkml:definitions>
  <inkml:trace contextRef="#ctx0" brushRef="#br0">13 66 7623,'0'0'6310,"0"-8"-3892,2-6-1423,1-28 3413,-3 41-3095,0 8 145,-16 210 3709,16-175-4939,-1-10 89,4 46 0,-2-69-509,0-1 1,1 1 0,0-1-1,0 0 1,1 0-1,0 0 1,1 0-1,-1-1 1,1 1 0,8 9-1,6-2-3011,-3-13-2674,0-4-5580</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44.342"/>
    </inkml:context>
    <inkml:brush xml:id="br0">
      <inkml:brushProperty name="width" value="0.025" units="cm"/>
      <inkml:brushProperty name="height" value="0.025" units="cm"/>
    </inkml:brush>
  </inkml:definitions>
  <inkml:trace contextRef="#ctx0" brushRef="#br0">1 343 13549,'0'0'4244,"12"-7"-3054,45-34-787,-2-3 0,90-92 0,-34 32-645,-111 103 230,1 0 1,-1 0 0,1 0 0,0 1-1,-1-1 1,1 0 0,0 1 0,0-1 0,0 1-1,-1-1 1,1 1 0,0-1 0,0 1-1,0 0 1,0-1 0,0 1 0,0 0-1,0 0 1,0 0 0,0-1 0,1 1 0,0 17 326,-21 41 794,15-47-936,-3 10 28,-1-1-87,0 0 0,2 1 0,1 0 0,0 0 0,2 0-1,-2 43 1,5-63-236,0 0-1,0 0 1,1 0-1,-1 0 1,0 0-1,1 0 1,-1 0-1,1 0 0,-1-1 1,1 1-1,-1 0 1,1 0-1,0 0 1,-1-1-1,1 1 1,0 0-1,-1-1 1,1 1-1,0-1 0,0 1 1,0-1-1,0 1 1,0-1-1,-1 0 1,1 1-1,0-1 1,0 0-1,0 0 0,0 1 1,0-1-1,0 0 1,0 0-1,0 0 1,0 0-1,0 0 1,0-1-1,0 1 0,0 0 1,0 0-1,0-1 1,0 1-1,0 0 1,0-1-1,0 1 1,0-2-1,18-10-6513</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44.687"/>
    </inkml:context>
    <inkml:brush xml:id="br0">
      <inkml:brushProperty name="width" value="0.025" units="cm"/>
      <inkml:brushProperty name="height" value="0.025" units="cm"/>
    </inkml:brush>
  </inkml:definitions>
  <inkml:trace contextRef="#ctx0" brushRef="#br0">63 30 13325,'-7'10'2082,"2"-2"-1809,-1-1 293,0 1 0,0 0 0,1 0 1,1 1-1,-1-1 0,2 1 0,-1 0 1,1 0-1,0 1 0,1-1 0,-1 10 1,3-17-553,1-1 0,-1 0 1,1 0-1,-1 0 0,1 0 1,0 0-1,0 0 0,-1 0 1,1 0-1,0 0 0,0 0 1,0-1-1,0 1 0,0 0 1,0 0-1,0-1 0,0 1 1,1-1-1,-1 1 0,0-1 1,0 0-1,0 1 0,1-1 1,-1 0-1,0 0 0,0 0 1,1 0-1,-1 0 1,0 0-1,0 0 0,1 0 1,1-1-1,49-7 127,-36 2-89,0 0 0,0-1 0,28-18 1,-38 21-38,1 0 0,-1-1 0,0 0 0,0 0 0,0 0 0,-1-1 0,0 0 0,0 0 0,0 0 0,-1 0 0,5-9 0,-9 13 28,1 1-1,-1 0 1,1 0-1,-1-1 1,1 1-1,-1 0 1,0-1-1,1 1 1,-1 0-1,0-1 1,0 1-1,0-1 1,0 1-1,0 0 1,-1-1 0,1 1-1,0 0 1,-1-1-1,1 1 1,-1 0-1,1 0 1,-1-1-1,1 1 1,-1 0-1,0 0 1,0 0-1,0-1 1,-2 0 14,1 0 1,-1 1 0,1-1-1,-1 1 1,1 0 0,-1 0-1,0 0 1,0 0 0,0 0-1,1 0 1,-1 1 0,-4-1-1,-9 0-58,-1 1-1,1 0 0,-25 5 0,24-1-743,14-1-4463</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45.624"/>
    </inkml:context>
    <inkml:brush xml:id="br0">
      <inkml:brushProperty name="width" value="0.025" units="cm"/>
      <inkml:brushProperty name="height" value="0.025" units="cm"/>
    </inkml:brush>
  </inkml:definitions>
  <inkml:trace contextRef="#ctx0" brushRef="#br0">0 61 6566,'0'0'9348,"9"-9"-7571,-5 4-1592,1 0-1,-1 1 0,1 0 0,0 0 0,0 0 0,1 1 1,-1-1-1,1 1 0,-1 1 0,1-1 0,0 1 0,0 0 1,0 0-1,0 1 0,1 0 0,-1 0 0,10 0 1,-9 0 11,0 1 0,1 0 0,-1 1 0,0 0 0,1 0 0,-1 0 0,0 1 1,0 0-1,8 4 0,-13-5-177,0 1 1,1-1-1,-1 1 1,0 0 0,0 0-1,0 0 1,0 0-1,-1 0 1,1 1-1,0-1 1,-1 0 0,0 1-1,0-1 1,1 1-1,-1 0 1,-1-1-1,1 1 1,0 0 0,-1 0-1,1-1 1,-1 1-1,0 0 1,0 0-1,0-1 1,0 1-1,0 0 1,-2 3 0,2 0-1,-2 0 1,1 1 0,-1-1 0,0 0 0,0 0 0,0 0 0,-1 0 0,0-1 0,-1 1 0,1-1 0,-8 10-1,-5 2 158,0-1-1,-20 15 1,23-21 84,1 0 1,0 2 0,1-1-1,0 1 1,-9 14 0,20-25-257,-1-1 1,1 0-1,0 1 0,-1-1 1,1 1-1,0-1 0,-1 1 1,1 0-1,0-1 0,0 1 1,-1-1-1,1 1 0,0-1 1,0 1-1,0 0 1,0-1-1,0 1 0,0-1 1,0 1-1,0 0 0,0-1 1,0 1-1,0-1 0,0 1 1,1-1-1,-1 1 0,0 0 1,0-1-1,1 1 1,-1-1-1,0 1 0,1-1 1,-1 1-1,0-1 0,1 1 1,-1-1-1,1 0 0,-1 1 1,1-1-1,-1 0 1,1 1-1,-1-1 0,1 0 1,-1 1-1,1-1 0,-1 0 1,1 0-1,-1 0 0,1 0 1,0 1-1,-1-1 0,1 0 1,-1 0-1,1 0 1,0 0-1,46 0-34,-33-1-45,8 0-803,1-1-1,41-10 1,44-18-5459,-50 10-273</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45.965"/>
    </inkml:context>
    <inkml:brush xml:id="br0">
      <inkml:brushProperty name="width" value="0.025" units="cm"/>
      <inkml:brushProperty name="height" value="0.025" units="cm"/>
    </inkml:brush>
  </inkml:definitions>
  <inkml:trace contextRef="#ctx0" brushRef="#br0">114 14 15471,'-9'1'870,"3"0"-493,0 1 1,-1 0-1,1 0 0,0 0 1,0 1-1,0-1 1,0 2-1,0-1 0,1 1 1,-6 4-1,8-6-160,0 1-1,0 0 0,0 0 0,1 0 1,0 0-1,-1 0 0,1 0 1,0 1-1,0-1 0,1 1 0,-1 0 1,1-1-1,0 1 0,0 0 1,0 0-1,0-1 0,1 1 0,0 0 1,-1 0-1,1 0 0,1 7 1,0-9-190,-1-1 1,0 1-1,1-1 1,-1 0-1,1 1 1,-1-1-1,1 1 1,0-1-1,0 0 1,0 0-1,-1 1 1,1-1-1,0 0 1,1 0-1,-1 0 1,0 0-1,0 0 1,0 0-1,0-1 1,1 1-1,1 1 1,1 0 6,1-1-1,-1 1 1,1-1 0,0 0 0,0 0-1,8 0 1,2 0 1,0-2 1,-1 0-1,25-4 0,-25 1-51,-1 0 0,-1 0 0,1-1 0,-1-1 0,0 0 0,12-8 0,-21 13-7,0-1-1,1 0 1,-1 0 0,0-1 0,0 1 0,0 0-1,-1-1 1,1 0 0,-1 0 0,1 1 0,-1-2-1,0 1 1,0 0 0,0 0 0,-1-1 0,1 1-1,-1-1 1,0 1 0,1-1 0,-2 1 0,1-1-1,0 0 1,-1 1 0,0-1 0,0-7-1,-1 9 31,0 0-1,0 1 0,0-1 0,0 0 0,0 0 0,0 1 0,-1-1 0,1 1 0,-1-1 0,1 1 0,-1-1 0,0 1 0,0 0 0,1 0 0,-1 0 0,0 0 0,0 0 0,0 0 0,0 1 0,0-1 0,0 1 0,0-1 0,0 1 0,-4 0 0,-58-4 12,53 5-64,-20 1-113,2 1-1958,10-4-5723</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51.576"/>
    </inkml:context>
    <inkml:brush xml:id="br0">
      <inkml:brushProperty name="width" value="0.025" units="cm"/>
      <inkml:brushProperty name="height" value="0.025" units="cm"/>
    </inkml:brush>
  </inkml:definitions>
  <inkml:trace contextRef="#ctx0" brushRef="#br0">0 93 1313,'10'-6'22,"47"-29"4780,-53 33-3989,0 0 0,-1-1 1,0 0-1,0 0 0,0 0 0,0 0 1,0-1-1,-1 1 0,1-1 0,-1 1 1,0-1-1,3-6 0,-8 6 1946,-7 8-1967,-9 9-526,10-5-127,1 1 1,1 0-1,0 0 0,-10 17 1,15-21-60,-1-1 0,1 1-1,0 0 1,0 0 0,1 0 0,-1 0 0,1 0 0,1 0 0,-1 0-1,1 1 1,-1-1 0,2 10 0,0-13-161,0 0 0,-1-1 0,1 1 0,0 0 0,0-1 0,0 1 0,1-1 0,-1 1 0,0-1 0,0 0 0,1 1 0,-1-1 0,1 0 0,-1 0 0,1 0 0,0 0 0,-1 0 0,1-1 0,2 2 0,42 14-2264,-32-12 1623,32 11-2004,-16-6 1880,-1 1 0,0 2 0,0 0 0,32 20 0,-60-32 890,-1 1-1,1-1 1,-1 0-1,1 0 1,0 0-1,-1 1 1,1-1-1,-1 0 1,1 1-1,-1-1 1,1 0-1,-1 1 1,1-1-1,-1 1 1,1-1-1,-1 1 1,0-1-1,1 1 1,-1-1 0,0 1-1,1-1 1,-1 1-1,0-1 1,0 1-1,1-1 1,-1 1-1,0 0 1,0-1-1,0 1 1,0 0-1,0-1 1,0 1-1,0-1 1,0 1-1,0 0 1,0-1-1,0 1 1,0-1 0,-1 1-1,1 0 1,0-1-1,0 1 1,-1-1-1,1 1 1,0-1-1,-1 1 1,1-1-1,0 1 1,-1-1-1,1 1 1,-1-1-1,1 1 1,-1-1-1,1 0 1,-1 1-1,1-1 1,-1 0-1,1 1 1,-1-1 0,0 0-1,1 0 1,-1 0-1,1 0 1,-2 1-1,-43 10 4074,44-11-4182,-40 6 2243,0-3 0,-69-2 0,108-1-2167,1 0-1,-1 0 0,1 0 0,0 0 0,-1 0 1,1 0-1,-1 0 0,1-1 0,-1 1 0,1-1 1,0 1-1,-1-1 0,1 0 0,0 1 0,-1-1 1,1 0-1,0 0 0,0 0 0,0 0 0,0 0 0,-2-1 1,3 1-86,0-1 0,0 1 0,-1 0 0,1 0 0,0 0 0,0 0 0,0-1 0,0 1 0,0 0 0,0 0 1,0 0-1,1-1 0,-1 1 0,0 0 0,1 0 0,-1 0 0,1 0 0,-1 0 0,2-2 0,2-4-411,1 1 0,0-1 0,0 1 0,0 1 0,1-1 0,8-6 0,-10 9 269,50-37-6830,78-77-1,-84 66 2003</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46.933"/>
    </inkml:context>
    <inkml:brush xml:id="br0">
      <inkml:brushProperty name="width" value="0.025" units="cm"/>
      <inkml:brushProperty name="height" value="0.025" units="cm"/>
    </inkml:brush>
  </inkml:definitions>
  <inkml:trace contextRef="#ctx0" brushRef="#br0">1 25 11531,'0'0'6689,"9"-4"-5093,3 0-1192,0 0-1,1 0 0,0 1 1,0 1-1,0 0 1,0 1-1,16 1 0,-21-1-279,0 2 0,0-1-1,0 1 1,0 0 0,0 1-1,0 0 1,0 0 0,0 1-1,-1 0 1,1 0 0,-1 1-1,0 0 1,0 0 0,8 6-1,-14-9-112,1 0 0,-1 0 0,0 0 0,0 0 0,0 0 0,0 0 0,-1 1 0,1-1 0,0 0 0,0 0 0,-1 1 0,1-1-1,-1 0 1,1 1 0,-1-1 0,1 0 0,-1 1 0,0-1 0,0 1 0,1-1 0,-1 1 0,0-1 0,-1 1 0,1-1 0,0 3 0,-2-2 31,1 1 1,0-1-1,-1 0 1,1 0-1,-1 1 1,0-1-1,1-1 1,-1 1-1,0 0 1,0 0-1,0-1 1,-5 4-1,-4 1 236,-1 0 0,0-1 0,0 0 0,-20 5-1,-11-4 407,33-4-753,37 0-252,-20-1 264,1 0-1,-1 1 1,0 0 0,0 0 0,0 0-1,0 1 1,0 0 0,0 0 0,-1 1-1,1 0 1,-1 0 0,0 1 0,7 6-1,-11-9 68,0-1-1,0 1 0,0 1 0,-1-1 1,1 0-1,0 0 0,-1 1 1,0-1-1,1 0 0,-1 1 1,0 0-1,0-1 0,0 1 0,-1 0 1,1-1-1,-1 1 0,1 0 1,-1 0-1,0-1 0,0 1 0,0 0 1,0 0-1,-1 0 0,1-1 1,-1 1-1,0 0 0,1-1 1,-1 1-1,0 0 0,-1-1 0,1 1 1,0-1-1,-1 0 0,0 1 1,1-1-1,-1 0 0,-3 3 1,-5 4 276,0 0 0,-1-1 0,0 0 0,0-1 0,-1 0 0,1-1 0,-1 0 0,-1-1 0,1 0 0,-1-1 0,0 0 0,0-1 0,0-1 1,0 0-1,-1-1 0,-18 0 0,32-1-326,-1 0 0,1 0 0,0 0 0,-1 1 0,1-1 0,-1 0 1,1 0-1,-1 0 0,1 0 0,0-1 0,-1 1 0,1 0 0,-1 0 0,1 0 0,-1 0 0,1 0 1,0 0-1,-1-1 0,1 1 0,0 0 0,-1 0 0,1-1 0,-1 1 0,1 0 0,0 0 0,0-1 1,-1 1-1,1 0 0,0-1 0,0 1 0,-1-1 0,1 1 0,0 0 0,0-1 0,0 1 0,-1-1 1,1 1-1,0 0 0,0-1 0,0 1 0,0-1 0,0 1 0,0-1 0,0 1 0,0 0 1,0-1-1,0 1 0,0-1 0,0 1 0,1-1 0,-1 1 0,0 0 0,0-1 0,0 1 0,1-1 1,-1 1-1,0 0 0,0-1 0,1 1 0,-1 0 0,0-1 0,0 1 0,1 0 0,-1 0 0,0-1 1,1 1-1,-1 0 0,1 0 0,0-1 0,26-22-4465,34-2-5024,-26 10 1025</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47.293"/>
    </inkml:context>
    <inkml:brush xml:id="br0">
      <inkml:brushProperty name="width" value="0.025" units="cm"/>
      <inkml:brushProperty name="height" value="0.025" units="cm"/>
    </inkml:brush>
  </inkml:definitions>
  <inkml:trace contextRef="#ctx0" brushRef="#br0">161 44 19058,'0'0'1303,"-12"0"368,1-1-1059,-1 1 0,1 0 0,0 1 1,-1 0-1,-17 5 0,25-5-478,1 0 1,0 0-1,0 0 0,0 0 0,0 0 0,0 1 0,0-1 1,0 1-1,0 0 0,0 0 0,1 0 0,-1 0 0,1 1 1,0-1-1,0 1 0,-1-1 0,2 1 0,-1 0 0,0 0 1,0 0-1,1 0 0,0 0 0,-1 0 0,1 0 0,0 0 1,1 0-1,-1 1 0,0 4 0,1-7-115,0 1 0,0-1 0,0 0 0,0 1 0,1-1 0,-1 1 0,0-1 0,1 0 0,-1 1 0,1-1 0,-1 0 0,1 1 0,0-1 0,0 0 0,-1 0-1,1 0 1,0 1 0,0-1 0,0 0 0,0 0 0,0-1 0,0 1 0,2 1 0,1 0 2,0 0 0,0 0 1,0 0-1,1-1 0,-1 1 0,0-1 0,8 1 0,7-1-5,1 0 0,30-3 0,-46 2-5,3-1-65,1 0 0,-1-1 0,0 0 0,0 0 0,0-1 0,0 1 0,0-2 0,0 1 0,-1-1 0,13-9 0,-18 12 47,1 0 1,0 0-1,-1-1 1,1 1-1,-1-1 1,1 1-1,-1-1 1,0 0-1,1 1 1,-1-1-1,0 0 1,0 0-1,0 0 0,0 0 1,-1 0-1,1 0 1,-1 0-1,1 0 1,-1 0-1,1 0 1,-1 0-1,0 0 1,0 0-1,0 0 1,0 0-1,-1-1 0,1 1 1,-1 0-1,1 0 1,-1 0-1,1 0 1,-1 0-1,0 0 1,0 1-1,0-1 1,0 0-1,0 0 1,-1 0-1,1 1 0,-1-1 1,1 1-1,-3-3 1,-1 0-69,0 0-1,0 0 1,-1 0 0,1 0 0,-1 1 0,1 0 0,-1 0-1,0 1 1,0 0 0,-13-3 0,-37-3-6956,45 5 988</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48.089"/>
    </inkml:context>
    <inkml:brush xml:id="br0">
      <inkml:brushProperty name="width" value="0.025" units="cm"/>
      <inkml:brushProperty name="height" value="0.025" units="cm"/>
    </inkml:brush>
  </inkml:definitions>
  <inkml:trace contextRef="#ctx0" brushRef="#br0">1 43 2530,'0'0'18023,"9"-7"-15706,29-23-342,-37 29-1903,-1 1 1,1-1 0,-1 1-1,1-1 1,-1 1-1,1 0 1,0-1 0,-1 1-1,1 0 1,-1 0-1,1-1 1,0 1 0,-1 0-1,1 0 1,-1 0-1,1 0 1,0 0 0,-1-1-1,1 1 1,0 0-1,-1 1 1,1-1 0,0 0-1,-1 0 1,1 0-1,0 0 1,-1 0 0,1 1-1,-1-1 1,1 0-1,0 1 1,-1-1 0,1 0-1,-1 1 1,1-1-1,-1 1 1,1-1 0,-1 1-1,1-1 1,-1 1-1,0-1 1,1 1 0,-1-1-1,0 1 1,1-1-1,-1 1 1,0 0 0,0-1-1,0 1 1,1-1 0,-1 1-1,0 0 1,4 35 1372,-4-34-1272,-1 8-21,0 1 0,0-1-1,-1 0 1,-1 0 0,1 0-1,-1 0 1,-1-1 0,0 1-1,-1-1 1,-5 10 0,-17 40 96,26-58-244,0 1 1,0-1-1,0 0 1,1 1 0,-1-1-1,1 1 1,-1-1-1,1 0 1,0 1-1,-1-1 1,1 1-1,0-1 1,0 1-1,0 0 1,0-1-1,0 1 1,1-1-1,-1 1 1,0-1 0,1 0-1,-1 1 1,1-1-1,-1 1 1,1-1-1,0 0 1,-1 1-1,1-1 1,0 0-1,0 0 1,0 1-1,0-1 1,0 0-1,0 0 1,0 0 0,1 0-1,-1-1 1,2 2-1,4 0 11,0 0 0,0-1 0,0 0 0,0 0 0,0-1 0,14 0 0,-7 0-9,-2-1-257,1 0 0,-1 0 0,1-1-1,-1-1 1,17-5 0,14-13-4646,-39 18 3372,0 0 0,0 0 0,-1 0 0,1 0 0,-1-1 0,0 1 0,4-7-1,3-10-11579</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48.429"/>
    </inkml:context>
    <inkml:brush xml:id="br0">
      <inkml:brushProperty name="width" value="0.025" units="cm"/>
      <inkml:brushProperty name="height" value="0.025" units="cm"/>
    </inkml:brush>
  </inkml:definitions>
  <inkml:trace contextRef="#ctx0" brushRef="#br0">64 0 16528,'0'0'4067,"-43"54"-1216,33-31-929,2 1-32,5 0-385,3-2-832,5-2-417,15-4-160,7-5-64,6-3-1153,3-3-2146,4-5-1826,2-1-4452</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48.789"/>
    </inkml:context>
    <inkml:brush xml:id="br0">
      <inkml:brushProperty name="width" value="0.025" units="cm"/>
      <inkml:brushProperty name="height" value="0.025" units="cm"/>
    </inkml:brush>
  </inkml:definitions>
  <inkml:trace contextRef="#ctx0" brushRef="#br0">122 22 18481,'-9'5'1586,"-5"3"-373,1 1 0,0 0 0,0 1 0,-11 12 0,21-20-999,0 1 1,0 0 0,0 0-1,0 0 1,1 0-1,0 0 1,-1 1 0,1-1-1,0 1 1,1-1-1,-1 1 1,1 0-1,-1 0 1,1 0 0,0 0-1,1 0 1,-1 0-1,1 0 1,-1 0 0,1 0-1,0 0 1,1 0-1,-1 0 1,3 8-1,-2-9-199,1 0-1,0-1 0,0 1 0,1 0 0,-1-1 0,0 0 0,1 1 0,0-1 0,-1 0 0,1 0 0,0-1 0,0 1 0,0 0 0,0-1 1,0 0-1,1 0 0,-1 0 0,0 0 0,1 0 0,-1-1 0,5 1 0,13 1-10,-1-1-1,27-1 1,-35 0-20,-6-1-26,1 0 0,-1 0 1,1 0-1,-1 0 0,1-1 0,-1 0 1,0-1-1,0 1 0,0-1 1,0-1-1,0 1 0,-1-1 0,1 0 1,-1 0-1,0 0 0,0-1 1,-1 0-1,5-5 0,-7 7 40,0 0 0,0 0 0,0 0 0,0-1 0,-1 1 0,1 0 0,-1-1 0,0 1 0,0 0-1,-1-1 1,1 0 0,-1 1 0,1-1 0,-1 1 0,0-1 0,0 0 0,-1 1 0,1-1 0,-1 1 0,0-1 0,0 1 0,0-1 0,0 1 0,-1 0 0,1-1-1,-1 1 1,0 0 0,0 0 0,0 0 0,0 0 0,0 1 0,-1-1 0,1 0 0,-6-3 0,2 1 15,-1 0 1,-1 0-1,1 0 1,-1 1-1,0 0 1,0 0-1,0 1 1,0 0-1,-16-3 0,-28 3-1783,47 4 1034,1-1-1,-1 1 1,0 0-1,1 1 1,0-1-1,-1 1 1,1 0 0,-6 3-1,2 0-6817</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28.894"/>
    </inkml:context>
    <inkml:brush xml:id="br0">
      <inkml:brushProperty name="width" value="0.025" units="cm"/>
      <inkml:brushProperty name="height" value="0.025" units="cm"/>
    </inkml:brush>
  </inkml:definitions>
  <inkml:trace contextRef="#ctx0" brushRef="#br0">0 410 9257,'0'0'14942,"4"3"-13661,-3-2-1201,0 0 1,1-1-1,-1 1 0,0-1 1,0 1-1,1-1 0,-1 1 1,1-1-1,-1 0 0,0 1 1,1-1-1,-1 0 0,1 0 1,-1 0-1,0 0 0,1 0 1,-1 0-1,1-1 0,-1 1 1,0 0-1,1-1 0,-1 1 1,0-1-1,1 0 0,-1 1 1,0-1-1,0 0 0,0 0 1,0 1-1,1-1 0,0-2 1,46-43 935,-29 26-818,41-38-71,-4-3 0,-2-3-1,55-83 1,-108 146-130,-1 0-1,0 1 1,0-1-1,0 1 0,0-1 1,1 1-1,-1-1 1,0 1-1,0-1 1,1 1-1,-1 0 1,0-1-1,1 1 1,-1-1-1,1 1 1,-1 0-1,0-1 1,1 1-1,-1 0 0,1-1 1,-1 1-1,1 0 1,-1 0-1,1-1 1,-1 1-1,1 0 1,-1 0-1,1 0 1,0 0-1,-1 0 1,1 0-1,-1 0 0,1 0 1,-1 0-1,1 0 1,-1 0-1,1 0 1,-1 0-1,1 0 1,-1 1-1,1-1 1,-1 0-1,1 0 1,-1 1-1,1-1 0,-1 0 1,1 1-1,-1-1 1,1 0-1,-1 1 1,0-1-1,1 0 1,-1 1-1,0-1 1,1 1-1,-1-1 1,0 1-1,0-1 0,1 1 1,-1-1-1,0 2 1,17 45 314,-10-22-147,93 178 410,-66-138-2018,-23-46-2447,-2-5-3023</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30.063"/>
    </inkml:context>
    <inkml:brush xml:id="br0">
      <inkml:brushProperty name="width" value="0.025" units="cm"/>
      <inkml:brushProperty name="height" value="0.025" units="cm"/>
    </inkml:brush>
  </inkml:definitions>
  <inkml:trace contextRef="#ctx0" brushRef="#br0">15 0 8264,'0'0'11312,"0"9"-9903,-6 242 3483,-2-52-3570,16-209-6842,-7-38-3971,-2 15-167</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30.422"/>
    </inkml:context>
    <inkml:brush xml:id="br0">
      <inkml:brushProperty name="width" value="0.025" units="cm"/>
      <inkml:brushProperty name="height" value="0.025" units="cm"/>
    </inkml:brush>
  </inkml:definitions>
  <inkml:trace contextRef="#ctx0" brushRef="#br0">0 41 17296,'0'0'7207,"79"-14"-5797,-43 8-834,7 0-352,-1 0-128,1 1-32,-1 2-64,-6 3-800,-3 0-578,-13 0-2369,-9 1-2563</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30.751"/>
    </inkml:context>
    <inkml:brush xml:id="br0">
      <inkml:brushProperty name="width" value="0.025" units="cm"/>
      <inkml:brushProperty name="height" value="0.025" units="cm"/>
    </inkml:brush>
  </inkml:definitions>
  <inkml:trace contextRef="#ctx0" brushRef="#br0">0 50 16464,'0'0'6085,"74"-2"-4323,-41-7-225,4 0 97,0 0-1025,2 3-481,-3-2-96,-3 4-545,-4 3-1120,-8 0-673,-9 1-1730,-6 0-2531</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31.122"/>
    </inkml:context>
    <inkml:brush xml:id="br0">
      <inkml:brushProperty name="width" value="0.025" units="cm"/>
      <inkml:brushProperty name="height" value="0.025" units="cm"/>
    </inkml:brush>
  </inkml:definitions>
  <inkml:trace contextRef="#ctx0" brushRef="#br0">9 189 14029,'0'0'9802,"3"67"-8265,-3-42-928,-6 2-33,4 0-448,-1-2-128,3 0-256,0-8-1249,0-3-1314,3-7-1025,2-7-2370</inkml:trace>
  <inkml:trace contextRef="#ctx0" brushRef="#br0" timeOffset="1">1 11 20371,'0'0'8616,"0"-10"-11626,11 17 95,-4 0-1505,-2 1-3492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48:52.188"/>
    </inkml:context>
    <inkml:brush xml:id="br0">
      <inkml:brushProperty name="width" value="0.025" units="cm"/>
      <inkml:brushProperty name="height" value="0.025" units="cm"/>
    </inkml:brush>
  </inkml:definitions>
  <inkml:trace contextRef="#ctx0" brushRef="#br0">1817 389 5509,'-12'0'1863,"-23"0"-1671,-48-1 522,-1-2 0,-114-21-1,129 12-342,0 3 0,-1 4 0,1 2 0,-120 12 0,-274 66 598,417-66-977,1 3 0,1 2 0,0 2 0,-47 24 0,76-33-11,1 1 1,-1 0-1,1 1 1,1 1-1,0 0 1,0 1-1,1 1 1,0 0-1,1 0 1,1 1-1,0 0 1,0 1-1,2 0 1,0 1-1,-7 15 1,12-18 19,0 0 0,1 0 0,0 0 0,1 0 0,0 1 1,1-1-1,0 0 0,1 1 0,0-1 0,1 0 0,6 18 0,1 3 9,2-1 0,30 59 0,-35-79-7,1 0 0,0-1 0,1 0 0,0-1 0,1 0 0,0 0 0,0-1 0,1 0 0,1 0 0,-1-2 0,1 1 0,1-1 0,-1 0 0,14 5 0,15 3 15,1-2 1,0-1 0,45 6 0,-33-7-7,59 20 0,-32-1-112,2-4 0,1-3-1,133 18 1,499 55 474,-212-50 77,2-43-91,-301-4-258,120 23 40,-29-1 324,-134-22-209,267-37-1,25 3-159,2 33-68,-233 3-27,-71 6 66,175 30-1,57 5 113,439-41-8,-425-7-146,-197 4 2,496 8-35,508-7 7,49-89 261,-391-38 17,-757 106-276,-1-4 0,154-61-1,-251 85 25,-1-1 0,0 0 0,0 0 0,0 0 0,0-1 0,-1 0 0,8-7 0,-11 10 43,-1-1 0,0 0-1,1 0 1,-1 0 0,0 0 0,0 0 0,-1 0 0,1 0-1,0 0 1,-1 0 0,1 0 0,-1 0 0,0-1 0,1 1-1,-1 0 1,0 0 0,-1-1 0,1 1 0,0 0 0,0 0-1,-1 0 1,0 0 0,1 0 0,-1-1 0,0 1 0,-1-2-1,-23-45 27,-2 2-1,-3 1 0,-1 2 1,-2 1-1,-57-58 0,44 54-72,-3 2 1,-2 3-1,-1 1 0,-71-40 1,25 25-125,-173-72 1,125 74 96,-3 7 0,-1 6 0,-224-31 0,-474-11 48,608 65-39,-1077-37 252,-1960 55-1313,1415 71 1191,962 25-424,19 98-728,549-86-4128,167-52-1378</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51.929"/>
    </inkml:context>
    <inkml:brush xml:id="br0">
      <inkml:brushProperty name="width" value="0.025" units="cm"/>
      <inkml:brushProperty name="height" value="0.025" units="cm"/>
    </inkml:brush>
  </inkml:definitions>
  <inkml:trace contextRef="#ctx0" brushRef="#br0">105 183 1505,'17'-24'3060,"31"-53"3283,-44 70-5645,0 0-1,-1 0 0,0-1 1,-1 1-1,1-1 0,-1 1 1,-1-1-1,2-13 0,-4 21-646,1 0 0,0-1 0,0 1 0,-1 0 0,1 0 0,0 0 0,-1 0-1,1 0 1,0 0 0,0 0 0,-1 0 0,1 0 0,0 0 0,-1 0 0,1 0 0,0 0 0,-1 0-1,1 0 1,0 0 0,-1 0 0,1 0 0,0 0 0,0 0 0,-1 0 0,1 1 0,0-1 0,-1 0-1,1 0 1,0 0 0,0 1 0,-1-1 0,1 0 0,0 0 0,0 0 0,0 1 0,-1-1 0,1 0-1,0 1 1,0-1 0,0 0 0,0 0 0,0 1 0,-7 10 136,0 0 0,1 0 0,0 0 0,1 1 0,1 0 0,0 0 0,0 0 0,1 1 0,1-1 0,-2 22 0,1 9 573,6 80 0,0-99-530,1-1 0,13 43 0,-11-46-775,-1-1 0,-1 1 0,0 0 1,1 27-1,-5-46 491,0-1 0,0 0 0,0 0 0,0 1 0,0-1 0,0 0-1,0 0 1,0 1 0,0-1 0,0 0 0,0 0 0,0 1 0,0-1 0,0 0 0,0 1 0,0-1 0,0 0 0,0 0 0,0 1 0,-1-1 0,1 0 0,0 0 0,0 0 0,0 1 0,0-1 0,-1 0 0,1 0 0,0 0 0,0 1 0,0-1-1,-1 0 1,1 0 0,0 0 0,0 0 0,0 0 0,-1 1 0,1-1 0,0 0 0,-1 0 0,1 0 0,0 0 0,0 0 0,-1 0 0,1 0 0,-14-9-1584,-11-19 172,-1-15 2747,-30-68 0,27 51 17,8 5 476,21 54-1677,-1 0-1,1 0 1,-1 0-1,1-1 1,0 1-1,-1 0 0,1-1 1,0 1-1,0 0 1,0-1-1,0 1 1,0 0-1,0 0 1,1-1-1,-1 1 0,0 0 1,1-1-1,-1 1 1,1 0-1,-1 0 1,1 0-1,-1-1 1,1 1-1,0 0 0,0 0 1,0 0-1,-1 0 1,1 0-1,0 0 1,0 1-1,0-1 1,1 0-1,-1 0 1,0 1-1,0-1 0,0 1 1,3-2-1,18-1-482,0 1 0,1 1-1,35 2 1,-7 1-5697,-5-2-4690</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31.450"/>
    </inkml:context>
    <inkml:brush xml:id="br0">
      <inkml:brushProperty name="width" value="0.025" units="cm"/>
      <inkml:brushProperty name="height" value="0.025" units="cm"/>
    </inkml:brush>
  </inkml:definitions>
  <inkml:trace contextRef="#ctx0" brushRef="#br0">232 1 11307,'0'0'11018,"-10"0"-8984,-14 0-901,1 2 1,-44 8-1,61-9-1077,-1 0-1,1 0 1,0 1 0,0 0-1,0 0 1,0 1 0,1-1-1,-1 1 1,0 1 0,1-1-1,0 1 1,0 0 0,0 0-1,1 0 1,-1 0 0,1 1-1,0 0 1,-5 7 0,9-11-64,-1 0 0,1 0 1,0 0-1,0 0 1,0 0-1,0 0 0,0 0 1,0 0-1,0 0 1,0 0-1,0 0 0,0 0 1,0 0-1,0 0 1,1 0-1,-1 0 0,0 0 1,1 0-1,-1 0 1,1 0-1,-1-1 0,1 1 1,-1 0-1,1 0 1,0 0-1,-1-1 1,1 1-1,0 0 0,0-1 1,0 1-1,-1-1 1,1 1-1,0-1 0,0 1 1,0-1-1,0 0 1,0 1-1,0-1 0,0 0 1,0 0-1,0 1 1,0-1-1,0 0 0,1 0 1,59 6-157,-42-6-8,-11 1 144,0 1 1,0-1 0,0 1-1,0 1 1,-1-1-1,1 2 1,0-1 0,-1 1-1,8 5 1,-13-8 39,-1 0 1,1 0-1,0 0 1,-1 0-1,1 1 1,-1-1-1,0 1 0,1-1 1,-1 1-1,0 0 1,0-1-1,0 1 1,0 0-1,0 0 1,-1 0-1,1 0 0,0-1 1,-1 1-1,1 0 1,-1 0-1,0 0 1,0 0-1,0 0 1,0 0-1,0 0 1,0 0-1,0 0 0,-1 0 1,1 0-1,-1 0 1,1 0-1,-1 0 1,0 0-1,0 0 1,0 0-1,0-1 0,0 1 1,0 0-1,0-1 1,-1 1-1,1-1 1,-3 3-1,-2 2 126,-1 1-1,0-1 1,-1-1 0,1 1-1,-1-1 1,0-1-1,-1 1 1,1-1 0,-1-1-1,0 0 1,1 0 0,-2 0-1,1-1 1,0-1-1,0 1 1,0-2 0,-17 0-1,25 0-267,1 0 1,-1 0-1,0 0 0,1 0 0,-1 0 1,1 0-1,-1-1 0,1 1 1,-1 0-1,0-1 0,1 1 0,-1 0 1,1-1-1,-1 1 0,1 0 0,0-1 1,-1 1-1,1-1 0,-1 1 0,1-1 1,0 1-1,-1-1 0,1 1 0,0-1 1,0 1-1,-1-1 0,1 0 0,0 1 1,0-1-1,0 1 0,0-1 0,0 0 1,0 1-1,0-1 0,0 0 0,0 1 1,0-1-1,0 1 0,0-1 0,0 0 1,0 1-1,1-1 0,-1 1 0,0-1 1,0 1-1,1-1 0,-1 1 0,0-1 1,1 1-1,-1-1 0,1 0 0,20-28-9186,-4 11 1741</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31.823"/>
    </inkml:context>
    <inkml:brush xml:id="br0">
      <inkml:brushProperty name="width" value="0.025" units="cm"/>
      <inkml:brushProperty name="height" value="0.025" units="cm"/>
    </inkml:brush>
  </inkml:definitions>
  <inkml:trace contextRef="#ctx0" brushRef="#br0">35 0 16271,'0'0'11665,"-3"11"-10539,-7 36-205,1 1 0,3 0 0,-1 69 0,7-115-928,0 0 1,1 0 0,-1 0 0,0-1 0,1 1-1,-1 0 1,1 0 0,-1 0 0,1-1-1,0 1 1,0 0 0,0-1 0,0 1-1,0-1 1,0 1 0,0-1 0,0 1 0,1-1-1,-1 0 1,0 0 0,1 1 0,-1-1-1,1 0 1,0-1 0,-1 1 0,1 0 0,0 0-1,-1-1 1,1 1 0,0 0 0,0-1-1,0 0 1,0 0 0,-1 1 0,1-1 0,0 0-1,0 0 1,0-1 0,0 1 0,0 0-1,-1-1 1,3 0 0,10-2-447,-1 0-1,0-1 1,0-1 0,16-7 0,-29 11 430,0 1 20,1 0 0,-1 0 1,1-1-1,-1 1 0,1 0 1,-1 0-1,1 0 1,-1 0-1,1-1 0,-1 1 1,1 0-1,-1 0 1,1 0-1,-1 0 0,1 0 1,-1 0-1,1 1 0,-1-1 1,1 0-1,-1 0 1,1 0-1,-1 0 0,1 0 1,-1 1-1,1-1 0,-1 0 1,1 1-1,-1-1 1,1 0-1,-1 1 0,0-1 1,1 0-1,-1 1 1,0-1-1,1 1 0,-1-1 1,0 0-1,1 1 0,4 28 326,-12 35 181,7-62-529,-5 54-595,6-21-7478,1-28-427</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58.887"/>
    </inkml:context>
    <inkml:brush xml:id="br0">
      <inkml:brushProperty name="width" value="0.025" units="cm"/>
      <inkml:brushProperty name="height" value="0.025" units="cm"/>
    </inkml:brush>
  </inkml:definitions>
  <inkml:trace contextRef="#ctx0" brushRef="#br0">0 97 5862,'0'0'10094,"11"-4"-8844,15-2-527,1 1 1,0 1 0,1 1 0,48 2 0,15 2-333,160-6 1017,-212 2-2205,-1-2 1,0-1-1,0-3 1,53-17 0,-72 16-3731,-8 0-3054</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5:03.963"/>
    </inkml:context>
    <inkml:brush xml:id="br0">
      <inkml:brushProperty name="width" value="0.025" units="cm"/>
      <inkml:brushProperty name="height" value="0.025" units="cm"/>
    </inkml:brush>
  </inkml:definitions>
  <inkml:trace contextRef="#ctx0" brushRef="#br0">165 151 12684,'0'0'3454,"1"-11"-1602,-2 7-1691,1-1-1,1 1 0,-1 0 1,1 0-1,-1 0 0,1 0 1,0 0-1,1 0 1,-1 0-1,1 0 0,-1 0 1,1 0-1,0 1 0,1-1 1,-1 1-1,1-1 0,-1 1 1,1 0-1,0 0 0,0 0 1,1 0-1,-1 1 1,0-1-1,1 1 0,4-2 1,-8 4-156,67-35 1830,-63 33-1731,1 0-1,-1 1 1,1-1 0,-1 1 0,1 0 0,0 0 0,0 0-1,0 1 1,-1 0 0,1 0 0,0 0 0,0 0 0,6 2-1,-10-1-62,0 0 1,1 0-1,-1 0 0,0 0 0,0 0 0,0 1 0,0-1 0,0 0 0,0 0 0,0 1 0,-1-1 0,1 0 0,0 1 0,-1-1 0,1 1 0,-1-1 1,1 1-1,-1-1 0,0 1 0,0 0 0,0-1 0,0 1 0,0-1 0,0 1 0,0-1 0,0 1 0,-1-1 0,0 3 0,-12 45 637,3-31-436,-1-1 1,-1 0 0,0 0-1,-28 27 1,-68 56 966,58-57-433,22-19-349,17-15-278,0 0 0,0 0-1,1 1 1,1 0 0,0 1 0,0 0-1,-8 14 1,17-24-150,-1-1-1,1 0 0,0 1 1,0-1-1,0 1 1,-1-1-1,1 1 1,0-1-1,0 1 1,0-1-1,0 1 0,0-1 1,0 1-1,0-1 1,0 0-1,0 1 1,0-1-1,1 1 1,-1-1-1,0 1 1,0-1-1,0 1 0,0-1 1,1 0-1,-1 1 1,0-1-1,0 1 1,1-1-1,-1 0 1,0 1-1,1-1 0,-1 0 1,0 1-1,1-1 1,-1 0-1,1 0 1,-1 1-1,0-1 1,1 0-1,27 5-22,35-11-14,-62 6 34,67-13-1795,73-22 0,-7-11-7404,-94 28 2231,-6 0-4367</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5:04.323"/>
    </inkml:context>
    <inkml:brush xml:id="br0">
      <inkml:brushProperty name="width" value="0.025" units="cm"/>
      <inkml:brushProperty name="height" value="0.025" units="cm"/>
    </inkml:brush>
  </inkml:definitions>
  <inkml:trace contextRef="#ctx0" brushRef="#br0">204 50 15503,'-9'1'2904,"1"1"-2470,0 0-1,1 1 1,-1 0 0,1 0 0,-1 0 0,1 1 0,0 0-1,0 0 1,1 1 0,-1 0 0,1 0 0,0 1 0,1 0-1,-8 8 1,4-3 22,0 1-1,0 0 1,1 1-1,1-1 1,0 2-1,1-1 1,0 1 0,1 0-1,1 0 1,0 0-1,1 1 1,0-1-1,1 1 1,0 18-1,2-31-430,0 1 0,0-1 0,1 1 0,-1-1 0,1 0 0,-1 1 0,1-1 0,0 0-1,0 1 1,0-1 0,0 0 0,0 0 0,0 0 0,1 0 0,-1 0 0,1 0 0,-1 0-1,1-1 1,0 1 0,0 0 0,0-1 0,3 3 0,0-2-5,0 0-1,0-1 1,-1 1 0,1-1-1,0 0 1,1 0-1,-1 0 1,0-1 0,0 0-1,8 0 1,1-1 7,-1-1 0,1-1 0,0 0 0,-1 0-1,1-1 1,-1-1 0,18-9 0,-16 5-25,-1 0 1,0-1-1,0-1 1,-1 0-1,0-1 1,-1 0-1,18-24 1,-25 30-3,-1 0 0,0-1-1,0 0 1,-1 0 0,1 0 0,-2 0 0,1 0-1,-1 0 1,0-1 0,0 1 0,-1-1 0,0 0-1,-1 1 1,1-1 0,-1 0 0,-1 1 0,0-1-1,0 1 1,-3-14 0,1 15-138,0 0 1,0 0-1,-1 1 0,1-1 1,-1 1-1,0 0 0,-1 1 0,1-1 1,-1 0-1,0 1 0,0 0 1,0 1-1,-1-1 0,1 1 1,-1 0-1,0 0 0,-10-3 1,9 3-124,0 1 1,0-1-1,0 1 1,0 1-1,0 0 1,0 0-1,0 0 1,0 1-1,-1 0 1,1 0-1,0 1 1,0 0-1,0 0 1,0 0-1,-13 5 1,4 6-4257,6-1-3090</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52.728"/>
    </inkml:context>
    <inkml:brush xml:id="br0">
      <inkml:brushProperty name="width" value="0.025" units="cm"/>
      <inkml:brushProperty name="height" value="0.025" units="cm"/>
    </inkml:brush>
  </inkml:definitions>
  <inkml:trace contextRef="#ctx0" brushRef="#br0">11 21 4292,'-2'-3'192,"-3"1"-32,4-3 33,-1-1-322,2 2-1280</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53.477"/>
    </inkml:context>
    <inkml:brush xml:id="br0">
      <inkml:brushProperty name="width" value="0.025" units="cm"/>
      <inkml:brushProperty name="height" value="0.025" units="cm"/>
    </inkml:brush>
  </inkml:definitions>
  <inkml:trace contextRef="#ctx0" brushRef="#br0">0 0 1730,'0'0'480</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54.087"/>
    </inkml:context>
    <inkml:brush xml:id="br0">
      <inkml:brushProperty name="width" value="0.025" units="cm"/>
      <inkml:brushProperty name="height" value="0.025" units="cm"/>
    </inkml:brush>
  </inkml:definitions>
  <inkml:trace contextRef="#ctx0" brushRef="#br0">98 105 3972,'-9'-2'1039,"0"-1"1,-1-1 0,2 1 0,-1-1-1,-15-10 1,-5-2 9036,34 15-9789,1 0 0,-1 0 0,0 1 0,1-1 0,-1 1 0,1 1 0,10 1 0,6-1 150,41 0 29,1-3 0,0-3-1,79-16 1,-84 10-564,-26 5-1346,-1-1-3404,-25 4 658,-6-2-2329</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5:00.061"/>
    </inkml:context>
    <inkml:brush xml:id="br0">
      <inkml:brushProperty name="width" value="0.025" units="cm"/>
      <inkml:brushProperty name="height" value="0.025" units="cm"/>
    </inkml:brush>
  </inkml:definitions>
  <inkml:trace contextRef="#ctx0" brushRef="#br0">162 36 13869,'0'0'7463,"2"-8"-5061,8-19-327,-10 27-2047,0 1 0,0-1 0,0 0 0,0 0-1,0 0 1,0 0 0,0 0 0,0 0 0,0 0 0,0 0-1,0 0 1,0 0 0,0 0 0,0 0 0,1 0-1,-1 0 1,0 0 0,0 0 0,0 0 0,0 0 0,0 0-1,0 0 1,0 0 0,0 0 0,0 0 0,0 0 0,0 0-1,0 0 1,1 0 0,-1 0 0,0 0 0,0 0 0,0 0-1,0 0 1,0 0 0,0 0 0,0 0 0,0 0-1,0 0 1,0 0 0,0 0 0,0 0 0,0 0 0,0-1-1,0 1 1,1 0 0,-1 0 0,0 0 0,0 0 0,0 0-1,0 0 1,0 0 0,0 0 0,-2 22 505,-6 18-282,6-32-247,-1-1-1,2 1 1,-1-1-1,1 1 1,0-1-1,0 1 1,1 0-1,0-1 1,1 1 0,0 0-1,2 9 1,0-14-95,0 0 1,0 0-1,0-1 0,0 0 1,1 1-1,0-1 1,-1-1-1,1 1 1,0 0-1,0-1 1,-1 0-1,1 0 0,0 0 1,8 1-1,27 10-429,-36-11 519,-1 1 1,1 0-1,0 0 1,0 0 0,-1 0-1,1 0 1,-1 1 0,0-1-1,0 1 1,0-1 0,0 1-1,0 0 1,0 0 0,-1 0-1,0 0 1,1 0 0,-1 0-1,0 0 1,0 0 0,-1 1-1,1-1 1,-1 0 0,0 0-1,1 1 1,-1-1 0,-1 0-1,1 1 1,0-1 0,-1 0-1,0 1 1,0-1 0,0 0-1,0 0 1,0 0 0,-1 0-1,1 0 1,-3 4 0,-2 2 285,0 1 0,0-1 0,-1 0 0,0-1 0,-1 0 0,1 0 0,-2 0 0,1-1 0,-1 0 0,-10 5 0,9-5-255,0-1 0,-1 0 0,1-1 0,-2-1-1,1 0 1,0 0 0,-1-1 0,1 0 0,-1-1 0,0 0-1,-23-1 1,34-1-288,-1 0-1,0-1 1,1 0 0,-1 1-1,1-1 1,-1 0 0,1 1-1,-1-1 1,1 0 0,-1 0-1,1 0 1,0-1 0,-1 1-1,1 0 1,0 0 0,0-1-1,0 1 1,0-1 0,0 1-1,0-1 1,1 1 0,-1-1-1,0 1 1,1-1 0,-1 0-1,1 1 1,-1-3 0,-5-51-9271,6 52 8658,-1-45-10852</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5:00.424"/>
    </inkml:context>
    <inkml:brush xml:id="br0">
      <inkml:brushProperty name="width" value="0.025" units="cm"/>
      <inkml:brushProperty name="height" value="0.025" units="cm"/>
    </inkml:brush>
  </inkml:definitions>
  <inkml:trace contextRef="#ctx0" brushRef="#br0">1 78 17040,'0'0'8808,"68"-43"-7334,-39 39-321,7 1-897,4 1-224,5-1-256,3 1-1698,-1-5-1761,-2-6-3492</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52.569"/>
    </inkml:context>
    <inkml:brush xml:id="br0">
      <inkml:brushProperty name="width" value="0.025" units="cm"/>
      <inkml:brushProperty name="height" value="0.025" units="cm"/>
    </inkml:brush>
  </inkml:definitions>
  <inkml:trace contextRef="#ctx0" brushRef="#br0">262 72 16560,'0'0'1948,"3"-9"-421,5-32 592,-8 40-2063,0 0 1,0 1-1,0-1 0,0 0 0,0 0 0,0 0 1,-1 0-1,1 0 0,0 1 0,0-1 0,-1 0 1,1 0-1,-1 0 0,1 1 0,-1-1 0,1 0 1,-1 1-1,1-1 0,-1 0 0,1 1 0,-1-1 1,0 0-1,1 1 0,-1-1 0,0 1 0,0 0 1,1-1-1,-1 1 0,0-1 0,0 1 0,0 0 1,1 0-1,-1 0 0,0-1 0,0 1 0,-1 0 1,-32 1 481,31-1-417,-7 3-46,0-1 1,1 2 0,-1-1-1,1 1 1,-1 1-1,2-1 1,-1 2 0,0-1-1,1 1 1,0 0-1,0 1 1,1 0 0,-7 8-1,3-4 125,2 0 0,0 1-1,0 0 1,1 0 0,0 1 0,1 0-1,1 0 1,-8 21 0,13-32-186,1 0 1,-1-1-1,0 1 1,1 0-1,-1 0 0,1 0 1,-1 0-1,1 0 1,0 0-1,0 0 0,0 0 1,0 0-1,0 0 1,0 0-1,1 0 0,-1 0 1,1 0-1,-1 0 1,1 0-1,0 0 0,-1-1 1,1 1-1,0 0 1,1 0-1,-1-1 0,0 1 1,0-1-1,1 1 1,-1-1-1,0 1 0,1-1 1,0 0-1,2 2 1,1-1 12,1-1 1,0 1 0,0-1 0,1 0 0,-1-1 0,0 1 0,0-1 0,0 0 0,12-3 0,-1 1-5,0-2 1,0-1 0,0 0-1,0-1 1,-1 0-1,0-2 1,-1 0 0,24-15-1,-27 14-14,1 0 0,-1 0 0,-1-1-1,0-1 1,0 0 0,-1 0 0,-1-1 0,0 0 0,0 0-1,8-18 1,-15 26 1,-1 0-1,1-1 0,-1 1 0,0 0 1,0-1-1,0 1 0,-1-1 0,1-8 1,-1 13-13,0-1-1,0 0 1,-1 0 0,1 0 0,0 0 0,0 0 0,-1 0 0,1 0 0,0 1 0,-1-1 0,1 0 0,-1 0 0,1 0 0,-1 1 0,1-1-1,-1 0 1,0 1 0,1-1 0,-1 0 0,0 1 0,0-1 0,1 1 0,-1-1 0,0 1 0,0 0 0,0-1 0,0 1 0,0 0 0,1-1-1,-1 1 1,0 0 0,0 0 0,0 0 0,0 0 0,0 0 0,0 0 0,0 0 0,0 0 0,0 0 0,1 1 0,-1-1 0,0 0 0,0 0-1,0 1 1,0-1 0,0 1 0,-1 0 0,-3 1-6,0 1 0,0 0-1,0 1 1,0-1-1,0 1 1,1-1 0,0 2-1,-1-1 1,2 0 0,-1 1-1,0-1 1,1 1 0,-4 8-1,-3 4-17,1 0-1,-12 34 1,19-44-229,-1 0-1,1 1 1,1 0 0,-1-1 0,1 1 0,0 0 0,1 0 0,0-1 0,2 17 0,-1-21 118,-1-1 1,1 1 0,0 0 0,0 0 0,1-1-1,-1 1 1,0-1 0,1 1 0,0-1 0,0 0 0,-1 1-1,1-1 1,0 0 0,1 0 0,-1 0 0,0 0-1,1-1 1,-1 1 0,1-1 0,-1 1 0,1-1-1,0 0 1,-1 0 0,1 0 0,0-1 0,0 1 0,0 0-1,5-1 1,0 1-1284,0 0 0,0-1 0,0 0 1,0 0-1,13-3 0,10-8-6971</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54.990"/>
    </inkml:context>
    <inkml:brush xml:id="br0">
      <inkml:brushProperty name="width" value="0.025" units="cm"/>
      <inkml:brushProperty name="height" value="0.025" units="cm"/>
    </inkml:brush>
  </inkml:definitions>
  <inkml:trace contextRef="#ctx0" brushRef="#br0">33 126 64,'0'0'10314,"-33"-49"-9738,33 41-351,0 1-225,0-2-129,0 2-351,8 0-97,-1 0 481,-1-2 32,1 3 96,-2-1-32,-1 2 0,-2 1-288</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55.471"/>
    </inkml:context>
    <inkml:brush xml:id="br0">
      <inkml:brushProperty name="width" value="0.025" units="cm"/>
      <inkml:brushProperty name="height" value="0.025" units="cm"/>
    </inkml:brush>
  </inkml:definitions>
  <inkml:trace contextRef="#ctx0" brushRef="#br0">13 49 1217,'0'0'14691,"-12"7"-10804,242-16 748,0-12-4036,54-3-3025,-271 23 1268</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4:57.624"/>
    </inkml:context>
    <inkml:brush xml:id="br0">
      <inkml:brushProperty name="width" value="0.025" units="cm"/>
      <inkml:brushProperty name="height" value="0.025" units="cm"/>
    </inkml:brush>
  </inkml:definitions>
  <inkml:trace contextRef="#ctx0" brushRef="#br0">78 98 4869,'-29'-2'3343,"-20"-3"5266,53 4-5997,37-11-1236,192-2-41,-160 12-908,1-2 0,131-26 0,-202 29-701,17-6-911,-20 7 1023,0-1 0,1 1 0,-1 0 0,0 0 0,0-1-1,1 1 1,-1 0 0,0 0 0,0-1 0,0 1 0,1 0-1,-1 0 1,0-1 0,0 1 0,0 0 0,0-1 0,0 1-1,0 0 1,0-1 0,0 1 0,0 0 0,0-1 0,0 1 0,0-1-1,0 1 1,0 0 0,0-1 0,0 1 0,0 0 0,0-1-1,0 1 1,0 0 0,-1-1 0,-5-8-5465</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5:01.096"/>
    </inkml:context>
    <inkml:brush xml:id="br0">
      <inkml:brushProperty name="width" value="0.025" units="cm"/>
      <inkml:brushProperty name="height" value="0.025" units="cm"/>
    </inkml:brush>
  </inkml:definitions>
  <inkml:trace contextRef="#ctx0" brushRef="#br0">1 390 14414,'0'0'8728,"4"-10"-7666,5-10-685,1 1 1,0 1-1,2-1 0,0 2 0,19-22 0,88-88 387,-26 30-481,-88 91-224,12-12-84,-12 19-97,-8 11-62,-35 89 238,28-80-31,1 0 0,0 0-1,2 1 1,1 0 0,1 1 0,-5 43-1,10-65-106,0 0 0,0 0-1,0-1 1,1 1-1,-1 0 1,0 0 0,0 0-1,1-1 1,-1 1 0,1 0-1,-1-1 1,1 1-1,-1 0 1,1-1 0,-1 1-1,1-1 1,-1 1 0,1-1-1,0 1 1,-1-1-1,1 1 1,0-1 0,-1 0-1,1 1 1,0-1 0,0 0-1,0 1 1,-1-1-1,1 0 1,0 0 0,0 0-1,0 0 1,-1 0 0,1 0-1,0 0 1,0 0-1,0 0 1,-1 0 0,1-1-1,0 1 1,0 0-1,-1 0 1,1-1 0,1 0-1,37-14-4200,-5-11-525,0-6-1713</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5:01.455"/>
    </inkml:context>
    <inkml:brush xml:id="br0">
      <inkml:brushProperty name="width" value="0.025" units="cm"/>
      <inkml:brushProperty name="height" value="0.025" units="cm"/>
    </inkml:brush>
  </inkml:definitions>
  <inkml:trace contextRef="#ctx0" brushRef="#br0">140 0 9225,'0'0'5877,"-9"12"-4040,-5 5-1645,-56 77 3544,64-85-3136,-1 1 0,2 0-1,-1 0 1,1 1 0,1 0 0,0-1-1,1 2 1,-3 13 0,5-24-580,1 0 1,0 0-1,0 0 1,0 0-1,0 0 1,0-1 0,0 1-1,0 0 1,0 0-1,1 0 1,-1 0-1,0 0 1,0 0-1,1 0 1,-1 0-1,1-1 1,-1 1-1,1 0 1,-1 0-1,1-1 1,-1 1 0,1 0-1,-1 0 1,1-1-1,0 1 1,0-1-1,-1 1 1,1-1-1,0 1 1,0-1-1,0 1 1,-1-1-1,1 0 1,0 1-1,0-1 1,0 0-1,0 0 1,0 0 0,0 0-1,0 0 1,0 1-1,0-2 1,-1 1-1,1 0 1,0 0-1,0 0 1,0 0-1,0-1 1,1 1-1,4-2 127,-1 1-1,1-1 0,-1 0 0,1 0 0,-1-1 1,9-5-1,-2-1-53,0-1 0,-1 0 0,0 0 0,15-20 0,-22 24-14,1 0 1,-1 0-1,0 0 1,-1 0 0,0-1-1,0 0 1,0 0-1,-1 0 1,0 0 0,0 0-1,1-10 1,-3 14-53,0 1 1,-1-1-1,1 1 1,0 0-1,-1-1 1,0 1-1,0-1 1,0 1-1,0 0 1,0 0 0,0-1-1,0 1 1,-1 0-1,1 0 1,-1 0-1,0 0 1,1 1-1,-1-1 1,0 0-1,0 1 1,0-1-1,0 1 1,0 0-1,-1 0 1,1 0-1,0 0 1,0 0-1,-1 0 1,1 0-1,-1 1 1,1-1-1,-5 1 1,-52-8-1285,24 8-3674,26 0 1984,17 0-3699</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5:02.280"/>
    </inkml:context>
    <inkml:brush xml:id="br0">
      <inkml:brushProperty name="width" value="0.025" units="cm"/>
      <inkml:brushProperty name="height" value="0.025" units="cm"/>
    </inkml:brush>
  </inkml:definitions>
  <inkml:trace contextRef="#ctx0" brushRef="#br0">1 344 5830,'0'0'18673,"13"-13"-18043,300-313 1511,-313 325-2124,0 1 1,0 0 0,0 0-1,0 0 1,0 0 0,0-1-1,0 1 1,0 0 0,0 0-1,0 0 1,0 0 0,0-1-1,0 1 1,0 0 0,0 0-1,0 0 1,0 0 0,1 0-1,-1 0 1,0-1 0,0 1-1,0 0 1,0 0-1,0 0 1,0 0 0,1 0-1,-1 0 1,0 0 0,0 0-1,0 0 1,0 0 0,1 0-1,-1 0 1,0 0 0,0 0-1,0 0 1,0 0 0,1 0-1,-1 0 1,0 0 0,0 0-1,0 0 1,0 0 0,0 0-1,1 0 1,-1 0 0,0 0-1,0 0 1,0 0-1,0 0 1,0 0 0,1 0-1,-1 0 1,0 1 0,0-1-1,0 0 1,0 0 0,0 0-1,0 0 1,0 0 0,1 0-1,-1 1 1,-2 14 262,-10 24-156,-21 43 623,-42 155 1,73-230-751,-2 29-282,4-35 117,0-1 0,1 1 1,-1 0-1,0 0 0,1-1 1,-1 1-1,1 0 0,-1-1 1,0 1-1,1-1 0,-1 1 1,1 0-1,0-1 0,-1 1 1,1-1-1,-1 1 0,1-1 1,0 0-1,0 1 1,-1-1-1,1 0 0,0 1 1,-1-1-1,1 0 0,0 0 1,0 0-1,-1 0 0,1 0 1,0 1-1,0-1 0,0-1 1,-1 1-1,1 0 0,0 0 1,0 0-1,-1 0 0,1 0 1,0-1-1,0 1 0,-1 0 1,2-1-1,14-7-4642,0-8-1772</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5:02.651"/>
    </inkml:context>
    <inkml:brush xml:id="br0">
      <inkml:brushProperty name="width" value="0.025" units="cm"/>
      <inkml:brushProperty name="height" value="0.025" units="cm"/>
    </inkml:brush>
  </inkml:definitions>
  <inkml:trace contextRef="#ctx0" brushRef="#br0">206 1 19314,'0'0'3940,"-10"8"-2082,-13 12-1108,0 1 1,-21 27-1,36-39-685,0 0 1,1 1-1,0 0 0,1 0 0,0 1 1,0-1-1,1 1 0,1 1 1,-6 21-1,10-32-88,0 0 0,0 0 1,0 1-1,0-1 0,1 0 1,-1 0-1,1 0 0,-1 1 1,1-1-1,-1 0 0,1 0 1,-1 0-1,1 0 0,0 0 1,0 0-1,-1 0 0,1 0 1,0 0-1,0-1 0,0 1 1,0 0-1,0 0 0,0-1 0,0 1 1,1-1-1,-1 1 0,0-1 1,0 1-1,0-1 0,1 0 1,-1 0-1,0 1 0,0-1 1,0 0-1,1 0 0,-1 0 1,2-1-1,64 1-236,-46-1 189,-14 1 49,0 0 0,-1 1 0,1-1-1,-1 1 1,1 1 0,-1-1-1,0 1 1,1 0 0,-1 1 0,0-1-1,8 6 1,-12-6 77,1 0-1,-1-1 1,0 1-1,0 1 1,0-1-1,0 0 1,-1 0-1,1 1 1,-1-1 0,1 1-1,-1-1 1,0 1-1,0 0 1,0 0-1,0-1 1,0 1 0,-1 0-1,1 0 1,-1 0-1,0 0 1,0 0-1,0-1 1,0 1 0,0 0-1,-1 0 1,1 0-1,-1 0 1,-2 5-1,0-2 90,0 1-1,0-1 1,-1 0-1,0 1 0,0-2 1,-1 1-1,0-1 0,0 1 1,0-1-1,0-1 1,-1 1-1,-12 7 0,1-1 112,-1-1-1,0-1 1,-28 11-1,42-18-281,0 0 1,0-1-1,-1 0 0,1 0 1,0 0-1,-1 0 0,1-1 1,-1 1-1,1-1 0,-1 0 1,1-1-1,-1 1 0,-5-2 1,8 1-172,0 0 1,-1-1 0,1 1 0,0-1 0,1 1-1,-1-1 1,0 0 0,0 1 0,1-1-1,-1 0 1,1 0 0,-1 0 0,1-1 0,0 1-1,0 0 1,0 0 0,0-1 0,1 1-1,-1 0 1,0-1 0,1 1 0,0-1 0,-1 1-1,1-1 1,0-2 0,0-97-9333,7 40 2311</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25:03.025"/>
    </inkml:context>
    <inkml:brush xml:id="br0">
      <inkml:brushProperty name="width" value="0.025" units="cm"/>
      <inkml:brushProperty name="height" value="0.025" units="cm"/>
    </inkml:brush>
  </inkml:definitions>
  <inkml:trace contextRef="#ctx0" brushRef="#br0">0 73 8264,'0'0'14990,"57"-14"-13356,-40 12-1,6-2-576,3-1-865,3-1-160,1 1-1153,2-1-1697,-2-6-2531,-3-6-10539</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2:25.263"/>
    </inkml:context>
    <inkml:brush xml:id="br0">
      <inkml:brushProperty name="width" value="0.025" units="cm"/>
      <inkml:brushProperty name="height" value="0.025" units="cm"/>
    </inkml:brush>
  </inkml:definitions>
  <inkml:trace contextRef="#ctx0" brushRef="#br0">0 0 4869,'0'0'5039,"6"2"1187,19 8-4957,-12-2-587,0-1-1,1 0 1,18 6-1,-6-7-3911,3-3-5774,-20-3 3896</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2:25.604"/>
    </inkml:context>
    <inkml:brush xml:id="br0">
      <inkml:brushProperty name="width" value="0.025" units="cm"/>
      <inkml:brushProperty name="height" value="0.025" units="cm"/>
    </inkml:brush>
  </inkml:definitions>
  <inkml:trace contextRef="#ctx0" brushRef="#br0">1 1 5093,'0'0'6662,"53"39"-5349,-41-33-480,1-1-192,0 0-65,0 0-255,-1-1-225,-1 1-32,1 1 0,2 0-64,0 0 32,1-3-160,2 1-577,-4 0-1089,1 1-1313,-1-2-3683</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52.928"/>
    </inkml:context>
    <inkml:brush xml:id="br0">
      <inkml:brushProperty name="width" value="0.025" units="cm"/>
      <inkml:brushProperty name="height" value="0.025" units="cm"/>
    </inkml:brush>
  </inkml:definitions>
  <inkml:trace contextRef="#ctx0" brushRef="#br0">189 167 13869,'0'0'3230,"-10"11"-1848,5-6-1370,-92 101 4502,87-95-3917,1 2 0,0-1 0,1 1 0,0 0 0,1 1-1,0 0 1,2 0 0,-6 18 0,10-31-585,1 1 0,-1-1 0,1 1 0,0-1 1,0 1-1,-1-1 0,1 1 0,0-1 0,0 1 0,1 0 0,-1-1 1,0 1-1,0-1 0,1 1 0,-1-1 0,1 0 0,-1 1 0,1-1 1,0 1-1,-1-1 0,1 0 0,0 0 0,0 1 0,0-1 0,0 0 1,0 0-1,2 2 0,0-2 3,0 0-1,-1 0 1,1 0 0,0-1 0,0 1 0,0-1 0,-1 0 0,1 1-1,0-1 1,0-1 0,0 1 0,0 0 0,4-2 0,6 0-2,-1-2 1,0 0 0,0 0-1,0-1 1,19-12 0,-13 5-57,-2-2 0,0 0 1,0 0-1,-1-2 0,-1 0 1,-1 0-1,0-2 0,-1 1 1,11-24-1,-9 14-11,-2 0-1,0-1 1,-2 0 0,-1-1-1,9-56 1,-17 83 34,-1 0 0,1 0 1,-1 0-1,1 0 0,-1 0 0,0 0 0,0 1 0,0-1 0,0 0 1,0 0-1,-1 0 0,1 0 0,-2-4 0,-10 20-63,-16 47 295,20-38 137,1 1 1,1 0 0,1 0 0,-4 48 0,8-60-454,1 1 1,1-1-1,0 1 1,6 23 0,-5-29-438,0 0 0,1 0 1,0 0-1,0-1 0,0 1 1,1-1-1,0 0 0,0 0 1,7 7-1,3 0-6127</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2:25.963"/>
    </inkml:context>
    <inkml:brush xml:id="br0">
      <inkml:brushProperty name="width" value="0.025" units="cm"/>
      <inkml:brushProperty name="height" value="0.025" units="cm"/>
    </inkml:brush>
  </inkml:definitions>
  <inkml:trace contextRef="#ctx0" brushRef="#br0">0 0 6822,'0'0'2408,"10"6"-1399,5 1-833,0 1 0,1-2 1,0 0-1,1-1 0,18 4 0,13 3-4958,18 19 5625,-52-23-103,-1-1 0,1 0 1,1-2-1,-1 1 0,31 5 0,9 2-1998,75 37-9143,-98-36 11202,-17-8-1389</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2:26.339"/>
    </inkml:context>
    <inkml:brush xml:id="br0">
      <inkml:brushProperty name="width" value="0.025" units="cm"/>
      <inkml:brushProperty name="height" value="0.025" units="cm"/>
    </inkml:brush>
  </inkml:definitions>
  <inkml:trace contextRef="#ctx0" brushRef="#br0">1 1 4516,'0'0'4351,"8"2"-8024,1 0 3475,0 1 0,0 0 0,-1 1 0,11 6 1,21 19 6231,-31-23-5636,0 0 0,0 0 0,0-1 0,1 0 1,0 0-1,0-1 0,0-1 0,18 4 0,-16-4-315,-1 1 0,1 0 0,-1 0 0,1 1 0,-1 0 0,12 9 0,-18-11 879</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2:26.668"/>
    </inkml:context>
    <inkml:brush xml:id="br0">
      <inkml:brushProperty name="width" value="0.025" units="cm"/>
      <inkml:brushProperty name="height" value="0.025" units="cm"/>
    </inkml:brush>
  </inkml:definitions>
  <inkml:trace contextRef="#ctx0" brushRef="#br0">1 1 5733,'0'0'6951,"53"40"-6503,-49-39-159,1 0-257,-3-1-673,3 0-1217,3 3-1281,2-1-3363</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2:27.027"/>
    </inkml:context>
    <inkml:brush xml:id="br0">
      <inkml:brushProperty name="width" value="0.025" units="cm"/>
      <inkml:brushProperty name="height" value="0.025" units="cm"/>
    </inkml:brush>
  </inkml:definitions>
  <inkml:trace contextRef="#ctx0" brushRef="#br0">0 1 3908,'0'0'2530,"9"3"-2076,15 7-377,136 56 7015,-91-38-7786,-62-25-183,0-1 406,0 0 0,-1 1 1,1 1-1,0-1 0,-1 1 1,0 0-1,0 0 1,0 1-1,8 7 0,-9-4-3853</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2:27.512"/>
    </inkml:context>
    <inkml:brush xml:id="br0">
      <inkml:brushProperty name="width" value="0.025" units="cm"/>
      <inkml:brushProperty name="height" value="0.025" units="cm"/>
    </inkml:brush>
  </inkml:definitions>
  <inkml:trace contextRef="#ctx0" brushRef="#br0">0 0 11531,'0'0'2915,"66"33"-2243,-38-24-415,0 0-33,2-2-32,-2 2-128,-1 0-128,-2 0-160,-2 2-65,-2-2 225,-4 0-192,-3-2-1089,-2-2-1218,-2 1-1633</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2:27.855"/>
    </inkml:context>
    <inkml:brush xml:id="br0">
      <inkml:brushProperty name="width" value="0.025" units="cm"/>
      <inkml:brushProperty name="height" value="0.025" units="cm"/>
    </inkml:brush>
  </inkml:definitions>
  <inkml:trace contextRef="#ctx0" brushRef="#br0">1 0 3267,'0'0'3395,"54"32"-800,-34-16-705,0-5-513,-2-2-544,-2-7-449,-4-2-384,-1 0-1345,-1-2-1154,-2-3-3490</inkml:trace>
  <inkml:trace contextRef="#ctx0" brushRef="#br0" timeOffset="1">454 172 7944,'0'0'416,"63"24"-865,-44-21-1985</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2:28.182"/>
    </inkml:context>
    <inkml:brush xml:id="br0">
      <inkml:brushProperty name="width" value="0.025" units="cm"/>
      <inkml:brushProperty name="height" value="0.025" units="cm"/>
    </inkml:brush>
  </inkml:definitions>
  <inkml:trace contextRef="#ctx0" brushRef="#br0">0 0 5189,'0'0'6022,"48"27"-4869,-26-17 224,-2-6-961,-2 0-448,-1-2-352,-2 0-481,0 1-192,-1 1 545,-1 1 448,3 2 96,1 0 256,1 0-224,0-1-352,0 0-1762,-2 0-3716</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2:28.844"/>
    </inkml:context>
    <inkml:brush xml:id="br0">
      <inkml:brushProperty name="width" value="0.025" units="cm"/>
      <inkml:brushProperty name="height" value="0.025" units="cm"/>
    </inkml:brush>
  </inkml:definitions>
  <inkml:trace contextRef="#ctx0" brushRef="#br0">1 1 11179,'0'0'9080,"12"7"-8455,0 1-849,153 88 1887,-70-56-5284,-78-34 442,1-1-1,0-1 1,25 3-1,-29-6-434</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2:29.200"/>
    </inkml:context>
    <inkml:brush xml:id="br0">
      <inkml:brushProperty name="width" value="0.025" units="cm"/>
      <inkml:brushProperty name="height" value="0.025" units="cm"/>
    </inkml:brush>
  </inkml:definitions>
  <inkml:trace contextRef="#ctx0" brushRef="#br0">0 1 5509,'0'0'3652,"58"37"-2243,-37-22-864,0-3-449,-1 1-64,1-3-321,-2-2-575,-4-1-546,-1-4 577,-3-1 673,-3-1 32,0 0-1249</inkml:trace>
  <inkml:trace contextRef="#ctx0" brushRef="#br0" timeOffset="1">541 244 9065,'0'0'4612,"53"42"-4388,-45-42-672,-2 0-962,-1 0-415,2 0-2243</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2:29.557"/>
    </inkml:context>
    <inkml:brush xml:id="br0">
      <inkml:brushProperty name="width" value="0.025" units="cm"/>
      <inkml:brushProperty name="height" value="0.025" units="cm"/>
    </inkml:brush>
  </inkml:definitions>
  <inkml:trace contextRef="#ctx0" brushRef="#br0">1 0 7079,'0'0'2311,"9"6"-1099,10 5-1004,1-2 0,-1 1 1,1-2-1,1-1 0,-1 0 0,1-2 0,43 6 1,-54-10-245,0 1 1,0 0 0,0 1 0,-1 0 0,1 0 0,-1 1 0,1 0 0,-1 1 0,0 0 0,-1 0-1,14 11 1,-14-9 404,0-1-1,1-1 0,0 1 1,0-1-1,1-1 0,-1 0 0,1 0 1,0-1-1,0 0 0,0 0 1,18 1-1,-28-4-993</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53.596"/>
    </inkml:context>
    <inkml:brush xml:id="br0">
      <inkml:brushProperty name="width" value="0.025" units="cm"/>
      <inkml:brushProperty name="height" value="0.025" units="cm"/>
    </inkml:brush>
  </inkml:definitions>
  <inkml:trace contextRef="#ctx0" brushRef="#br0">36 23 13357,'0'0'6251,"-2"9"-5071,-2 9-781,-6 27 1440,2 0-1,-3 60 1,10-104-1799,1 0 0,0 0 0,0 0 1,0 0-1,0 0 0,0-1 0,0 1 1,1 0-1,-1 0 0,0 0 1,0 0-1,1 0 0,-1 0 0,0 0 1,1-1-1,-1 1 0,1 0 0,-1 0 1,1-1-1,-1 1 0,1 0 0,0-1 1,-1 1-1,1 0 0,0-1 1,0 1-1,-1-1 0,2 1 0,0-1 38,-1 1 0,1-1 1,0 0-1,-1 0 0,1 0 0,0 0 0,-1 0 0,1-1 0,0 1 0,-1 0 0,1-1 0,-1 0 0,1 1 1,1-2-1,4-1 54,-1 0 1,0-1-1,0 0 1,0-1 0,0 1-1,5-7 1,-4 3-164,0-1 1,0 0 0,-1 0-1,-1-1 1,1 0 0,-1 0-1,-1 0 1,0 0 0,-1-1-1,0 0 1,0 1 0,-1-1-1,-1 0 1,0 0 0,0-1-1,-1 1 1,0 0-1,-3-14 1,3 24 20,0 0 0,0 0-1,0 0 1,-1 1 0,1-1 0,0 0-1,-1 0 1,1 0 0,0 0-1,-1 0 1,1 1 0,-1-1 0,1 0-1,-1 0 1,0 1 0,1-1-1,-1 0 1,0 1 0,1-1 0,-1 1-1,0-1 1,0 1 0,1-1 0,-1 1-1,0 0 1,0-1 0,0 1-1,0 0 1,0-1 0,0 1 0,0 0-1,1 0 1,-1 0 0,0 0 0,0 0-1,0 0 1,0 0 0,0 0-1,0 1 1,0-1 0,-1 0 0,0 1-1,0 0 0,1 0 0,-1 0 1,0 0-1,0 0 0,1 0 1,-1 0-1,1 0 0,-1 1 0,1-1 1,-1 1-1,1-1 0,0 1 0,0-1 1,-1 1-1,1 0 0,-1 3 1,0 0-31,0-1 1,1 1 0,0 0-1,0 0 1,0 0 0,0 0-1,1 0 1,0 1 0,0-1-1,0 0 1,1 0 0,-1 0-1,1 0 1,0 0 0,1 0-1,-1 0 1,1-1 0,0 1-1,0 0 1,1-1 0,-1 0-1,7 9 1,-5-9-385,0 0 0,0 0 0,1-1-1,-1 1 1,1-1 0,0 0 0,0 0 0,8 3 0,-5-3-875,0 0 1,0-1-1,1 0 1,-1 0-1,17 1 1,8-2-4285</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2:30.227"/>
    </inkml:context>
    <inkml:brush xml:id="br0">
      <inkml:brushProperty name="width" value="0.025" units="cm"/>
      <inkml:brushProperty name="height" value="0.025" units="cm"/>
    </inkml:brush>
  </inkml:definitions>
  <inkml:trace contextRef="#ctx0" brushRef="#br0">1 1 8808,'0'0'10570,"59"50"-9641,-33-34-192,4 1-257,2 3-255,3-4-161,0-3-353,-3 0-1536,-2-5-1186,-6-2-2274,-6-2-3492</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2:30.555"/>
    </inkml:context>
    <inkml:brush xml:id="br0">
      <inkml:brushProperty name="width" value="0.025" units="cm"/>
      <inkml:brushProperty name="height" value="0.025" units="cm"/>
    </inkml:brush>
  </inkml:definitions>
  <inkml:trace contextRef="#ctx0" brushRef="#br0">0 0 10410,'0'0'2690,"69"53"-1056,-48-41-481,-2-3-801,-2-4-320,0-4-320,-4-1-609,0 0 0,0 0-608,-1 0-609,1-1-1794</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2:30.897"/>
    </inkml:context>
    <inkml:brush xml:id="br0">
      <inkml:brushProperty name="width" value="0.025" units="cm"/>
      <inkml:brushProperty name="height" value="0.025" units="cm"/>
    </inkml:brush>
  </inkml:definitions>
  <inkml:trace contextRef="#ctx0" brushRef="#br0">1 0 1217,'0'0'6887,"61"35"-6119,-46-27-768,-3-1-672,0-2-577,-2-1-1186</inkml:trace>
  <inkml:trace contextRef="#ctx0" brushRef="#br0" timeOffset="1">272 127 3171,'0'0'3171,"60"33"-1025,-44-24-897,-2-4-832,0-1-129,-3 1 32,1-3-224,0 0-192,-3 0-769,0-1-320,-5-1-1441</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2:31.425"/>
    </inkml:context>
    <inkml:brush xml:id="br0">
      <inkml:brushProperty name="width" value="0.025" units="cm"/>
      <inkml:brushProperty name="height" value="0.025" units="cm"/>
    </inkml:brush>
  </inkml:definitions>
  <inkml:trace contextRef="#ctx0" brushRef="#br0">0 0 4164,'0'0'14029,"59"23"-12651,-40-16-257,1 3-225,1-1-287,3 2-225,-3 0-256,0 0-95,3-2-322,-2-1-608,3-3-832,-4 0-609,0-2-1826,-1-2-4324</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2:59.220"/>
    </inkml:context>
    <inkml:brush xml:id="br0">
      <inkml:brushProperty name="width" value="0.025" units="cm"/>
      <inkml:brushProperty name="height" value="0.025" units="cm"/>
    </inkml:brush>
  </inkml:definitions>
  <inkml:trace contextRef="#ctx0" brushRef="#br0">85 35 7431,'0'-2'668,"0"-1"0,1 1 0,-1 0 0,0-1 0,0 1 0,0 0 0,-1-1 0,1 1-1,-1 0 1,1-1 0,-1 1 0,-1-3 0,2 4-519,-1 1 0,1 0 0,-1 0 0,1 0-1,-1 0 1,1 0 0,0 0 0,-1 0 0,1 0 0,-1 0-1,1 0 1,-1 0 0,1 0 0,-1 0 0,1 0 0,0 1 0,-1-1-1,1 0 1,-1 0 0,1 0 0,0 1 0,-1-1 0,1 0-1,0 0 1,-1 1 0,1-1 0,0 0 0,-1 1 0,1-1-1,0 0 1,-1 1 0,1-1 0,0 1 0,0-1 0,0 0-1,-1 1 1,-5 8 456,1 1 1,0-1-1,0 1 0,-4 11 0,1 3-135,0 0 0,2 0 0,1 1-1,0 0 1,2 0 0,1 0 0,3 50 0,-1-74-463,0 0 0,0 1 0,0-1 1,0 0-1,0 0 0,1 0 1,-1 0-1,0 0 0,1 0 1,-1 0-1,1 0 0,-1 0 0,1 0 1,0 0-1,-1 0 0,1 0 1,0 0-1,0-1 0,-1 1 1,1 0-1,0 0 0,0-1 0,0 1 1,0-1-1,0 1 0,0-1 1,0 1-1,2 0 0,0-1 10,-1 0-1,1 0 0,0 0 1,0 0-1,0 0 1,-1-1-1,1 1 1,0-1-1,0 0 0,-1 1 1,4-3-1,5-2 18,0-1-1,0 0 1,-1 0 0,12-10-1,6-10-162,-1-2 0,-2 0 1,26-37-1,-46 58 148,-5 7-13,0 0 0,0 0 1,0 0-1,0-1 0,1 1 1,-1 0-1,0 0 0,0 0 0,0-1 1,0 1-1,0 0 0,0 0 1,0 0-1,1 0 0,-1 0 1,0-1-1,0 1 0,0 0 1,0 0-1,0 0 0,1 0 1,-1 0-1,0 0 0,0 0 1,0-1-1,1 1 0,-1 0 1,0 0-1,0 0 0,0 0 0,1 0 1,-1 0-1,0 0 0,0 0 1,0 0-1,1 0 0,-1 0 1,0 0-1,0 0 0,0 1 1,1-1-1,-1 0 0,0 0 1,0 0-1,0 0 0,1 0 1,-1 0-1,0 0 0,0 1 1,3 14 271,-4 31 133,1-35-317,-1-9-85,1 0 0,0 0-1,0 0 1,0 0 0,0 0-1,0 0 1,0 0 0,1 0-1,-1 0 1,1 0 0,-1 0-1,1 0 1,0 0 0,0-1-1,0 1 1,0 0 0,0 0-1,0-1 1,0 1 0,1-1-1,1 3 1,-1-3-3,0-1-1,1 1 0,-1 0 1,1-1-1,-1 0 1,1 1-1,-1-1 0,1 0 1,-1 0-1,1-1 1,-1 1-1,1 0 0,-1-1 1,1 1-1,-1-1 1,0 0-1,1 0 1,2-2-1,5-1-41,-1-1 1,0-1 0,0 0-1,9-7 1,-13 8 1,1 0 1,0 1 0,0-1 0,0 2-1,0-1 1,0 1 0,1 0-1,0 0 1,-1 0 0,1 1 0,12-2-1,-18 4 43,0 0-1,-1 1 0,1-1 1,-1 0-1,1 1 1,0-1-1,-1 1 0,1-1 1,-1 0-1,1 1 0,-1-1 1,0 1-1,1 0 1,-1-1-1,1 1 0,-1-1 1,0 1-1,1-1 0,-1 1 1,0 0-1,0-1 0,0 1 1,1 0-1,-1-1 1,0 1-1,0 0 0,0-1 1,0 1-1,0 0 0,0 0 1,0 30 508,-1-23-333,-3 83-141,8-95-4795,8-15-367,-9-9-1959</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2:59.577"/>
    </inkml:context>
    <inkml:brush xml:id="br0">
      <inkml:brushProperty name="width" value="0.025" units="cm"/>
      <inkml:brushProperty name="height" value="0.025" units="cm"/>
    </inkml:brush>
  </inkml:definitions>
  <inkml:trace contextRef="#ctx0" brushRef="#br0">1 0 20980,'0'0'4772</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01.636"/>
    </inkml:context>
    <inkml:brush xml:id="br0">
      <inkml:brushProperty name="width" value="0.025" units="cm"/>
      <inkml:brushProperty name="height" value="0.025" units="cm"/>
    </inkml:brush>
  </inkml:definitions>
  <inkml:trace contextRef="#ctx0" brushRef="#br0">244 108 14189,'1'-2'354,"0"1"-1,0 0 0,-1 0 0,1-1 0,-1 1 0,1 0 0,-1-1 0,0 1 0,1 0 1,-1-1-1,0 1 0,0-1 0,0 1 0,0 0 0,0-1 0,-1 1 0,1-1 0,0 1 1,0 0-1,-1-1 0,0-1 0,0 2-166,0 0 0,0 0 1,0 0-1,0 0 0,0 0 1,0 1-1,-1-1 0,1 0 0,0 1 1,0-1-1,0 1 0,-1-1 1,1 1-1,0 0 0,-1 0 0,1-1 1,0 1-1,-3 0 0,-2 0-71,1 1-1,-1-1 1,0 1-1,0 0 0,1 0 1,-1 1-1,0-1 1,1 2-1,-9 3 1,3 1 7,-1 1 0,1 0 1,0 1-1,1 0 1,-15 17-1,20-20-75,0 0 0,1 0-1,-1 1 1,1 0 0,0-1-1,1 1 1,0 1 0,0-1 0,0 0-1,1 1 1,-2 10 0,4-17-47,0-1 1,0 1-1,0-1 1,0 1-1,0-1 0,0 1 1,0-1-1,0 1 1,0-1-1,0 1 1,0-1-1,0 1 0,0-1 1,0 1-1,1-1 1,-1 1-1,0-1 1,0 1-1,1-1 0,-1 1 1,0-1-1,1 1 1,-1-1-1,0 0 1,1 1-1,-1-1 0,1 0 1,-1 1-1,1-1 1,-1 0-1,0 1 1,1-1-1,-1 0 0,2 0 1,21-2 37,21-18-53,-27 8-292,-1-1 1,0-1 0,21-25 0,-5 6-1,-31 34 299,-1-1-1,1 1 1,-1 0 0,1-1 0,0 1-1,-1 0 1,0 0 0,1-1 0,-1 1 0,1 0-1,-1 0 1,0 0 0,0 0 0,1-1 0,-1 1-1,0 0 1,0 0 0,0 0 0,0 0-1,0 0 1,0 0 0,0 0 0,0-1 0,0 1-1,-1 1 1,2 34 221,1 74 414,-5 131 522,1-223-890,-1 0 1,-1-1-1,0 1 0,-1-1 1,-1 0-1,-9 18 0,10-25-120,0 0 0,0-1 0,-1 1 0,0-1 0,-1 0 0,0-1 0,0 0 0,-1 0 0,0 0 0,-1-1 0,-10 8 0,17-14-125,0 0-1,0 1 1,0-1 0,0 0-1,0 0 1,0 0 0,0 0-1,0 0 1,0-1 0,-1 1-1,1-1 1,0 1 0,0-1-1,-1 0 1,1 0 0,0 0-1,-1 0 1,1 0 0,0 0-1,-1-1 1,1 1 0,0-1-1,0 0 1,0 0 0,0 1-1,-1-1 1,1-1 0,0 1-1,1 0 1,-1 0 0,0-1-1,0 1 1,0-1 0,1 1-1,-1-1 1,1 0 0,-1 0-1,1 0 1,0 0 0,0 0-1,0 0 1,0 0-1,0 0 1,0 0 0,1 0-1,-2-5 1,-2-7-107,1 0 0,0-1-1,2 1 1,-1-1-1,1 1 1,2-16 0,1 19 74,0 0 1,0 0 0,1 0-1,1 1 1,0 0 0,0 0-1,1 0 1,0 0 0,1 0-1,0 1 1,0 0-1,1 1 1,8-9 0,18-17-78,62-50 1,-74 66 88,31-24-13,72-65-110,-108 91 114,-1 0 1,0 0-1,-2-2 1,0 1 0,13-25-1,-23 37 27,0-1 0,-1 0 0,0 0 0,0 0 0,0 0-1,-1 0 1,0-1 0,1-12 0,-2 19-14,-1-1 1,1 0-1,-1 1 1,1-1-1,-1 1 0,1-1 1,-1 0-1,0 1 1,1-1-1,-1 1 0,0 0 1,1-1-1,-1 1 1,0-1-1,0 1 0,1 0 1,-1 0-1,0-1 1,0 1-1,0 0 0,1 0 1,-1 0-1,0 0 1,0 0-1,0 0 0,1 0 1,-1 0-1,0 0 1,0 1-1,0-1 0,1 0 1,-1 0-1,0 1 1,0-1-1,0 1 1,-31 10-27,19 0 38,2 1 1,-1 0-1,1 1 1,1 0-1,-16 26 1,21-32 11,1 0 1,0 1 0,0 0-1,1 0 1,0 0 0,0 0-1,1 0 1,0 0 0,1 1-1,-1-1 1,2 1 0,-1 16-1,2-24-19,0 0-1,0 0 1,0 0-1,0 0 1,0 0-1,1 0 1,-1 0-1,0 0 1,0-1-1,1 1 1,-1 0-1,0-1 1,1 1-1,-1-1 1,0 0-1,1 1 1,-1-1-1,1 0 0,-1 0 1,1 0-1,-1 0 1,0 0-1,1 0 1,1 0-1,41-4 48,-31-1-68,1-1 0,0 0 0,-1-1 0,0 0-1,-1-1 1,1 0 0,18-18 0,43-26-50,-72 51 67,-1 0 1,1 0 0,-1 0-1,1 1 1,-1-1-1,1 0 1,-1 1-1,1 0 1,0-1 0,-1 1-1,1 0 1,0 0-1,-1 0 1,1 0 0,2 0-1,-3 0 7,0 1 0,0-1 0,-1 1 0,1-1 0,0 0 0,0 1 0,-1 0 0,1-1 0,0 1 0,-1-1 0,1 1 0,-1 0 0,1-1 0,-1 1 0,1 0-1,-1 0 1,1-1 0,-1 1 0,0 0 0,1 0 0,-1 1 0,1 6 62,0-1 0,0 1 0,-1 0 0,0 0 0,-1 12 0,-1 2 62,2-19-118,0-1 0,0 0-1,0 1 1,0-1 0,0 0 0,1 1 0,-1-1 0,1 0 0,-1 0 0,1 1 0,0-1 0,0 0 0,0 0 0,0 0-1,3 4 1,-3-5-3,1 0-1,0 0 0,-1-1 0,1 1 0,0 0 1,0-1-1,0 0 0,-1 1 0,1-1 0,0 0 1,0 0-1,0 0 0,0 0 0,0 0 0,0 0 1,0-1-1,-1 1 0,1 0 0,0-1 1,3-1-1,5-2-36,0-1 1,0 0 0,-1-1 0,0 0-1,0 0 1,0-1 0,-1 0 0,0-1-1,8-9 1,39-31-117,-55 48 146,0-1 0,0 1 0,0 0 0,1 0-1,-1-1 1,0 1 0,1 0 0,-1 0 0,0 0 0,0 0-1,1-1 1,-1 1 0,0 0 0,1 0 0,-1 0-1,0 0 1,1 0 0,-1 0 0,0 0 0,1 0 0,-1 0-1,0 0 1,1 0 0,-1 0 0,0 0 0,1 0-1,-1 0 1,0 0 0,1 0 0,-1 0 0,0 1-1,0-1 1,1 0 0,-1 0 0,0 0 0,1 1 0,-1-1-1,0 0 1,0 0 0,1 0 0,-1 1 0,0-1-1,0 0 1,0 1 0,3 21 175,-12 39 46,7-48-315,2-7-1309,1-6 1151,-1 1 1,0-1-1,0 0 0,1 0 0,-1 1 0,0-1 0,0 0 0,1 0 1,-1 0-1,0 1 0,1-1 0,-1 0 0,0 0 0,1 0 0,-1 0 0,0 0 1,1 0-1,-1 0 0,0 1 0,1-1 0,-1 0 0,0 0 0,1 0 1,-1 0-1,0-1 0,1 1 0,-1 0 0,0 0 0,1 0 0,-1 0 0,0 0 1,1 0-1,-1 0 0,0-1 0,1 1 0,-1 0 0,1-1 0,9-6-6252</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02.744"/>
    </inkml:context>
    <inkml:brush xml:id="br0">
      <inkml:brushProperty name="width" value="0.025" units="cm"/>
      <inkml:brushProperty name="height" value="0.025" units="cm"/>
    </inkml:brush>
  </inkml:definitions>
  <inkml:trace contextRef="#ctx0" brushRef="#br0">5 287 14958,'-1'1'546,"0"1"0,1-1 0,-1 1 0,1-1 0,-1 1-1,1 0 1,0-1 0,0 1 0,0-1 0,0 1 0,0 0 0,0-1 0,0 1 0,0 0-1,1-1 1,-1 1 0,1 2 0,0-3-350,0 0 1,0 0-1,0 0 0,-1 0 1,1 0-1,0 0 0,0-1 0,0 1 1,1 0-1,-1 0 0,0-1 0,0 1 1,0 0-1,0-1 0,1 1 0,-1-1 1,2 1-1,4 0-108,0 0 0,0-1 0,1 1 1,-1-2-1,0 1 0,12-3 0,-13 2-69,-1-1 0,0 1 0,0-1 0,0-1 0,0 1-1,0-1 1,-1 0 0,7-5 0,-9 7-3,-1 0 0,1 0 0,0 0 0,-1 0-1,1-1 1,-1 1 0,0-1 0,1 1 0,-1-1 0,0 1-1,0-1 1,0 0 0,0 0 0,0 0 0,0 1 0,-1-1-1,1 0 1,0 0 0,-1 0 0,0 0 0,1 0 0,-1 0-1,0 0 1,0 0 0,0-2 0,-3 3 16,1 0-1,0 1 1,0 0 0,-1-1-1,1 1 1,0 0-1,-1 0 1,1 0 0,0 0-1,0 1 1,-1-1 0,1 1-1,-3 0 1,-2 4 22,-1 0-1,1 1 1,0 0 0,1 0-1,0 1 1,0-1 0,0 1-1,1 1 1,0-1 0,0 1-1,0 0 1,1 0-1,1 0 1,-1 0 0,1 1-1,1-1 1,0 1 0,0 0-1,-1 13 1,4-21-54,-1 0 0,1 0 0,0 0 0,-1 0 0,1 0 0,0 0 0,0 0 0,0 0 0,-1 0 0,1 0 0,0-1 0,0 1 0,0 0 0,1 0 0,-1-1 0,0 1 0,0-1 0,0 1 0,0-1 0,1 0 0,-1 1 0,0-1 0,0 0 0,0 0 0,1 0 0,-1 0 0,0 0 0,1 0 0,-1 0 0,0 0 0,2-1 0,45-4-475,22-17-713,-55 16 1311,-1 1-1,0 0 0,1 1 1,0 1-1,0 1 1,19-2-1,-32 14 1247,-2-6-627,0-8-419,0-17-577,-1 8-259,1 0 1,0 0-1,1 0 0,1 0 0,0 1 0,5-17 1,-6 28 225,0-1 1,1 1-1,-1 0 1,1-1-1,-1 1 1,1 0 0,-1 0-1,1 0 1,0 0-1,0 0 1,-1 1-1,1-1 1,0 0-1,0 1 1,0 0 0,0-1-1,0 1 1,0 0-1,0 0 1,0 0-1,0 0 1,0 0 0,1 1-1,53 4-4355,-52-4 4056,58 6-8614,-33-7 17606,-33-4-4719,-7-3-1081,7 8-2336,1-1 0,0 0 0,0 1 0,0-1-1,-1 1 1,1 0 0,0 0 0,0 1 0,0-1 0,0 1 0,0-1 0,1 1-1,-1 0 1,0 0 0,1 0 0,-1 0 0,1 0 0,0 1 0,0-1 0,0 1 0,0 0-1,0-1 1,-2 6 0,1-4-152,1 0-1,0 1 1,0-1 0,0 0-1,1 1 1,0-1 0,0 0-1,0 1 1,0 0 0,0-1-1,1 1 1,0-1 0,0 1-1,0 0 1,1-1 0,1 8-1,-1-10-119,0 0 0,0-1 0,1 1-1,-1-1 1,0 0 0,1 1-1,-1-1 1,1 0 0,-1 0 0,1 0-1,-1 0 1,1 0 0,0 0 0,0-1-1,-1 1 1,1 0 0,0-1 0,0 1-1,0-1 1,0 0 0,-1 0-1,1 0 1,0 0 0,0 0 0,0 0-1,0 0 1,0 0 0,0-1 0,2 0-1,2 0-134,0 0-1,0-1 0,-1 0 0,1 0 1,0 0-1,-1 0 0,0-1 0,8-4 0,-3-1-53,0-1 0,-1 0 0,0 0 0,0-1 0,-1 0 0,-1-1 0,1 0 0,-2 0-1,12-24 1,-24 52 679,2-6-208,0 1 1,1 0-1,0 0 0,1 1 1,0-1-1,1 1 0,0-1 1,2 16-1,-1-27-274,1 1 0,0 0 0,0 0 0,0 0 0,0-1 0,0 1 0,0 0 0,0-1 0,1 1-1,-1-1 1,1 0 0,-1 1 0,1-1 0,-1 0 0,1 0 0,0 0 0,-1 0 0,1 0 0,0 0 0,0-1 0,0 1 0,0-1-1,0 1 1,0-1 0,0 0 0,0 1 0,0-1 0,0 0 0,0 0 0,-1 0 0,1-1 0,0 1 0,4-1 0,1 0 8,1 0 0,-1-1 0,1 0 0,-1 0 1,0 0-1,0-1 0,11-6 0,3-6-100,-2-1-1,0-2 1,-1 0-1,0 0 1,-2-2 0,0 0-1,-1-1 1,-1 0-1,-2-1 1,0-1 0,-1 0-1,-1-1 1,-1 0-1,-1 0 1,5-30-1,-12 52 113,-1 0-1,1 1 1,-1-1-1,0 0 0,0 0 1,1 0-1,-1 0 0,0 0 1,-1 0-1,1 0 0,0 0 1,0 0-1,-1 0 0,0 0 1,1 0-1,-1 0 0,0 0 1,-1-2-1,1 4-6,0 0-1,-1-1 1,1 1-1,-1 0 1,1 0-1,0 0 1,-1 0-1,1 0 1,0 1 0,-1-1-1,1 0 1,0 1-1,-1-1 1,1 0-1,0 1 1,-1 0-1,1-1 1,0 1-1,0 0 1,0 0-1,0-1 1,0 1 0,0 0-1,0 0 1,0 0-1,-1 2 1,-13 10 184,1 0-1,1 0 1,0 2 0,0-1 0,-17 30 0,24-35-114,2 0-1,-1 0 1,1 0 0,0 1-1,1-1 1,0 1 0,0 0-1,1 0 1,1 0 0,0 0 0,0 0-1,1 17 1,1-23-312,0-1 0,0 1 0,0 0 0,0 0 0,1-1 0,-1 1 0,1-1 0,0 1 1,0-1-1,0 0 0,1 0 0,-1 0 0,1 0 0,0 0 0,0 0 0,0-1 0,0 1 0,0-1 0,0 0 0,1 0 0,4 2 0,0 0-988,1-1 0,-1 0-1,1 0 1,0-1 0,-1 0-1,1 0 1,0-1-1,11 0 1,11-1-13507</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07.174"/>
    </inkml:context>
    <inkml:brush xml:id="br0">
      <inkml:brushProperty name="width" value="0.025" units="cm"/>
      <inkml:brushProperty name="height" value="0.025" units="cm"/>
    </inkml:brush>
  </inkml:definitions>
  <inkml:trace contextRef="#ctx0" brushRef="#br0">187 295 15855,'0'0'5621,"2"-10"-2781,8-32-832,-10 41-1937,0 0 1,0 0 0,0 0 0,0 0 0,0 0-1,0 1 1,0-1 0,-1 0 0,1 0-1,0 0 1,-1 0 0,1 1 0,0-1 0,-1 0-1,1 0 1,-1 1 0,1-1 0,-1 0 0,1 1-1,-1-1 1,1 0 0,-1 1 0,0-1 0,0 1-1,1-1 1,-1 1 0,0-1 0,1 1-1,-1 0 1,0-1 0,0 1 0,0 0 0,0 0-1,1 0 1,-1-1 0,0 1 0,0 0 0,0 0-1,0 0 1,0 0 0,1 0 0,-1 1-1,0-1 1,0 0 0,-1 1 0,-37 7 368,29-3-402,1 0 0,0 1 1,1 0-1,-1 1 0,1 0 1,0 0-1,1 1 0,0 0 1,0 0-1,1 0 1,0 1-1,0 0 0,1 1 1,0-1-1,1 1 0,0 0 1,0 0-1,1 0 0,0 0 1,1 0-1,-1 13 0,3-22-34,0 0 0,0 1 0,0-1 0,1 0-1,-1 1 1,0-1 0,0 0 0,1 1 0,-1-1-1,1 0 1,-1 0 0,1 1 0,0-1 0,-1 0-1,1 0 1,0 0 0,0 0 0,0 0 0,0 0 0,0 0-1,0 0 1,0 0 0,0 0 0,0-1 0,2 2-1,1-1 14,-1 0 0,1 0 0,-1 0 0,1 0 0,-1-1 0,1 1 0,0-1 0,-1 0 0,7-1 0,-1 0 17,0 0 0,0-1 0,0 0-1,0 0 1,-1-1 0,1-1 0,12-5-1,-13 3-33,-1 0 0,0 0 0,0-1 0,0 1 0,-1-2 0,0 1-1,0-1 1,6-11 0,-9 15 4,-1-1-1,1 1 1,-1-1 0,0 1-1,-1-1 1,1 0 0,-1 1-1,0-1 1,0 0-1,0 0 1,-1 0 0,0 0-1,0 0 1,0 0 0,0 0-1,-1 0 1,-2-9-1,2 13-9,1 0 0,0 0 0,-1 0 0,1 1-1,-1-1 1,1 0 0,-1 0 0,1 1 0,-1-1-1,1 0 1,-1 1 0,0-1 0,1 1 0,-1-1-1,0 1 1,1-1 0,-1 1 0,0-1 0,0 1-1,0 0 1,1-1 0,-1 1 0,0 0 0,0 0-1,0-1 1,0 1 0,0 0 0,0 0 0,1 0-1,-1 0 1,0 0 0,0 1 0,0-1 0,0 0-1,0 0 1,-1 1 0,1-1 0,-1 1 0,1 0 0,0-1 1,-1 1-1,1 0 0,0 0 0,-1 0 0,1-1 0,0 2 0,0-1 0,0 0 1,0 0-1,0 0 0,0 0 0,0 1 0,0-1 0,0 0 0,1 1 0,-2 1 0,1-1 9,1 1 0,-1-1 0,1 0-1,-1 1 1,1-1 0,0 1 0,0-1-1,0 1 1,0-1 0,0 1 0,0-1-1,1 1 1,-1-1 0,1 0 0,0 1-1,0-1 1,0 0 0,0 1 0,0-1-1,0 0 1,1 0 0,-1 0 0,0 0-1,1 0 1,0 0 0,0-1 0,-1 1-1,1 0 1,0-1 0,0 1 0,0-1-1,1 0 1,-1 0 0,0 0 0,0 0-1,1 0 1,-1 0 0,1-1 0,-1 1-1,0-1 1,1 1 0,3-1 0,3 1 20,1 0 1,-1-1 0,1 0 0,-1-1-1,1 0 1,-1 0 0,0-1-1,1 0 1,-1-1 0,12-4 0,-8 0-3,-1-1 1,0 0 0,0 0 0,0-1 0,-1-1 0,-1 0 0,0-1 0,0 1-1,-1-2 1,0 1 0,12-23 0,-11 17-43,-2-1 0,1 0 1,-2-1-1,-1 0 0,0 0 0,-1 0 0,-1-1 0,1-19 0,-4 38 13,-1 1 0,0 0 0,0-1 0,0 1 0,0 0 0,1-1 0,-1 1-1,0 0 1,0-1 0,0 1 0,0 0 0,0-1 0,0 1 0,0 0 0,0-1 0,0 1 0,0 0 0,0-1-1,0 1 1,0 0 0,-1 0 0,1-1 0,0 1 0,0 0 0,0-1 0,0 1 0,0 0 0,-1-1-1,1 1 1,0 0 0,0 0 0,0-1 0,-1 1 0,1 0 0,0 0 0,-1 0 0,1-1 0,-1 1 0,-8 11-99,-9 25 124,11-12 8,1 1 0,1-1 1,1 1-1,2 0 1,0-1-1,3 33 1,21 153-2,-12-135 8,3 6-29,-6-45 416,-2 0 0,0 39 0,-4-74-417,-1 0-1,0-1 0,0 1 1,0 0-1,0 0 0,0 0 1,0-1-1,-1 1 1,1 0-1,0 0 0,0-1 1,0 1-1,-1 0 0,1 0 1,0-1-1,-1 1 0,1 0 1,-1-1-1,1 1 0,-1 0 1,1-1-1,-1 1 1,1-1-1,-1 1 0,0-1 1,1 1-1,-1-1 0,0 1 1,1-1-1,-1 0 0,0 1 1,0-1-1,1 0 1,-1 0-1,0 0 0,0 1 1,1-1-1,-1 0 0,0 0 1,0 0-1,0 0 0,1 0 1,-1 0-1,0-1 0,0 1 1,1 0-1,-1 0 1,0 0-1,0-1 0,1 1 1,-1 0-1,0-1 0,0 0 1,-3 0-4,0-1 1,1 0-1,-1 0 1,1 0-1,-1-1 1,1 1-1,0-1 1,0 0-1,-4-3 1,-2-9 1,1 1 0,0-1 0,1-1 0,0 1 0,2-1 0,0 0 0,0-1 0,2 1 0,0-1 0,1 0 0,0 1 0,1-1 0,1 0 0,1 0 0,5-28 0,-5 39-96,1 0 0,0 0-1,0 0 1,1 0 0,0 1 0,0-1-1,0 1 1,0 0 0,1 0 0,0 0-1,0 0 1,0 0 0,1 1 0,0 0-1,-1 0 1,1 0 0,1 1 0,-1 0-1,1 0 1,8-4 0,9-1-1303,1 0 0,0 2 1,49-7-1,-48 9-687,1-1 0,25-8 0,-32 3-14405</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03.740"/>
    </inkml:context>
    <inkml:brush xml:id="br0">
      <inkml:brushProperty name="width" value="0.025" units="cm"/>
      <inkml:brushProperty name="height" value="0.025" units="cm"/>
    </inkml:brush>
  </inkml:definitions>
  <inkml:trace contextRef="#ctx0" brushRef="#br0">48 46 5637,'8'-16'6135,"6"-12"1938,-9 27-4521,-3 16-577,-5 33-1725,-2 1 0,-2-1 0,-16 56-1,12-57-1005,1 0-1,2 1 1,-1 59-1,9-107-243,0 0 1,0 0-1,0 0 0,0 0 0,0 0 1,0 0-1,0 0 0,0 1 0,0-1 0,0 0 1,0 0-1,0 0 0,0 0 0,0 0 0,0 0 1,0 1-1,0-1 0,0 0 0,0 0 1,0 0-1,0 0 0,0 0 0,0 0 0,0 0 1,0 1-1,0-1 0,0 0 0,0 0 0,0 0 1,0 0-1,0 0 0,0 0 0,0 0 1,1 0-1,-1 1 0,0-1 0,0 0 0,0 0 1,0 0-1,0 0 0,0 0 0,0 0 1,1 0-1,-1 0 0,0 0 0,0 0 0,0 0 1,0 0-1,0 0 0,0 0 0,0 0 0,1 0 1,-1 0-1,0 0 0,0 0 0,0 0 1,0 0-1,0 0 0,0 0 0,1 0 0,-1 0 1,0 0-1,0 0 0,0-1 0,9-9-9,6-15-119,-8 0-441,-2-1-1,0 0 0,2-52 1,-3 27-307,-4 51 867,0 1 1,0-1 0,0 0 0,0 0 0,0 1 0,0-1 0,1 0 0,-1 0-1,0 0 1,0 1 0,0-1 0,1 0 0,-1 0 0,0 0 0,0 0 0,1 1-1,-1-1 1,0 0 0,0 0 0,1 0 0,-1 0 0,0 0 0,0 0 0,1 0-1,-1 0 1,0 0 0,0 0 0,1 0 0,-1 0 0,0 0 0,0 0 0,1 0-1,-1 0 1,0 0 0,0 0 0,1 0 0,-1 0 0,0-1 0,0 1 0,1 0-1,-1 0 1,0 0 0,0 0 0,0-1 0,1 1 0,-1 0 0,0 0 0,0 0-1,0-1 1,0 1 0,1 0 0,-1 0 0,0 0 0,0-1 0,0 1 0,0 0-1,0 0 1,0-1 0,0 1 0,0 0 0,0-1 0,0 1 0,0 0 0,0 0-1,0-1 1,19 28 196,-10-13-101,-4-10-38,0 0 0,1 0-1,-1 0 1,1-1 0,-1 1 0,1-1 0,0-1 0,1 1-1,-1-1 1,0 0 0,1-1 0,-1 1 0,1-1 0,-1-1-1,1 1 1,-1-1 0,1 0 0,9-1 0,-5 0 10,1-1 1,-1 0-1,0 0 0,0-1 1,0 0-1,0-1 0,0-1 1,-1 1-1,18-12 0,-19 9-24,-1 0 1,0 0-1,0 0 0,0-1 0,-1-1 0,0 1 0,-1-1 0,0 0 0,0-1 1,-1 0-1,-1 1 0,1-1 0,-1-1 0,-1 1 0,0-1 0,-1 1 0,0-1 1,1-17-1,-3 28-38,0 0 1,0 1 0,0-1 0,0 0 0,-1 1 0,1-1-1,0 0 1,0 1 0,-1-1 0,1 0 0,0 0-1,0 1 1,-1-1 0,1 0 0,0 0 0,-1 1 0,1-1-1,0 0 1,-1 0 0,1 0 0,-1 0 0,1 0-1,0 0 1,-1 1 0,1-1 0,0 0 0,-1 0-1,1 0 1,-1 0 0,1 0 0,0-1 0,-1 1 0,1 0-1,-1 0 1,1 0 0,0 0 0,-1 0 0,1 0-1,0-1 1,-1 1 0,1 0 0,0 0 0,-1 0-1,1-1 1,0 1 0,0 0 0,-1-1 0,1 1 0,0 0-1,0 0 1,-1-1 0,1 1 0,0 0 0,0-1-1,0 1 1,0-1 0,0 1 0,-1 0 0,1-1 0,0 1-1,0 0 1,0-1 0,0 1 0,0-1 0,0 1-1,0 0 1,0-1 0,1 0 0,-23 25-141,5 2 290,1 1 0,-24 53-1,36-70-63,0 0 0,1 1 0,0-1-1,1 1 1,0 0 0,0-1 0,1 1-1,1 0 1,-1 0 0,2 0 0,0 0-1,2 10 1,-2-17-77,1-1 0,0 1 0,-1-1 0,1 1 0,1-1 0,-1 0-1,0 0 1,1 0 0,-1 0 0,1-1 0,0 1 0,0-1 0,0 0 0,0 1 0,1-1 0,-1-1 0,1 1-1,-1 0 1,1-1 0,-1 0 0,1 0 0,0 0 0,-1 0 0,1 0 0,0-1 0,0 0 0,4 0-1,4 1-25,-1-1-1,1 0 0,-1-1 1,0 0-1,1-1 0,-1 0 0,0-1 1,12-4-1,-12 2-13,0-1 1,-1 0-1,0 0 1,0-1-1,-1 0 1,0 0-1,15-17 1,-20 21 25,-1-1 0,1 0 0,-1 0 0,0 0 0,0-1 1,-1 1-1,1-1 0,-1 1 0,0-1 0,0 0 1,-1 0-1,1 0 0,-1 0 0,0 0 0,-1 0 0,1 0 1,-1 0-1,0 0 0,0-1 0,-1-4 0,0 9 6,1 0 0,-1 0 0,1 0 0,-1 0 0,0 0 0,1 1 0,-1-1 0,0 0-1,0 1 1,1-1 0,-1 0 0,0 1 0,0-1 0,0 1 0,0-1 0,0 1 0,0 0 0,0-1-1,0 1 1,0 0 0,0 0 0,0-1 0,0 1 0,0 0 0,0 0 0,0 0 0,0 0-1,0 1 1,0-1 0,0 0 0,0 0 0,-2 1 0,-33 13-67,32-12-29,0 1 0,1 0 0,0 0 1,0 1-1,0-1 0,0 1 0,0 0 1,0-1-1,1 1 0,0 0 0,0 1 0,0-1 1,1 0-1,-1 0 0,1 1 0,0-1 1,0 1-1,0-1 0,0 9 0,1-10-110,1 1 1,-1-1-1,0 1 0,1-1 0,0 1 0,-1-1 0,1 1 0,1-1 0,-1 0 0,0 0 0,1 1 0,0-1 0,0 0 0,0-1 0,0 1 0,0 0 0,0 0 0,1-1 1,-1 1-1,1-1 0,0 0 0,0 0 0,0 0 0,0 0 0,6 2 0,26 8-8200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53.956"/>
    </inkml:context>
    <inkml:brush xml:id="br0">
      <inkml:brushProperty name="width" value="0.025" units="cm"/>
      <inkml:brushProperty name="height" value="0.025" units="cm"/>
    </inkml:brush>
  </inkml:definitions>
  <inkml:trace contextRef="#ctx0" brushRef="#br0">74 71 4805,'0'0'5594,"3"-10"-1585,0-2-2913,-1 7-614,0 0 1,-1 0 0,0 0-1,0 0 1,0 0-1,-1-10 1,0 14-407,0 1 0,0 0 0,-1 0 0,1-1 1,0 1-1,0 0 0,-1 0 0,1 0 0,0 0 0,-1-1 0,1 1 0,0 0 1,-1 0-1,1 0 0,0 0 0,0 0 0,-1 0 0,1 0 0,-1 0 0,1 0 1,0 0-1,-1 0 0,1 0 0,0 0 0,-1 0 0,1 0 0,0 0 1,-1 0-1,1 0 0,0 0 0,0 1 0,-1-1 0,1 0 0,0 0 0,-1 0 1,1 0-1,0 1 0,0-1 0,-1 1 0,-13 6 658,8-1-507,1-1 0,-1 0 0,1 1 0,1 0 0,-1 0 0,1 1 0,0-1-1,1 1 1,-1 0 0,1 0 0,1 0 0,-1 0 0,1 1 0,0-1 0,1 0 0,0 1-1,0 11 1,1-18-216,1 0-1,-1 0 0,1 0 1,-1 0-1,1 0 1,0 0-1,0 0 0,-1 0 1,1 0-1,0 0 1,0 0-1,0 0 0,0 0 1,0-1-1,0 1 0,0 0 1,1-1-1,-1 1 1,0-1-1,0 1 0,0-1 1,1 0-1,-1 1 1,0-1-1,0 0 0,1 0 1,-1 0-1,2 0 1,42-1 135,-39 1-119,6-2-39,0-1 0,0 0-1,0-1 1,-1 0 0,1-1-1,-1 0 1,0-1 0,17-12-1,-16 10 5,0 1 0,1 1 0,-1-1 0,1 2-1,26-8 1,-38 13 17,0 0 1,-1 0-1,1 0 0,0 0 0,0 0 0,0 0 0,0 0 0,0 0 0,0 0 0,-1 0 1,1 1-1,0-1 0,0 0 0,0 1 0,0-1 0,-1 1 0,1-1 0,0 1 0,0-1 1,-1 1-1,1-1 0,-1 1 0,1 0 0,0-1 0,-1 1 0,1 0 0,-1-1 1,1 1-1,0 2 0,11 33 697,-12-32-577,1 0 1,0 0-1,0 0 0,1 0 0,-1 0 0,1 0 1,0 0-1,0-1 0,0 1 0,0-1 0,5 6 1,-3-6-112,0-1 0,0 0 0,1 0 1,-1-1-1,0 1 0,1-1 1,-1 0-1,1 0 0,-1-1 0,1 1 1,0-1-1,-1 0 0,1 0 1,-1-1-1,1 1 0,6-3 0,-2 1-443,0 0 0,0-1 0,0 0 0,-1 0-1,1-1 1,-1 0 0,10-7 0,15-22-4703,-12-10-3384,-8 3-1850</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04.335"/>
    </inkml:context>
    <inkml:brush xml:id="br0">
      <inkml:brushProperty name="width" value="0.025" units="cm"/>
      <inkml:brushProperty name="height" value="0.025" units="cm"/>
    </inkml:brush>
  </inkml:definitions>
  <inkml:trace contextRef="#ctx0" brushRef="#br0">210 91 9161,'0'0'4228,"5"-11"299,2 1-3090,7-18 616,-10 1 2064,-4 26-3954,0 1 0,0-1 1,0 1-1,0-1 1,0 0-1,0 1 0,0-1 1,-1 1-1,1-1 0,0 1 1,0-1-1,-1 1 0,1-1 1,0 1-1,-1-1 0,1 1 1,-1 0-1,1-1 0,0 1 1,-1-1-1,1 1 0,-1 0 1,1-1-1,-1 1 0,1 0 1,-1 0-1,1 0 0,-1-1 1,0 1-1,0 0 0,-25-1 1285,-24 13-1217,-33 30-17,76-39-201,1 1 1,0 0-1,0 1 1,1-1 0,-1 1-1,1 0 1,0 0-1,0 1 1,1-1 0,-7 12-1,10-16-25,1 0-1,-1 0 0,1 1 1,0-1-1,-1 0 0,1 0 1,0 1-1,0-1 0,0 0 1,0 0-1,0 1 1,0-1-1,0 0 0,1 0 1,-1 1-1,0-1 0,1 0 1,-1 0-1,1 0 1,-1 1-1,1-1 0,0 0 1,-1 0-1,1 0 0,0 0 1,0 0-1,-1 0 0,1 0 1,0-1-1,0 1 1,0 0-1,0 0 0,1-1 1,-1 1-1,0 0 0,0-1 1,0 1-1,0-1 0,1 0 1,-1 1-1,2-1 1,9 4-201,0-1 1,0-1 0,18 2 0,-12-2 43,9 2-84,-14-3 136,-1 1 0,1 0 0,-1 1-1,0 0 1,0 1 0,0 0 0,0 1-1,16 9 1,-27-14 117,0 1 1,0-1-1,-1 1 0,1-1 1,0 1-1,-1 0 0,1-1 1,-1 1-1,1 0 0,0-1 0,-1 1 1,1 0-1,-1-1 0,0 1 1,1 0-1,-1 0 0,0 0 0,1 0 1,-1-1-1,0 1 0,0 0 1,0 0-1,0 0 0,0 0 0,0 0 1,0 0-1,0-1 0,0 1 1,0 0-1,0 0 0,-1 1 1,0 0 50,0 0 1,-1 0 0,1 0-1,-1-1 1,1 1 0,-1 0 0,0-1-1,0 1 1,0-1 0,1 1 0,-5 1-1,-56 22 1028,61-24-1080,-12 3 33,0 1-1,0-2 1,-1 0-1,1 0 1,-1-1-1,0-1 1,0 0-1,0-1 1,-23-3-1,37 3-93,-1 0 0,1-1 0,0 1 0,-1 0 0,1 0 0,0-1 0,-1 1-1,1 0 1,0-1 0,0 1 0,-1 0 0,1-1 0,0 1 0,0 0 0,-1-1-1,1 1 1,0 0 0,0-1 0,0 1 0,0-1 0,0 1 0,0 0 0,-1-1-1,1 1 1,0-1 0,0 1 0,0 0 0,0-1 0,1 1 0,-1-1 0,0 1-1,0-1 1,0 1 0,0 0 0,0-1 0,0 1 0,1 0 0,-1-1 0,0 1-1,0-1 1,1 1 0,-1-1 0,12-15-2947,43-29-6493,-20 14 1729</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04.744"/>
    </inkml:context>
    <inkml:brush xml:id="br0">
      <inkml:brushProperty name="width" value="0.025" units="cm"/>
      <inkml:brushProperty name="height" value="0.025" units="cm"/>
    </inkml:brush>
  </inkml:definitions>
  <inkml:trace contextRef="#ctx0" brushRef="#br0">70 0 18930,'0'0'9961,"-18"56"-8455,5-23-481,3 7-257,-1-1-351,4 3-257,-1-2-160,5-1 0,3-1 0,0-4-705,9-7-416,3-5-833,6-9-1056,2-7-1603,2-6-3074</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05.088"/>
    </inkml:context>
    <inkml:brush xml:id="br0">
      <inkml:brushProperty name="width" value="0.025" units="cm"/>
      <inkml:brushProperty name="height" value="0.025" units="cm"/>
    </inkml:brush>
  </inkml:definitions>
  <inkml:trace contextRef="#ctx0" brushRef="#br0">125 1 18097,'0'0'2675,"-10"2"-294,3 0-1832,-1 1 0,0 0 1,1 0-1,-1 1 0,1 0 0,0 0 1,-12 9-1,16-10-395,-1 0 0,0 1 0,1-1 0,0 1-1,0 0 1,0-1 0,0 1 0,1 1 0,-1-1 0,1 0 0,0 1-1,0-1 1,1 1 0,-1-1 0,1 1 0,0 0 0,0 6 0,1-8-149,0-1 1,0 0 0,0 1-1,0-1 1,0 0 0,0 0-1,1 1 1,0-1 0,-1 0-1,1 0 1,0 0 0,0 1-1,0-1 1,0 0 0,0-1 0,1 1-1,-1 0 1,0 0 0,1 0-1,0-1 1,2 3 0,0-1 3,0-1 1,-1 0 0,1-1-1,0 1 1,0-1 0,0 1 0,0-1-1,1 0 1,-1-1 0,0 1-1,6-1 1,-1 1 3,0-2-1,0 1 1,0-1-1,0-1 1,0 1-1,0-2 1,0 1-1,-1-1 1,1 0-1,14-9 1,-19 10 41,0-1 1,0 0-1,-1 0 0,1 0 1,-1 0-1,0-1 1,0 1-1,0-1 0,0 0 1,-1 1-1,1-1 1,-1-1-1,0 1 0,0 0 1,-1 0-1,1-1 1,-1 1-1,0-1 1,0 1-1,-1-1 0,1 1 1,-1-1-1,0 0 1,0 1-1,-2-9 0,1 11-36,0 1 0,0-1 0,0 1 0,0-1 0,-1 1 0,1-1-1,0 1 1,-1 0 0,1 0 0,-1-1 0,0 1 0,1 0 0,-1 1 0,0-1-1,0 0 1,1 0 0,-1 1 0,0-1 0,0 1 0,0-1 0,0 1 0,-3 0-1,-51-1 210,41 1-208,10 0-118,1 1 0,-1 0 1,0-1-1,0 1 0,1 1 0,-10 3 1,13-5 54,0 0 1,0 0 0,1 1-1,-1-1 1,0 1 0,0-1 0,0 1-1,0-1 1,0 1 0,1-1-1,-1 1 1,0 0 0,0-1-1,1 1 1,-1 0 0,1 0-1,-1 0 1,1-1 0,-1 1 0,1 0-1,-1 0 1,1 0 0,0 0-1,-1 0 1,1 0 0,0 0-1,0 0 1,0 0 0,0 0-1,0 0 1,0 0 0,0 0 0,0 0-1,0 0 1,0 0 0,0 0-1,1 0 1,-1 0 0,1 1-1,0-1-374,0 1 0,0-1-1,1 0 1,-1 0 0,0 0-1,0 0 1,1-1-1,-1 1 1,1 0 0,-1 0-1,1-1 1,-1 1 0,1-1-1,-1 1 1,1-1 0,0 0-1,-1 0 1,3 1 0,21-1-6987</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05.416"/>
    </inkml:context>
    <inkml:brush xml:id="br0">
      <inkml:brushProperty name="width" value="0.025" units="cm"/>
      <inkml:brushProperty name="height" value="0.025" units="cm"/>
    </inkml:brush>
  </inkml:definitions>
  <inkml:trace contextRef="#ctx0" brushRef="#br0">38 1 13549,'0'0'6587,"0"9"-4147,-2 25-569,-2-1 0,-8 35 0,5-30-790,1-1 0,-1 45 0,7-79-1098,0-1 0,1 1 1,-1-1-1,1 1 0,-1-1 0,1 0 0,0 1 0,0-1 0,-1 0 0,2 1 0,-1-1 0,0 0 0,0 0 0,1 0 0,-1 0 0,1 0 0,0-1 0,0 1 0,-1 0 0,1-1 0,0 1 0,0-1 0,1 0 0,-1 1 0,0-1 0,0 0 1,0 0-1,1-1 0,-1 1 0,1 0 0,-1-1 0,0 1 0,1-1 0,-1 0 0,4 0 0,13 1-1096,0-1 0,0-1 0,34-6 0,-18 3-807,-34 3 1955,0 1-1,0 0 1,1-1 0,-1 1 0,0 0 0,0 0-1,0 0 1,1 0 0,-1 0 0,0 0 0,0 0-1,1 1 1,-1-1 0,0 0 0,0 1 0,0-1-1,0 1 1,0-1 0,1 1 0,-1-1 0,0 1-1,1 1 1,-2-1 54,0 0 0,0 0 1,0 0-1,0 0 0,0 0 0,-1 0 0,1 0 0,0 0 1,-1 0-1,1 0 0,-1 0 0,1 0 0,-1 0 0,1 0 1,-1-1-1,0 1 0,1 0 0,-1 0 0,0-1 0,-1 2 1,-51 37 1956,42-32-1834,2 0-31,-1-1-1,1 0 1,-1 0 0,0-1 0,-1 0-1,1-1 1,-1 0 0,0-1 0,0 0-1,0-1 1,-14 1 0,24-2-307,0-1 0,1-1 1,-1 1-1,0 0 0,0 0 0,1 0 0,-1 0 1,0 0-1,0-1 0,0 1 0,1 0 1,-1-1-1,0 1 0,1-1 0,-1 1 0,0-1 1,1 1-1,-1-1 0,1 1 0,-1-1 1,1 1-1,-1-1 0,1 0 0,-1 1 1,1-1-1,-1 0 0,1 0 0,0 1 0,-1-1 1,1 0-1,0 0 0,0 1 0,0-1 1,0 0-1,0 0 0,0 0 0,0 1 0,0-1 1,0 0-1,0 0 0,0 0 0,0 1 1,0-1-1,1 0 0,-1 0 0,1 0 0,-1-3-886,2 0 0,-1 0 0,0 0-1,1 1 1,0-1 0,0 0-1,0 1 1,3-4 0,16-15-7060</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05.775"/>
    </inkml:context>
    <inkml:brush xml:id="br0">
      <inkml:brushProperty name="width" value="0.025" units="cm"/>
      <inkml:brushProperty name="height" value="0.025" units="cm"/>
    </inkml:brush>
  </inkml:definitions>
  <inkml:trace contextRef="#ctx0" brushRef="#br0">42 105 9545,'0'0'22891,"10"0"-22603,3 0-277,-1-1 0,1 0-1,-1-1 1,20-5 0,-29 7-12,0-1 1,0 0 0,0 0-1,0 0 1,0 0-1,0 0 1,-1-1 0,1 0-1,0 1 1,-1-1 0,1 0-1,-1 0 1,0 0 0,1 0-1,-1-1 1,0 1-1,0-1 1,-1 1 0,1-1-1,0 0 1,-1 1 0,0-1-1,0 0 1,1 0-1,-2 0 1,1 0 0,0 0-1,0-5 1,-1 7 0,0 0 0,0 0-1,0 0 1,0 0 0,-1 0-1,1 0 1,0 0 0,-1 0 0,1 0-1,0 0 1,-1 0 0,1 0 0,-1 0-1,0 0 1,1 0 0,-1 1 0,1-1-1,-1 0 1,0 0 0,0 1 0,0-1-1,1 1 1,-1-1 0,0 0 0,-1 0-1,-31-4-17,26 5 9,0 0 1,0 1 0,-1 0 0,1 1 0,0 0 0,1 0-1,-11 4 1,11-2 10,0 0 0,0 0-1,0 1 1,0 0 0,1 0-1,0 0 1,0 0 0,1 1-1,-1 0 1,1 0 0,1 0 0,-1 1-1,1-1 1,-5 12 0,7-14 0,0-1 0,0 0 0,1 1 0,-1-1 0,1 0-1,-1 1 1,1-1 0,0 1 0,0-1 0,1 1 0,-1-1 0,1 0 0,-1 1 0,1-1 0,0 0 0,1 1 0,-1-1 0,0 0 0,1 0 0,0 0 0,0 0 0,0 0 0,0 0 0,0-1 0,0 1 0,1-1 0,-1 0 0,1 1 0,0-1 0,0 0 0,-1 0 0,6 2 0,4 2-458,1-1-1,0 0 1,0-1-1,0 0 1,25 4-1,-25-6-757,1-1-1,0-1 1,0 1-1,-1-2 1,27-4 0,8-12-10510</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08.170"/>
    </inkml:context>
    <inkml:brush xml:id="br0">
      <inkml:brushProperty name="width" value="0.025" units="cm"/>
      <inkml:brushProperty name="height" value="0.025" units="cm"/>
    </inkml:brush>
  </inkml:definitions>
  <inkml:trace contextRef="#ctx0" brushRef="#br0">76 46 4484,'10'-17'946,"-3"1"4015,0 4 6114,-5 18-7481,-2 14-3313,-4 114 1622,-22 139-1,-40 130 1687,60-369-3557,17-185-32,-8 131 0,7-57 0,31-113 0,-35 170 0,1-1 0,0 1 0,2 0 0,0 1 0,1 0 0,1 0 0,1 1 0,1 0 0,0 1 0,22-21 0,-31 35 0,0-1 0,0 1 0,0 0 0,0 0 0,1 1 0,-1 0 0,1-1 0,0 1 0,-1 1 0,1-1 0,0 1 0,10-2 0,-13 3 0,0 0 0,-1 0 0,1 1 0,0-1 0,-1 0 0,1 1 0,0-1 0,-1 1 0,1-1 0,0 1 0,-1 0 0,1 0 0,-1 0 0,1 0 0,-1 0 0,0 0 0,1 0 0,-1 0 0,0 0 0,0 1 0,0-1 0,0 0 0,0 1 0,0-1 0,0 1 0,0-1 0,-1 1 0,1 0 0,-1-1 0,1 1 0,-1 0 0,1-1 0,-1 1 0,0 0 0,0-1 0,0 1 0,0 0 0,0 0 0,0-1 0,-1 3 0,0 5 0,0-1 0,-1 1 0,0-1 0,-1 0 0,1 0 0,-1 0 0,-1 0 0,0 0 0,0-1 0,0 1 0,-1-1 0,0 0 0,-1-1 0,-9 11 0,5-7 0,0-1 0,0 1 0,-1-2 0,-1 1 0,1-1 0,-1-1 0,-1 0 0,-16 6 0,25-12 11,0 0 0,-1 0 0,1 0 0,0-1 0,-1 0 0,1 0 0,-8-1 0,12 1-19,-1 0 1,0 0-1,0 0 1,1 0-1,-1 0 1,0 0-1,1 0 0,-1 0 1,0-1-1,1 1 1,-1 0-1,1 0 0,-1-1 1,0 1-1,1 0 1,-1-1-1,1 1 0,-1-1 1,1 1-1,-1-1 1,1 1-1,-1-1 0,1 1 1,0-1-1,-1 0 1,1 1-1,0-1 0,0 1 1,-1-1-1,1 0 1,0 1-1,0-1 0,0 0 1,-1 1-1,1-1 1,0 0-1,0 1 1,0-1-1,0 0 0,1 1 1,-1-1-1,0 0 1,0 1-1,0-1 0,0 0 1,1 1-1,-1-1 1,0 0-1,1 1 0,-1-1 1,0 1-1,1-1 1,-1 1-1,1-1 0,-1 1 1,1-1-1,0 0 1,3-2-1071,-1-1 1,1 1-1,1 0 1,-1 1-1,0-1 1,1 1-1,-1 0 1,9-3-1,-2 0-2928,14-5-8171</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11.712"/>
    </inkml:context>
    <inkml:brush xml:id="br0">
      <inkml:brushProperty name="width" value="0.025" units="cm"/>
      <inkml:brushProperty name="height" value="0.025" units="cm"/>
    </inkml:brush>
  </inkml:definitions>
  <inkml:trace contextRef="#ctx0" brushRef="#br0">0 155 7495,'2'-5'941,"0"-4"655,0 0-1,1 0 0,0 1 1,0-1-1,1 1 0,0 0 0,9-12 1,-13 20-1535,0 0 0,0 0 0,0 0 0,1-1 0,-1 1 0,0 0 0,0 0 0,0 0 0,1 0 0,-1 0 0,0 0 0,0 0 0,0 0 0,1 0 0,-1 0 0,0 0 0,0 0 0,0 0 1,1 0-1,-1 0 0,0 0 0,0 1 0,0-1 0,1 0 0,-1 0 0,0 0 0,0 0 0,0 0 0,0 0 0,1 0 0,-1 1 0,0-1 0,0 0 0,0 0 0,0 0 0,0 0 0,1 1 0,-1-1 0,0 0 0,0 0 0,0 0 0,0 1 0,0-1 1,0 0-1,0 0 0,0 0 0,0 1 0,0-1 0,0 0 0,0 0 0,0 0 0,0 1 0,0-1 0,0 0 0,0 0 0,0 0 0,0 1 0,0-1 0,0 0 0,0 0 0,-1 0 0,1 1 0,0-1 0,0 0 0,1 20 54,-1-18 207,-3 467 4643,3-520-4357,2 23-1077,-2 1 0,-1-1 0,-2 0 1,0 1-1,-10-35 0,10 59 94,1 14 282,2-9 100,0 0 0,0 0 0,0 1 0,0-1 0,1 0 0,-1 0 1,1 0-1,-1 0 0,1 0 0,0 0 0,0 0 0,0 0 0,2 3 0,1-1 16,0-1-1,0 0 0,0 1 0,1-2 0,-1 1 1,1-1-1,0 1 0,0-1 0,0 0 0,0-1 1,0 1-1,1-1 0,-1 0 0,0-1 0,0 1 1,1-1-1,-1 0 0,0 0 0,1-1 0,-1 1 0,0-1 1,10-3-1,-3 0 9,-1 1 0,0-1 0,0-1 1,0 0-1,-1-1 0,0 0 0,0 0 0,0-1 0,11-11 1,-7 4-6,-1 0 0,0-2 0,-1 1 0,-1-1 1,0-1-1,11-25 0,-16 30 10,-1 0-1,-1 0 1,0 0 0,-1 0 0,0-1-1,-1 0 1,0 1 0,-1-1 0,-1 0-1,-2-25 1,2 37-34,0 0-1,-1-1 1,1 1 0,-1 0-1,1 0 1,-1-1-1,1 1 1,-1 0 0,0 0-1,0 0 1,0 0-1,1 0 1,-1 0 0,0 0-1,0 0 1,-1 0-1,1 1 1,0-1-1,0 0 1,0 1 0,0-1-1,-1 1 1,1-1-1,0 1 1,0-1 0,-1 1-1,1 0 1,0 0-1,-1 0 1,1-1 0,0 1-1,-1 1 1,1-1-1,0 0 1,-1 0 0,-1 1-1,-2-1-16,0 1-1,0 0 1,0 1-1,0-1 1,0 1-1,1 0 1,-1 0 0,-6 4-1,-1 3 26,0 1-1,1 0 0,1 1 1,0 0-1,0 0 1,1 1-1,0 0 1,-11 23-1,15-24 21,-1 0-1,2 0 0,0 0 1,0 0-1,1 1 1,0 0-1,1 0 0,0 0 1,1 0-1,1 0 0,0 15 1,1-24-28,0 1 0,0-1 0,0 0 0,0 0 0,1 0 0,-1 0 0,1 0 0,0 0 0,0 0 0,0 0 0,0-1 0,0 1 0,0-1 0,1 1 1,-1-1-1,1 0 0,0 0 0,0 0 0,0 0 0,0-1 0,0 1 0,0-1 0,0 0 0,0 0 0,0 0 0,1 0 0,3 0 0,14 3-62,1 0 0,0-2 0,27-1 1,-12 1-128,-35-2 208,1 0 0,-1 0 0,1 0 0,-1 1 0,1 0 0,-1-1 0,1 1 0,-1 0 0,0 0 0,1 0 0,-1 0 0,0 1 0,0-1 0,0 0 0,0 1 0,0 0 0,0-1 0,0 1 0,0 0 0,-1 0 0,1 0 0,-1 0 0,1 1 0,-1-1 0,0 0 0,0 0 0,0 1 0,0-1 0,-1 1 0,2 3 0,-1 7 24,0 0 1,0-1-1,-1 1 0,-1 0 0,-3 14 1,1 18-4214,3-50-484,3-1 2158,0 1-92,5-15-7477</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12.244"/>
    </inkml:context>
    <inkml:brush xml:id="br0">
      <inkml:brushProperty name="width" value="0.025" units="cm"/>
      <inkml:brushProperty name="height" value="0.025" units="cm"/>
    </inkml:brush>
  </inkml:definitions>
  <inkml:trace contextRef="#ctx0" brushRef="#br0">90 107 3716,'0'0'24225,"10"1"-23937,0-2-250,-1 1 0,0-1-1,1 0 1,-1-1 0,0 0-1,0-1 1,10-4 0,-15 6-13,-1 0 0,0 0 0,1-1 0,-1 1 1,0-1-1,0 0 0,0 0 0,0 0 0,0-1 0,-1 1 1,1-1-1,-1 1 0,1-1 0,-1 0 0,0 0 0,0 0 1,0 0-1,-1 0 0,1 0 0,-1-1 0,0 1 0,1-1 0,-2 1 1,1-1-1,1-6 0,-3 9-9,1 0-1,-1 0 1,1 0-1,-1 0 1,0 0-1,1 0 1,-1 0 0,0 0-1,0 0 1,0 0-1,0 1 1,0-1-1,0 0 1,0 1 0,0-1-1,0 0 1,0 1-1,0-1 1,0 1-1,0 0 1,0-1 0,0 1-1,-1 0 1,1 0-1,0 0 1,0 0-1,0 0 1,0 0 0,-1 0-1,1 0 1,-1 1-1,-43 2-86,35-1 108,0 1 0,0 1 0,0 0 0,0 0 0,1 0-1,0 1 1,0 1 0,0 0 0,0 0 0,-13 13 0,18-15 34,-1 1 0,1-1 0,0 1 0,0 0 0,0 0 0,1 0 1,0 1-1,0-1 0,0 1 0,1 0 0,-1 0 0,1 0 0,1 0 0,-1 0 0,1 0 0,0 1 0,1-1 0,0 13 0,0-16-57,1 0-1,0 0 1,0 0-1,1-1 0,-1 1 1,1 0-1,-1 0 1,1-1-1,0 1 1,0-1-1,0 0 0,0 1 1,0-1-1,1 0 1,-1 0-1,1 0 0,-1-1 1,1 1-1,0 0 1,0-1-1,-1 0 1,1 0-1,0 0 0,0 0 1,4 0-1,11 4-83,-1-1-1,1-2 1,19 2-1,-31-4-17,74 5-2080,-1-9-3394,-32-8-374</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21.533"/>
    </inkml:context>
    <inkml:brush xml:id="br0">
      <inkml:brushProperty name="width" value="0.025" units="cm"/>
      <inkml:brushProperty name="height" value="0.025" units="cm"/>
    </inkml:brush>
  </inkml:definitions>
  <inkml:trace contextRef="#ctx0" brushRef="#br0">16 34 14221,'0'0'2787,"0"9"-433,1 55 2945,-17 126-1,17-164-4593,-1-26-691,1 1-1,-1-1 1,1 0-1,-1 0 1,0 0-1,1 0 1,-1-1-1,1 1 1,-1 0-1,1 0 1,-1 0-1,0 0 1,1 0-1,-1 0 1,0-1-1,1 1 1,-1 0-1,1 0 1,-1-1-1,0 1 1,1 0-1,-1 0 1,0-1-1,0 1 1,1 0-1,-1-1 1,0 1-1,0 0 1,1-1-1,-1 1 1,0-1-1,26-45 179,-19 25-273,-1 0-1,-2-1 0,0 1 1,-1-1-1,-1 0 1,-1 0-1,-2-26 0,1 31 4,0 16-40,19 26-277,-11-19 387,1 0-1,0 0 1,0-2-1,1 1 1,-1-1-1,1 0 1,0-1-1,0 0 1,0-1-1,0 0 1,20 2-1,-21-4 23,0 1 0,1-1 1,-1 0-1,0-1 0,0 0 0,0-1 0,0 0 0,-1 0 1,1 0-1,0-2 0,-1 1 0,0-1 0,15-9 0,-20 11 0,-1 0-1,0 0 1,0 0-1,1 0 1,-2-1-1,1 1 1,0-1-1,0 0 0,-1 1 1,1-1-1,-1 0 1,0 0-1,0 0 1,0 0-1,0 0 1,-1 0-1,1 0 0,-1 0 1,0 0-1,0 0 1,0-4-1,0 6-12,-1-1 1,1 0-1,0 1 0,-1-1 0,0 1 1,1-1-1,-1 1 0,0-1 0,0 1 1,1 0-1,-1-1 0,0 1 0,-1 0 1,1 0-1,0 0 0,0 0 0,0 0 1,-1 0-1,1 0 0,0 0 0,-1 0 1,1 1-1,-1-1 0,1 0 0,-1 1 1,1-1-1,-1 1 0,0 0 1,1-1-1,-1 1 0,1 0 0,-1 0 1,0 0-1,1 0 0,-1 1 0,1-1 1,-1 0-1,0 1 0,1-1 0,-4 2 1,1 0-9,-1 0 0,0 1 0,0-1 1,1 1-1,0 0 0,0 0 1,-1 1-1,2 0 0,-1-1 1,0 1-1,1 0 0,0 1 1,0-1-1,-5 9 0,2-2 31,0 0 0,1 0 0,0 0 0,1 1-1,-5 17 1,9-26-28,-1 0-1,0 0 1,1 1-1,-1-1 1,1 0-1,0 0 1,0 1-1,0-1 1,1 0-1,-1 1 1,1-1-1,0 0 1,-1 0-1,1 0 1,1 1-1,-1-1 1,0 0-1,1-1 0,0 1 1,0 0-1,2 3 1,0-3-379,0-1-1,-1 1 1,2-1-1,-1 0 1,0 1-1,0-2 1,1 1-1,-1 0 1,1-1 0,-1 0-1,1 0 1,0-1-1,-1 1 1,8-1-1,21 0-5178,0-5-2985</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22.005"/>
    </inkml:context>
    <inkml:brush xml:id="br0">
      <inkml:brushProperty name="width" value="0.025" units="cm"/>
      <inkml:brushProperty name="height" value="0.025" units="cm"/>
    </inkml:brush>
  </inkml:definitions>
  <inkml:trace contextRef="#ctx0" brushRef="#br0">104 0 18514,'0'0'1286,"-10"13"748,-2 1-1284,1 1-1,1 0 1,1 1 0,0 0 0,0 1-1,2-1 1,0 2 0,-7 29 0,11-16-251,1-1 1,2 1-1,1-1 0,9 59 1,2 46 168,-10-180-724,9-51 0,0 42-756,22-94-2378,-29 134 3154,1 1 0,0 0 1,1 0-1,0 1 0,1-1 0,0 1 1,1 1-1,12-15 0,-19 25 50,0-1 0,1 1 0,-1-1 1,0 0-1,1 1 0,-1 0 0,1-1 0,0 1 0,-1 0 0,1 0 0,0 0 0,0 0 0,-1 0 0,1 1 1,0-1-1,0 0 0,0 1 0,0-1 0,0 1 0,0 0 0,0 0 0,0 0 0,0 0 0,0 0 0,0 0 1,0 0-1,0 1 0,0-1 0,0 1 0,0-1 0,0 1 0,0 0 0,0 0 0,-1 0 0,1 0 0,0 0 0,-1 0 1,1 0-1,2 3 0,-2-2-11,-1 1 1,1-1-1,-1 1 1,1-1-1,-1 1 1,0 0-1,0-1 1,0 1-1,0 0 1,-1 0-1,1 0 1,-1 0-1,0 0 1,1 0-1,-1 0 1,-1 0-1,1 0 1,0 0-1,-1 0 1,1-1 0,-1 1-1,0 0 1,0 0-1,0 0 1,-1-1-1,1 1 1,-2 2-1,-8 8 69,1 0 0,-2-1 0,0-1 0,0 0-1,-1-1 1,0 0 0,-1-1 0,-21 12 0,-7 5-222,67-44-9534,-4-1 3294</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54.595"/>
    </inkml:context>
    <inkml:brush xml:id="br0">
      <inkml:brushProperty name="width" value="0.025" units="cm"/>
      <inkml:brushProperty name="height" value="0.025" units="cm"/>
    </inkml:brush>
  </inkml:definitions>
  <inkml:trace contextRef="#ctx0" brushRef="#br0">73 0 17200,'0'0'1111,"-4"12"309,-12 33 217,2 0 1,2 0-1,-6 56 1,15-24-1283,6 79 0,1-172-606,-1 1 1,0 0-1,-1 0 1,-1-1-1,-1 1 1,0-1-1,-1 1 1,-1-1-1,0 1 1,-1 0-1,0-1 1,-8-17-1,14 28-743,10 7 273,25 13-517,-18-7 92,7 0-235,1-1 1,-1-1 0,1-1-1,0-1 1,1-2-1,43-2 1,-67 0 1603,0-1 0,0 0 0,1 0 0,-1 0 0,0-1 0,0 0 0,5-2 0,-8 3 47,-1 0 1,1 1-1,-1-1 0,0 0 0,1 0 0,-1 0 1,0 0-1,0 0 0,1 0 0,-1 0 0,0 0 1,0-1-1,0 1 0,-1 0 0,1 0 0,0-1 0,0 1 1,-1-1-1,1 1 0,-1-1 0,1 1 0,-1-1 1,0 1-1,1-1 0,-1 1 0,0-1 0,0 0 1,0-1-1,-1 2-208,0 0 0,0 0 0,1 1-1,-1-1 1,0 0 0,0 0 0,0 1 0,0-1 0,0 1 0,0-1 0,0 1-1,0-1 1,0 1 0,-1 0 0,1-1 0,0 1 0,0 0 0,0 0 0,0 0 0,0 0-1,-1 0 1,1 0 0,0 0 0,0 0 0,0 1 0,0-1 0,0 0 0,0 1 0,-2 0-1,-36 10 528,28-4-14,-1 0 0,1 1 1,0 0-1,1 1 0,-16 17 0,22-23-442,1 0 0,0 1 0,1-1 0,-1 0 0,0 1-1,1 0 1,0-1 0,0 1 0,0 0 0,0 0 0,1 0 0,0 1-1,0-1 1,0 0 0,0 0 0,0 1 0,1-1 0,0 0-1,0 1 1,0-1 0,1 8 0,1-10-127,-1-1 0,0 1 0,1-1 0,-1 1 0,1-1 1,0 0-1,-1 0 0,1 1 0,0-1 0,0 0 0,0-1 0,-1 1 0,1 0 0,0 0 0,0-1 1,0 1-1,0-1 0,0 0 0,1 0 0,-1 0 0,0 0 0,3 0 0,48-2-205,-45 0 114,0 0 1,0 0-1,0-1 0,-1 1 1,0-2-1,1 1 0,-1-1 0,0 0 1,0-1-1,-1 1 0,0-1 1,1-1-1,-2 1 0,1-1 0,-1 0 1,1 0-1,-2-1 0,7-10 1,-8 11-310,0 1 0,-1 0 1,0-1-1,0 0 0,0 1 0,-1-1 1,0 0-1,0 0 0,0-9 1,-1 15 367,1-1 1,-1 1 0,-1-1-1,1 1 1,0-1 0,0 1-1,0 0 1,0-1 0,0 1-1,0-1 1,0 1 0,-1 0-1,1-1 1,0 1 0,0-1-1,0 1 1,-1 0 0,1-1-1,0 1 1,-1 0 0,1-1-1,0 1 1,-1 0 0,1 0-1,0-1 1,-1 1 0,1 0-1,-1 0 1,1 0 0,0-1-1,-1 1 1,1 0 0,-1 0-1,1 0 1,-1 0 0,1 0-1,-1 0 1,1 0 0,0 0-1,-1 0 1,1 0 0,-1 0-1,1 0 1,-1 0 0,1 0-1,0 1 1,-1-1 0,1 0-1,-1 0 1,1 0 0,0 1-1,-1-1 1,1 0 0,0 0-1,-1 1 1,1-1 0,0 0-1,-1 1 1,-21 19-167,22-18 37,-1-1 1,0 1-1,1-1 1,0 1-1,-1 0 1,1-1-1,0 1 1,0 0-1,-1-1 1,1 1-1,1 0 1,-1-1-1,0 1 1,0 0-1,1 2 1,0-3-204,0 1 1,-1-1-1,1 0 0,0 0 1,-1 0-1,1 0 0,0 0 1,0-1-1,0 1 0,0 0 1,0 0-1,0 0 0,0-1 1,0 1-1,0-1 0,0 1 1,0-1-1,1 1 0,-1-1 1,0 1-1,2-1 0,21 4-7761</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22.517"/>
    </inkml:context>
    <inkml:brush xml:id="br0">
      <inkml:brushProperty name="width" value="0.025" units="cm"/>
      <inkml:brushProperty name="height" value="0.025" units="cm"/>
    </inkml:brush>
  </inkml:definitions>
  <inkml:trace contextRef="#ctx0" brushRef="#br0">54 42 17296,'0'0'7928,"-3"12"-6332,-10 30-59,4-17-674,1 1 0,2 1-1,0-1 1,-2 34 0,8-60-862,0 0 1,0 1-1,0-1 1,0 1-1,0-1 0,0 1 1,0-1-1,0 1 1,1-1-1,-1 1 0,0-1 1,0 1-1,0-1 1,1 1-1,-1-1 1,0 0-1,1 1 0,-1-1 1,0 0-1,1 1 1,-1-1-1,0 0 0,1 1 1,-1-1-1,1 0 1,-1 0-1,1 1 0,-1-1 1,1 0-1,-1 0 1,0 0-1,1 0 1,-1 0-1,1 0 0,-1 1 1,1-1-1,-1 0 1,1 0-1,-1-1 0,1 1 1,-1 0-1,1 0 1,-1 0-1,1 0 0,-1 0 1,1 0-1,-1-1 1,1 1-1,-1 0 1,1-1-1,1 1 1,0-1 0,0 0 0,0 0 0,-1 0 0,1 0 0,0 0 0,0-1 0,-1 1 0,1 0 0,-1-1 0,3-2 0,1-7-125,0 1 0,-1-1-1,-1 0 1,0 0 0,0 0 0,-1 0 0,0-1-1,-1 1 1,-1 0 0,1-1 0,-2 1 0,-2-20-1,-1 22-124,2 16 62,5 20 108,0-22 89,1-1 0,-1 0 0,1 0 0,0 0 0,0 0 0,1-1 0,-1 1 0,1-1 0,0 0 0,-1 0 0,1-1 0,0 0 0,1 0 0,-1 0-1,0 0 1,1-1 0,-1 0 0,1 0 0,-1 0 0,1-1 0,-1 0 0,10 0 0,-4-1 8,0 1-1,0-1 0,-1-1 1,1 0-1,0-1 0,-1 0 0,1 0 1,-1-1-1,0 0 0,16-10 1,-19 9-3,0 0 0,-1-1 0,0 0 1,0 0-1,9-11 0,-13 14-1,0 0 1,0 0-1,-1 0 0,1 0 1,-1 0-1,1 0 1,-1 0-1,0 0 0,0-1 1,-1 1-1,1 0 0,-1-1 1,0 1-1,1-1 0,-1 1 1,-1 0-1,1-5 0,-1 7-8,0-1 0,0 1 0,0-1 0,0 1 0,0-1 0,0 1 0,-1-1-1,1 1 1,0 0 0,-1 0 0,1 0 0,0 0 0,-1 0 0,0 0 0,1 0-1,-1 0 1,1 1 0,-1-1 0,0 1 0,0-1 0,1 1 0,-1-1 0,0 1-1,0 0 1,0 0 0,1 0 0,-1 0 0,0 0 0,0 1 0,-2-1-1,-2 1-2,0-1-1,0 1 0,0 0 0,0 1 0,0-1 0,0 1 0,1 0 0,-7 4 0,6-1 32,-1 0 1,1 0-1,0 1 1,0 0 0,1 1-1,0-1 1,0 1-1,0 0 1,1 0-1,0 1 1,0-1 0,-2 9-1,4-14-28,1 1 1,0 0-1,0 0 0,0 1 1,0-1-1,1 0 0,-1 0 0,1 0 1,0 0-1,0 1 0,0-1 1,0 0-1,0 0 0,1 0 0,-1 1 1,1-1-1,0 0 0,0 0 1,0 0-1,1 0 0,-1 0 0,1-1 1,-1 1-1,1 0 0,0-1 0,0 1 1,0-1-1,0 1 0,1-1 1,-1 0-1,1 0 0,-1 0 0,5 2 1,1 0-517,0-1-1,0 0 1,1-1 0,-1 1 0,1-2 0,-1 1 0,12 0 0,34-4-10088,-19-4-3481</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23.799"/>
    </inkml:context>
    <inkml:brush xml:id="br0">
      <inkml:brushProperty name="width" value="0.025" units="cm"/>
      <inkml:brushProperty name="height" value="0.025" units="cm"/>
    </inkml:brush>
  </inkml:definitions>
  <inkml:trace contextRef="#ctx0" brushRef="#br0">242 68 14253,'1'-4'922,"-1"1"-1,1-1 1,-1 1-1,0-1 1,-1 1-1,1-1 0,-1 0 1,-1-5-1,2 8-617,-1-1 0,0 0 0,1 1-1,-1-1 1,0 0 0,0 1 0,0-1 0,0 1-1,-1 0 1,1-1 0,0 1 0,-1 0 0,1 0-1,-2-1 1,0 0-228,0 1 0,0 0 0,0 0 0,0 0 0,0 1 0,-1-1 0,1 1 0,0 0 0,0 0 0,0 0 0,-1 0 0,1 0 0,0 1 0,0 0 0,0-1 0,0 1 0,0 0 0,0 1 0,0-1 0,-4 2 0,-5 4-50,-1 0 0,1 0 1,-20 17-1,27-20-22,0 0 0,1 0 0,-1 0 1,1 0-1,0 1 0,1 0 0,-1 0 0,1 0 0,0 0 1,0 0-1,-3 10 0,6-14-19,1 0-1,-1 0 1,0 0 0,1 0 0,-1 0-1,1 0 1,-1-1 0,1 1-1,0 0 1,-1 0 0,1 0-1,0-1 1,-1 1 0,1 0 0,0-1-1,0 1 1,0-1 0,0 1-1,0-1 1,0 1 0,0-1 0,-1 0-1,1 0 1,0 1 0,0-1-1,0 0 1,0 0 0,0 0 0,0 0-1,0 0 1,2 0 0,43 4-569,-38-3 413,20 0-437,-17-1 399,1 0 1,-1 1-1,1 0 0,-1 1 0,0 0 0,1 1 0,-1 0 0,17 8 0,-27-11 206,0 1 0,-1-1 0,1 0 0,0 1 0,-1-1 0,1 0 0,0 1 0,-1-1-1,1 1 1,-1-1 0,1 1 0,-1 0 0,1-1 0,-1 1 0,1-1 0,-1 1 0,1 0 0,-1-1-1,0 1 1,1 0 0,-1 0 0,0-1 0,0 1 0,0 0 0,0 0 0,0-1 0,1 1-1,-1 0 1,0 0 0,-1-1 0,1 2 0,-1 0 58,0 0 0,0-1 1,0 1-1,0-1 0,0 0 0,0 1 0,-1-1 1,1 0-1,-1 0 0,1 0 0,-1 0 0,-2 2 1,-52 19 1536,54-22-1566,-23 8 504,0-2-1,-1-1 1,0-1-1,-52 1 1,78-5-567,-1 0 0,1 1-1,-1-1 1,1 0 0,-1 0 0,1 0 0,-1 0-1,1 0 1,-1 1 0,1-1 0,-1 0-1,1 0 1,-1 0 0,1-1 0,-1 1 0,1 0-1,-1 0 1,1 0 0,-1 0 0,1 0 0,-1-1-1,1 1 1,-1 0 0,1 0 0,-1-1 0,1 1-1,-1 0 1,1-1 0,0 1 0,-1 0-1,1-1 1,0 1 0,-1-1 0,1 1 0,0-1-1,-1 1 1,1-1 0,0 1 0,0 0 0,0-1-1,-1 0 1,1 1 0,0-1 0,0 1-1,0-1 1,0 1 0,0-1 0,0 1 0,0-1-1,0 1 1,0-1 0,0 1 0,1-1 0,-1 1-1,0-1 1,0 1 0,0-1 0,0 1-1,1-1 1,-1 1 0,0-1 0,1 1 0,-1 0-1,0-1 1,1 1 0,-1-1 0,1 0 0,29-25-5980,-5 12-463,1 1-3888</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24.420"/>
    </inkml:context>
    <inkml:brush xml:id="br0">
      <inkml:brushProperty name="width" value="0.025" units="cm"/>
      <inkml:brushProperty name="height" value="0.025" units="cm"/>
    </inkml:brush>
  </inkml:definitions>
  <inkml:trace contextRef="#ctx0" brushRef="#br0">113 109 11851,'0'0'15492,"9"-3"-15006,-6 3-460,4-2 19,0-1 0,0 1 0,0-1 0,0 0 0,8-6 0,-13 8-34,0-1-1,0 1 0,0-1 0,-1 1 0,1-1 0,0 0 1,-1 0-1,1 0 0,-1 0 0,0 0 0,0 0 0,0 0 1,0 0-1,0 0 0,0-1 0,0 1 0,-1 0 0,1 0 0,-1-1 1,1 1-1,-1-1 0,0 1 0,0 0 0,0-1 0,-1-2 1,1 4-6,-1-1 0,0 0 0,0 1 0,1-1 1,-1 1-1,0-1 0,0 1 0,-1 0 1,1-1-1,0 1 0,0 0 0,-1 0 1,1 0-1,-1 0 0,1 0 0,-1 0 0,1 0 1,-1 0-1,1 1 0,-1-1 0,0 1 1,1-1-1,-1 1 0,0-1 0,0 1 0,1 0 1,-1 0-1,0 0 0,0 0 0,1 0 1,-1 0-1,0 1 0,1-1 0,-1 1 1,-2 0-1,-2 0-5,0 0-1,0 0 1,-1 1 0,1 0 0,0 0 0,1 0 0,-1 1 0,-10 6-1,9-3 62,0 1 0,0-1 0,0 2 0,1-1-1,0 1 1,1 0 0,-1 0 0,1 1 0,1-1-1,0 1 1,0 0 0,1 0 0,0 1 0,0-1-1,1 0 1,1 1 0,-2 15 0,3-23-52,1 0 0,-1 0 0,1-1 0,-1 1-1,1 0 1,0-1 0,-1 1 0,1 0 0,0-1 0,0 1 0,0-1 0,0 0 0,1 1 0,-1-1 0,0 0 0,0 1 0,1-1 0,-1 0 0,1 0 0,-1 0 0,1-1 0,-1 1 0,1 0 0,0 0-1,-1-1 1,1 1 0,0-1 0,0 1 0,-1-1 0,1 0 0,0 0 0,0 0 0,2 0 0,8 1 35,0-1 0,-1-1 0,23-2 0,-18-2-150,0 0-1,-1 0 1,0-2 0,0 1-1,0-2 1,-1 0 0,0-1-1,0-1 1,-1 0 0,-1 0-1,1-1 1,17-22 0,-22 30 867,-6 15-330,-5 30 40,2-19 49,1-22-508,1 0 0,-1-1 0,1 1 0,0 0 0,-1 0 1,1 0-1,0 0 0,0-1 0,-1 1 0,1 0 0,0-1 0,0 1 0,0-1 0,0 1 1,0-1-1,0 1 0,0-1 0,0 0 0,0 1 0,0-1 0,1 0 0,-1 0 0,0 0 0,0 0 1,0 0-1,0 0 0,0 0 0,0 0 0,0 0 0,0 0 0,2-1 0,39-6 60,-29 0-221,1 0-1,24-16 1,18-10-44,-56 33 195,1 0 0,-1 0-1,0-1 1,1 1-1,-1 0 1,0 0-1,1 0 1,-1 0-1,0 0 1,1 0 0,-1 0-1,1 0 1,-1 0-1,0 0 1,1 0-1,-1 0 1,0 0-1,1 0 1,-1 0 0,1 1-1,-1-1 1,0 0-1,1 0 1,-1 0-1,0 1 1,0-1-1,1 0 1,-1 0 0,0 1-1,1-1 1,-1 0-1,0 0 1,0 1-1,0-1 1,1 0-1,-1 1 1,0-1 0,0 0-1,0 1 1,0-1-1,0 0 1,1 1-1,-1-1 1,0 1-1,0-1 1,0 0 0,0 1-1,2 30 185,-3-29-219,1 0-1,-1 1 1,1-1 0,0 0-1,0 1 1,0-1 0,0 0-1,1 0 1,-1 1 0,1-1 0,-1 0-1,1 0 1,0 1 0,0-1-1,0 0 1,0 0 0,0 0-1,0 0 1,2 2 0,0-4-429,-1 1 0,1 0 0,0-1 0,0 1 0,0-1 0,0 0 0,0 0 0,0 0 0,0-1 1,-1 1-1,6-2 0,-5 1-479,1 0 0,-1 0 0,0-1 0,0 0 0,0 1 0,0-1 0,0 0 0,0-1 0,3-2 0,16-19-10147</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30.912"/>
    </inkml:context>
    <inkml:brush xml:id="br0">
      <inkml:brushProperty name="width" value="0.025" units="cm"/>
      <inkml:brushProperty name="height" value="0.025" units="cm"/>
    </inkml:brush>
  </inkml:definitions>
  <inkml:trace contextRef="#ctx0" brushRef="#br0">13 42 9737,'0'0'7255,"1"-8"-4863,4-25-417,-7 61 503,4 54-1,-1 19-1923,-9-2-195,-3 108-435,17-194-1977,-4-21-11834</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31.238"/>
    </inkml:context>
    <inkml:brush xml:id="br0">
      <inkml:brushProperty name="width" value="0.025" units="cm"/>
      <inkml:brushProperty name="height" value="0.025" units="cm"/>
    </inkml:brush>
  </inkml:definitions>
  <inkml:trace contextRef="#ctx0" brushRef="#br0">0 6 13229,'0'0'11755,"76"-5"-11307,-41 9-384,6-3-128,0 3-1057,2-1-993,1-1-1185,-4 0-1378,-5 0-3362</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31.582"/>
    </inkml:context>
    <inkml:brush xml:id="br0">
      <inkml:brushProperty name="width" value="0.025" units="cm"/>
      <inkml:brushProperty name="height" value="0.025" units="cm"/>
    </inkml:brush>
  </inkml:definitions>
  <inkml:trace contextRef="#ctx0" brushRef="#br0">199 17 11819,'0'0'10618,"-11"-4"-8979,2 1-1410,0 0 0,0 1 0,0 1 0,0-1 0,-1 1 0,-13 1 0,19 0-176,1 0 0,-1 0 0,0 1-1,1 0 1,-1 0 0,1 0 0,-1 0 0,1 1 0,-1-1 0,1 1 0,0 0 0,0 0-1,0 0 1,0 0 0,0 1 0,0-1 0,1 1 0,-1-1 0,1 1 0,0 0-1,0 0 1,0 0 0,-2 5 0,3-7-55,1 0 0,0 0-1,-1 0 1,1 0 0,0 0-1,0 0 1,0 1 0,0-1-1,0 0 1,0 0 0,0 0-1,0 0 1,1 0 0,-1 1-1,0-1 1,1 0 0,-1 0-1,0 0 1,1 0 0,0 0-1,-1 0 1,1 0 0,0 0 0,-1-1-1,1 1 1,0 0 0,0 0-1,0 0 1,-1-1 0,1 1-1,0 0 1,0-1 0,0 1-1,0-1 1,0 1 0,0-1-1,1 0 1,-1 1 0,0-1-1,2 0 1,60 16-551,-43-12 75,-9-1 287,-1 0 0,1 1 0,-1 0 1,0 1-1,19 12 0,-28-16 217,1-1 0,-1 1 0,1 0 0,-1 0 0,1 1 1,-1-1-1,0 0 0,0 0 0,1 1 0,-1-1 0,0 1 0,0-1 0,0 1 0,-1-1 0,1 1 0,0 0 0,0-1 0,-1 1 0,1 0 0,-1-1 0,0 1 0,0 0 0,1 0 1,-1 0-1,0-1 0,0 1 0,0 0 0,-1 0 0,1-1 0,0 1 0,-1 0 0,1 0 0,-1-1 0,0 1 0,1 0 0,-1-1 0,0 1 0,0-1 0,0 1 0,0-1 1,0 1-1,0-1 0,-1 0 0,1 0 0,0 1 0,-3 0 0,-6 6 358,-2 0 0,1 0 0,-1-1 0,0-1 0,-1 0 0,1 0 0,-1-2 0,-23 7 0,20-7-1338,-1-1 1,0 0 0,-28 0-1</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17.650"/>
    </inkml:context>
    <inkml:brush xml:id="br0">
      <inkml:brushProperty name="width" value="0.025" units="cm"/>
      <inkml:brushProperty name="height" value="0.025" units="cm"/>
    </inkml:brush>
  </inkml:definitions>
  <inkml:trace contextRef="#ctx0" brushRef="#br0">155 0 4324,'0'0'25699,"-11"4"-25512,2 0-166,0 0 1,0 0-1,1 1 0,-1 0 1,1 1-1,0-1 0,1 2 1,-1-1-1,1 1 0,1 0 1,-1 1-1,1-1 1,0 1-1,1 1 0,-7 12 1,9-15-1,0 1 0,0 0 1,1-1-1,-1 1 0,2 0 0,-1 0 1,1 0-1,0 0 0,0 0 1,1 12-1,1-17-30,-1 1-1,1-1 0,0 0 1,-1 1-1,1-1 1,0 0-1,1 1 1,-1-1-1,0 0 1,0 0-1,1 0 1,0 0-1,-1 0 1,1-1-1,0 1 1,0 0-1,0-1 0,0 1 1,0-1-1,0 0 1,0 0-1,0 0 1,0 0-1,1 0 1,-1 0-1,1 0 1,-1-1-1,0 1 1,1-1-1,-1 0 1,1 0-1,3 0 0,9 1-569,0-1-1,0 0 0,0-1 0,1-1 0,-2-1 0,19-4 0,-11 0-1831,0-1 0,-1-1 0,29-17 0,-3-3-2986</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18.585"/>
    </inkml:context>
    <inkml:brush xml:id="br0">
      <inkml:brushProperty name="width" value="0.025" units="cm"/>
      <inkml:brushProperty name="height" value="0.025" units="cm"/>
    </inkml:brush>
  </inkml:definitions>
  <inkml:trace contextRef="#ctx0" brushRef="#br0">119 0 16432,'0'0'2776,"-9"7"-465,3-3-2003,-10 7 865,1 1 0,-19 18-1,30-26-954,1-1-1,-1 1 0,1-1 1,0 1-1,0 0 1,1 0-1,-1 1 0,1-1 1,0 0-1,0 1 0,0-1 1,1 1-1,-1 0 1,1 0-1,0-1 0,0 10 1,2-12-210,0-1 0,-1 1 0,1-1 0,0 1 0,1-1 1,-1 1-1,0-1 0,0 0 0,0 0 0,1 1 0,-1-1 0,1 0 0,-1 0 1,1 0-1,-1 0 0,1-1 0,-1 1 0,1 0 0,0-1 0,0 1 0,-1-1 1,1 1-1,0-1 0,0 0 0,-1 0 0,1 0 0,0 0 0,3-1 0,57-2-40,-51-1-146,1 0 0,-1-1 1,0 0-1,0-1 1,-1 0-1,1-1 1,-1 0-1,-1-1 0,0 0 1,0 0-1,0-1 1,-1 0-1,0 0 0,7-12 1,-25 33 292,0 0 110,1 0 0,0 1-1,-11 19 1,10 5 880,10-36-1095,0-1 1,0 1-1,0 0 0,0 0 1,0 0-1,0-1 1,1 1-1,-1 0 1,0 0-1,0-1 0,1 1 1,-1 0-1,1-1 1,-1 1-1,1 0 1,-1-1-1,1 1 0,-1-1 1,1 1-1,-1-1 1,1 1-1,0-1 1,-1 1-1,1-1 0,0 1 1,-1-1-1,1 0 1,0 0-1,0 1 1,-1-1-1,1 0 0,0 0 1,0 0-1,0 0 1,-1 0-1,1 0 0,0 0 1,0 0-1,0 0 1,0 0-1,7-1-71,-1 1-1,0-1 0,0-1 1,0 1-1,-1-1 1,1 0-1,0-1 0,-1 0 1,1 0-1,-1 0 0,7-5 1,9-8-1061,33-31 0,-1 2-230,-53 45 1357,-1 0-1,0-1 1,0 1-1,0 0 1,0 0-1,1 0 1,-1 0-1,0 0 1,0 0-1,0 0 1,0-1-1,1 1 1,-1 0-1,0 0 1,0 0-1,0 0 1,1 0-1,-1 0 1,0 0-1,0 0 0,1 0 1,-1 0-1,0 0 1,0 0-1,0 0 1,1 0-1,-1 1 1,0-1-1,0 0 1,0 0-1,0 0 1,1 0-1,-1 0 1,0 0-1,0 0 1,0 1-1,0-1 1,1 0-1,-1 0 1,0 0-1,0 0 0,0 0 1,0 1-1,0-1 1,0 0-1,1 1 1,1 15 203,-3 30 339,0-32-146,1-12-380,0-1 1,0 0-1,1 1 0,-1-1 1,1 0-1,-1 0 0,1 1 1,0-1-1,-1 0 1,1 0-1,0 0 0,0 0 1,0 0-1,0 0 0,0 0 1,0 0-1,0 0 0,0 0 1,0 0-1,0-1 0,0 1 1,1 0-1,-1-1 0,0 1 1,1-1-1,-1 0 0,0 1 1,1-1-1,-1 0 0,0 0 1,1 0-1,1 0 0,57 1-655,-43-2 142,61-7-282,-82 17 3968,-12 11-2584,15-19-442,-3 6 145,8-8-180,8-11-45,-8 1-59,0 1 0,-1-2-1,0 1 1,0 0 0,-1-1 0,-1 1 0,0-1-1,0 1 1,-2-21 0,0 15 83,2 18-80,0-1-1,0 1 1,-1 0-1,1 0 1,0-1-1,0 1 1,0-1 0,0 1-1,0-1 1,0 1-1,0-1 1,0 0-1,0 1 1,0-1-1,0 0 1,0 0-1,0 0 1,0 1-1,2-2 1,28 10-82,-30-9 52,0 1 0,0-1-1,-1 1 1,1-1 0,0 1 0,0 0 0,0-1 0,0 1 0,-1 0 0,1 0 0,0-1 0,0 1-1,-1 0 1,1 0 0,-1 0 0,1 0 0,-1 0 0,1 0 0,-1 0 0,0 0 0,1 0 0,-1 0-1,0 0 1,0 0 0,0 1 0,0-2 185,0-11-2879,0-5-4946,-3 8 832</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20.159"/>
    </inkml:context>
    <inkml:brush xml:id="br0">
      <inkml:brushProperty name="width" value="0.025" units="cm"/>
      <inkml:brushProperty name="height" value="0.025" units="cm"/>
    </inkml:brush>
  </inkml:definitions>
  <inkml:trace contextRef="#ctx0" brushRef="#br0">1 62 8616,'0'0'7111,"-1"4"-2914,3 17-1732,1-8-1293,16 59 2171,-18-66-3120,1-1 0,1 1-1,-1 0 1,1-1 0,0 0 0,0 0-1,1 0 1,-1 0 0,8 7 0,-9-10-204,-1-1 1,0 0 0,1 0-1,-1 0 1,1 0 0,-1 0 0,1 0-1,0 0 1,-1 0 0,1-1 0,0 1-1,-1-1 1,1 1 0,0-1-1,0 0 1,0 0 0,-1 0 0,1 0-1,0 0 1,0 0 0,0 0 0,0 0-1,-1-1 1,1 1 0,0-1-1,0 1 1,-1-1 0,1 0 0,0 1-1,-1-1 1,1 0 0,-1 0 0,1 0-1,-1-1 1,0 1 0,1 0-1,-1 0 1,0-1 0,0 1 0,0-1-1,0 1 1,0-1 0,0 0 0,0 1-1,0-1 1,0-2 0,3-4-8,0 0 0,-1 0 0,0 0 0,0-1 0,-1 0 0,0 1 0,-1-1 0,1-11 0,-8-25-53,6 44 48,0 0 0,0 0 0,-1 0 0,1 0 0,0 0 0,-1 0 0,1 0 0,0 0 0,-1 1 0,0-1 0,1 0 0,-1 0 0,1 1 0,-1-1 0,0 0 0,1 1 0,-1-1 0,0 0 0,0 1 0,1-1 0,-1 1 0,0-1 0,0 1 0,0 0 0,0-1 0,0 1 0,0 0 0,0 0 0,1 0 0,-1-1 0,0 1 0,0 0 0,0 0 0,0 0 0,0 0 0,0 1 0,0-1 0,0 0 0,0 0 0,0 1 0,0-1 0,0 0 0,1 1 0,-1-1 0,0 1 0,-1 0 0,2-1 5,-1 1-1,0-1 0,1 1 1,-1-1-1,1 1 0,0 0 0,-1-1 1,1 1-1,-1-1 0,1 1 0,0 0 1,0-1-1,-1 1 0,1 0 0,0 0 1,0-1-1,0 1 0,0 0 0,0-1 1,0 1-1,0 0 0,0 0 0,0-1 1,0 1-1,0 0 0,0 0 0,1-1 1,-1 1-1,0 0 0,0-1 1,1 1-1,-1 0 0,0-1 0,1 1 1,-1-1-1,2 2 0,17 19 181,-12-18-180,-1 0 0,1-1 0,-1 0 0,1-1 0,0 0 0,-1 0-1,1 0 1,0-1 0,0 0 0,0 0 0,0 0 0,0-1 0,0 0 0,-1-1 0,1 1 0,0-1 0,-1-1 0,9-3 0,-10 4-14,-1 0 1,1-1-1,0 1 1,-1-1 0,0 0-1,0 0 1,0 0 0,0-1-1,0 0 1,0 1-1,-1-1 1,0-1 0,0 1-1,0 0 1,0-1 0,-1 1-1,0-1 1,0 0-1,0 0 1,0 0 0,-1 0-1,0 0 1,0 0 0,0-7-1,-1 11 3,0 1 0,0-1-1,0 1 1,-1 0 0,1-1-1,0 1 1,-1 0 0,1-1 0,0 1-1,-1 0 1,1-1 0,0 1-1,-1 0 1,1 0 0,-1-1-1,1 1 1,-1 0 0,1 0 0,0 0-1,-1 0 1,1 0 0,-1-1-1,1 1 1,-1 0 0,1 0-1,-1 0 1,1 0 0,-1 0 0,1 0-1,-1 1 1,1-1 0,0 0-1,-1 0 1,1 0 0,-1 0-1,1 1 1,-1-1 0,1 0 0,0 0-1,-1 1 1,1-1 0,-1 0-1,1 0 1,0 1 0,-1 0 0,-21 12 68,19-10-45,0 0 1,0 0-1,0 0 0,0 1 1,0-1-1,1 1 1,0 0-1,0 0 0,0 0 1,0 0-1,0 0 1,1 0-1,0 1 1,0-1-1,0 0 0,0 1 1,1-1-1,0 0 1,0 1-1,0-1 1,0 1-1,1 5 0,2-4-33,-1 0 0,1 0 0,0 0 0,0 0 1,1 0-1,0-1 0,0 1 0,0-1 0,1 0 0,0 0 0,-1-1 0,2 1 0,-1-1 0,7 4 0,-10-6-33,0-1 1,0 1-1,0-1 0,0 0 1,1 0-1,-1 1 0,0-1 1,0-1-1,1 1 1,-1 0-1,1-1 0,-1 1 1,1-1-1,-1 1 1,1-1-1,-1 0 0,1 0 1,-1-1-1,1 1 1,-1 0-1,4-2 0,16-12-4977,-1-11-7720,-13 14 333</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20.502"/>
    </inkml:context>
    <inkml:brush xml:id="br0">
      <inkml:brushProperty name="width" value="0.025" units="cm"/>
      <inkml:brushProperty name="height" value="0.025" units="cm"/>
    </inkml:brush>
  </inkml:definitions>
  <inkml:trace contextRef="#ctx0" brushRef="#br0">155 7 18161,'0'0'7474,"-8"-3"-4992,2 2-2293,1 0 0,-1 0-1,0 1 1,1 0-1,-1 0 1,0 0 0,1 0-1,-1 1 1,0 0-1,-5 2 1,8-2-157,1 0 0,-1 0 0,1 0 0,-1 0 1,1 0-1,-1 1 0,1-1 0,0 1 0,0-1 0,0 1 0,0 0 0,0 0 0,0 0 0,0 0 0,1 0 1,-1 1-1,1-1 0,-1 0 0,1 1 0,0-1 0,0 1 0,0-1 0,0 1 0,0 0 0,1-1 1,-1 1-1,1 4 0,0-4-57,0-1 0,0 0 0,1 0 0,-1 0 0,0 1 0,1-1 0,0 0 0,-1 0-1,1 0 1,0 0 0,0 0 0,0 0 0,1 0 0,-1 0 0,0-1 0,1 1 0,-1 0 0,1-1 0,-1 1 0,1-1 0,0 1 0,0-1 0,0 0 0,0 0 0,0 0 0,0 0 0,0 0 0,0 0 0,0-1 0,3 2 0,12 2-457,-1 0 0,2-1 0,20 1 0,16 5 73,-53-10 443,0 1-1,0 1 1,0-1-1,-1 0 1,1 0-1,0 0 1,0 0-1,0 1 1,-1-1-1,1 0 0,0 0 1,0 1-1,-1-1 1,1 1-1,0-1 1,-1 1-1,1-1 1,-1 1-1,1-1 1,0 1-1,-1 0 0,1-1 1,-1 1-1,0 0 1,1-1-1,-1 1 1,1 0-1,-1 0 1,0-1-1,0 1 0,1 0 1,-1 0-1,0 0 1,0-1-1,0 1 1,0 1-1,-1 0 30,0 0 0,0 0-1,-1 0 1,1 0 0,-1-1 0,1 1-1,-1 0 1,0-1 0,1 1 0,-1-1 0,0 1-1,-3 0 1,-63 32 270,-4-9-1599,22-18-6426,26-7-1223</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54.956"/>
    </inkml:context>
    <inkml:brush xml:id="br0">
      <inkml:brushProperty name="width" value="0.025" units="cm"/>
      <inkml:brushProperty name="height" value="0.025" units="cm"/>
    </inkml:brush>
  </inkml:definitions>
  <inkml:trace contextRef="#ctx0" brushRef="#br0">207 1 7687,'0'0'5963,"-10"7"-4457,5-4-1302,1 0-1,-1 1 1,1 0 0,-1 0 0,1 0 0,0 1 0,0-1 0,1 1 0,0 0-1,0 0 1,0 0 0,0 0 0,1 0 0,-1 1 0,1-1 0,1 1 0,-1 0-1,1 0 1,0-1 0,0 8 0,0-7-223,1 0 0,0 0 1,0 0-1,0 0 0,1 0 0,0 1 0,0-1 0,0-1 0,1 1 1,0 0-1,0 0 0,1 0 0,-1-1 0,1 0 0,1 1 1,6 8-1,3 3-1119,-1 0 0,-1 1 0,0 0 0,15 36 0,-24-47 998,0-1-1,0 1 1,-1 0-1,0 0 1,0 0-1,0 0 1,-1-1-1,-1 9 1,1-10 377,-1-1 1,0 1-1,0-1 1,-1 1-1,1-1 0,-1 0 1,0 0-1,0 1 1,0-1-1,-1-1 0,1 1 1,-1 0-1,-5 5 1,-1-1 444,0 0 0,0 0 1,-1-1-1,0 0 0,0-1 1,-1 0-1,0-1 0,0 0 0,0 0 1,-1-1-1,1-1 0,-1 0 1,0-1-1,0 0 0,-13 0 1,24-2-653,0 1 0,0-1 0,-1 0 0,1-1 0,0 1 0,0 0 0,0 0 1,0 0-1,-1-1 0,1 1 0,0-1 0,0 1 0,0-1 0,0 1 0,0-1 0,0 1 1,0-1-1,0 0 0,0 0 0,0 0 0,1 1 0,-1-1 0,0 0 0,0 0 1,1 0-1,-1 0 0,1 0 0,-1 0 0,1 0 0,-1-2 0,0-1-110,1 1-1,-1-1 1,1 0-1,0 0 1,0 1 0,0-1-1,1 0 1,-1 0-1,3-6 1,2-7-977,1 1-1,0 0 1,12-21 0,-2 10-3628,38-48 1,-8 20-2133</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13.154"/>
    </inkml:context>
    <inkml:brush xml:id="br0">
      <inkml:brushProperty name="width" value="0.025" units="cm"/>
      <inkml:brushProperty name="height" value="0.025" units="cm"/>
    </inkml:brush>
  </inkml:definitions>
  <inkml:trace contextRef="#ctx0" brushRef="#br0">1 1 6054,'0'0'14125,"1"8"-13052,6 156 3673,-6-78-3239,5-1 0,20 109 1,-25-192-1498,9 35 163,-9-36-167,-1 1 0,1-1 0,-1 0-1,0 0 1,1 1 0,0-1 0,-1 0 0,1 0 0,0 0 0,0 0 0,-1 0 0,1 0 0,0 0 0,0 0 0,0 0 0,0-1 0,0 1 0,1 0 0,-1-1-1,0 1 1,0 0 0,0-1 0,3 1 0,-4-2-32,1 0-1,0 0 0,-1 0 1,1 0-1,0 0 1,-1 0-1,1 0 1,-1 0-1,0 0 1,1 0-1,-1 0 0,0 0 1,0 0-1,0-1 1,0 1-1,0 0 1,0 0-1,0 0 1,0 0-1,0-2 0,-2-26-2148,1 23 948,-1-1 1,0 1-1,-1 1 0,1-1 1,-1 0-1,0 0 0,0 1 1,-7-9-1,-6-10-6172</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13.484"/>
    </inkml:context>
    <inkml:brush xml:id="br0">
      <inkml:brushProperty name="width" value="0.025" units="cm"/>
      <inkml:brushProperty name="height" value="0.025" units="cm"/>
    </inkml:brush>
  </inkml:definitions>
  <inkml:trace contextRef="#ctx0" brushRef="#br0">1 71 13389,'0'0'13677,"50"-30"-12716,-16 21-353,3 2-448,3 0-96,0 1-384,-2 3-2082,-5-2-2307,-4 1-4900</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13.970"/>
    </inkml:context>
    <inkml:brush xml:id="br0">
      <inkml:brushProperty name="width" value="0.025" units="cm"/>
      <inkml:brushProperty name="height" value="0.025" units="cm"/>
    </inkml:brush>
  </inkml:definitions>
  <inkml:trace contextRef="#ctx0" brushRef="#br0">1 0 9385,'0'0'14371,"4"12"-13389,2 12-340,0 1 0,-1-1 0,2 48 0,-1 30 2006,6-145-1447,-8 5-1142,-2-78 0,-2 63-92,41 76-1381,-30-18 37,1-1 1,0 0 0,0-1 0,22 4-1,23-4-7986,-25-3 2380</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14.348"/>
    </inkml:context>
    <inkml:brush xml:id="br0">
      <inkml:brushProperty name="width" value="0.025" units="cm"/>
      <inkml:brushProperty name="height" value="0.025" units="cm"/>
    </inkml:brush>
  </inkml:definitions>
  <inkml:trace contextRef="#ctx0" brushRef="#br0">132 1 10474,'0'0'9289,"-11"1"-7432,7-1-1675,-1 0 0,0 1 0,1 0-1,-1 0 1,1 0 0,-1 0 0,1 1 0,0-1-1,-1 1 1,1 1 0,0-1 0,0 0-1,1 1 1,-1 0 0,0 0 0,1 0-1,0 0 1,-1 1 0,1-1 0,-4 7-1,3-4 83,0 0 0,1 0 0,-1 1 0,1-1-1,0 1 1,1-1 0,0 1 0,0 0 0,0 0-1,1 0 1,-1 11 0,2-17-251,0-1-1,0 1 1,0 0 0,0-1-1,0 1 1,1 0 0,-1 0-1,0-1 1,0 1-1,1 0 1,-1-1 0,0 1-1,1-1 1,-1 1 0,1 0-1,-1-1 1,1 1 0,-1-1-1,1 1 1,-1-1 0,1 1-1,0-1 1,-1 0-1,1 1 1,-1-1 0,1 0-1,1 1 1,27 2 121,27-14 13,-44 6-230,-1-2 0,0 1-1,14-11 1,-17 10 0,1 1 1,0 1 0,0-1-1,0 1 1,19-6 0,-27 10 87,-1 1 0,1 0 0,-1 0 0,0 0 0,1 0 0,-1 0-1,1 0 1,-1 0 0,1 0 0,-1 0 0,1 0 0,-1 0 0,1 0 0,-1 0 0,0 0 0,1 0 0,-1 1 0,1-1 0,-1 0 0,1 0 0,-1 0 0,0 1 0,1-1 0,-1 0 0,0 0-1,1 1 1,-1-1 0,0 0 0,1 1 0,-1-1 0,0 1 0,1-1 0,-1 0 0,0 1 0,0-1 0,1 1 0,2 23 403,-4-22-382,1 0 0,0 0 0,0 0 0,0 0 0,0-1-1,0 1 1,0 0 0,1 0 0,-1 0 0,1 0 0,-1-1 0,1 1 0,-1 0 0,1-1-1,0 1 1,0 0 0,0-1 0,0 1 0,0-1 0,0 1 0,1-1 0,-1 0 0,0 1-1,4 1 1,-1-2-3,0 0 0,0 0 0,1 0 0,-1-1 0,1 0 0,-1 0 0,0 0 0,1 0 0,-1 0 0,1-1 0,-1 0 0,0 0 0,0 0 0,7-4 0,3-1-300,-1-1 1,0-1-1,12-10 1,25-14-4878,-35 29-1067,-9 2 1750,2-2-1332</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14.723"/>
    </inkml:context>
    <inkml:brush xml:id="br0">
      <inkml:brushProperty name="width" value="0.025" units="cm"/>
      <inkml:brushProperty name="height" value="0.025" units="cm"/>
    </inkml:brush>
  </inkml:definitions>
  <inkml:trace contextRef="#ctx0" brushRef="#br0">95 1 14798,'0'0'7175,"-9"0"-4805,7 0-2264,-5 1 386,0-1 0,0 1 1,0 0-1,1 1 0,-10 2 1,14-3-422,0 0 0,0-1 0,0 1 0,1 0 0,-1 0 0,0 0 0,0 1 0,1-1 0,-1 0 1,1 1-1,-1-1 0,1 1 0,0-1 0,-1 1 0,1 0 0,0-1 0,0 1 0,0 0 0,0 0 0,1 0 1,-1 0-1,0 0 0,1 0 0,0 0 0,-1 0 0,1 0 0,0 3 0,0-4-110,1 0 0,0 0-1,0 0 1,0 0 0,0 0-1,0 0 1,0 0 0,0-1-1,0 1 1,0 0 0,0-1-1,0 1 1,0 0 0,0-1-1,1 0 1,-1 1 0,0-1 0,0 0-1,0 1 1,1-1 0,-1 0-1,2 0 1,40 5-1472,-34-4 1182,-2 0 160,0 0 1,1 1-1,-1 0 0,0 0 1,-1 0-1,1 1 0,11 7 1,-17-10 216,1 1 0,-1-1 0,0 1 0,0 0 0,0 0 0,0 0 0,0 0 1,0 0-1,-1 0 0,1 0 0,0 0 0,0 0 0,-1 0 0,1 0 0,0 0 1,-1 0-1,1 1 0,-1-1 0,0 0 0,1 0 0,-1 1 0,0-1 1,0 0-1,0 1 0,0-1 0,0 0 0,0 1 0,0-1 0,0 0 0,0 1 1,-1-1-1,1 0 0,0 0 0,-1 1 0,0-1 0,1 0 0,-1 0 1,1 0-1,-1 0 0,0 0 0,0 0 0,0 0 0,0 0 0,0 0 0,0 0 1,0 0-1,0 0 0,0-1 0,0 1 0,-2 1 0,-3 3 0,-1-1 0,1 1-1,-1-1 1,0 0 0,0 0-1,-1-1 1,1 0 0,-9 2 0,-17-4-6217,23-7-3707</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15.391"/>
    </inkml:context>
    <inkml:brush xml:id="br0">
      <inkml:brushProperty name="width" value="0.025" units="cm"/>
      <inkml:brushProperty name="height" value="0.025" units="cm"/>
    </inkml:brush>
  </inkml:definitions>
  <inkml:trace contextRef="#ctx0" brushRef="#br0">101 61 9833,'0'0'3417,"2"-10"-620,6-26 469,-4 22 309,-6 35-1522,-27 266 3204,12 3-3362,15-258-1862,2 10 30,0-32-1,1-27-37,-1-18-634,-2 1 0,-2-1 1,-1 1-1,-1 0 0,-18-53 0,2 5 279,20 63 308,7 13-40,21 17-5,-21-8 80,5 3-450,1-1 1,0 0 0,1-1-1,-1 0 1,1-1-1,18 3 1,-6-3-3160,1-1 0,29-2 0,-21-2-2708</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15.908"/>
    </inkml:context>
    <inkml:brush xml:id="br0">
      <inkml:brushProperty name="width" value="0.025" units="cm"/>
      <inkml:brushProperty name="height" value="0.025" units="cm"/>
    </inkml:brush>
  </inkml:definitions>
  <inkml:trace contextRef="#ctx0" brushRef="#br0">113 21 10378,'0'0'10116,"-11"0"-8050,7-1-1881,0 1 0,0 0 0,0 1 0,0-1 0,0 0 0,0 1 0,0 0 1,0 0-1,0 1 0,1-1 0,-1 1 0,0-1 0,1 1 0,-1 0 0,1 0 0,0 1 0,-1-1 0,1 1 0,0 0 0,1 0 0,-1 0 0,0 0 0,1 0 1,0 0-1,-1 1 0,1-1 0,1 1 0,-1 0 0,0-1 0,1 1 0,0 0 0,0 0 0,0 0 0,0 0 0,1 8 0,0-12-175,0 1 1,0-1-1,0 1 0,0 0 0,0-1 0,0 1 0,1-1 1,-1 1-1,0 0 0,0-1 0,1 1 0,-1-1 0,1 1 1,-1-1-1,0 1 0,1-1 0,-1 0 0,1 1 0,-1-1 1,1 1-1,-1-1 0,1 0 0,-1 1 0,1-1 0,-1 0 0,1 0 1,0 1-1,-1-1 0,1 0 0,27 3 95,26-12-45,-44 6-37,14-4-157,1 1 1,0 1-1,0 1 0,30 0 0,-55 4 138,1-1-1,-1 1 0,1 0 1,-1 0-1,1 0 0,-1 0 1,1 0-1,-1 0 0,1 0 1,0 0-1,-1 0 0,1 0 1,-1 0-1,1 1 0,-1-1 1,1 0-1,-1 0 0,1 0 1,-1 1-1,0-1 0,1 0 1,-1 1-1,1-1 0,-1 0 1,0 1-1,1-1 0,-1 0 1,1 1-1,-1-1 1,0 1-1,0-1 0,1 1 1,-1-1-1,0 0 0,0 1 1,0-1-1,1 1 0,-1-1 1,0 1-1,0-1 0,0 1 1,0 0-1,0-1 0,0 1 1,0-1-1,0 1 0,0-1 1,0 1-1,-1 0 0,5 13 727,-1-16-655,0-1 0,0 0-1,0 0 1,0 0 0,-1 0 0,1 0-1,-1-1 1,0 1 0,0-1 0,2-4-1,-3 7-58,3-6 0,0-2-22,1 0 0,0 1 1,1-1-1,13-13 1,-18 21 0,0-1 0,0 1 0,1 0 0,-1 0 0,1-1 0,-1 1 0,1 1 0,0-1 0,-1 0 0,1 0 0,0 0 0,0 1 0,-1-1 0,1 1 0,0 0 0,0-1 0,0 1 0,0 0 0,-1 0 0,1 0 0,0 0 0,0 0 0,0 1 0,0-1 0,-1 1 0,1-1 0,0 1 0,0-1 0,-1 1 1,1 0-1,0 0 0,-1 0 0,3 2 0,3 2-33,1 1 0,0-1 0,0-1 0,0 1 0,0-1 0,1-1 0,-1 1 0,1-2 0,0 1 0,0-1 0,0 0 0,0-1 0,0 0 0,1-1 0,-1 0 0,0 0 0,18-3 0,-14 0-482,0-1 0,-1 0-1,17-7 1,-20 7 107,0 0 1,1 1-1,0 0 1,-1 0 0,1 1-1,0 0 1,11 0-1,-21 3 413,1-1 1,0 0-1,0 1 0,-1-1 0,1 1 0,0-1 1,-1 1-1,1 0 0,0-1 0,-1 1 0,1 0 0,-1-1 1,1 1-1,-1 0 0,1-1 0,-1 1 0,0 0 1,1 0-1,-1 0 0,0-1 0,0 1 0,1 0 1,-1 1-1,0 0-121,0-1 0,1 1 1,-1-1-1,1 0 0,-1 1 1,1-1-1,-1 0 0,1 0 1,0 1-1,0-1 0,0 0 1,-1 0-1,1 0 1,0 0-1,0 0 0,1 0 1,-1 0-1,0 0 0,0 0 1,0-1-1,1 1 0,0 0 1,39 0-6180,-14-4 1693</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16.678"/>
    </inkml:context>
    <inkml:brush xml:id="br0">
      <inkml:brushProperty name="width" value="0.025" units="cm"/>
      <inkml:brushProperty name="height" value="0.025" units="cm"/>
    </inkml:brush>
  </inkml:definitions>
  <inkml:trace contextRef="#ctx0" brushRef="#br0">117 224 10858,'0'0'7074,"-9"3"-3471,9-3-3582,-60 24 3550,57-22-3352,0-1 0,0 1-1,0 0 1,0 0-1,0 0 1,0 0 0,0 0-1,1 1 1,-1-1 0,1 1-1,-1 0 1,1 0-1,0 0 1,0 0 0,1 0-1,-1 0 1,1 0-1,-3 7 1,5-9-212,0 0 0,-1 0 0,1 0 0,0 0 0,0-1-1,0 1 1,0 0 0,0-1 0,0 1 0,0 0 0,0-1 0,0 1 0,0-1 0,0 0 0,1 1 0,-1-1-1,0 0 1,0 0 0,0 0 0,0 0 0,1 0 0,-1 0 0,0 0 0,0 0 0,0 0 0,1 0 0,-1-1-1,2 0 1,41-6-426,-29-1-467,-1-1 0,0-1 0,0-1 0,-1 1 0,19-22 0,-24 25 485,-10 11 551,1 0 0,-1-1 1,1 1-1,0 0 0,0 0 1,0 1-1,0-1 0,1 0 1,0 0-1,-1 0 0,2 0 1,0 9-1,0-12-100,0 1 0,0 0 0,0-1 0,0 1 0,1-1 0,-1 1 0,0-1 0,1 1 1,-1-1-1,1 0 0,0 0 0,-1 0 0,1 0 0,0 0 0,-1 0 0,1 0 0,0-1 0,0 1 0,0-1 0,0 1 0,0-1 0,0 0 0,0 0 0,0 1 0,0-1 0,0-1 1,0 1-1,2 0 0,5-1-23,-1-1 0,1 0-1,0 0 1,-1 0 0,1-1 0,-1 0 0,0-1 0,0 0 0,0 0 0,0-1 0,-1 0 0,0 0 0,0-1 0,12-12 0,-3 2-231,-2 0-1,0-1 1,0-1-1,-2 0 1,11-21 0,-17 30 84,-1-2 1,0 1 0,-1-1 0,0 1-1,0-1 1,-1 0 0,-1 0 0,2-16 0,-4 27 128,0 0 1,0 0 0,0 0 0,0-1 0,0 1-1,0 0 1,0 0 0,0 0 0,0 0 0,0 0-1,0 0 1,0 0 0,0-1 0,0 1 0,0 0-1,-1 0 1,1 0 0,0 0 0,0 0 0,0 0-1,0 0 1,0 0 0,0 0 0,0-1 0,0 1-1,0 0 1,0 0 0,0 0 0,-1 0 0,1 0-1,0 0 1,0 0 0,0 0 0,0 0 0,0 0-1,0 0 1,0 0 0,-1 0 0,1 0 0,0 0-1,0 0 1,0 0 0,0 0 0,0 0 0,0 0-1,0 0 1,-1 0 0,1 0 0,0 0 0,0 0-1,0 0 1,0 0 0,0 0 0,0 0 0,0 0-1,0 1 1,-1-1 0,1 0 0,0 0 0,0 0-1,0 0 1,0 0 0,0 0 0,0 0 0,0 0-1,0 0 1,0 1 0,-12 11 409,-8 15-42,10-11-23,1 1-1,0 0 0,2 0 0,0 1 1,1-1-1,0 1 0,2 1 1,0-1-1,1 1 0,-1 24 1,4-40-346,0-1 1,0 0 0,0 0 0,0 1 0,1-1 0,-1 0 0,1 0 0,-1 0 0,1 0-1,0 0 1,0 1 0,0-1 0,0-1 0,0 1 0,0 0 0,3 3 0,-3-5-9,0 1 0,0 0-1,0 0 1,0 0 0,0-1 0,0 1 0,1-1 0,-1 1 0,0-1 0,1 1 0,-1-1 0,0 0 0,1 0 0,-1 1 0,0-1 0,1 0 0,-1 0 0,0 0 0,1-1 0,1 1 0,0-1-39,0 0 1,0 0 0,-1 0 0,1-1 0,0 1 0,0-1 0,-1 1 0,1-1 0,-1 0 0,0 0 0,1 0 0,-1 0-1,0-1 1,0 1 0,0 0 0,-1-1 0,1 0 0,0 1 0,-1-1 0,0 0 0,0 0 0,2-5 0,-1-5-145,0 0 0,-1 0 1,0 0-1,-2-18 1,1 32 184,0-1 1,0 0 0,0 1-1,0-1 1,0 1 0,0-1-1,0 0 1,0 1 0,0-1-1,-1 0 1,1 1 0,0-1-1,0 0 1,0 1 0,-1-1-1,1 0 1,0 1 0,0-1-1,-1 0 1,1 1 0,0-1-1,0 0 1,-1 0 0,1 0-1,0 1 1,-1-1 0,1 0-1,0 0 1,-1 0 0,1 0-1,-1 0 1,1 1 0,0-1-1,-1 0 1,1 0 0,-1 0-1,1 0 1,0 0 0,-1 0-1,1 0 1,0 0 0,-1-1-1,1 1 1,-1 0 0,1 0 0,0 0-1,-1 0 1,1 0 0,0-1-1,-1 1 1,1 0 0,0 0-1,-1 0 1,1-1 0,0 1-1,0 0 1,-1-1 0,1 1-1,0 0 1,0-1 0,-1 1-1,1 0 1,0-1 0,0 1-1,0 0 1,0-1 0,0 1-1,0 0 1,-1-1 0,1 3 21,-1 0 1,1 0 0,-1 0 0,1 0 0,0 1 0,0-1 0,0 0 0,0 0 0,0 0 0,0 1 0,0-1 0,1 0 0,-1 0 0,1 0 0,0 0 0,0 0-1,0 0 1,0 0 0,0 0 0,0 0 0,0 0 0,0 0 0,1 0 0,1 1 0,1 0-3,-1-1 0,1 0-1,-1 0 1,1 0 0,0 0 0,0-1 0,0 0 0,0 1-1,0-1 1,0-1 0,0 1 0,6 0 0,0-1-20,1 0 0,-1 0 0,1-1 0,0 0 1,-1-1-1,0 0 0,1 0 0,-1-1 0,18-8 0,-9-3-192,-1-1-1,27-27 1,-41 38 548,-29 60 113,24-52-445,-1 0 0,1 0 0,1 0 1,-1 0-1,1 0 0,-1 1 0,1-1 1,0 0-1,1 0 0,-1 0 0,1 0 1,-1 0-1,3 5 0,-3-8-81,1 0-1,-1 0 1,1 0 0,0 0-1,-1 0 1,1 0 0,0 0-1,0 0 1,0-1 0,0 1-1,0 0 1,0-1 0,0 1-1,0 0 1,0-1 0,0 1-1,0-1 1,0 1 0,0-1-1,0 0 1,0 0 0,0 1 0,1-1-1,-1 0 1,0 0 0,0 0-1,0 0 1,0 0 0,1 0-1,-1-1 1,0 1 0,0 0-1,2-1 1,0 0-531,-1 0 0,1 0 0,0 0 0,-1 0 0,0-1 0,1 1 0,-1-1 0,0 1 0,1-1 1,-1 0-1,0 0 0,0 0 0,1-3 0,11-20-8009</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17.102"/>
    </inkml:context>
    <inkml:brush xml:id="br0">
      <inkml:brushProperty name="width" value="0.025" units="cm"/>
      <inkml:brushProperty name="height" value="0.025" units="cm"/>
    </inkml:brush>
  </inkml:definitions>
  <inkml:trace contextRef="#ctx0" brushRef="#br0">2 1 18385,'0'0'4885,"-1"8"-3102,1-5-1765,-1 0 0,1 0 0,0 0 0,0 0 0,1 0 0,-1 0 0,1 0 0,-1 0 1,1 0-1,0 0 0,0 0 0,0-1 0,0 1 0,1 0 0,-1-1 0,1 1 0,-1-1 0,1 1 0,0-1 0,0 0 0,0 0 0,0 0 0,1 0 0,-1 0 0,1 0 0,-1 0 1,1-1-1,-1 0 0,1 1 0,0-1 0,0 0 0,-1 0 0,5 0 0,56 17-5150,-49-15 2735,1 1 1,-1 0-1,0 1 1,18 9-1,-31-13 2620,0-1 0,0 1 0,-1-1 0,1 1 1,0-1-1,-1 1 0,1 0 0,0-1 0,-1 1 0,1 0 0,-1 0 0,1 0 0,-1-1 0,1 1 1,-1 0-1,0 0 0,1 0 0,-1 0 0,0 0 0,0 0 0,0 0 0,1 0 0,-1 0 0,0-1 1,0 1-1,0 0 0,-1 0 0,1 0 0,0 0 0,0 0 0,0 0 0,-1 0 0,1 0 0,0 0 0,-1-1 1,1 1-1,-1 0 0,0 1 0,-29 34 6682,21-25-6117,5-7-383,0 0 0,1 0 0,-1 1 0,1 0 0,0 0 0,1 0 0,-1 0 0,1 0 0,0 0 0,0 1 0,1-1 0,-1 1 0,0 9 0,3-14-389,-1 0 1,0 0 0,1 0 0,-1 0 0,1 0-1,0-1 1,-1 1 0,1 0 0,0 0 0,0 0 0,-1-1-1,1 1 1,0 0 0,0-1 0,0 1 0,0 0-1,0-1 1,0 1 0,0-1 0,0 0 0,0 1-1,0-1 1,0 0 0,0 0 0,0 0 0,0 1-1,0-1 1,0 0 0,0 0 0,0-1 0,3 1-1,39-4 66,-18-3-636,-1-2 1,0-1-1,0-1 1,28-17-1,-7 4-426,-21 10 677,-18 10 498,-1 0 0,1 1 0,0 0-1,1 0 1,-1 0 0,0 1-1,1 0 1,-1 0 0,8-1 0,-13 39 2468,-1-25-2696,1 14 466,-1-24-633,0 0 1,0 0-1,0-1 0,1 1 1,-1-1-1,0 1 1,1 0-1,-1-1 1,0 1-1,1-1 1,-1 1-1,1 0 1,-1-1-1,1 1 0,-1-1 1,1 0-1,-1 1 1,1-1-1,0 1 1,-1-1-1,1 0 1,0 1-1,-1-1 0,1 0 1,0 0-1,-1 0 1,1 1-1,0-1 1,-1 0-1,2 0 1,8 0-8257</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32.910"/>
    </inkml:context>
    <inkml:brush xml:id="br0">
      <inkml:brushProperty name="width" value="0.025" units="cm"/>
      <inkml:brushProperty name="height" value="0.025" units="cm"/>
    </inkml:brush>
  </inkml:definitions>
  <inkml:trace contextRef="#ctx0" brushRef="#br0">13 16 10474,'0'0'11168,"1"10"-9988,15 252 3615,-8-117-3195,-8-138-1544,0-3-35,0 0-1,0 0 1,0 0 0,1 0-1,0 0 1,0-1-1,0 1 1,0 0 0,0 0-1,3 3 1,-4-7-22,0 0-1,1 0 1,-1 0 0,0 0-1,1 0 1,-1 0 0,0 0-1,1 0 1,-1 0 0,0 0-1,1-1 1,-1 1 0,0 0-1,1 0 1,-1 0 0,0 0 0,0-1-1,1 1 1,-1 0 0,0 0-1,0-1 1,1 1 0,-1 0-1,0 0 1,0-1 0,0 1-1,0 0 1,1-1 0,-1 1-1,0 0 1,0-1 0,0 1-1,0 0 1,0-1 0,0 1 0,0 0-1,0-1 1,0 1 0,0 0-1,0-1 1,0 1 0,5-18-286,-1-7-486,-1 0 1,-2 0-1,-2-49 0,0 61 571,0 1-1,-1-1 1,-1 1 0,0-1 0,0 1-1,-1 0 1,-1 1 0,0-1-1,-12-18 1,17 29 211,0 0 0,-1 1 0,1-1 0,0 0 0,-1 0 0,1 1 0,-1-1 0,1 0 0,-1 1 0,1-1 0,-1 0 0,0 1 0,1-1 0,-1 1 0,0-1 0,0 1 0,1-1 0,-1 1 0,0 0 0,0-1 0,1 1 0,-1 0 0,0 0 0,0 0 0,0-1 0,-1 1 0,2 1 22,-1 0 0,1-1 0,-1 1 1,1 0-1,-1 0 0,1 0 0,-1 0 0,1 0 1,0 0-1,-1-1 0,1 1 0,0 0 0,0 0 1,0 0-1,0 0 0,0 0 0,0 0 1,0 1-1,0 6 157,0 0 1,1-1-1,0 1 0,4 15 1,-3-17-136,1 0 0,0-1-1,1 1 1,-1 0 0,1-1 0,0 0 0,1 0 0,-1 0 0,1-1 0,0 1-1,0-1 1,0 0 0,1-1 0,-1 1 0,1-1 0,0 0 0,0 0 0,0-1-1,0 0 1,1 0 0,-1 0 0,1-1 0,-1 0 0,1 0 0,-1-1 0,1 0-1,-1 0 1,1 0 0,-1-1 0,1 0 0,-1 0 0,1-1 0,-1 1 0,0-1-1,0-1 1,1 1 0,-2-1 0,1 0 0,0-1 0,-1 1 0,7-6 0,-1 0-37,0-1 1,0 0 0,-1 0 0,0-1 0,-1 0-1,-1-1 1,0 0 0,0 0 0,-1-1 0,0 0 0,-2 0-1,1-1 1,-1 1 0,-1-1 0,-1 0 0,0-1-1,-1 1 1,0 0 0,-1-20 0,0 34-16,-1-1 0,0 1 0,0-1 0,0 1-1,0-1 1,0 0 0,0 1 0,0-1 0,0 1 0,0-1 0,0 1 0,0-1 0,0 0 0,0 1 0,-1-1 0,1 1 0,0-1 0,0 1 0,0-1-1,-1 1 1,1-1 0,0 1 0,-1 0 0,1-1 0,-1 1 0,1-1 0,0 1 0,-1 0 0,1-1 0,-1 1 0,1 0 0,-1-1 0,1 1-1,-1 0 1,1 0 0,-1-1 0,1 1 0,-1 0 0,1 0 0,-1 0 0,0 0 0,1 0 0,-1 0 0,1 0 0,-1 0 0,1 0 0,-1 0-1,0 0 1,1 0 0,-1 1 0,1-1 0,-1 0 0,-2 1 3,1 0 0,0 1 0,0-1 0,0 0 0,-1 1 0,1-1-1,1 1 1,-1 0 0,0 0 0,0-1 0,-1 4 0,-9 14 50,2 0-1,1 1 1,0 0 0,-11 41 0,16-46 52,0-1 0,2 1 0,0 0 0,0 0 0,2 0 0,0 0-1,0 0 1,4 16 0,-4-28-100,1 0-1,0 0 0,0 0 1,0 0-1,0-1 0,0 1 1,0 0-1,1-1 0,-1 1 1,1-1-1,0 0 1,0 1-1,0-1 0,0 0 1,0 0-1,0 0 0,1 0 1,-1-1-1,4 3 0,-2-2 5,1 0-1,0-1 1,-1 1-1,1-1 0,0 0 1,0 0-1,0-1 1,0 1-1,0-1 0,8-1 1,-2 0-30,0-1 1,0 0 0,-1 0-1,1-1 1,-1-1-1,0 0 1,0 0-1,0-1 1,17-11-1,-15 7-24,-1 0 0,0-1 0,17-21 0,-25 27 42,1-1 0,-1 1 1,0-1-1,0 0 1,-1 0-1,1 0 0,-1 0 1,0-1-1,0 1 1,-1-1-1,0 1 1,1-11-1,-2 16 6,1 0 0,-1-1 0,0 1 0,0 0 0,0 0 0,0 0 0,0-1 0,-1 1 0,1 0 0,0 0 0,0 0 0,0-1 0,0 1 0,0 0 1,0 0-1,0 0 0,0-1 0,0 1 0,0 0 0,0 0 0,-1 0 0,1 0 0,0 0 0,0-1 0,0 1 0,0 0 0,-1 0 0,1 0 0,0 0 0,0 0 0,0 0 0,0 0 0,-1-1 0,1 1 0,0 0 0,0 0 0,0 0 0,-1 0 0,1 0 0,0 0 1,0 0-1,0 0 0,-1 0 0,1 0 0,0 0 0,0 0 0,-1 1 0,-13 5 85,-9 15-25,16-13 40,0 0 1,0 1-1,1 0 1,1 0-1,0 0 1,0 1-1,0 0 1,2 0-1,-1 0 1,1 1-1,0-1 1,1 1-1,-1 15 1,3-24-96,0-1 0,0 1 0,1-1 0,-1 1 0,0-1 0,1 1 0,-1-1 1,1 1-1,-1-1 0,1 1 0,0-1 0,0 1 0,-1-1 0,1 0 0,0 0 0,0 1 0,0-1 1,1 0-1,-1 0 0,0 0 0,0 0 0,1 0 0,-1 0 0,2 0 0,1 1-44,1 0 0,0 0 0,0-1 0,0 1 0,0-1 0,0 0 0,9 0 0,2-1-709,-1 0-1,1-1 1,-1-1 0,23-5-1,4-9-4694,-1-6-5975</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55.332"/>
    </inkml:context>
    <inkml:brush xml:id="br0">
      <inkml:brushProperty name="width" value="0.025" units="cm"/>
      <inkml:brushProperty name="height" value="0.025" units="cm"/>
    </inkml:brush>
  </inkml:definitions>
  <inkml:trace contextRef="#ctx0" brushRef="#br0">1 193 2114,'44'-34'3191,"-22"19"-659,0-2-1,-1-1 1,0-1-1,-2 0 1,25-32-1,-43 50-2449,-1 1-1,1-1 1,-1 1-1,1 0 1,-1-1-1,0 1 1,1-1-1,-1 1 1,0-1-1,1 1 1,-1-1-1,0 1 1,0-1-1,1 1 1,-1-1-1,0 1 1,0-1-1,0 0 1,0 1-1,0-1 1,0 1 0,0-1-1,0 0 1,0 1-1,0-1 1,0 1-1,0-1 1,0 1-1,0-1 1,0 0-1,-1 1 1,1-1-1,-1 0 1,-19 4 752,-27 21-639,37-15 93,0 0 0,0 0 1,1 2-1,1-1 0,-1 1 0,1 0 0,1 1 0,0-1 1,1 1-1,0 1 0,-6 21 0,10-29-276,1-1-1,-1 1 1,1 0-1,0 0 1,1 0 0,-1-1-1,1 1 1,0 0-1,0 0 1,1 0 0,-1 0-1,1-1 1,0 1-1,1 0 1,-1 0 0,1-1-1,0 1 1,0-1-1,0 0 1,0 1 0,1-1-1,0 0 1,0 0-1,0-1 1,0 1 0,1-1-1,-1 1 1,1-1-1,0 0 1,0-1 0,0 1-1,0 0 1,0-1-1,1 0 1,6 2 0,1 0-757,0 0 1,0-1 0,0-1 0,21 2 0,23-4-6228,-12-6-8200</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33.553"/>
    </inkml:context>
    <inkml:brush xml:id="br0">
      <inkml:brushProperty name="width" value="0.025" units="cm"/>
      <inkml:brushProperty name="height" value="0.025" units="cm"/>
    </inkml:brush>
  </inkml:definitions>
  <inkml:trace contextRef="#ctx0" brushRef="#br0">89 102 9641,'0'0'15540,"-10"9"-15059,6-6-461,-42 43 699,43-42-605,0 0 0,0 1 0,0-1-1,1 1 1,-1 0 0,1 0 0,0 0 0,0 0-1,1 0 1,0 0 0,0 0 0,0 1 0,0 5-1,1-11-107,0 1 0,1 0-1,-1-1 1,0 1-1,1 0 1,-1-1 0,0 1-1,1 0 1,-1-1-1,1 1 1,-1-1-1,1 1 1,-1-1 0,1 1-1,0-1 1,-1 1-1,1-1 1,-1 0 0,1 1-1,0-1 1,-1 0-1,1 0 1,0 1-1,0-1 1,-1 0 0,1 0-1,0 0 1,-1 0-1,1 0 1,0 0 0,0 0-1,-1 0 1,1 0-1,0 0 1,0 0-1,-1-1 1,1 1 0,0 0-1,-1 0 1,2-1-1,32-11 108,-22 3-101,0 0 0,-1 0 0,-1-1 1,1 0-1,-2-1 0,15-20 0,-19 26-6,-2-1 1,1 1-1,-1-1 0,0 0 1,0 0-1,0 0 0,-1 0 0,0 0 1,0 0-1,0-1 0,-1 1 1,0-1-1,-1 1 0,1-1 1,-1 0-1,-2-12 0,2 17-5,-1 1-1,1-1 0,-1 1 1,0 0-1,0-1 1,1 1-1,-1 0 0,0-1 1,0 1-1,0 0 1,-1 0-1,1 0 0,0 0 1,0 0-1,0 0 0,-1 0 1,1 0-1,-1 1 1,1-1-1,0 0 0,-1 1 1,1-1-1,-1 1 1,1 0-1,-1 0 0,0-1 1,1 1-1,-1 0 0,1 0 1,-1 0-1,1 0 1,-1 1-1,0-1 0,1 0 1,-1 1-1,1-1 0,-3 2 1,-1-1-6,1 1-1,0-1 1,0 1 0,0 0 0,-1 0 0,2 0-1,-1 1 1,0-1 0,0 1 0,1 0 0,-6 6-1,7-5-81,0-1 0,0 0-1,0 1 1,0-1 0,1 1-1,-1 0 1,1-1-1,0 1 1,0 0 0,0 0-1,1 0 1,-1 0 0,1 0-1,0-1 1,0 1 0,1 0-1,0 6 1,0-8-236,0 1 1,0-1-1,0 0 0,0 1 1,0-1-1,1 0 0,-1 0 0,0 0 1,1 0-1,0 0 0,0 0 1,-1-1-1,1 1 0,0 0 1,0-1-1,0 1 0,1-1 1,-1 0-1,0 0 0,0 0 1,1 0-1,-1 0 0,1-1 1,-1 1-1,1-1 0,-1 1 1,5-1-1,27 1-6468</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34.038"/>
    </inkml:context>
    <inkml:brush xml:id="br0">
      <inkml:brushProperty name="width" value="0.025" units="cm"/>
      <inkml:brushProperty name="height" value="0.025" units="cm"/>
    </inkml:brush>
  </inkml:definitions>
  <inkml:trace contextRef="#ctx0" brushRef="#br0">120 0 9897,'0'0'5675,"-6"9"-3492,-6 10-1485,1 1-1,1 0 0,1 0 0,0 1 0,2 0 0,1 0 0,0 1 1,-4 34-1,2 26 926,1 83 1,7-123-1670,0-40 56,-2 24 40,2-25-44,0 0-1,0 0 0,-1-1 0,1 1 0,0 0 0,0 0 0,0-1 0,0 1 0,-1 0 0,1-1 1,0 1-1,-1 0 0,1-1 0,-1 1 0,1 0 0,0-1 0,-1 1 0,1-1 0,-1 1 0,0 0 1,1-1-1,-1 0 0,1 1 0,-1-1 0,0 1 0,1-1 0,-1 0 0,-1 1 0,-1-48 385,6 5-547,2 0 0,2 1 1,2 0-1,1 1 0,2 0 0,2 0 0,20-39 0,-29 69 176,0 0-1,0 0 0,1 1 0,0-1 1,0 1-1,1 1 0,11-12 0,-14 17-3,0 0-1,0 0 1,0 0-1,0 0 1,0 1-1,1 0 1,-1 0-1,1 0 1,-1 0-1,1 1 1,0-1 0,0 1-1,-1 0 1,1 1-1,0-1 1,0 1-1,0 0 1,9 2-1,-13-2-14,1 0 0,-1 0-1,0 0 1,1 1 0,-1-1 0,0 1-1,0-1 1,0 1 0,0-1 0,1 1-1,-1 0 1,0-1 0,0 1 0,0 0-1,0 0 1,0 0 0,-1 0 0,1 0-1,0 0 1,0 0 0,-1 0 0,1 0-1,0 0 1,-1 0 0,1 1 0,-1-1-1,1 0 1,-1 0 0,0 1 0,0-1-1,0 0 1,1 0 0,-1 1 0,0-1-1,0 0 1,-1 1 0,1-1-1,0 0 1,0 0 0,-1 3 0,0 0 15,0 0 1,-1 1-1,1-1 1,-1 0-1,0 0 1,0 0-1,0 0 1,-1 0-1,0-1 1,-4 7-1,-5 1 198,-1 0-1,0-1 1,0-1 0,-1 0-1,0 0 1,0-2-1,-1 0 1,0 0-1,-1-1 1,-30 7 0,46-13-249,0 0 1,0 0 0,-1 0-1,1 0 1,0 0 0,0 0 0,0 0-1,-1 0 1,1 0 0,0 0 0,0 0-1,0 0 1,-1 0 0,1 0-1,0 0 1,0-1 0,0 1 0,-1 0-1,1 0 1,0 0 0,0 0-1,0 0 1,-1 0 0,1-1 0,0 1-1,0 0 1,0 0 0,0 0 0,0 0-1,-1-1 1,1 1 0,0 0-1,0 0 1,0 0 0,0-1 0,0 1-1,0 0 1,0 0 0,0 0 0,0-1-1,0 1 1,0 0 0,0 0-1,0 0 1,0-1 0,0 1 0,0 0-1,0 0 1,0-1 0,0 1-1,0 0 1,0 0 0,0 0 0,0-1-1,1 1 1,-1 0 0,0 0 0,0 0-1,0 0 1,0-1 0,0 1-1,0 0 1,1 0 0,-1 0 0,0 0-1,0 0 1,1-1 0,10-12-2077,37-25-7247,-17 17 813</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34.474"/>
    </inkml:context>
    <inkml:brush xml:id="br0">
      <inkml:brushProperty name="width" value="0.025" units="cm"/>
      <inkml:brushProperty name="height" value="0.025" units="cm"/>
    </inkml:brush>
  </inkml:definitions>
  <inkml:trace contextRef="#ctx0" brushRef="#br0">107 21 13132,'0'0'5825,"0"8"-3797,-7 46 557,-1 0 0,-28 90 0,21-94-2305,3 0 0,1 1 0,3 0 0,-1 53 1,9-105-281,0 1 0,0 0 0,0 0 1,0 0-1,0 0 0,0 0 1,0-1-1,0 1 0,0 0 1,0 0-1,0 0 0,0 0 1,0-1-1,0 1 0,0 0 0,0 0 1,1 0-1,-1 0 0,0 0 1,0 0-1,0-1 0,0 1 1,0 0-1,0 0 0,1 0 1,-1 0-1,0 0 0,0 0 0,0 0 1,0 0-1,0 0 0,1 0 1,-1 0-1,0 0 0,0 0 1,0 0-1,0 0 0,1 0 1,-1 0-1,0 0 0,0 0 0,0 0 1,0 0-1,0 0 0,1 0 1,-1 0-1,0 0 0,0 0 1,0 0-1,0 0 0,0 0 1,1 0-1,-1 0 0,0 0 0,0 1 1,0-1-1,0 0 0,0 0 1,0 0-1,1 0 0,-1 0 1,0 0-1,0 1 0,0-1 1,0 0-1,0 0 0,9-13 17,16-47-905,-2-1 1,28-125-1,8-25-907,-58 208 1793,15-33 49,-16 35-39,0 0 0,1 1 0,-1-1-1,1 0 1,-1 0 0,1 0 0,-1 1 0,1-1-1,0 0 1,-1 1 0,1-1 0,0 0-1,-1 1 1,1-1 0,0 1 0,0-1 0,0 1-1,0 0 1,-1-1 0,1 1 0,0 0 0,0-1-1,0 1 1,0 0 0,0 0 0,0 0-1,0 0 1,0 0 0,0 0 0,0 0 0,0 0-1,0 0 1,1 1 0,-1 0 23,0 0-1,-1 0 1,1 0-1,0 0 1,0 0 0,0 0-1,-1 1 1,1-1-1,-1 0 1,1 0 0,-1 1-1,1-1 1,-1 0-1,0 1 1,0-1 0,1 0-1,-1 1 1,0 1-1,0 32 324,0-28-301,-1 2 14,0-1 0,0 1 0,-1-1 0,0 0 0,-1 0 0,0 0 0,0 0 0,0 0 0,-1 0 0,0-1 0,-1 0 0,0 0 0,0 0 0,0-1 0,-1 1 0,0-1-1,0 0 1,-1-1 0,-13 9 0,8-10-1024,11-4 663,1 0-1,-1-1 0,1 1 1,0 0-1,-1-1 1,1 1-1,0-1 0,-1 1 1,1 0-1,0-1 1,-1 1-1,1-1 1,0 1-1,0-1 0,0 1 1,0-1-1,-1 1 1,1-1-1,0 1 0,0-1 1,0 1-1,0-1 1,0 1-1,0-1 0,0 1 1,0-1-1,0 1 1,0-1-1,0 1 1,1-1-1,0-16-8076</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35.006"/>
    </inkml:context>
    <inkml:brush xml:id="br0">
      <inkml:brushProperty name="width" value="0.025" units="cm"/>
      <inkml:brushProperty name="height" value="0.025" units="cm"/>
    </inkml:brush>
  </inkml:definitions>
  <inkml:trace contextRef="#ctx0" brushRef="#br0">207 83 7495,'0'0'13469,"-8"-4"-12263,4 1-1037,-1 1 0,1 0 0,0 0 0,-1 0 0,1 1 0,-1-1-1,1 1 1,-1 0 0,1 0 0,-1 1 0,0 0 0,0-1 0,1 1 0,-1 1-1,0-1 1,1 1 0,-1 0 0,0 0 0,1 0 0,-1 1 0,1-1-1,0 1 1,-1 0 0,1 1 0,0-1 0,0 1 0,0-1 0,1 1 0,-5 4-1,2-1 207,1-2-192,0 0 0,1 1 0,-1-1 1,1 1-1,0 0 0,0 0 0,0 0 1,1 1-1,-1 0 0,2-1 0,-1 1 1,0 0-1,1 0 0,-2 12 0,5-17-177,-1 0 1,1-1-1,0 1 0,0 0 0,0 0 0,0-1 0,1 1 0,-1-1 0,0 1 0,0-1 0,0 0 0,0 1 0,0-1 0,1 0 1,-1 0-1,0 0 0,0 0 0,0 0 0,1 0 0,-1 0 0,0 0 0,0 0 0,2-1 0,35-4-13,30-12-497,-45 10 362,0 1-1,0 1 0,1 1 1,31-1-1,-54 5 148,0 0 1,0 0-1,0 0 1,0 0-1,-1 1 1,1-1-1,0 0 1,0 1-1,0-1 0,-1 0 1,1 1-1,0-1 1,0 1-1,-1-1 1,1 1-1,0 0 1,-1-1-1,1 1 0,-1 0 1,1-1-1,-1 1 1,1 0-1,-1 0 1,1-1-1,-1 1 1,0 0-1,1 0 1,-1 0-1,0 0 0,0-1 1,0 1-1,0 0 1,0 0-1,0 0 1,0 1-1,0-1 67,1 0-1,-1 0 1,0 0-1,0 0 1,0 1-1,0-1 1,0 0-1,-1 0 1,1 0-1,0 0 1,0 0-1,-1 0 1,1 0-1,-1 0 1,1 0-1,-1 0 1,1 0-1,-1 0 1,1-1-1,-2 3 1,0-56 504,-1-78-586,5 130-22,0 0 0,0 0 0,0 0 0,0 0 0,0 1 0,0-1 0,0 1 0,0-1 0,0 1 1,0 0-1,0 0 0,1 0 0,-1 0 0,0 0 0,0 0 0,3 1 0,1-1-152,142 2-9585,-106-2 1884</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36.521"/>
    </inkml:context>
    <inkml:brush xml:id="br0">
      <inkml:brushProperty name="width" value="0.025" units="cm"/>
      <inkml:brushProperty name="height" value="0.025" units="cm"/>
    </inkml:brush>
  </inkml:definitions>
  <inkml:trace contextRef="#ctx0" brushRef="#br0">76 7 14253,'0'-1'74,"0"1"-1,0 0 1,0 0-1,0 0 1,0 0-1,0-1 1,0 1-1,0 0 1,0 0-1,0 0 1,0 0-1,0-1 0,0 1 1,0 0-1,0 0 1,0 0-1,0 0 1,0-1-1,0 1 1,0 0-1,0 0 1,0 0-1,0 0 0,0-1 1,0 1-1,0 0 1,-1 0-1,1 0 1,0 0-1,0 0 1,0-1-1,0 1 1,0 0-1,0 0 0,-1 0 1,1 0-1,0 0 1,0 0-1,0 0 1,0 0-1,-1 0 1,1 0-1,0 0 1,0 0-1,0-1 0,0 1 1,-1 0-1,1 0 1,0 0-1,0 1 1,0-1-1,-1 0 1,1 0-1,0 0 1,0 0-1,0 0 1,0 0-1,-1 0 0,1 0 1,0 0-1,0 0 1,0 0-1,0 0 1,0 1-1,-1-1 1,1 0-1,0 0 1,0 0-1,0 0 0,-9 14 1058,-5 43 755,3 1 1,-7 104-1,9-69-322,2 26 294,7-119-1853,0 0 1,0 0 0,0 1-1,0-1 1,0 0 0,0 0 0,0 0-1,0 0 1,0 1 0,0-1-1,0 0 1,0 0 0,0 0 0,0 0-1,0 1 1,0-1 0,0 0-1,0 0 1,0 0 0,0 0-1,0 0 1,0 1 0,1-1 0,-1 0-1,0 0 1,0 0 0,0 0-1,0 0 1,0 0 0,0 1 0,0-1-1,1 0 1,-1 0 0,0 0-1,0 0 1,0 0 0,0 0-1,1 0 1,-1 0 0,0 0 0,0 0-1,0 0 1,0 0 0,0 0-1,1 0 1,-1 0 0,0 0 0,0 0-1,0 0 1,1 0 0,8-7 118,7-13-70,-10 5-90,0-1-1,-1 0 0,-1 0 0,-1-1 0,0 1 0,-1-1 0,-1 1 0,0-1 0,-1 1 0,-1-1 0,-3-19 0,-3 18-15,1 25-40,5-4 90,1-1 0,-1 1 1,1 0-1,0 0 1,0 0-1,0 0 0,0 0 1,0 0-1,1-1 1,-1 1-1,1 0 0,1 3 1,0-2 6,0-1 0,0 1 0,0-1 0,0 0 0,1 0 1,-1 0-1,1 0 0,0 0 0,-1-1 0,1 1 0,1-1 0,-1 0 0,0 0 1,0 0-1,1 0 0,-1 0 0,1-1 0,0 0 0,0 1 0,-1-2 0,1 1 1,0 0-1,0-1 0,0 1 0,0-1 0,-1 0 0,1 0 0,0-1 0,0 1 1,0-1-1,0 0 0,-1 0 0,5-2 0,-1 1 2,-1-1-1,1 1 1,-1-2 0,1 1-1,-1-1 1,0 0-1,-1 0 1,1-1 0,-1 1-1,0-1 1,0 0 0,0-1-1,0 1 1,-1-1 0,0 0-1,-1 0 1,4-8-1,-5 10 1,0 0 0,0 0-1,-1-1 1,0 1-1,0 0 1,0-1-1,0 1 1,-1-1 0,0 1-1,0-1 1,0 1-1,-1-6 1,1 10-8,-1 0 0,0 0 0,1 0 1,-1 0-1,0 0 0,1 1 0,-1-1 0,0 0 1,1 0-1,-1 1 0,1-1 0,-1 0 0,1 1 0,-1-1 1,1 1-1,-1-1 0,1 0 0,-1 1 0,1-1 1,-1 1-1,1 0 0,0-1 0,-1 1 0,1-1 0,0 1 1,-1-1-1,1 1 0,0 0 0,0-1 0,0 2 1,-11 19-34,-18 67 132,27-81-83,0 1 0,1-1 1,0 1-1,0 0 0,1-1 1,0 1-1,0 0 0,1-1 1,2 15-1,-2-21-9,0 1 0,-1-1-1,1 0 1,0 0 0,0 1 0,0-1 0,0 0-1,0 0 1,0 0 0,0 0 0,0 0-1,0 0 1,0 0 0,1 0 0,-1-1 0,0 1-1,0 0 1,1-1 0,-1 1 0,1-1 0,-1 1-1,1-1 1,-1 0 0,1 0 0,-1 1-1,1-1 1,-1 0 0,1 0 0,-1-1 0,0 1-1,1 0 1,-1 0 0,1-1 0,-1 1-1,1-1 1,1 0 0,3-1 7,-1 0 1,1 0-1,0-1 0,0 0 1,-1 0-1,0 0 0,7-5 0,-1-3-5,0 0 0,-1 0-1,0-1 1,-1 0 0,0-1-1,-1 0 1,0 0 0,-1-1-1,-1 0 1,0 0 0,-1-1-1,-1 1 1,0-1 0,-1 0-1,2-20 1,-19 73 194,4-14-137,4-7 117,2 1 1,0 0-1,1 0 0,1 0 0,1 0 1,1 26-1,1-43-174,-1 1 1,0-1-1,0 1 0,1-1 1,-1 0-1,1 1 1,-1-1-1,1 0 0,-1 1 1,1-1-1,0 0 1,0 0-1,0 0 0,0 0 1,0 0-1,0 0 0,0 0 1,0 0-1,0 0 1,0 0-1,0 0 0,1 0 1,-1-1-1,0 1 0,1-1 1,-1 1-1,0-1 1,1 1-1,-1-1 0,0 0 1,1 0-1,-1 0 0,1 0 1,-1 0-1,1 0 1,-1 0-1,0 0 0,1 0 1,-1-1-1,3 0 0,0 1-304,1-1-1,-1 0 1,0-1-1,0 1 0,0-1 1,0 0-1,0 0 0,0 0 1,0 0-1,-1-1 1,1 1-1,4-5 0,3-11-5052,-3-3-3657</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38.347"/>
    </inkml:context>
    <inkml:brush xml:id="br0">
      <inkml:brushProperty name="width" value="0.025" units="cm"/>
      <inkml:brushProperty name="height" value="0.025" units="cm"/>
    </inkml:brush>
  </inkml:definitions>
  <inkml:trace contextRef="#ctx0" brushRef="#br0">20 31 1537,'5'-14'7493,"-2"8"-184,-3 11-1997,-2 21-4504,0-6-310,0 1 0,-7 25 0,5-27 63,1 1-1,-2 32 1,5-51-543,0-1-1,0 0 1,0 1 0,-1-1 0,1 0 0,1 1-1,-1-1 1,0 0 0,0 1 0,0-1 0,0 0-1,0 1 1,0-1 0,0 0 0,0 1-1,0-1 1,1 0 0,-1 1 0,0-1 0,0 0-1,0 0 1,1 1 0,-1-1 0,0 0 0,0 0-1,1 1 1,-1-1 0,0 0 0,0 0-1,1 0 1,-1 0 0,0 1 0,1-1 0,-1 0-1,0 0 1,1 0 0,-1 0 0,0 0 0,1 0-1,-1 0 1,0 0 0,1 0 0,0 0-1,19-9 223,16-19-189,-34 26-51,60-64-472,-57 59 468,0 1 0,0-1 0,0 0 0,-1-1 1,0 1-1,0-1 0,-1 0 0,4-13 0,-9 34 259,1 0 0,0 1 1,1-1-1,0 0 1,4 22-1,-3-34-245,0 0 1,-1-1 0,1 1-1,0 0 1,0 0-1,-1 0 1,1 0-1,0 0 1,0-1-1,0 1 1,0-1-1,0 1 1,0 0 0,1-1-1,-1 0 1,0 1-1,0-1 1,0 0-1,0 1 1,0-1-1,1 0 1,-1 0-1,0 0 1,0 0 0,0 0-1,1 0 1,-1 0-1,0-1 1,0 1-1,0 0 1,0-1-1,0 1 1,3-2-1,36-16 144,-32 11-152,1 0 0,-1-1-1,0-1 1,-1 1 0,0-1-1,0-1 1,-1 1 0,0-1-1,-1 0 1,0 0-1,0-1 1,5-19 0,-13 42 80,2-1 1,0 0-1,0 22 1,1-13 73,-1-16-69,1 0 1,-1 1 0,1-1 0,0 0 0,1 0-1,-1 0 1,1 0 0,0 0 0,2 8 0,-1-11-71,-1 0 0,1 1 0,-1-1 0,1 0 0,0 0 0,-1 0 1,1 0-1,0 0 0,0 0 0,0 0 0,-1-1 0,1 1 0,0-1 0,0 1 0,0-1 0,0 0 1,0 0-1,0 0 0,0 0 0,0 0 0,4-1 0,-1 1-66,1 0 1,-1-1-1,1 0 0,0 0 0,-1-1 1,0 1-1,1-1 0,-1-1 1,0 1-1,0-1 0,0 1 1,0-1-1,-1-1 0,1 1 0,4-5 1</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38.723"/>
    </inkml:context>
    <inkml:brush xml:id="br0">
      <inkml:brushProperty name="width" value="0.025" units="cm"/>
      <inkml:brushProperty name="height" value="0.025" units="cm"/>
    </inkml:brush>
  </inkml:definitions>
  <inkml:trace contextRef="#ctx0" brushRef="#br0">1 1 19571,'0'0'7751</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39.520"/>
    </inkml:context>
    <inkml:brush xml:id="br0">
      <inkml:brushProperty name="width" value="0.025" units="cm"/>
      <inkml:brushProperty name="height" value="0.025" units="cm"/>
    </inkml:brush>
  </inkml:definitions>
  <inkml:trace contextRef="#ctx0" brushRef="#br0">40 1 14318,'0'0'9566,"0"9"-8456,-2 57 561,-15 86 0,-3 69 208,20-220-1876,0-1-1,0 1 1,0-1-1,0 0 1,0 1-1,0-1 1,0 1 0,0-1-1,0 0 1,0 1-1,0-1 1,0 0-1,1 1 1,-1-1-1,0 1 1,0-1-1,0 0 1,1 1-1,-1-1 1,0 0-1,0 1 1,1-1-1,-1 0 1,0 0 0,0 1-1,1-1 1,-1 0-1,0 0 1,1 1-1,-1-1 1,1 0-1,-1 0 1,0 0-1,1 0 1,-1 0-1,1 1 1,-1-1-1,0 0 1,1 0 0,-1 0-1,1 0 1,-1 0-1,0 0 1,1 0-1,-1-1 1,1 1-1,-1 0 1,0 0-1,1 0 1,-1 0-1,0 0 1,1-1-1,-1 1 1,0 0-1,1 0 1,-1 0 0,0-1-1,1 1 1,-1 0-1,0-1 1,1 1-1,-1-1 1,22-20 104,-16 9-205,0 0 1,-1 0-1,-1-1 0,0 0 0,0 0 0,-1 0 0,1-17 1,1-94-510,-5 119 603,-8 55-188,8-44 210,-1 0-1,1 0 1,1 1 0,-1-1 0,1 0 0,1 0 0,-1 0 0,1 0-1,0 0 1,5 11 0,-5-15-10,0 1-1,0-1 1,0 0 0,1 1-1,-1-1 1,1 0-1,-1-1 1,1 1 0,-1 0-1,1-1 1,0 1-1,0-1 1,0 0 0,0 0-1,0 0 1,0-1-1,0 1 1,0-1 0,0 1-1,1-1 1,-1 0-1,0 0 1,5-1 0,-5 1-3,0-1 1,0 0-1,0 1 1,0-1 0,0 0-1,0 0 1,0-1-1,0 1 1,0-1 0,-1 1-1,1-1 1,0 0-1,-1 0 1,0 0 0,1 0-1,-1-1 1,0 1-1,0-1 1,0 1 0,0-1-1,-1 0 1,1 1-1,-1-1 1,0 0 0,2-5-1,0-2 22,0-1 1,0 1-1,-1-1 0,0 0 0,-1 1 1,0-14-1,-18 93 502,16-65-498,1 1 0,-1-1 0,1 0 1,0 0-1,0 0 0,1 1 1,-1-1-1,1 0 0,0 0 1,0 0-1,1 0 0,-1 0 1,1 0-1,-1 0 0,1-1 0,5 7 1,-5-8-23,0 0 0,0 0-1,1-1 1,-1 1 0,1-1 0,0 1 0,-1-1 0,1 0 0,0 0 0,0 0 0,-1 0-1,1-1 1,0 1 0,0-1 0,0 0 0,0 0 0,0 0 0,0 0 0,0 0 0,0 0-1,0-1 1,0 0 0,-1 1 0,1-1 0,5-2 0,-1-1-27,1 1 0,-1-1 0,0-1 0,0 1 0,0-1 0,0 0 1,9-10-1,-10 9-111,0 0 1,1 0 0,0 1 0,1 0-1,-1 0 1,13-5 0,-20 10 119,1-1 0,-1 1 1,1 0-1,-1 0 0,1 0 0,-1 0 0,1 0 1,-1 0-1,1 0 0,-1 1 0,0-1 1,1 0-1,-1 0 0,1 0 0,-1 0 0,1 1 1,-1-1-1,1 0 0,-1 0 0,0 1 1,1-1-1,-1 0 0,1 1 0,-1-1 0,0 0 1,1 1-1,-1-1 0,0 0 0,0 1 1,1-1-1,-1 1 0,0-1 0,0 1 0,0-1 1,1 1-1,-1-1 0,0 1 0,0-1 1,0 1-1,0-1 0,0 1 0,0-1 0,0 1 1,0-1-1,0 1 0,-1 0 0,1 32 45,-1-25-33,-20 199 670,6-74 341,12-99-819,-8 65 673,10-90-809,-1-1-1,-1 1 1,1 0 0,-1-1-1,-1 1 1,0-1 0,0 0-1,-7 10 1,11-18-59,0 1 0,0 0 0,0-1 0,-1 1 0,1 0 0,0-1 0,-1 1 0,1-1 0,0 1 0,-1-1 0,1 1 0,-1-1 0,1 1 0,-1-1 0,1 1 0,-1-1 0,1 1 0,-1-1 0,0 0 0,1 1 0,-1-1 0,1 0 0,-1 0 0,0 0 0,1 1 0,-1-1 0,0 0 0,1 0 0,-1 0 0,0 0 0,1 0 0,-1 0 0,0 0 0,1 0 0,-1 0 0,0-1 0,1 1 0,-1 0 0,0 0 0,1 0 0,-1-1 0,1 1 0,-1 0 0,0-1 0,1 1 0,-1-1 0,1 1 0,-1-1 0,1 1 0,-1 0 0,1-1 0,0 0 0,-1 1 0,1-1 0,0 1 0,-1-1 0,1 0 0,0 1 0,-1-2 0,-10-42 0,5-6-21,3-1-1,1 1 1,9-73 0,-6 109-195,2 0 0,-1 0 0,2 0 0,0 1 0,1-1 0,0 1 0,1 0 0,13-22 0,-11 23-1072,1 0 1,1 1-1,0-1 1,21-17-1,4 1-4915</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40.145"/>
    </inkml:context>
    <inkml:brush xml:id="br0">
      <inkml:brushProperty name="width" value="0.025" units="cm"/>
      <inkml:brushProperty name="height" value="0.025" units="cm"/>
    </inkml:brush>
  </inkml:definitions>
  <inkml:trace contextRef="#ctx0" brushRef="#br0">221 38 10762,'0'-1'440,"1"0"1,-1 0-1,0 0 0,1 0 1,-1 0-1,0 0 0,0-1 0,0 1 1,0 0-1,0 0 0,0 0 0,0 0 1,0 0-1,0-1 0,0 1 0,-1 0 1,1 0-1,0 0 0,-1 0 1,1 0-1,-1 0 0,0 0 0,1 0 1,-1 0-1,0 0 0,0-1 0,-1 1-187,1 0-1,-1 0 1,0 0-1,0 0 1,0 1-1,1-1 0,-1 1 1,0-1-1,0 1 1,0-1-1,0 1 1,0 0-1,0 0 0,-2 0 1,-3 1-69,0-1 0,1 1 0,-1 1 0,1-1 1,-1 1-1,1 0 0,0 1 0,0-1 0,-7 4 0,3 2-61,0 0-1,0 0 1,1 1-1,0 0 1,0 1-1,1 0 1,-8 13-1,11-16-58,1 0 0,0 0 1,1 1-1,-1-1 0,2 1 1,-1 0-1,1-1 0,0 1 0,0 0 1,1 1-1,0-1 0,1 11 0,0-18-61,0 0-1,0 0 0,1 1 0,-1-1 0,0 0 0,1 0 0,-1 0 0,1 0 1,-1 0-1,1 1 0,0-1 0,0 0 0,-1 0 0,1-1 0,0 1 0,0 0 1,0 0-1,0 0 0,0-1 0,0 1 0,0 0 0,0-1 0,1 1 0,37 8-185,-23-8-419,0-1 0,27-4 1,-29 2-498,-1-1 1,0-1-1,0 0 1,18-9-1,21-16-6487,-12 0-2974</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40.489"/>
    </inkml:context>
    <inkml:brush xml:id="br0">
      <inkml:brushProperty name="width" value="0.025" units="cm"/>
      <inkml:brushProperty name="height" value="0.025" units="cm"/>
    </inkml:brush>
  </inkml:definitions>
  <inkml:trace contextRef="#ctx0" brushRef="#br0">77 57 13261,'0'0'1948,"-9"10"508,2-3-2009,2-2-12,-1-1-1,1 1 0,0 1 0,0-1 1,1 1-1,0-1 0,0 1 0,0 1 1,1-1-1,-1 0 0,2 1 0,-1 0 0,1 0 1,-3 12-1,6-18-367,-1 1-1,1 0 1,0 0-1,-1-1 1,1 1 0,0-1-1,0 1 1,0-1-1,0 1 1,1-1 0,-1 1-1,0-1 1,0 0-1,1 0 1,-1 0 0,1 1-1,-1-2 1,1 1 0,0 0-1,-1 0 1,1 0-1,0-1 1,0 1 0,-1-1-1,1 1 1,0-1-1,0 0 1,0 0 0,-1 0-1,1 0 1,2 0-1,6 1 75,0-1 0,0 0-1,0 0 1,17-3 0,-20 1-131,-1-1 0,0 1 1,0-1-1,0 0 0,-1 0 1,1 0-1,-1-1 1,0 0-1,0 0 0,0 0 1,0-1-1,-1 1 0,8-11 1,-9 11 54,0 0 0,-1 1 1,0-1-1,1 0 0,-1-1 0,-1 1 1,1 0-1,-1 0 0,1-1 1,-1 1-1,0-1 0,-1 1 0,1-1 1,-1 1-1,0-1 0,0 1 1,-1-1-1,1 1 0,-1-1 0,-2-8 1,1 10-22,0 0 1,0 1 0,0-1 0,0 0-1,0 1 1,-1-1 0,1 1 0,-1 0-1,1 0 1,-1 0 0,0 0 0,0 0-1,0 1 1,0-1 0,0 1 0,-1 0-1,1 0 1,-5-1 0,0 0-54,0 0 1,0 1-1,0 0 1,-1 0-1,1 1 0,-11 1 1,18-1-43,1 0-1,-1 0 1,0 0 0,1 0-1,-1 0 1,1 0 0,-1 0 0,0 0-1,1 0 1,-1 0 0,1 0-1,-1 1 1,1-1 0,-1 0 0,1 0-1,-1 1 1,1-1 0,-1 0-1,1 1 1,-1-1 0,1 1 0,0-1-1,-1 1 1,1-1 0,-1 0-1,1 1 1,0-1 0,0 1-1,-1-1 1,1 1 0,0 0 0,0-1-1,0 1 1,-1-1 0,1 1-1,0-1 1,0 1 0,0 0 0,0-1-1,0 1 1,0-1 0,0 1-1,0-1 1,0 1 0,1 0 0,-1-1-1,0 1 1,0-1 0,0 1-1,1-1 1,-1 1 0,0-1 0,1 1-1,-1-1 1,1 1 0,1 2-359,-1-1 1,1 1-1,0-1 1,0 0 0,0 1-1,0-1 1,1-1-1,-1 1 1,5 3-1,9 0-1653,1-1 0,-1 0 0,1-1 0,0 0 0,0-2 0,0 0 0,25-2 0,-21 1-416,25 0 1769</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58.131"/>
    </inkml:context>
    <inkml:brush xml:id="br0">
      <inkml:brushProperty name="width" value="0.025" units="cm"/>
      <inkml:brushProperty name="height" value="0.025" units="cm"/>
    </inkml:brush>
  </inkml:definitions>
  <inkml:trace contextRef="#ctx0" brushRef="#br0">161 174 9897,'6'-6'791,"-1"0"0,0 0-1,0 0 1,0-1-1,-1 0 1,4-8-1,-6 13-463,-1-1-1,0 0 0,0 0 1,0 1-1,0-1 0,0 0 0,0 0 1,-1 0-1,0 0 0,1 0 0,-1 0 1,0 0-1,0 0 0,-1 0 0,1 0 1,-1 0-1,1 0 0,-1 0 0,-2-4 1,1 5-263,0 0-1,1 0 1,-1 1 0,0-1 0,0 1 0,-1 0-1,1-1 1,0 1 0,0 0 0,-1 0 0,1 1-1,0-1 1,-1 0 0,1 1 0,-1-1 0,1 1-1,-1 0 1,1 0 0,0 0 0,-1 0 0,-3 1-1,0-1-56,-1 1 0,1 0 0,-1 0-1,1 0 1,0 1 0,0 0-1,-9 4 1,8-1 32,0 0 0,0 1 0,1 0 0,-1 0 0,1 0 0,1 1 0,-1 0 0,1 1 0,0-1 0,1 1 0,0 0 0,0 0 0,0 0 0,1 0 0,1 1 0,-1-1 0,1 1 0,1 0 0,-1-1 0,2 1 0,-1 0 0,1 0 0,0 0 0,1 0 0,2 11 0,-2-18-31,0 1-1,1-1 1,-1 1-1,0-1 0,1 0 1,0 1-1,-1-1 0,1 0 1,0 0-1,0 0 1,0 0-1,0-1 0,1 1 1,-1 0-1,0-1 0,1 0 1,-1 1-1,1-1 0,-1 0 1,1 0-1,0-1 1,-1 1-1,1 0 0,0-1 1,0 0-1,-1 1 0,1-1 1,0 0-1,0-1 1,4 0-1,0 1 20,0-1 0,0 0 1,-1-1-1,1 1 0,0-1 0,-1-1 1,1 1-1,-1-1 0,0-1 0,0 1 0,7-5 1,-4 0 73,-1-1-1,-1 0 1,1 0 0,-1 0 0,-1-1 0,0 0 0,0 0 0,-1 0 0,0-1 0,-1 0 0,0 0 0,-1 0 0,0 0 0,-1-1-1,0 1 1,-1-1 0,0 1 0,-1-1 0,0 0 0,-3-19 0,3 29-112,-1 0 0,0 1 0,1-1 0,-1 0 0,0 0 0,0 0 0,0 1 0,0-1 0,0 0 0,0 1 0,-1-1 1,1 1-1,0 0 0,-1-1 0,1 1 0,-1 0 0,0 0 0,1 0 0,-1 0 0,0 0 0,0 0 0,1 0 0,-1 1 0,0-1 0,0 1 0,0-1 0,0 1 0,0 0 0,0-1 0,0 1 0,0 0 0,0 1 0,-3-1 0,1 1-174,0-1 0,1 1 0,-1 0 0,0 0 0,0 0 0,1 1 0,-1-1 0,1 1 0,-1 0 0,1 0 0,0 0 0,0 0 0,0 1 0,0 0 0,0-1 0,-3 5 0,2 0-723,-1 1-1,1-1 1,1 1-1,0 0 1,0 0-1,0 1 1,1-1-1,0 0 1,1 1-1,-1 9 1,1 16-4933</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40.830"/>
    </inkml:context>
    <inkml:brush xml:id="br0">
      <inkml:brushProperty name="width" value="0.025" units="cm"/>
      <inkml:brushProperty name="height" value="0.025" units="cm"/>
    </inkml:brush>
  </inkml:definitions>
  <inkml:trace contextRef="#ctx0" brushRef="#br0">179 27 10346,'0'0'14915,"-10"-6"-13618,4 2-1113,3 2-139,1 0 1,0 1-1,-1-1 1,1 1-1,-1 0 1,1-1-1,-1 1 1,1 0-1,-1 0 1,0 1-1,0-1 1,1 0-1,-1 1 1,0 0-1,0 0 1,0 0-1,0 0 1,0 0-1,1 0 1,-1 1-1,0-1 1,0 1 0,1 0-1,-1 0 1,-3 2-1,3-2 5,-52 37 1123,52-36-1138,1-1 1,-1 1-1,1 0 1,0 0-1,0 0 1,0 1-1,0-1 1,0 0-1,1 1 1,-1-1-1,1 1 1,0-1-1,-1 1 1,1 0-1,0 0 1,1 0-1,-1-1 1,0 1-1,0 4 1,2-6-53,0 0 1,-1-1-1,1 1 1,-1 0-1,1 0 1,0-1-1,0 1 1,-1 0-1,1-1 1,0 1-1,0-1 1,0 1-1,0-1 1,0 1-1,0-1 1,0 0-1,-1 0 1,1 1-1,0-1 1,0 0-1,0 0 1,0 0-1,2 0 1,31 3-741,-26-3 415,19 2-779,-11-2 854,0 1 0,0 0 0,0 1 0,0 1 0,-1 0 0,1 2 0,24 9 0,-39-14 311,0 1-1,0-1 0,-1 0 0,1 1 0,0-1 1,-1 0-1,1 1 0,-1-1 0,1 1 0,0-1 1,-1 1-1,1-1 0,-1 1 0,1 0 0,-1-1 1,0 1-1,1-1 0,-1 1 0,0 0 0,1-1 1,-1 1-1,0 0 0,0 0 0,1-1 0,-1 1 1,0 0-1,0 0 0,0-1 0,0 1 0,0 0 0,0 0 1,0-1-1,0 1 0,-1 0 0,1 0 0,0-1 1,0 1-1,-1 0 0,1-1 0,0 1 0,-1 0 1,1-1-1,0 1 0,-1-1 0,1 1 0,-1 0 1,1-1-1,-1 1 0,0-1 0,1 1 0,-1-1 1,1 0-1,-1 1 0,0-1 0,1 0 0,-1 1 1,0-1-1,0 0 0,0 1 0,-47 21 1188,45-21-1274,-18 6 216,-1 0-1,-29 5 1,12-9-4401,31-3-1570</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41.818"/>
    </inkml:context>
    <inkml:brush xml:id="br0">
      <inkml:brushProperty name="width" value="0.025" units="cm"/>
      <inkml:brushProperty name="height" value="0.025" units="cm"/>
    </inkml:brush>
  </inkml:definitions>
  <inkml:trace contextRef="#ctx0" brushRef="#br0">60 1 14125,'0'0'6914,"0"12"-5601,-1 82 1334,0 92 1273,3-153-3456,1 1 0,1-1 1,13 48-1,-5-52-414,-7-24-629,-2-20-996,-5 5 690,-1 0-1,1 0 0,-2 0 1,1 1-1,-2-1 0,1 1 0,-1 0 1,0 0-1,-1 0 0,-12-13 1,-11-22-1480,26 39 2048,1 3 483,0-1-1,0 0 1,1 0-1,-1 0 1,1-1-1,0 1 1,0 0-1,0 0 1,-1-6-1,10-1 2366,17 7-277,94 5 1025,-59 0-4939,0-1-6723,-45-1 2388</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42.352"/>
    </inkml:context>
    <inkml:brush xml:id="br0">
      <inkml:brushProperty name="width" value="0.025" units="cm"/>
      <inkml:brushProperty name="height" value="0.025" units="cm"/>
    </inkml:brush>
  </inkml:definitions>
  <inkml:trace contextRef="#ctx0" brushRef="#br0">179 27 10890,'0'0'10875,"3"-4"-10641,9-14 156,-9 13 817,-41 6 917,34-1-1826,0 0 0,0 0 0,1 1 0,-1 0 0,0 0 0,0 0 0,1 0 0,-1 1 0,1-1 0,-5 4 0,7-4-267,0 0 1,-1 0-1,1 0 1,1 1-1,-1-1 1,0 0-1,0 1 1,0-1-1,1 0 1,-1 1-1,0-1 1,1 1-1,-1-1 1,1 1-1,0-1 1,0 1-1,-1 0 1,1-1-1,0 1 1,0-1-1,1 1 1,-1-1-1,0 1 1,0-1-1,1 1 0,-1-1 1,1 1-1,0 1 1,0-1-30,0-1 1,0 1-1,0-1 0,0 0 1,0 0-1,0 1 1,0-1-1,0 0 0,1 0 1,-1 0-1,0 0 0,1 0 1,-1-1-1,1 1 1,-1 0-1,1 0 0,-1-1 1,1 1-1,2-1 0,39 9 66,-21-6-50,-12 0 34,0 0-1,0 1 1,-1 0-1,1 1 1,-1 0-1,17 11 1,-24-15-38,-1 0 0,1 1 0,0-1 0,-1 0 0,1 0 0,-1 1 0,0-1 0,0 1 0,1 0 0,-1-1 0,0 1 0,0 0 1,0-1-1,-1 1 0,1 0 0,0 0 0,-1 0 0,1 0 0,-1 0 0,1 0 0,-1 0 0,0 0 0,0 0 0,0 0 0,0 0 0,0 0 0,-1 0 0,1 0 0,-1 0 1,1 0-1,-1-1 0,1 1 0,-1 0 0,0 0 0,0 0 0,0-1 0,0 1 0,0 0 0,-1-1 0,1 1 0,0-1 0,-1 1 0,1-1 0,-3 1 0,-5 7 86,-1-1 1,-1-1-1,1 0 0,-1 0 0,0-1 0,-1-1 0,0 0 0,1 0 0,-15 3 0,4-3 46,0 0 0,0-2 0,0 0-1,-29-1 1,30-7-301,21 5 136,-1 0 0,1-1 1,0 1-1,0-1 0,0 1 1,0 0-1,0-1 0,0 1 1,-1-1-1,1 1 0,0 0 1,0-1-1,0 1 0,0-1 1,0 1-1,0 0 0,1-1 1,-1 1-1,0-1 0,0 1 1,0 0-1,0-1 0,0 1 1,1 0-1,-1-1 0,0 1 1,0-1-1,1 1 0,-1-1 1,30-23-2876,-4 11-3015,3-2-2926</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47.935"/>
    </inkml:context>
    <inkml:brush xml:id="br0">
      <inkml:brushProperty name="width" value="0.025" units="cm"/>
      <inkml:brushProperty name="height" value="0.025" units="cm"/>
    </inkml:brush>
  </inkml:definitions>
  <inkml:trace contextRef="#ctx0" brushRef="#br0">52 548 5381,'0'0'9588,"-7"8"-7832,-2 0-1224,5-5-346,1-1 1,0 1-1,0 0 1,0 0 0,1 0-1,-1 0 1,1 0-1,0 1 1,-1-1-1,-1 7 1,3-10-27,1 0 0,0 1 0,0-1 0,-1 0 0,1 1 0,0-1 0,0 1 0,-1-1 0,1 1 0,0-1 0,0 1-1,0-1 1,0 0 0,0 1 0,0-1 0,-1 1 0,1-1 0,0 1 0,0-1 0,1 1 0,-1-1 0,0 1 0,0-1 0,0 1 0,0-1 0,0 1 0,0-1 0,1 1 0,-1-1 0,0 0 0,0 1 0,1-1 0,0 1 0,15-4 1763,20-20-1032,-4-5-815,-1-1 0,-2-1 0,-1-2 0,-1 0 0,-2-2 1,24-42-1,-35 51-51,-1-1 0,-1 0 0,-2-1 0,0-1 1,-2 1-1,-1-1 0,-2-1 0,0 1 1,1-55-1,-6 83-26,0 0 1,0 0-1,0 0 0,0 0 1,0-1-1,0 1 0,0 0 1,0 0-1,0 0 1,0 0-1,0 0 0,0 0 1,0-1-1,0 1 0,0 0 1,0 0-1,0 0 1,0 0-1,0 0 0,0-1 1,0 1-1,0 0 0,0 0 1,0 0-1,0 0 0,0 0 1,0 0-1,0 0 1,-1-1-1,1 1 0,0 0 1,0 0-1,0 0 0,0 0 1,0 0-1,0 0 1,0 0-1,-1 0 0,1 0 1,0 0-1,0 0 0,0 0 1,0 0-1,0 0 1,0 0-1,-1 0 0,1 0 1,0 0-1,0 0 0,0 0 1,0 0-1,0 0 1,-1 0-1,1 0 0,0 0 1,0 0-1,0 0 0,0 0 1,0 0-1,-10 9-79,-7 15-5,-1 18 311,3 0 0,0 1-1,3 1 1,-9 58 0,-10 182 1661,26-36-1572,5-198-139,0-86 100,0-58-3739,5 30-6850,-3 32 106</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48.282"/>
    </inkml:context>
    <inkml:brush xml:id="br0">
      <inkml:brushProperty name="width" value="0.025" units="cm"/>
      <inkml:brushProperty name="height" value="0.025" units="cm"/>
    </inkml:brush>
  </inkml:definitions>
  <inkml:trace contextRef="#ctx0" brushRef="#br0">56 53 11147,'0'0'7479,"-8"4"-5429,-28 13-604,36-17-1360,-1 0 0,0 0 0,1 1 0,-1-1 0,0 0 0,1 1 0,-1-1 0,1 0 0,-1 1 0,1-1 0,-1 1-1,1-1 1,-1 1 0,1-1 0,-1 1 0,1-1 0,0 1 0,-1-1 0,1 1 0,0 0 0,-1-1 0,1 1 0,0 0 0,0 0 0,10 7 867,19-3 360,-10-6-902,0-1-1,0-1 1,0-1 0,0 0 0,32-13-1,39-23-6365,-68 26-158,-4 0-3645</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48.780"/>
    </inkml:context>
    <inkml:brush xml:id="br0">
      <inkml:brushProperty name="width" value="0.025" units="cm"/>
      <inkml:brushProperty name="height" value="0.025" units="cm"/>
    </inkml:brush>
  </inkml:definitions>
  <inkml:trace contextRef="#ctx0" brushRef="#br0">217 110 13421,'0'0'5279,"0"-9"-2796,-1-28-503,0 35-1867,1 1-1,0 0 1,-1 0-1,1-1 1,-1 1-1,1 0 1,-1 0 0,1 0-1,-1 0 1,0 0-1,1 0 1,-1 0-1,0 0 1,0 0-1,0 0 1,0 0-1,0 1 1,0-1-1,0 0 1,0 1 0,0-1-1,-1 1 1,1-1-1,0 1 1,0-1-1,0 1 1,-1 0-1,1-1 1,0 1-1,0 0 1,-1 0-1,1 0 1,0 0 0,0 0-1,-1 0 1,1 1-1,-2 0 1,-2-1-61,0 1 0,0 1 0,0-1 0,0 1 0,0-1 0,1 1 0,-6 3 0,-4 6 51,1 0-1,0 0 1,1 1 0,0 1 0,1 0 0,1 1 0,0 0 0,1 0 0,0 1 0,-7 18-1,15-32-84,1 0 0,-1 0-1,1 0 1,-1 0-1,1 1 1,-1-1 0,1 0-1,0 0 1,-1 0-1,1 1 1,0-1 0,0 0-1,0 0 1,0 1-1,0-1 1,0 0 0,1 0-1,-1 1 1,0-1-1,1 0 1,-1 0 0,1 0-1,0 2 1,0-2-11,0-1 1,0 1 0,0-1-1,0 1 1,0 0 0,0-1-1,0 0 1,1 1 0,-1-1-1,0 0 1,0 0-1,0 1 1,1-1 0,-1 0-1,0 0 1,0 0 0,0 0-1,3-1 1,7-2 12,1 1 1,-1-2-1,18-7 0,-27 10-1,28-12-12,-14 5-16,1 1 1,0 0 0,0 1 0,1 1 0,0 1-1,0 0 1,25-1 0,-42 5 47,0 1 1,1-1-1,-1 1 0,0-1 1,0 1-1,0 0 1,0-1-1,0 1 0,0 0 1,0 0-1,0 0 0,0-1 1,0 1-1,0 0 1,0 0-1,0 1 0,-1-1 1,1 0-1,0 0 0,-1 0 1,1 0-1,-1 0 1,0 1-1,1-1 0,-1 0 1,0 1-1,0-1 0,1 0 1,-1 0-1,0 1 0,0-1 1,-1 0-1,1 1 1,0-1-1,0 0 0,-1 0 1,0 3-1,-2 8 1005,8-39-536,3-6-477,-3-1 0,0 0-1,-1-51 1,-3 84-43,-1 1 0,1-1-1,-1 0 1,1 0 0,-1 1 0,1-1-1,0 0 1,0 1 0,-1-1 0,1 1 0,0-1-1,0 1 1,0-1 0,-1 1 0,1 0 0,0-1-1,0 1 1,0 0 0,0 0 0,0 0-1,0 0 1,0-1 0,0 1 0,-1 0 0,1 1-1,0-1 1,0 0 0,0 0 0,0 0-1,1 1 1,40 4-990,-35-4 611,63 4-4283,-23-4-3166,-4-1-5356</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51.916"/>
    </inkml:context>
    <inkml:brush xml:id="br0">
      <inkml:brushProperty name="width" value="0.025" units="cm"/>
      <inkml:brushProperty name="height" value="0.025" units="cm"/>
    </inkml:brush>
  </inkml:definitions>
  <inkml:trace contextRef="#ctx0" brushRef="#br0">30 1 8456,'-2'0'9512,"-7"2"-6313,6 6-2546,0 0 0,0 0 0,1 1 0,1-1 0,-1 1 0,1-1 0,1 1 1,-1-1-1,2 11 0,-1 1-106,-4 163 1124,7-178-1286,5-10-220,3-11-53,-5 2-124,-1-1-1,0 1 1,-1-1-1,-1 0 1,0 0 0,-1-1-1,-1 1 1,0 0-1,-2-1 1,1 1-1,-4-16 1,-1 15 33,0 15 33,5 2-52,0 0 0,0 0 1,0 0-1,0 0 0,0 0 0,0 0 0,0 0 0,1 0 0,-1 0 0,0 0 0,1 0 1,-1 0-1,1 0 0,-1 0 0,1 0 0,-1 0 0,1 0 0,-1-1 0,1 1 0,0 0 0,0 0 1,-1-1-1,1 1 0,1 0 0,4 4 3,0-1-1,1-1 1,0 1-1,-1-1 1,1 0 0,0-1-1,1 1 1,-1-2 0,0 1-1,1-1 1,-1 0 0,0 0-1,1-1 1,-1 0-1,1 0 1,-1-1 0,15-3-1,-17 4-2,-1-1 0,1 0 0,-1 0-1,0 0 1,1-1 0,-1 1 0,0-1 0,0 0-1,0 0 1,0-1 0,0 1 0,-1-1 0,1 0-1,-1 0 1,1 0 0,-1 0 0,0 0-1,-1-1 1,1 0 0,0 1 0,-1-1 0,0 0-1,0 0 1,0 0 0,0-1 0,-1 1 0,0 0-1,0 0 1,0-1 0,1-6 0,-2 10 0,0 1 0,0-1 1,0 1-1,0 0 0,0-1 0,0 1 1,0-1-1,0 1 0,0-1 1,0 1-1,0-1 0,0 1 0,0-1 1,0 1-1,0-1 0,-1 1 1,1-1-1,0 1 0,0 0 0,0-1 1,-1 1-1,1-1 0,0 1 1,-1 0-1,1-1 0,0 1 0,-1 0 1,1-1-1,0 1 0,-1 0 1,1-1-1,-1 1 0,0 0 0,-14 8 94,-11 23 40,19-21-46,1 0 0,1 0 0,0 1 0,0-1 0,1 1 0,1 0-1,-1 0 1,2 0 0,0 1 0,0-1 0,0 18 0,3-28-99,-1 1 1,1-1-1,0 1 1,-1-1-1,1 0 1,0 1-1,0-1 1,0 0-1,0 1 1,1-1-1,-1 0 1,0 0-1,0 0 1,1 0-1,-1 0 1,1 0-1,-1-1 1,1 1-1,-1 0 1,1-1-1,-1 1 1,1-1-1,-1 1 1,1-1-1,0 0 0,-1 0 1,1 0-1,0 0 1,-1 0-1,3 0 1,54-4-1933,-41-1-262,-1-1-1,0-1 1,-1 0-1,0-1 1,0 0-1,-1-1 1,16-13 0,6-5-7038</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52.275"/>
    </inkml:context>
    <inkml:brush xml:id="br0">
      <inkml:brushProperty name="width" value="0.025" units="cm"/>
      <inkml:brushProperty name="height" value="0.025" units="cm"/>
    </inkml:brush>
  </inkml:definitions>
  <inkml:trace contextRef="#ctx0" brushRef="#br0">172 131 9833,'0'0'9508,"-11"1"-7063,3 0-2070,0 0 1,1 0-1,-1 1 0,1 0 1,-1 0-1,1 1 1,0 0-1,0 0 0,0 1 1,0 0-1,1 0 0,-1 1 1,1-1-1,0 1 1,1 1-1,-1-1 0,1 1 1,-5 7-1,6-8-150,0 0 1,1 1-1,0 0 1,0 0-1,0 0 0,1 0 1,-2 7-1,3-12-212,1 0 1,0 0-1,-1 1 0,1-1 1,0 0-1,0 0 0,0 1 1,0-1-1,0 0 0,0 0 1,0 0-1,0 1 0,1-1 1,-1 0-1,0 0 0,1 0 0,-1 1 1,1-1-1,-1 0 0,1 0 1,-1 0-1,1 0 0,0 0 1,0 0-1,0 0 0,-1 0 1,1 0-1,0-1 0,0 1 1,0 0-1,0 0 0,0-1 0,0 1 1,1-1-1,-1 1 0,0-1 1,0 1-1,0-1 0,0 0 1,1 0-1,-1 1 0,2-1 1,7 1-21,0-1 0,-1 0 0,1 0 1,0-1-1,-1-1 0,1 1 1,-1-1-1,1-1 0,-1 0 0,0 0 1,0-1-1,0 0 0,0-1 1,-1 0-1,0 0 0,0 0 0,0-1 1,-1-1-1,0 1 0,12-15 1,-10 10-9,0 0 1,-1 0 0,-1-1 0,0 0 0,0-1 0,-1 1 0,-1-1 0,0 0 0,-1-1 0,-1 1 0,0-1 0,0 0-1,-1 1 1,-1-16 0,-1 29 16,0-1 0,0 1 0,0 0 0,0-1 0,0 1 0,0-1 0,0 1 0,0 0-1,0-1 1,0 1 0,0 0 0,0-1 0,0 1 0,-1-1 0,1 1 0,0 0 0,0-1 0,0 1 0,-1 0 0,1 0-1,0-1 1,0 1 0,-1 0 0,1 0 0,0-1 0,-1 1 0,1 0 0,0 0 0,-1 0 0,1-1 0,0 1 0,-1 0-1,1 0 1,-1 0 0,1 0 0,0 0 0,-1 0 0,1 0 0,0 0 0,-1 0 0,1 0 0,-1 0 0,1 0-1,0 0 1,-1 0 0,1 0 0,-1 0 0,1 0 0,0 1 0,-1-1 0,1 0 0,0 0 0,-1 0 0,1 1 0,0-1-1,0 0 1,-1 0 0,1 1 0,0-1 0,-1 0 0,1 0 0,0 1 0,0-1 0,0 0 0,-1 1 0,1-1 0,0 1-1,-21 21 152,14-12-41,2-1-1,-1 1 1,1 0 0,1 1-1,0-1 1,0 1 0,1 0-1,1 0 1,-3 22 0,4-28-115,1 1-1,0-1 1,1 1 0,-1-1 0,1 1 0,0-1 0,1 0 0,-1 0 0,1 1 0,0-1 0,0 0 0,1 0 0,0-1 0,-1 1 0,2-1 0,-1 1 0,0-1 0,1 0 0,0 0 0,0 0 0,0-1 0,6 5 0,-3-3-696,1-1 0,0 1 1,0-2-1,0 1 1,11 3-1,24 1-9005,-10-8-7069</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53.274"/>
    </inkml:context>
    <inkml:brush xml:id="br0">
      <inkml:brushProperty name="width" value="0.025" units="cm"/>
      <inkml:brushProperty name="height" value="0.025" units="cm"/>
    </inkml:brush>
  </inkml:definitions>
  <inkml:trace contextRef="#ctx0" brushRef="#br0">205 52 14189,'0'0'5366,"-3"-8"-2938,2 5-2294,0 1-1,0 0 0,0-1 0,0 1 0,0 0 0,0 0 0,0 0 0,-1 0 0,1 0 0,-1 0 0,1 0 0,-1 0 0,0 1 0,0-1 0,0 1 1,0-1-1,0 1 0,0 0 0,0-1 0,0 1 0,0 0 0,-1 1 0,1-1 0,0 0 0,-1 1 0,1-1 0,-1 1 0,1 0 0,-1 0 1,1 0-1,-1 0 0,1 0 0,0 0 0,-1 1 0,1-1 0,-1 1 0,1-1 0,0 1 0,-1 0 0,-2 2 0,-5 3 52,1 0 0,1 0 0,-1 1-1,1 0 1,1 1 0,-1 0 0,1 0-1,1 1 1,-1-1 0,1 1 0,1 1 0,0-1-1,0 1 1,1 0 0,0 0 0,1 0-1,-3 13 1,5-22-183,1 0 0,0-1 0,0 1 0,0 0 0,0-1 0,0 1 0,0 0 1,0-1-1,0 1 0,0 0 0,0-1 0,0 1 0,0 0 0,0-1 0,1 1 0,-1 0 0,0-1 0,0 1 0,1-1 0,-1 1 0,0 0 0,1-1 0,-1 1 0,1-1 0,-1 1 1,1-1-1,-1 1 0,1-1 0,-1 0 0,1 1 0,-1-1 0,1 0 0,-1 1 0,1-1 0,0 0 0,0 1 0,1-1 8,1 0-1,0 0 1,-1 0-1,1 0 1,-1 0-1,1-1 1,0 1 0,-1-1-1,1 1 1,1-2-1,7-2 26,-1-1 0,0 0 0,17-10-1,-16 7-73,-1 0 0,0 0-1,0-1 1,-1 0 0,0-1 0,-1 0-1,0 0 1,-1-1 0,0 0-1,7-13 1,-15 27 10,-18 64 10,17-62 87,1 1 1,0 0 0,0 0 0,1 0 0,-1 0 0,2 0 0,-1 0 0,0 0 0,4 11 0,-3-15-54,0-1 0,0 1 1,1-1-1,-1 0 0,0 0 1,1 0-1,-1 1 0,1-1 0,-1 0 1,1-1-1,0 1 0,0 0 1,-1 0-1,1-1 0,0 1 1,0-1-1,0 0 0,-1 1 1,1-1-1,0 0 0,0 0 1,0 0-1,0 0 0,0 0 1,-1-1-1,1 1 0,0-1 1,0 1-1,3-2 0,4 0 15,0-1 0,0 0 0,0 0-1,13-8 1,105-84 61,-127 95-92,0 0 0,1 0 1,-1 0-1,0 0 0,0 0 0,1 0 0,-1 0 1,0 0-1,0 0 0,1 0 0,-1 0 0,0 0 1,0 0-1,1 0 0,-1 0 0,0 0 1,0 0-1,1 0 0,-1 0 0,0 1 0,0-1 1,1 0-1,-1 0 0,0 0 0,0 0 0,0 1 1,1-1-1,-1 0 0,0 0 0,0 0 0,0 1 1,0-1-1,1 0 0,-1 0 0,0 1 1,0-1-1,0 0 0,0 0 0,0 1 0,0-1 1,0 0-1,0 0 0,0 1 0,5 22-64,-4-19 58,-1-1-1,0 1 1,1-1 0,0 1 0,0-1-1,0 0 1,1 1 0,-1-1 0,1 0 0,-1 0-1,3 4 1,-1-6 5,1 1 0,-1 0-1,0-1 1,0 1 0,1-1 0,-1 0 0,0 0-1,1-1 1,-1 1 0,1-1 0,-1 1 0,1-1-1,0 0 1,-1 0 0,1-1 0,-1 1 0,1-1-1,-1 0 1,1 0 0,-1 0 0,0 0-1,5-3 1,8-3-29,0-1 0,0-1-1,14-11 1,-24 16 15,1-1-60,-4 3 11,-1 0 0,0 0 0,1 1 0,-1-1 1,1 1-1,-1 0 0,1 0 0,0 0 0,0 0 0,-1 0 1,6 0-1,-6 43-2647,-2-40 2488,0-1 0,0 0 0,1 0 0,-1 0 0,0 0-1,1 0 1,-1 0 0,1 0 0,-1 0 0,1 0 0,0 0 0,-1-1 0,1 1 0,0 0 0,0 0 0,-1 0 0,1-1 0,0 1 0,0 0-1,0-1 1,0 1 0,0-1 0,0 1 0,0-1 0,0 0 0,0 1 0,0-1 0,0 0 0,0 0 0,0 0 0,1 1 0,0-2 0,41-1-8894,-17-8-1873</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53.602"/>
    </inkml:context>
    <inkml:brush xml:id="br0">
      <inkml:brushProperty name="width" value="0.025" units="cm"/>
      <inkml:brushProperty name="height" value="0.025" units="cm"/>
    </inkml:brush>
  </inkml:definitions>
  <inkml:trace contextRef="#ctx0" brushRef="#br0">96 96 13100,'0'0'6604,"-8"2"-4357,0 1-1892,0 0-1,1 0 0,0 1 0,-1 0 0,1 1 0,-8 5 0,13-8-184,0-1 0,0 1 0,0-1-1,0 1 1,1 0 0,-1 0-1,0 0 1,1 0 0,-1 0-1,1 0 1,0 0 0,-1 0-1,1 1 1,0-1 0,0 0 0,1 1-1,-1-1 1,0 1 0,1-1-1,0 1 1,-1-1 0,1 1-1,0-1 1,0 1 0,1-1-1,-1 1 1,0-1 0,1 1 0,1 3-1,-1-5-145,0 1 0,0-1-1,0 0 1,1 0 0,-1 0 0,0 0-1,1 0 1,-1 0 0,1 0 0,-1 0-1,1-1 1,-1 1 0,1-1 0,-1 1-1,1-1 1,0 1 0,-1-1 0,1 0-1,0 0 1,-1 0 0,3 0-1,40-1 85,-39 0-65,4-1-67,0 0-1,0-1 1,0 0 0,0 0 0,0-1 0,0 0-1,-1-1 1,0 0 0,0 0 0,0 0 0,-1-1-1,0-1 1,0 1 0,-1-1 0,1 0 0,-1-1-1,-1 1 1,1-1 0,-1 0 0,-1 0 0,0-1-1,0 0 1,0 0 0,-1 0 0,-1 0 0,1 0-1,-2 0 1,1-1 0,0-12 0,-2 21 22,-1 1 1,1 0-1,0-1 0,0 1 1,0 0-1,-1 0 1,1-1-1,0 1 0,0 0 1,-1 0-1,1 0 1,0-1-1,0 1 0,-1 0 1,1 0-1,0 0 1,-1 0-1,1 0 0,0 0 1,0 0-1,-1-1 1,1 1-1,0 0 0,-1 0 1,1 0-1,0 0 1,-1 0-1,1 0 0,0 1 1,-1-1-1,1 0 1,0 0-1,-1 0 0,1 0 1,0 0-1,0 0 1,-1 0-1,1 1 0,0-1 1,0 0-1,-1 0 1,1 0-1,0 1 0,0-1 1,-1 0-1,1 0 1,0 1-1,-14 9 42,10-6-41,1 0 1,0 0 0,0 0 0,1 0 0,-1 0 0,1 1 0,0-1 0,0 1-1,1 0 1,-1-1 0,1 1 0,0 0 0,0 0 0,1 0 0,-1 0 0,1 0-1,0 0 1,1 0 0,-1 0 0,1-1 0,0 1 0,0 0 0,0 0 0,1 0-1,0-1 1,0 1 0,0-1 0,0 0 0,1 1 0,2 3 0,-1-4-369,-1 0 1,1-1-1,-1 1 1,1-1-1,0 0 1,0 0-1,1 0 1,-1-1-1,0 0 1,1 1-1,9 2 1,19 1-5616,0-5-5894</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58.891"/>
    </inkml:context>
    <inkml:brush xml:id="br0">
      <inkml:brushProperty name="width" value="0.025" units="cm"/>
      <inkml:brushProperty name="height" value="0.025" units="cm"/>
    </inkml:brush>
  </inkml:definitions>
  <inkml:trace contextRef="#ctx0" brushRef="#br0">1 337 12684,'8'-15'2605,"9"-15"-1272,59-99 3927,-67 116-4758,0 0-1,1 0 1,1 1 0,0 0 0,0 1 0,1 0 0,19-12 0,-30 22-476,1-1 0,0 1 0,-1 0 0,1 0 0,0 0 0,0 1 0,0-1 0,0 0 0,0 1 1,0-1-1,0 1 0,0-1 0,0 1 0,0 0 0,0 0 0,0 0 0,0 0 0,0 1 0,0-1 1,0 0-1,0 1 0,0-1 0,3 2 0,-3 0-11,0-1-1,0 1 1,-1 0 0,1 0 0,0 0-1,0 0 1,-1 0 0,0 0 0,1 1 0,-1-1-1,0 0 1,0 1 0,0-1 0,0 1-1,0 3 1,2 12 10,0 0 0,-2 0 0,0 0 0,-2 20 0,1-34-4,-2 16 11,-1-1-1,0 0 0,-10 29 0,9-33-26,-1 0-1,2 1 0,0-1 0,1 1 1,0 0-1,2 19 0,0-34-5,0 1 0,0-1 0,0 0 0,0 0 0,0 0 0,1 0 0,-1 0 0,0 0 0,1 0 0,-1 0 0,1 0 0,-1 0 0,1 0 0,0 0 0,-1 0 0,1 0 0,0 0 0,0 0 0,0-1 0,0 1 0,-1 0 0,1 0 0,0-1 0,0 1 0,2 0 0,0 0 6,0-1 0,-1 1-1,1-1 1,-1 0 0,1 0-1,0 0 1,-1 0-1,1 0 1,0 0 0,4-2-1,2 0 16,-1-1-1,-1 0 0,1 0 1,0-1-1,-1 0 0,11-7 0,-1-4-9,0 0-1,-2-1 0,0-1 1,0-1-1,13-20 0,-21 27 9,-1 1-1,0-1 0,0 0 0,-1-1 1,0 1-1,-1-1 0,-1 0 0,0 0 0,0 0 1,1-22-1,-4 33-17,0 0-1,1 1 1,-1-1-1,0 0 1,0 0-1,0 0 1,0 0 0,-1 0-1,1 1 1,0-1-1,0 0 1,0 0-1,-1 0 1,1 0-1,0 1 1,-1-1 0,1 0-1,-1 0 1,1 1-1,-1-1 1,1 0-1,-1 1 1,0-1 0,1 1-1,-1-1 1,0 1-1,1-1 1,-1 1-1,0-1 1,0 1 0,1-1-1,-1 1 1,0 0-1,0 0 1,0-1-1,1 1 1,-3 0 0,2 0-12,-1 0 1,1 0-1,0 1 1,-1-1 0,1 1-1,0-1 1,-1 1-1,1-1 1,0 1 0,-1 0-1,1 0 1,0-1 0,0 1-1,0 0 1,0 0-1,0 0 1,0 0 0,0 1-1,0-1 1,0 0-1,-1 2 1,0 0 2,0 0 0,0 1 1,1-1-1,-1 1 0,1 0 0,0-1 0,0 1 0,0 0 1,0-1-1,0 1 0,1 0 0,0 0 0,0 0 1,0 0-1,0 0 0,1-1 0,-1 1 0,1 0 0,0 0 1,2 6-1,-1-7 7,0-1 1,1 1-1,-1 0 0,0-1 1,1 1-1,0-1 0,-1 0 1,1 0-1,0 0 1,0 0-1,0-1 0,0 1 1,0-1-1,0 0 0,1 0 1,-1 0-1,0 0 1,1 0-1,-1-1 0,1 1 1,-1-1-1,1 0 0,3 0 1,5-1 20,1-1 0,-1 0 0,0 0 0,0-1 0,0 0 0,0-1 0,0-1 0,-1 0 0,0 0 0,0-1 0,0-1 0,-1 0 0,0 0 0,0-1 0,-1 0 0,0-1 0,0 0 0,-1 0 0,0-1 0,-1 0 0,0 0 0,-1-1 0,0 0 0,9-22 0,-14 19-226,-14 28-187,-15 30-158,25-36 560,-1-1 0,1 1 0,1 0 0,-1 0 0,1 0 0,1 1 0,-1-1 0,1 0 0,1 1 0,0 11 0,1-16-5,-1 0 0,1 0 0,0 0-1,1-1 1,-1 1 0,0 0 0,1-1 0,0 1 0,0-1 0,0 0 0,0 1 0,1-1-1,-1 0 1,1-1 0,0 1 0,0 0 0,0-1 0,0 1 0,0-1 0,0 0 0,1 0-1,-1 0 1,1-1 0,4 2 0,9 3-47,1 0 0,0-2 0,0 0 0,32 2 0,-39-5 59,0-1 0,1 0 0,-1 0 0,0-1 0,0-1 0,0 0 0,0 0 0,21-8 0,-29 8 76,0 0 1,-1 0 0,1 0 0,-1-1 0,1 1 0,-1 0 0,0-1 0,0 0-1,0 1 1,0-1 0,-1 0 0,1 0 0,-1 0 0,1 0 0,-1 0 0,0-1-1,0 1 1,-1 0 0,1-1 0,-1 1 0,1 0 0,-1-1 0,-1-5-1,1-11 377,-2 0 0,-7-36 0,6 36-446,-4-15 48,3 15-19,1 1 1,-1-28-1,4 47-75,1-1 1,-1 1-1,0-1 1,1 1-1,-1-1 1,1 1-1,-1-1 0,0 1 1,1-1-1,-1 1 1,1 0-1,0-1 1,-1 1-1,1 0 0,-1-1 1,1 1-1,-1 0 1,1 0-1,0 0 1,-1-1-1,1 1 0,-1 0 1,1 0-1,0 0 1,-1 0-1,1 0 1,0 0-1,-1 0 0,1 0 1,0 0-1,-1 1 1,1-1-1,0 0 1,29 6-1421,-27-5 1062,76 11-9280,-33-11-2638</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54.415"/>
    </inkml:context>
    <inkml:brush xml:id="br0">
      <inkml:brushProperty name="width" value="0.025" units="cm"/>
      <inkml:brushProperty name="height" value="0.025" units="cm"/>
    </inkml:brush>
  </inkml:definitions>
  <inkml:trace contextRef="#ctx0" brushRef="#br0">120 1 16688,'0'0'7292,"-7"9"-6416,-4 11-334,1 0 0,0 1 0,2 0 0,0 1 1,1 0-1,-6 40 0,12-60-507,-3 19 409,0-1 1,1 1-1,1 0 0,1 0 1,3 34-1,-2-53-432,0 0 1,1-1-1,-1 1 0,1 0 0,-1-1 0,1 1 0,0-1 0,-1 1 0,1 0 0,0-1 0,0 0 0,0 1 1,0-1-1,1 0 0,-1 1 0,0-1 0,0 0 0,1 0 0,-1 0 0,1 0 0,-1 0 0,3 0 1,-1 1 6,1-1 0,-1 0 0,1 0 0,0-1 0,0 1 0,-1-1 0,1 0 0,0 0 0,7-1 1,1-1-19,0-1 1,0 0 0,-1 0 0,1-1 0,16-9 0,64-51-648,-94 89 491,-1-19 166,-1 0 0,0 0-1,0-1 1,-1 0 0,1 1 0,-1-2 0,-1 1-1,1-1 1,-1 1 0,1-1 0,-1-1 0,0 1-1,0-1 1,-13 4 0,3 0 10,0-2 0,0 0 0,0-1 0,-1-1 0,-17 2 0,30-5-80,-43-1 315,46 1-310,0-1 0,0 1 1,0 0-1,-1-1 1,1 0-1,0 1 1,0-1-1,0 0 1,0 1-1,0-1 1,0 0-1,0 0 1,0 0-1,0 0 1,0 0-1,0 0 1,1 0-1,-1 0 1,0 0-1,1 0 1,-1 0-1,1-1 1,-1 1-1,1 0 1,0 0-1,-1-1 1,1 1-1,0 0 1,0 0-1,0-1 1,0-1-1,0 1-211,1 1-1,-1 0 1,1-1 0,-1 1-1,1-1 1,0 1-1,-1 0 1,1 0-1,0-1 1,0 1 0,0 0-1,0 0 1,0 0-1,0 0 1,0 0 0,1 0-1,-1 0 1,0 0-1,0 1 1,1-1-1,-1 0 1,0 1 0,1-1-1,-1 1 1,1-1-1,2 1 1,44-9-7335,-11 7 730</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54.790"/>
    </inkml:context>
    <inkml:brush xml:id="br0">
      <inkml:brushProperty name="width" value="0.025" units="cm"/>
      <inkml:brushProperty name="height" value="0.025" units="cm"/>
    </inkml:brush>
  </inkml:definitions>
  <inkml:trace contextRef="#ctx0" brushRef="#br0">137 1 18193,'0'0'2168,"-9"0"447,6-1-2416,-1 1-1,1 0 1,-1 1-1,1-1 1,-1 1-1,1-1 1,-1 1-1,1 0 1,-1 0-1,1 1 1,0-1-1,0 1 1,-5 2-1,3 0 66,0 0 0,0 1-1,1-1 1,-1 1-1,1 1 1,0-1 0,0 0-1,-3 8 1,2-7-17,1 1 0,1-1 1,-1 1-1,1 0 0,0 0 0,1 0 0,0 0 1,0 0-1,0 1 0,1-1 0,0 1 0,0 13 1,1-20-238,1 0 0,-1 0 0,1-1 1,-1 1-1,1 0 0,-1 0 0,1-1 1,-1 1-1,1 0 0,0 0 1,-1-1-1,1 1 0,0-1 0,-1 1 1,1-1-1,0 1 0,0-1 0,0 1 1,-1-1-1,1 0 0,0 1 0,0-1 1,0 0-1,0 0 0,0 0 0,0 1 1,0-1-1,0 0 0,0 0 0,0 0 1,-1-1-1,1 1 0,0 0 1,0 0-1,0 0 0,0-1 0,0 1 1,0 0-1,-1-1 0,3 0 0,-1 0-65,1 0-1,0 0 0,0 0 0,0 0 1,-1-1-1,1 1 0,-1-1 0,1 0 0,-1 0 1,1 0-1,-1 0 0,2-3 0,3-20-4266,-7 8-5780,-1 10-1450</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55.136"/>
    </inkml:context>
    <inkml:brush xml:id="br0">
      <inkml:brushProperty name="width" value="0.025" units="cm"/>
      <inkml:brushProperty name="height" value="0.025" units="cm"/>
    </inkml:brush>
  </inkml:definitions>
  <inkml:trace contextRef="#ctx0" brushRef="#br0">55 0 20371,'0'0'3823,"-2"9"-1870,-32 321 2622,15-97-2530,28-266-4077,-1 15-1595,1 1 1,17-25-1,-25 41 3524,11-18-6549</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3:55.969"/>
    </inkml:context>
    <inkml:brush xml:id="br0">
      <inkml:brushProperty name="width" value="0.025" units="cm"/>
      <inkml:brushProperty name="height" value="0.025" units="cm"/>
    </inkml:brush>
  </inkml:definitions>
  <inkml:trace contextRef="#ctx0" brushRef="#br0">26 25 16143,'0'0'12716,"-3"11"-11936,-4 18-165,2 1 0,0-1 0,2 1 0,0 49 0,3-78-614,1 1 1,-1-1-1,0 1 0,0-1 1,1 1-1,-1-1 1,1 0-1,-1 1 1,1-1-1,0 0 1,-1 0-1,1 1 0,0-1 1,0 0-1,0 0 1,0 0-1,0 0 1,0 0-1,0 0 1,0 0-1,0 0 1,1 0-1,-1-1 0,0 1 1,1 0-1,-1-1 1,0 1-1,1-1 1,-1 0-1,1 1 1,-1-1-1,0 0 1,1 0-1,-1 0 0,1 0 1,-1 0-1,1 0 1,-1 0-1,1 0 1,-1-1-1,0 1 1,1-1-1,-1 1 0,0-1 1,2 0-1,4-1-2,-1 0-1,0-1 1,0 0-1,-1 0 1,1 0-1,-1-1 1,1 1 0,7-9-1,-7 6 2,-1-1 0,1-1 0,-2 1 0,1-1 0,-1 1 0,0-1 0,-1 0 0,0-1 0,0 1 0,0-1 0,-1 1 0,-1-1 0,0 0 0,1-16 0,-15 65 0,10-11 0,1 44 0,2-58 0,0-14 0,0 1 0,1-1 0,-1 0 0,0 1 0,1-1 0,-1 0 0,1 1 0,-1-1 0,1 0 0,0 1 0,0-1 0,-1 0 0,1 0 0,0 0 0,0 0 0,0 0 0,0 0 0,1 0 0,-1 0 0,0 0 0,0 0 0,0-1 0,1 1 0,-1 0 0,0-1 0,1 1 0,-1-1 0,0 0 0,1 1 0,-1-1 0,1 0 0,-1 0 0,1 0 0,-1 0 0,1 0 0,-1 0 0,0 0 0,2-1 0,2 1 0,-1 0 0,0-1 0,1 0 0,-1 1 0,0-1 0,0-1 0,1 1 0,-1-1 0,0 0 0,0 0 0,6-4 0,-6 2-7,0 0 1,0-1-1,0 1 1,0-1-1,-1 0 1,0 0-1,0-1 0,0 1 1,-1-1-1,0 1 1,0-1-1,0 0 1,-1 1-1,2-12 1,-1-3-34,-2 0 1,0 0-1,-4-22 1,1-20 1,2 62 40,1-1-1,0 1 1,0 0-1,0-1 0,0 1 1,0 0-1,0 0 0,-1-1 1,1 1-1,0 0 1,0 0-1,0 0 0,-1-1 1,1 1-1,0 0 1,0 0-1,-1 0 0,1 0 1,0-1-1,-1 1 1,1 0-1,0 0 0,0 0 1,-1 0-1,1 0 0,0 0 1,-1 0-1,1 0 1,0 0-1,0 0 0,-1 0 1,1 0-1,0 0 1,-1 0-1,1 0 0,0 0 1,-1 0-1,1 0 1,0 1-1,0-1 0,-1 0 1,1 0-1,0 0 0,0 0 1,-1 0-1,1 1 1,0-1-1,0 0 0,-1 1 1,-13 9 3,7 3 15,1 1 0,0 0 0,1 1 0,1 0 0,0-1 0,1 2-1,0-1 1,1 0 0,1 0 0,1 17 0,0-30-20,0 0 0,0 1 0,0-1 0,1 0 0,-1 1 0,1-1 0,-1 0 0,1 0 0,0 1 0,0-1 0,0 0 0,0 0 0,0 0 0,1 0 0,-1 0 0,1-1 0,-1 1 0,1 0 0,0-1 0,-1 1 0,5 2 0,-2-2 0,1 1 0,0-1 0,0 0 0,0 0 0,0-1 0,0 1 0,1-1 0,-1 0 0,8 0 0,-2 0 0,1-1 0,-1-1 0,0 0 0,0 0 0,0-1 0,0 0 0,0-1 0,21-8 0,4-13-2239,-30 19 928,0 0-1,-1-1 1,0 1-1,0-1 1,0-1 0,5-7-1,-1-5-9850</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5:39.408"/>
    </inkml:context>
    <inkml:brush xml:id="br0">
      <inkml:brushProperty name="width" value="0.025" units="cm"/>
      <inkml:brushProperty name="height" value="0.025" units="cm"/>
    </inkml:brush>
  </inkml:definitions>
  <inkml:trace contextRef="#ctx0" brushRef="#br0">74 1 16335,'0'0'5147,"-3"9"-4373,-41 250 2262,19-93-4412,24-171-7241,0-38 1961,1 7 1248</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5:39.749"/>
    </inkml:context>
    <inkml:brush xml:id="br0">
      <inkml:brushProperty name="width" value="0.025" units="cm"/>
      <inkml:brushProperty name="height" value="0.025" units="cm"/>
    </inkml:brush>
  </inkml:definitions>
  <inkml:trace contextRef="#ctx0" brushRef="#br0">0 58 11723,'0'0'9812,"0"8"-8995,1 5-642,0-1 0,0 0 0,2 0 0,-1 1 1,2-1-1,0-1 0,0 1 0,10 18 0,-10-21-133,0-1 0,1 0 0,0 0-1,0-1 1,1 0 0,0 0 0,0 0 0,0 0 0,1-1 0,0 0-1,1-1 1,-1 1 0,12 5 0,-14-9 86,-1 0-1,1-1 1,-1 0 0,1 0-1,-1 0 1,1 0 0,0-1-1,-1 0 1,1 0 0,0 0 0,-1 0-1,1-1 1,0 0 0,-1 0-1,1 0 1,-1-1 0,6-2-1,-2 1 45,-1-1-1,0-1 0,0 0 0,-1 0 1,1 0-1,-1-1 0,0 1 0,0-2 1,6-7-1,-4 3-45,0-1 0,-1 0 0,0 0 1,-1 0-1,-1-1 0,1 1 0,-2-2 0,0 1 1,-1 0-1,0-1 0,2-21 0,-11-9-32,6 43-104,0 1 1,0-1-1,0 0 1,-1 0-1,1 0 1,0 1-1,-1-1 1,1 0-1,0 0 1,-1 1-1,1-1 1,-1 0-1,1 1 1,-1-1-1,1 0 1,-1 1-1,1-1 1,-1 1-1,0-1 1,1 1-1,-1-1 1,0 1-1,0-1 1,1 1-1,-1 0 1,0-1-1,0 1 1,0 0-1,1 0 1,-1 0-1,0 0 1,0-1-1,0 1 1,0 0-1,1 0 1,-1 1-1,0-1 1,0 0-1,0 0 1,1 0-1,-1 0 1,0 1-1,0-1 1,0 0-1,1 1 1,-1-1-1,0 1 1,1-1-1,-1 1 1,0-1-1,0 2 1,-1-1-239,1 1 0,-1 0 0,1 0 0,0 0 1,0 0-1,0 0 0,0 0 0,0 0 0,0 1 0,0-1 1,1 0-1,-1 1 0,1-1 0,-1 0 0,1 1 0,0-1 1,0 0-1,1 3 0,-1-3-700,0 0 1,0 0 0,0 0 0,0 0-1,1 0 1,-1 0 0,1 0-1,0 0 1,0 0 0,-1 0-1,1 0 1,2 3 0,5 1-11380</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5:40.604"/>
    </inkml:context>
    <inkml:brush xml:id="br0">
      <inkml:brushProperty name="width" value="0.025" units="cm"/>
      <inkml:brushProperty name="height" value="0.025" units="cm"/>
    </inkml:brush>
  </inkml:definitions>
  <inkml:trace contextRef="#ctx0" brushRef="#br0">169 53 13357,'0'0'8776,"-10"-2"-7954,7 2-782,-1-1 28,0 0 0,0 0 0,0 1 0,-1-1 0,1 1-1,0 0 1,0 0 0,0 1 0,-1-1 0,1 1 0,0 0 0,0 0 0,0 1 0,0-1 0,0 1 0,0-1 0,1 1 0,-1 1 0,-6 4 0,1 1 377,0 1 0,1 1 0,1 0 0,-12 18 0,17-25-327,0 0 0,0 1 1,0 0-1,0-1 0,1 1 1,0 0-1,-1 0 0,2 0 1,-1 0-1,0 0 0,1 0 1,0 0-1,-1 0 1,2 0-1,-1 0 0,0 0 1,1 0-1,1 6 0,0-8-102,-1 0 0,0-1-1,1 1 1,-1-1 0,1 1 0,-1-1-1,1 1 1,0-1 0,-1 0 0,1 0-1,0 0 1,0 0 0,0 0 0,0-1-1,0 1 1,0 0 0,0-1 0,0 1-1,0-1 1,0 0 0,1 0-1,-1 0 1,0 0 0,0 0 0,0 0-1,0-1 1,3 0 0,2 0 5,-1 0 0,1 0 0,0-1 0,-1 0 0,1-1 0,-1 1 0,8-5 0,-6 2-1,-1-1 1,0 0-1,-1 0 0,1 0 1,-1-1-1,0 1 0,-1-1 1,6-10-1,-9 14-5,1-1 1,-1 0-1,-1 0 0,1 0 1,0 0-1,-1-1 0,0 1 1,0 0-1,0 0 1,-1-1-1,1 1 0,-1-1 1,0 1-1,0 0 0,-1-1 1,1 1-1,-1-1 1,-2-6-1,2 10-23,0-1 0,0 1 0,0 0 1,0 0-1,-1-1 0,1 1 0,0 0 0,-1 0 0,1 0 1,0 1-1,-1-1 0,1 0 0,-1 0 0,0 1 0,-2-1 1,-10-1-2011,8 10-4605,7-7 5761,1 0 0,-1-1 0,0 1 0,1 0-1,-1-1 1,1 1 0,-1 0 0,1-1 0,-1 0-1,1 1 1,-1-1 0,1 0 0,-1 0 0,1 0 0,-1 0-1,1 0 1,2-1 0,18 1-3052,-7-1 3451,52-17 8671,-54 14-6387,1 0 1,-1 0-1,1 1 1,0 1 0,0 1-1,17-1 1,-30 3-1671,0 0 0,0 0 0,0 0 0,0 0 0,0 0 1,0 0-1,0 0 0,-1 0 0,1 0 0,0 1 0,-1-1 0,1 0 0,-1 0 1,1 1-1,-1-1 0,1 0 0,-1 1 0,0-1 0,0 0 0,0 1 1,0-1-1,0 1 0,0-1 0,0 0 0,0 1 0,0-1 0,-1 3 1,-5 40 1280,4-35-1181,-5 37 359,7-45-603,0 0-1,0 0 0,0 0 0,0 0 0,0 0 0,1 0 0,-1 0 1,0 0-1,1 0 0,-1 0 0,0-1 0,1 1 0,0 0 0,-1 0 1,1 0-1,-1 0 0,1 0 0,0-1 0,-1 1 0,1 0 0,0-1 1,0 1-1,0-1 0,0 1 0,-1 0 0,1-1 0,0 0 0,0 1 1,0-1-1,0 0 0,0 1 0,0-1 0,0 0 0,0 0 0,0 0 1,2 0-1,8 0-2,1-1 0,-1-1 1,0 0-1,-1 0 1,1-1-1,0 0 0,-1-1 1,1 0-1,-1-1 0,0 0 1,-1-1-1,1 0 1,-1 0-1,0-1 0,-1 0 1,0 0-1,0-1 0,0 0 1,-1-1-1,0 0 0,5-10 1,-11 19-6,-1 0-1,0 0 1,0-1 0,1 1 0,-1 0-1,0 0 1,0-1 0,1 1 0,-1 0-1,0-1 1,0 1 0,0 0 0,0-1-1,1 1 1,-1 0 0,0-1 0,0 1-1,0 0 1,0-1 0,0 1 0,0-1-1,0 1 1,0 0 0,0-1 0,0 1-1,0 0 1,0-1 0,0 1 0,-1 0-1,1-1 1,0 1 0,0 0 0,0-1-1,0 1 1,-1 0 0,1-1 0,0 1-1,0 0 1,-1 0 0,1-1 0,0 1-1,0 0 1,-1 0 0,1-1 0,-1 1-1,-14 8-58,11-4 98,0 1 0,1 0 0,0 0 0,0 0-1,1 1 1,-1-1 0,1 1 0,0-1 0,1 1-1,-2 6 1,3-10-18,-1 0 0,1 0 0,-1 0 0,1 0 0,0 0 0,0 0 0,0-1 0,0 1 0,1 0 0,-1 0 0,0 0 0,1 0 0,-1 0 0,1 0 0,0 0 0,-1 0 0,1-1-1,0 1 1,0 0 0,0-1 0,1 1 0,-1-1 0,0 1 0,0-1 0,1 1 0,-1-1 0,1 0 0,-1 0 0,1 0 0,0 0 0,0 0 0,-1 0 0,4 1 0,6 1 27,-1-1 1,1-1-1,-1 1 1,1-2 0,0 0-1,0 0 1,0 0-1,-1-2 1,1 1-1,-1-1 1,1-1-1,10-4 1,-14 5-35,0 0-1,-1-1 1,1 0-1,-1 0 1,0-1 0,0 0-1,0 0 1,0 0-1,0-1 1,-1 0 0,0 0-1,0 0 1,-1-1-1,1 1 1,-1-1 0,0 0-1,-1 0 1,1-1-1,2-7 1,-6 13-14,1-1 1,0 1-1,-1-1 1,1 0-1,-1 1 1,1-1-1,-1 0 1,0 0-1,0 1 1,0-1-1,0 0 1,0 0-1,0 1 1,0-1-1,-1 0 1,1 0-1,0 1 1,-1-1-1,0 0 1,1 1-1,-1-1 1,0 1-1,0-1 1,0 1-1,0-1 1,0 1-1,0 0 0,0-1 1,0 1-1,-3-2 1,-21-6-2347,-6 6-6821</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5:41.556"/>
    </inkml:context>
    <inkml:brush xml:id="br0">
      <inkml:brushProperty name="width" value="0.025" units="cm"/>
      <inkml:brushProperty name="height" value="0.025" units="cm"/>
    </inkml:brush>
  </inkml:definitions>
  <inkml:trace contextRef="#ctx0" brushRef="#br0">121 111 11371,'1'-2'513,"-1"-1"1,1 1 0,-1 0-1,0-1 1,0 1 0,0-1-1,0 1 1,-1 0-1,1-1 1,-1 1 0,1 0-1,-1 0 1,0-1 0,0 1-1,0 0 1,0 0 0,0 0-1,0 0 1,-2-3 0,1 4-369,1 0 0,-1 0 0,0 0 1,1 0-1,-1 0 0,0 1 0,1-1 1,-1 0-1,0 1 0,0-1 0,1 1 1,-1 0-1,0 0 0,0 0 0,0 0 1,0 0-1,1 0 0,-1 0 0,0 0 1,0 1-1,0-1 0,0 1 0,1-1 1,-1 1-1,0 0 0,-2 1 1,0 0-44,1 1 1,-1-1 0,1 1 0,-1-1 0,1 1-1,0 0 1,0 1 0,1-1 0,-1 0 0,1 1 0,-1-1-1,1 1 1,0 0 0,1 0 0,-1 0 0,-1 5-1,0 1 80,0 0-1,1 1 0,0-1 0,0 1 0,1 15 0,1-25-172,0 0 0,0 1 0,0-1 0,0 0-1,0 1 1,0-1 0,1 0 0,-1 1 0,0-1-1,1 0 1,-1 1 0,1-1 0,0 0 0,-1 0 0,1 0-1,0 0 1,0 0 0,0 1 0,-1-1 0,1-1 0,0 1-1,1 0 1,-1 0 0,0 0 0,0 0 0,2 0-1,1 0 7,-1 0-1,0 0 0,1 0 0,-1-1 0,0 0 0,1 1 0,-1-1 0,1-1 0,-1 1 0,6-1 0,3-2 22,-1 0 0,0 0 0,0-1 0,0 0 0,18-11 0,-13 5-18,0-2-1,-1 1 1,-1-2 0,22-23 0,-31 31-9,0-1 1,0-1-1,-1 1 0,0-1 1,0 1-1,0-1 1,-1 0-1,0 0 0,0-1 1,-1 1-1,0-1 0,0 1 1,-1-1-1,1-8 0,-2 16-9,0 0 0,0 0 1,0-1-1,0 1 0,0 0 0,0 0 0,0 0 0,0 0 0,0 0 0,0-1 0,0 1 0,0 0 0,0 0 1,0 0-1,0 0 0,0-1 0,0 1 0,0 0 0,0 0 0,0 0 0,0 0 0,0 0 0,0-1 0,0 1 1,0 0-1,0 0 0,-1 0 0,1 0 0,0 0 0,0 0 0,0 0 0,0-1 0,0 1 0,0 0 0,-1 0 0,1 0 1,0 0-1,0 0 0,0 0 0,0 0 0,0 0 0,-1 0 0,1 0 0,0 0 0,0 0 0,0 0 0,0 0 1,0 0-1,-1 0 0,1 0 0,0 0 0,0 0 0,0 0 0,0 0 0,-1 0 0,1 0 0,0 0 0,-11 10 39,-7 14 110,-15 47 202,31-65-327,0-1 0,1 1-1,-1 0 1,1 0-1,1 0 1,-1-1 0,1 1-1,0 0 1,0 0 0,0 0-1,2 7 1,0-11-89,-1 1 0,0-1 0,1 0 0,-1 0 0,1 0 0,0 0 0,-1 0 0,1 0 0,0 0 0,0 0 0,0-1 0,1 1 0,-1-1 0,0 0 0,1 1 0,-1-1 0,0 0 0,1 0 0,0-1 0,-1 1 0,1 0 0,-1-1 0,1 0 0,4 1 0,3 0-1394,1-1 0,0 0 0,0 0-1,19-3 1,2-8-6425</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5:42.383"/>
    </inkml:context>
    <inkml:brush xml:id="br0">
      <inkml:brushProperty name="width" value="0.025" units="cm"/>
      <inkml:brushProperty name="height" value="0.025" units="cm"/>
    </inkml:brush>
  </inkml:definitions>
  <inkml:trace contextRef="#ctx0" brushRef="#br0">158 57 14638,'0'0'2418,"0"-9"0,-1-30-357,1 39-2007,0 0 0,0-1 0,0 1 1,0 0-1,0-1 0,0 1 0,0 0 0,0-1 0,0 1 0,0 0 0,0-1 0,0 1 1,0 0-1,0-1 0,0 1 0,0 0 0,-1 0 0,1-1 0,0 1 0,0 0 1,0 0-1,0-1 0,-1 1 0,1 0 0,0 0 0,0 0 0,-1-1 0,1 1 1,0 0-1,0 0 0,-1 0 0,1 0 0,0-1 0,-1 1 0,1 0 0,-1 0 1,-7 8 904,-5 15-173,-4 45 41,2 0 0,4 1 1,2 1-1,4-1 1,4 82-1,-1-165-1030,0 1 0,0 0 0,-2 0-1,1 0 1,-2 1 0,0-1 0,-11-20-1,7 15-200,2 0-1,-9-28 0,16 46 422,0-1-1,0 1 0,1 0 0,-1-1 1,0 1-1,0 0 0,0-1 0,1 1 1,-1 0-1,0 0 0,1-1 0,-1 1 1,0 0-1,0 0 0,1 0 0,-1-1 1,1 1-1,-1 0 0,0 0 0,1 0 1,-1 0-1,0 0 0,1 0 0,-1 0 1,0-1-1,1 1 0,-1 0 0,1 0 1,-1 0-1,0 1 0,1-1 0,-1 0 1,1 0-1,-1 0 0,0 0 0,1 0 1,-1 0-1,0 1 0,1-1 0,-1 0 1,0 0-1,1 0 0,-1 1 0,1-1 1,28 10 221,-21-6-156,4-1-111,-1 0 0,1-1 1,0 0-1,0 0 0,0-1 0,0-1 0,0 0 1,-1-1-1,1 0 0,22-5 0,-28 4-163,0 0 0,0 0 0,0 0 0,-1-1 0,1 0-1,-1-1 1,0 1 0,0-1 0,0 0 0,0 0 0,-1 0 0,1-1 0,-1 1 0,0-1 0,-1 0-1,1 0 1,-1-1 0,0 1 0,0-1 0,-1 0 0,1 1 0,1-8 0,5-41-3817,-8 35 113,0 1-3574,-1 9-206</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5:43.393"/>
    </inkml:context>
    <inkml:brush xml:id="br0">
      <inkml:brushProperty name="width" value="0.025" units="cm"/>
      <inkml:brushProperty name="height" value="0.025" units="cm"/>
    </inkml:brush>
  </inkml:definitions>
  <inkml:trace contextRef="#ctx0" brushRef="#br0">1 1 5605,'0'0'10501,"2"11"-8296,7 115 2871,-11 187 1,16-485-6326,-15 160 995,1 8 213,0 0 1,-1 1-1,1-1 1,1 0-1,-1 0 1,0 0 0,1 1-1,0-1 1,0 0-1,2-4 1,-3 8 37,0 0 0,0 0 1,1 0-1,-1 0 1,0 0-1,0 0 0,0 0 1,1-1-1,-1 1 0,0 0 1,0 0-1,1 0 0,-1 0 1,0 0-1,0 0 0,1 0 1,-1 0-1,0 0 0,0 1 1,1-1-1,-1 0 0,0 0 1,0 0-1,1 0 1,-1 0-1,0 0 0,0 0 1,1 0-1,-1 1 0,0-1 1,0 0-1,0 0 0,0 0 1,1 1-1,-1-1 0,0 0 1,0 0-1,0 0 0,0 1 1,0-1-1,1 0 1,-1 0-1,0 1 0,0-1 1,8 14 55,-7-11-19,5 6 41,0-1 1,0 1 0,1-1-1,0 0 1,0-1-1,0 0 1,11 8 0,-14-12-66,-1-1 1,0 0 0,0 0 0,1 1 0,-1-2 0,1 1-1,0 0 1,0-1 0,-1 0 0,1 0 0,0 0 0,0 0 0,0-1-1,0 1 1,0-1 0,0 0 0,0 0 0,0 0 0,0-1-1,0 0 1,8-2 0,-11 2-2,1 0 0,-1 0 0,0 0-1,1 0 1,-1-1 0,0 1 0,0-1-1,0 1 1,0-1 0,0 1 0,0-1 0,0 0-1,0 1 1,-1-1 0,1 0 0,-1 0 0,1 0-1,-1 1 1,0-1 0,1-2 0,-2-38 319,1 42-323,0 0 0,0-1 1,0 1-1,-1 0 0,1-1 1,0 1-1,0 0 1,0-1-1,-1 1 0,1 0 1,0-1-1,0 1 0,-1 0 1,1 0-1,0-1 0,0 1 1,-1 0-1,1 0 0,0-1 1,-1 1-1,1 0 1,0 0-1,-1 0 0,1 0 1,-1 0-1,1 0 0,0-1 1,-1 1-1,1 0 0,0 0 1,-1 0-1,1 0 1,-1 0-1,1 1 0,0-1 1,-1 0-1,1 0 0,-1 0 1,1 0-1,0 0 0,-1 0 1,1 1-1,0-1 0,-1 0 1,1 0-1,0 0 1,-1 1-1,1-1 0,0 0 1,-1 1-1,-14 13 346,12-9-288,0 0-1,0 1 0,0-1 0,1 1 1,0-1-1,1 1 0,-1 0 1,1 0-1,0-1 0,0 1 0,1 0 1,-1 0-1,1 0 0,2 8 0,-2-13-57,1 0 0,0 1 0,0-1 0,0 0 0,0 0 0,0 0-1,0 0 1,0 0 0,0 0 0,1 0 0,-1 0 0,0 0-1,1-1 1,-1 1 0,0-1 0,1 1 0,-1-1 0,1 1 0,-1-1-1,0 0 1,1 1 0,-1-1 0,1 0 0,1 0 0,45 0 68,-37 0-86,10 0 162,1-1 1,-1 0-1,0-2 1,0 0-1,0-2 1,23-7-1,-42 10-94,-1 1 0,0 0 0,0 0-1,0-1 1,0 1 0,0 0 0,0-1-1,0 1 1,0-1 0,0 0 0,-1 1-1,1-1 1,0 0 0,-1 1 0,0-1-1,1 0 1,-1 1 0,0-1 0,0 0-1,0 0 1,0 1 0,0-1 0,0 0-1,-1-2 1,-8-42 226,-6 19-228,12 22-47,-1-1-1,1 1 0,0-1 1,1 1-1,-1-1 0,1 0 1,0 0-1,-1-10 0,34 15-165,44 4-1503,-12 0-2156,-1-5-4835,-11-6-5551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20.953"/>
    </inkml:context>
    <inkml:brush xml:id="br0">
      <inkml:brushProperty name="width" value="0.025" units="cm"/>
      <inkml:brushProperty name="height" value="0.025" units="cm"/>
    </inkml:brush>
  </inkml:definitions>
  <inkml:trace contextRef="#ctx0" brushRef="#br0">0 1 7687,'0'0'353</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59.378"/>
    </inkml:context>
    <inkml:brush xml:id="br0">
      <inkml:brushProperty name="width" value="0.025" units="cm"/>
      <inkml:brushProperty name="height" value="0.025" units="cm"/>
    </inkml:brush>
  </inkml:definitions>
  <inkml:trace contextRef="#ctx0" brushRef="#br0">96 1 12268,'0'0'6085,"5"60"-4227,-12-16-641,-2 6-224,2 4-288,-1-7-449,2-2-224,2-5 0,2-6-608,-4-4-1218,-2-5-704,-2-2-1154,-4-10-960,-5-6-1858</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5:46.149"/>
    </inkml:context>
    <inkml:brush xml:id="br0">
      <inkml:brushProperty name="width" value="0.025" units="cm"/>
      <inkml:brushProperty name="height" value="0.025" units="cm"/>
    </inkml:brush>
  </inkml:definitions>
  <inkml:trace contextRef="#ctx0" brushRef="#br0">121 56 3427,'58'-18'9796,"-50"16"-8848,0 1 0,0-2 1,0 1-1,0-1 0,0 0 0,0-1 1,11-7-1,-19 11-887,1 0-1,-1 0 1,0 0 0,0 0-1,0-1 1,0 1 0,0 0-1,0 0 1,0 0 0,0 0 0,0 0-1,1 0 1,-1 0 0,0 0-1,0 0 1,0 0 0,0-1-1,0 1 1,0 0 0,0 0-1,0 0 1,0 0 0,0 0-1,0 0 1,0 0 0,0-1-1,0 1 1,0 0 0,0 0-1,0 0 1,0 0 0,0 0 0,0 0-1,0 0 1,0-1 0,0 1-1,0 0 1,0 0 0,0 0-1,0 0 1,-1 0 0,1 0-1,0 0 1,0 0 0,0 0-1,0-1 1,0 1 0,0 0-1,0 0 1,0 0 0,0 0-1,0 0 1,-1 0 0,1 0 0,0 0-1,0 0 1,0 0 0,0 0-1,0 0 1,0 0 0,-1 0-1,-12-3 814,-15 2-898,9 1 90,0 2 1,1 0-1,-27 6 0,37-6-21,-1 0 0,1 1 0,0 0 0,0 1 0,0-1 0,0 1 0,0 1 1,1 0-1,-11 8 0,18-13-42,-1 0 0,1 1 0,-1-1 1,0 0-1,1 1 0,-1-1 0,1 0 1,-1 1-1,1-1 0,-1 1 0,1-1 1,-1 1-1,1-1 0,0 1 0,-1-1 1,1 1-1,0-1 0,-1 1 0,1 0 1,0-1-1,0 1 0,-1 0 0,1-1 1,0 1-1,0 0 0,0-1 0,0 1 0,0 0 1,0-1-1,0 1 0,0 0 0,0-1 1,0 1-1,0 0 0,1-1 0,-1 1 1,0-1-1,0 1 0,1 0 0,-1-1 1,0 1-1,1-1 0,-1 1 0,1-1 1,-1 1-1,0-1 0,1 1 0,-1-1 1,1 1-1,-1-1 0,1 0 0,0 1 0,-1-1 1,1 0-1,-1 1 0,1-1 0,0 0 1,-1 0-1,1 0 0,0 1 0,-1-1 1,2 0-1,50 5 64,-44-5-87,31 2-282,-23-3 30,-1 2 0,1 0 0,0 1 1,0 0-1,24 8 0,-39-10 269,0 0-1,0 0 1,0 0-1,-1 0 1,1 1-1,0-1 1,0 0-1,0 0 1,0 1-1,0-1 1,0 1-1,-1-1 1,1 1-1,0-1 1,0 1-1,-1-1 1,1 1-1,0 0 1,-1-1-1,1 1 1,-1 0-1,1 0 1,-1-1-1,1 1 1,-1 0-1,1 0 1,-1 0-1,0 0 1,1-1-1,-1 1 1,0 0 0,0 0-1,0 0 1,0 0-1,0 0 1,0 0-1,0 0 1,0 0-1,0 0 1,0 0-1,0 0 1,-1-1-1,1 1 1,0 0-1,-1 0 1,1 0-1,0 0 1,-1-1-1,1 1 1,-1 0-1,1 0 1,-1-1-1,0 1 1,1 0-1,-1-1 1,0 1-1,0 0 1,-5 4 159,1-1 0,-1 0 1,1 0-1,-1 0 0,0-1 0,-7 3 1,-11 3 367,1 0 1,-1-2 0,-1-1-1,1-1 1,-1-1 0,-39 2-1,78-19-2582,15-4-202,49-25-5823,-35 16 1138</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5:46.586"/>
    </inkml:context>
    <inkml:brush xml:id="br0">
      <inkml:brushProperty name="width" value="0.025" units="cm"/>
      <inkml:brushProperty name="height" value="0.025" units="cm"/>
    </inkml:brush>
  </inkml:definitions>
  <inkml:trace contextRef="#ctx0" brushRef="#br0">118 0 17040,'0'0'2498,"-4"11"214,-16 43-25,-35 116 3326,50-146-5879,1-1 0,0 1 0,1 26 0,3-26-91,1-7-154,-2-1-1,1 0 1,-2 0 0,0 1-1,-7 22 1,4-30 81,2-17-8,1-17-113,3-3-258,1 0-1,2 0 1,0 1-1,2-1 0,12-35 1,-11 43 288,1 0-1,1 0 1,1 1 0,0 0 0,2 0 0,0 1-1,22-25 1,-29 38 163,0 1-1,0 0 0,0 0 1,0 0-1,1 1 1,0-1-1,0 1 1,0 1-1,0-1 1,0 1-1,0 0 1,1 1-1,-1-1 0,10 0 1,-14 2-34,0 0 1,1 0 0,-1 0-1,0 0 1,0 1-1,1-1 1,-1 0-1,0 1 1,0 0-1,0 0 1,0-1 0,0 1-1,0 0 1,0 1-1,0-1 1,0 0-1,0 0 1,0 1-1,-1-1 1,1 1 0,-1 0-1,1-1 1,-1 1-1,1 0 1,-1 0-1,0 0 1,0 0-1,0 0 1,0 0 0,0 0-1,-1 1 1,1-1-1,-1 0 1,1 0-1,-1 0 1,0 1-1,0-1 1,0 0 0,0 0-1,0 1 1,0-1-1,-1 0 1,0 3-1,0 0 51,-1-1 0,1 1 0,-1-1 0,0 0-1,0 1 1,0-1 0,-1 0 0,1 0-1,-1-1 1,0 1 0,0-1 0,0 1 0,-1-1-1,1 0 1,-1 0 0,0 0 0,0-1 0,0 1-1,-6 2 1,-3 2 290,-1 0 0,-1-1 0,1-1 0,-25 6-1,32-9-236,0-1 0,0 0 0,1-1-1,-1 1 1,0-1 0,0-1 0,0 1 0,-11-4-1,16 4-198,1 0-1,-1-1 0,1 1 0,-1-1 1,1 0-1,0 0 0,-1 1 1,1-1-1,0 0 0,-1 0 0,1 0 1,0 0-1,0 0 0,0-1 1,0 1-1,0 0 0,0 0 0,0-1 1,1 1-1,-1 0 0,0-1 1,1 1-1,-1-1 0,1 1 0,0-1 1,-1 1-1,1-1 0,0 1 0,0-1 1,0 0-1,0 1 0,0-1 1,0 1-1,0-1 0,1 1 0,-1-1 1,0 1-1,1-1 0,0 1 1,-1-1-1,1 1 0,0 0 0,-1-1 1,2-1-1,1 0-907,0-1-1,0 1 1,0-1-1,1 1 1,-1 0 0,1 0-1,-1 1 1,1-1-1,0 1 1,0 0 0,0 0-1,9-3 1,13-5-7178</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5:47.145"/>
    </inkml:context>
    <inkml:brush xml:id="br0">
      <inkml:brushProperty name="width" value="0.025" units="cm"/>
      <inkml:brushProperty name="height" value="0.025" units="cm"/>
    </inkml:brush>
  </inkml:definitions>
  <inkml:trace contextRef="#ctx0" brushRef="#br0">1 147 15983,'0'0'9321,"10"2"-7447,-2 0-1748,0-1 0,-1 0 1,1 0-1,0-1 0,0 0 1,0-1-1,0 0 0,0 0 1,-1-1-1,1 1 0,0-2 1,-1 1-1,0-1 1,1 0-1,-1-1 0,0 1 1,8-8-1,-9 8-118,-1 0 0,0 0-1,-1-1 1,1 1 0,-1-1 0,1-1 0,-1 1 0,0-1 0,-1 1 0,1-1-1,-1 0 1,0 0 0,0-1 0,0 1 0,-1 0 0,0-1 0,0 0-1,2-11 1,-4 16-8,-1 0 1,1 0-1,-1 0 0,1 0 0,-1-1 0,1 1 0,-1 0 0,0 0 0,1 1 1,-1-1-1,0 0 0,0 0 0,0 0 0,0 0 0,0 1 0,0-1 0,0 0 1,0 1-1,0-1 0,0 1 0,0-1 0,0 1 0,0 0 0,0-1 1,0 1-1,-1 0 0,1 0 0,0 0 0,0-1 0,0 2 0,0-1 0,-1 0 1,1 0-1,0 0 0,0 0 0,0 1 0,-2 0 0,-3-1-1,-1 1 1,1 0-1,0 1 0,-1 0 1,1 0-1,-7 3 0,3 1 25,0 1 0,0 1-1,1-1 1,0 2 0,0-1-1,1 1 1,0 1 0,-8 10 0,12-14 22,0 0 0,0 0 1,1 0-1,0 1 1,0-1-1,0 1 0,1 0 1,-1 0-1,2 0 0,-1 0 1,1 0-1,0 0 1,1 0-1,-1 0 0,2 8 1,0-13-79,0 0-1,0 0 1,0-1 0,0 1 0,1 0-1,-1-1 1,0 1 0,1-1 0,-1 0 0,1 1-1,0-1 1,-1 0 0,1 0 0,0 0-1,0 0 1,0 0 0,-1 0 0,1-1-1,0 1 1,0-1 0,0 1 0,0-1-1,0 0 1,1 0 0,-1 0 0,0 0 0,2 0-1,6 0-1055,-1 0 1,1 0-1,-1-1 0,17-4 0,9-11-4779,0-4-2776</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5:47.488"/>
    </inkml:context>
    <inkml:brush xml:id="br0">
      <inkml:brushProperty name="width" value="0.025" units="cm"/>
      <inkml:brushProperty name="height" value="0.025" units="cm"/>
    </inkml:brush>
  </inkml:definitions>
  <inkml:trace contextRef="#ctx0" brushRef="#br0">190 0 7911,'0'0'16021,"-12"6"-14206,-5 3-1187,0 0 0,1 1 1,0 0-1,-28 26 0,38-31-506,0 1 0,0-1-1,1 1 1,0 1 0,0-1-1,0 1 1,1 0 0,0 0 0,0 0-1,1 1 1,0-1 0,0 1-1,1 0 1,0 0 0,0-1 0,0 15-1,2-21-115,0 0 0,0 0 0,0 0 0,0 0 0,1 0 0,-1 0 0,0 0 0,1 0-1,-1 0 1,1 0 0,-1 0 0,1-1 0,-1 1 0,1 0 0,0 0 0,-1 0 0,1-1 0,0 1-1,0 0 1,-1-1 0,1 1 0,0-1 0,0 1 0,0-1 0,1 1 0,35 7-135,35-12-1198,-59 1 123,-1 0-1,0 0 1,21-10 0,9-10-6845,-22 7 164</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5:47.833"/>
    </inkml:context>
    <inkml:brush xml:id="br0">
      <inkml:brushProperty name="width" value="0.025" units="cm"/>
      <inkml:brushProperty name="height" value="0.025" units="cm"/>
    </inkml:brush>
  </inkml:definitions>
  <inkml:trace contextRef="#ctx0" brushRef="#br0">56 1 6150,'0'0'18572,"-5"10"-16704,3-6-1708,-33 82 3182,32-77-3202,0 0 0,1 0 0,0 0 0,0 0 0,1 0 0,0 0 0,1 1-1,0-1 1,2 11 0,-2-19-321,0-1-1,0 0 1,1 1-1,-1-1 1,0 0 0,1 1-1,-1-1 1,1 0-1,-1 1 1,0-1 0,1 0-1,-1 0 1,1 0-1,-1 1 1,0-1 0,1 0-1,-1 0 1,1 0-1,-1 0 1,1 0 0,-1 0-1,1 0 1,-1 0-1,1 0 1,-1 0-1,1 0 1,-1 0 0,0 0-1,1 0 1,-1-1-1,1 1 1,-1 0 0,1 0-1,-1 0 1,0-1-1,1 1 1,-1 0 0,1 0-1,-1-1 1,0 1-1,1 0 1,-1-1-1,0 1 1,0-1 0,1 1-1,-1 0 1,0-1-1,0 1 1,1-1 0,-1 1-1,0 0 1,0-1-1,0 1 1,0-1 0,0 0-1,5-16-6640</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5:48.206"/>
    </inkml:context>
    <inkml:brush xml:id="br0">
      <inkml:brushProperty name="width" value="0.025" units="cm"/>
      <inkml:brushProperty name="height" value="0.025" units="cm"/>
    </inkml:brush>
  </inkml:definitions>
  <inkml:trace contextRef="#ctx0" brushRef="#br0">1 1 16944,'0'0'12460,"43"34"-27290</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5:49.019"/>
    </inkml:context>
    <inkml:brush xml:id="br0">
      <inkml:brushProperty name="width" value="0.025" units="cm"/>
      <inkml:brushProperty name="height" value="0.025" units="cm"/>
    </inkml:brush>
  </inkml:definitions>
  <inkml:trace contextRef="#ctx0" brushRef="#br0">78 313 16496,'0'0'11285,"-8"0"-10516,5 0-750,0 0 0,0 0 0,0 0 0,0 1 0,0-1-1,0 1 1,1 0 0,-1 0 0,0 0 0,1 0 0,-1 0 0,0 1 0,1-1 0,-1 1 0,1 0 0,0-1 0,0 1 0,0 0 0,0 1 0,0-1 0,0 0 0,0 0 0,1 1 0,-1-1 0,1 1 0,-1-1 0,1 1 0,0 0 0,0 0 0,0-1 0,1 1 0,-1 0 0,1 0 0,-1 0-1,1 0 1,0 0 0,0 3 0,1-5-16,-1 0 0,0-1 0,0 1 0,0-1 0,0 1 0,0-1 0,1 1 0,-1-1 0,0 1 0,1-1 0,-1 1 0,0-1 0,1 1-1,-1-1 1,0 1 0,1-1 0,-1 1 0,1-1 0,-1 0 0,1 1 0,-1-1 0,1 0 0,-1 1 0,1-1 0,-1 0 0,1 0 0,0 0 0,-1 0-1,1 1 1,-1-1 0,1 0 0,-1 0 0,1 0 0,0 0 0,-1 0 0,1 0 0,-1 0 0,1 0 0,0-1 0,-1 1 0,1 0 0,-1 0 0,1 0 0,-1-1-1,2 0 1,27-11 113,-12 1-162,-2-1-1,1 0 1,19-22-1,-27 26-33,-1 0-1,0 0 0,-1-1 0,1 0 1,-2 0-1,1 0 0,-2-1 0,5-10 0,-8 18-148,-14 34-195,10-18 405,-2 0 142,0 0 1,1 1 0,1 0-1,1-1 1,-2 29 0,4-42-108,0 0 0,0 1 0,0-1 0,0 0 0,0 0 0,1 1 1,-1-1-1,0 0 0,1 0 0,-1 0 0,1 0 0,-1 1 0,1-1 0,0 0 0,-1 0 1,1 0-1,0 0 0,0 0 0,0 0 0,-1-1 0,1 1 0,0 0 0,0 0 1,0-1-1,1 1 0,-1 0 0,0-1 0,0 1 0,0-1 0,0 0 0,0 1 0,1-1 1,-1 0-1,0 1 0,0-1 0,1 0 0,-1 0 0,0 0 0,0 0 0,1-1 0,-1 1 1,0 0-1,0 0 0,1-1 0,0 0 0,4 0 25,0-1 0,0 1-1,0-2 1,0 1 0,0-1 0,-1 0 0,11-7-1,4-6-7,-1-1 0,-1-1-1,-1-1 1,-1-1-1,0 0 1,23-42 0,-29 45-131,-1-1-1,-1 0 1,-1 0 0,0-1 0,-2 0 0,0 0 0,-1 0 0,-1-1 0,1-28 0,-16 61-319,-2 8 589,2 0-1,1 1 0,0 1 1,2-1-1,0 1 0,2 1 1,1 0-1,0 0 0,2 0 1,-2 32-1,6-54-162,-1 0 0,1 0-1,0 0 1,0 0 0,0 0 0,0 0 0,1 0 0,-1 0 0,0 0 0,1 0-1,-1-1 1,1 1 0,0 0 0,0 0 0,0 0 0,0-1 0,0 1 0,0 0-1,0-1 1,0 1 0,0-1 0,1 1 0,-1-1 0,1 0 0,-1 0 0,1 0-1,0 1 1,-1-1 0,1-1 0,0 1 0,0 0 0,-1 0 0,1-1 0,0 1-1,0-1 1,0 1 0,0-1 0,0 0 0,0 0 0,0 0 0,0 0 0,2 0-1,3-2-24,0 1 0,0-1 0,0 0-1,-1 0 1,1 0 0,-1-1 0,1 0-1,-1-1 1,0 1 0,11-10 0,-7 4-55,0 0 0,0-1 0,-1 0 0,-1-1 1,0 0-1,0 0 0,-1-1 0,0 0 0,-1 0 0,0 0 1,-1-1-1,-1 0 0,0 0 0,3-15 0,-7 28 72,-1 1 1,1-1-1,0 0 0,0 0 0,0 0 0,0 0 0,0 0 0,0 0 1,0 0-1,0 0 0,-1 0 0,1 0 0,0 0 0,0 0 0,0 0 1,0 0-1,0 0 0,0 0 0,0 0 0,0 0 0,0 0 0,-1 0 1,1 0-1,0 0 0,0-1 0,0 1 0,0 0 0,0 0 0,0 0 1,0 0-1,0 0 0,0 0 0,0 0 0,0 0 0,-1 0 0,1 0 1,0 0-1,0 0 0,0-1 0,0 1 0,0 0 0,0 0 0,0 0 1,0 0-1,0 0 0,0 0 0,0 0 0,0 0 0,0-1 0,0 1 1,0 0-1,0 0 0,0 0 0,0 0 0,0 0 0,0 0 0,0 0 0,0 0 1,0 0-1,0-1 0,0 1 0,0 0 0,0 0 0,1 0 0,-10 11 151,-7 16 188,11-16-149,0 0 0,1 1-1,1-1 1,0 1 0,0 0 0,1 0-1,1 0 1,0 0 0,0 0-1,3 24 1,-1-34-181,0 0 1,0 1-1,0-1 0,0 0 1,0 0-1,0 0 0,1 0 0,-1 0 1,1-1-1,0 1 0,-1 0 0,1-1 1,0 1-1,0-1 0,0 1 1,0-1-1,0 0 0,0 0 0,0 0 1,1 0-1,-1 0 0,0-1 0,1 1 1,-1 0-1,0-1 0,4 0 0,-3 1-268,0-1-1,1 0 1,-1 0-1,0 0 0,1-1 1,-1 1-1,0-1 0,6-1 1,-7 1-169,-1 0 1,1 1 0,0-1-1,-1 0 1,1 0-1,0 0 1,-1 0 0,0-1-1,1 1 1,-1 0 0,1-1-1,-1 1 1,0-1 0,0 1-1,1-3 1,8-19-7240</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5:49.362"/>
    </inkml:context>
    <inkml:brush xml:id="br0">
      <inkml:brushProperty name="width" value="0.025" units="cm"/>
      <inkml:brushProperty name="height" value="0.025" units="cm"/>
    </inkml:brush>
  </inkml:definitions>
  <inkml:trace contextRef="#ctx0" brushRef="#br0">0 1 16560,'0'0'14926,"56"30"-17264,-43-19-1890,-3 5-1666,-3 0-3042</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5:49.722"/>
    </inkml:context>
    <inkml:brush xml:id="br0">
      <inkml:brushProperty name="width" value="0.025" units="cm"/>
      <inkml:brushProperty name="height" value="0.025" units="cm"/>
    </inkml:brush>
  </inkml:definitions>
  <inkml:trace contextRef="#ctx0" brushRef="#br0">80 15 9673,'0'0'4121,"11"-2"-469,-1-1-3273,-3 1 443,1-1-1,-1 2 0,1-1 0,0 1 0,-1 1 0,14-1 1,-20 2-678,1-1 0,0 0 0,-1 1 0,1-1 0,0 1 1,-1-1-1,1 1 0,-1 0 0,1 0 0,-1 0 0,1 0 0,-1 0 1,1 0-1,-1 0 0,0 0 0,0 0 0,0 1 0,0-1 1,0 1-1,0-1 0,0 1 0,0-1 0,0 1 0,-1-1 0,1 1 1,0-1-1,-1 1 0,0 0 0,1 0 0,-1-1 0,0 1 1,0 0-1,0-1 0,0 1 0,0 0 0,0 0 0,0-1 0,-1 1 1,0 3-1,-1 4 12,0-1 1,-1 1 0,0 0-1,0-1 1,-1 0 0,0 0-1,0 0 1,-1 0-1,-10 12 1,-62 66 736,39-45-341,28-31-383,7-7-150,0-1 0,1 1 0,-1 0 0,1 0 0,-1 0 0,1 0 0,0 0 0,0 0 0,1 1 0,-1-1 0,1 1 0,-3 6 0,8-9-19,-1-1 0,1 1 0,-1-1 0,1 1 0,-1-1 0,1-1 0,-1 1 0,1 0 0,-1-1 0,0 1 0,6-3 0,195-76-3528,-150 55 1920,-48 22 549,16-9-3909,-10 1-1779,-5-3-4907</inkml:trace>
  <inkml:trace contextRef="#ctx0" brushRef="#br0" timeOffset="1">113 124 4100,'0'0'22837,"84"17"-22676,-40-17-225,-4 0-1538,-1 0-1537,-4-4-1441,-7-4-2563</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5:50.441"/>
    </inkml:context>
    <inkml:brush xml:id="br0">
      <inkml:brushProperty name="width" value="0.025" units="cm"/>
      <inkml:brushProperty name="height" value="0.025" units="cm"/>
    </inkml:brush>
  </inkml:definitions>
  <inkml:trace contextRef="#ctx0" brushRef="#br0">120 207 13325,'0'0'3849,"-10"6"-951,-2 1-2007,1 1 0,0 0 0,0 1 0,-14 14 0,21-19-506,0 0 1,1 1-1,-1 0 0,1-1 0,0 1 0,0 0 1,1 0-1,-1 1 0,1-1 0,0 1 0,0-1 1,1 1-1,0-1 0,0 1 0,-1 11 0,3-16-375,-1 0-1,1 0 1,-1 0 0,1 1-1,0-1 1,-1 0-1,1 0 1,0 0-1,0 0 1,0 0-1,-1 0 1,1 0 0,0-1-1,0 1 1,1 0-1,-1 0 1,0-1-1,0 1 1,0-1-1,0 1 1,1-1-1,-1 1 1,0-1 0,0 0-1,1 1 1,-1-1-1,0 0 1,0 0-1,1 0 1,-1 0-1,0 0 1,1 0-1,-1-1 1,2 1 0,3-1-80,0 1 0,0-1 0,1 0 0,-1 0 0,0-1 0,9-3 1,-8 0-365,0-1 0,0 1 0,0-1 0,-1-1 0,1 1 1,-2-1-1,1 0 0,-1 0 0,0-1 0,0 1 1,-1-1-1,0 0 0,0 0 0,-1-1 0,0 1 1,-1-1-1,0 0 0,2-17 0,-4 25 18,-4 20 837,-2-1 407,2 0-1,0 0 1,1 0-1,-1 30 1,4-47-810,0 0 1,0 0 0,0 0-1,0 0 1,1 0-1,-1 0 1,0 0 0,1 0-1,-1 0 1,1 0 0,-1 0-1,1 0 1,0 0 0,-1 0-1,1 0 1,0 0-1,-1 0 1,1-1 0,0 1-1,0 0 1,0-1 0,0 1-1,0-1 1,0 1-1,0-1 1,0 1 0,0-1-1,0 1 1,0-1 0,0 0-1,0 0 1,0 0-1,0 0 1,0 1 0,0-1-1,0-1 1,1 1 0,-1 0-1,0 0 1,0 0 0,0-1-1,0 1 1,1-1-1,4 0-3,0 0 0,0-1 0,0 0 0,-1 0 0,1 0-1,9-6 1,3-5-371,0-1 0,-1-1 0,-1 0 0,-1-1 1,0-1-1,-1 0 0,19-31 0,-24 34-93,0-1-1,-2-1 1,0 1 0,0-1 0,-2-1 0,0 1-1,0-1 1,-2 1 0,0-1 0,1-24 0,-18 49 3086,4 3-2135,2 1-1,-1 0 1,2 1 0,0-1 0,0 2 0,1-1 0,1 1 0,0-1 0,-3 16 0,3-5 19,0 0 1,2 0 0,0 1 0,2 40 0,1-62-535,1-1-1,-1 0 0,0 1 1,1-1-1,-1 1 0,1-1 0,0 0 1,0 1-1,0-1 0,0 0 1,0 0-1,0 0 0,1 0 1,-1 0-1,1 0 0,-1 0 1,1 0-1,0-1 0,0 1 1,2 1-1,-3-2-10,1-1 1,-1 1-1,0-1 0,0 0 1,1 0-1,-1 1 0,0-1 1,0 0-1,1 0 1,-1 0-1,0 0 0,1 0 1,-1-1-1,0 1 0,0 0 1,1-1-1,-1 1 0,0 0 1,0-1-1,0 0 0,0 1 1,0-1-1,1 0 0,-1 1 1,0-1-1,0 0 0,-1 0 1,1 0-1,0 0 1,0 0-1,0 0 0,-1 0 1,1 0-1,0 0 0,-1 0 1,1 0-1,-1-1 0,1 1 1,-1-2-1,7-15-94,-1 0 0,-1 0-1,0-1 1,-2 0 0,0 0 0,0-24 0,-3 52 247,-1-2 34,1-1-1,1 1 1,-1 0-1,1 0 1,0-1-1,4 13 1,-4-17-144,0 0 1,0 0-1,0 0 1,0 0 0,1 0-1,-1-1 1,1 1-1,0 0 1,-1-1-1,1 1 1,0-1 0,0 0-1,0 0 1,0 1-1,0-1 1,0 0-1,0-1 1,0 1 0,1 0-1,-1-1 1,0 1-1,0-1 1,1 1-1,3-1 1,2 0-88,1 0 0,-1 0 0,0-1 0,1 0 0,-1 0 0,0-1-1,0 0 1,0-1 0,0 0 0,-1 0 0,1 0 0,-1-1 0,1 0 0,-1-1 0,-1 0 0,1 0 0,-1 0 0,0-1 0,0 1 0,0-2 0,-1 1 0,0-1-1,6-9 1,-9 10 63,-3 11 104,0-1 0,-1 0 0,0 0 0,0 0-1,0 0 1,-1-1 0,-4 7 0,-10 19 530,13-19-401,1 0 0,1 0 0,0 0 0,0 0-1,1 0 1,0 14 0,0-22-258,1 0 0,0-1 0,0 1 0,0 0-1,0 0 1,1 0 0,-1 0 0,0-1 0,1 1 0,-1 0 0,1 0-1,0-1 1,0 1 0,-1 0 0,1-1 0,0 1 0,1-1 0,-1 1-1,0-1 1,0 0 0,0 1 0,1-1 0,-1 0 0,1 0 0,-1 0-1,1 0 1,-1 0 0,1 0 0,0 0 0,-1-1 0,1 1 0,0 0-1,0-1 1,-1 0 0,1 1 0,0-1 0,0 0 0,0 0 0,0 0-1,-1 0 1,1 0 0,2-1 0,-2 1-253,0-1 0,1 1-1,-1-1 1,0 0 0,0 0 0,0 0 0,0 0-1,0 0 1,0-1 0,0 1 0,0-1 0,0 1-1,-1-1 1,1 1 0,-1-1 0,1 0 0,-1 0-1,1 0 1,0-2 0,18-45-9678,-11 11 714</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5:59.751"/>
    </inkml:context>
    <inkml:brush xml:id="br0">
      <inkml:brushProperty name="width" value="0.025" units="cm"/>
      <inkml:brushProperty name="height" value="0.025" units="cm"/>
    </inkml:brush>
  </inkml:definitions>
  <inkml:trace contextRef="#ctx0" brushRef="#br0">234 670 2626,'-15'-13'1956,"2"-1"0,-1 0 0,-15-23 0,12 13-1293,1-2 1,2 0-1,-18-41 0,12 11-29,1-1 1,-15-88-1,33 140-449,-2-8 505,0 0 0,2-1-1,-1 1 1,2-17 0,0 26-563,0 1-1,1 0 1,-1-1 0,1 1 0,0 0 0,0 0 0,0 0-1,0 0 1,1 0 0,-1 0 0,1 0 0,0 0-1,0 0 1,0 1 0,0-1 0,0 1 0,0-1-1,1 1 1,-1 0 0,1 0 0,0 0 0,4-2-1,9-3 131,0 1-1,1 0 0,0 1 0,-1 1 0,1 1 0,31-2 1,106 5 378,-131 1-561,0 2-1,1 1 1,-2 0-1,30 11 1,-40-11-113,-1 0 1,1 1 0,-1 1-1,0 0 1,0 0 0,-1 1-1,1 0 1,-2 1 0,16 15-1,-23-21 7,1 1 0,-1 0 0,0 0 0,0 0 0,0 0 0,0 0-1,0 0 1,-1 0 0,1 1 0,-1-1 0,0 1 0,0-1 0,0 1 0,-1-1-1,1 1 1,-1-1 0,0 1 0,0 0 0,0-1 0,0 1 0,-1 4 0,-1-3 90,0 1 1,-1-1-1,1 0 1,-1 0-1,0 0 1,0 0-1,-1-1 1,1 1-1,-1-1 1,0 0 0,0 0-1,-6 4 1,-9 6 376,0-1 0,-1-1-1,-1-1 1,0 0 0,-31 9 0,38-14-604,-1-1 0,0 0 0,0-1 0,-1-1 0,-22 2 0,39-11-7081,13-4 572</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5:50.783"/>
    </inkml:context>
    <inkml:brush xml:id="br0">
      <inkml:brushProperty name="width" value="0.025" units="cm"/>
      <inkml:brushProperty name="height" value="0.025" units="cm"/>
    </inkml:brush>
  </inkml:definitions>
  <inkml:trace contextRef="#ctx0" brushRef="#br0">18 0 17328,'0'0'8424,"-17"50"-7239,17-35-512,4-4-513,13 0-256,1-3-1537,3 0-802,-2-3-1408,0-1-1314,-2-4-865,-2 0-1921</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5:51.159"/>
    </inkml:context>
    <inkml:brush xml:id="br0">
      <inkml:brushProperty name="width" value="0.025" units="cm"/>
      <inkml:brushProperty name="height" value="0.025" units="cm"/>
    </inkml:brush>
  </inkml:definitions>
  <inkml:trace contextRef="#ctx0" brushRef="#br0">37 0 8360,'0'0'12406,"-3"10"-9865,-4 7-1779,2-6 231,1 0 1,0 1-1,0-1 0,1 1 0,-3 22 0,6-33-989,0 0 0,1 0 0,-1-1-1,1 1 1,0 0 0,-1 0-1,1 0 1,0 0 0,-1 0 0,1-1-1,0 1 1,0 0 0,0-1-1,0 1 1,0-1 0,0 1 0,0-1-1,0 1 1,0-1 0,0 0 0,0 1-1,0-1 1,0 0 0,0 0-1,0 0 1,0 0 0,0 0 0,0 0-1,0 0 1,0 0 0,1 0-1,42-2-411,-41 1 356,19-2-845,0-2 0,30-9 1,-35 8 1035,1 1 1,0 1 0,-1 0 0,35-1 0,-51 5-63,-1 0 1,1 0-1,-1 0 1,0 0-1,1 0 1,-1 0-1,1 0 1,-1 0-1,0 1 1,1-1-1,-1 0 1,0 0 0,1 0-1,-1 1 1,0-1-1,1 0 1,-1 0-1,0 1 1,1-1-1,-1 0 1,0 1-1,0-1 1,1 0 0,-1 1-1,0-1 1,0 1-1,0-1 1,0 0-1,1 1 1,-1-1-1,0 1 1,0-1-1,0 1 1,0 21 1575,-1-20-1706,1-1 1,0 0-1,-1 1 1,1-1-1,0 0 1,0 1 0,-1-1-1,1 0 1,0 1-1,0-1 1,1 1-1,-1-1 1,0 0-1,0 1 1,1-1-1,-1 0 1,1 1-1,-1-1 1,1 0 0,-1 0-1,1 1 1,0-1-1,0 0 1,-1 0-1,1 0 1,0 0-1,0 0 1,0 0-1,0 0 1,0 0-1,2 0 1,7-1-5062,1-1-4928</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5:51.754"/>
    </inkml:context>
    <inkml:brush xml:id="br0">
      <inkml:brushProperty name="width" value="0.025" units="cm"/>
      <inkml:brushProperty name="height" value="0.025" units="cm"/>
    </inkml:brush>
  </inkml:definitions>
  <inkml:trace contextRef="#ctx0" brushRef="#br0">195 80 10282,'0'0'10655,"-9"-7"-8877,5 3-1639,2 2-42,1 0 1,-1-1-1,0 1 1,-1 0 0,1 0-1,0 1 1,-1-1 0,1 0-1,-1 1 1,1-1-1,-1 1 1,0 0 0,1 0-1,-1 0 1,0 0-1,0 1 1,0-1 0,0 1-1,0 0 1,1-1 0,-1 1-1,0 1 1,0-1-1,0 0 1,0 1 0,0-1-1,0 1 1,0 0-1,1 0 1,-1 0 0,0 0-1,1 1 1,-1-1 0,-3 3-1,-1 1 76,0 0 0,0 1 0,0-1 0,1 1-1,0 0 1,1 1 0,-1 0 0,1 0 0,0 0-1,1 0 1,0 1 0,0-1 0,0 1 0,1 0 0,-4 15-1,7-22-164,0 0 0,0 0 0,1 0 0,-1 0-1,0 0 1,0 0 0,1 0 0,-1 0 0,0 0 0,1 0-1,-1-1 1,1 1 0,-1 0 0,1 0 0,-1 0-1,1-1 1,0 1 0,-1 0 0,1-1 0,0 1-1,0-1 1,-1 1 0,1 0 0,0-1 0,0 0-1,0 1 1,0-1 0,0 0 0,-1 1 0,1-1-1,0 0 1,0 0 0,0 0 0,0 0 0,0 1-1,0-2 1,0 1 0,0 0 0,0 0 0,1 0-1,44-8 133,-29 2-202,0-2 0,-1 0 0,0 0 0,-1-1 0,1-1 0,-2-1 0,1 0 0,-2-1 0,1-1 0,-2 0 0,0 0 0,0-1 1,-1-1-1,9-15 0,-17 20 35,-50 116 454,45-100-411,0 1 0,0-1 0,1 1 0,0 0 0,0-1 0,1 1 0,-1 0 0,2 0 0,-1 0 0,1-1 0,1 8 0,-1-12-66,0 0 0,-1 0 0,1-1 0,0 1 0,0 0 0,0-1 0,0 1 0,0-1 0,1 1 0,-1-1 0,0 0 0,1 1 0,-1-1 0,1 0 0,-1 0 0,1 0 0,1 1 0,1-1-197,-1 0-1,0 0 1,1 0 0,-1-1-1,1 1 1,-1-1-1,1 0 1,-1 0 0,1 0-1,-1 0 1,1-1 0,3 0-1,-1-1-641,-1 0-1,1 0 1,0 0-1,-1-1 1,0 0-1,0 0 0,0 0 1,0 0-1,0-1 1,4-4-1,24-20-9723</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5:52.098"/>
    </inkml:context>
    <inkml:brush xml:id="br0">
      <inkml:brushProperty name="width" value="0.025" units="cm"/>
      <inkml:brushProperty name="height" value="0.025" units="cm"/>
    </inkml:brush>
  </inkml:definitions>
  <inkml:trace contextRef="#ctx0" brushRef="#br0">198 0 14670,'0'0'5643,"-13"9"-3369,4-3-2157,-27 15 1727,2 3 1,1 0-1,-33 32 1,66-56-1843,-1 1 1,1-1 0,-1 0-1,1 1 1,0-1-1,-1 0 1,1 1-1,-1-1 1,1 1 0,0-1-1,-1 1 1,1-1-1,0 1 1,-1-1-1,1 1 1,0 0 0,0-1-1,0 1 1,-1-1-1,1 1 1,0 0 0,0-1-1,0 1 1,0-1-1,0 1 1,0 0-1,0-1 1,0 1 0,1-1-1,-1 1 1,0-1-1,0 1 1,0 0-1,1-1 1,-1 1 0,0-1-1,1 2 1,1-1-41,0 0 1,0 0 0,0 0-1,0-1 1,0 1 0,0 0-1,0-1 1,0 1 0,0-1-1,0 0 1,3 1 0,75-4-2063,-67 2 1400,-9 1 526,49-4-815,66 5 1,-118-1 1026,-1 0 0,0 0 0,1 0-1,-1 0 1,0 0 0,1 0 0,-1 0 0,1 0 0,-1 0 0,0 0 0,1 0 0,-1 0 0,0 0 0,1 1 0,-1-1-1,0 0 1,1 0 0,-1 0 0,0 1 0,0-1 0,1 0 0,-1 0 0,0 1 0,0-1 0,1 0 0,-1 1 0,0-1-1,0 0 1,0 1 0,0-1 0,1 0 0,-1 1 0,0-1 0,0 0 0,0 1 0,0-1 0,0 1 0,0-1 0,0 0 0,0 1-1,0-1 1,0 0 0,0 1 0,0-1 0,0 0 0,0 1 0,-1-1 0,1 1 0,0-1 0,0 0 0,0 0 0,0 1-1,-1-1 1,1 0 0,0 1 0,0-1 0,-1 0 0,1 0 0,0 1 0,0-1 0,-1 0 0,1 0 0,0 1 0,-1-1 0,-19 18 1613,-1-7-751,-1 0-1,0-1 1,-41 13 0,48-19-1002,1-1 1,-1-1-1,0 0 0,-17 0 1,31-2 54,1 0-64,0 0 0,0 1 0,0-1 1,0 0-1,-1 0 0,1 0 0,0 0 0,0 0 1,0 0-1,0 0 0,0 0 0,-1 0 0,1 0 0,0 0 1,0 0-1,0 0 0,0 0 0,-1-1 0,1 1 1,0 0-1,0 0 0,0 0 0,0 0 0,0 0 0,-1 0 1,1 0-1,0 0 0,0 0 0,0-1 0,0 1 1,0 0-1,0 0 0,0 0 0,0 0 0,-1 0 0,1 0 1,0-1-1,0 1 0,0 0 0,0 0 0,0 0 1,0 0-1,0-1 0,0 1 0,0 0 0,0 0 0,0 0 1,0 0-1,0 0 0,0-1 0,0 1 0,0 0 1,0 0-1,0 0 0,0 0 0,1-1 0,-1-10-6967</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5:52.846"/>
    </inkml:context>
    <inkml:brush xml:id="br0">
      <inkml:brushProperty name="width" value="0.025" units="cm"/>
      <inkml:brushProperty name="height" value="0.025" units="cm"/>
    </inkml:brush>
  </inkml:definitions>
  <inkml:trace contextRef="#ctx0" brushRef="#br0">166 75 14734,'0'0'2525,"3"-9"150,1-1-1716,-2 6-566,-1 0 0,0 0 0,1 0-1,-1 0 1,0 0 0,-1 0 0,1-1 0,-1-6-1,0 10-288,-1 0-1,1 0 1,-1 1-1,1-1 1,-1 0-1,1 1 1,-1-1-1,0 1 1,1-1-1,-1 0 1,0 1-1,1-1 1,-1 1-1,0 0 1,0-1-1,0 1 0,1 0 1,-1-1-1,0 1 1,0 0-1,0 0 1,0 0-1,1 0 1,-1 0-1,0 0 1,0 0-1,0 0 1,0 0-1,0 0 1,1 0-1,-1 0 1,-2 1-1,-32 6 449,25-2-497,1 0-1,-1 0 1,1 0 0,1 1 0,-1 1-1,1-1 1,-10 11 0,15-13-35,-1-1 1,1 1-1,-1 0 1,1 0-1,0 0 1,1 1-1,-1-1 1,1 1-1,-1-1 0,2 1 1,-1 0-1,0 0 1,1 0-1,0 0 1,0 0-1,0 0 1,1 5-1,0-8-20,0-1-1,1 0 1,-1 0 0,1 0 0,-1 1-1,1-1 1,-1 0 0,1 0 0,0 0-1,-1 0 1,1 0 0,0 0 0,0 0-1,0 0 1,0 0 0,0 0 0,0-1 0,0 1-1,0 0 1,0-1 0,0 1 0,1-1-1,-1 1 1,0-1 0,0 1 0,0-1-1,1 0 1,-1 0 0,2 1 0,44 1-340,-36-2 158,67-2-1280,65 2-663,-142 0 2124,-1 0-1,1 0 1,-1 0-1,0 0 1,1 0 0,-1 0-1,1 0 1,-1 0-1,0 0 1,1 0-1,-1 0 1,1 0 0,-1 0-1,1 0 1,-1 0-1,0 0 1,1 1-1,-1-1 1,0 0 0,1 0-1,-1 0 1,1 1-1,-1-1 1,0 0-1,0 0 1,1 1 0,-1-1-1,0 0 1,1 1-1,-1-1 1,0 0 0,0 1-1,0-1 1,1 1-1,-1-1 1,0 0-1,0 1 1,0-1 0,0 0-1,0 1 1,0-1-1,0 1 1,0-1-1,0 1 1,0-1 0,0 0-1,0 1 1,0-1-1,0 1 1,0-1-1,0 0 1,0 1 0,0-1-1,-1 1 1,1-1-1,0 0 1,0 1-1,0-1 1,-1 0 0,1 1-1,0-1 1,-1 0-1,1 1 1,0-1 0,-1 0-1,1 1 1,-24 17 929,-5-7-37,-1-1 0,0-2 0,-41 6 0,-11 3-2656,96-21-17144</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5:53.701"/>
    </inkml:context>
    <inkml:brush xml:id="br0">
      <inkml:brushProperty name="width" value="0.025" units="cm"/>
      <inkml:brushProperty name="height" value="0.025" units="cm"/>
    </inkml:brush>
  </inkml:definitions>
  <inkml:trace contextRef="#ctx0" brushRef="#br0">1 0 3812,'0'0'1025,"0"2"-1057,0 1-33,0-2-63,0 0-480,0 1-321</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5:54.454"/>
    </inkml:context>
    <inkml:brush xml:id="br0">
      <inkml:brushProperty name="width" value="0.025" units="cm"/>
      <inkml:brushProperty name="height" value="0.025" units="cm"/>
    </inkml:brush>
  </inkml:definitions>
  <inkml:trace contextRef="#ctx0" brushRef="#br0">19 135 2723,'8'-13'-146,"22"-39"3523,-27 45-1610,0 0 1,0-1 0,0 1-1,-1-1 1,2-15 0,-4 23-1644,0 0 0,1-1 0,-1 1 0,0 0 0,0 0 0,0 0 0,0-1 1,0 1-1,1 0 0,-1 0 0,0 0 0,0-1 0,0 1 0,0 0 0,0 0 0,0-1 1,0 1-1,0 0 0,0 0 0,0-1 0,0 1 0,0 0 0,0 0 0,0 0 1,0-1-1,0 1 0,0 0 0,0 0 0,0-1 0,0 1 0,-1 0 0,1 0 0,0 0 1,0-1-1,0 1 0,0 0 0,0 0 0,-1 0 0,1-1 0,0 1 0,0 0 0,0 0 1,-1 0-1,1 0 0,0 0 0,0 0 0,0-1 0,-1 1 0,1 0 0,0 0 0,0 0 1,-1 0-1,1 0 0,0 0 0,0 0 0,-1 0 0,-12 15 1369,-11 26-1428,19-30 124,0-1 0,0 1 0,1 1 1,0-1-1,1 0 0,1 1 0,0 0 1,-1 18-1,3-29-179,0 0 0,0-1 1,0 1-1,0-1 0,0 1 0,0 0 1,0-1-1,1 1 0,-1 0 0,0-1 1,0 1-1,1-1 0,-1 1 1,0-1-1,1 1 0,-1-1 0,0 1 1,1-1-1,-1 1 0,1-1 0,-1 1 1,1-1-1,-1 1 0,1-1 0,-1 0 1,1 0-1,0 1 0,-1-1 1,1 0-1,-1 0 0,2 1 0,25-2 185,-20-1-184,0 0-1,1 0 1,-1-1 0,0 0-1,7-4 1,1-4-237,0 0 1,-1-1-1,16-17 0,-26 24 206,0 1-1,0-1 0,-1 1 1,1-1-1,-1 0 1,0 0-1,0-1 0,-1 1 1,1-1-1,-1 1 1,0-1-1,-1 0 0,1 1 1,-1-8-1,-22 41 470,15-20-280,1 1 1,1 1 0,0-1 0,0 1-1,0 0 1,2 0 0,-1 0 0,1 0-1,-1 13 1,3-22-146,0 0-1,1 0 1,-1 0-1,0 0 1,1-1 0,-1 1-1,0 0 1,1 0-1,-1-1 1,1 1-1,-1 0 1,1-1 0,-1 1-1,1-1 1,0 1-1,-1 0 1,1-1-1,0 1 1,0-1 0,-1 0-1,1 1 1,0-1-1,0 0 1,-1 1-1,1-1 1,0 0 0,0 0-1,0 0 1,0 1-1,-1-1 1,1 0-1,0 0 1,0 0 0,0-1-1,0 1 1,0 0-1,1-1 1,36-6 121,-21 0-258,0-1 0,-1-1-1,0-1 1,24-18-1,37-21-130,-70 52 1102,-6 10-278,-7 25 194,3-19-114,3-18-636,1-1 1,-1 1-1,1 0 0,-1 0 1,1-1-1,0 1 1,-1 0-1,1-1 0,0 1 1,-1 0-1,1-1 0,0 1 1,0-1-1,0 1 1,-1-1-1,1 0 0,0 1 1,0-1-1,0 0 1,0 0-1,0 1 0,0-1 1,0 0-1,-1 0 0,1 0 1,0 0-1,0 0 1,0 0-1,2-1 0,32-2 131,-16-2-203,-1-2 0,0 0 1,0-1-1,-1 0 0,24-17 0,17-7-194,-39 28 95,-11 14 238,-12 27 256,1-19-397</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5:55.346"/>
    </inkml:context>
    <inkml:brush xml:id="br0">
      <inkml:brushProperty name="width" value="0.025" units="cm"/>
      <inkml:brushProperty name="height" value="0.025" units="cm"/>
    </inkml:brush>
  </inkml:definitions>
  <inkml:trace contextRef="#ctx0" brushRef="#br0">61 83 5061,'-13'6'3378,"-15"4"1493,8-8 4235,37-14-5780,-4 2-3054,86-42 994,-87 47-1217,-1 0 0,1 1-1,0 1 1,0 0-1,0 0 1,0 1-1,13 0 1,-24 2-49,0 0-1,1 0 1,-1 0 0,0 0-1,0 0 1,0 1 0,0-1-1,0 0 1,0 1 0,0-1 0,0 1-1,0-1 1,0 1 0,0-1-1,0 1 1,0-1 0,0 1-1,-1 0 1,1 0 0,0-1 0,0 1-1,-1 0 1,1 0 0,0 0-1,-1 0 1,2 2 0,-1 0 23,-1 0 0,1 0 0,0 0 1,-1 0-1,0 1 0,1-1 0,-1 0 1,0 0-1,-1 5 0,-1 3 128,-1 0-1,1 0 1,-2 0-1,-7 17 1,6-19-78,4-6-52,-1-1-1,1 1 0,0-1 1,0 1-1,0 0 1,0 0-1,0-1 1,0 1-1,0 4 0,29-26-7568,-17 2 832,0-1-3907</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5:55.721"/>
    </inkml:context>
    <inkml:brush xml:id="br0">
      <inkml:brushProperty name="width" value="0.025" units="cm"/>
      <inkml:brushProperty name="height" value="0.025" units="cm"/>
    </inkml:brush>
  </inkml:definitions>
  <inkml:trace contextRef="#ctx0" brushRef="#br0">0 92 15567,'0'0'9278,"10"2"-8104,-5-1-1060,1 1-1,-1-1 1,1 0 0,0 0-1,-1-1 1,1 0-1,0 0 1,0 0-1,-1-1 1,1 1-1,0-1 1,-1-1 0,1 1-1,-1-1 1,1 0-1,-1 0 1,0-1-1,0 1 1,0-1 0,0 0-1,7-7 1,-9 8-70,-1-1 0,0 1 1,0-1-1,0 0 1,0 1-1,0-1 1,0 0-1,-1 0 0,1 0 1,-1-1-1,0 1 1,0 0-1,0 0 0,0-5 1,-1 7-29,0 0-1,0 0 1,0 1 0,0-1 0,0 0 0,0 0 0,-1 1-1,1-1 1,0 0 0,0 1 0,-1-1 0,1 0 0,0 1-1,-1-1 1,1 0 0,-1 1 0,1-1 0,-1 1-1,1-1 1,-1 1 0,1-1 0,-1 1 0,1-1 0,-2 0-1,0 0-11,0 1-1,0 0 0,1-1 0,-1 1 1,0 0-1,0 0 0,0 0 0,0 0 1,0 0-1,0 0 0,1 0 0,-1 1 1,0-1-1,-3 2 0,-2 1-4,0 0 0,0 1 0,0 0 0,1 0 0,-1 1 0,1 0 0,0 0 0,0 0 0,1 1 0,-1-1 0,1 1 0,1 1 0,-7 9-1,7-10 14,0 0 0,1 0 0,0 1 0,0-1 0,0 1 0,1-1 0,0 1 0,0 0 1,0 0-1,1 0 0,0 0 0,1 0 0,0 0 0,1 15 0,0-19-36,1 1 1,-1-1 0,1 0-1,0 0 1,0 0 0,0 0-1,0 0 1,1 0 0,-1 0-1,1-1 1,-1 1 0,1-1-1,0 0 1,0 0 0,0 0 0,1 0-1,-1 0 1,0-1 0,1 1-1,-1-1 1,1 0 0,-1 0-1,1-1 1,-1 1 0,5 0-1,47 4-2558,-8-5-3374,-47 0 5860,44-2-9407</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5:57.793"/>
    </inkml:context>
    <inkml:brush xml:id="br0">
      <inkml:brushProperty name="width" value="0.025" units="cm"/>
      <inkml:brushProperty name="height" value="0.025" units="cm"/>
    </inkml:brush>
  </inkml:definitions>
  <inkml:trace contextRef="#ctx0" brushRef="#br0">8 172 9097,'0'0'5044,"-1"-8"-2102,-1-3-3284,0-8 5395,1 47-1047,-1 233-183,2-261-3809,0 1 0,0-1 1,0 1-1,1-1 0,-1 0 1,0 1-1,0-1 0,0 0 1,1 1-1,-1-1 0,0 0 1,0 0-1,1 1 0,-1-1 0,0 0 1,1 0-1,-1 1 0,0-1 1,1 0-1,-1 0 0,0 0 1,1 0-1,-1 1 0,0-1 1,1 0-1,-1 0 0,0 0 1,1 0-1,-1 0 0,1 0 1,-1 0-1,0 0 0,1 0 1,-1 0-1,0 0 0,1 0 1,-1 0-1,1-1 0,-1 1 0,0 0 1,1 0-1,-1 0 0,0 0 1,1-1-1,-1 1 0,0 0 1,1 0-1,-1-1 0,0 1 1,0 0-1,1-1 0,-1 1 1,0 0-1,0 0 0,1-1 1,19-16 197,-16 10-208,1 0 0,-1 0 0,0-1 0,-1 1 0,0-1 0,0 0 0,-1 1 0,0-1 0,0-1 0,0-9 0,0-6-13,-1-1-1,-3-27 1,3 54 15,-1 0-1,0 0 1,1 0-1,0 0 1,-1 0-1,1 0 1,0-1-1,0 1 1,0 0-1,0 0 1,0-1-1,0 1 1,1 0-1,-1-1 1,0 0 0,1 1-1,0-1 1,-1 0-1,1 1 1,1 0-1,3 1 5,0 0-1,1 0 0,-1-1 1,0 1-1,1-1 0,9 1 1,-5-1 2,0 0-1,0-1 1,0 0 0,0-1 0,0-1 0,0 1 0,0-2-1,13-2 1,-20 2-3,1 0 0,-1-1 1,0 1-1,0-1 0,-1 0 0,1 0 0,-1 0 0,1 0 0,-1 0 0,4-6 0,-6 7-5,1 1 0,-1 0 0,0-1-1,0 1 1,0-1 0,-1 1-1,1-1 1,0 1 0,0-1 0,-1 0-1,1 0 1,-1 1 0,0-1-1,1 0 1,-1 1 0,0-1 0,0 0-1,0 0 1,0 0 0,0 1-1,0-1 1,-1 0 0,1 0-1,-1 1 1,1-1 0,-1 0 0,0 1-1,1-1 1,-1 1 0,0-1-1,-2-1 1,2 1-6,-1 1 1,0 0-1,1-1 0,-1 1 1,0 0-1,0 0 0,0 0 1,0 1-1,0-1 0,0 0 1,0 1-1,0-1 0,0 1 0,0 0 1,0 0-1,0-1 0,0 1 1,0 1-1,0-1 0,0 0 1,0 0-1,0 1 0,0-1 1,0 1-1,0 0 0,0 0 1,-3 1-1,-1 1 1,1-1 1,0 1-1,0 1 0,0-1 0,1 1 1,-1-1-1,1 1 0,-7 9 1,5-6 9,0 1 0,0 0 1,1 0-1,0 1 0,1 0 0,0 0 1,0 0-1,1 0 0,0 1 0,1-1 1,0 1-1,0-1 0,1 1 0,0 18 1,1-27-54,0 1 0,1 0 0,-1 0 0,1-1 0,0 1 0,-1 0 0,1-1 0,0 1 0,0-1 0,0 1 0,0-1 0,0 1 0,0-1 0,0 0 0,0 1 1,1-1-1,-1 0 0,1 0 0,-1 0 0,1 0 0,1 1 0,1 0-181,1-1 0,-1 1 0,1-1-1,-1 0 1,1 0 0,0 0 0,-1-1 0,7 1 0,-1-1-672,0-1 0,0 0-1,0 0 1,0-1 0,-1 0 0,1-1 0,13-5 0,-13 3-896,1-1 0,-1-1 1,0 0-1,-1 0 0,0-1 0,12-12 1,21-37-1689,-17 5 6626,-12-1 7722,-17 55-4940,-4 7-4569,-8 12-1137,8-11 152,1 2 0,0-1 0,1 1 1,1 0-1,0 0 0,0 0 0,1 1 0,1 0 1,0 0-1,-2 17 0,5-29-363,0 0 0,0 0 0,0 0 0,0 0 0,1 1 0,-1-1 0,0 0 0,0 0 0,1 0 0,-1 0 0,1 0 0,-1 0 0,1 0 0,-1 0 0,1 0 0,-1 0 0,1 0 0,0 0 0,0-1 0,-1 1 0,1 0 0,0 0 0,0-1 0,0 1 0,0 0 0,0-1 0,2 1 0,0 0 4,0 0 0,0-1 1,0 1-1,0-1 0,0 0 0,0 0 0,0 0 0,0 0 0,0 0 0,4-2 0,1 1 5,0-2 0,0 1 0,-1-1 0,1 0 0,-1 0 0,1-1 0,9-7 0,-6 1-5,-1-1 0,0 0-1,-1-1 1,0 0 0,0-1-1,-2 1 1,1-2 0,-2 1-1,0-1 1,6-20 0,-5 14 11,-2 0 0,-1 0 0,0 0 1,-2 0-1,0-1 0,-1 0 0,-3-21 1,2 41-18,0 1 1,0 0 0,0 0-1,-1 0 1,1 0 0,0 0-1,0 0 1,0 0 0,-1 0-1,1-1 1,0 1 0,0 0-1,-1 0 1,1 0 0,0 0-1,0 0 1,0 0 0,-1 0-1,1 0 1,0 0 0,0 0-1,-1 0 1,1 1 0,0-1-1,0 0 1,0 0 0,-1 0-1,1 0 1,0 0 0,0 0 0,0 0-1,-1 1 1,1-1 0,0 0-1,0 0 1,0 0 0,0 0-1,-1 1 1,1-1 0,0 0-1,0 0 1,0 0 0,0 1-1,0-1 1,0 0 0,0 0-1,0 0 1,0 1 0,0-1-1,-9 11 7,2 6 48,1 0 0,1 0 0,1 1 0,0-1 0,1 1 1,1 0-1,1 0 0,1 0 0,0 0 0,4 29 0,-3-42-229,0 0-1,0 0 1,0-1 0,1 1-1,0-1 1,-1 1 0,1-1-1,1 0 1,-1 1 0,1-1-1,5 6 1,-6-7-495,1-1 0,-1 1 0,1-1 0,0 0 0,0 0 0,0 0 0,0 0 0,0 0 0,0-1 0,6 2 0,16 2-8025</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6:00.187"/>
    </inkml:context>
    <inkml:brush xml:id="br0">
      <inkml:brushProperty name="width" value="0.025" units="cm"/>
      <inkml:brushProperty name="height" value="0.025" units="cm"/>
    </inkml:brush>
  </inkml:definitions>
  <inkml:trace contextRef="#ctx0" brushRef="#br0">3 230 10570,'0'0'7185,"8"0"-4601,-3-1-2360,1 0 0,-1 0-1,0-1 1,1 1 0,-1-1-1,0 0 1,0-1 0,0 1-1,-1-1 1,1 0 0,0 0-1,-1-1 1,0 1 0,0-1-1,0 0 1,0 0 0,-1 0-1,1-1 1,3-6 0,-2 4-28,0 0 0,-1-1 0,0 1 0,0-1 0,-1 0 0,0 0 0,-1 0 0,1 0 0,-1-1 0,-1 1 0,0 0 0,0-1 0,-1-12 0,0 20-184,0-1 0,0 1 1,0 0-1,0 0 0,-1 0 1,1 0-1,0 0 1,-1 0-1,1 0 0,-1 0 1,1 0-1,-1 1 0,0-1 1,1 0-1,-1 0 0,0 0 1,0 1-1,1-1 0,-1 0 1,0 1-1,0-1 0,0 0 1,0 1-1,0-1 0,0 1 1,0 0-1,0-1 1,0 1-1,0 0 0,0 0 1,0-1-1,0 1 0,0 0 1,0 0-1,0 0 0,0 0 1,0 0-1,0 1 0,-1-1 1,1 0-1,0 0 0,0 1 1,-1 0-1,-2 0-22,0 0 0,0 1 0,0-1 0,0 1 0,0 0 0,0 0 0,1 0 0,-1 1 0,-5 4 0,0 4-3,0-1 1,1 1 0,0 1-1,-7 14 1,12-21 4,1-1 1,0 1 0,0 0 0,1-1-1,-1 1 1,1 0 0,0 0 0,1 0-1,-1 0 1,1 0 0,0 0 0,0 0-1,0 1 1,2 8 0,-1-12-21,1 0 1,-1 0-1,0 0 1,0-1-1,1 1 0,0 0 1,-1 0-1,1-1 1,0 1-1,0-1 0,-1 1 1,1-1-1,0 0 1,0 0-1,1 0 0,-1 0 1,0 0-1,0 0 1,0-1-1,1 1 0,3 0 1,58 6-1497,-49-7 1189,143 9-746,-50-8 4030,-114-29-296,-12-14-3012,2-1-1,-18-82 1,34 125 144,0-1 0,0 1 0,1-1 1,-1 1-1,0 0 0,0-1 0,1 1 0,-1 0 1,0-1-1,1 1 0,-1 0 0,0-1 0,1 1 1,-1 0-1,1 0 0,-1-1 0,0 1 0,1 0 0,-1 0 1,1 0-1,-1 0 0,1-1 0,-1 1 0,0 0 1,1 0-1,-1 0 0,1 0 0,-1 0 0,1 0 0,-1 0 1,1 0-1,0 1 0,21-1-3141,-18 1 2056,28 1-5415</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5:58.537"/>
    </inkml:context>
    <inkml:brush xml:id="br0">
      <inkml:brushProperty name="width" value="0.025" units="cm"/>
      <inkml:brushProperty name="height" value="0.025" units="cm"/>
    </inkml:brush>
  </inkml:definitions>
  <inkml:trace contextRef="#ctx0" brushRef="#br0">173 76 13581,'0'-5'968,"0"-1"-1,0 1 1,0 0 0,-1 0 0,0 0-1,0-1 1,0 1 0,-4-9 0,4 12-743,0 0-1,0 1 1,-1 0 0,1-1 0,-1 1 0,1 0 0,-1 0 0,1 0-1,-1 0 1,0 0 0,1 0 0,-1 0 0,0 0 0,0 1 0,0-1 0,0 1-1,0-1 1,1 1 0,-1 0 0,0 0 0,0 0 0,0 0 0,0 0 0,0 0-1,0 0 1,0 1 0,-3 0 0,-1 1-112,1-1 0,0 1 0,0 0 0,0 0 0,0 1 0,0 0 0,1 0 0,-1 0 0,1 0 0,0 1-1,0-1 1,0 1 0,0 0 0,1 0 0,-1 1 0,1-1 0,-3 6 0,2-3-70,0 0 1,0 1-1,0-1 0,1 1 0,0 0 1,1 1-1,-1-1 0,2 0 1,-1 1-1,0 10 0,2-18-38,0 0-1,1 0 1,-1 0 0,0 0-1,0 0 1,0 0-1,1 0 1,-1 0 0,1 0-1,-1 0 1,1 0-1,-1 0 1,1 0 0,-1-1-1,1 1 1,0 0-1,-1 0 1,1 0 0,0-1-1,0 1 1,0-1-1,-1 1 1,1 0 0,0-1-1,0 1 1,2 0 0,36 4 132,-24-5-90,0-2-1,0 0 1,18-5 0,-19 3-119,0 0 1,0-1 0,-1-1 0,1 0 0,-1-1-1,-1-1 1,1 0 0,-1 0 0,-1-1 0,0-1 0,0 0-1,0 0 1,-2-1 0,13-16 0,-26 31 141,1 1 0,0 0 0,1 0 0,-1 1 1,1-1-1,0 0 0,0 1 0,1 0 0,-1-1 0,1 1 1,0 0-1,1 0 0,0 8 0,1-12-44,0-1 1,0 0-1,0 1 0,1-1 0,-1 0 1,0 0-1,1 0 0,-1 0 0,1 0 1,-1 0-1,1 0 0,0 0 0,-1-1 0,1 1 1,0 0-1,0-1 0,-1 0 0,1 1 1,0-1-1,0 0 0,0 0 0,-1 0 1,1 0-1,0 0 0,3-1 0,49-5 141,-44 2-233,0 0 0,0-1 0,0 0 0,-1 0 0,0-1 0,13-11 0,-13 10-249,0 0-1,0 1 1,1 0 0,-1 1-1,18-8 1,-25 14 174,-1 0 1,0 1-1,0-1 1,1 0-1,-1 0 1,0 1-1,0-1 1,0 1-1,-1-1 1,1 1 0,0-1-1,0 1 1,-1-1-1,1 1 1,-1-1-1,0 1 1,1 0-1,-1-1 1,0 1-1,0 2 1,4 10-1571,-3-12 1098,0 0 0,0 1 0,1-1 0,-1 0 0,1 0 0,-1 0-1,1-1 1,0 1 0,0 0 0,0-1 0,0 1 0,0-1 0,0 1 0,0-1 0,0 0-1,1 0 1,-1 0 0,0 0 0,5 0 0,16 3-8158</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5:58.892"/>
    </inkml:context>
    <inkml:brush xml:id="br0">
      <inkml:brushProperty name="width" value="0.025" units="cm"/>
      <inkml:brushProperty name="height" value="0.025" units="cm"/>
    </inkml:brush>
  </inkml:definitions>
  <inkml:trace contextRef="#ctx0" brushRef="#br0">124 112 10282,'0'0'10041,"-10"-3"-7452,5 2-2396,0 0 0,0 0 0,-1 0 0,1 0 0,0 1 0,0 0 0,0 0 0,-1 1 0,1-1 0,0 1 0,-5 2 0,7-2-38,0 0 0,1 0 1,-1 0-1,1 0 0,-1 1 0,1-1 1,-1 1-1,1 0 0,0 0 0,0 0 1,0 0-1,0 0 0,0 0 0,1 1 1,-1-1-1,0 0 0,1 1 0,0-1 1,0 1-1,-1 0 0,2-1 1,-1 1-1,0 0 0,0 0 0,1 0 1,-1 5-1,1-7-117,0 1 0,0-1-1,0 0 1,0 1 0,0-1 0,1 1 0,-1-1 0,0 0-1,1 1 1,-1-1 0,1 0 0,-1 0 0,1 1 0,-1-1-1,1 0 1,0 0 0,0 0 0,0 0 0,-1 1-1,1-1 1,0 0 0,0-1 0,1 1 0,1 2 0,1-1-5,0-1 0,0 1 0,0 0 0,0-1 0,0 0 0,0 0 0,0 0 0,7 0 0,4 0-9,1-1 1,-1-1-1,29-5 0,-33 4-72,-1-1 0,1 0 0,-1-1 0,0 0 1,-1-1-1,1 0 0,-1 0 0,0-1 0,0 0 0,0-1 1,-1 0-1,0 0 0,-1-1 0,1 0 0,-1 0 0,-1-1 0,0 1 1,0-2-1,-1 1 0,0 0 0,0-1 0,-1 0 0,0 0 1,-1-1-1,3-17 0,-6 28 59,0 0 1,0 1-1,-1-1 1,1 0-1,0 0 1,0 0-1,0 0 1,-1 0-1,1 1 1,0-1-1,0 0 0,-1 0 1,1 0-1,0 0 1,0 0-1,-1 0 1,1 0-1,0 0 1,0 0-1,-1 0 1,1 0-1,0 0 1,0 0-1,0 0 1,-1 0-1,1 0 0,0 0 1,0-1-1,-1 1 1,1 0-1,0 0 1,0 0-1,0 0 1,-1 0-1,1-1 1,0 1-1,0 0 1,0 0-1,-1 0 1,1 0-1,0-1 0,0 1 1,0 0-1,0 0 1,0-1-1,0 1 1,0 0-1,0 0 1,-1 0-1,1-1 1,0 1-1,0 0 1,0 0-1,0-1 0,0 1 1,0 0-1,0 0 1,0-1-1,0 1 1,1 0-1,-1 0 1,0-1-1,-14 17 52,11-9-23,0 0-1,0 1 1,1-1 0,-1 1 0,2 0 0,-1-1 0,1 1-1,1 0 1,-1 0 0,1 0 0,0 0 0,1-1 0,0 1 0,3 11-1,-3-14-260,1 0 0,0-1 0,0 1 0,0-1-1,1 1 1,-1-1 0,1 0 0,0 0 0,0 0-1,5 4 1,-4-5-577,-1 1 1,1-2-1,1 1 0,-1 0 1,0-1-1,0 0 0,1 0 0,0 0 1,-1 0-1,1-1 0,8 2 1,25 0-15277</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5:59.864"/>
    </inkml:context>
    <inkml:brush xml:id="br0">
      <inkml:brushProperty name="width" value="0.025" units="cm"/>
      <inkml:brushProperty name="height" value="0.025" units="cm"/>
    </inkml:brush>
  </inkml:definitions>
  <inkml:trace contextRef="#ctx0" brushRef="#br0">26 0 7623,'0'0'15161,"2"13"-12881,3 21-1362,-2 1 0,-2 0 0,-1-1 1,-6 38-1,3-45-680,1-1 1,2 37-1,0-62-235,0 0 0,0 0 0,0 1 0,0-1 0,1 0 0,-1 0 0,0 0 0,0 0 0,1 0 0,-1 0-1,1 0 1,-1 0 0,1 0 0,-1 0 0,1 0 0,-1 0 0,1 0 0,0 0 0,0-1 0,-1 1 0,1 0 0,0 0 0,0-1 0,0 1 0,0 0 0,1 0 0,0-1 0,0 0 0,0 1 0,0-1 0,-1 0 0,1 0 1,0 0-1,0 0 0,0 0 0,0-1 0,0 1 0,0-1 1,0 1-1,3-2 0,3-2-90,0 0-1,0 0 1,0-1-1,0 0 1,8-7 0,9-14-755,-20 20 665,-1 1-1,1-1 0,0 1 1,0 0-1,1 1 1,0-1-1,-1 1 1,1 0-1,1 1 1,-1-1-1,1 1 1,9-3-1,-16 6 192,1 1 0,0-1 0,-1 0 0,1 1 0,0-1 0,0 1 0,-1-1 0,1 1 0,-1-1 0,1 1 0,-1-1 0,1 1 0,0 0 0,-1-1 0,0 1 0,1 0 0,-1-1 0,1 1 0,-1 0 0,0 0 0,0-1 0,1 1 0,-1 0 0,0 0 0,0-1 0,0 1 0,0 0 0,0 0 0,0 0 0,0-1-1,0 1 1,0 0 0,-1 1 0,0 33 786,1-33-724,-2 5 69,0 1 1,0-1 0,0 0 0,-1 1 0,0-1-1,-1-1 1,1 1 0,-1 0 0,-1-1-1,1 0 1,-1 0 0,0 0 0,0 0 0,-1-1-1,0 0 1,-6 5 0,4-5 5,1 1 1,-1-2-1,1 1 0,-1-1 0,0 0 1,-1 0-1,1-1 0,-1 0 1,0-1-1,1 0 0,-1 0 0,0-1 1,-12 0-1,18-1-326,1-1 0,0 0 0,0 1 0,-1-1 0,1 0 0,0 0 0,0-1 0,0 1 0,1 0 0,-1-1 0,0 1 1,0-1-1,1 0 0,-1 1 0,1-1 0,-1 0 0,1 0 0,0 0 0,0 0 0,-1 0 0,2 0 0,-1 0 0,0-1 0,0 1 0,1 0 0,-1 0 0,1-1 0,0 1 0,-1 0 0,1-1 0,1-3 0,-2 4-108,1-1-1,0 0 1,0 0-1,0 0 0,0 1 1,0-1-1,1 0 1,-1 0-1,1 1 1,0-1-1,0 0 0,0 1 1,0-1-1,0 1 1,0-1-1,1 1 1,-1 0-1,1-1 0,0 1 1,0 0-1,0 0 1,0 0-1,0 0 1,0 1-1,0-1 0,5-2 1,12 0-4340,6 1-945</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6:00.243"/>
    </inkml:context>
    <inkml:brush xml:id="br0">
      <inkml:brushProperty name="width" value="0.025" units="cm"/>
      <inkml:brushProperty name="height" value="0.025" units="cm"/>
    </inkml:brush>
  </inkml:definitions>
  <inkml:trace contextRef="#ctx0" brushRef="#br0">49 1 16816,'0'0'12230,"-4"8"-11077,-6 23-832,1 0 0,1 1 0,1 0 0,2 0 0,1 1 0,2-1 0,2 40 0,0-69-650,1 1 0,-1-1 1,1 1-1,-1-1 0,1 1 0,0-1 1,1 0-1,-1 1 0,0-1 0,1 0 0,0 0 1,-1 0-1,1 0 0,1 0 0,-1-1 1,0 1-1,1-1 0,-1 1 0,6 3 0,-6-5 24,0 0-1,-1-1 0,1 1 1,0 0-1,0-1 0,0 0 1,0 1-1,0-1 1,0 0-1,0 0 0,0 0 1,0 0-1,0 0 0,0 0 1,0-1-1,0 1 0,0-1 1,0 1-1,-1-1 0,1 0 1,0 0-1,0 0 0,0 0 1,-1 0-1,1 0 0,-1 0 1,1 0-1,-1-1 0,1 1 1,-1-1-1,0 1 0,0-1 1,1 1-1,-1-1 0,1-3 1,13-17-10014</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6:00.820"/>
    </inkml:context>
    <inkml:brush xml:id="br0">
      <inkml:brushProperty name="width" value="0.025" units="cm"/>
      <inkml:brushProperty name="height" value="0.025" units="cm"/>
    </inkml:brush>
  </inkml:definitions>
  <inkml:trace contextRef="#ctx0" brushRef="#br0">12 137 12684,'0'0'7933,"-2"9"-5531,2-5-2357,-9 40 2348,9-43-2294,0 0-1,0 1 1,-1-1-1,1 0 1,0 0-1,0 1 1,0-1-1,0 0 1,1 0-1,-1 1 1,0-1-1,0 0 1,1 0-1,-1 0 1,1 0-1,-1 1 1,1-1-1,-1 0 1,1 0-1,0 0 1,-1 0-1,1 0 1,0 0-1,0 0 1,0-1-1,0 1 1,0 0-1,0 0 1,0-1-1,0 1 1,0 0-1,0-1 1,0 1-1,0-1 1,2 1-1,1-1-74,0 0 0,0-1-1,1 1 1,-1-1-1,0 0 1,0 0-1,0-1 1,0 1-1,0-1 1,0 0 0,0 0-1,-1 0 1,1 0-1,-1-1 1,1 1-1,-1-1 1,0 0-1,0 0 1,0 0 0,0 0-1,-1-1 1,1 1-1,-1-1 1,0 1-1,3-8 1,0 1-12,0-1 0,-1 0 0,0 1 0,-1-2 0,0 1 0,-1 0 0,0-1 0,0-17 0,-2 29-12,0 0 0,0 0 0,0 1 0,-1-1 0,1 0 0,0 0 1,0 0-1,0 0 0,0 0 0,0 0 0,-1 0 0,1 0 0,0 0 0,0 0 0,0 0 0,0 0 0,-1 0 0,1 0 0,0 0 0,0 0 0,0 0 0,0 0 0,-1 0 1,1 0-1,0 0 0,0 0 0,0 0 0,0 0 0,-1 0 0,1 0 0,0 0 0,0 0 0,0 0 0,0-1 0,0 1 0,-1 0 0,1 0 0,0 0 0,0 0 0,0 0 1,0 0-1,0-1 0,0 1 0,0 0 0,0 0 0,0 0 0,-1 0 0,1 0 0,0-1 0,0 1 0,0 0 0,0 0 0,0-1 0,-7 14 8,2 0 182,1 0-1,0 1 1,1-1 0,0 1 0,2-1-1,-1 1 1,2 0 0,-1 0 0,2 0-1,2 18 1,-2-30-179,0 0-1,-1 0 1,1 0 0,0-1-1,0 1 1,0 0-1,0 0 1,0-1 0,1 1-1,-1-1 1,0 1-1,1-1 1,-1 0 0,1 1-1,-1-1 1,1 0-1,0 0 1,0 0 0,-1 0-1,1 0 1,0-1-1,0 1 1,0 0 0,0-1-1,0 0 1,0 1 0,0-1-1,0 0 1,0 0-1,0 0 1,0 0 0,0 0-1,0-1 1,0 1-1,0 0 1,-1-1 0,1 0-1,0 1 1,0-1-1,3-2 1,3 0-28,0-1 0,-1 0 0,1 0 0,-1-1 0,1 0 0,-1 0 0,11-12 0,45-80-1275,-66 117 1353,-2 38 607,5-57-656,0 1 1,0-1-1,0 0 0,0 0 0,0 1 0,1-1 0,-1 0 0,0 0 0,1 1 0,-1-1 0,0 0 0,1 0 0,0 0 0,-1 0 0,1 0 1,0 0-1,-1 0 0,1 0 0,0 0 0,0 0 0,0 0 0,0 0 0,0 0 0,0 0 0,0-1 0,0 1 0,0-1 0,0 1 0,0 0 1,0-1-1,1 0 0,-1 1 0,0-1 0,0 0 0,2 1 0,3-2-6,-1 0 0,1 0 0,0 0 1,-1-1-1,1 1 0,-1-1 0,1-1 0,-1 1 1,0-1-1,0 0 0,0 0 0,-1 0 0,1-1 1,-1 0-1,1 1 0,-1-2 0,0 1 0,-1 0 0,1-1 1,-1 0-1,3-5 0,0 1-12,0 0 1,-1-1-1,-1 0 1,1 0-1,-1 0 1,-1 0-1,0-1 0,-1 0 1,0 1-1,1-18 1,-2 28 5,-1-1 1,0 0 0,0 0 0,0 0-1,0 0 1,0 0 0,0 0-1,0 1 1,0-1 0,0 0 0,-1 0-1,1 0 1,0 0 0,-1 1-1,1-1 1,0 0 0,-1 0-1,1 1 1,-1-1 0,1 0 0,-1 0-1,1 1 1,-1-1 0,1 1-1,-1-1 1,0 0 0,1 1 0,-1-1-1,0 1 1,0 0 0,1-1-1,-1 1 1,0-1 0,0 1 0,0 0-1,0 0 1,1 0 0,-1-1-1,0 1 1,0 0 0,0 0 0,0 0-1,0 0 1,1 0 0,-1 1-1,0-1 1,0 0 0,0 0 0,0 0-1,0 1 1,-1 0 0,-1 0 4,-1 1 0,0 0 1,1-1-1,-1 2 1,1-1-1,0 0 0,-1 1 1,1-1-1,-5 7 0,3-3 24,1 1-1,0 0 1,0 0-1,0 0 0,1 0 1,0 1-1,0-1 1,1 1-1,0 0 0,-1 11 1,2-17-20,1 1 0,0 0 1,0 0-1,0 0 0,0 0 0,1 0 1,-1-1-1,1 1 0,-1 0 0,1 0 1,0-1-1,0 1 0,0 0 0,1-1 1,-1 1-1,1-1 0,-1 1 0,1-1 1,0 0-1,0 0 0,0 0 0,0 0 1,0 0-1,0 0 0,1-1 0,-1 1 1,1 0-1,-1-1 0,1 0 1,-1 0-1,5 1 0,55 10-2160,-40-11-840,0-1-1,32-4 1,-22-3-9554</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6:01.850"/>
    </inkml:context>
    <inkml:brush xml:id="br0">
      <inkml:brushProperty name="width" value="0.025" units="cm"/>
      <inkml:brushProperty name="height" value="0.025" units="cm"/>
    </inkml:brush>
  </inkml:definitions>
  <inkml:trace contextRef="#ctx0" brushRef="#br0">33 86 705,'-2'-52'8492,"-4"19"6376,1 60-11456,-1 9-2521,1-4-464,1 1 0,1 61 0,2-93-417,1 1-1,0 0 1,0-1-1,0 1 1,0 0-1,0-1 1,1 1-1,-1-1 0,0 1 1,1 0-1,-1-1 1,1 1-1,-1-1 1,1 1-1,0-1 1,0 0-1,0 1 1,0-1-1,0 0 0,0 1 1,0-1-1,0 0 1,0 0-1,1 0 1,-1 0-1,0 0 1,1 0-1,-1 0 1,1-1-1,-1 1 0,1 0 1,-1-1-1,1 1 1,-1-1-1,1 0 1,-1 1-1,1-1 1,0 0-1,-1 0 1,1 0-1,0 0 0,-1 0 1,1-1-1,2 0 1,1 0 0,0-1 1,-1 1-1,1-1 1,-1 0-1,0-1 0,0 1 1,0-1-1,0 0 1,0 0-1,0 0 1,-1 0-1,0-1 0,1 1 1,2-6-1,6-13-55,-1 0-1,8-23 0,-9 22 50,-10 22-7,0 1-1,0-1 1,0 1 0,0-1-1,0 1 1,0-1 0,1 1-1,-1-1 1,0 1 0,0-1 0,0 1-1,1-1 1,-1 1 0,0 0-1,1-1 1,-1 1 0,0-1-1,1 1 1,-1 0 0,1-1 0,-1 1-1,1 0 1,-1-1 0,0 1-1,1 0 1,-1 0 0,1 0 0,0-1-1,4 15-3,-4 32 101,-1-42-80,0 3 10,0 1-1,0-1 0,1 0 1,0 0-1,0 1 1,4 12-1,-4-19-130,-1 1 1,1-1-1,0 0 0,0 0 0,-1 0 0,1 1 0,0-1 1,0 0-1,0 0 0,0 0 0,0 0 0,0-1 0,1 1 1,-1 0-1,0 0 0,3 0 0,-2 0-330,1 0-1,-1-1 0,0 0 1,1 0-1,-1 0 1,1 0-1,-1 0 1,0 0-1,1 0 0,-1-1 1,1 1-1,-1-1 1,3-1-1,14-9-5872</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6:02.796"/>
    </inkml:context>
    <inkml:brush xml:id="br0">
      <inkml:brushProperty name="width" value="0.025" units="cm"/>
      <inkml:brushProperty name="height" value="0.025" units="cm"/>
    </inkml:brush>
  </inkml:definitions>
  <inkml:trace contextRef="#ctx0" brushRef="#br0">2 0 14286,'0'0'10708,"0"9"-9469,0 2-942,-1 3 136,1 1 1,1 0 0,0 0-1,1 0 1,8 28 0,-9-41-378,0 1 0,0 0 0,0 0 0,1-1 0,-1 1 1,1-1-1,0 1 0,0-1 0,0 0 0,0 0 0,0 0 0,0 0 0,1 0 1,-1 0-1,5 3 0,-3-4-44,-1 0 1,1 0-1,0-1 1,-1 1-1,1-1 1,-1 0-1,1 1 1,0-2-1,-1 1 1,1 0-1,0-1 1,-1 1-1,1-1 1,-1 0-1,1-1 0,5-1 1,6-6-9,0 0 0,-1 0 0,1-1 1,-2-1-1,1 0 0,21-26 0,-8 11-6,-27 25 5,0 1 0,1-1 1,-1 1-1,0-1 0,0 1 1,1 0-1,-1-1 0,0 1 1,1-1-1,-1 1 0,0 0 1,1-1-1,-1 1 0,1 0 1,-1-1-1,0 1 0,1 0 1,-1 0-1,1-1 0,-1 1 0,1 0 1,-1 0-1,1 0 0,-1 0 1,1-1-1,-1 1 0,1 0 1,-1 0-1,1 0 0,0 0 1,-1 0-1,1 1 0,-1-1 1,1 0-1,-1 0 0,1 0 1,-1 0-1,1 1 0,-1-1 1,1 0-1,-1 0 0,0 1 1,1-1-1,-1 0 0,1 1 1,-1-1-1,0 0 0,1 1 1,-1-1-1,0 1 0,1-1 1,-1 0-1,0 1 0,0-1 1,1 1-1,-1-1 0,0 1 1,0-1-1,0 1 0,0-1 1,0 1-1,1-1 0,-1 1 1,0-1-1,0 2 0,1 51 396,-1-19-211,1-32-181,-1-1 0,1 0 0,0 0 1,0 0-1,0 0 0,-1 0 0,1 0 0,0 0 1,0-1-1,0 1 0,0 0 0,1 0 0,-1-1 1,0 1-1,0-1 0,0 1 0,0-1 1,1 1-1,-1-1 0,0 0 0,1 0 0,-1 1 1,0-1-1,0 0 0,1 0 0,-1 0 0,0 0 1,1-1-1,-1 1 0,0 0 0,0-1 0,1 1 1,-1 0-1,0-1 0,2-1 0,44-19 102,-17-2-212,-24 17 8,-1 1 0,1 0 0,1 0 0,-1 0 0,0 1 0,1 0-1,0 0 1,0 1 0,0 0 0,0 0 0,10-2 0,-16 6 76,0 0 1,0 0-1,-1-1 0,1 1 0,0 0 0,-1 0 0,1 0 0,-1 0 1,0 0-1,1 0 0,-1 0 0,0 0 0,1 0 0,-1 0 0,0 1 1,0-1-1,0 0 0,0 0 0,0 0 0,0 0 0,0 2 0,-1 33 57,1-30-45,-2 33-230,2-32-4227,-1-2-4560,3-20-1685</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6:03.155"/>
    </inkml:context>
    <inkml:brush xml:id="br0">
      <inkml:brushProperty name="width" value="0.025" units="cm"/>
      <inkml:brushProperty name="height" value="0.025" units="cm"/>
    </inkml:brush>
  </inkml:definitions>
  <inkml:trace contextRef="#ctx0" brushRef="#br0">1 0 19346,'0'0'7239,"53"10"-12492,-30-6-1858</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6:03.736"/>
    </inkml:context>
    <inkml:brush xml:id="br0">
      <inkml:brushProperty name="width" value="0.025" units="cm"/>
      <inkml:brushProperty name="height" value="0.025" units="cm"/>
    </inkml:brush>
  </inkml:definitions>
  <inkml:trace contextRef="#ctx0" brushRef="#br0">80 0 16816,'0'0'6347,"-6"13"-3864,-11 30-1126,2 0 1,-10 46 0,20-66-923,1 1 1,0-1-1,2 1 1,0 0-1,2 0 1,4 33-1,-4-56-435,0 0 0,-1-1 0,2 1 0,-1 0 0,0-1 0,0 1 0,0 0 0,0-1 0,0 1 0,0 0 0,1-1 0,-1 1 0,0-1 0,0 1 0,1 0 0,-1-1 0,1 1 0,-1-1 0,0 1 0,1-1 0,-1 1 0,1-1 0,-1 1 0,1-1 0,0 0 0,-1 1 0,1-1 0,-1 0 0,1 1 0,0-1 0,-1 0 0,1 0 0,-1 0 0,1 1 0,0-1 0,-1 0 0,2 0 0,-1-1 0,0 1 0,0 0 0,0-1 0,0 1 0,0-1 0,-1 0 0,1 1 0,0-1 0,0 0 0,-1 1 0,1-1 0,0 0 0,-1 0 0,1 0 0,-1 1 0,1-1 0,-1 0 0,0 0 0,1 0 0,-1 0 0,0 0 0,1 0 0,-1 0 0,0-2 0,2-18-224,-1-1 1,-2 0-1,0 0 1,-1 1-1,-1-1 0,-1 1 1,0-1-1,-12-28 0,16 48 182,1 13-92,1-7 140,1 0-1,-1 0 0,1 0 0,0 0 1,0 0-1,0 0 0,1-1 1,-1 0-1,1 1 0,0-2 0,0 1 1,0 0-1,0-1 0,0 1 1,0-1-1,1 0 0,-1-1 0,1 1 1,0-1-1,0 0 0,-1 0 0,8 1 1,2 0 6,0-1 1,0 0-1,0-1 0,0 0 1,0-1-1,24-5 0,-30 3-5,0 1-1,0-1 1,0 0-1,-1-1 1,1 0-1,-1 0 0,0-1 1,8-6-1,-11 8-2,0 0 0,-1-1 1,0 1-1,1-1 0,-1 1 0,-1-1 0,1 0 0,0 0 0,-1 0 0,0-1 0,0 1 0,0 0 0,-1-1 0,1 1 0,0-9 0,-1 12-2,-1 0-1,0 0 0,0 1 1,0-1-1,-1 0 0,1 0 1,0 0-1,0 0 0,0 1 1,0-1-1,-1 0 0,1 0 1,-1 1-1,1-1 0,0 0 1,-1 0-1,1 1 0,-1-1 1,1 0-1,-1 1 1,0-1-1,1 1 0,-1-1 1,0 1-1,1-1 0,-1 1 1,0-1-1,1 1 0,-1 0 1,0-1-1,0 1 0,0 0 1,1-1-1,-1 1 0,0 0 1,0 0-1,0 0 0,0 0 1,1 0-1,-1 0 0,0 0 1,0 0-1,0 0 0,0 1 1,1-1-1,-1 0 0,0 0 1,0 1-1,-1 0 1,-2 0 8,-1 0 0,0 1 0,1-1 1,0 1-1,-1 0 0,1 1 0,-7 4 1,-1 5 105,0 0 1,1 0-1,0 1 1,-13 22 0,20-30-52,1 1 0,0 0 0,0 0 0,0 0 0,1 0 0,0 0 0,0 1 0,0-1 0,1 1 0,0 0 0,0-1 0,1 1 0,-1 0 0,2 8 1,0-14-61,0 0 0,-1 0 0,1 1 0,0-1 0,0 0 1,0 0-1,0 0 0,0 0 0,0 0 0,0 0 0,0-1 1,0 1-1,0 0 0,0 0 0,1-1 0,-1 1 0,0-1 1,0 1-1,1-1 0,-1 1 0,0-1 0,1 0 0,-1 0 1,1 0-1,-1 0 0,0 0 0,3 0 0,40-2-29,-43 2 21,14-3-192,-1 0 1,0-1-1,0-1 1,17-8-1,-21 8 110,1 0 1,1 1-1,-1 1 1,1-1-1,-1 2 1,1 0-1,13-1 0,-24 3 111,0 1 0,0-1 0,0 1 0,0-1 0,0 1 0,0 0 0,0-1 0,0 1 0,-1 0 0,1 0 0,0 0 0,0 0 0,-1 0 0,1 0 0,0 0 0,-1 0 0,1 0 0,-1 0-1,1 0 1,-1 0 0,1 0 0,-1 0 0,0 0 0,0 1 0,0-1 0,0 0 0,1 0 0,-2 0 0,1 0 0,0 2 0,-1 50 296,1-38-317,4 5 86,5-30 97,7-32 83,-14 20-269,-1-1-1,-5-44 1,1-1-34,4 68-41,-1-1-1,0 1 0,1-1 0,-1 0 0,1 1 0,-1-1 1,1 1-1,-1-1 0,1 1 0,0-1 0,-1 1 1,1 0-1,0-1 0,-1 1 0,1 0 0,0-1 1,-1 1-1,1 0 0,0 0 0,-1 0 0,1 0 1,0 0-1,0 0 0,-1 0 0,1 0 0,1 0 1,31-1-3318,-19 1-194,11-4-3884</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6:04.715"/>
    </inkml:context>
    <inkml:brush xml:id="br0">
      <inkml:brushProperty name="width" value="0.025" units="cm"/>
      <inkml:brushProperty name="height" value="0.025" units="cm"/>
    </inkml:brush>
  </inkml:definitions>
  <inkml:trace contextRef="#ctx0" brushRef="#br0">203 112 3555,'33'-49'13312,"-32"46"-12819,1 0 0,-1 0 1,1 0-1,-1 0 0,0 0 0,0 0 1,-1-1-1,1 1 0,0 0 1,-1-1-1,0 1 0,0 0 1,0-1-1,0 1 0,-2-4 0,2 6-378,-1 0-1,0 1 0,0-1 0,1 0 0,-1 1 0,0-1 0,0 1 1,0-1-1,0 1 0,0 0 0,0-1 0,0 1 0,1 0 1,-1 0-1,0-1 0,0 1 0,0 0 0,0 0 0,0 0 0,0 0 1,0 0-1,-2 1 0,-24 3 479,16 0-529,0 1-1,0 0 0,0 1 0,1 0 0,0 1 0,0 0 1,1 1-1,-10 9 0,6-4 2,0 0-1,1 1 1,1 0-1,-17 27 1,26-38-39,0 0 1,0 1-1,0-1 0,1 1 1,-1-1-1,1 1 0,0 0 1,0-1-1,0 1 0,1 0 1,-1 0-1,1-1 0,0 1 1,0 0-1,0 0 0,0 0 1,2 4-1,-1-5-23,1-1 0,-1 0 0,1 0 0,-1 0 0,1 0 0,0 0 0,0 0-1,0-1 1,0 1 0,0 0 0,0-1 0,0 0 0,0 1 0,1-1 0,-1 0 0,1 0 0,-1 0 0,1 0-1,-1-1 1,1 1 0,-1-1 0,1 0 0,-1 1 0,1-1 0,4-1 0,11 2-728,0-1 0,0-1 0,-1-1 1,1 0-1,29-9 0,-27 5-2703,-1-1 0,29-14 0,-5-3-7868</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6:00.565"/>
    </inkml:context>
    <inkml:brush xml:id="br0">
      <inkml:brushProperty name="width" value="0.025" units="cm"/>
      <inkml:brushProperty name="height" value="0.025" units="cm"/>
    </inkml:brush>
  </inkml:definitions>
  <inkml:trace contextRef="#ctx0" brushRef="#br0">201 13 14510,'0'0'3480,"-11"-2"-2060,-5-2-941,-1 1 1,1 1-1,-1 1 0,-27 0 0,40 1-396,-1 1-1,0 0 1,1-1 0,-1 2 0,0-1 0,1 0 0,0 1-1,-1 0 1,1 0 0,-8 5 0,10-5-70,0-1-1,0 1 1,1 0 0,-1 0 0,0 0 0,1 1-1,-1-1 1,1 0 0,0 1 0,0-1-1,0 0 1,0 1 0,0-1 0,0 1-1,1 0 1,-1-1 0,1 1 0,0 0-1,-1-1 1,1 1 0,1 3 0,0-4-95,-1 0 0,1 0-1,0 0 1,0 0 0,0-1 0,0 1 0,0 0 0,0-1 0,0 1-1,1-1 1,-1 1 0,1-1 0,-1 1 0,1-1 0,0 0 0,-1 0 0,1 0-1,2 1 1,41 20-1293,-34-17 1481,28 11-129,-29-13 104,-1 0 0,0 0 1,1 1-1,-2 1 0,1-1 0,0 2 1,-1-1-1,0 1 0,0 0 0,13 14 1,-20-19 28,-1 0 1,1 0-1,0 0 1,-1 0-1,1 0 1,-1 0-1,1 0 1,-1 0-1,0 0 1,1 1-1,-1-1 1,0 0-1,0 0 1,0 0-1,0 1 1,0-1-1,0 0 1,0 0-1,0 1 1,-1-1-1,1 0 1,0 0-1,-1 0 1,1 0-1,-1 0 1,1 1-1,-1-1 1,-1 1-1,0 1 137,-1 0 0,1-1 0,-1 0 0,0 0 0,0 0 0,0 0 0,0 0 0,0 0 0,-1-1-1,-3 2 1,-42 10 407,12-11-3636,36-2 2743,0 0-1,1 0 1,-1 0-1,0 0 1,1 0-1,-1-1 1,0 1-1,1 0 1,-1 0-1,1-1 1,-1 1-1,1-1 0,-1 1 1,1 0-1,-1-1 1,1 1-1,-1-1 1,1 1-1,-1-1 1,1 1-1,0-1 1,-1 0-1,1 1 1,0-1-1,-1 1 1,1-1-1,0 0 1,0 1-1,0-1 1,0 0-1,-1 1 0,1-1 1,0 0-1,0 1 1,0-1-1,0 0 1,1 0-1,-2-21-9427</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6:05.400"/>
    </inkml:context>
    <inkml:brush xml:id="br0">
      <inkml:brushProperty name="width" value="0.025" units="cm"/>
      <inkml:brushProperty name="height" value="0.025" units="cm"/>
    </inkml:brush>
  </inkml:definitions>
  <inkml:trace contextRef="#ctx0" brushRef="#br0">123 1 11243,'0'0'10756,"-10"2"-9560,7-2-1080,-1 1 0,1 0 0,-1 0 0,1 0 0,0 1-1,-1-1 1,1 1 0,0 0 0,0-1 0,0 2 0,0-1 0,0 0 0,1 0-1,-1 1 1,1 0 0,-1-1 0,1 1 0,0 0 0,0 0 0,0 0-1,1 1 1,-1-1 0,1 0 0,-1 1 0,1-1 0,-1 5 0,-7 15 516,1 0 0,1 1 0,1 1 1,1-1-1,1 1 0,1-1 1,1 1-1,2 29 0,0-52-627,1-1-1,-1 0 0,0 0 1,1 1-1,-1-1 0,1 0 1,0 0-1,-1 0 1,1 0-1,0 0 0,-1 0 1,1 0-1,0 0 0,0 0 1,0 0-1,0 0 1,0 0-1,0-1 0,0 1 1,0 0-1,0-1 0,1 1 1,-1-1-1,0 1 0,0-1 1,1 0-1,-1 1 1,0-1-1,0 0 0,1 0 1,-1 0-1,0 0 0,1 0 1,-1 0-1,0 0 0,0 0 1,1-1-1,-1 1 1,0 0-1,3-2 0,2 1-34,0-1 0,0 0 0,0-1 0,0 1 0,0-1-1,10-7 1,-2-2-220,-1 0 0,0-2 1,-1 1-1,-1-2 0,0 1 0,10-19 0,-3 4 323,-18 75 600,-4 27-91,4-73-574,1 1 0,-1 0 0,1 0 1,-1-1-1,1 1 0,-1-1 1,1 1-1,-1 0 0,1-1 1,0 1-1,-1-1 0,1 0 1,0 1-1,-1-1 0,1 1 0,0-1 1,0 0-1,-1 0 0,1 1 1,0-1-1,0 0 0,0 0 1,-1 0-1,1 0 0,0 0 0,0 0 1,0 0-1,-1 0 0,1 0 1,0 0-1,0-1 0,0 1 1,33-6 31,-23 1-268,-1 0-1,0-1 0,16-11 0,-20 12 104,0 1 0,1-1-1,0 1 1,-1 0 0,2 1 0,-1-1-1,0 1 1,0 1 0,1 0 0,0 0-1,9-1 1,-17 3 134,0 0 0,1 0 0,-1 0 0,1 1 0,-1-1 0,0 0-1,1 0 1,-1 1 0,0-1 0,0 0 0,1 0 0,-1 1 0,0-1 0,1 0 0,-1 1 0,0-1-1,0 1 1,0-1 0,0 0 0,1 1 0,-1-1 0,0 1 0,0-1 0,0 0 0,0 1-1,0-1 1,0 1 0,0-1 0,0 0 0,0 1 0,0-1 0,0 1 0,0 0 0,-3 25 388,2-23-331,1-1 0,-1 0 0,1 1 0,0-1 0,0 1 0,-1-1 1,1 0-1,1 1 0,-1-1 0,0 0 0,1 1 0,1 3 0,2-5-34,1 0 0,0-1 0,0 0 0,0 0 0,-1 0 0,1 0 0,0-1 0,0 0 0,0 0 0,-1 0 0,1-1 0,-1 1 0,9-5 0,27-13-370,-28 12 158,0 0 0,1 1 0,0 1 0,1 0 0,-1 1 1,1 1-1,24-4 0,-37 8 214,0 0-1,0 1 1,0-1 0,-1 1 0,1-1 0,0 1 0,-1-1 0,0 1 0,1-1-1,-1 1 1,0 0 0,0-1 0,0 1 0,0-1 0,0 1 0,0 0-1,0-1 1,0 1 0,-1 2 0,1 14-1154,8-18-9546</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6:06.272"/>
    </inkml:context>
    <inkml:brush xml:id="br0">
      <inkml:brushProperty name="width" value="0.025" units="cm"/>
      <inkml:brushProperty name="height" value="0.025" units="cm"/>
    </inkml:brush>
  </inkml:definitions>
  <inkml:trace contextRef="#ctx0" brushRef="#br0">153 74 12139,'0'0'14959,"-11"-4"-13870,7 3-1046,1-1 0,-1 1 0,0 0 0,0 0 0,0 0 0,0 0 1,0 1-1,0-1 0,0 1 0,0 0 0,0 0 0,0 1 0,0-1 1,0 1-1,0 0 0,0 0 0,0 0 0,0 1 0,1-1 0,-1 1 0,0 0 1,1 0-1,-1 0 0,-2 3 0,3-3-41,-1 0 0,1 0 1,0 0-1,1 1 0,-1-1 0,0 1 0,1 0 1,-1-1-1,1 1 0,0 0 0,0 0 0,0 0 1,0 1-1,1-1 0,-1 0 0,-1 7 0,4-9-12,1-1 0,-1 1-1,1 0 1,-1-1-1,1 1 1,-1-1 0,1 1-1,0-1 1,-1 0-1,1 0 1,0 0-1,-1 0 1,1 0 0,-1 0-1,1 0 1,0 0-1,-1-1 1,1 1 0,2-2-1,11-4-248,0 0 0,0-1-1,0-1 1,-1-1 0,-1 0 0,0-1-1,0 0 1,14-15 0,26-19-680,-53 44 930,1 0-1,-1 0 1,0-1 0,0 1 0,1 0-1,-1 0 1,0 0 0,0 0 0,1-1-1,-1 1 1,0 0 0,0 0 0,1 0-1,-1 0 1,0 0 0,1 0 0,-1 0-1,0 0 1,0 0 0,1 0 0,-1 0-1,0 0 1,1 0 0,-1 0 0,0 0-1,1 0 1,-1 0 0,0 0 0,0 0-1,1 1 1,-1-1 0,0 0 0,0 0-1,1 0 1,-1 0 0,0 1 0,0-1-1,1 0 1,-1 0 0,0 0 0,0 1-1,0-1 1,0 0 0,1 0 0,-1 1-1,0-1 1,0 0 0,0 1 0,0-1-1,0 0 1,0 0 0,0 1 0,0 0 0,2 27-38,-9 33 470,-9 11 615,3 1 1,3 1-1,-1 137 0,12-209-1035,-1 0-1,0 0 1,0 0-1,0 0 0,0 0 1,0 0-1,0 0 1,-1 1-1,1-1 1,-1 0-1,1 0 1,-1-1-1,0 1 0,0 0 1,0 0-1,0 0 1,0 0-1,0-1 1,0 1-1,-1-1 1,1 1-1,-1-1 0,1 1 1,-1-1-1,1 0 1,-1 1-1,-3 1 1,0-2 37,0 1 0,0-1 1,0 0-1,-1-1 1,1 1-1,0-1 0,0 0 1,0 0-1,0-1 0,-7-1 1,9 2-17,1-1 1,-1 1-1,1-1 1,0 0-1,0 0 1,-1 0-1,1 0 1,0 0-1,0 0 1,0-1-1,0 1 1,0-1-1,1 1 1,-1-1-1,0 0 1,1 0-1,-1 0 1,-1-2-1,0-1-10,0-1-1,1 1 0,0-1 1,0 1-1,0-1 1,1 0-1,-2-8 0,1 0-130,1-1 1,1 0-1,0 0 0,1 0 0,4-20 1,-3 23-49,2 1 0,-1 0 0,1 0 0,1 1 0,0-1 0,0 1 0,1 0 0,1 0 0,-1 1 0,2 0 0,-1 0 0,1 0-1,0 1 1,19-13 0,-15 12-989,1 1 0,0 0 0,0 1 0,1 1 0,0 0 0,25-7 0,-5 5-4243</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6:06.849"/>
    </inkml:context>
    <inkml:brush xml:id="br0">
      <inkml:brushProperty name="width" value="0.025" units="cm"/>
      <inkml:brushProperty name="height" value="0.025" units="cm"/>
    </inkml:brush>
  </inkml:definitions>
  <inkml:trace contextRef="#ctx0" brushRef="#br0">4 133 7655,'0'0'12940,"0"9"-11263,0-9-1675,-1 1 72,1 1 0,-1 0 0,1 0-1,-1-1 1,1 1 0,0 0 0,0 0-1,0 0 1,0-1 0,0 1-1,1 0 1,-1 0 0,0 0 0,1-1-1,-1 1 1,1 0 0,0-1 0,-1 1-1,1 0 1,0-1 0,0 1-1,0-1 1,0 1 0,1-1 0,-1 0-1,0 0 1,0 1 0,1-1 0,-1 0-1,1 0 1,-1 0 0,1 0-1,-1 0 1,1-1 0,0 1 0,-1 0-1,1-1 1,0 1 0,0-1 0,-1 0-1,1 0 1,0 1 0,0-1-1,2-1 1,9 2 157,0-1 1,-1 0-1,1-1 0,-1 0 0,1-1 0,-1-1 0,1 0 0,-1-1 1,0 0-1,15-8 0,-21 10-173,0-1 0,-1 0 1,1-1-1,-1 0 0,0 0 0,0 0 0,0 0 0,-1-1 1,0 1-1,0-1 0,0 0 0,0-1 0,-1 1 1,1-1-1,-1 1 0,-1-1 0,1 0 0,-1 0 0,0 0 1,-1 0-1,1-1 0,0-8 0,-2 14-43,0-1 0,0 0 0,0 1 0,0-1 0,0 0-1,0 1 1,-1-1 0,1 1 0,0-1 0,-1 1 0,0-1 0,1 0-1,-1 1 1,0 0 0,1-1 0,-1 1 0,0-1 0,0 1 0,0 0-1,0 0 1,-1 0 0,1 0 0,0-1 0,-3 0 0,1 0-3,0 1 0,-1-1-1,1 1 1,-1 0 0,0 0 0,1 1 0,-1-1 0,0 1 0,0-1 0,-5 1 0,0 1 1,0 0 1,0 0-1,0 0 1,0 1 0,0 1-1,1-1 1,0 1-1,-15 8 1,16-6 81,1 0-1,0 0 1,0 0 0,1 1 0,-1 0 0,1 0 0,0 1-1,1-1 1,0 1 0,0 0 0,0 0 0,1 0 0,-3 11-1,5-15-62,0 0-1,0 0 0,1 0 0,-1-1 1,1 1-1,0 0 0,0 0 0,0 0 1,0 0-1,0 0 0,1 0 0,-1 0 1,1-1-1,0 1 0,0 0 0,0 0 1,0-1-1,0 1 0,0-1 0,1 1 1,0-1-1,-1 1 0,1-1 0,0 0 1,0 0-1,0 0 0,0 0 0,1 0 1,-1 0-1,0-1 0,1 1 0,-1-1 1,1 1-1,0-1 0,-1 0 0,1 0 1,0 0-1,5 0 0,12 4-206,0-1-1,1-1 1,0-1-1,-1-1 0,24-2 1,6-5-3272,-4-4-3819,2-8-8583</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6:09.125"/>
    </inkml:context>
    <inkml:brush xml:id="br0">
      <inkml:brushProperty name="width" value="0.025" units="cm"/>
      <inkml:brushProperty name="height" value="0.025" units="cm"/>
    </inkml:brush>
  </inkml:definitions>
  <inkml:trace contextRef="#ctx0" brushRef="#br0">146 1 5477,'0'0'14259,"-10"2"-12060,8-2-2137,-2 1 94,0 0-1,-1-1 0,1 1 1,0 1-1,0-1 1,0 1-1,0-1 0,0 1 1,1 0-1,-1 1 1,1-1-1,-1 1 0,1-1 1,0 1-1,0 0 1,0 0-1,0 0 0,0 1 1,1-1-1,-1 1 1,-1 4-1,-7 17 376,2 0 1,1 1-1,1 0 1,2 0-1,-5 50 1,5 135 659,5-204-1161,15 101 397,-15-172-205,-10-247-1640,11 314 1399,1 0 1,0-1 0,0 1-1,0 0 1,0-1-1,1 1 1,-1-1 0,1 0-1,0 0 1,-1 0-1,1 0 1,0 0-1,0-1 1,0 1 0,5 1-1,0 1 29,2 0 0,-1-1 0,0 1 0,1-2 0,15 3 0,-17-4-9,-1 0 1,1-1 0,-1 0-1,0-1 1,1 0-1,-1 0 1,0-1-1,1 1 1,-1-1-1,0-1 1,0 0 0,-1 0-1,1 0 1,-1-1-1,1 0 1,-1 0-1,0 0 1,0-1-1,-1 0 1,1 0-1,-1 0 1,-1-1 0,1 0-1,-1 0 1,1 0-1,-2 0 1,1-1-1,-1 0 1,0 1-1,2-9 1,-13 48 418,2 0-1,1 1 1,2 0-1,1 50 1,2-83-415,-1 0 1,1-1-1,0 1 1,1 0-1,-1-1 0,0 1 1,0 0-1,0 0 1,0-1-1,0 1 0,1 0 1,-1-1-1,0 1 1,1-1-1,-1 1 0,0 0 1,1-1-1,-1 1 0,1-1 1,-1 1-1,1-1 1,-1 1-1,1-1 0,-1 1 1,1-1-1,0 0 1,-1 1-1,1-1 0,0 0 1,-1 1-1,1-1 1,0 0-1,-1 0 0,1 0 1,0 0-1,-1 0 1,1 0-1,0 0 0,-1 0 1,1 0-1,0 0 1,0 0-1,-1 0 0,1 0 1,0 0-1,-1 0 1,1-1-1,0 1 0,2-1-142,-1 0 0,1 0 0,-1-1-1,0 1 1,1 0 0,-1-1 0,0 1-1,0-1 1,0 0 0,0 0 0,3-3-1,-1-2-1055,-1 0-1,1 0 1,-1 0-1,-1-1 1,0 1-1,2-9 1,4-24-5977</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6:09.471"/>
    </inkml:context>
    <inkml:brush xml:id="br0">
      <inkml:brushProperty name="width" value="0.025" units="cm"/>
      <inkml:brushProperty name="height" value="0.025" units="cm"/>
    </inkml:brush>
  </inkml:definitions>
  <inkml:trace contextRef="#ctx0" brushRef="#br0">31 0 14061,'0'0'10250,"-30"55"-8456,30-40-1122,10-2-576,7-1-960,2-1-1411,3-2-1792,-1-1-1250,-3-2-1057</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6:09.815"/>
    </inkml:context>
    <inkml:brush xml:id="br0">
      <inkml:brushProperty name="width" value="0.025" units="cm"/>
      <inkml:brushProperty name="height" value="0.025" units="cm"/>
    </inkml:brush>
  </inkml:definitions>
  <inkml:trace contextRef="#ctx0" brushRef="#br0">103 0 9385,'0'0'14189,"-9"6"-13164,0-1-938,-43 27 1577,50-30-1587,-1 0 0,1 0 1,-1 0-1,1 0 0,0 0 0,0 1 0,0-1 0,0 1 0,0-1 0,0 1 0,1 0 1,-1 0-1,1-1 0,0 1 0,0 0 0,0 0 0,-1 6 0,3-8-100,-1 0 1,0 0-1,1 0 0,-1 0 0,0 0 0,1 0 1,-1 0-1,1 0 0,-1 0 0,1-1 0,0 1 1,-1 0-1,1 0 0,0-1 0,0 1 0,0 0 1,-1-1-1,1 1 0,0-1 0,0 1 0,0-1 0,0 1 1,0-1-1,0 0 0,1 1 0,33 8-1848,-20-7 737,-9 0 598,10 2-73,-1 1 0,-1 1 0,23 10 1,-35-15 670,0 0 0,0 0 0,1 0 0,-1 0 0,0 1 0,0-1 0,0 0 0,-1 1 0,1 0 0,0-1 0,-1 1 0,1 0 0,-1 0 0,1 0 0,-1 0 0,0 0 0,0 0 0,0 1 0,0-1 0,0 0 0,0 0 0,-1 1 0,1-1 0,-1 1 0,0-1 0,1 0 0,-1 1 0,0-1 0,-1 1 0,1-1 0,-1 4 0,-1-2 122,0-1 0,0 1 0,-1-1 0,1 0 0,-1 0 0,0 0 0,0 0 0,0 0 0,0 0 0,-1-1 0,1 0 0,0 1 0,-1-1 0,0-1 0,-7 4 0,-1 0 315,0-1-1,-1 0 0,-21 4 1,32-8-556,1 1 0,-1-1 0,0 1 0,0-1 0,0 0 0,0 0 0,0 0 0,0 0 0,0 0 0,0 0 0,0-1 0,0 1 0,1-1 0,-1 1 0,0-1 0,0 0 0,0 1 0,1-1 0,-4-2 1,4 1-335,1 1 1,-1-1 0,1 0 0,-1 1 0,1-1 0,0 0 0,0 0 0,0 1 0,0-1 0,0 0 0,0 0 0,0 1-1,0-1 1,1 0 0,-1 1 0,1-1 0,-1 0 0,1 1 0,-1-1 0,1 1 0,0-1 0,2-2 0,11-21-6475</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6:10.171"/>
    </inkml:context>
    <inkml:brush xml:id="br0">
      <inkml:brushProperty name="width" value="0.025" units="cm"/>
      <inkml:brushProperty name="height" value="0.025" units="cm"/>
    </inkml:brush>
  </inkml:definitions>
  <inkml:trace contextRef="#ctx0" brushRef="#br0">81 0 18706,'0'0'2562,"-6"9"-480,-6 10-670,0 1-1,2 0 1,-11 27 0,17-37-1138,0 1 1,1-1 0,1 0 0,0 1 0,0 0-1,1-1 1,0 1 0,1 0 0,0-1 0,2 16 0,-1-24-286,-1 0 1,1 0 0,0 0-1,0 0 1,-1 0 0,2 0 0,-1 0-1,0 0 1,0 0 0,1-1 0,-1 1-1,1 0 1,-1-1 0,1 1-1,-1-1 1,1 0 0,0 1 0,0-1-1,0 0 1,0 0 0,0 0-1,0-1 1,0 1 0,0 0 0,0-1-1,0 1 1,0-1 0,1 0 0,-1 0-1,0 0 1,0 0 0,0 0-1,1 0 1,-1 0 0,0-1 0,4 0-1,2-1-177,1 0-1,-1-1 0,0 1 1,0-1-1,0-1 0,0 0 1,13-9-1,15-8 28,-24 24 439,-7 18 213,-4 78 81,-1-98-615,-1 0 1,2 0 0,-1 0-1,0 0 1,0 0 0,0 0-1,0 0 1,1 0 0,-1 0-1,0 0 1,1 0 0,-1 0-1,1-1 1,-1 1 0,1 0-1,-1 0 1,1 0 0,1 1-1,12 2-4582,-2-3-2421</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6:10.904"/>
    </inkml:context>
    <inkml:brush xml:id="br0">
      <inkml:brushProperty name="width" value="0.025" units="cm"/>
      <inkml:brushProperty name="height" value="0.025" units="cm"/>
    </inkml:brush>
  </inkml:definitions>
  <inkml:trace contextRef="#ctx0" brushRef="#br0">10 121 13100,'0'0'8398,"10"7"-7090,-7-4-1226,1 0 0,0 0 0,0-1 0,0 1-1,0-1 1,1 0 0,-1 0 0,1 0 0,-1-1 0,1 1 0,0-1 0,-1 0 0,1-1 0,0 1 0,0-1 0,0 0 0,-1 0 0,1 0 0,0-1 0,0 0 0,0 1 0,-1-2 0,1 1 0,-1-1 0,1 1 0,-1-1 0,7-4 0,-3 0-36,-1 0 0,1-1 0,-1 0 0,-1 0 0,10-13-1,-14 18-15,0 0 0,-1 0 0,1 0 0,-1 0 0,0 0-1,0-1 1,0 1 0,0 0 0,0-1 0,0 1-1,-1 0 1,1-1 0,-1 1 0,1-1 0,-1 1 0,0-1-1,0 0 1,0 1 0,0-1 0,-1 1 0,1-1 0,-1 1-1,0 0 1,1-1 0,-1 1 0,0 0 0,-2-4-1,1 4-15,-1 0-1,1 0 1,0 1-1,-1-1 0,1 1 1,-1 0-1,1-1 0,-1 1 1,0 0-1,1 1 0,-1-1 1,0 0-1,0 1 0,1 0 1,-1-1-1,0 1 0,0 0 1,0 1-1,1-1 1,-6 1-1,1 0-13,1 0 1,-1 1-1,1 0 0,-1 0 0,1 0 1,0 1-1,-11 5 0,10-2 42,0 0 0,0 0 0,0 1 0,0 0 0,1 0 0,0 0 0,1 1 0,0 0 1,0 0-1,1 1 0,0-1 0,0 1 0,1 0 0,0 0 0,0 0 0,1 0 0,0 1 0,1-1 0,0 1 0,1-1 0,0 0 0,1 16 0,0-23-53,0 0-1,1 1 1,-1-1 0,0 0 0,0 0 0,1 0 0,0 0 0,-1 0 0,1 0 0,0 0-1,0 0 1,0-1 0,0 1 0,0-1 0,0 1 0,1-1 0,-1 0 0,0 0 0,1 0 0,-1 0-1,0 0 1,1-1 0,0 1 0,-1-1 0,1 1 0,4-1 0,3 1-510,1-1 1,-1 0 0,1 0-1,0-1 1,11-3 0,18-10-3623,-1-8-2012</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6:11.249"/>
    </inkml:context>
    <inkml:brush xml:id="br0">
      <inkml:brushProperty name="width" value="0.025" units="cm"/>
      <inkml:brushProperty name="height" value="0.025" units="cm"/>
    </inkml:brush>
  </inkml:definitions>
  <inkml:trace contextRef="#ctx0" brushRef="#br0">125 0 15310,'0'0'2477,"-9"0"-645,2 1-1410,-1-1 1,1 1 0,-1 1 0,1-1 0,0 1 0,-1 1 0,-10 4 0,15-6-336,0 1 1,1-1 0,-1 0-1,1 1 1,-1 0 0,1-1-1,-1 1 1,1 0 0,0 0-1,0 0 1,0 1-1,0-1 1,0 0 0,1 1-1,-1-1 1,1 1 0,-1 0-1,1-1 1,0 1 0,0 0-1,0 0 1,0 0-1,1 0 1,-1 0 0,1 0-1,0 4 1,0-6-94,1 0-1,0 0 1,0 0 0,-1 0-1,1 0 1,0 0-1,0 0 1,0-1 0,0 1-1,0 0 1,0-1 0,0 1-1,0 0 1,0-1 0,0 1-1,1-1 1,-1 0-1,0 1 1,0-1 0,2 0-1,35 9-232,-26-7 158,4 2-147,0 0-1,-1 2 1,27 12-1,-39-17 223,-1 0-1,1 0 0,-1 0 0,0 0 0,1 1 1,-1-1-1,0 1 0,0 0 0,0-1 0,0 1 1,0 0-1,0 0 0,-1 0 0,1 1 0,-1-1 1,1 0-1,-1 1 0,0-1 0,0 0 0,0 1 0,0 0 1,0-1-1,-1 1 0,1-1 0,-1 1 0,0 0 1,0-1-1,0 1 0,0 0 0,0-1 0,-1 6 1,0-7 84,0 1 0,-1 0 1,1 0-1,-1-1 1,1 1-1,-1 0 1,1-1-1,-1 0 1,0 1-1,0-1 1,0 0-1,0 0 1,0 0-1,0 0 1,0 0-1,0 0 1,0-1-1,0 1 1,0-1-1,0 0 1,-5 1-1,-51 2 840,51-3-872,6 0-111,-1 0-1,0 0 1,1 0-1,-1 0 1,0 0-1,1-1 1,-1 1-1,1-1 1,-1 1 0,0-1-1,1 1 1,-1-1-1,1 0 1,0 0-1,-1 0 1,1 0-1,0 0 1,-1 0-1,1 0 1,0 0 0,0-1-1,0 1 1,0 0-1,-1-2 1,1 1-391,1 0 1,-1 1 0,1-1 0,-1 0-1,1 0 1,0 1 0,0-1 0,-1 0-1,1 0 1,1 0 0,-1 0 0,0 1-1,0-1 1,1 0 0,0-2 0,6-10-5727</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6:11.700"/>
    </inkml:context>
    <inkml:brush xml:id="br0">
      <inkml:brushProperty name="width" value="0.025" units="cm"/>
      <inkml:brushProperty name="height" value="0.025" units="cm"/>
    </inkml:brush>
  </inkml:definitions>
  <inkml:trace contextRef="#ctx0" brushRef="#br0">153 19 13837,'0'0'5413,"-8"-3"-2792,-27-12-1014,34 15-1546,0 0 0,0-1 0,1 1 0,-1 0 0,0 0 0,0 0-1,0 0 1,1 1 0,-1-1 0,0 0 0,0 0 0,0 0 0,1 1 0,-1-1 0,0 0 0,1 1-1,-1-1 1,0 0 0,0 1 0,1-1 0,-1 1 0,1-1 0,-1 1 0,0 0 0,1-1 0,-1 1-1,1 0 1,0-1 0,-1 1 0,1 0 0,-1-1 0,1 1 0,0 0 0,-1 1 0,-6 30 702,6-27-508,-21 206 3950,21 84-2810,-4-361-1407,-4 1 1,-17-69 0,10 56-478,16 78 463,0-1 1,1 1-1,-1-1 1,0 1-1,0-1 1,0 1 0,0-1-1,1 1 1,-1 0-1,0-1 1,0 1-1,1-1 1,-1 1-1,0 0 1,1-1 0,-1 1-1,0 0 1,1-1-1,-1 1 1,1 0-1,-1 0 1,0-1-1,1 1 1,-1 0 0,1 0-1,-1 0 1,1 0-1,-1-1 1,1 1-1,-1 0 1,1 0-1,-1 0 1,1 0 0,-1 0-1,1 0 1,-1 0-1,1 0 1,-1 1-1,0-1 1,1 0 0,-1 0-1,1 0 1,-1 0-1,1 1 1,-1-1-1,1 0 1,-1 0-1,1 1 1,33 10-1061,-29-8 525,10 2-2213,1 0-1,-1-1 0,31 3 1,-17-6-4369</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6:00.954"/>
    </inkml:context>
    <inkml:brush xml:id="br0">
      <inkml:brushProperty name="width" value="0.025" units="cm"/>
      <inkml:brushProperty name="height" value="0.025" units="cm"/>
    </inkml:brush>
  </inkml:definitions>
  <inkml:trace contextRef="#ctx0" brushRef="#br0">77 1 14862,'0'0'6999,"-10"10"-6300,-32 36 144,39-44-725,1 0 0,0 1-1,0-1 1,0 0-1,1 0 1,-1 1-1,1-1 1,-1 1-1,1 0 1,0-1-1,0 1 1,0 0-1,0 0 1,0-1-1,1 1 1,-1 0-1,1 0 1,0 0-1,0 0 1,0 0-1,0 0 1,1 5-1,1-6-54,-1 0 0,0-1-1,1 1 1,-1 0 0,1-1-1,0 1 1,0-1 0,-1 0-1,1 1 1,0-1 0,0 0-1,0 0 1,0 0 0,0-1-1,1 1 1,-1 0 0,0-1-1,0 1 1,0-1 0,1 0-1,-1 0 1,0 0-1,5 0 1,19-2-109,-1-1 0,1-1 0,-1-1 1,1-1-1,46-19 0,11-2-197,-114 77 2048,31-49-1800,-1 0 0,1 0 1,-1 0-1,1 0 0,-1 0 0,1 0 1,0 0-1,0 0 0,-1 0 0,1 0 1,0 0-1,0 0 0,0 0 1,0 0-1,0 0 0,0 0 0,0 0 1,1 0-1,-1 0 0,0 0 1,0 0-1,1 0 0,-1 0 0,1 0 1,-1-1-1,1 1 0,-1 0 1,2 1-1,0-1 12,-1 0 1,1 0-1,0 0 0,0-1 1,0 1-1,-1 0 0,1-1 1,0 0-1,0 1 1,0-1-1,0 0 0,0 0 1,4 0-1,7-2 64,0 0 0,0 0 0,17-6 0,4-4-463,-18 6-209,-1 1 0,1 0 0,0 1 0,0 1 0,1 0 0,-1 1 0,1 1 0,16 1 0,-25 2-2799,-5 0-2754</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6:12.120"/>
    </inkml:context>
    <inkml:brush xml:id="br0">
      <inkml:brushProperty name="width" value="0.025" units="cm"/>
      <inkml:brushProperty name="height" value="0.025" units="cm"/>
    </inkml:brush>
  </inkml:definitions>
  <inkml:trace contextRef="#ctx0" brushRef="#br0">140 86 10346,'0'0'14029,"-10"2"-12758,3-1-1055,1 0 1,-1 1-1,1 0 1,-1 0 0,1 0-1,0 1 1,0 0-1,0 0 1,0 1-1,1-1 1,0 1 0,-1 1-1,-6 7 1,4-5 56,5-4-191,1-1 0,-1 1 0,0-1 0,1 1 0,0 0 0,0 0 0,0 0-1,0 0 1,0 1 0,0-1 0,1 0 0,-1 1 0,0 6 0,2-10-75,1 1-1,0 0 1,-1-1 0,1 1 0,0 0 0,0-1-1,-1 1 1,1-1 0,0 1 0,0-1-1,0 1 1,0-1 0,0 0 0,0 1 0,0-1-1,0 0 1,-1 0 0,1 0 0,0 0 0,0 0-1,0 0 1,0 0 0,0 0 0,1 0-1,37 0 38,-30 0-33,227-8-983,-235 8 1016,-1-1 0,1 1 0,-1 0 0,1 0-1,0-1 1,-1 1 0,1 0 0,-1-1-1,1 1 1,-1-1 0,1 1 0,-1-1 0,0 1-1,1 0 1,-1-1 0,0 0 0,1 1 0,-1-1-1,0 1 1,1-1 0,-1 1 0,0-1-1,0 0 1,0 1 0,0-1 0,0 1 0,1-1-1,-1 0 1,0 1 0,0-1 0,0 0-1,-1 1 1,1-1 0,0 1 0,0-1 0,0 0-1,0 1 1,-1-1 0,1 0 0,-10-31 140,7 25 42,-4-12-16,3 10-141,1-1 0,0 0 1,0 0-1,1 1 0,0-1 0,1-1 1,-1-15-1,5 24-87,0 1-1,0 0 1,1 0 0,-1 0-1,0 0 1,1 1 0,-1 0-1,0-1 1,1 1 0,-1 0-1,0 0 1,1 1 0,2 0-1,3-1-226,26 1-1035,29-1-3658,-21-4-2969,-5-3-5738</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6:21.570"/>
    </inkml:context>
    <inkml:brush xml:id="br0">
      <inkml:brushProperty name="width" value="0.025" units="cm"/>
      <inkml:brushProperty name="height" value="0.025" units="cm"/>
    </inkml:brush>
  </inkml:definitions>
  <inkml:trace contextRef="#ctx0" brushRef="#br0">59 338 2306,'0'0'8109,"-8"8"-4292,1-1-2898,-20 23 1170,11-2 2964,39-43-2298,32-40-2291,-3-2 1,-3-1-1,-2-4 0,61-102 1,-115 180-190,0 1-1,2 0 1,-7 32 0,6-25-184,-1 10 56,-6 45 0,12-70-614,0 1 0,1 0 0,0-1 0,0 1 0,1 0-1,1-1 1,-1 1 0,2 0 0,4 13 0,7-2-5459</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6:22.694"/>
    </inkml:context>
    <inkml:brush xml:id="br0">
      <inkml:brushProperty name="width" value="0.025" units="cm"/>
      <inkml:brushProperty name="height" value="0.025" units="cm"/>
    </inkml:brush>
  </inkml:definitions>
  <inkml:trace contextRef="#ctx0" brushRef="#br0">60 126 10954,'0'0'4431,"0"-9"-1938,0 5-2272,0 0 0,1 0 1,-1 0-1,1 0 0,-1 0 0,1 0 0,0 1 0,1-1 0,-1 0 0,1 1 0,-1-1 0,1 1 1,0-1-1,0 1 0,1 0 0,-1 0 0,1 0 0,-1 0 0,1 0 0,0 1 0,0-1 0,0 1 1,6-4-1,0 1 164,0 1 0,0-1 0,0 2 0,1-1 0,0 1 0,-1 1 0,1-1 1,0 2-1,0-1 0,0 2 0,1-1 0,-1 1 0,19 3 0,-27-2-358,0-1 0,0 1 0,0 0 0,0 0 0,0 0 0,-1 1 0,1-1 0,0 0 0,-1 1 0,1-1 0,-1 1 0,1-1 0,-1 1 0,0 0 0,1-1 0,-1 1 0,0 0 0,0 0 0,0 0 0,-1 0 0,1 0 0,0 0 0,-1 0 0,1 0 0,-1 0 0,0 1 0,0-1 0,0 0 0,0 0 0,0 0 0,0 0 0,0 0 0,-1 3 0,-1 3 0,1-1 1,-1 1-1,0-1 1,0 0-1,-1 0 1,0 0-1,-8 13 0,-4 1 5,0-1 0,-2 0-1,0-2 1,-1 0-1,-1-1 1,-1-1 0,0 0-1,-1-2 1,-1-1-1,0 0 1,-41 16-1,114-46 52,1 2-1,88-13 0,-30 15-4322,-78 10-2582,-8-3-5921</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6:23.630"/>
    </inkml:context>
    <inkml:brush xml:id="br0">
      <inkml:brushProperty name="width" value="0.025" units="cm"/>
      <inkml:brushProperty name="height" value="0.025" units="cm"/>
    </inkml:brush>
  </inkml:definitions>
  <inkml:trace contextRef="#ctx0" brushRef="#br0">209 17 9449,'0'0'14825,"-11"-4"-13822,10 3-993,-3-1 81,0 1-1,0-1 0,0 1 0,0-1 0,0 1 0,-1 0 0,1 1 0,0-1 1,-1 1-1,1 0 0,0 0 0,-1 0 0,1 1 0,0-1 0,-1 1 1,1 0-1,0 0 0,0 1 0,0-1 0,0 1 0,0 0 0,0 0 0,0 0 1,-5 4-1,-1 2 216,0 0 0,1 1 1,0 0-1,0 0 1,-10 16-1,16-22-245,1 0 1,0 0-1,0 1 1,0-1-1,0 0 1,1 1-1,-1 0 0,1-1 1,0 1-1,0 0 1,0 0-1,1 0 1,-1 0-1,1 0 0,0 0 1,0 0-1,0-1 1,1 1-1,-1 0 1,1 0-1,0 0 0,1 4 1,0-6-59,0 0 0,0 0 1,0-1-1,0 1 0,0 0 1,0-1-1,0 0 0,1 1 1,-1-1-1,0 0 0,1 0 1,-1-1-1,1 1 0,-1 0 1,1-1-1,-1 1 0,1-1 1,0 0-1,-1 0 0,5 0 1,58-3-733,-61 2 592,70-15-3120,-4-11-3719,-30 6-295</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6:24.270"/>
    </inkml:context>
    <inkml:brush xml:id="br0">
      <inkml:brushProperty name="width" value="0.025" units="cm"/>
      <inkml:brushProperty name="height" value="0.025" units="cm"/>
    </inkml:brush>
  </inkml:definitions>
  <inkml:trace contextRef="#ctx0" brushRef="#br0">167 18 10474,'0'0'14083,"-10"-4"-13352,3 1-604,5 2-87,0 0 0,0-1 0,0 1 0,-1 0 0,1 0 0,0 0 0,-1 1 0,1-1 0,-1 0 0,1 1 0,-1 0 0,1 0 0,-1-1 0,1 2 0,-1-1 0,1 0 0,-1 0 0,1 1 0,-1-1 0,1 1 0,-1 0 0,1 0 0,0 0 0,0 0-1,-1 0 1,-2 3 0,-9 8 603,2 1-1,-21 27 0,30-37-562,1 1 0,-1-1-1,1 1 1,0-1 0,0 1 0,0 0 0,1-1 0,-1 1-1,1 0 1,0 0 0,0 0 0,1 0 0,-1 1 0,1-1-1,-1 0 1,1 0 0,1 0 0,0 7 0,0-9-71,0-1 0,1 0 0,-1 0 0,0 0 0,1-1 0,-1 1 0,1 0 0,-1 0 1,1-1-1,-1 1 0,1-1 0,-1 1 0,1-1 0,-1 0 0,1 0 0,0 0 0,-1 1 1,1-1-1,-1-1 0,1 1 0,2-1 0,37-4 58,19-22-268,-55 25-355,0-1 1,-1 1 0,0-1-1,0 0 1,0 0-1,0-1 1,0 1 0,-1-1-1,1 0 1,4-7 0,-7 8-3252</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6:25.192"/>
    </inkml:context>
    <inkml:brush xml:id="br0">
      <inkml:brushProperty name="width" value="0.025" units="cm"/>
      <inkml:brushProperty name="height" value="0.025" units="cm"/>
    </inkml:brush>
  </inkml:definitions>
  <inkml:trace contextRef="#ctx0" brushRef="#br0">163 84 7495,'0'0'9033,"5"-8"-6898,15-26-106,-20 34-1969,1-1 1,-1 1-1,0 0 1,1-1-1,-1 1 1,0 0-1,0-1 1,1 1-1,-1 0 1,0-1-1,0 1 1,0 0-1,1-1 1,-1 1-1,0-1 1,0 1-1,0 0 1,0-1-1,0 1 1,0-1 0,0 1-1,0-1 1,0 1-1,0 0 1,0-1-1,0 1 1,0-1-1,-1 1 1,1 0-1,0-1 1,0 1-1,0 0 1,0-1-1,-1 1 1,1-1-1,0 1 1,0 0-1,-1 0 1,1-1-1,0 1 1,-1 0-1,1-1 1,0 1 0,-1 0-1,1 0 1,0 0-1,-1-1 1,1 1-1,-1 0 1,1 0-1,0 0 1,-1 0-1,1 0 1,-1 0-1,1 0 1,0 0-1,-1 0 1,1 0-1,-1 0 1,1 0-1,-1 0 1,1 0-1,0 0 1,-1 0-1,0 1 1,-25 5 285,13 0 20,0 1 0,0 0-1,0 1 1,1 0 0,0 1 0,-10 11 0,17-16-226,0 0 1,1 1-1,0 0 1,0 0-1,0 0 1,0 0-1,1 1 1,0-1-1,0 1 0,0 0 1,1 0-1,0 0 1,0 0-1,0 0 1,1 0-1,-1 7 0,2-11-134,1-1 0,-1 0 0,1 0 0,-1 0 0,1 0 0,0 0 0,-1 0 0,1 0 0,0 0 0,0 0 0,0 0 0,0 0 0,-1 0 0,1-1 0,1 1-1,-1 0 1,0-1 0,0 1 0,0 0 0,0-1 0,0 0 0,0 1 0,1-1 0,-1 0 0,0 1 0,0-1 0,1 0 0,-1 0 0,0 0 0,0 0 0,0 0 0,2-1 0,47-2 86,-34-2-82,0 0 0,0-1 1,0-1-1,-1 0 0,0-1 1,0-1-1,-1 0 0,0-1 1,-1 0-1,0-1 0,-1-1 0,0 0 1,-1-1-1,13-18 0,-23 30-6,0 0-1,1-1 0,-1 1 0,0-1 0,-1 0 0,1 1 0,0-1 0,0 0 1,-1 1-1,1-1 0,-1 0 0,1 0 0,-1 1 0,0-1 0,0 0 0,0 0 1,0 0-1,0 1 0,0-1 0,0 0 0,-1 0 0,1 0 0,-1 1 0,0-4 1,-1 4-2,1 0 0,-1 0 1,1-1-1,-1 1 0,1 0 0,-1 0 1,0 0-1,1 1 0,-1-1 1,0 0-1,0 1 0,0-1 1,0 1-1,1 0 0,-1-1 0,0 1 1,0 0-1,-4 0 0,-2 1-35,0-1 0,1 1-1,-1 0 1,0 1-1,0 0 1,0 0 0,1 1-1,-1 0 1,1 0-1,-9 6 1,15-8-106,-1 0-1,1 0 1,-1 1 0,1-1-1,0 1 1,0-1 0,0 1 0,0 0-1,0-1 1,0 1 0,0 0-1,0-1 1,0 5 0,1-6-90,0 1 1,0 0 0,-1-1-1,1 1 1,0 0 0,1-1-1,-1 1 1,0-1-1,0 1 1,0 0 0,0-1-1,0 1 1,1-1 0,-1 1-1,0 0 1,0-1-1,1 1 1,-1-1 0,0 1-1,1-1 1,-1 1 0,1-1-1,-1 1 1,1-1 0,-1 0-1,1 1 1,-1-1-1,1 1 1,-1-1 0,1 0-1,-1 0 1,1 1 0,0-1-1,-1 0 1,1 0-1,0 0 1,-1 0 0,1 0-1,-1 1 1,1-1 0,0-1-1,18 2-8125</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6:26.426"/>
    </inkml:context>
    <inkml:brush xml:id="br0">
      <inkml:brushProperty name="width" value="0.025" units="cm"/>
      <inkml:brushProperty name="height" value="0.025" units="cm"/>
    </inkml:brush>
  </inkml:definitions>
  <inkml:trace contextRef="#ctx0" brushRef="#br0">187 62 10954,'6'-5'1164,"-4"3"-388,1 0-1,0-1 1,-1 0 0,0 1 0,1-1-1,-1 0 1,0 0 0,-1 0 0,1 0-1,0-1 1,-1 1 0,0 0 0,1-1-1,-1 1 1,0-6 0,-3 8-523,0 1 0,0-1-1,0 0 1,0 1 0,-1 0 0,1-1 0,0 1-1,0 0 1,-1 0 0,1 0 0,0 0 0,0 1-1,-4 0 1,-4 2-72,1 0 0,-1 1-1,1 0 1,0 0 0,0 1 0,0 1-1,1-1 1,0 1 0,0 1 0,-9 8-1,8-6-18,-1 0 0,1 1 0,1 1 0,0 0 0,0 0 0,1 0-1,-7 16 1,12-24-143,1 0 0,0 0 0,0 0 0,0 0 0,0 0 0,0 0 0,1 0 0,-1 0 0,1 0 0,0 0 0,0 0 0,0 0 0,0 1 0,1-1 0,-1 0 0,2 4 0,-1-6-16,0 1 0,0 0 0,1-1-1,-1 1 1,1-1 0,-1 0 0,1 1 0,-1-1 0,1 0 0,0 0 0,0 0 0,0 0 0,-1 0-1,1 0 1,0-1 0,0 1 0,0-1 0,0 1 0,0-1 0,0 0 0,0 0 0,0 0 0,1 0-1,1 0 1,21 0-654,0-1-1,-1-1 1,42-8-1,-44 4-2401,0 0 0,23-11 0,-19 5-4021</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6:28.354"/>
    </inkml:context>
    <inkml:brush xml:id="br0">
      <inkml:brushProperty name="width" value="0.025" units="cm"/>
      <inkml:brushProperty name="height" value="0.025" units="cm"/>
    </inkml:brush>
  </inkml:definitions>
  <inkml:trace contextRef="#ctx0" brushRef="#br0">69 69 3043,'0'0'1,"5"-3"1492,0 0-1,-1-1 1,0 0-1,0 0 1,0 0 0,0 0-1,0 0 1,-1-1-1,0 0 1,0 0 0,0 1-1,3-12 1,-8 16-1259,0 0 0,0 0 0,0 1 0,-1-1 0,1 0-1,0 1 1,0-1 0,0 1 0,0 0 0,-4 1 0,-2 4-47,1 1 1,-1-1-1,1 1 1,0 0-1,0 1 0,1 0 1,0 0-1,-9 17 1,12-19-65,0 0 0,0-1 0,0 1 0,1 1 0,0-1 1,0 0-1,0 0 0,1 1 0,0-1 0,1 1 0,-1-1 1,1 1-1,0-1 0,2 11 0,-1-15-112,0 0 0,0-1 0,0 1 0,0-1 0,1 0 0,-1 1 0,0-1 0,1 0 0,-1 0 0,1 0 0,0 0 0,-1 0 0,1 0 0,0 0 0,-1-1 0,1 1 0,0 0 0,0-1 0,0 0 0,-1 1 0,1-1 0,0 0 0,0 0 0,0 0 0,0 0 0,0 0 0,-1 0 0,1-1 0,2 0 0,3 0 12,0 0 0,0 0 0,0-1 0,0 1 0,-1-2 0,12-4 0,-10 2-14,-1 0 0,0-1 1,-1 0-1,1 0 0,-1 0 0,0-1 0,-1 1 0,0-1 0,8-14 0,-11 19 10,-1-1-1,0 1 1,1-1-1,-1 1 0,0-1 1,-1 0-1,1 0 0,0 1 1,-1-1-1,1 0 0,-1 0 1,0 0-1,0 0 0,0 1 1,0-1-1,-1 0 0,1 0 1,-1 0-1,0 1 1,0-1-1,0 0 0,0 1 1,0-1-1,0 1 0,-1-1 1,1 1-1,-1 0 0,0-1 1,1 1-1,-1 0 0,0 0 1,-1 0-1,-3-3 0,-3 0 9,1 1 0,-1 0-1,0 0 1,-1 1-1,1 0 1,-1 1-1,1 0 1,-11-1 0,-5-2-2530,104 25-8969,-41-15 1051</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6:29.430"/>
    </inkml:context>
    <inkml:brush xml:id="br0">
      <inkml:brushProperty name="width" value="0.025" units="cm"/>
      <inkml:brushProperty name="height" value="0.025" units="cm"/>
    </inkml:brush>
  </inkml:definitions>
  <inkml:trace contextRef="#ctx0" brushRef="#br0">44 42 8136,'0'0'8589,"4"-9"-7003,13-23-188,-17 36 2304,-11 35-2738,0-12-420,3-12-114,1 1 0,1-1 0,1 2-1,0-1 1,1 1 0,1-1 0,-2 21-1,5-36-405,1 0-1,-1 0 0,0 0 0,1 0 1,-1 0-1,1 0 0,-1 0 0,1-1 0,-1 1 1,1 0-1,-1 0 0,1-1 0,0 1 0,-1 0 1,1-1-1,0 1 0,0 0 0,0-1 1,0 1-1,-1-1 0,1 1 0,0-1 0,0 0 1,0 1-1,0-1 0,0 0 0,0 0 0,0 0 1,0 1-1,0-1 0,0 0 0,0 0 1,0-1-1,0 1 0,0 0 0,0 0 0,0 0 1,0-1-1,0 1 0,1-1 0,43-14 125,-25 3-125,-1-1 1,-1 0-1,28-28 0,-37 33-24,-1 0 0,0-1 1,-1 0-1,0-1 0,0 0 0,-1 0 0,0 0 0,8-22 1,-48 78-75,30-40 120,1 0 0,-1 0 0,2 1 0,-1-1 0,1 1 0,0 0 0,0-1 0,1 1 0,0 0 0,0 0 0,1 0 0,-1 0 0,2 11 0,0-16-37,0-1 0,-1 0 1,1 0-1,0-1 0,0 1 1,0 0-1,0 0 0,0 0 0,0 0 1,0-1-1,0 1 0,0 0 1,0-1-1,0 1 0,0-1 0,1 0 1,-1 1-1,0-1 0,0 0 1,1 0-1,-1 1 0,0-1 0,0 0 1,1 0-1,-1 0 0,2-1 1,36-4 124,-26-2-122,0 0 0,-1-1 0,1-1-1,-2 0 1,1 0 0,-1-1-1,-1 0 1,0-1 0,0 0-1,-1-1 1,14-24 0,-26 43 88,-1 0 1,1 0-1,1 1 1,0-1-1,0 1 1,0-1-1,1 1 1,0 0-1,0 0 0,1 12 1,1-19-83,-1 0 0,1 0-1,0-1 1,0 1 0,-1 0 0,1-1 0,0 1-1,0-1 1,0 1 0,0-1 0,0 1 0,0-1-1,0 0 1,0 1 0,0-1 0,0 0 0,0 0-1,0 0 1,0 0 0,0 0 0,0 0 0,0 0-1,0 0 1,0 0 0,2-1 0,28-4 155,-24 1-165,1-1 1,-1 1 0,-1-1 0,1-1 0,-1 1 0,0-1 0,0 0-1,0 0 1,-1-1 0,0 0 0,0 0 0,-1 0 0,7-15 0,19-27-257,-29 49 158,-9 29-91,4-21 68,0-2-12,1 1-1,0 0 0,0 0 0,1 0 0,-1 0 0,2 0 0,-1 1 0,1-1 0,0 0 0,0 12 0,1-19-130,1 1 0,-1 0 0,0-1-1,1 1 1,-1-1 0,1 1 0,-1-1 0,0 1 0,1-1 0,-1 1 0,1-1 0,0 1 0,-1-1 0,1 0 0,-1 1 0,1-1-1,-1 0 1,1 1 0,0-1 0,-1 0 0,1 0 0,0 0 0,-1 0 0,1 1 0,0-1 0,-1 0 0,1 0 0,1-1 0,13-1-8747,-7-5-1955</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6:30.040"/>
    </inkml:context>
    <inkml:brush xml:id="br0">
      <inkml:brushProperty name="width" value="0.025" units="cm"/>
      <inkml:brushProperty name="height" value="0.025" units="cm"/>
    </inkml:brush>
  </inkml:definitions>
  <inkml:trace contextRef="#ctx0" brushRef="#br0">62 1 13869,'0'0'10832,"2"9"-9775,2 9-594,-2 0 1,0 0 0,-1 1 0,-1-1 0,0 0-1,-2 0 1,-7 36 0,5-34-228,-5 18 488,2 0 0,-5 78-1,12-116-719,0 0 0,0 0 0,0-1 0,0 1-1,0 0 1,0 0 0,0 0 0,0 0-1,0 0 1,1 0 0,-1-1 0,0 1-1,0 0 1,0 0 0,0 0 0,0 0-1,0 0 1,0 0 0,1 0 0,-1 0-1,0 0 1,0 0 0,0 0 0,0 0-1,0 0 1,1 0 0,-1 0 0,0 0-1,0-1 1,0 2 0,0-1 0,0 0 0,1 0-1,-1 0 1,0 0 0,0 0 0,0 0-1,0 0 1,0 0 0,0 0 0,1 0-1,-1 0 1,0 0 0,0 0 0,0 0-1,0 0 1,0 0 0,0 1 0,0-1-1,1 0 1,-1 0 0,0 0 0,0 0-1,0 0 1,0 0 0,0 1 0,0-1-1,0 0 1,0 0 0,0 0 0,0 0-1,0 0 1,0 1 0,8-13 54,-6 2-189,1 0-1,-1 0 0,-1 0 0,0 0 0,0 0 0,-1 0 0,-1 0 0,1 0 0,-2 0 0,1 0 0,-1 0 0,-1 0 0,-4-11 0,7 21 135,0-1-1,0 0 0,-1 0 1,1 1-1,0-1 0,-1 0 1,1 1-1,0-1 1,-1 0-1,1 1 0,-1-1 1,1 1-1,-1-1 0,1 0 1,-1 1-1,0-1 0,1 1 1,-1 0-1,0-1 0,1 1 1,-1 0-1,0-1 0,1 1 1,-1 0-1,0 0 0,0-1 1,1 1-1,-1 0 0,0 0 1,0 0-1,1 0 1,-1 0-1,0 0 0,0 0 1,1 0-1,-1 0 0,0 1 1,0-1-1,1 0 0,-1 0 1,0 1-1,1-1 0,-1 0 1,0 1-1,1-1 0,-1 1 1,0-1-1,1 1 0,-1-1 1,1 1-1,-1-1 1,0 2-1,1-2 6,-1 1-1,0 0 1,1 0-1,0-1 1,-1 1 0,1 0-1,-1 0 1,1 0 0,0-1-1,-1 1 1,1 0-1,0 0 1,0 0 0,0 0-1,0 0 1,0 0-1,0 0 1,0-1 0,0 1-1,0 0 1,0 0 0,0 0-1,1 0 1,-1 0-1,0-1 1,1 1 0,-1 0-1,0 0 1,1 0 0,-1-1-1,1 1 1,0 0-1,-1-1 1,1 1 0,-1 0-1,1-1 1,0 1-1,1 0 1,5 2-50,1-1 0,0 0-1,0-1 1,0 0 0,-1 0 0,1 0 0,0-1-1,0 0 1,0-1 0,0 0 0,0 0-1,0-1 1,10-3 0,43-19-5114,-11-8-8449,-33 19 4610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6:01.470"/>
    </inkml:context>
    <inkml:brush xml:id="br0">
      <inkml:brushProperty name="width" value="0.025" units="cm"/>
      <inkml:brushProperty name="height" value="0.025" units="cm"/>
    </inkml:brush>
  </inkml:definitions>
  <inkml:trace contextRef="#ctx0" brushRef="#br0">49 0 13965,'0'0'609,"-29"57"800,17-19 577,5 5-1217,7 1 31,0 0-383,8-2-289,10-8-384,0-4-2179,0-11-2753</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6:30.383"/>
    </inkml:context>
    <inkml:brush xml:id="br0">
      <inkml:brushProperty name="width" value="0.025" units="cm"/>
      <inkml:brushProperty name="height" value="0.025" units="cm"/>
    </inkml:brush>
  </inkml:definitions>
  <inkml:trace contextRef="#ctx0" brushRef="#br0">152 0 7783,'0'0'17446,"-11"2"-15684,-3 0-1080,-1 0 0,1 2 0,-24 8-1,35-11-620,-1 0-1,1 0 0,0 0 1,0 0-1,0 0 0,1 1 0,-1 0 1,0-1-1,0 1 0,1 0 0,-1 0 1,1 1-1,0-1 0,0 0 0,0 1 1,0-1-1,0 1 0,0 0 0,1 0 1,-1-1-1,1 1 0,0 0 0,0 0 1,0 1-1,0-1 0,0 0 0,0 6 1,2-8-67,-1 0 0,1 0 1,-1 0-1,1 0 1,0 0-1,0-1 0,-1 1 1,1 0-1,0 0 0,0-1 1,0 1-1,0 0 0,0-1 1,0 1-1,0-1 0,0 1 1,0-1-1,0 0 0,0 1 1,1-1-1,-1 0 1,0 0-1,0 0 0,2 0 1,36 4-584,-32-4 304,23 2-798,-20-3 837,0 1 0,0 0 0,0 1 0,1 0 0,-1 1 0,0 0 0,0 1 0,-1 0 0,1 0 0,0 1 0,12 7 0,-21-11 285,-1 1 1,1-1 0,-1 1-1,1-1 1,-1 1 0,1-1-1,-1 1 1,1 0 0,-1-1-1,1 1 1,-1-1 0,0 1-1,1 0 1,-1-1 0,0 1-1,0 0 1,1 0 0,-1-1-1,0 1 1,0 0 0,0-1-1,0 1 1,0 0 0,0 0-1,0-1 1,0 1 0,0 0-1,0 1 1,-16 16 1207,-34 9 553,46-25-1705,-155 59 1709,156-59-1473,1 0-3078</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6:55.050"/>
    </inkml:context>
    <inkml:brush xml:id="br0">
      <inkml:brushProperty name="width" value="0.025" units="cm"/>
      <inkml:brushProperty name="height" value="0.025" units="cm"/>
    </inkml:brush>
  </inkml:definitions>
  <inkml:trace contextRef="#ctx0" brushRef="#br0">239 26 9801,'0'0'14558,"-11"-4"-14168,4 2-325,4 0-41,0 1-1,0-1 0,0 1 1,0 0-1,-1 1 1,1-1-1,0 0 0,-1 1 1,1 0-1,0 0 1,-1 0-1,1 0 0,0 0 1,-1 1-1,1-1 0,0 1 1,0 0-1,-1 0 1,1 0-1,0 0 0,0 1 1,-3 1-1,-9 8 161,1 1 0,0 1 1,0 0-1,1 0 0,-19 28 0,27-34-74,0 0 0,0 0 0,1 1 0,0 0 0,1 0 0,0 0 0,0 0 0,0 1 0,1-1 0,1 1 0,-1-1 0,1 1 0,1 0 0,0 12 0,1-19-101,-1 0 1,1 0-1,0 0 1,0 0-1,0 0 1,0 0-1,0 0 1,1 0-1,-1-1 1,1 1-1,-1 0 1,1-1-1,-1 1 1,1-1 0,0 0-1,0 1 1,0-1-1,0 0 1,0 0-1,0 0 1,0 0-1,0-1 1,0 1-1,0-1 1,0 1-1,1-1 1,-1 0-1,0 1 1,0-1-1,5-1 1,3 2 11,0-2 0,-1 1 0,1-1 0,0 0 0,18-6 0,-15 2-9,-1 0-1,0 0 1,-1-1-1,1-1 1,-1 0 0,0-1-1,-1 0 1,0 0-1,10-11 1,-14 13 67,0-1 1,-1 1-1,0-1 1,0 0-1,-1 0 1,0 0-1,0-1 1,0 0 0,-1 1-1,-1-1 1,1-1-1,-1 1 1,0 0-1,-1 0 1,1-11-1,-3 15-49,1 1 0,-1-1 0,0 1 0,0 0 1,-1 0-1,1 0 0,-1 0 0,1 0 0,-1 0 0,0 0 0,0 0 0,0 0 0,0 1 0,-1-1 0,1 1 0,-1 0 0,0 0 0,1 0 0,-1 0 0,0 0 0,0 0 0,0 1 0,0 0 0,-1-1 0,-3 0 0,0-1-167,1 1 0,-1 0 0,0 1-1,0-1 1,1 1 0,-1 1-1,0-1 1,0 1 0,0 0 0,0 0-1,0 1 1,-8 2 0,15-3-21,-1 1 1,0-1-1,0 0 1,1 1-1,-1-1 1,0 1-1,0-1 1,1 1-1,-1 0 1,1-1-1,-1 1 1,1 0-1,-1-1 1,1 1-1,-1 0 1,1 0-1,-1-1 1,1 1-1,0 0 1,0 0-1,-1 0 1,1 0 0,0 1-1,0-1-177,0 0-1,0-1 1,0 1 0,0 0-1,0 0 1,0 0 0,0-1-1,0 1 1,0 0-1,1 0 1,-1 0 0,0-1-1,1 1 1,-1 0 0,0-1-1,1 1 1,-1 0 0,1-1-1,-1 1 1,1 0-1,-1-1 1,1 1 0,0-1-1,-1 1 1,1-1 0,0 1-1,1 0 1,16 5-7881</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6:56.356"/>
    </inkml:context>
    <inkml:brush xml:id="br0">
      <inkml:brushProperty name="width" value="0.025" units="cm"/>
      <inkml:brushProperty name="height" value="0.025" units="cm"/>
    </inkml:brush>
  </inkml:definitions>
  <inkml:trace contextRef="#ctx0" brushRef="#br0">22 25 9097,'0'0'16618,"-3"10"-16025,-2 4-267,1 0 0,1 0 0,0 1 0,1-1 1,1 1-1,0 0 0,1-1 0,3 23 1,-3-36-303,1 1 1,0 0-1,0-1 1,-1 1 0,1 0-1,1-1 1,-1 1-1,0-1 1,0 0-1,0 1 1,1-1 0,-1 0-1,1 0 1,-1 0-1,1 0 1,0 0 0,-1 0-1,1 0 1,0 0-1,-1-1 1,1 1-1,0-1 1,0 1 0,0-1-1,-1 0 1,1 1-1,0-1 1,0 0-1,0 0 1,0-1 0,0 1-1,0 0 1,-1-1-1,1 1 1,0-1 0,3-1-1,2 1 13,-1-2 0,1 1 1,-1-1-1,1 0 0,-1 0 0,0-1 0,0 1 0,9-8 1,-9 5-20,-1 1 0,1-1 0,-1 0 0,0-1 0,-1 1 0,1-1 1,-1 0-1,-1 0 0,1 0 0,-1-1 0,-1 1 0,1-1 0,-1 0 1,0 1-1,-1-1 0,0 0 0,0 0 0,-1 0 0,0-9 1,0 16-14,0 0 1,0 0-1,0 0 1,-1 0 0,1-1-1,0 1 1,0 0 0,-1 0-1,1 0 1,0 0 0,-1 0-1,1 0 1,-1 1 0,1-1-1,-1 0 1,0 0 0,1 0-1,-1 0 1,0 1-1,0-1 1,1 0 0,-1 1-1,0-1 1,0 0 0,0 1-1,0-1 1,0 1 0,0 0-1,0-1 1,0 1 0,0 0-1,0-1 1,0 1 0,0 0-1,0 0 1,0 0 0,0 0-1,0 0 1,0 0-1,-1 0 1,1 0 0,0 1-1,0-1 1,0 0 0,0 1-1,-1 0 1,-1 0 4,0 0-1,0 0 1,0 1 0,0-1 0,0 1-1,0 0 1,0 0 0,1 0-1,-1 0 1,1 0 0,-1 1-1,1-1 1,0 1 0,-2 3 0,2-2 5,0 0 0,0 0 0,0 0 0,1 1 0,0-1 0,0 1 0,0-1 0,1 1 0,-1-1 0,1 1 0,0-1 0,0 1 0,1-1 0,1 7 0,-2-9-12,1 1 1,0-1-1,0 0 1,0 0-1,0 0 1,0 0-1,1 0 0,-1 0 1,0 0-1,1-1 1,0 1-1,-1 0 1,1-1-1,0 1 1,0-1-1,0 0 1,0 0-1,0 0 1,0 0-1,0 0 0,0 0 1,0 0-1,1 0 1,-1-1-1,0 0 1,1 1-1,-1-1 1,5 0-1,2 0-54,1 0 0,-1-1 0,0 0 0,0-1 0,1 0 0,-1-1-1,0 1 1,-1-2 0,15-6 0,-19 8 31,-1 0 0,1 0 0,-1 0 0,0 0 0,1 0 0,-1-1 0,0 0 0,-1 1 0,1-1 0,0 0 0,-1-1 0,1 1 0,-1 0 1,0-1-1,0 1 0,-1-1 0,1 0 0,-1 1 0,1-1 0,-1 0 0,-1 0 0,1 0 0,0 0 0,-1 0 0,0-5 0,-1 8 20,0 0 0,0-1 1,0 1-1,0 0 0,-1-1 1,1 1-1,0 0 0,-1 0 0,1 0 1,-1 0-1,1 0 0,-1 1 1,0-1-1,1 0 0,-1 1 1,0-1-1,1 1 0,-1 0 0,0-1 1,0 1-1,1 0 0,-1 0 1,0 0-1,0 0 0,0 0 0,1 1 1,-1-1-1,0 1 0,1-1 1,-1 1-1,0-1 0,1 1 0,-1 0 1,1 0-1,-1 0 0,-1 1 1,0 8 8,1-1 1,0 0-1,1 1 1,0 0-1,0-1 1,1 1-1,1 0 1,1 10-1,-1-18-9,0 0 0,0-1 1,0 1-1,0 0 0,0 0 0,0-1 0,1 1 0,-1-1 1,1 1-1,-1-1 0,1 0 0,0 1 0,-1-1 1,1 0-1,0 0 0,0 0 0,0 0 0,0-1 0,0 1 1,0 0-1,0-1 0,0 1 0,0-1 0,0 0 1,0 0-1,0 0 0,4 0 0,5 1-16,0-1 0,0 0 0,22-2 0,-28-1 7,0 1 0,1-1 0,-2 0 0,1 0 0,0 0-1,0-1 1,-1 0 0,0 0 0,0 0 0,0 0 0,0-1-1,-1 1 1,4-8 0,-6 5-255,10 6 676,2 0-1676,-13 1 1093,1 0-1,-1 0 1,0 0-1,1 0 1,-1 0-1,0-1 1,1 1-1,-1 0 1,0 0 0,0 0-1,1-1 1,-1 1-1,0 0 1,0 0-1,1-1 1,-1 1-1,0 0 1,0 0-1,0-1 1,1 1-1,-1 0 1,0-1-1,0 1 1,0 0-1,0-1 1,0 1-1,0 0 1,0-1-1,1 1 1,-1 0-1,0-1 1</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6:56.860"/>
    </inkml:context>
    <inkml:brush xml:id="br0">
      <inkml:brushProperty name="width" value="0.025" units="cm"/>
      <inkml:brushProperty name="height" value="0.025" units="cm"/>
    </inkml:brush>
  </inkml:definitions>
  <inkml:trace contextRef="#ctx0" brushRef="#br0">10 156 12684,'0'0'206,"0"0"-1,0 1 1,-1-1-1,1 0 1,0 0 0,0 0-1,-1 0 1,1 0-1,0 0 1,-1 0 0,1 0-1,0 0 1,0 0-1,-1 0 1,1 0 0,0 0-1,-1 0 1,1 0-1,0 0 1,0 0 0,-1 0-1,1 0 1,0 0-1,0 0 1,-1-1 0,1 1-1,0 0 1,0 0-1,-1 0 1,1 0 0,0-1-1,0 1 1,0 0-1,-1 0 1,1-1 0,0 1-1,0 0 1,0 0-1,0-1 1,0 1 0,-1 0-1,1 0 1,0-1-1,0 1 1,0 0 0,0 0-1,0-1 1,0 1-1,0 0 1,0-1 0,0 1-1,0 0 1,0 0-1,0-1 1,0 1 0,18-18 2428,30-13-2486,-44 29-21,0 0 1,1 0-1,0 0 0,-1 0 0,1 1 1,0 0-1,0 0 0,8-1 0,-12 2-93,0 0-1,1 0 0,-1 0 0,0 0 0,0 1 0,0-1 1,0 0-1,0 1 0,1-1 0,-1 0 0,0 1 0,0-1 1,0 1-1,0 0 0,0-1 0,0 1 0,0 0 0,-1 0 1,1 0-1,0-1 0,0 1 0,0 0 0,-1 0 0,1 0 0,-1 0 1,1 0-1,-1 0 0,1 1 0,-1-1 0,1 0 0,-1 0 1,0 0-1,0 0 0,1 0 0,-1 1 0,0-1 0,0 0 1,0 0-1,-1 2 0,1 7 220,-1-1 1,-1 0 0,0 1-1,0-1 1,0 0 0,-1 0-1,-1 0 1,0 0 0,-8 15-1,9-18 88,14-63 97,-5 26-438,-1-1 0,-2 0 0,-1-45 0,40 99 0,-31-18-490,-1 0 0,1 0 1,-1-1-1,1-1 0,16 2 0,-13-3-1458,0 0 1,0-2-1,29-2 0,-2-8-10320</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6:57.673"/>
    </inkml:context>
    <inkml:brush xml:id="br0">
      <inkml:brushProperty name="width" value="0.025" units="cm"/>
      <inkml:brushProperty name="height" value="0.025" units="cm"/>
    </inkml:brush>
  </inkml:definitions>
  <inkml:trace contextRef="#ctx0" brushRef="#br0">130 88 4388,'0'0'8472,"4"-8"-5808,13-25-422,-17 32-2159,0 1 1,0 0-1,0-1 0,0 1 0,1 0 1,-1-1-1,0 1 0,0 0 0,0-1 1,0 1-1,0 0 0,0-1 0,0 1 1,0-1-1,0 1 0,0 0 0,0-1 1,0 1-1,0 0 0,0-1 0,0 1 1,0 0-1,0-1 0,0 1 0,-1 0 1,1-1-1,0 1 0,0 0 0,0-1 1,-1 1-1,1 0 0,0 0 0,0-1 0,-1 1 1,1 0-1,0 0 0,0-1 0,-1 1 1,1 0-1,0 0 0,-1 0 0,1 0 1,0-1-1,-1 1 0,1 0 0,-1 0 1,1 0-1,0 0 0,-1 0 0,1 0 1,0 0-1,-1 0 0,1 0 0,0 0 1,-1 0-1,1 0 0,0 0 0,-1 1 1,0-1-1,-19 4 559,11 1-361,-1 0-1,1 0 0,1 1 1,-1 0-1,1 1 0,0 0 0,-8 9 1,12-12-151,0 0 1,0 1 0,0-1 0,1 1 0,-1 0-1,1 0 1,0 1 0,1-1 0,-1 0-1,1 1 1,0 0 0,0 0 0,-1 10 0,3-16-127,0 1 1,0-1-1,0 0 1,0 0-1,0 1 1,0-1 0,0 0-1,0 0 1,0 0-1,0 1 1,0-1-1,0 0 1,1 0-1,-1 0 1,0 1 0,0-1-1,0 0 1,0 0-1,0 0 1,0 1-1,1-1 1,-1 0-1,0 0 1,0 0-1,0 0 1,0 0 0,1 0-1,-1 1 1,0-1-1,0 0 1,0 0-1,1 0 1,-1 0-1,0 0 1,0 0 0,1 0-1,-1 0 1,0 0-1,0 0 1,0 0-1,1 0 1,-1 0-1,0 0 1,15-5 95,9-12 16,4-10-25,-2-2 0,-1 0-1,30-47 1,-66 98-46,2 1 1,0-1-1,2 1 1,1 1-1,0 0 0,2-1 1,-2 33-1,6-55-75,0 1 0,0-1 0,0 1-1,1-1 1,-1 0 0,0 1 0,1-1 0,-1 0-1,1 0 1,-1 1 0,1-1 0,0 0 0,0 0-1,0 0 1,-1 0 0,1 0 0,0 0 0,0 0 0,0 0-1,0 0 1,1 0 0,-1 0 0,0-1 0,0 1-1,0 0 1,1-1 0,-1 1 0,0-1 0,1 0 0,-1 1-1,0-1 1,1 0 0,-1 0 0,0 0 0,1 0-1,-1 0 1,1 0 0,-1 0 0,0 0 0,1 0 0,-1-1-1,2 0 1,4 0-736,-1 0 0,1-1 0,0 0 0,-1 0 0,1 0 0,-1-1 0,9-5 0,16-16-6174</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6:58.285"/>
    </inkml:context>
    <inkml:brush xml:id="br0">
      <inkml:brushProperty name="width" value="0.025" units="cm"/>
      <inkml:brushProperty name="height" value="0.025" units="cm"/>
    </inkml:brush>
  </inkml:definitions>
  <inkml:trace contextRef="#ctx0" brushRef="#br0">1 1 2947,'0'0'96</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6:58.968"/>
    </inkml:context>
    <inkml:brush xml:id="br0">
      <inkml:brushProperty name="width" value="0.025" units="cm"/>
      <inkml:brushProperty name="height" value="0.025" units="cm"/>
    </inkml:brush>
  </inkml:definitions>
  <inkml:trace contextRef="#ctx0" brushRef="#br0">56 18 7687,'0'0'12786,"1"12"-11831,-2 22-563,-1 0 0,-2 0 0,-1-1 0,-13 44-1,18-76-389,-7 28 426,0 0 0,2 1 0,-2 40 0,7-69-431,0 0 1,0 0-1,-1 0 1,1-1-1,0 1 0,0 0 1,0 0-1,1 0 0,-1-1 1,0 1-1,0 0 0,0 0 1,0 0-1,1-1 0,-1 1 1,0 0-1,1 0 1,-1-1-1,1 1 0,-1 0 1,1-1-1,-1 1 0,1 0 1,-1-1-1,1 1 0,0-1 1,-1 1-1,1-1 1,0 1-1,0 0 0,1-1-17,-1-1-1,1 1 1,-1 0-1,1 0 1,-1 0-1,1-1 0,-1 1 1,0-1-1,1 1 1,-1-1-1,1 0 1,-1 1-1,0-1 1,0 0-1,2-1 1,41-41-1374,-29 23 626,-1-2 1,-1 0-1,-1-1 1,-1 0-1,14-42 0,25-125 1580,-49 188-771,0-2 1483,-1 7-494,-1 18-23,-7 34-175,-9 6-447,9-35 179,0 1 1,2-1-1,0 2 1,2-1-1,2 0 1,0 1-1,3 30 1,-1-57-592,0 1 0,1 0 0,-1-1 0,1 1 0,0-1 0,0 1 0,0-1 1,-1 1-1,1-1 0,0 1 0,1-1 0,-1 0 0,0 0 0,0 1 0,1-1 0,-1 0 0,0 0 0,1 0 0,-1-1 0,1 1 0,-1 0 0,1 0 1,0-1-1,-1 1 0,1-1 0,2 1 0,22 0-2635,-3-11-3927,-7-6-6249</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03.602"/>
    </inkml:context>
    <inkml:brush xml:id="br0">
      <inkml:brushProperty name="width" value="0.025" units="cm"/>
      <inkml:brushProperty name="height" value="0.025" units="cm"/>
    </inkml:brush>
  </inkml:definitions>
  <inkml:trace contextRef="#ctx0" brushRef="#br0">9 37 11179,'3'-10'1654,"5"-13"2865,-4 19-1744,-2 12 112,2 148 1621,-29 77-2375,25-229-2138,-4 30 443,7-26-149,7-20-152,-2-6-272,0 0-1,-1 0 1,-1-1-1,0 0 1,-2 0-1,0 0 1,-1-1-1,-1 1 1,-1-1-1,-1 1 1,0-1-1,-5-24 1,5 43 129,1 0 1,-1 0 0,0 0-1,0 0 1,0 0 0,0 0 0,0 0-1,-1 0 1,1 0 0,0 0 0,0 0-1,-1 0 1,1 0 0,-1 0 0,1 0-1,-1 0 1,1 0 0,-1 0 0,0 0-1,1 0 1,-1 0 0,0 0-1,1 1 1,-1-1 0,0 0 0,0 1-1,0-1 1,0 1 0,0-1 0,0 1-1,0-1 1,-2 0 0,2 2 6,0 0-1,0 0 1,0 0 0,0 0 0,0 0-1,0 0 1,0 0 0,0 0 0,0 0-1,0 0 1,0 1 0,1-1 0,-1 0-1,1 1 1,-1-1 0,1 0 0,-1 1-1,1-1 1,0 0 0,0 1 0,-1-1-1,1 1 1,0-1 0,1 2 0,-2 5 58,0 0 1,1 1 0,0-1-1,1 0 1,0 0 0,0 0 0,0 0-1,1 0 1,5 12 0,-6-17-44,1 0 1,0 0-1,0 0 1,0 0-1,0 0 1,1 0-1,-1-1 1,1 1-1,-1-1 1,1 0-1,0 1 1,0-1-1,0 0 1,0-1-1,1 1 1,-1-1-1,0 1 1,1-1-1,-1 0 1,1 0-1,-1 0 1,1-1-1,5 1 1,3-1-3,-1 0 0,0-1 1,0 0-1,1-1 0,-1 0 0,0-1 1,0 0-1,-1 0 0,1-2 1,-1 1-1,0-1 0,0-1 1,0 1-1,-1-2 0,0 1 0,9-9 1,-10 8-11,0-1 1,0 1-1,-1-1 1,-1 0 0,1-1-1,-1 1 1,-1-1-1,1-1 1,-1 1 0,-1-1-1,0 0 1,0 0-1,-1 0 1,-1 0 0,1-1-1,-2 1 1,2-14-1,-3 23-5,0 1-1,0 0 1,0-1-1,0 1 1,0 0-1,0-1 0,0 1 1,0 0-1,0-1 1,0 1-1,0 0 1,0-1-1,0 1 1,-1 0-1,1-1 0,0 1 1,0 0-1,0-1 1,0 1-1,0 0 1,-1 0-1,1-1 1,0 1-1,0 0 0,-1 0 1,1-1-1,0 1 1,0 0-1,-1 0 1,1 0-1,0-1 1,-1 1-1,1 0 1,0 0-1,-1 0 0,1 0 1,0 0-1,-1 0 1,1 0-1,0 0 1,-1 0-1,1 0 1,0 0-1,-1 0 0,1 0 1,0 0-1,-1 0 1,1 0-1,0 0 1,-1 0-1,1 0 1,0 0-1,0 0 0,-1 1 1,1-1-1,0 0 1,-1 0-1,1 0 1,0 1-1,0-1 1,-1 0-1,1 0 0,0 1 1,-20 17-49,6 2 60,0 0 0,2 2-1,0-1 1,-13 35 0,19-41 83,1-1-1,1 1 0,0 0 1,1 1-1,1-1 1,0 1-1,1-1 0,1 20 1,0-33-89,1 0 1,-1 1 0,1-1-1,0 0 1,-1 0 0,1 0 0,0-1-1,0 1 1,0 0 0,1 0-1,-1 0 1,0-1 0,1 1 0,-1 0-1,1-1 1,-1 0 0,1 1-1,0-1 1,0 0 0,0 0 0,-1 0-1,1 0 1,0 0 0,0 0-1,0 0 1,0-1 0,1 1-1,-1-1 1,0 0 0,0 1 0,0-1-1,0 0 1,0 0 0,1-1-1,3 0 1,3 1 10,1-1 0,-1-1 0,0 0 0,0 0-1,0-1 1,0 0 0,10-5 0,-6 1-25,0-1 1,0 0-1,0-1 0,-1-1 1,-1 0-1,11-12 1,-16 17 3,-1-1 0,-1 0 0,1 0 0,-1 0 0,0 0 1,0-1-1,-1 1 0,0-1 0,0 0 0,-1 0 0,0 0 1,0 0-1,0 0 0,0-12 0,-2 19 6,0-1 0,0 1 0,0 0 1,0-1-1,0 1 0,-1 0 0,1-1 0,0 1 0,0 0 0,0 0 0,-1-1 1,1 1-1,0 0 0,0 0 0,-1-1 0,1 1 0,0 0 0,0 0 0,-1 0 1,1 0-1,0-1 0,-1 1 0,1 0 0,0 0 0,-1 0 0,1 0 0,0 0 1,-1 0-1,1 0 0,0 0 0,-1 0 0,1 0 0,0 0 0,-1 0 0,1 0 1,0 0-1,0 0 0,-1 0 0,1 0 0,0 0 0,-1 1 0,1-1 0,0 0 1,-1 0-1,1 0 0,0 0 0,0 1 0,-1-1 0,1 0 0,0 0 0,0 1 1,-1-1-1,-16 12 52,11-6 54,-1 1 1,1 0-1,1 0 0,-1 1 1,1-1-1,0 1 1,1 1-1,0-1 1,0 0-1,1 1 0,0 0 1,1 0-1,0 0 1,-2 15-1,4-23-113,1 0 0,-1 1 0,1-1 0,0 1 0,-1-1 0,1 0 0,0 1 0,0-1 0,0 0 0,-1 0 0,1 0 1,1 0-1,-1 0 0,0 0 0,0 0 0,0 0 0,0 0 0,1 0 0,-1 0 0,0-1 0,1 1 0,-1-1 0,1 1 0,-1-1 0,1 1 0,-1-1 0,0 0 0,1 0 0,-1 0 0,1 0 0,-1 0 0,4 0 0,53-2-3962,-56 1 3646,31-6-6787,1-9-6263</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05.399"/>
    </inkml:context>
    <inkml:brush xml:id="br0">
      <inkml:brushProperty name="width" value="0.025" units="cm"/>
      <inkml:brushProperty name="height" value="0.025" units="cm"/>
    </inkml:brush>
  </inkml:definitions>
  <inkml:trace contextRef="#ctx0" brushRef="#br0">15 100 6598,'-1'0'452,"0"0"0,1 0 0,-1 0 0,0 0 0,1 1-1,-1-1 1,0 0 0,1 1 0,-1-1 0,0 1 0,1-1 0,-1 1-1,1-1 1,-1 1 0,1-1 0,-1 1 0,1-1 0,-1 1 0,1 0 0,0-1-1,-1 1 1,1 0 0,0-1 0,-1 1 0,1 0 0,0 1 0,1-1-213,-1 0 0,1 0 0,0 0 0,1-1 0,-1 1 1,0 0-1,0 0 0,0 0 0,0-1 0,1 1 0,-1-1 0,0 1 1,0-1-1,1 1 0,-1-1 0,2 0 0,7 3 199,0-1 0,1 0 0,-1 0 0,1-1 0,-1-1-1,1 0 1,-1 0 0,11-2 0,-12 0-406,0 0 0,0 0 0,-1 0 0,1-1 0,-1 0 0,0-1 0,0 0 0,0 0 0,0-1 0,-1 0 0,0 0 0,0-1 0,0 0 0,0 0 0,8-10 0,-14 15-28,0 0 1,0-1 0,0 1-1,0 0 1,0 0 0,-1 0-1,1 0 1,0-1 0,0 1-1,-1 0 1,1-1 0,-1 1-1,1-1 1,-1 1 0,0 0-1,1-1 1,-1 1 0,0-1-1,0 1 1,0-1 0,0 1-1,0-1 1,-1 1 0,1-1-1,0 1 1,-1-1 0,0 0-1,0 0-1,-1 0 0,1 1-1,-1 0 1,0-1 0,0 1-1,0 0 1,1 0 0,-1 0 0,0 0-1,0 0 1,0 1 0,-1-1-1,1 0 1,0 1 0,-4-1-1,-10 0 4,0 0 0,1 1 0,-30 4 0,39-3 49,-1 0-1,0 1 1,1 1-1,-1-1 1,1 1-1,0 0 1,0 0-1,0 1 1,0-1-1,0 2 1,1-1-1,0 0 1,0 1-1,0 0 1,0 0-1,1 1 1,0-1-1,0 1 1,0 0-1,1 0 1,0 0-1,0 0 1,1 1-1,-1-1 1,1 1-1,1 0 1,-1-1-1,1 1 1,1 0 0,-1 0-1,1 0 1,0 7-1,1-12-46,-1 0 0,1 0 0,0 0 0,-1 0 0,1 0 0,0 0 0,0 0 1,0 0-1,0 0 0,1 0 0,-1 0 0,0-1 0,1 1 0,-1 0 0,1-1 0,0 0 0,0 1 0,-1-1 0,1 0 0,0 0 0,0 0 0,0 0 0,0 0 0,0 0 0,0 0 1,0-1-1,1 1 0,3 0 0,8 1-214,0 0 0,0-1 0,18-1 1,-24 0-81,5 0-1158,0 0 1,1-1-1,-1-1 1,24-6-1,4-8-6035</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05.773"/>
    </inkml:context>
    <inkml:brush xml:id="br0">
      <inkml:brushProperty name="width" value="0.025" units="cm"/>
      <inkml:brushProperty name="height" value="0.025" units="cm"/>
    </inkml:brush>
  </inkml:definitions>
  <inkml:trace contextRef="#ctx0" brushRef="#br0">229 2 14318,'0'0'7639,"-11"-1"-6385,5 1-1115,0-1 0,0 1 0,-1 0-1,1 1 1,0-1 0,0 1 0,0 1 0,0-1-1,0 1 1,1 0 0,-1 0 0,0 1 0,1-1-1,0 1 1,-1 1 0,1-1 0,0 1 0,-6 6-1,-53 52 2133,59-57-2135,1 0 0,0 1 0,1-1 0,-1 1 0,1-1 0,0 1 0,1 0 0,-1 0 0,1 0 0,0 1 0,-1 8 0,3-14-134,0 0 0,0 0 1,0 0-1,0 0 0,0 0 1,0 0-1,0 0 0,0 0 1,1 0-1,-1 0 0,0 0 1,1 0-1,-1 0 0,1 0 1,-1 0-1,1 0 0,0 0 1,-1 0-1,1-1 0,0 1 1,-1 0-1,1 0 0,0-1 1,0 1-1,0-1 0,0 1 1,0-1-1,-1 1 0,1-1 1,0 1-1,0-1 0,0 0 1,0 1-1,0-1 0,2 0 1,44 1-528,-34-2 122,1 0-500,-1 0 0,0-1 0,0 0 0,18-6-1,22-12-5166,-11 0-1777</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6:01.813"/>
    </inkml:context>
    <inkml:brush xml:id="br0">
      <inkml:brushProperty name="width" value="0.025" units="cm"/>
      <inkml:brushProperty name="height" value="0.025" units="cm"/>
    </inkml:brush>
  </inkml:definitions>
  <inkml:trace contextRef="#ctx0" brushRef="#br0">31 301 14894,'0'0'1746,"-6"-9"298,-16-29 289,22 37-2260,-1-1 0,1 0 0,-1 1 0,1-1 0,0 0 0,0 0-1,0 1 1,0-1 0,0 0 0,0 0 0,1 1 0,-1-1 0,1 0 0,-1 1-1,1-1 1,-1 0 0,1 1 0,0-1 0,0 1 0,0-1 0,0 1 0,0-1-1,0 1 1,0 0 0,0-1 0,1 1 0,-1 0 0,0 0 0,1 0 0,-1 0 0,1 0-1,2-1 1,3-3 154,38-27 262,1 2 1,2 2-1,1 3 0,0 1 1,59-18-1,-99 38-469,1 1-1,0 0 1,0 1-1,0 0 1,19-2 0,-29 4-19,0 1 1,0-1 0,1 0 0,-1 0 0,0 0 0,1 0 0,-1 0-1,0 1 1,0-1 0,0 0 0,1 0 0,-1 0 0,0 1 0,0-1-1,0 0 1,1 1 0,-1-1 0,0 0 0,0 0 0,0 1 0,0-1-1,0 0 1,0 1 0,1-1 0,-1 0 0,0 0 0,0 1-1,0-1 1,0 0 0,0 1 0,0-1 0,0 0 0,-1 1 0,1-1-1,0 0 1,0 1 0,0-1 0,0 0 0,0 0 0,0 1 0,0-1-1,-1 0 1,1 0 0,0 1 0,0-1 0,0 0 0,-1 0 0,1 1-1,0-1 1,0 0 0,-1 0 0,1 1 0,-11 14 161,-93 67 1182,102-79-1614,16-2-21429</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06.225"/>
    </inkml:context>
    <inkml:brush xml:id="br0">
      <inkml:brushProperty name="width" value="0.025" units="cm"/>
      <inkml:brushProperty name="height" value="0.025" units="cm"/>
    </inkml:brush>
  </inkml:definitions>
  <inkml:trace contextRef="#ctx0" brushRef="#br0">133 9 7335,'0'0'14189,"-9"-3"-12197,7 2-1837,-1 0 0,0 0 0,1 0 0,-1 1 0,0-1 1,0 1-1,1-1 0,-1 1 0,0 0 0,0 0 1,0 0-1,1 1 0,-1-1 0,0 1 0,0-1 0,0 1 1,1 0-1,-1 0 0,1 0 0,-1 0 0,1 1 1,-1-1-1,1 1 0,-1-1 0,1 1 0,0 0 0,0 0 1,-3 4-1,0-2 27,1 2 0,0-1-1,0 0 1,0 1 0,1 0 0,-1-1 0,1 1 0,1 1-1,-1-1 1,1 0 0,0 1 0,1-1 0,-1 1 0,1 0-1,0 8 1,2-14-177,-1 0 0,1 0-1,0 0 1,0 0-1,-1 0 1,1 0 0,0 0-1,0-1 1,0 1 0,0 0-1,0-1 1,0 1 0,0 0-1,0-1 1,1 0 0,-1 1-1,0-1 1,0 0 0,0 1-1,0-1 1,1 0-1,-1 0 1,0 0 0,0 0-1,1 0 1,-1 0 0,0 0-1,0-1 1,2 1 0,38-7 53,-28 1-207,0 0 0,0 0 0,0-2 1,18-14-1,-23 16 71,0 0 0,0 0 1,0 1-1,1 0 0,0 0 1,0 1-1,0 0 0,0 1 1,1 0-1,-1 0 0,17-2 1,-25 6 84,0 0 0,0 0 0,0 0 1,0 0-1,0 0 0,0 0 1,0 0-1,-1 1 0,1-1 1,0 0-1,-1 0 0,1 1 0,-1-1 1,1 0-1,-1 1 0,0-1 1,0 0-1,0 1 0,1-1 1,-1 1-1,0-1 0,-1 0 0,1 1 1,0-1-1,0 0 0,-1 3 1,-4 42 638,4-45-622,1-1 0,0 1 0,0 0 1,0 0-1,0-1 0,-1 1 0,1 0 0,0 0 0,0-1 0,1 1 1,-1 0-1,0 0 0,0-1 0,0 1 0,0 0 0,1 0 1,-1-1-1,0 1 0,1 0 0,-1-1 0,0 1 0,1 0 0,-1-1 1,1 1-1,-1 0 0,1-1 0,-1 1 0,2 0 0,-1-1-4,1 1-1,0-1 0,-1 1 1,1-1-1,-1 0 0,1 0 1,-1 0-1,1 0 0,0 0 1,-1 0-1,1 0 0,-1 0 1,3-1-1,59-24-209,-49 19 60,-7 2 2,1 1 0,0 1 0,0-1 0,0 1 0,0 0 0,15 0-1,-22 2 129,-1 1 0,1-1-1,0 1 1,-1 0 0,1-1-1,-1 1 1,1 0 0,-1 0 0,0 0-1,1-1 1,-1 1 0,0 0-1,1 0 1,-1 0 0,0 0-1,0 0 1,0-1 0,0 1-1,0 0 1,0 0 0,0 0-1,0 0 1,0 0 0,0 0-1,0 0 1,0-1 0,-1 2-1,0 0 3,1-1-1,0 0 1,0 0-1,0 0 1,-1 0-1,1 1 1,0-1-1,0 0 1,1 0-1,-1 0 1,0 1-1,0-1 1,0 0-1,1 0 1,-1 0-1,1 0 1,-1 0-1,1 0 1,-1 0-1,1 0 1,0 0-1,-1 0 1,2 1-1,3-1-230,-1-1 1,0 1-1,0-1 0,1 0 1,-1-1-1,0 1 0,1-1 1,-1 0-1,0 0 0,0 0 1,0-1-1,6-2 0,48-28-7256,-36 18 3337,13-5-3630</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07.005"/>
    </inkml:context>
    <inkml:brush xml:id="br0">
      <inkml:brushProperty name="width" value="0.025" units="cm"/>
      <inkml:brushProperty name="height" value="0.025" units="cm"/>
    </inkml:brush>
  </inkml:definitions>
  <inkml:trace contextRef="#ctx0" brushRef="#br0">146 5 5926,'0'0'15444,"-10"2"-13224,-3 0-1405,0 1 0,0 1 0,1 0 0,-20 10 0,28-13-737,1 0 0,0 1-1,0-1 1,0 1 0,0 0 0,1 0-1,-1 0 1,0 0 0,1 1 0,-1-1-1,1 1 1,0-1 0,0 1-1,0 0 1,0 0 0,1 0 0,-1 0-1,1 0 1,-1 0 0,1 1 0,0-1-1,1 0 1,-1 1 0,0-1-1,1 1 1,0-1 0,0 5 0,0-7-75,1 0 0,0 0 0,0 1 1,0-1-1,0 0 0,0 0 1,0 0-1,0 0 0,1-1 1,-1 1-1,0 0 0,0 0 0,1-1 1,-1 1-1,1 0 0,-1-1 1,0 0-1,1 1 0,-1-1 0,1 0 1,-1 0-1,1 0 0,-1 0 1,1 0-1,-1 0 0,2 0 1,43-3-259,-40 1 118,1-1-1,-1 0 1,0 0 0,0 0-1,0-1 1,0 0-1,0 0 1,-1 0 0,0-1-1,0 0 1,0 0 0,0 0-1,-1 0 1,5-8-1,-11 15 1155,0-2-962,1 1 0,0 0 0,-1 0 0,1 0 0,0 0 0,0 1 0,-1-1 0,1 0 0,0 0-1,0 1 1,1-1 0,-1 0 0,0 1 0,0-1 0,1 1 0,-1-1 0,1 1 0,-1 2 0,0-3-46,1 0 0,0-1-1,0 1 1,0-1 0,0 1-1,1 0 1,-1-1 0,0 1 0,0-1-1,0 1 1,0-1 0,1 1 0,-1 0-1,0-1 1,0 1 0,1-1-1,-1 1 1,0-1 0,1 1 0,-1-1-1,1 0 1,-1 1 0,0-1 0,1 1-1,-1-1 1,1 0 0,-1 1-1,1-1 1,1 1 0,22 1 94,26-11-78,13-14-475,-48 16 363,-1 1 1,1 1-1,0 0 0,0 2 0,0-1 1,25-1-1,-37 16 1304,-3-10-1172,0 1 1,1 0-1,-1-1 1,0 1-1,1-1 0,-1 1 1,1 0-1,-1-1 0,1 1 1,0-1-1,0 1 0,0-1 1,1 2-1,2-1-34,0-1 1,0 1-1,0-1 0,0 0 0,1 0 0,-1-1 1,0 1-1,1-1 0,-1 0 0,1 0 0,-1 0 1,0-1-1,1 1 0,-1-1 0,0 0 0,6-2 1,64-29-1153,-51 19 477,-17 9 507,-1 1 1,1 0 0,0 0 0,0 0 0,0 0 0,0 1-1,1 0 1,-1 0 0,9-1 0,-14 42 1175,-2-37-997,1 0-1,0 0 1,0 1-1,0-1 1,0 0-1,1 1 1,-1-1-1,0 0 1,1 0-1,0 0 0,0 1 1,-1-1-1,1 0 1,0 0-1,1 0 1,-1 0-1,0 0 1,0-1-1,1 1 1,-1 0-1,1-1 0,0 1 1,-1-1-1,1 1 1,0-1-1,0 0 1,0 1-1,0-1 1,0 0-1,0-1 1,0 1-1,1 0 0,2 0 1,17 9-447,-17-7 304,0 0 1,-1 0-1,1 0 0,-1 0 1,0 1-1,1 0 0,-1 0 1,-1 0-1,1 0 1,-1 1-1,0 0 0,0-1 1,0 1-1,0 0 0,-1 0 1,0 1-1,0-1 1,0 0-1,-1 1 0,0-1 1,0 1-1,0-1 0,-1 1 1,0 0-1,0-1 1,0 1-1,-1-1 0,1 1 1,-3 8-1,-2 5 552,0-1 0,-1 1 0,0-1 0,-2-1 0,0 1 0,-1-1 0,-17 24 0,26-40-389,0 0 0,-1 0 0,1 0 0,-1 0 0,0 0 0,1 0 0,-1 0 1,0 0-1,0-1 0,1 1 0,-1 0 0,0 0 0,0-1 0,0 1 0,0 0 0,0-1 0,0 1 0,0-1 0,0 1 0,0-1 0,0 0 1,0 1-1,-2-1 0,2-1-26,0 1 0,0-1 0,0 0 0,1 1 0,-1-1 1,0 0-1,1 0 0,-1 1 0,0-1 0,1 0 0,-1 0 1,1 0-1,0 0 0,-1 0 0,1 0 0,0 0 0,-1 0 1,1 0-1,0 0 0,0-1 0,-3-67-113,3 61 126,0-16-378,-1 12 30,1 0-1,1 0 1,0 0-1,4-23 1,-3 31 154,-1 0 1,1-1 0,0 1-1,0 0 1,1 0 0,-1 1-1,1-1 1,0 0 0,0 1-1,0-1 1,0 1-1,0 0 1,1 0 0,-1 0-1,1 1 1,8-5 0,15-7-3178,0 0-2071</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07.957"/>
    </inkml:context>
    <inkml:brush xml:id="br0">
      <inkml:brushProperty name="width" value="0.025" units="cm"/>
      <inkml:brushProperty name="height" value="0.025" units="cm"/>
    </inkml:brush>
  </inkml:definitions>
  <inkml:trace contextRef="#ctx0" brushRef="#br0">33 0 12107,'-3'5'12165,"-2"16"-5891,-1 8-4212,-12 105-2111,18-130 57,-1 0 1,1-1 0,0 1-1,0 0 1,1-1 0,-1 1-1,1 0 1,-1-1 0,1 1-1,0-1 1,1 1-1,-1-1 1,0 0 0,1 1-1,0-1 1,0 0 0,0 0-1,4 5 1,-3-6-7,0-1 0,0 1 0,1-1 0,-1 0 0,0 0 0,0 0 0,1 0 0,-1 0 0,0-1 0,1 1 0,-1-1 0,1 0 0,-1 0 0,0-1 0,1 1 0,-1-1 0,1 1 0,-1-1 0,0 0 0,0 0 0,4-2 0,5-2-2,-1-1 0,1 0 0,-1 0 0,-1-1 0,1-1 0,13-12 0,10-7 0,-34 26-2,1 1 1,-1 0-1,0 0 1,0 0-1,0 0 1,1-1-1,-1 1 1,0 0-1,0 0 1,1 0-1,-1 0 1,0 0-1,0 0 1,1 0-1,-1 0 1,0 0-1,0 0 1,1 0-1,-1 0 1,0 0-1,0 0 1,1 0-1,-1 0 1,0 0-1,0 0 1,1 0-1,-1 0 1,0 0-1,0 0 1,1 1-1,-1-1 1,0 0-1,0 0 1,1 0-1,-1 0 1,0 1-1,0-1 1,0 0-1,0 0 1,1 0-1,-1 1 1,0-1-1,0 0 1,0 0-1,0 1 1,0-1-1,5 22-186,-6 37-396,0-44 317,1-14 174,0 0 1,0 0 0,0 0 0,0-1-1,0 1 1,1 0 0,-1 0 0,0 0 0,0 0-1,1-1 1,-1 1 0,0 0 0,1 0-1,-1-1 1,1 1 0,-1 0 0,1-1 0,-1 1-1,1 0 1,-1-1 0,1 1 0,0-1-1,-1 1 1,1-1 0,0 1 0,-1-1-1,1 0 1,0 1 0,0-1 0,1 1 0,1-1-272,0 1 0,0-1 0,0 0 0,0 0 0,0 0 0,0 0 0,0-1 0,0 1 0,3-2 0,3 0-933,-1-1 0,0 0 0,1 0 0,-1-1 0,11-7 0,-10 4-373,0 0 0,-1-1-1,0-1 1,0 1-1,-1-1 1,11-17-1,-4-5 3108,-10 0 7223,-6 29-4475,-9 5-2359,3 4-1281,1 1 0,0 0 0,0 0 0,1 1 0,0 0 0,0 0 0,1 0-1,1 1 1,-1-1 0,2 1 0,-1 0 0,1 0 0,-2 16 0,4-25-519,1 0 0,0 0 1,0 0-1,0 0 0,0 0 0,0 0 1,0 0-1,0 0 0,0 0 0,1 0 1,-1 0-1,0 0 0,0 0 0,1 0 0,-1 0 1,1 0-1,-1 0 0,1-1 0,-1 1 1,1 0-1,-1 0 0,1 0 0,0-1 1,0 1-1,-1 0 0,1-1 0,1 1 1,0 0-13,0 0 0,0-1 1,0 1-1,0-1 0,0 1 1,0-1-1,0 0 0,0 0 1,0 0-1,0 0 0,0-1 1,3 0-1,2 0-15,1-1 0,-1-1-1,0 1 1,-1-1 0,1 0 0,12-8 0,31-35-668,-46 42 503,-1 0-1,0 0 0,0 0 0,0-1 1,0 1-1,-1 0 0,0-1 0,0 0 1,0 0-1,0 1 0,1-7 1,-3 9-342,-15 37 391,12-28 159,0 0 1,0-1-1,1 2 0,0-1 0,0 0 1,1 0-1,0 1 0,0-1 1,1 1-1,-1-1 0,2 1 0,1 9 1,-2-16-98,0 0-1,1 0 1,0 0 0,-1 0-1,1 0 1,0-1 0,-1 1 0,1 0-1,0-1 1,0 1 0,-1 0 0,1-1-1,0 1 1,0-1 0,0 0 0,0 1-1,0-1 1,0 1 0,0-1 0,0 0-1,0 0 1,1 0 0,24 0-4739,-5-3-779</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08.317"/>
    </inkml:context>
    <inkml:brush xml:id="br0">
      <inkml:brushProperty name="width" value="0.025" units="cm"/>
      <inkml:brushProperty name="height" value="0.025" units="cm"/>
    </inkml:brush>
  </inkml:definitions>
  <inkml:trace contextRef="#ctx0" brushRef="#br0">144 2 19442,'-8'0'3871,"-123"-2"3229,130 3-7107,1-1 1,0 1 0,-1-1-1,1 0 1,0 1 0,-1-1-1,1 1 1,0-1 0,0 1-1,0-1 1,-1 1 0,1-1-1,0 1 1,0-1-1,0 1 1,0-1 0,0 1-1,0-1 1,0 1 0,0-1-1,0 1 1,0-1 0,0 1-1,0-1 1,1 1 0,-1-1-1,0 1 1,0-1-1,0 1 1,1-1 0,-1 0-1,0 1 1,1-1 0,-1 1-1,0-1 1,1 0 0,-1 1-1,0-1 1,1 0 0,-1 1-1,2-1 1,12 7-225,1-1 1,1-1 0,-1 0-1,1-1 1,0-1 0,0 0-1,0-1 1,30-1-1,11 4-946,-49-4 1000,-1 0 0,1 1 0,-1 0 0,1 0 0,13 6 0,-21-8 180,1 1-1,-1-1 1,1 0-1,0 0 1,-1 1-1,1-1 1,-1 1-1,1-1 1,-1 0-1,0 1 1,1-1-1,-1 1 1,1-1-1,-1 1 1,0-1-1,1 1 1,-1-1-1,0 1 1,0-1-1,1 1 1,-1 0-1,0-1 1,0 1-1,0-1 1,0 1-1,0 0 1,0-1-1,0 1 0,0-1 1,0 2-1,-1-1 74,0 1 0,0 0-1,-1-1 1,1 1-1,0-1 1,-1 1 0,1-1-1,-1 0 1,0 0-1,1 0 1,-1 0-1,0 0 1,0 0 0,-3 1-1,-117 48 1903,38-25-5499</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09.066"/>
    </inkml:context>
    <inkml:brush xml:id="br0">
      <inkml:brushProperty name="width" value="0.025" units="cm"/>
      <inkml:brushProperty name="height" value="0.025" units="cm"/>
    </inkml:brush>
  </inkml:definitions>
  <inkml:trace contextRef="#ctx0" brushRef="#br0">47 44 14926,'0'0'8803,"0"11"-7175,1 45-142,-3-1-1,-3 1 1,-20 98-1,20-138-1163,2 1-1,0 0 1,-1 26-1,23-65-139,5-22-388,-2-1-1,20-61 1,-26 61-24,3 1 1,39-71-1,-54 110 220,1 1 0,-1-1 1,1 1-1,0-1 0,0 1 0,0 1 0,1-1 0,8-3 1,-13 6 3,1 0 0,0 0 0,0 0 1,0 1-1,0-1 0,0 1 1,-1-1-1,1 1 0,0 0 0,0 0 1,0 0-1,0 0 0,4 0 0,-5 1 3,0-1-1,-1 1 0,1-1 0,0 1 0,0-1 0,0 1 0,0 0 0,0-1 0,-1 1 1,1 0-1,0 0 0,-1 0 0,1-1 0,0 1 0,-1 0 0,1 0 0,-1 0 0,0 0 1,1 0-1,-1 0 0,0 0 0,1 0 0,-1 0 0,0 0 0,0 0 0,0 0 0,0 2 1,0 2 1,-1-1 1,0 1 0,0-1-1,0 0 1,0 1 0,-1-1 0,1 0-1,-1 0 1,0 0 0,0 0 0,-1 0-1,1 0 1,-1 0 0,0-1 0,0 1-1,0-1 1,0 0 0,-7 4 0,-9 9 70,-1-1 0,-23 13 0,33-22-12,9-6-53,-5 5 8,0-1-1,-1 0 1,0 0 0,1-1 0,-1 0 0,-1 0 0,1-1 0,0 0 0,-15 3 0,22-5-67,-1-1 0,1 1 0,0 0 0,0-1 0,0 1 0,-1 0 0,1 0 0,0-1 0,0 1 0,0 0 1,0-1-1,0 1 0,0-1 0,0 1 0,0 0 0,0-1 0,0 1 0,0 0 0,0-1 0,0 1 1,0 0-1,0-1 0,0 1 0,0 0 0,0-1 0,0 1 0,0 0 0,1-1 0,-1 1 0,0 0 0,0 0 1,0-1-1,1 1 0,-1 0 0,0-1 0,0 1 0,1 0 0,-1 0 0,0 0 0,1-1 0,10-13-2135,33-25-7601,-17 21 1287</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09.689"/>
    </inkml:context>
    <inkml:brush xml:id="br0">
      <inkml:brushProperty name="width" value="0.025" units="cm"/>
      <inkml:brushProperty name="height" value="0.025" units="cm"/>
    </inkml:brush>
  </inkml:definitions>
  <inkml:trace contextRef="#ctx0" brushRef="#br0">76 36 14318,'0'0'11354,"-8"9"-9261,6-7-2025,-9 10 820,1 0 0,-15 24-1,22-31-789,1-1 0,-1 1 0,1 0 0,0 0 0,1 0 0,-1 0 0,1 0 0,0 1 0,0-1 0,0 0 0,1 1 0,0-1 0,0 0 0,1 9 0,0-13-96,-1 0 0,1 0 0,-1 0 0,1-1 0,-1 1 0,1 0 0,0 0 0,-1 0-1,1-1 1,0 1 0,0 0 0,0-1 0,0 1 0,-1-1 0,1 1 0,0-1 0,0 0 0,0 1 0,0-1 0,0 0 0,0 1-1,0-1 1,0 0 0,0 0 0,0 0 0,0 0 0,0 0 0,0 0 0,0 0 0,0 0 0,0-1 0,0 1 0,0 0-1,1-1 1,2 0-7,-1 1 0,0-1 0,1 0 0,-1 0 0,0-1 0,0 1 0,0-1-1,0 1 1,4-4 0,-4 1-63,1-1 0,-1 0-1,0 0 1,0 0 0,0 0 0,-1 0-1,0-1 1,0 1 0,0-1-1,-1 1 1,1-1 0,-1 0 0,-1 0-1,1 1 1,-1-1 0,0 0-1,0 0 1,-1 0 0,0 0 0,0 1-1,0-1 1,-1 0 0,-2-6-1,-4 3-528,4 11-579,5-1 1089,-1 0 0,0-1 0,0 1 1,1 0-1,-1 0 0,1 0 0,-1 0 0,1 0 0,-1-1 1,1 1-1,-1 0 0,1 0 0,0-1 0,-1 1 1,1 0-1,0-1 0,0 1 0,0-1 0,-1 1 1,1-1-1,2 1 0,9 5-1856,1-2 1,1 0 0,-1 0-1,1-1 1,-1-1-1,1 0 1,0-1-1,0-1 1,17-1 0,5-2-618,-31 3 2660,0-1 0,-1-1 0,1 1 1,-1-1-1,1 1 0,-1-1 0,1 0 0,5-5 0,7-11 3193,-11-5 5288,-7 22-8376,0 0 0,1 0-1,-1 1 1,1-1 0,-1 0 0,0 0 0,0 0-1,1 1 1,-1-1 0,0 1 0,0-1-1,0 0 1,0 1 0,0 0 0,0-1 0,0 1-1,0-1 1,0 1 0,0 0 0,0 0-1,0 0 1,0-1 0,0 1 0,0 0-1,0 0 1,0 0 0,0 1 0,0-1 0,0 0-1,0 0 1,0 1 0,-2 0 0,-33 11 1568,31-8-1421,1 1-1,0 0 1,0 0 0,0 0-1,1 0 1,-1 1 0,1-1-1,-2 7 1,4-9-275,-1 0-1,1-1 1,0 1 0,0 0-1,1 0 1,-1 0-1,1 0 1,-1 0 0,1 0-1,0 0 1,0 0 0,0 0-1,0 0 1,1-1 0,-1 1-1,1 0 1,0 0-1,-1 0 1,3 4 0,-1-5-72,-1-1 0,1 1 1,0-1-1,0 0 0,0 1 1,-1-1-1,1 0 0,0 0 1,0 0-1,1 0 0,-1-1 1,0 1-1,0 0 0,0-1 1,0 1-1,1-1 0,-1 0 1,0 0-1,0 0 0,1 0 1,-1 0-1,0-1 1,0 1-1,1-1 0,-1 1 1,0-1-1,2-1 0,2 0-62,0 0 0,0 0 0,0-1 0,-1 1 0,1-1 1,-1-1-1,1 1 0,7-8 0,-10 7-35,0 0 0,0 0 0,0 0 1,-1 0-1,1-1 0,-1 1 0,0-1 0,0 0 1,0 0-1,-1 0 0,0 0 0,0 0 1,0 0-1,-1 0 0,1-6 0,-1 10 58,0-1-1,0 0 0,-1 0 1,1 1-1,0-1 0,-1 0 1,1 0-1,-1 1 0,0-1 1,0 1-1,1-1 1,-1 0-1,0 1 0,0-1 1,0 1-1,0 0 0,-1-1 1,-1-1-1,1 2-22,0 0 0,0 0 0,0 1 0,0-1 0,0 0 0,0 1 0,-1-1 1,1 1-1,0 0 0,0 0 0,0-1 0,-1 2 0,1-1 0,0 0 0,0 0 0,0 1 0,-1-1 0,-2 2 0,4-2 12,0 0-1,0 1 0,0-1 1,0 0-1,1 1 0,-1-1 1,0 0-1,0 1 0,0-1 1,1 1-1,-1 0 1,0-1-1,0 1 0,1-1 1,-1 1-1,1 0 0,-1 0 1,1-1-1,-1 1 0,1 0 1,-1 0-1,1 0 0,-1-1 1,1 1-1,0 0 0,0 0 1,-1 0-1,1 0 1,0 0-1,0 0 0,0 0 1,0 0-1,0 0 0,0-1 1,0 1-1,1 0 0,-1 0 1,0 0-1,0 0 0,1 0 1,-1 0-1,0 0 0,1-1 1,0 2-1,0 1-415,0-1 0,1 0 1,-1 0-1,0 0 0,1 0 0,-1 0 0,1 0 0,0-1 1,0 1-1,0 0 0,0-1 0,0 1 0,0-1 0,0 0 1,4 2-1,17 1-5518,1-4-1879</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10.372"/>
    </inkml:context>
    <inkml:brush xml:id="br0">
      <inkml:brushProperty name="width" value="0.025" units="cm"/>
      <inkml:brushProperty name="height" value="0.025" units="cm"/>
    </inkml:brush>
  </inkml:definitions>
  <inkml:trace contextRef="#ctx0" brushRef="#br0">215 171 18225,'0'0'2445,"-9"-1"438,-1 0-2569,0 1 0,0 0 0,0 1 0,0-1 0,0 2 0,0 0 0,0 0 1,1 1-1,-1 0 0,1 0 0,-14 8 0,-26 24 1283,46-32-1507,1-1-1,0 0 1,0 1-1,0-1 0,0 1 1,0 0-1,0 0 1,1 0-1,0 0 1,-1 0-1,1 0 0,0 0 1,0 0-1,1 0 1,-1 0-1,0 5 0,2-7-83,0 1 0,-1-1 0,1 0 0,0 0-1,-1 1 1,1-1 0,0 0 0,0 0-1,0 0 1,0 0 0,0 0 0,0 0 0,0 0-1,0-1 1,1 1 0,-1 0 0,0-1 0,0 1-1,1 0 1,-1-1 0,0 0 0,1 1-1,-1-1 1,0 0 0,1 0 0,-1 1 0,1-1-1,-1 0 1,0-1 0,1 1 0,-1 0-1,1 0 1,0-1 0,53-6 70,-43 2-111,1-1 1,-2 1 0,1-2-1,-1 0 1,0 0 0,0-1-1,-1 0 1,0-1 0,0 0-1,14-18 1,-13 13 9,0 0 0,-1-1 0,-1-1 1,0 1-1,-1-1 0,-1-1 0,8-23 0,-10 4 41,-4 35-12,-1 0-1,0 1 1,0-1 0,0 1 0,0-1-1,0 1 1,0-1 0,0 1-1,-1-1 1,1 1 0,0-1 0,0 1-1,0-1 1,0 1 0,-1-1-1,1 1 1,0-1 0,-1 1 0,1-1-1,0 1 1,-1-1 0,1 1 0,0 0-1,-1-1 1,1 1 0,-1 0-1,1-1 1,-1 1 0,1 0 0,-1-1-1,1 1 1,-1 0 0,1 0 0,-1 0-1,1 0 1,-1-1 0,1 1-1,-1 0 1,1 0 0,-1 0 0,1 0-1,-1 0 1,0 0 0,1 0-1,-1 1 1,1-1 0,-1 0 0,1 0-1,-1 0 1,1 0 0,-1 1 0,1-1-1,-1 0 1,1 1 0,-1 0-1,-6 3 56,1 0-1,0 1 1,0 0-1,0 0 1,0 0-1,1 1 1,0 0-1,1 0 1,-1 0-1,-5 11 0,-1 1 182,1 1-1,-11 32 1,19-46-189,0-1 1,1 0-1,0 0 1,0 1-1,0-1 1,0 1-1,1-1 1,-1 0 0,1 1-1,0-1 1,1 1-1,-1-1 1,1 1-1,0-1 1,0 1-1,2 5 1,-1-8-52,0 1 1,0-1-1,0 1 1,0-1-1,0 0 1,1 1-1,-1-1 0,1 0 1,0-1-1,0 1 1,-1 0-1,1-1 1,0 0-1,0 0 0,0 1 1,0-2-1,1 1 1,-1 0-1,0-1 1,0 1-1,0-1 0,5 0 1,1-1-47,0 0 0,0 0 0,0-1 1,0 0-1,-1 0 0,1-1 0,-1 0 1,1-1-1,-1 0 0,0 0 0,0-1 0,-1 0 1,0 0-1,1-1 0,-2 0 0,1 0 0,-1-1 1,0 1-1,0-1 0,-1-1 0,0 1 1,0-1-1,-1 0 0,0 0 0,4-11 0,-17 22-18,2 3 143,1 0 1,0 1-1,1-1 0,0 1 0,0 1 0,0-1 0,1 1 0,0-1 1,0 1-1,1 0 0,0 1 0,0-1 0,1 0 0,0 1 0,1 0 0,-1 8 1,2-16-78,0 0 0,0 0 1,1 0-1,-1 0 1,0 0-1,0 0 0,0 0 1,1 0-1,-1 0 1,1 0-1,-1 0 0,1 0 1,-1 0-1,1-1 0,-1 1 1,1 0-1,0 0 1,-1-1-1,1 1 0,0 0 1,0-1-1,0 1 1,-1 0-1,1-1 0,0 1 1,0-1-1,0 0 1,2 1-1,1 0 0,0 0 0,0 0 1,0-1-1,0 1 0,0-1 0,0 0 0,7-1 0,0 0-5,-1-1 1,1 0-1,-1-1 0,0 0 0,13-6 0,-13 3-72,0 0 0,-1 0-1,0-1 1,0-1 0,15-15 0,-21 19 44,1-1 0,-1 1-1,0 0 1,0-1 0,0 0 0,0 0 0,-1 1 0,0-2 0,0 1 0,0 0-1,-1 0 1,0-1 0,0 1 0,1-7 0,-2 12 36,0 0 0,0 0 0,-1 0 0,1-1 0,0 1 0,0 0 0,0 0 0,0 0 0,0 0 1,0-1-1,-1 1 0,1 0 0,0 0 0,0 0 0,0 0 0,-1 0 0,1-1 0,0 1 0,0 0 0,0 0 0,-1 0 0,1 0 0,0 0 1,0 0-1,0 0 0,-1 0 0,1 0 0,0 0 0,0 0 0,0 0 0,-1 0 0,1 0 0,0 0 0,0 0 0,-1 0 0,1 0 0,0 0 1,0 0-1,0 0 0,-1 1 0,1-1 0,0 0 0,0 0 0,0 0 0,0 0 0,-1 0 0,1 1 0,0-1 0,0 0 0,0 0 0,0 0 1,-1 1-1,-10 7 185,8-4-158,1-1 0,-1 1 0,1 0 0,-1 0 0,1 0 0,1 1 0,-1-1 0,1 0 0,-1 1 0,1-1 0,0 1 0,1-1 0,-1 1 0,1 8 0,0-11-35,0 1-1,0-1 1,1 0-1,-1 0 1,1 0-1,-1 1 1,1-1-1,0 0 1,0 0-1,0 0 1,0 0-1,0 0 1,0 0-1,0-1 1,1 1-1,-1 0 1,1 0-1,-1-1 1,1 1-1,0-1 1,0 0-1,0 1 1,-1-1-1,1 0 1,0 0-1,1 0 1,-1 0-1,0-1 1,0 1-1,0-1 1,4 1-1,37 2-2410,-15-7-3799,-4-9-2590</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10.810"/>
    </inkml:context>
    <inkml:brush xml:id="br0">
      <inkml:brushProperty name="width" value="0.025" units="cm"/>
      <inkml:brushProperty name="height" value="0.025" units="cm"/>
    </inkml:brush>
  </inkml:definitions>
  <inkml:trace contextRef="#ctx0" brushRef="#br0">166 2 13869,'0'0'11499,"-10"-1"-10036,3 1-1302,0 0 0,0 0 0,1 0 0,-1 1 0,0 0 0,0 1 0,1 0 0,-1 0 0,1 0 0,-1 1 0,1-1 0,0 2 0,0-1 0,0 1 0,1-1 0,-1 2 0,1-1 0,0 1 0,0-1 0,1 1 0,-1 1 0,1-1 0,0 1 0,-6 10 0,9-14-132,1-1-1,-1 1 1,0-1-1,1 1 1,-1 0 0,1-1-1,0 1 1,-1-1 0,1 1-1,0 0 1,0 0 0,0-1-1,0 1 1,0 0 0,1-1-1,-1 1 1,0 0-1,1-1 1,-1 1 0,1-1-1,0 1 1,-1-1 0,1 1-1,2 2 1,-1-2-12,0-1 1,0 1-1,0-1 1,1 1-1,-1-1 0,0 0 1,1 0-1,0 0 1,-1 0-1,1 0 0,-1 0 1,1-1-1,5 1 1,8 0-336,0-1 0,0 0 0,0-1 0,18-4 0,-24 3-587,0-1-1,0 0 1,0 0 0,10-6-1,17-11-7529,-13 3-3320</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11.293"/>
    </inkml:context>
    <inkml:brush xml:id="br0">
      <inkml:brushProperty name="width" value="0.025" units="cm"/>
      <inkml:brushProperty name="height" value="0.025" units="cm"/>
    </inkml:brush>
  </inkml:definitions>
  <inkml:trace contextRef="#ctx0" brushRef="#br0">43 97 18001,'0'0'11333,"12"0"-11007,-3 1-294,5 0-15,0-1 1,-1 0-1,1-1 0,20-4 0,-31 5-13,0-1-1,0 0 0,0 1 1,0-1-1,-1 0 1,1 0-1,0-1 0,0 1 1,-1-1-1,1 1 0,-1-1 1,1 0-1,-1 0 0,0 0 1,0 0-1,1 0 0,-2-1 1,1 1-1,0-1 0,0 1 1,-1-1-1,1 1 1,-1-1-1,0 0 0,0 0 1,0 0-1,0 0 0,-1 0 1,1-4-1,0 6 0,-1 0 1,0 0-1,0 0 1,-1 0-1,1 0 0,0 0 1,0 0-1,0 0 1,-1 0-1,1 0 1,0 0-1,-1 0 0,1 0 1,-1 0-1,1 1 1,-1-1-1,0 0 1,1 0-1,-1 1 0,0-1 1,1 0-1,-1 1 1,0-1-1,0 0 1,0 1-1,1-1 0,-1 1 1,-1-1-1,-2 0 9,0 0 1,1 0-1,-1 0 0,0 0 0,0 1 0,0 0 0,-7 0 1,2 1-3,-1 0 1,1 0 0,-1 1 0,1 0 0,-16 6 0,17-3 0,0 0 0,0 0 0,1 0 0,-1 1 1,1 0-1,-11 12 0,15-15 27,1 0 1,-1 0-1,1 0 0,0 1 0,0-1 1,0 0-1,0 1 0,1-1 1,0 1-1,-1 0 0,1-1 1,0 1-1,1 0 0,-1 0 0,1 0 1,-1 0-1,1-1 0,1 8 1,0-9-44,-1-1 0,1 1 0,0-1 0,-1 0 0,1 1 1,0-1-1,0 1 0,0-1 0,0 0 0,0 0 0,1 0 1,-1 0-1,0 0 0,1 0 0,-1 0 0,0 0 0,1 0 1,-1 0-1,1-1 0,-1 1 0,1-1 0,-1 1 0,1-1 1,0 0-1,2 1 0,46 2-1144,-42-3 811,53-7-3872,-2-14-4792,-18-1-1803</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11.668"/>
    </inkml:context>
    <inkml:brush xml:id="br0">
      <inkml:brushProperty name="width" value="0.025" units="cm"/>
      <inkml:brushProperty name="height" value="0.025" units="cm"/>
    </inkml:brush>
  </inkml:definitions>
  <inkml:trace contextRef="#ctx0" brushRef="#br0">128 192 10698,'0'0'12364,"-9"6"-11724,-1 0-731,-55 39 2421,61-43-2154,1 1 1,-1 0 0,1 0 0,0 0-1,0 0 1,0 1 0,0 0 0,0-1-1,1 1 1,0 0 0,0 0 0,0 0-1,0 0 1,1 1 0,-3 7 0,4-11-173,0-1 1,0 1 0,0 0 0,1 0-1,-1-1 1,0 1 0,0 0 0,0 0 0,0-1-1,1 1 1,-1 0 0,0-1 0,1 1-1,-1 0 1,0-1 0,1 1 0,-1-1 0,1 1-1,-1 0 1,1-1 0,0 1 0,-1-1-1,1 0 1,-1 1 0,1-1 0,0 1-1,-1-1 1,1 0 0,0 1 0,-1-1 0,2 0-1,32 1 52,-24-3-121,1-1 0,-1 1-1,0-2 1,11-4 0,-1-3-207,-1-1 1,0 0-1,-1-2 0,0 0 0,-1-1 1,23-26-1,-33 33 350,-1 0 1,0 0 0,0 0-1,0-1 1,-1 0 0,-1 0-1,1 0 1,-1-1-1,-1 1 1,0-1 0,0 0-1,-1 0 1,0 0-1,-1 0 1,0 0 0,-1-17-1,0 26-45,0 0 0,0 1 0,0-1 0,0 0-1,0 0 1,0 0 0,-1 1 0,1-1 0,0 0 0,0 0 0,-1 1-1,1-1 1,0 0 0,-1 1 0,1-1 0,-1 0 0,1 1-1,-1-1 1,1 0 0,-1 1 0,1-1 0,-1 1 0,1-1-1,-1 1 1,0-1 0,1 1 0,-1 0 0,0-1 0,0 1 0,1 0-1,-1 0 1,0-1 0,0 1 0,1 0 0,-1 0 0,0 0-1,0 0 1,0 0 0,1 0 0,-2 0 0,0 0-16,1 1-1,-1-1 1,1 1 0,-1 0 0,1-1-1,0 1 1,-1 0 0,1 0 0,0 0-1,0 0 1,-1 0 0,1 0 0,0 0-1,0 0 1,0 0 0,0 0 0,0 1-1,1-1 1,-2 3 0,-2 7 235,0 1 0,1 0 0,0 0 0,1 0-1,1 0 1,0 0 0,0 0 0,1 0 0,1 1 0,3 21 0,-2-26-297,-1 1 1,2-1-1,-1 0 0,1 0 1,0 0-1,0-1 1,1 1-1,0-1 0,1 0 1,0 0-1,0 0 0,0 0 1,1-1-1,0 0 1,0 0-1,10 6 0,11 0-3183,-7-8-2090,4-4-4911</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6:03.919"/>
    </inkml:context>
    <inkml:brush xml:id="br0">
      <inkml:brushProperty name="width" value="0.025" units="cm"/>
      <inkml:brushProperty name="height" value="0.025" units="cm"/>
    </inkml:brush>
  </inkml:definitions>
  <inkml:trace contextRef="#ctx0" brushRef="#br0">0 199 10410,'0'0'11888,"2"-12"-11503,-2 8-348,0 0 25,0-1 1,1 1-1,0-1 0,-1 1 1,2-1-1,-1 1 1,0 0-1,1 0 0,0-1 1,0 1-1,0 0 1,1 0-1,-1 1 0,1-1 1,0 0-1,0 1 0,0 0 1,6-6-1,12-4 123,0 0 0,1 1 0,0 1 1,0 2-1,1 0 0,1 1 0,-1 1 0,1 1 0,1 1 0,-1 2 0,1 0 0,-1 2 0,1 0 0,-1 2 0,1 1 0,0 0 0,-1 2 0,0 1 1,0 1-1,0 1 0,-1 1 0,0 1 0,33 18 0,-52-25-189,0 0 1,-1 1-1,1-1 0,-1 1 1,0-1-1,0 1 0,0 0 1,0 0-1,0 1 0,-1-1 1,1 0-1,-1 1 1,0 0-1,0-1 0,0 1 1,-1 0-1,2 7 0,-2-9 5,-1 1-1,0-1 0,-1 1 0,1 0 1,0-1-1,-1 1 0,1-1 0,-1 1 0,0-1 1,0 1-1,0-1 0,0 0 0,-1 1 1,1-1-1,0 0 0,-1 0 0,0 0 0,1 0 1,-1 0-1,0 0 0,0 0 0,0-1 1,0 1-1,0-1 0,0 1 0,-1-1 0,1 0 1,0 0-1,-4 1 0,-23 9 180,-1 0-1,-1-3 1,1 0-1,-1-2 1,0-1-1,-1-1 1,-33-2-1,131-3-586,-4 0 81,68 7 0,-112-4 280,0 1 1,0 0 0,0 2-1,0 0 1,-1 1-1,0 0 1,0 1-1,21 14 1,-33-19 31,-1 1 0,0 0-1,0 0 1,0 1 0,0-1 0,0 1-1,-1 0 1,1 0 0,-1 0 0,0 0-1,-1 0 1,1 1 0,-1 0 0,0-1 0,0 1-1,0 0 1,0 0 0,1 9 0,-3-6 66,0 0 0,0 0 1,-1 0-1,0 0 1,0 0-1,0 0 0,-1 0 1,-1-1-1,1 1 1,-1-1-1,-5 9 0,-5 7 466,-1-1 0,-1 0 0,-1 0-1,-1-2 1,0 0 0,-28 23 0,31-30-489,0-1 0,-1-1 1,0 0-1,-1-1 0,0-1 1,-1 0-1,0-1 0,0-1 1,-1-1-1,0 0 0,0-1 1,0-1-1,-1-1 1,1-1-1,-1 0 0,0-1 1,-21-3-1,34 1-285,-1 0 0,1 0-1,0-1 1,0 0 0,1-1 0,-1 1-1,0-1 1,-5-3 0,-38-34-6278,22 16-3396</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13.131"/>
    </inkml:context>
    <inkml:brush xml:id="br0">
      <inkml:brushProperty name="width" value="0.025" units="cm"/>
      <inkml:brushProperty name="height" value="0.025" units="cm"/>
    </inkml:brush>
  </inkml:definitions>
  <inkml:trace contextRef="#ctx0" brushRef="#br0">1 91 12172,'0'0'11029,"14"-10"-9572,-1 0-1110,1 0 0,1 1 0,0 1 0,0 0 0,1 2 0,-1-1 0,1 2 0,26-6 0,-42 11-340,16-3 77,0 1 0,-1 1 0,1 0 0,22 2 0,-36-1-89,0 0 0,0 0 0,0 0 0,-1 1 0,1-1 0,0 0 0,0 1 0,0-1 0,0 1 0,0 0 0,0 0 0,-1 0 0,1 0 0,0 0 0,0 0 0,-1 0 0,1 0 0,-1 1 0,1-1 0,-1 0 0,0 1 0,0-1 0,1 1 0,-1 0 0,0-1 0,0 1 0,-1 0 0,1 0 0,0 0 0,0 0 0,-1-1 0,1 1 0,-1 0 0,0 0 0,0 0 0,0 0 0,0 0 0,0 0 0,0 0 0,0 0 0,0 0 1,-1 0-1,1 0 0,-1 0 0,-1 3-1,-1 3 16,-1 0-1,0 0 0,-1-1 1,1 0-1,-2 0 0,1 0 0,-1 0 1,0-1-1,0 0 0,0 0 1,-14 9-1,-6 2 490,-53 29 1,47-34 92,21-10-351,19-8-193,5 1-260,-1 0 1,1 1-1,1 0 1,-1 1-1,0 0 1,1 1-1,-1 1 1,1 0-1,0 1 1,19 2-1,-27-1 139,0 0 0,-1 0-1,1 0 1,-1 1 0,1 0-1,-1 0 1,0 0 0,1 1-1,-1-1 1,0 1 0,-1 0-1,7 6 1,-9-7 41,1 1 0,-1 1-1,1-1 1,-1 0 0,0 0 0,0 1 0,0 0-1,-1-1 1,1 1 0,-1 0 0,0-1 0,0 1-1,-1 0 1,1 0 0,-1 0 0,1 0 0,-1 0-1,0 0 1,-2 7 0,2-8 105,-1 0-1,0 0 1,0 0-1,-1 0 1,1 0 0,-1 0-1,1 0 1,-1 0 0,0-1-1,0 1 1,0 0-1,-1-1 1,1 0 0,0 0-1,-1 1 1,0-1 0,1-1-1,-1 1 1,0 0-1,0-1 1,-3 2 0,-10 4 583,-1-1-1,-28 8 1,34-11-463,-6 2 140,-4 1-131,0 0 1,-1 0 0,1-2-1,-1-1 1,0-1 0,-39-1-1,61-1-277,0 0-1,0-1 1,0 1-1,0 0 1,0-1-1,0 1 1,0-1-1,0 1 1,0 0-1,0-1 1,0 1-1,0 0 1,0-1-1,0 1 1,0 0-1,0-1 1,1 1-1,-1 0 1,0-1-1,0 1 1,0 0-1,1-1 1,-1 1-1,0 0 1,0-1-1,1 1 1,-1 0-1,0 0 1,0-1-1,1 1 1,-1 0-1,0 0 1,1 0-1,0-1 1,12-5-1494,0 1 1,0 0 0,1 1-1,0 1 1,0 0 0,27-2-1,-13 1-2101,24-4-3707</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13.492"/>
    </inkml:context>
    <inkml:brush xml:id="br0">
      <inkml:brushProperty name="width" value="0.025" units="cm"/>
      <inkml:brushProperty name="height" value="0.025" units="cm"/>
    </inkml:brush>
  </inkml:definitions>
  <inkml:trace contextRef="#ctx0" brushRef="#br0">110 49 15054,'0'0'3363,"1"-8"-346,-1 6-2832,1-26 2043,-2 28-2184,1-1 1,0 0-1,0 1 0,-1-1 0,1 1 0,0-1 0,-1 0 0,1 1 0,0-1 0,-1 1 0,1-1 1,-1 1-1,1 0 0,-1-1 0,1 1 0,-1-1 0,0 1 0,1 0 0,-1 0 0,1-1 1,-1 1-1,0 0 0,1 0 0,-1 0 0,0-1 0,1 1 0,-1 0 0,0 0 0,1 0 1,-1 0-1,0 0 0,1 0 0,-1 0 0,1 1 0,-1-1 0,0 0 0,1 0 0,-1 0 1,0 1-1,1-1 0,-1 0 0,1 1 0,-1-1 0,1 0 0,-1 1 0,1-1 0,-1 1 0,0 0 1,-5 3 117,1 0 0,-1 0 0,1 1 0,0-1 0,0 1 0,1 0 0,-1 1 1,1-1-1,0 1 0,1 0 0,-1 0 0,-3 10 0,3-6 93,0-1-1,1 1 1,0 0 0,1-1-1,0 2 1,1-1-1,-1 0 1,2 10-1,0-17-228,1-1-1,-1 1 1,1-1-1,0 0 1,0 1-1,0-1 1,0 0-1,0 0 1,1 0-1,-1 0 1,1 0-1,-1 0 1,1 0-1,0 0 1,0 0-1,0-1 1,0 1-1,0-1 1,0 1-1,0-1 1,0 0-1,0 0 0,1 0 1,-1 0-1,0 0 1,1-1-1,-1 1 1,1-1-1,-1 1 1,1-1-1,-1 0 1,5 0-1,2 0-11,-1 1 1,0-1-1,0-1 0,0 0 0,0 0 0,1 0 0,-1-1 0,-1-1 1,11-3-1,-12 3-32,0-1 1,0 1-1,-1-1 1,1 0-1,-1-1 0,0 1 1,0-1-1,-1 0 1,0 0-1,1-1 1,-2 1-1,1-1 1,-1 0-1,0 0 1,0 0-1,0 0 1,-1-1-1,0 1 0,0-1 1,-1 0-1,0 1 1,0-1-1,0 0 1,-1 1-1,0-1 1,0 0-1,-3-10 1,3 15-76,-1 0 1,1-1-1,-1 1 0,0 0 1,0 0-1,1 0 1,-2 0-1,1 0 1,0 1-1,0-1 1,0 0-1,-1 0 1,1 1-1,-1-1 1,0 1-1,1-1 1,-1 1-1,0 0 0,0 0 1,0-1-1,0 1 1,0 1-1,0-1 1,0 0-1,0 0 1,0 1-1,0-1 1,0 1-1,-1 0 1,1 0-1,0-1 1,-3 2-1,1-1-359,-1 0-1,1 0 1,0 1 0,-1 0-1,1 0 1,-1 0 0,1 0-1,0 1 1,0-1 0,0 1-1,0 0 1,0 1 0,0-1-1,-6 6 1,-6 9-4208</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14.210"/>
    </inkml:context>
    <inkml:brush xml:id="br0">
      <inkml:brushProperty name="width" value="0.025" units="cm"/>
      <inkml:brushProperty name="height" value="0.025" units="cm"/>
    </inkml:brush>
  </inkml:definitions>
  <inkml:trace contextRef="#ctx0" brushRef="#br0">256 36 11435,'0'0'8995,"-9"-6"-6908,5 2-1891,0 1-1,0 0 1,-1 1-1,1-1 1,0 1-1,-1 0 1,1 0-1,-1 0 1,0 0-1,0 1 1,0 0-1,0 0 1,0 0-1,0 1 1,0 0-1,0-1 1,0 2-1,0-1 1,0 1-1,0 0 1,1 0-1,-1 0 1,0 0-1,0 1 1,0 0-1,1 0 1,-1 0-1,-4 4 1,-2 1 55,0 2-1,1-1 1,-1 2 0,2-1 0,-13 16 0,18-20-170,1 0 1,-1 0-1,1 1 1,0-1-1,1 1 1,-1-1-1,1 1 1,0 0 0,1 0-1,-1 0 1,1 0-1,0 0 1,1 0-1,-1 8 1,2-11-88,0-1 0,-1 0 0,1 1 0,0-1 0,0 0 0,0 0 0,0 0 0,1 0 0,-1 0 0,1 0 1,-1 0-1,1-1 0,-1 1 0,1 0 0,0-1 0,0 1 0,0-1 0,0 0 0,0 1 0,0-1 0,0 0 1,0 0-1,1-1 0,-1 1 0,0 0 0,1-1 0,-1 1 0,0-1 0,1 0 0,2 0 0,13 2-671,1-1 0,33-2 0,-39 1-71,4-1-915,1-1 1,-1 0 0,0-1-1,22-8 1,11-6-5454</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14.586"/>
    </inkml:context>
    <inkml:brush xml:id="br0">
      <inkml:brushProperty name="width" value="0.025" units="cm"/>
      <inkml:brushProperty name="height" value="0.025" units="cm"/>
    </inkml:brush>
  </inkml:definitions>
  <inkml:trace contextRef="#ctx0" brushRef="#br0">155 28 14221,'0'0'10202,"-10"-3"-8915,7 2-1159,0 0 1,-1 0-1,1 1 1,-1-1-1,1 1 1,0 0-1,-1 0 1,1 0-1,-1 0 1,1 0-1,0 1 1,-1-1-1,1 1 1,0 0-1,0 0 1,-1 1-1,1-1 1,0 0-1,0 1 1,0 0-1,0 0 1,1 0 0,-1 0-1,1 0 1,-1 0-1,-3 5 1,-33 42 1369,36-45-1414,1-1 0,0 1 0,1-1 0,-1 1 0,0 0 0,1 0 0,0 0 0,0-1 0,0 1 0,1 0 0,-1 1 0,1-1 0,0 5 0,0-8-79,1 0 0,0 0 0,0 0 0,0 0 0,-1-1 0,1 1-1,0 0 1,0 0 0,0 0 0,0-1 0,0 1 0,0 0 0,1-1 0,-1 1 0,0-1-1,0 1 1,0-1 0,0 0 0,1 0 0,-1 1 0,0-1 0,0 0 0,1 0 0,-1 0 0,0 0-1,3-1 1,36-3 61,-34 2-107,0 0 1,0-1-1,-1 0 1,1 0 0,-1 0-1,0-1 1,0 0-1,0 0 1,0 0-1,0 0 1,-1-1 0,0 0-1,0 0 1,-1 0-1,1-1 1,-1 1 0,0-1-1,0 1 1,-1-1-1,0 0 1,0 0-1,0 0 1,-1 0 0,0-1-1,0 1 1,0 0-1,-1-12 1,0 17-35,-1 0 0,1 0 0,0 0 0,-1 0-1,1 0 1,-1 0 0,0-1 0,1 1 0,-1 0 0,0 1 0,0-1 0,1 0 0,-1 0 0,0 0-1,0 0 1,0 1 0,0-1 0,0 0 0,0 1 0,0-1 0,0 1 0,0-1 0,-1 1 0,1-1-1,0 1 1,0 0 0,0 0 0,-1 0 0,1-1 0,0 1 0,0 0 0,0 0 0,-1 1 0,1-1 0,0 0-1,0 0 1,0 1 0,-1-1 0,1 0 0,0 1 0,-2 0 0,3 0-126,-1-1 0,0 0 0,1 0 0,-1 1 0,1-1 0,-1 0 0,1 1 0,-1-1 0,0 1 0,1-1 0,-1 1 0,1-1 0,0 1 0,-1-1 0,1 1 0,-1 0 0,1-1 0,0 1 0,-1-1 0,1 1 0,0 0 0,0-1 0,0 1 0,0 0 0,-1-1 0,1 1 0,0 1 0,1-1-242,-1 0 0,1 0 1,0 1-1,0-1 1,-1 0-1,1 0 1,0 0-1,0 0 1,0 0-1,0 0 1,0 0-1,0 0 0,1 0 1,-1-1-1,0 1 1,0 0-1,1-1 1,-1 1-1,0-1 1,3 1-1,12 4-7340</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14.989"/>
    </inkml:context>
    <inkml:brush xml:id="br0">
      <inkml:brushProperty name="width" value="0.025" units="cm"/>
      <inkml:brushProperty name="height" value="0.025" units="cm"/>
    </inkml:brush>
  </inkml:definitions>
  <inkml:trace contextRef="#ctx0" brushRef="#br0">217 74 9097,'0'0'4724,"3"-9"-597,0-1-2764,-1 5-771,0 1 1,-1 0-1,0-1 0,0 1 1,0 0-1,-1-1 0,1 1 1,-1-6-1,0 10-486,0-1 1,0 1-1,0 0 0,0-1 0,0 1 1,0-1-1,0 1 0,0 0 0,-1-1 1,1 1-1,0-1 0,0 1 1,0 0-1,-1-1 0,1 1 0,0 0 1,0-1-1,-1 1 0,1 0 0,0 0 1,-1-1-1,1 1 0,0 0 1,-1 0-1,1 0 0,0-1 0,-1 1 1,1 0-1,0 0 0,-1 0 0,1 0 1,-1 0-1,1 0 0,0 0 1,-1 0-1,-21 2 828,-17 15-1028,18-3 315,0 0-1,1 2 1,-23 21 0,38-32-167,0 0 1,0 1-1,0-1 0,1 1 0,0 0 1,0 0-1,0 0 0,1 0 0,-1 1 0,2 0 1,-1 0-1,1-1 0,0 1 0,0 0 1,-1 15-1,4-20-126,0 0-1,-1 0 1,1-1 0,0 1 0,0 0 0,0 0-1,0-1 1,0 1 0,0-1 0,1 1-1,-1-1 1,0 1 0,1-1 0,-1 0 0,1 0-1,0 0 1,-1 0 0,1 0 0,0 0 0,0 0-1,-1 0 1,1-1 0,0 1 0,0-1 0,0 1-1,0-1 1,0 0 0,0 0 0,0 0 0,4 0-1,70 0-4033,-69-1 3607,5 0-1713,0 0-1,0-1 1,1-1 0,19-7 0,4-5-8956</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15.926"/>
    </inkml:context>
    <inkml:brush xml:id="br0">
      <inkml:brushProperty name="width" value="0.025" units="cm"/>
      <inkml:brushProperty name="height" value="0.025" units="cm"/>
    </inkml:brush>
  </inkml:definitions>
  <inkml:trace contextRef="#ctx0" brushRef="#br0">111 24 8584,'0'0'16330,"-8"-6"-15524,4 3-753,2 1 11,0 1 0,0-1 0,0 1 0,-1 0 1,1-1-1,0 1 0,0 0 0,-1 0 0,1 1 0,-1-1 0,-3 0 0,4 1-9,0 0-1,1 1 1,-1-1 0,0 1-1,1 0 1,-1 0-1,0 0 1,1-1-1,-1 1 1,1 1-1,-1-1 1,1 0-1,-1 0 1,1 1 0,0-1-1,0 0 1,0 1-1,0-1 1,0 1-1,0 0 1,0-1-1,-1 4 1,-3 3 209,0 0-1,1 1 1,0 0 0,1 0 0,0 0-1,0 0 1,0 0 0,2 1-1,-3 16 1,5-25-258,-1 0 0,0 0 0,1 0 0,-1 0 0,1 0-1,-1-1 1,1 1 0,0 0 0,-1 0 0,1-1 0,0 1 0,-1 0 0,1-1-1,0 1 1,0-1 0,-1 1 0,1-1 0,0 1 0,0-1 0,0 1 0,0-1-1,0 0 1,0 0 0,0 1 0,0-1 0,0 0 0,0 0 0,0 0 0,-1 0-1,1 0 1,0 0 0,0 0 0,2-1 0,36-5 98,-29 2-160,1-1 0,-1 0-1,0-1 1,-1 0-1,17-13 1,-16 11-17,1 0 0,0 1 0,20-10 1,-31 17 72,0 0 1,1 0-1,-1 0 1,0 0 0,0 0-1,0 0 1,1 0-1,-1 0 1,0 0 0,0 0-1,0 0 1,1 0-1,-1 0 1,0 0 0,0 0-1,1 0 1,-1 0-1,0 0 1,0 0 0,0 0-1,1 0 1,-1 0 0,0 0-1,0 0 1,0 0-1,0 1 1,1-1 0,-1 0-1,0 0 1,0 0-1,0 0 1,0 0 0,0 1-1,1-1 1,-1 0-1,0 0 1,0 0 0,0 1-1,0-1 1,0 0-1,0 0 1,0 0 0,0 1-1,0-1 1,0 0 0,0 0-1,0 17 68,-8 20 71,7-35-129,0 0-8,-4 34 137,5-35-135,0 0-1,0-1 1,1 1-1,-1 0 1,0-1-1,1 1 1,-1 0-1,1-1 1,-1 1 0,1-1-1,-1 1 1,1 0-1,-1-1 1,1 0-1,0 1 1,-1-1-1,1 1 1,0-1 0,-1 0-1,1 1 1,0-1-1,-1 0 1,1 0-1,0 1 1,0-1-1,-1 0 1,1 0-1,0 0 1,0 0 0,0 0-1,-1 0 1,1 0-1,0-1 1,0 1-1,-1 0 1,1 0-1,0 0 1,-1-1-1,1 1 1,0 0 0,0-1-1,0 0 1,11-4-83,-1 0 0,1-1-1,-1 0 1,0-1 0,-1 0 0,1-1 0,15-16 0,17-11-580,-42 34 584,-7 18 64,-1-5 19,5-8 7,0 0 0,0 0 1,0 0-1,0 0 0,0 0 0,1 0 1,0 1-1,0-1 0,-1 7 1,3-10-80,-1-1 1,0 1 0,1-1 0,-1 1-1,1-1 1,-1 0 0,0 1 0,1-1-1,-1 0 1,1 1 0,-1-1 0,1 0-1,0 0 1,-1 0 0,1 1 0,-1-1-1,1 0 1,-1 0 0,1 0 0,0 0 0,-1 0-1,1 0 1,-1 0 0,1 0 0,-1 0-1,1 0 1,0 0 0,-1-1 0,1 1-1,0 0 1,21-6-3806,0-6-2019,1-5-2921</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16.924"/>
    </inkml:context>
    <inkml:brush xml:id="br0">
      <inkml:brushProperty name="width" value="0.025" units="cm"/>
      <inkml:brushProperty name="height" value="0.025" units="cm"/>
    </inkml:brush>
  </inkml:definitions>
  <inkml:trace contextRef="#ctx0" brushRef="#br0">31 335 6150,'0'0'5909,"2"-8"-4062,10-24-159,1-4 4803,-37 88-1755,19-46-4537,1 1 0,0 0-1,1 0 1,-1 1 0,1-1 0,1 1 0,0-1 0,0 1 0,0 0 0,1 0 0,0 0 0,0 0-1,1 0 1,1 9 0,-1-16-195,1 0 0,0-1 0,-1 1 0,1 0 0,0 0 0,0-1 0,-1 1 1,1-1-1,0 1 0,0-1 0,0 1 0,0-1 0,0 1 0,0-1 0,0 0 0,0 1 0,0-1 0,0 0 0,0 0 0,0 0 0,0 0 0,0 0 0,0 0 0,0 0 0,0 0 0,0 0 0,-1-1 0,3 1 0,31-10-30,-23 4-182,0-2 0,-1 1 1,0-1-1,0-1 0,-1 0 0,0 0 1,0-1-1,11-18 0,4-9-580,23-51-1,-30 53 796,39-58 0,-35 59 81,-16 25 62,1 0 1,-1 0-1,14-14 0,-36 68 859,10-21-844,5-18-146,-59 172 1927,53-149-1699,1 0-1,2 0 1,1 1 0,-1 36-1,5-64-369,0-39-624,-1 19 585,-1 0 0,-1 0 1,0 0-1,-7-20 0,-8-46-33,18 83 212,0 1 1,0-1-1,0 1 0,0-1 0,0 1 0,0-1 0,1 1 0,-1 0 0,0-1 0,0 1 0,0 0 1,1-1-1,-1 1 0,0-1 0,1 1 0,-1 0 0,0 0 0,1-1 0,-1 1 0,0 0 1,1-1-1,-1 1 0,0 0 0,1 0 0,-1 0 0,1 0 0,-1-1 0,1 1 0,-1 0 0,0 0 1,1 0-1,-1 0 0,1 0 0,-1 0 0,1 0 0,-1 0 0,1 0 0,-1 0 0,0 0 0,1 0 1,-1 1-1,1-1 0,-1 0 0,1 0 0,-1 0 0,0 1 0,1-1 0,-1 0 0,1 1 0,31 11-348,-21-7 101,52 13-1375,-42-13-1441,0-1 0,0-1 0,31 0-1,-43-3 2160,0 0 0,0-1 0,0 0-1,0-1 1,0 0 0,0 0 0,16-7-1,9-15 2068,-31 20-410,0 1-1,0-1 0,0 0 0,-1 0 0,1 0 0,-1-1 1,2-4-1,-3 8-521,-1 1 0,0-1 0,1 1 0,-1-1 0,0 0 0,0 1 0,1-1 0,-1 1 0,0-1 0,0 0 0,0 1 0,0-1 0,0 0 0,0 1 0,0-1 1,0 0-1,0 1 0,0-1 0,0 0 0,0 1 0,0-1 0,-1 1 0,1-1 0,0 0 0,0 1 0,-1-1 0,1 1 0,0-1 0,-1 1 0,1-1 0,0 1 0,-1-1 0,1 1 0,-2-1 0,-23 1 2150,-30 22-1866,-3 17 753,56-37-1238,0-1-1,0 1 0,0 0 1,0 0-1,0 0 0,0 0 1,0 0-1,1 0 0,-1 0 0,1 1 1,0-1-1,-1 1 0,1-1 1,0 1-1,1-1 0,-1 1 1,0 0-1,1-1 0,-1 1 1,1 0-1,0-1 0,0 1 0,0 3 1,1-5-49,0 0 0,0 0 0,-1 1 1,1-1-1,0 0 0,0 0 0,1 0 0,-1 0 1,0 0-1,0 0 0,0 0 0,1 0 0,-1-1 1,0 1-1,1 0 0,-1-1 0,1 1 0,-1-1 1,1 0-1,-1 1 0,2-1 0,38 6-303,-34-6 191,18 2-375,48 7-721,-68-9 1187,-1 1-1,1 0 1,-1 1 0,1-1-1,-1 1 1,0 0 0,0 0-1,0 0 1,0 1 0,0-1-1,0 1 1,4 4 0,-6-5 56,-1-1-1,0 0 1,0 1 0,-1-1 0,1 1 0,0-1 0,0 1-1,-1-1 1,1 1 0,-1 0 0,1-1 0,-1 1 0,0 0-1,1-1 1,-1 1 0,0 0 0,0-1 0,0 1 0,-1 0-1,1-1 1,-1 4 0,0-2 33,-1 1 0,1 0 0,-1-1 0,0 1 0,0-1 0,0 1-1,-1-1 1,-5 6 0,-4 2 36,0 0 0,-1-1 1,-19 12-1,31-21-113,-51 26-1208,33-23-2194,-2-2-3651,-5-2-9159</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18.156"/>
    </inkml:context>
    <inkml:brush xml:id="br0">
      <inkml:brushProperty name="width" value="0.025" units="cm"/>
      <inkml:brushProperty name="height" value="0.025" units="cm"/>
    </inkml:brush>
  </inkml:definitions>
  <inkml:trace contextRef="#ctx0" brushRef="#br0">180 1 15535,'-9'3'1879,"-5"3"-1288,1-1 1,1 2-1,-1 0 1,1 0-1,0 1 0,1 1 1,-15 13-1,20-17-321,1 1-1,0 0 0,0 0 1,1 1-1,-1-1 0,1 1 1,1 0-1,-1 0 0,1 0 1,0 0-1,1 1 0,0-1 1,0 1-1,1 0 0,-1 0 1,1 11-1,1-17-240,0-1 1,0 1 0,0-1-1,0 1 1,0-1-1,1 1 1,-1-1-1,0 1 1,1-1-1,-1 1 1,1-1-1,-1 0 1,1 1-1,0-1 1,0 0-1,0 1 1,-1-1-1,1 0 1,0 0-1,1 0 1,-1 0-1,0 0 1,0 0-1,0 0 1,1 0-1,1 1 1,1-1-12,-1 0-1,1 0 1,-1-1 0,1 1-1,-1-1 1,1 0-1,-1 0 1,1 0 0,0 0-1,-1-1 1,5 0 0,4-2-18,1-1 1,-1 0 0,0 0 0,0-2 0,18-9 0,-14 4-214,-1 0 0,0-1 0,25-26 0,-35 33 148,-1 0 1,0-1-1,1 1 1,-1-1-1,-1 0 0,1 0 1,-1 0-1,0 0 1,-1-1-1,0 1 1,0-1-1,0 0 0,1-12 1,-3 18 61,1 1 0,-1-1 0,0 1 0,0-1 0,0 1 0,0-1 0,0 0 0,0 1 0,0-1 0,0 1 1,0-1-1,0 1 0,-1-1 0,1 1 0,0-1 0,0 1 0,0-1 0,-1 1 0,1-1 0,0 1 0,0-1 0,-1 1 0,1-1 0,0 1 0,-1-1 0,1 1 0,-1 0 0,1-1 1,-1 1-1,1 0 0,0-1 0,-2 1 0,-15 7-87,-13 26 138,25-24 118,0 0 0,0 0 0,1 1 0,0-1 0,0 1 0,1 0-1,1 0 1,-1 1 0,2-1 0,-1 0 0,2 1 0,0 19 0,0-28-143,1-1 1,0 1-1,-1-1 1,1 0-1,0 1 1,-1-1-1,1 0 1,0 1-1,0-1 1,0 0-1,0 0 1,0 0-1,1 0 0,-1 0 1,0 0-1,0 0 1,1 0-1,-1 0 1,0-1-1,1 1 1,-1 0-1,1-1 1,-1 1-1,1-1 1,-1 0-1,1 1 1,0-1-1,-1 0 1,1 0-1,-1 0 1,2 0-1,5 0-10,-1-1-1,1 1 1,-1-1 0,1 0 0,10-4-1,1-3-271,0-1-1,-1-1 1,0-1-1,-1 0 1,0-1 0,0-1-1,-2-1 1,1 0-1,15-21 1,-31 35 266,1 0 1,-1-1 0,0 1-1,0 0 1,0 0 0,0-1-1,0 1 1,0 0 0,0 0-1,1 0 1,-1-1 0,0 1-1,0 0 1,0 0-1,1 0 1,-1-1 0,0 1-1,0 0 1,0 0 0,1 0-1,-1 0 1,0 0 0,0 0-1,1 0 1,-1-1 0,0 1-1,0 0 1,1 0-1,-1 0 1,0 0 0,0 0-1,1 0 1,-1 0 0,0 0-1,0 0 1,1 1 0,-1-1-1,0 0 1,0 0 0,1 0-1,-1 0 1,0 0-1,0 0 1,1 0 0,-1 1-1,0-1 1,2 17 550,-9 38 603,4-40-853,3-13-246,-1 1-1,1-1 1,0 1-1,0 0 1,-1-1 0,2 1-1,-1-1 1,0 1-1,1-1 1,-1 1 0,1-1-1,-1 1 1,1-1-1,0 1 1,0-1 0,1 0-1,-1 0 1,2 3-1,-2-4-46,1 0 0,0-1 0,-1 1-1,1 0 1,0-1 0,0 1 0,0-1 0,-1 0-1,1 1 1,0-1 0,0 0 0,0 0 0,0 0-1,-1 0 1,1-1 0,0 1 0,0 0 0,0-1-1,-1 0 1,1 1 0,0-1 0,0 0-1,-1 0 1,1 1 0,-1-1 0,3-2 0,10-6-141,0 0 1,0-1-1,15-15 1,-21 17-85,2 0 1,-1 0-1,1 0 1,1 2-1,-1-1 1,1 1-1,22-9 1,-32 15 203,-1 0 0,1 0 0,0 1 0,0-1 0,-1 0 1,1 0-1,0 0 0,-1 1 0,1-1 0,0 0 1,-1 1-1,1-1 0,0 0 0,-1 1 0,1-1 1,-1 1-1,1-1 0,0 1 0,-1-1 0,0 1 1,1 0-1,-1-1 0,1 1 0,-1 0 0,0-1 1,1 1-1,-1 0 0,0-1 0,0 1 0,1 0 1,-1 0-1,0-1 0,0 1 0,0 0 0,0 0 0,0-1 1,0 1-1,0 0 0,-1 1 0,2 47 193,-1-23-190,1-24-97,-1-1-1,0 0 0,1 0 0,-1 0 0,1 0 0,0 0 0,-1 0 0,1 0 0,0 0 1,0 0-1,0 0 0,0 0 0,0 0 0,0 0 0,0-1 0,0 1 0,0 0 1,0-1-1,0 1 0,0-1 0,0 1 0,0-1 0,1 1 0,-1-1 0,0 0 0,0 0 1,1 1-1,-1-1 0,0 0 0,0 0 0,1 0 0,-1-1 0,0 1 0,0 0 0,3-1 1,1 0-672,1 0 1,-1 0-1,0-1 0,1 1 1,-1-1-1,10-5 1,12-13-4114,1-6-2658</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18.500"/>
    </inkml:context>
    <inkml:brush xml:id="br0">
      <inkml:brushProperty name="width" value="0.025" units="cm"/>
      <inkml:brushProperty name="height" value="0.025" units="cm"/>
    </inkml:brush>
  </inkml:definitions>
  <inkml:trace contextRef="#ctx0" brushRef="#br0">150 94 15503,'-8'7'1735,"-4"3"-1133,-63 61 3279,69-65-3377,0 0 0,0 1 0,1 0 0,0 1 0,0-1 0,1 1 0,0 0 0,0 0 0,-5 16 0,9-23-489,0 0 0,0 0 0,-1 0 0,1-1 0,0 1-1,0 0 1,0 0 0,0 0 0,0-1 0,1 1 0,-1 0 0,0 0-1,0 0 1,0-1 0,1 1 0,-1 0 0,0 0 0,1-1 0,-1 1-1,1 0 1,-1 0 0,1-1 0,-1 1 0,1-1 0,-1 1 0,1 0 0,1 0-1,25 3-57,-20-4-87,1-1 1,0-1-1,-1 0 0,1 0 0,10-4 1,-3-2-196,0-1 0,0-1 1,-1 0-1,0-1 0,-1 0 1,0-1-1,-1-1 1,0 0-1,-1 0 0,-1-1 1,16-28-1,-18 27 501,0-1 0,-1 0-1,9-30 1,-14 22 1052,-2 24-1197,0 0 0,0 0 0,0 0 1,-1 0-1,1 0 0,0 0 0,0-1 0,-1 1 1,1 0-1,0 0 0,0 0 0,-1 0 1,1 0-1,0 0 0,0 0 0,-1 0 0,1 0 1,0 0-1,0 0 0,-1 0 0,1 0 0,0 0 1,0 0-1,-1 0 0,1 1 0,0-1 1,0 0-1,0 0 0,-1 0 0,1 0 0,0 0 1,0 1-1,0-1 0,-1 0 0,1 0 1,0 0-1,0 0 0,0 1 0,0-1 0,0 0 1,-1 1-1,-24 34 938,20-24-727,0-1 0,1 1 0,0 0 0,1 0 1,1 0-1,-1 0 0,2 0 0,-1 1 0,2 16 0,0-23-246,0-1-1,1 1 1,0 0-1,0 0 0,0 0 1,1 0-1,-1-1 1,1 1-1,0-1 0,0 1 1,1-1-1,0 0 1,-1 0-1,1 0 0,1 0 1,-1 0-1,0-1 1,1 1-1,0-1 0,0 0 1,0 0-1,0-1 1,9 5-1,-4-3-799,-1-1 0,1 0 0,1-1 0,-1 1 0,0-2 0,0 0-1,11 1 1,24-2-7716</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19.173"/>
    </inkml:context>
    <inkml:brush xml:id="br0">
      <inkml:brushProperty name="width" value="0.025" units="cm"/>
      <inkml:brushProperty name="height" value="0.025" units="cm"/>
    </inkml:brush>
  </inkml:definitions>
  <inkml:trace contextRef="#ctx0" brushRef="#br0">213 10 14382,'0'0'10020,"-9"-3"-9017,6 2-928,0 0 0,-1 0-1,1 0 1,-1 0-1,1 0 1,-1 1-1,1 0 1,-1 0-1,1 0 1,-1 0 0,1 0-1,-1 1 1,1-1-1,-1 1 1,1 0-1,0 0 1,-1 0 0,1 1-1,0-1 1,0 1-1,0 0 1,0 0-1,0 0 1,0 0 0,1 0-1,-1 1 1,0-1-1,1 1 1,0-1-1,-3 5 1,-7 7 213,1 0 0,1 1 1,0 0-1,1 0 0,1 1 1,0 0-1,1 1 0,1 0 0,1 0 1,0 0-1,1 1 0,1-1 0,0 1 1,0 31-1,3-46-269,0 1 1,1-1-1,-1 0 0,0 0 1,1 0-1,0 1 0,0-1 1,0 0-1,0 0 1,0 0-1,0 0 0,1 0 1,0-1-1,-1 1 0,1 0 1,0-1-1,0 1 0,1-1 1,-1 0-1,4 3 0,-2-2-9,0-1-1,0 0 1,1 0-1,-1 0 0,1-1 1,0 0-1,-1 1 0,1-1 1,0-1-1,0 1 0,-1-1 1,8 0-1,2-1 4,-1-1-1,1 0 1,-1 0-1,1-2 1,-1 0-1,0 0 1,0-1-1,21-12 1,-24 11-2,0-1 1,-1 0 0,1-1 0,11-13-1,-19 20-10,0-1 0,0 0 0,0 0 0,0 0 0,-1 0 0,1-1 0,-1 1 0,0 0 0,0 0 0,1-1 0,-1 1 0,-1-1 0,1 1 0,0-1 0,-1 0 0,1 1 0,-1-1 0,0 1 0,0-1 0,0 0 0,0 1 0,0-1 0,-1 0 0,1 1 0,-1-1 0,-1-4 0,0 5-1,0 0 0,0 0 0,-1 0 0,1 1 0,-1-1 0,1 1 0,-1-1 0,1 1 0,-1 0 0,1 0 0,-1 0 0,0 0 0,0 1 0,0-1 0,1 1 0,-1-1 0,0 1 0,0 0 0,-3 1 0,-58 4 0,54-2-115,0 0 0,0 0 1,1 1-1,0 1 0,-12 7 0,18-11 51,1 0-1,0 0 0,-1 1 1,1-1-1,0 1 0,0 0 0,0 0 1,0 0-1,0 0 0,0 0 1,1 0-1,-1 0 0,1 1 1,-1-1-1,1 0 0,0 1 0,0-1 1,0 1-1,0 0 0,0-1 1,1 1-1,-1 0 0,1-1 1,0 5-1,0-5-173,0-1 1,1 0-1,-1 0 0,1 0 1,0 0-1,-1 0 0,1 0 1,0 0-1,0 0 0,-1-1 1,1 1-1,0 0 0,0 0 1,0-1-1,0 1 0,0 0 1,0-1-1,0 1 1,0-1-1,0 1 0,0-1 1,1 0-1,-1 1 0,0-1 1,0 0-1,0 0 0,0 0 1,1 0-1,-1 0 0,2 0 1,25 1-7386</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7:46.714"/>
    </inkml:context>
    <inkml:brush xml:id="br0">
      <inkml:brushProperty name="width" value="0.025" units="cm"/>
      <inkml:brushProperty name="height" value="0.025" units="cm"/>
    </inkml:brush>
  </inkml:definitions>
  <inkml:trace contextRef="#ctx0" brushRef="#br0">121 326 6406,'-8'-4'1094,"2"1"-1085,-6-4 271,0 0 1,1-1-1,0 0 0,-12-11 1,19 16-386,1-1 0,-1 0 0,1 0 0,0 0 0,0 0 0,1 0 0,-1-1 0,1 1 0,0-1 0,0 0 0,1 1 0,-1-1 0,1 0 1,0 0-1,1 0 0,-1-9 0,1 13 224,0 1 0,-1 0 1,1 0-1,0 0 0,0-1 0,0 1 1,0 0-1,0 0 0,0 0 0,0 0 1,1-1-1,-1 1 0,0 0 0,0 0 1,0 0-1,0-1 0,0 1 1,0 0-1,0 0 0,0 0 0,0 0 1,0 0-1,1-1 0,-1 1 0,0 0 1,0 0-1,0 0 0,0 0 0,0 0 1,1 0-1,-1 0 0,0-1 1,0 1-1,0 0 0,0 0 0,1 0 1,-1 0-1,0 0 0,0 0 0,0 0 1,1 0-1,-1 0 0,0 0 0,0 0 1,0 0-1,0 0 0,1 0 1,-1 0-1,0 0 0,0 0 0,0 0 1,0 0-1,1 1 0,-1-1 0,0 0 1,0 0-1,0 0 0,0 0 0,1 0 1,-1 0-1,18 14 1227,-13-10-1416,0-1 0,0 1 0,0-1 0,0 1 0,1-2 0,-1 1 0,12 4 0,4-6 92,0 0 1,1-1-1,-1-1 0,0-1 1,0-1-1,0-1 1,0-1-1,24-9 1,-7 4 151,43-7 0,215-16 733,545 9 1,-570 43-881,20 1 132,501 40 231,26-27-245,-195-18 4,1005 37 1447,-1218-46-1581,503-13 34,-254-24-44,60-5 1,-696 34-6,783-48 294,0 40 20,-558 27-290,57 1-277,-304-18 323,-1 0 1,1 0 0,-1 1-1,1-1 1,0 0-1,-1 0 1,1 0 0,-1 0-1,1 0 1,-1 0-1,1 0 1,0 0 0,-1 0-1,1-1 1,-1 1 0,1 0-1,-1 0 1,1 0-1,-1-1 1,1 1 0,-1 0-1,1 0 1,-1-1-1,1 1 1,-1 0 0,1-1-1,-1 1 1,0-1-1,1 0 1,-13-10-358,-30-7-1550,0 10 1742,0 2-1,0 2 1,-1 2-1,-68 5 1,18-1 28,-428-20 115,-104-9-79,111 8-258,-994-52 305,284 62-70,680 24-378,-109 2-145,-2367-17 1063,2239-28-110,180 2 940,573 25-1304,13 0 28,0 0 1,0 1-1,1 1 0,-1 0 1,-18 5-1,30-5-91,-1 0 0,0 0 1,1 1-1,-1-1 0,1 1 0,0 0 0,-1 0 0,1 0 1,0 1-1,0-1 0,1 1 0,-1-1 0,0 1 1,1 0-1,-1 0 0,1 0 0,0 0 0,0 1 0,1-1 1,-1 1-1,1-1 0,-1 1 0,1-1 0,0 1 0,-1 5 1,0 8-780,0 0-1,0 0 1,2 0 0,0 1 0,1-1 0,1 0 0,5 24 0,11 7-4108</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20.219"/>
    </inkml:context>
    <inkml:brush xml:id="br0">
      <inkml:brushProperty name="width" value="0.025" units="cm"/>
      <inkml:brushProperty name="height" value="0.025" units="cm"/>
    </inkml:brush>
  </inkml:definitions>
  <inkml:trace contextRef="#ctx0" brushRef="#br0">14 1 9385,'0'0'17446,"1"9"-16309,0 19-467,-2 1 0,-6 47 0,4-51-589,0 1 1,1 0-1,2 0 0,1 0 1,5 34-1,-6-59-191,0 0-1,0 1 0,1-1 1,-1 0-1,1 0 0,-1 1 1,0-1-1,1 0 0,0 0 1,-1 1-1,1-1 1,0 0-1,0 0 0,-1 0 1,1 0-1,0 0 0,0 0 1,0-1-1,0 1 1,0 0-1,1 0 0,-1-1 1,0 1-1,0 0 0,0-1 1,1 1-1,-1-1 0,2 1 1,-2-2-172,0 1 1,0 0-1,0 0 1,0-1-1,0 1 1,0-1-1,0 1 1,0-1-1,-1 1 1,1-1-1,0 0 1,0 1-1,0-1 1,0 0-1,-1 0 0,1 1 1,0-1-1,-1 0 1,1 0-1,-1 0 1,1 0-1,-1 0 1,1 0-1,-1 0 1,0 0-1,1 0 1,-1 0-1,0 0 1,0 0-1,0 0 1,0 0-1,0 0 1,0-3-1,0-20-5478,0-5-2034</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20.589"/>
    </inkml:context>
    <inkml:brush xml:id="br0">
      <inkml:brushProperty name="width" value="0.025" units="cm"/>
      <inkml:brushProperty name="height" value="0.025" units="cm"/>
    </inkml:brush>
  </inkml:definitions>
  <inkml:trace contextRef="#ctx0" brushRef="#br0">1 36 14286,'0'0'12812,"58"-16"-11659,-19 9-288,2 0-193,3 3-319,-1 3-257,-1 1-96,-6 0-865,-3 0-1441,-8 6-1346,-9 1-1729,-9-1-4100</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21.213"/>
    </inkml:context>
    <inkml:brush xml:id="br0">
      <inkml:brushProperty name="width" value="0.025" units="cm"/>
      <inkml:brushProperty name="height" value="0.025" units="cm"/>
    </inkml:brush>
  </inkml:definitions>
  <inkml:trace contextRef="#ctx0" brushRef="#br0">0 35 13933,'0'0'11595,"51"4"-10570,-12-12-160,7 0-449,-3 0-352,1 1-96,0 2-1409,-9 2-961,-6 3-1154,-6 0-1440,-9 0-4133</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21.573"/>
    </inkml:context>
    <inkml:brush xml:id="br0">
      <inkml:brushProperty name="width" value="0.025" units="cm"/>
      <inkml:brushProperty name="height" value="0.025" units="cm"/>
    </inkml:brush>
  </inkml:definitions>
  <inkml:trace contextRef="#ctx0" brushRef="#br0">84 1 17296,'0'0'7335,"-52"35"-6406,40-12 32,4 4-128,1 0-609,3-1-160,4-2-32,0-4-64,0-4-801,5-6-608,7-7-609,-3-3-1377,-2 0-1506,0-17-5317</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21.899"/>
    </inkml:context>
    <inkml:brush xml:id="br0">
      <inkml:brushProperty name="width" value="0.025" units="cm"/>
      <inkml:brushProperty name="height" value="0.025" units="cm"/>
    </inkml:brush>
  </inkml:definitions>
  <inkml:trace contextRef="#ctx0" brushRef="#br0">1 0 18578,'0'0'9737,"9"32"-12524,14-27-960,-1-1-2563,-2 0-6150</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22.258"/>
    </inkml:context>
    <inkml:brush xml:id="br0">
      <inkml:brushProperty name="width" value="0.025" units="cm"/>
      <inkml:brushProperty name="height" value="0.025" units="cm"/>
    </inkml:brush>
  </inkml:definitions>
  <inkml:trace contextRef="#ctx0" brushRef="#br0">145 1 6054,'0'0'15268,"-9"0"-11863,0 0-2725,-4 0 219,1 0 0,0 0 0,-23 5 0,32-4-861,1-1 0,-1 1 0,0 0 0,0 0 0,0 0 0,1 0 0,-1 0 0,0 1 0,1-1 0,-1 1 1,1 0-1,0-1 0,0 1 0,0 0 0,-1 1 0,2-1 0,-1 0 0,0 1 0,0-1 0,1 0 0,-1 1 0,1 0 0,-2 5 0,3-7-66,1-1 1,-1 1-1,0 0 0,1-1 0,-1 1 0,1 0 0,-1-1 0,1 1 0,-1 0 0,1-1 0,-1 1 0,1-1 1,-1 1-1,1-1 0,0 1 0,-1-1 0,1 0 0,0 1 0,0-1 0,-1 0 0,1 1 0,0-1 0,0 0 1,-1 0-1,1 0 0,0 0 0,0 0 0,-1 0 0,1 0 0,0 0 0,1 0 0,40 2-1053,-27-1 632,-5 0 316,1 1 0,-1 0 1,0 1-1,0 0 1,0 1-1,17 8 1,-25-11 153,-1-1 1,1 1-1,0 0 1,-1 0-1,1 0 1,0 0 0,-1 0-1,0 0 1,1 1-1,-1-1 1,0 0-1,1 1 1,-1-1 0,0 1-1,0-1 1,0 1-1,0 0 1,0-1-1,-1 1 1,1 0 0,-1 0-1,1-1 1,-1 1-1,1 0 1,-1 0-1,0 0 1,0 0 0,0-1-1,0 1 1,0 0-1,0 0 1,-1 0-1,1 0 1,0-1-1,-1 1 1,0 0 0,1 0-1,-1-1 1,0 1-1,0 0 1,0-1-1,0 1 1,0-1 0,0 1-1,-3 2 1,-3 3 260,0-1 1,0 1 0,-1-1-1,0-1 1,0 1-1,-17 7 1,20-10-190,0-1 0,0 0 1,0 0-1,-1 0 0,1 0 0,-1-1 0,1 0 1,-1 0-1,1-1 0,-1 1 0,0-1 0,1 0 1,-8-2-1,12 2-144,0-1-1,0 1 1,1-1 0,-1 1 0,0-1 0,1 1-1,-1-1 1,0 0 0,1 1 0,-1-1 0,1 0-1,-1 1 1,1-1 0,-1 0 0,1 0 0,0 0-1,-1 1 1,1-1 0,0 0 0,0 0-1,0 0 1,-1 0 0,1 0 0,0 1 0,0-1-1,0 0 1,0 0 0,1 0 0,-1 0 0,0 0-1,0 0 1,0 1 0,1-1 0,-1 0 0,0 0-1,2-1 1,14-31-4273,27-16-6220,-15 23 2585</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22.588"/>
    </inkml:context>
    <inkml:brush xml:id="br0">
      <inkml:brushProperty name="width" value="0.025" units="cm"/>
      <inkml:brushProperty name="height" value="0.025" units="cm"/>
    </inkml:brush>
  </inkml:definitions>
  <inkml:trace contextRef="#ctx0" brushRef="#br0">74 1 15631,'0'0'6945,"-3"10"-4383,-13 33-1437,-25 85 2992,37-114-3776,1 1 0,0 0 0,2 0 0,-1 0 0,2 1 0,2 27 0,-2-41-350,1-1 0,-1 1 1,1-1-1,-1 1 0,1-1 0,0 1 1,-1-1-1,1 1 0,0-1 0,0 0 1,0 1-1,0-1 0,0 0 0,0 0 0,1 0 1,-1 0-1,0 0 0,0 0 0,1 0 1,-1 0-1,1-1 0,-1 1 0,1 0 0,-1-1 1,1 1-1,-1-1 0,1 0 0,0 1 1,-1-1-1,1 0 0,-1 0 0,1 0 1,0 0-1,-1 0 0,1 0 0,0-1 0,-1 1 1,1-1-1,-1 1 0,1-1 0,1 0 1,5-1-98,-1-1-1,0 0 1,0 0 0,-1 0 0,1-1 0,0 1 0,9-9 0,14-20-1210,-23 23 1118,0 1-1,1 0 1,16-12 0,-22 47 1757,-11 87-219,9-113-1404,0 0 1,0-1-1,1 1 1,-1-1-1,0 1 1,0 0-1,0-1 1,0 1-1,1-1 1,-1 1-1,0-1 1,0 1-1,1-1 1,-1 1-1,1-1 1,-1 1-1,0-1 1,1 1-1,-1-1 1,1 0-1,-1 1 1,1-1-1,-1 0 1,1 1-1,-1-1 0,1 0 1,-1 1-1,1-1 1,0 0-1,-1 0 1,1 0-1,-1 0 1,1 0-1,0 0 1,-1 0-1,1 0 1,-1 0-1,1 0 1,0 0-1,-1 0 1,1 0-1,-1 0 1,1-1-1,1 1 1,0-1-781,0 1 0,0-1 0,0 0 1,0 0-1,0 0 0,0 0 1,0 0-1,0 0 0,0 0 0,0-1 1,3-2-1,9-17-9288</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22.992"/>
    </inkml:context>
    <inkml:brush xml:id="br0">
      <inkml:brushProperty name="width" value="0.025" units="cm"/>
      <inkml:brushProperty name="height" value="0.025" units="cm"/>
    </inkml:brush>
  </inkml:definitions>
  <inkml:trace contextRef="#ctx0" brushRef="#br0">5 66 18642,'0'0'9096,"2"9"-7265,-2-7-1757,1 0 0,-1 0-1,1 0 1,-1 0 0,1 0-1,0 0 1,0 0 0,0-1-1,0 1 1,0 0 0,0 0-1,1-1 1,-1 1 0,0-1-1,1 1 1,-1-1 0,1 1-1,0-1 1,0 0 0,-1 0-1,4 2 1,0-2-39,0 0 0,0 0 0,-1 0 0,1-1-1,0 0 1,0 0 0,0 0 0,-1 0 0,1-1 0,0 0 0,7-2 0,-3 1-62,0-1 0,-1 0 0,1 0 1,-1-1-1,0 0 0,11-8 0,-15 10 15,-1 0-1,0-1 1,0 1 0,0-1-1,-1 1 1,1-1-1,-1 0 1,1 0-1,-1 0 1,0 0 0,0-1-1,0 1 1,0 0-1,-1-1 1,0 0-1,1 1 1,0-8 0,-2 10 11,0 1 1,0-1 0,0 0 0,0 1 0,0-1 0,0 0 0,0 1 0,-1-1 0,1 0 0,0 1 0,0-1-1,-1 1 1,1-1 0,0 0 0,-1 1 0,1-1 0,0 1 0,-1-1 0,1 1 0,-1-1 0,1 1 0,-1 0-1,1-1 1,-1 1 0,1-1 0,-1 1 0,0 0 0,1 0 0,-2-1 0,-25-3 23,19 5-4,0-1 0,1 1 0,-1 1-1,0 0 1,-7 2 0,7 0 41,0 0 0,1 0-1,0 0 1,-1 1 0,2 0 0,-1 1 0,0 0 0,1 0-1,0 0 1,1 1 0,-1-1 0,1 1 0,1 1 0,-1-1-1,1 1 1,1 0 0,-1-1 0,1 2 0,0-1 0,1 0-1,0 1 1,1-1 0,-2 11 0,4-16-85,-1-1 0,1 0 0,-1 1 0,1-1 0,0 0 0,-1 1 0,1-1 0,1 0 0,-1 0 0,0 0 0,0 0 0,1 0 0,-1 0 0,1 0 0,0 0 1,-1-1-1,1 1 0,0 0 0,0-1 0,0 0 0,0 1 0,0-1 0,0 0 0,1 0 0,-1 0 0,0 0 0,1-1 0,-1 1 0,0-1 0,5 1 0,10 2-532,0-1 0,-1-1-1,24 0 1,-30-1 79,-1 0-997,0 0 0,-1-1-1,1 0 1,0 0-1,-1-1 1,1 0 0,10-5-1,17-10-6494</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23.331"/>
    </inkml:context>
    <inkml:brush xml:id="br0">
      <inkml:brushProperty name="width" value="0.025" units="cm"/>
      <inkml:brushProperty name="height" value="0.025" units="cm"/>
    </inkml:brush>
  </inkml:definitions>
  <inkml:trace contextRef="#ctx0" brushRef="#br0">230 1 20724,'0'0'6742,"-10"0"-5600,6 0-1098,1 0-1,-1-1 0,1 2 1,0-1-1,-1 0 0,1 1 0,0-1 1,-1 1-1,1 0 0,0 0 1,0 0-1,0 1 0,-1-1 0,1 1 1,1 0-1,-1 0 0,0 0 1,0 0-1,1 0 0,-1 0 0,1 1 1,0-1-1,0 1 0,0 0 0,0 0 1,0-1-1,0 1 0,1 0 1,-1 1-1,1-1 0,0 0 0,0 0 1,0 1-1,1-1 0,-1 0 1,1 7-1,0-9-46,0 1 0,1-1 1,-1 0-1,1 0 0,-1 0 1,1 0-1,0 0 0,-1 0 0,1 0 1,0 0-1,0 0 0,0-1 0,0 1 1,0 0-1,0 0 0,0-1 1,0 1-1,0 0 0,0-1 0,0 1 1,0-1-1,0 0 0,0 1 0,1-1 1,-1 0-1,0 0 0,2 0 0,40 6-790,-37-5 504,16 0-405,-12-1 419,0 1 0,0-1-1,0 2 1,0 0 0,0 0 0,0 0 0,0 1 0,12 7-1,-21-10 317,0 0-1,0 1 0,0-1 0,-1 1 0,1-1 0,0 1 0,0 0 0,-1-1 0,1 1 0,0 0 0,-1-1 0,1 1 0,-1 0 0,1 0 0,-1 0 0,1-1 0,-1 1 0,0 0 0,1 0 0,-1 0 1,0 0-1,0 0 0,0 0 0,0 0 0,0 0 0,0 0 0,0 0 0,0 0 0,0-1 0,0 1 0,0 0 0,0 0 0,-1 0 0,1 0 0,0 0 0,-1 0 0,1 0 0,0-1 0,-1 1 0,0 0 1,1 0-1,-1-1 0,1 1 0,-1 0 0,0 0 0,1-1 0,-1 1 0,0-1 0,0 1 0,0 0 0,-45 26 1494,-5-3 22,-90 28-1,55-32-5082,77-20-1054</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26.230"/>
    </inkml:context>
    <inkml:brush xml:id="br0">
      <inkml:brushProperty name="width" value="0.025" units="cm"/>
      <inkml:brushProperty name="height" value="0.025" units="cm"/>
    </inkml:brush>
  </inkml:definitions>
  <inkml:trace contextRef="#ctx0" brushRef="#br0">1 448 11563,'0'0'4175,"14"4"-3519,-1 0-432,1-1-1,-1-1 1,1 0 0,0 0-1,0-1 1,-1-1 0,1-1-1,19-2 1,290-68 1642,-12 2-1778,-84 34-33,311-7 1,234 39 21,-378 7-36,-221-13 47,317-57 1,-201 20-42,-259 41 187,-35 2 643,-53 3-317,-328 32-1664,219-14 148,-610 72-223,-2 1 1898,-3-49 1129,751-41-1730,23 0-7,0 0 0,0 0 0,0-1-1,0-1 1,0 1 0,0-1 0,0-1 0,-12-3-1,69-1 1198,603-68-1130,-194 15-446,1276-32-2359,-1629 97 2754,-81-4 230,-71-4 45,-330-11-439,-616 59-1,558 3 246,-641 62 1037,1007-103-787,64-7-362,8 0-25,36-2-40,333-45-106,-161 15-437,1033-81-2099,49-5 1250,-1267 114 1498,-19 3-36,1 0 0,-1 0-1,0-1 1,1-1-1,-1 1 1,0-1 0,0 0-1,0-1 1,0 1-1,8-6 1,-14 8-84,-1 0 1,0 0-1,0 0 1,0 0-1,0-1 1,0 1-1,1 0 0,-1 0 1,0 0-1,0 0 1,0 0-1,0-1 0,0 1 1,0 0-1,0 0 1,0 0-1,0-1 1,0 1-1,0 0 0,0 0 1,0 0-1,0 0 1,0-1-1,0 1 1,0 0-1,0 0 0,0 0 1,0-1-1,0 1 1,0 0-1,0 0 0,0 0 1,0 0-1,0-1 1,0 1-1,0 0 1,0 0-1,-1 0 0,1 0 1,0 0-1,0-1 1,0 1-1,0 0 1,0 0-1,-1 0 0,1 0 1,0 0-1,0 0 1,0 0-1,0 0 0,-1-1 1,1 1-1,0 0 1,0 0-1,0 0 1,-15-4 394,-84-8-153,-1 4 0,-173 9 1,165 1-200,-126 8 85,-240 41 0,-223 78-1839,576-107-2043,16-9-3101</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7:57.383"/>
    </inkml:context>
    <inkml:brush xml:id="br0">
      <inkml:brushProperty name="width" value="0.025" units="cm"/>
      <inkml:brushProperty name="height" value="0.025" units="cm"/>
    </inkml:brush>
  </inkml:definitions>
  <inkml:trace contextRef="#ctx0" brushRef="#br0">1 61 14125,'0'0'-2274,"1"-61"-2370</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32.778"/>
    </inkml:context>
    <inkml:brush xml:id="br0">
      <inkml:brushProperty name="width" value="0.025" units="cm"/>
      <inkml:brushProperty name="height" value="0.025" units="cm"/>
    </inkml:brush>
  </inkml:definitions>
  <inkml:trace contextRef="#ctx0" brushRef="#br0">48 1 9257,'0'0'5541,"-8"0"-2866,-28 5-529,33-3 2663,12 1-3434,18 1-652,193-2 2343,-125-3-4115,-25 1-2969,0 0-3969</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33.139"/>
    </inkml:context>
    <inkml:brush xml:id="br0">
      <inkml:brushProperty name="width" value="0.025" units="cm"/>
      <inkml:brushProperty name="height" value="0.025" units="cm"/>
    </inkml:brush>
  </inkml:definitions>
  <inkml:trace contextRef="#ctx0" brushRef="#br0">1 52 15663,'0'0'8552,"92"7"-6630,-35-16-257,7-1-928,8 0-481,-2-1-192,-2 5-384,-9 0-1570,-10 4-1217,-8 0-1633,-13-1-2691</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33.483"/>
    </inkml:context>
    <inkml:brush xml:id="br0">
      <inkml:brushProperty name="width" value="0.025" units="cm"/>
      <inkml:brushProperty name="height" value="0.025" units="cm"/>
    </inkml:brush>
  </inkml:definitions>
  <inkml:trace contextRef="#ctx0" brushRef="#br0">150 0 17008,'0'0'8018,"11"7"-6582,174 92 476,-181-98-1921,-1 1 0,0-1 1,0 1-1,0 0 0,0 0 1,0 0-1,-1 1 0,1-1 1,-1 1-1,1-1 1,-1 1-1,0 0 0,0 0 1,0 0-1,0 0 0,-1 0 1,1 0-1,-1 0 0,0 1 1,0-1-1,0 1 1,0-1-1,-1 1 0,1-1 1,-1 1-1,0-1 0,0 1 1,0-1-1,-1 1 1,1-1-1,-1 1 0,0-1 1,0 1-1,0-1 0,0 0 1,0 1-1,-1-1 0,0 0 1,1 0-1,-1 0 1,0 0-1,-1-1 0,1 1 1,0 0-1,-1-1 0,-2 3 1,-42 37-1,-2-2 0,-93 58 0,65-47-978,69-44 413,-13 6-1213,7-6-2734,7-6-4597</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37.307"/>
    </inkml:context>
    <inkml:brush xml:id="br0">
      <inkml:brushProperty name="width" value="0.025" units="cm"/>
      <inkml:brushProperty name="height" value="0.025" units="cm"/>
    </inkml:brush>
  </inkml:definitions>
  <inkml:trace contextRef="#ctx0" brushRef="#br0">0 0 17200,'0'0'11029,"2"11"-10479,2 30 241,-3 59 0,-1-60-307,-1-39-469,1 0 1,0 1-1,0-1 0,0 0 0,0 1 0,0-1 1,0 0-1,0 0 0,0 1 0,0-1 1,1 0-1,-1 0 0,0 1 0,1-1 0,-1 0 1,1 0-1,0 0 0,-1 0 0,1 0 1,0 0-1,0 0 0,-1 0 0,1 0 0,0 0 1,0 0-1,0 0 0,0-1 0,0 1 0,0 0 1,1-1-1,-1 1 0,0 0 0,0-1 1,2 1-1,0-1 3,0-1 1,1 1-1,-1 0 0,0-1 1,0 0-1,0 0 0,0 0 1,0 0-1,0-1 1,0 1-1,0-1 0,0 1 1,3-4-1,16-12-1,-1-1 0,0-1 0,-1-1 1,17-23-1,30-30-28,-67 73 9,0-1 1,0 1-1,1 0 1,-1 0-1,0-1 0,0 1 1,0 0-1,0 0 0,1-1 1,-1 1-1,0 0 1,0 0-1,1 0 0,-1-1 1,0 1-1,0 0 0,1 0 1,-1 0-1,0 0 1,1 0-1,-1 0 0,0-1 1,0 1-1,1 0 1,-1 0-1,0 0 0,1 0 1,-1 0-1,0 0 0,1 0 1,-1 0-1,0 0 1,1 1-1,-1-1 0,0 0 1,0 0-1,1 0 0,-1 0 1,0 0-1,0 0 1,1 1-1,-1-1 0,2 16 121,-9 23 270,-3-11-206,7-21-144,-1 0 1,2 0 0,-1 0-1,1 0 1,1 1 0,-1-1-1,1 1 1,0-1 0,1 1-1,0 11 1,1-19-40,-1 1 0,1 0 0,0-1 0,-1 1 0,1-1 0,0 1 0,-1-1 0,1 1 0,0-1 0,-1 0 0,1 1 0,0-1 0,0 0 0,0 1 0,-1-1 0,1 0 0,0 0 0,0 0 0,0 0 0,0 0 0,0 0 0,-1 0 0,1 0 0,0 0 0,0 0 0,0 0 0,0-1 0,-1 1 0,2-1 0,26-7 0,-12 0-51,-1-1 0,0-1 0,0 0 0,-1-1 1,19-19-1,15-12-60,-48 42 110,0-1 0,1 1 0,-1 0 0,0-1 0,0 1 0,0 0 0,1 0 0,-1-1 0,0 1 0,0 0 0,1 0 0,-1-1 0,0 1 1,1 0-1,-1 0 0,0 0 0,1-1 0,-1 1 0,0 0 0,1 0 0,-1 0 0,0 0 0,1 0 0,-1 0 0,1 0 0,-1 0 0,0 0 0,1 0 1,-1 0-1,1 0 0,-1 0 0,0 0 0,1 0 0,-1 0 0,0 0 0,1 1 0,-1-1 0,0 0 0,1 0 0,0 1 0,-4 17 141,-13 23 143,8-27-260,-16 38-7,22-49-16,1 0-1,0 0 1,0 0-1,0 1 1,0-1-1,0 0 1,1 0-1,0 1 1,0-1-1,-1 0 1,2 1-1,-1-1 1,1 4-1,1-7-180,0 0 0,0 1 0,0-1-1,0 0 1,0 0 0,0 0 0,0-1 0,1 1 0,-1 0 0,0-1 0,0 1 0,0-1-1,3-1 1,26-24-10800,-17 9 956</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38.040"/>
    </inkml:context>
    <inkml:brush xml:id="br0">
      <inkml:brushProperty name="width" value="0.025" units="cm"/>
      <inkml:brushProperty name="height" value="0.025" units="cm"/>
    </inkml:brush>
  </inkml:definitions>
  <inkml:trace contextRef="#ctx0" brushRef="#br0">52 122 9929,'0'0'17873,"8"3"-16666,-3-2-1127,0 1-1,0-1 1,0-1 0,0 1 0,1-1 0,-1 0 0,0 0 0,0 0-1,0-1 1,0 1 0,0-1 0,0-1 0,0 1 0,0-1-1,0 0 1,0 0 0,-1 0 0,1 0 0,-1-1 0,0 0-1,1 0 1,5-6 0,28-27-7,-37 35-71,1-1 1,-1 0 0,0 0-1,1 0 1,-1 0 0,0 0-1,0 0 1,0 0 0,-1 0-1,1 0 1,0 0 0,-1-1-1,0 1 1,1 0-1,-1 0 1,0-1 0,0 1-1,0 0 1,0-1 0,-1-2-1,0 4-2,0 0 0,0 0 0,0 0 0,0 0 0,-1 0 0,1 0 0,0 0 0,0 0 0,-1 1 0,1-1 0,-1 0 0,1 1 0,0-1 0,-1 1 0,1 0 0,-1-1 0,1 1 0,-1 0 0,1 0 0,-1 0 0,1 0 0,-1 0 0,1 0 0,-3 1 0,-38 6 0,32-3 3,1 1 0,-1 0 0,1 0 0,1 1 0,-1 1 0,1-1 0,0 1-1,0 1 1,1-1 0,-8 11 0,9-11 43,1 0-1,0 1 1,0-1 0,0 1-1,1 0 1,0 0-1,1 1 1,0-1 0,0 1-1,1 0 1,0 0-1,-1 9 1,3-16-42,0-1 0,0 0 0,0 1-1,0-1 1,1 0 0,-1 0 0,0 1 0,0-1 0,1 0 0,-1 0 0,1 0-1,-1 0 1,1 1 0,0-1 0,-1 0 0,1 0 0,0 0 0,0 0 0,0 0-1,0-1 1,0 1 0,0 0 0,0 0 0,1 0 0,1 1-69,0-1 1,0 0-1,0 0 0,0 0 1,0 0-1,0-1 1,1 1-1,-1-1 0,5 0 1,3 0-978,1-1-1,-1-1 1,0 0 0,22-6 0,4-7-4281,1-3-2060</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38.448"/>
    </inkml:context>
    <inkml:brush xml:id="br0">
      <inkml:brushProperty name="width" value="0.025" units="cm"/>
      <inkml:brushProperty name="height" value="0.025" units="cm"/>
    </inkml:brush>
  </inkml:definitions>
  <inkml:trace contextRef="#ctx0" brushRef="#br0">142 1 17296,'0'0'4607,"-11"1"-2850,5 0-1521,-1 1 0,0 0 0,1 0 0,0 0 0,-1 1 0,1 0 0,0 0 1,0 0-1,0 1 0,1 0 0,-1 0 0,1 0 0,0 1 0,0 0 0,1 0 0,-1 0 0,1 1 1,0-1-1,1 1 0,-1 0 0,-4 11 0,6-14-149,1 0 0,0 1 0,-1-1 0,1 0-1,0 1 1,1-1 0,-1 1 0,1-1 0,-1 1 0,1-1 0,0 1 0,0 0 0,1-1 0,-1 1-1,1-1 1,0 1 0,1 2 0,-1-4-76,0 0 0,1 0 0,-1-1 0,1 1 0,-1-1-1,1 1 1,0-1 0,-1 1 0,1-1 0,0 0 0,0 0 0,0 0-1,0 0 1,0-1 0,0 1 0,1 0 0,-1-1 0,0 1 0,0-1 0,0 0-1,0 0 1,1 0 0,-1 0 0,0 0 0,0 0 0,5-2 0,-2 1-26,1 0 0,-1-1 0,1 0 0,-1 0 0,0-1 0,0 0 0,0 0 0,0 0 0,-1 0 0,1 0 0,-1-1 0,1 0 0,-1 0 0,-1 0 0,1-1 0,3-4 0,-2 3-11,-1-1 0,0 1 1,0 0-1,-1-1 0,0 0 0,0 0 0,0 0 0,-1 0 0,0-1 0,0 1 0,0-13 0,-2 20 32,0-1 0,0 1 0,0 0-1,-1-1 1,1 1 0,0 0 0,0 0 0,0-1 0,-1 1 0,1 0 0,0 0-1,-1 0 1,1-1 0,0 1 0,0 0 0,-1 0 0,1 0 0,0 0 0,-1 0 0,1-1-1,0 1 1,-1 0 0,1 0 0,0 0 0,-1 0 0,1 0 0,0 0 0,-1 0 0,1 0-1,0 0 1,-1 0 0,1 1 0,0-1 0,-1 0 0,1 0 0,0 0 0,-1 0-1,1 0 1,0 1 0,-1-1 0,1 0 0,0 0 0,0 0 0,-1 1 0,1-1 0,0 0-1,0 0 1,0 1 0,-1-1 0,1 0 0,0 1 0,0-1 0,-16 13 184,9-5-47,1 1 0,0 0 1,0 0-1,1 0 0,1 1 1,-1-1-1,2 1 0,-1 0 0,1 1 1,1-1-1,-1 0 0,1 13 1,4-23-844,1 0 0,0 1 0,0 0 1,0 0-1,0 0 0,-1 0 0,1 0 1,-1 0-1,1 0 0,-1 1 0,4 2 0,-4 0-4008</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39.039"/>
    </inkml:context>
    <inkml:brush xml:id="br0">
      <inkml:brushProperty name="width" value="0.025" units="cm"/>
      <inkml:brushProperty name="height" value="0.025" units="cm"/>
    </inkml:brush>
  </inkml:definitions>
  <inkml:trace contextRef="#ctx0" brushRef="#br0">161 79 5221,'0'0'9700,"0"-9"-6855,1-4-1548,1-10 216,-2-4 4603,-1 27-6013,1-1 1,-1 1-1,1-1 0,-1 1 1,1-1-1,-1 1 0,1-1 1,-1 1-1,1 0 0,-1-1 1,0 1-1,1 0 0,-1 0 1,0-1-1,1 1 0,-1 0 1,0 0-1,1 0 1,-1 0-1,0 0 0,0 0 1,1 0-1,-1 0 0,0 0 1,1 0-1,-1 1 0,0-1 1,1 0-1,-1 0 0,-1 1 1,-24 6 108,16-1-165,0 0-1,0 0 0,-18 15 0,24-18-38,1 0 0,-1 1 0,1-1 0,0 1 0,0-1 0,0 1 0,0 0 0,1 0 0,0 0 0,-1 0 0,2 1 0,-4 7 0,5-11-28,1 0 1,-1 0 0,0 0 0,0 0-1,1-1 1,-1 1 0,1 0 0,-1 0-1,1-1 1,-1 1 0,1 0 0,-1-1-1,1 1 1,0 0 0,-1-1 0,1 1-1,0-1 1,-1 1 0,1-1-1,0 1 1,0-1 0,0 0 0,0 1-1,-1-1 1,1 0 0,0 0 0,0 1-1,0-1 1,0 0 0,0 0 0,0 0-1,-1 0 1,1 0 0,2-1 0,41 2-1125,-33-1 874,-2-1-13,1 1-78,0 0 0,1 0-1,19 4 1,-29-4 376,0 0 0,0 0 0,-1 0 0,1 0-1,0 1 1,0-1 0,0 0 0,0 1 0,0-1 0,0 0-1,-1 1 1,1-1 0,0 1 0,0-1 0,0 1-1,-1 0 1,1-1 0,0 1 0,-1 0 0,1-1 0,-1 1-1,1 0 1,-1 0 0,1 0 0,-1-1 0,1 1 0,-1 0-1,0 0 1,0 0 0,1 0 0,-1 0 0,0 0-1,0 0 1,0 0 0,0 0 0,0-1 0,0 1 0,0 0-1,0 0 1,0 0 0,-1 0 0,1 0 0,0 0 0,-1 0-1,1 0 1,0-1 0,-1 1 0,1 0 0,-1 0-1,1 0 1,-1-1 0,0 1 0,1 0 0,-2 0 0,-7 8 300,0 0 0,0-1-1,-1 0 1,0-1 0,-1 0 0,0 0 0,0-1 0,0 0 0,-1-1 0,-15 4 0,-19-1-240,45-8-140,1 0 1,0-1 0,-1 1-1,1 0 1,0 0-1,0 0 1,-1 0-1,1 0 1,0-1-1,0 1 1,-1 0-1,1 0 1,0-1-1,0 1 1,-1 0-1,1 0 1,0-1-1,0 1 1,0 0 0,0 0-1,-1-1 1,1 1-1,0 0 1,0-1-1,0 1 1,0 0-1,0 0 1,0-1-1,0 1 1,0 0-1,0-1 1,0 1-1,0 0 1,0-1-1,0 1 1,0 0 0,0-1-1,0 1 1,0 0-1,0-1 1,1 1-1,-1 0 1,0 0-1,0-1 1,0 1-1,0 0 1,1 0-1,-1-1 1,0 1-1,0 0 1,1 0-1,-1 0 1,0-1 0,0 1-1,1 0 1,-1 0-1,1 0 1,13-17-4130,25-6-6787,-16 11 1201</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39.554"/>
    </inkml:context>
    <inkml:brush xml:id="br0">
      <inkml:brushProperty name="width" value="0.025" units="cm"/>
      <inkml:brushProperty name="height" value="0.025" units="cm"/>
    </inkml:brush>
  </inkml:definitions>
  <inkml:trace contextRef="#ctx0" brushRef="#br0">75 0 13869,'0'0'11109,"-8"5"-9833,2-2-1001,1 1-1,0 1 0,-1-1 1,1 1-1,1-1 1,-1 2-1,1-1 1,-5 7-1,7-9-147,0 0-1,0 1 1,0-1 0,0 1-1,1-1 1,0 1-1,-1-1 1,1 1 0,0 0-1,1 0 1,-1-1-1,1 1 1,0 0 0,0 0-1,0 0 1,0 0-1,0-1 1,1 1 0,2 7-1,-2-10-125,0 0-1,0 1 0,0-1 0,0 0 1,0 0-1,1 0 0,-1 0 0,0 0 1,1-1-1,-1 1 0,1 0 0,-1 0 1,1-1-1,-1 1 0,1-1 0,-1 0 1,1 1-1,0-1 0,-1 0 1,1 0-1,0 0 0,-1 0 0,1 0 1,-1 0-1,1-1 0,1 1 0,3-1-138,0 0 0,-1 0-1,1 0 1,-1-1 0,1 0 0,6-3-1,-4 0-184,0 0-1,0-1 0,0 0 1,-1-1-1,0 1 0,-1-1 0,1-1 1,-1 1-1,-1-1 0,9-14 1,-14 21 488,0 17 610,-1-10-613,1-1 0,0 0 0,0 1 0,1-1 0,0 0 0,0 1 0,2 6 0,-2-11-157,0 1 0,0 0 0,0-1 0,0 1 1,0 0-1,1-1 0,-1 0 0,1 1 0,-1-1 0,1 0 0,-1 0 1,1 0-1,0 0 0,0 0 0,-1 0 0,1 0 0,0 0 0,0-1 1,0 1-1,0-1 0,0 1 0,0-1 0,4 0 0,3 2-135,0-1 1,1-1-1,-1 1 0,1-1 0,-1-1 0,19-3 1,-25 3 210,-1 0 0,0 0 0,0 0 0,1 0 0,-1-1 1,0 1-1,0-1 0,0 1 0,0-1 0,-1 0 0,1 0 0,0 0 1,-1 0-1,1 0 0,-1 0 0,0 0 0,1 0 0,-1-1 0,0 1 1,-1 0-1,1-1 0,0 1 0,-1-1 0,1 1 0,-1-1 0,0 1 0,0-1 1,0 0-1,0 1 0,0-4 0,2-5-2962,-1 10 2244,0 1-1,-1-1 1,1 1-1,0-1 0,0 1 1,0-1-1,0 1 1,0-1-1,-1 1 0,1 0 1,0 0-1,0-1 1,0 1-1,0 0 0,0 0 1,0 0-1,0 0 0,0 0 1,0 0-1,0 0 1,2 1-1,7 0-1549,7-1-4679</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40.007"/>
    </inkml:context>
    <inkml:brush xml:id="br0">
      <inkml:brushProperty name="width" value="0.025" units="cm"/>
      <inkml:brushProperty name="height" value="0.025" units="cm"/>
    </inkml:brush>
  </inkml:definitions>
  <inkml:trace contextRef="#ctx0" brushRef="#br0">29 108 11915,'0'0'17275,"12"-3"-17168,-4 1-63,9-2-70,0 0-1,32-14 1,-46 17 22,0 0-1,0-1 1,0 1 0,0-1 0,-1 1 0,1-1-1,0 0 1,-1 0 0,1 0 0,-1 0 0,0 0 0,0-1-1,1 1 1,-2-1 0,1 1 0,0-1 0,0 0-1,-1 0 1,0 0 0,1 0 0,-1 0 0,0 0-1,0 0 1,-1 0 0,1-5 0,-1 7 6,-1 0 0,1 1 0,-1-1 1,1 0-1,-1 0 0,0 1 0,1-1 0,-1 1 0,0-1 0,0 0 1,1 1-1,-1-1 0,0 1 0,0 0 0,0-1 0,0 1 0,1 0 1,-1-1-1,0 1 0,0 0 0,0 0 0,0 0 0,0 0 0,0 0 1,0 0-1,0 0 0,0 0 0,-1 1 0,-32 3 48,26-1 74,0 1 0,0 0-1,1 1 1,-1-1 0,1 1 0,0 1-1,0-1 1,1 1 0,0 0 0,0 1-1,0 0 1,1 0 0,0 0 0,0 0-1,1 1 1,-1 0 0,2 0 0,-1 0-1,1 0 1,1 0 0,-3 11 0,5-18-108,0 1 0,0 0 0,0-1 0,0 1 0,0-1 0,1 1 0,-1-1 0,1 1 0,-1-1 0,1 1 0,-1-1 0,1 1 0,0-1 0,-1 1 0,1-1 0,0 0 0,0 0 0,0 1 1,0-1-1,0 0 0,1 0 0,-1 0 0,0 0 0,0 0 0,3 1 0,0 0-57,1 0 0,0 0-1,-1-1 1,1 1 0,0-1 0,0 0 0,0-1 0,7 1 0,4 0-844,0-2 0,0 0 0,0 0 0,24-7 0,37-22-7459,-41 11 1442</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40.352"/>
    </inkml:context>
    <inkml:brush xml:id="br0">
      <inkml:brushProperty name="width" value="0.025" units="cm"/>
      <inkml:brushProperty name="height" value="0.025" units="cm"/>
    </inkml:brush>
  </inkml:definitions>
  <inkml:trace contextRef="#ctx0" brushRef="#br0">121 177 14318,'0'0'9667,"-8"1"-8247,-2 1-903,0 1 0,0 1 1,0 0-1,1 0 0,-15 9 0,22-12-426,-1 0 0,1 0 0,-1 1 1,1-1-1,0 1 0,0-1 0,0 1 1,0 0-1,0 0 0,0 0 0,0 0 1,0 0-1,1 1 0,-1-1 0,1 0 1,0 1-1,-1-1 0,1 1 0,0-1 1,1 1-1,-1 0 0,0-1 0,1 1 1,0 0-1,-1 0 0,1-1 0,0 1 1,0 0-1,1 0 0,0 3 0,0-4-88,0-1-1,1 0 1,-1 0-1,1 0 1,-1 0-1,1 0 1,-1 0-1,1 0 1,0-1-1,0 1 0,-1-1 1,1 1-1,0-1 1,0 1-1,-1-1 1,1 0-1,0 0 1,0 0-1,0 0 1,2-1-1,40-2-401,-33 0 55,0-1-1,0 0 1,0-1-1,-1 0 1,1-1-1,-1 0 1,0 0-1,-1-1 1,0 0 0,0-1-1,14-15 1,-6 4 160,-1 0 1,0-1 0,-2-1-1,17-31 1,-28 47 390,0-1 0,-1 0 1,1 0-1,-1 0 0,0 0 0,-1 0 0,0 0 0,0 0 0,0-8 0,-1 14-167,0-1-1,0 1 0,0 0 0,0-1 0,-1 1 0,1 0 0,0-1 0,0 1 0,0 0 0,-1-1 0,1 1 0,0 0 0,0 0 0,-1-1 0,1 1 0,0 0 0,0 0 0,-1 0 0,1 0 0,0-1 0,-1 1 0,1 0 0,0 0 0,-1 0 0,1 0 0,-1 0 0,1 0 0,0 0 0,-1 0 0,1 0 0,0 0 0,-1 0 0,1 0 0,0 0 0,-1 0 0,1 0 0,0 0 0,-1 0 0,1 0 0,0 1 0,-1-1 0,1 0 0,0 0 0,-1 0 0,1 1 0,0-1 0,0 0 0,-1 0 0,1 1 0,0-1 0,-19 12 390,11-3-251,0 0 1,0 0-1,1 1 0,0 1 1,1-1-1,0 1 1,-7 18-1,10-22-109,0 1 0,0-1 0,1 1-1,0 0 1,1 0 0,0-1 0,0 1 0,0 0 0,1 0-1,0 0 1,1 0 0,2 15 0,-1-20-184,-1 0 1,0-1-1,1 1 0,-1 0 1,1-1-1,0 1 1,0-1-1,0 0 0,0 1 1,0-1-1,1 0 0,-1 0 1,0 0-1,1-1 0,0 1 1,3 1-1,12 4-3540,0-4-3324,7-3-9025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23.863"/>
    </inkml:context>
    <inkml:brush xml:id="br0">
      <inkml:brushProperty name="width" value="0.025" units="cm"/>
      <inkml:brushProperty name="height" value="0.025" units="cm"/>
    </inkml:brush>
  </inkml:definitions>
  <inkml:trace contextRef="#ctx0" brushRef="#br0">291 1156 10250,'0'0'1687,"8"5"-1837,0-1 164,-1 0 0,2 0-1,-1-1 1,0 0 0,1 0 0,-1-1-1,1 0 1,0-1 0,0 0-1,-1 0 1,1-1 0,0 0 0,12-2-1,169-25 155,-118 14-143,107-4 1,229 42 491,-33 0 493,111-50-441,-141 3-412,439 35 110,-316 3 325,-230-11-300,760-15 223,272-14 606,-827 68-409,-54-3-693,-18-24 6,385 27 9,-274-6 349,-323-33-281,164-16 0,473-22-50,-562 28-45,275-26 10,184-1 35,-657 35 106,48 9 0,29 2 818,-100-14-931,-1 0 0,1 0 1,-1-2-1,1 1 1,-1-2-1,0 1 1,14-6-1,51-19-127,2 4 1,1 3-1,0 3 1,1 4-1,1 4 0,140 1 1,-166 13 97,0 2 0,91 24 0,-24-5 0,-16-9-15,126 2 0,109-14 41,-265-6-27,76-5-26,162-30 1,-112 10 9,92 2 17,369 16 0,-62 10 1164,-505-8-1084,-99-34 769,-4 19-860,-1-1 1,-1 1-1,-1 1 1,0 0-1,-2 0 1,-13-19 0,8 14-18,2 0 1,-20-50 0,-4-32 57,-63-127-1,53 120-359,18 37-1545,28 74 1801,0-1-1,0 1 0,0-1 0,0 1 0,-1 0 1,1-1-1,-1 1 0,0 1 0,0-1 1,0 0-1,0 1 0,0-1 0,0 1 1,-1 0-1,1 0 0,-1 0 0,0 1 0,-7-3 1,-3 1 168,-1 0 1,0 1 0,-28 0 0,29 2 135,-1-1-1,1-1 1,-26-5 0,-60-18 138,-1 4 0,-186-15 0,272 35-410,-90-9 56,-675-47-124,428 50 114,-876-13-455,0 48-105,835-6 674,-1587 80-491,0-55-125,1347-51 666,-972 19-122,-391-16-57,1512-2 7,-422-29-814,863 27 762,-702-51-465,731 56 508,0 1-1,0 0 1,0 1-1,0 0 1,1 1-1,-1 1 1,-26 10-1,33-11 14,0 1 0,1 0 0,-1 0 1,1 1-1,-1 0 0,1 0 0,1 0 0,-1 1 0,1 0 0,0 0 0,0 0 0,1 1 1,-1 0-1,2 0 0,-6 12 0,-7 32-21,2 0-1,3 1 1,2 0-1,-4 78 1,2-14-64,-11 37-62,-11 107 1082,29-207-518,3 1 0,9 97 0,-6-136-468,1 0-1,1 0 0,0 0 1,1 0-1,1-1 0,0 0 1,1 0-1,1-1 1,0 0-1,0 0 0,1-1 1,1 0-1,0 0 1,1-1-1,19 16 0,-18-18-599,0-1 1,0 0-1,1-1 0,0 0 0,0-1 0,1-1 0,-1 0 0,1-1 0,0 0 0,22 2 0,71-1-9817</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26.880"/>
    </inkml:context>
    <inkml:brush xml:id="br0">
      <inkml:brushProperty name="width" value="0.025" units="cm"/>
      <inkml:brushProperty name="height" value="0.025" units="cm"/>
    </inkml:brush>
  </inkml:definitions>
  <inkml:trace contextRef="#ctx0" brushRef="#br0">107 2 11147,'0'0'12251,"-8"0"-11674,6-1-558,0 1 0,0 0 0,-1 0 0,1 0 0,0 0 0,0 0 0,0 1-1,0-1 1,0 0 0,0 1 0,0 0 0,0-1 0,0 1 0,0 0 0,1 0 0,-1 0 0,-3 2 0,3 1 53,-1-1 0,1 1 0,0-1 1,0 1-1,1 0 0,-1-1 0,1 1 0,0 0 0,0 0 0,0 0 0,-1 5 0,-17 130 2007,-1 262 1,39-791-2438,5 420-299,-16-22 649,0 0 0,0 0-1,1-1 1,0 0 0,0-1-1,0 1 1,1-2 0,0 0-1,0 0 1,1 0 0,-1-1-1,1-1 1,0 0 0,0 0-1,0-1 1,0-1 0,0 0-1,1 0 1,-1-1 0,0-1-1,0 0 1,1 0 0,-1-1-1,0 0 1,0-1 0,0-1-1,-1 1 1,1-2 0,-1 1-1,0-2 1,17-10 0,-26 14-14,1 1 0,0-1 1,-1 1-1,1-1 0,0 1 1,0 0-1,0 0 1,0 0-1,-1 0 0,1 1 1,1-1-1,-1 0 1,0 1-1,3-1 0,-3 2-6,0 0-1,-1-1 0,1 1 0,0 0 0,-1 1 1,1-1-1,-1 0 0,0 0 0,1 1 0,-1-1 1,0 1-1,0-1 0,2 4 0,3 2 15,-3-4 35,0 0 1,1 0 0,-1 0 0,1 0 0,0-1 0,0 1 0,0-1 0,0 0 0,0 0 0,0-1 0,0 1 0,1-1 0,-1 0 0,1 0 0,-1 0 0,1-1 0,-1 0 0,1 0-1,-1 0 1,1 0 0,-1-1 0,6-1 0,13-2 6,-1-1 0,0-1 0,23-11-1,-27 11-93,5-3-1432,1 2-1,48-9 0,-30 13-3812,0 7-4228,-27 0 3005</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41.180"/>
    </inkml:context>
    <inkml:brush xml:id="br0">
      <inkml:brushProperty name="width" value="0.025" units="cm"/>
      <inkml:brushProperty name="height" value="0.025" units="cm"/>
    </inkml:brush>
  </inkml:definitions>
  <inkml:trace contextRef="#ctx0" brushRef="#br0">28 1 13100,'0'0'12935,"0"11"-10789,-27 167 1912,27-177-4052,0 0 1,0 0-1,0 0 1,0 0-1,0 1 1,0-1-1,0 0 1,1 0 0,-1 0-1,0 0 1,0 0-1,1 0 1,-1-1-1,1 1 1,-1 0-1,1 0 1,0 0 0,-1 0-1,1 0 1,0-1-1,-1 1 1,1 0-1,0 0 1,0-1 0,0 1-1,1 0 1,1 0 8,-1 0 1,1 0-1,-1-1 1,1 1-1,-1-1 1,1 0 0,0 0-1,-1 0 1,1 0-1,4-1 1,3 0 20,0-1 0,0-1 0,0 0 0,16-8 0,21-15-155,73-53 0,-61 38 69,-59 41 51,-1 1 0,1-1 0,0 0 1,0 1-1,0-1 0,0 1 0,0-1 0,0 1 1,0-1-1,0 0 0,0 1 0,0-1 1,0 1-1,0-1 0,0 1 0,0-1 0,0 1 1,0-1-1,1 0 0,-1 1 0,0-1 0,0 1 1,0-1-1,1 0 0,-1 1 0,0-1 1,1 0-1,-1 1 0,0-1 0,1 0 0,-1 1 1,0-1-1,1 0 0,-1 0 0,1 0 0,-1 1 1,0-1-1,1 0 0,-1 0 0,1 0 1,-1 0-1,1 0 0,-1 0 0,0 0 0,1 0 1,-1 0-1,1 0 0,-1 0 0,1 0 0,-1 0 1,1 0-1,-1 0 0,0 0 0,1 0 1,-1 0-1,1-1 0,-1 1 0,0 0 0,1 0 1,-1-1-1,1 1 0,-1 0 0,0 0 0,1-1 1,-1 1-1,0 0 0,0-1 0,1 0 1,-13 53 145,4-21-90,9-30-57,0 0 0,0-1 0,-1 1 0,1-1 0,0 1 0,0-1 0,0 1 0,0-1 0,0 1 0,0-1 0,0 0 0,0 1 0,0-1 0,0 0 0,0 0 0,0 0 0,0 0 0,0 0 0,0 0 0,0 0 0,1 0 0,1-1 0,28-2 0,22-25-410,-48 25 337,0-1 1,0 0-1,0 1 1,1 0-1,0 1 1,-1-1-1,1 1 1,0 0-1,0 0 1,0 1-1,0 0 1,1 0-1,11-1 1,-17 3 61,0 0 1,-1 0-1,1 0 1,0 0-1,-1 0 1,1 0-1,0 1 1,-1-1 0,1 0-1,-1 0 1,0 0-1,1 0 1,-1 1-1,0-1 1,0 0-1,0 0 1,0 1-1,0-1 1,0 0-1,0 0 1,0 1 0,0-1-1,-1 0 1,1 0-1,-1 2 1,-7 32-39,8-34-247,-14 22-251,9-17-2491</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41.521"/>
    </inkml:context>
    <inkml:brush xml:id="br0">
      <inkml:brushProperty name="width" value="0.025" units="cm"/>
      <inkml:brushProperty name="height" value="0.025" units="cm"/>
    </inkml:brush>
  </inkml:definitions>
  <inkml:trace contextRef="#ctx0" brushRef="#br0">0 1 21204,'0'0'7015</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42.999"/>
    </inkml:context>
    <inkml:brush xml:id="br0">
      <inkml:brushProperty name="width" value="0.025" units="cm"/>
      <inkml:brushProperty name="height" value="0.025" units="cm"/>
    </inkml:brush>
  </inkml:definitions>
  <inkml:trace contextRef="#ctx0" brushRef="#br0">156 31 13613,'0'-2'314,"-1"1"1,0-1-1,1 0 1,-1 1-1,0-1 1,0 1-1,0-1 1,0 1-1,0-1 1,0 1-1,-1 0 0,1-1 1,0 1-1,-1 0 1,1 0-1,-1 0 1,1 0-1,-1 0 1,0 0-1,1 1 1,-1-1-1,-2 0 1,2 0-170,0 1 1,0 0-1,-1 0 0,1-1 1,0 2-1,0-1 1,0 0-1,0 0 1,-1 1-1,1-1 1,0 1-1,0-1 1,0 1-1,0 0 0,0 0 1,0 0-1,1 0 1,-1 0-1,0 0 1,0 1-1,1-1 1,-1 1-1,1-1 0,-1 1 1,1 0-1,-1-1 1,1 1-1,-1 2 1,-8 19 624,0 1 0,2 0 0,1 0-1,0 1 1,2 0 0,-2 32 0,3-7-100,2 0 0,6 61 0,-2-95-620,1-1 1,1 1 0,1-1 0,0 0-1,7 16 1,-29-111-51,9 52-50,2-1 0,0 0-1,2 0 1,0-51 0,4 79 48,0-1 0,1 1 0,-1 0 0,0 0 0,1-1 0,0 1 0,-1 0 0,1 0 0,0 0 0,-1-1 0,1 1 0,0 0 0,0 0 0,0 0-1,0 0 1,0 1 0,0-1 0,0 0 0,0 0 0,0 1 0,0-1 0,1 0 0,-1 1 0,0-1 0,0 1 0,1 0 0,-1-1 0,0 1 0,1 0 0,-1 0 0,0 0 0,1 0 0,-1 0 0,0 0 0,1 0 0,1 0 0,64 8-78,-48-5 70,-4-1-66,1-1 1,-1-1-1,0 0 1,0-1-1,1 0 1,24-7-1,-35 7 52,1-1 0,-1 0 0,0 0 0,1 0 0,-1-1 0,0 1 0,0-1 0,-1-1 0,1 1 0,-1-1 0,0 1 0,1-1 0,-2 0 0,1-1 0,0 1 0,-1-1 0,0 0 0,0 1 0,0-1 0,-1-1 0,3-5 0,-1-4 60,-10 25 62,-9 25 221,7-3-115,1 1 0,2 0 0,1 0 0,0 45 0,4-77-205,0 0 0,0 0 1,0 0-1,0 0 0,0 0 0,0 0 0,0 0 0,0 0 1,1 0-1,-1 0 0,0 0 0,1 0 0,-1 0 0,1 0 1,-1 0-1,1 0 0,-1 0 0,1-1 0,0 1 0,-1 0 1,1 0-1,0-1 0,0 1 0,-1 0 0,1-1 1,0 1-1,0-1 0,0 1 0,0-1 0,0 0 0,0 1 1,0-1-1,0 0 0,0 1 0,0-1 0,0 0 0,0 0 1,0 0-1,0 0 0,0 0 0,1 0 0,1-1-43,-1 1 0,1-1 0,0 1 0,-1-1 1,1 0-1,0 0 0,-1 0 0,1 0 0,-1-1 0,0 1 0,1-1 0,-1 0 0,0 1 0,4-5 0,14-27-3432,-16 24 1422,-1 0 0,0 0 0,0-1 0,1-12 0,0-22-7112</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43.375"/>
    </inkml:context>
    <inkml:brush xml:id="br0">
      <inkml:brushProperty name="width" value="0.025" units="cm"/>
      <inkml:brushProperty name="height" value="0.025" units="cm"/>
    </inkml:brush>
  </inkml:definitions>
  <inkml:trace contextRef="#ctx0" brushRef="#br0">24 1 18161,'0'0'7559,"-23"54"-5925,23-40-257,8-1-864,10-2-417,8-4-545,2 1-1440,2-3-1859,6-2-1633,2-3-4036</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43.705"/>
    </inkml:context>
    <inkml:brush xml:id="br0">
      <inkml:brushProperty name="width" value="0.025" units="cm"/>
      <inkml:brushProperty name="height" value="0.025" units="cm"/>
    </inkml:brush>
  </inkml:definitions>
  <inkml:trace contextRef="#ctx0" brushRef="#br0">250 4 3619,'0'0'16982,"-8"-2"-13400,-5 1-3077,-1 1 0,1 0 0,-1 0 0,1 2 0,0-1 0,-1 2 0,1 0-1,0 0 1,0 1 0,1 1 0,-1 0 0,1 1 0,0 0 0,1 1 0,-1 0 0,-16 15 0,27-21-511,0-1 0,1 0 0,-1 1 0,1-1 0,-1 0 0,1 1 0,-1-1 0,1 1 0,0-1 0,-1 1 0,1-1 0,-1 1 0,1-1 0,0 1 0,0 0 0,-1-1 0,1 1 0,0-1 0,0 1 0,0 0 0,0-1 0,-1 1 0,1-1 0,0 1 0,0 0 0,0-1 0,0 1 0,0 0 0,1-1 0,-1 1 0,0-1 0,0 2 0,21 7-489,45-5-778,-53-4 938,6 1-415,0 0 1,0 2-1,37 9 0,-53-11 659,1 0-1,0 1 1,0-1-1,0 1 1,-1 0-1,1 0 1,-1 1-1,1-1 0,-1 1 1,0-1-1,4 5 1,-6-5 92,0 0 0,0 0 0,0-1 0,0 1 0,0 0 0,-1 0 0,1 0 0,0 0 0,-1 0 0,0 1 0,1-1 0,-1 0 0,0 0 0,0 0 0,0 0 0,0 0 0,-1 0 0,1 0 0,-1 0 0,1 1 0,-1-1 0,1-1 0,-3 4 0,0 1 274,-1 0 0,0-1 1,0 1-1,-1-1 0,1 0 0,-1 0 1,0-1-1,-1 0 0,1 0 0,-1 0 1,0 0-1,-12 5 0,6-3 13,1-1 0,-1 0 0,-1-1 0,1-1 0,-26 5 0,36-8-350,1 0 0,-1 1 0,1-1 0,0 0 0,-1 0 0,1 0 0,-1 0 0,1 0 0,-1-1 0,1 1 0,-1 0 0,1-1 0,-1 1 0,1-1 0,0 0 0,-1 1 0,1-1-1,-2-1 1,3 1-112,-1 1 1,1-1-1,0 0 0,-1 0 0,1 1 0,0-1 0,0 0 0,-1 0 0,1 0 0,0 1 0,0-1 0,0 0 0,0 0 0,0 0 0,0 0 0,0 1 0,1-1 0,-1 0 0,0 0 0,0 0 0,0 1 0,1-1 1,0-1-1,3-7-2044,1 1-1,0 0 1,1 0 0,8-10 0,-6 9 138,16-22-7027</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44.049"/>
    </inkml:context>
    <inkml:brush xml:id="br0">
      <inkml:brushProperty name="width" value="0.025" units="cm"/>
      <inkml:brushProperty name="height" value="0.025" units="cm"/>
    </inkml:brush>
  </inkml:definitions>
  <inkml:trace contextRef="#ctx0" brushRef="#br0">75 0 16528,'0'0'9155,"-3"15"-7153,-14 49-888,2-13-122,2 1 0,3 0 0,-6 82 0,16-133-992,0 0 1,0 0-1,0 0 0,0 0 0,0 0 1,0 0-1,0 0 0,0 0 1,1 0-1,-1 0 0,0 0 0,1 0 1,-1 0-1,1 0 0,-1 0 0,1 0 1,-1-1-1,1 1 0,-1 0 1,1 0-1,0 0 0,0-1 0,-1 1 1,1 0-1,0-1 0,0 1 1,0-1-1,0 1 0,0-1 0,0 1 1,0-1-1,0 0 0,0 1 1,0-1-1,0 0 0,0 0 0,0 0 1,0 0-1,0 0 0,0 0 1,0 0-1,2 0 0,0-1-5,0 1 1,0-1-1,0 0 1,1 0-1,-1 0 0,0 0 1,0-1-1,0 1 0,0-1 1,-1 0-1,1 0 1,3-3-1,8-10-191,-1 0 0,-1 0 0,-1-1 0,0-1 0,-1 0 0,12-28 0,-32 100 1616,2-36-1420,2 1 0,1 1 0,0-1 0,2 1 0,-2 33 0,5-53-102,0-1 1,0 0-1,0 1 0,0-1 1,0 1-1,0-1 0,1 0 1,-1 1-1,0-1 0,0 1 1,1-1-1,-1 0 0,0 1 0,0-1 1,1 0-1,-1 0 0,0 1 1,1-1-1,-1 0 0,1 0 1,-1 1-1,0-1 0,1 0 1,-1 0-1,1 0 0,-1 0 1,0 0-1,1 0 0,-1 1 1,1-1-1,-1 0 0,0 0 1,1 0-1,-1 0 0,1-1 1,-1 1-1,1 0 0,-1 0 0,0 0 1,1 0-1,-1 0 0,1 0 1,-1-1-1,0 1 0,1 0 1,-1 0-1,0-1 0,1 1 1,-1 0-1,0 0 0,1-1 1,-1 0-1,22-14-8987,-12 2 473</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44.406"/>
    </inkml:context>
    <inkml:brush xml:id="br0">
      <inkml:brushProperty name="width" value="0.025" units="cm"/>
      <inkml:brushProperty name="height" value="0.025" units="cm"/>
    </inkml:brush>
  </inkml:definitions>
  <inkml:trace contextRef="#ctx0" brushRef="#br0">1 103 6342,'0'0'24797,"10"8"-23724,-2-2-1006,0-1 0,-1 0 0,2 0 0,-1 0 0,0-2 0,14 6 1,-17-8-64,-1 0 1,1 0-1,0 0 1,-1-1-1,1 1 1,0-1-1,0 0 1,-1 0-1,1-1 1,0 0-1,-1 0 1,1 0-1,-1 0 1,1 0-1,-1-1 1,1 0-1,-1 0 1,6-4-1,-5 3-4,0 0 0,-1 0 0,0 0 0,1-1 0,-1 1 0,-1-1 0,1 0 0,0 0 0,-1-1 0,0 1 0,0-1 0,0 1 0,-1-1 0,0 0 0,0 0 0,0 0 0,0 0 0,-1-1 0,1 1 0,-2 0 0,2-9 0,-2 13 0,0 0 0,0 0 0,-1-1 0,1 1 0,0 0 0,-1 0 0,1 0 0,-1-1 0,1 1 0,-1 0 0,1 0 0,-1 0 0,0 0 0,1 0 0,-1 0 0,0 0 0,0 0 0,0 0 0,0 1 0,0-1 0,0 0 0,0 0 0,0 1 0,0-1 0,-2 0 0,-1 0 0,0 0 0,0 0 0,1 0 0,-1 0 0,0 1 0,0 0 0,0 0 0,-6 1 0,0 0 0,2 0 0,-1 1 0,0 0 0,0 1 0,1 0 0,-1 0 0,-8 5 0,10-3 0,0-1 0,0 1 0,1 1 0,0-1 0,0 1 0,0 0 0,0 1 0,1-1 0,0 1 0,1 0 0,-1 0 0,1 1 0,1-1 0,-1 1 0,1 0 0,1 0 0,-1 0 0,1 0 0,-1 11 0,3-18-50,0 0 0,1 0 1,-1 0-1,0 0 0,0 0 0,0 1 0,1-1 0,-1 0 1,1 0-1,-1 0 0,1 0 0,-1 0 0,1 0 0,0 0 1,-1 0-1,1 0 0,0-1 0,0 1 0,0 0 1,-1 0-1,1-1 0,0 1 0,2 1 0,32 6-2923,-27-8 1888,1 0-1,-1-1 1,1 1 0,-1-2 0,1 1-1,11-5 1,13-11-6816</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44.751"/>
    </inkml:context>
    <inkml:brush xml:id="br0">
      <inkml:brushProperty name="width" value="0.025" units="cm"/>
      <inkml:brushProperty name="height" value="0.025" units="cm"/>
    </inkml:brush>
  </inkml:definitions>
  <inkml:trace contextRef="#ctx0" brushRef="#br0">135 1 18385,'0'0'11686,"-9"2"-10490,1-1-1024,0 1 1,1 0-1,0 1 0,-1 0 1,-7 4-1,12-6-151,1 0 1,-1 1-1,1 0 0,0-1 0,-1 1 0,1 0 0,0 0 1,0 1-1,0-1 0,0 0 0,1 1 0,-1-1 0,1 1 1,-1-1-1,1 1 0,0-1 0,0 1 0,0 0 0,0 0 1,1 0-1,-1 3 0,1-5-43,0 1 0,1-1 0,-1 0 0,1 0 0,-1 1 0,1-1 0,0 0 0,0 0 0,-1 0 0,1 0 0,0 0 0,0 0 0,0 0 0,0 0 0,0 0 0,0-1 0,0 1 0,1 0 0,-1-1 0,0 1 0,0 0 0,0-1 0,1 0 0,-1 1 0,0-1 0,1 0 0,-1 1 0,0-1 0,3 0 0,48 6-1048,-43-5 894,14 0-341,45 6-74,-63-7 597,-1 1-1,1 0 0,-1 0 0,0 1 0,0-1 0,0 1 0,0 0 0,0 0 1,0 0-1,0 1 0,5 4 0,-8-6 38,-1-1 1,1 1-1,-1 0 1,1 0 0,-1 0-1,1 0 1,-1 0-1,0 0 1,0 0-1,1 0 1,-1 0-1,0 0 1,0 0-1,0 0 1,0 0 0,0 0-1,0 0 1,-1 0-1,1 0 1,0 0-1,0 0 1,-1-1-1,1 1 1,0 0-1,-1 0 1,1 0-1,-1 0 1,1 0 0,-1-1-1,0 1 1,1 0-1,-1 0 1,0-1-1,0 1 1,1 0-1,-1-1 1,0 1-1,0-1 1,0 1-1,0-1 1,1 1 0,-3-1-1,-47 25 719,43-22-658,-46 22-157,-38 14 349,30-21-5679</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50.201"/>
    </inkml:context>
    <inkml:brush xml:id="br0">
      <inkml:brushProperty name="width" value="0.025" units="cm"/>
      <inkml:brushProperty name="height" value="0.025" units="cm"/>
    </inkml:brush>
  </inkml:definitions>
  <inkml:trace contextRef="#ctx0" brushRef="#br0">35 44 13741,'4'-18'395,"4"-7"8165,-6 52-3972,-16 189-1792,-1 3-1903,29-247-535,-9 11-533,0 0 0,-2 0 0,0 0 1,-1 0-1,-1 0 0,-1 0 0,0 0 0,-1-1 0,-1 1 1,0 0-1,-6-18 0,8 34 171,0 0 0,-1-1 0,1 1-1,-1 0 1,1-1 0,-1 1 0,0 0 0,1 0 0,-1 0-1,0 0 1,0 0 0,0 0 0,0 0 0,0 0 0,0 0-1,0 0 1,0 0 0,0 0 0,-1 1 0,1-1 0,0 1 0,0-1-1,-3 0 1,3 1 14,0 0-1,0 1 1,0-1-1,0 1 1,0-1-1,1 1 1,-1 0-1,0-1 1,0 1-1,1 0 1,-1-1-1,0 1 1,1 0-1,-1 0 1,1-1-1,-1 1 1,1 0-1,-1 0 1,1 0-1,0 0 1,-1 0-1,1 0 1,0 0-1,0 0 1,0 0-1,0-1 1,0 1-1,0 0 1,0 0-1,0 0 1,0 0-1,0 1 1,0 1 11,-1 0 0,1 0 0,0 0 0,0 0 1,0 0-1,0 0 0,1 0 0,-1 0 0,1 0 1,-1 0-1,1 0 0,0 0 0,0 0 1,1 0-1,-1-1 0,0 1 0,1 0 0,0-1 1,0 0-1,0 1 0,0-1 0,0 0 1,0 0-1,0 0 0,1 0 0,-1 0 0,1 0 1,-1-1-1,1 1 0,0-1 0,-1 0 0,1 0 1,0 0-1,0 0 0,0 0 0,0-1 1,0 1-1,4-1 0,0 1-9,1-1 1,0 0-1,0 0 0,-1 0 1,1-1-1,0-1 1,-1 1-1,1-1 0,-1 0 1,0-1-1,1 0 0,-1 0 1,0 0-1,-1-1 1,1 0-1,-1-1 0,0 1 1,0-1-1,0 0 0,0-1 1,-1 1-1,9-13 1,-7 8-14,-1 0 1,1-1-1,-2 0 1,1-1-1,-2 1 1,1-1-1,-2 0 1,1 0-1,-2 0 1,0-1-1,0 1 1,-1-1-1,-1-18 1,0 30-1,1 1 0,-1-1 0,0 0 0,0 1 1,0-1-1,0 0 0,0 1 0,0-1 0,0 1 0,-1-1 1,1 0-1,0 1 0,0-1 0,0 1 0,0-1 1,-1 0-1,1 1 0,0-1 0,-1 1 0,1-1 1,0 1-1,-1-1 0,1 1 0,-1-1 0,1 1 1,-1 0-1,1-1 0,-1 1 0,1 0 0,-1-1 0,1 1 1,-1 0-1,0-1 0,1 1 0,-1 0 0,1 0 1,-1 0-1,0 0 0,1 0 0,-1 0 0,-1 0 1,1 0-4,-1 1 1,1-1 0,0 1-1,-1-1 1,1 1 0,0 0-1,-1 0 1,1 0 0,0 0-1,0 0 1,0 0 0,0 0-1,0 0 1,0 0 0,0 0-1,-1 3 1,-6 12 26,1 0 1,0 1-1,1 0 1,1 0-1,1 0 1,-3 23-1,3-5 394,1-1 0,3 46-1,1-76-403,-1 0-1,0 0 0,1 0 0,0-1 0,0 1 0,0 0 0,1-1 0,-1 1 0,1-1 1,0 1-1,-1-1 0,2 0 0,-1 1 0,0-1 0,1 0 0,-1-1 0,1 1 0,0 0 1,0-1-1,0 1 0,0-1 0,0 0 0,1 0 0,4 2 0,-1-1-97,1-1 0,0 1-1,0-1 1,0 0 0,0-1 0,0 0-1,1 0 1,-1-1 0,0 0-1,13-2 1,-17 1 83,1-1-1,-1 1 0,0-1 0,0 0 1,0-1-1,-1 1 0,1 0 1,0-1-1,-1 0 0,0 0 1,1 0-1,-1-1 0,0 1 0,-1 0 1,1-1-1,-1 0 0,1 0 1,2-7-1,2-3 14,-1 0 1,0-1-1,8-29 1,-10-9 54,-4 52-60,0 0 1,0 0-1,0 0 1,0 0-1,-1 0 0,1 0 1,0 0-1,-1 0 1,1 0-1,0 0 0,-1 0 1,1 0-1,-1 0 1,1 1-1,-1-1 0,0 0 1,1 0-1,-1 1 1,-1-2-1,1 2 5,0 0 0,0 0-1,0 0 1,0 0 0,0 0 0,0 0 0,0 0-1,0 0 1,0 0 0,0 1 0,0-1 0,0 1 0,0-1-1,0 0 1,0 1 0,0-1 0,1 1 0,-1 0-1,0-1 1,0 1 0,0 0 0,1 0 0,-1-1 0,0 2-1,-4 3 19,0 1 1,1-1-1,0 1 0,0 0 0,1 0 0,-1 1 0,1-1 1,1 1-1,-1-1 0,1 1 0,-2 11 0,1-2-1,1 0-1,0 1 0,2 31 0,0-44-34,0-1 0,1 0 0,0 1 0,0-1 0,0 0-1,0 0 1,0 0 0,1 0 0,0 0 0,-1 0-1,1 0 1,0 0 0,0-1 0,0 1 0,1-1 0,-1 1-1,1-1 1,-1 0 0,1 0 0,0 0 0,0 0-1,0 0 1,0-1 0,0 0 0,0 1 0,0-1 0,0 0-1,1 0 1,-1-1 0,5 1 0,0 1-334,1-1 1,-1-1-1,1 1 0,-1-1 1,10-2-1,-11 1-608,1 0 0,0 0 0,-1-1 1,1-1-1,7-2 0,21-16-7299</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51.216"/>
    </inkml:context>
    <inkml:brush xml:id="br0">
      <inkml:brushProperty name="width" value="0.025" units="cm"/>
      <inkml:brushProperty name="height" value="0.025" units="cm"/>
    </inkml:brush>
  </inkml:definitions>
  <inkml:trace contextRef="#ctx0" brushRef="#br0">1 0 15278,'0'0'5686,"0"10"-4602,0 145 2680,13 237 1323,-13-389-5040,0-1 1,0 0-1,1 0 1,-1 0 0,1 0-1,-1 0 1,1 0-1,0 0 1,0 0-1,0 0 1,2 3 0,-3-5-37,1 1 1,-1-1-1,0 0 1,1 0 0,-1 1-1,0-1 1,1 0-1,-1 0 1,0 0-1,1 0 1,-1 0 0,1 0-1,-1 0 1,0 0-1,1 0 1,-1 0-1,1 0 1,-1 0 0,0 0-1,1 0 1,-1 0-1,1 0 1,-1 0 0,0 0-1,1 0 1,-1-1-1,0 1 1,1 0-1,-1 0 1,0 0 0,1-1-1,-1 1 1,0 0-1,1 0 1,-1-1-1,4-3 15,-1-1 0,0 1 0,0-1 0,0 1 0,0-1 0,-1 0 0,3-8 0,47-168-126,-39 126-290,41-108 0,-51 155 366,1 1 1,-1 0-1,2 0 1,-1 0-1,1 1 1,-1-1-1,2 1 1,-1 0-1,7-5 1,-9 9 6,1-1 1,-1 1-1,1 0 1,-1 0-1,1 1 0,0-1 1,-1 1-1,1-1 1,0 1-1,0 0 1,0 1-1,0-1 1,0 1-1,0 0 0,0 0 1,0 0-1,0 0 1,0 1-1,7 1 1,-9-1 9,0-1 0,0 1 1,0 0-1,-1 0 0,1 0 0,0 0 1,0 0-1,-1 0 0,1 0 0,-1 0 1,1 1-1,-1-1 0,0 0 1,1 1-1,-1-1 0,0 1 0,0 0 1,0-1-1,0 1 0,0 0 1,0 0-1,-1 0 0,1-1 0,-1 1 1,1 0-1,-1 0 0,0 0 1,0 0-1,1 0 0,-1 0 0,-1 3 1,1-1 1,-1 0 1,1 0 0,-1 0 0,0 0 0,0 0 0,0 0-1,-1 0 1,1-1 0,-1 1 0,0 0 0,0-1 0,0 0-1,-1 1 1,-4 4 0,-3 1 49,0 0-1,-1-1 1,0-1 0,0 1-1,-1-2 1,0 0-1,0 0 1,0-1 0,-1 0-1,0-1 1,0-1-1,0 0 1,-16 1 0,28-4-71,0 1-1,1-1 1,-1 0 0,0 0 0,0 1 0,1-1 0,-1 0 0,0 0 0,1 0 0,-1 0 0,0 0 0,0 0-1,1 0 1,-1 0 0,0-1 0,0 1 0,1 0 0,-1 0 0,0-1 0,1 1 0,-1 0 0,0-1-1,1 1 1,-1 0 0,1-1 0,-1 1 0,0-1 0,1 1 0,-1-1 0,1 1 0,-1-1 0,1 0 0,0 1-1,-1-1 1,1 0 0,0 1 0,-1-1 0,1 0 0,0 1 0,0-1 0,0 0 0,-1 1 0,1-1-1,0 0 1,0 0 0,0 1 0,0-1 0,0 0 0,0 0 0,0 1 0,1-1 0,-1 0 0,0 1 0,0-1-1,1 0 1,-1 1 0,0-1 0,1 0 0,-1 1 0,0-1 0,1 0 0,0 0 0,1-3-659,1 0 1,0 0-1,0 0 1,0 1-1,0-1 1,1 1-1,-1-1 0,7-3 1,18-7-3790,2 1-1494</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27.211"/>
    </inkml:context>
    <inkml:brush xml:id="br0">
      <inkml:brushProperty name="width" value="0.025" units="cm"/>
      <inkml:brushProperty name="height" value="0.025" units="cm"/>
    </inkml:brush>
  </inkml:definitions>
  <inkml:trace contextRef="#ctx0" brushRef="#br0">112 53 4516,'0'0'15492,"5"-9"-13404,-5 9-2082,2-2 161,-1-1-1,0 1 0,1-1 1,-1 1-1,0-1 0,0 0 0,-1 1 1,1-1-1,0 0 0,0-5 1,-2 8-134,1-1 1,0 1-1,0-1 1,0 1 0,0-1-1,-1 1 1,1-1 0,0 1-1,-1-1 1,1 1-1,0-1 1,-1 1 0,1 0-1,0-1 1,-1 1-1,1 0 1,-1-1 0,1 1-1,-1 0 1,1-1 0,-1 1-1,1 0 1,-1 0-1,1 0 1,-1 0 0,0-1-1,-31 3 202,27 0-218,0-1-1,0 1 1,0 0-1,0 1 1,1-1-1,-1 1 1,1 0-1,0 0 1,-1 0-1,2 1 1,-1-1-1,-4 5 1,6-5-1,-1 0 0,1 0 0,0 0 0,0 0 0,0 0 0,0 0 0,1 1 0,-1-1 0,1 0 0,0 1-1,0 0 1,0-1 0,0 1 0,1-1 0,0 1 0,-1 0 0,1-1 0,1 5 0,-1-6-116,1 0-1,0-1 0,0 1 1,0 0-1,0-1 1,0 1-1,0-1 1,0 0-1,1 1 0,-1-1 1,1 0-1,-1 0 1,1 0-1,-1 0 0,1 0 1,-1 0-1,1 0 1,0 0-1,-1-1 1,1 1-1,0 0 0,0-1 1,0 0-1,-1 1 1,4-1-1,53 3-3856,-51-3 3146,29-1-3203,2-3-1565</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51.590"/>
    </inkml:context>
    <inkml:brush xml:id="br0">
      <inkml:brushProperty name="width" value="0.025" units="cm"/>
      <inkml:brushProperty name="height" value="0.025" units="cm"/>
    </inkml:brush>
  </inkml:definitions>
  <inkml:trace contextRef="#ctx0" brushRef="#br0">67 0 16496,'0'0'11776,"-8"6"-10639,3-2-1051,0-1-1,1 1 0,-1 1 1,1-1-1,0 0 1,0 1-1,1 0 0,0 0 1,0 0-1,0 0 1,0 1-1,1-1 1,0 1-1,0 0 0,0 0 1,1-1-1,-1 1 1,2 0-1,-1 0 0,1 0 1,-1 0-1,2 0 1,-1 0-1,2 7 1,-2-12-83,1 0 1,-1 0 0,1 0-1,0 0 1,0 1 0,-1-1-1,1 0 1,0-1 0,0 1-1,0 0 1,0 0 0,0 0-1,0 0 1,0-1 0,0 1-1,0-1 1,0 1 0,1 0-1,-1-1 1,0 0 0,0 1-1,1-1 1,-1 0 0,0 0-1,0 0 1,1 1 0,-1-1-1,0-1 1,0 1 0,1 0-1,-1 0 1,0 0 0,0-1-1,1 1 1,-1 0 0,2-2-1,0 1-6,1 0 0,-1 0 0,1 0 0,-1-1 0,0 1 0,0-1 0,0 0 0,0 0 0,0 0 0,0 0 0,0-1 0,3-3 0,-5 4-15,0 1 1,0-1-1,0 0 1,0 0-1,0 0 1,-1 0-1,1 0 1,-1 0-1,1 0 1,-1 0-1,0 0 1,1 0-1,-1 0 1,0 0-1,0 0 1,-1-3-1,1 4-49,-1 0 1,1 0-1,-1 0 0,1 0 0,-1 0 0,1 0 0,-1 0 0,1 0 0,-1 0 1,0 1-1,1-1 0,-1 0 0,0 0 0,0 1 0,0-1 0,0 1 0,1-1 1,-1 0-1,0 1 0,0 0 0,0-1 0,0 1 0,0 0 0,0-1 1,0 1-1,-1 0 0,1 0 0,0 0 0,0 0 0,-1 0 0,-1 8-7751,3-6 4228</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52.060"/>
    </inkml:context>
    <inkml:brush xml:id="br0">
      <inkml:brushProperty name="width" value="0.025" units="cm"/>
      <inkml:brushProperty name="height" value="0.025" units="cm"/>
    </inkml:brush>
  </inkml:definitions>
  <inkml:trace contextRef="#ctx0" brushRef="#br0">0 1 16207,'0'0'8040,"1"12"-6689,3 271 3754,-4-229-4381,0-54-718,0 0 1,0-1-1,0 1 0,1 0 1,-1 0-1,0 0 0,0-1 1,0 1-1,1 0 0,-1 0 1,0 0-1,0-1 0,0 1 1,1 0-1,-1 0 0,0 0 1,0 0-1,1 0 0,-1 0 1,0-1-1,0 1 0,1 0 1,-1 0-1,0 0 0,0 0 1,1 0-1,-1 0 0,0 0 1,0 0-1,1 0 0,-1 0 1,0 0-1,1 0 0,-1 1 1,0-1-1,0 0 0,1 0 1,-1 0-1,0 0 0,0 0 1,0 0-1,1 1 0,-1-1 1,0 0-1,0 0 0,0 0 1,1 1-1,-1-1 0,0 0 1,0 0-1,0 0 0,0 1 1,1-1-1,-1 0 0,0 0 1,0 1-1,0-1 0,0 0 1,0 0-1,0 1 0,0-1 1,0 1-1,14-21 97,-8 2-148,-1 0 1,-1 0-1,0-1 1,-1 1-1,-1-1 1,-1 0-1,-1 0 1,-4-32-1,0 39-51,0 19-43,0 20 49,4-24 20,1-1 0,0 1 0,0-1 0,0 0-1,1 1 1,-1-1 0,0 0 0,1 0 0,-1 0 0,1 0 0,0 0 0,0 0 0,0 0 0,0-1 0,0 1 0,0-1 0,0 0 0,0 1-1,1-1 1,-1 0 0,0 0 0,1 0 0,-1-1 0,1 1 0,-1 0 0,5-1 0,9 3-1845,0-2 0,-1 0-1,20-1 1,-19 0-821,16 0-3542,-1 0-1585</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52.404"/>
    </inkml:context>
    <inkml:brush xml:id="br0">
      <inkml:brushProperty name="width" value="0.025" units="cm"/>
      <inkml:brushProperty name="height" value="0.025" units="cm"/>
    </inkml:brush>
  </inkml:definitions>
  <inkml:trace contextRef="#ctx0" brushRef="#br0">186 37 13549,'0'0'3379,"-9"-1"80,2-1-3065,1 0 0,0 1 0,-1 0 0,1 1 0,-1 0 0,1 0 0,-1 0 0,1 1 0,-1-1-1,1 2 1,-1-1 0,1 1 0,0 0 0,0 0 0,0 0 0,0 1 0,0 0 0,-7 5 0,8-4-111,0 1 0,0-1 0,1 1 0,-1 0 0,1 1 0,-7 10 0,10-14-209,-1 1-1,1 0 1,0 0-1,0 0 1,0 0-1,0 0 1,0 0-1,0 0 1,1 0-1,0 0 1,0 0-1,0 0 1,0 0-1,0 0 1,0 0-1,1 1 1,0 2-1,1-4-64,-1-1 0,0 1-1,1 0 1,0-1 0,-1 0-1,1 1 1,0-1 0,-1 0-1,1 0 1,0 0 0,0 0-1,0 0 1,0 0 0,0-1 0,0 1-1,1-1 1,-1 1 0,0-1-1,0 0 1,0 0 0,0 0-1,4 0 1,1 0 4,1 0 0,-1 0 0,1-1 0,-1 0 0,12-3 0,-13 2-6,-1-1 0,0 0 1,1-1-1,-1 1 0,-1-1 1,1 0-1,0 0 1,-1 0-1,0-1 0,0 1 1,0-1-1,-1 0 0,4-6 1,-5 7-9,1 0 0,-1 0 0,0 0 0,0-1 0,0 1 0,-1-1 0,0 1 0,0-1 0,0 1 0,0-1 0,-1 0 0,0 1 0,0-1 0,0 0 0,0 0 0,-1 1 0,-1-9 0,1 11-11,0 1 0,0-1 1,0 1-1,0 0 0,0-1 0,0 1 0,-1 0 0,1 0 0,0 0 1,-1 0-1,1 0 0,0 0 0,-1 0 0,1 0 0,-1 1 0,0-1 1,1 0-1,-1 1 0,0-1 0,1 1 0,-1 0 0,0 0 0,1-1 1,-1 1-1,0 0 0,1 1 0,-1-1 0,0 0 0,0 0 0,1 1 1,-1-1-1,1 1 0,-3 0 0,0 0-73,1 0 1,-1 0-1,1 1 1,0-1-1,0 1 1,0-1-1,0 1 0,0 0 1,0 0-1,0 0 1,1 1-1,-1-1 1,1 1-1,-1-1 0,-2 6 1,4-6-169,0 0 1,0 0 0,0 0-1,1 0 1,-1 0 0,1 0-1,0 0 1,-1 0-1,1 0 1,0 0 0,0 0-1,0 0 1,1 0-1,-1 0 1,1 3 0,0-4-241,-1 1 0,1-1 0,0 1 0,0-1 0,0 1 0,0-1 0,0 0 0,0 0 0,0 1 0,1-1 0,-1 0 0,0 0 0,1 0 0,-1 0 0,0-1 0,1 1 0,-1 0 0,4 1 0,11 2-5635</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53.120"/>
    </inkml:context>
    <inkml:brush xml:id="br0">
      <inkml:brushProperty name="width" value="0.025" units="cm"/>
      <inkml:brushProperty name="height" value="0.025" units="cm"/>
    </inkml:brush>
  </inkml:definitions>
  <inkml:trace contextRef="#ctx0" brushRef="#br0">114 232 9513,'0'0'5253,"0"-10"-1532,0 8-3537,0-6 648,0 0 0,-1-1 1,0 1-1,0 0 0,-3-8 0,4 15-711,0-1 0,-1 1-1,1 0 1,0-1-1,-1 1 1,1 0-1,-1 0 1,0-1-1,1 1 1,-1 0-1,0 0 1,0 0 0,0 0-1,0 0 1,0 0-1,0 0 1,0 0-1,0 0 1,0 1-1,0-1 1,-1 0-1,1 1 1,0-1-1,0 1 1,-1-1 0,1 1-1,0 0 1,-1-1-1,1 1 1,0 0-1,-1 0 1,1 0-1,-1 0 1,1 0-1,0 0 1,-1 0 0,1 1-1,0-1 1,-1 0-1,1 1 1,0-1-1,0 1 1,-1 0-1,-1 1 1,-1 0-58,1 0 0,-1 1 0,1 0 1,0 0-1,0 0 0,0 0 0,0 0 0,0 1 0,1-1 1,0 1-1,-1 0 0,1-1 0,1 1 0,-3 6 1,1-2 75,0 1 0,1-1 0,0 1 0,0 0 0,1 0 1,0 10-1,0-18-130,1 0 0,0 0 0,0 0 0,0-1 0,1 1 0,-1 0 0,0 0-1,0 0 1,0 0 0,1 0 0,-1 0 0,0 0 0,1 0 0,-1 0 0,1-1 0,-1 1 0,1 0 0,0 0 0,-1 0 0,1-1 0,0 1 0,-1 0 0,1-1 0,0 1 0,0-1 0,0 1 0,-1-1 0,1 1 0,2 0 0,0-1 2,0 1 0,-1-1 0,1 0 0,0 0 0,0 0 1,0 0-1,0 0 0,0-1 0,0 1 0,3-2 0,3-1-15,0 0 0,0-1 1,0 0-1,0-1 0,11-7 0,-5 0-132,-1-1 0,-1-1 1,0-1-1,-1 0 0,21-31 0,-27 35 123,0 0 1,0 0-1,-1 0 0,0-1 0,-1 0 0,0 0 1,-1 0-1,0 0 0,-1 0 0,1-14 0,-15 35 8,4 6 127,0-1 0,1 1 0,1 0 0,0 1 0,1-1 0,0 1 0,2 0 0,0 1 0,0-1 0,2 0 0,0 1 0,3 28 0,-3-44-118,2 1 1,-1 0 0,0-1-1,0 1 1,0 0 0,1-1-1,-1 1 1,1 0 0,-1-1-1,1 1 1,0-1-1,0 1 1,-1-1 0,1 1-1,0-1 1,0 0 0,0 1-1,1-1 1,-1 0 0,0 0-1,0 0 1,1 0 0,-1 0-1,1 0 1,-1 0 0,1 0-1,-1-1 1,1 1 0,-1 0-1,1-1 1,0 1 0,-1-1-1,1 0 1,0 0 0,-1 1-1,1-1 1,0 0-1,-1-1 1,1 1 0,0 0-1,-1 0 1,1-1 0,0 1-1,-1-1 1,3 0 0,3-2-21,-1 1 0,1-1-1,-1 0 1,0-1 0,0 1 0,0-1 0,0-1 0,-1 1 0,9-9 0,-4 1-133,0-1 1,-2-1-1,1 1 1,-1-1-1,11-29 0,-27 88 379,6-37-140,0 1 0,0 0 1,1 0-1,0 0 0,1 0 0,0 0 0,0 0 0,2 11 0,-1-19-84,0 0 0,-1 1 0,1-1-1,0 0 1,0 1 0,0-1 0,0 0-1,0 0 1,1 0 0,-1 0-1,0 0 1,0 0 0,1-1 0,-1 1-1,0 0 1,1-1 0,-1 1 0,1 0-1,-1-1 1,1 0 0,-1 1-1,1-1 1,-1 0 0,1 0 0,-1 0-1,1 0 1,-1 0 0,1 0 0,-1 0-1,3-1 1,2 0 7,-1 1 0,1-1 1,-1-1-1,0 1 0,1-1 0,-1 0 0,7-3 0,-6 1-74,0 0-1,0 0 0,0-1 1,-1 0-1,1 0 0,-1 0 1,0-1-1,-1 1 0,1-1 1,-1-1-1,0 1 1,-1 0-1,0-1 0,0 0 1,0 1-1,-1-1 0,0 0 1,0 0-1,1-12 0,-19 43 196,13-16-47,0-1 0,1 1-1,0 1 1,0-1 0,0 0 0,1 0 0,0 13 0,1-18-156,0 0 0,1-1 0,-1 1 0,1 0 0,-1-1 0,1 1 0,0-1 0,0 1 0,0-1 0,0 1 0,3 3-1,-3-5-155,0 1 0,1-1-1,-1 1 1,1-1 0,-1 0-1,1 0 1,-1 0 0,1 0-1,0 0 1,0 0 0,-1-1-1,1 1 1,0 0 0,0-1-1,0 0 1,0 1 0,-1-1-1,4 0 1,0 1-1208,0-1 0,1 0 0,-1 0 0,0-1 0,1 1 0,7-3 0,13-9-7696</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53.492"/>
    </inkml:context>
    <inkml:brush xml:id="br0">
      <inkml:brushProperty name="width" value="0.025" units="cm"/>
      <inkml:brushProperty name="height" value="0.025" units="cm"/>
    </inkml:brush>
  </inkml:definitions>
  <inkml:trace contextRef="#ctx0" brushRef="#br0">149 1 15054,'0'0'12898,"-11"3"-11078,-2 3-1499,1-1 0,-1 2 0,1 0 0,0 0 0,-15 13 0,23-17-275,0 0 1,1 0-1,-1 1 1,1-1-1,-1 1 1,1 0-1,0 0 1,0 0-1,1 0 1,-1 0-1,1 0 1,0 1-1,0-1 1,1 1-1,-1 0 1,1 0-1,0-1 1,0 1-1,1 0 1,-1 0-1,1 0 1,1 6-1,-1-9-62,1 1 1,0-1-1,0 0 0,0 0 1,0-1-1,0 1 1,1 0-1,-1 0 0,0 0 1,1-1-1,0 1 0,-1-1 1,1 1-1,0-1 0,-1 0 1,1 0-1,0 0 0,0 0 1,0 0-1,0 0 1,0 0-1,1 0 0,-1-1 1,0 1-1,0-1 0,0 0 1,4 1-1,8 0-272,0 0 0,0-1 0,15-2 0,-21 2 58,35-9-3451,-4-10-3812,-16 3-141</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54.303"/>
    </inkml:context>
    <inkml:brush xml:id="br0">
      <inkml:brushProperty name="width" value="0.025" units="cm"/>
      <inkml:brushProperty name="height" value="0.025" units="cm"/>
    </inkml:brush>
  </inkml:definitions>
  <inkml:trace contextRef="#ctx0" brushRef="#br0">6 1 17617,'0'0'2220,"0"8"514,-1 278 5552,-4-110-6851,5-176-1434,0 0 1,0-1 0,1 1-1,-1 0 1,0 0-1,0 0 1,0 0-1,0 0 1,0 0-1,1 0 1,-1 0 0,0 0-1,0 0 1,0 0-1,0 0 1,0 0-1,1 0 1,-1 0-1,0 0 1,0 0 0,0 0-1,0 0 1,0 0-1,1 0 1,-1 0-1,0 0 1,0 0 0,0 1-1,0-1 1,0 0-1,0 0 1,1 0-1,-1 0 1,0 0-1,0 0 1,6-17-111,-2-18-863,-1 0 0,-1 0 1,-5-43-1,0 65 838,-2 23 345,-2 25 465,7-30-599,0 1 0,0 0 0,0-1 1,1 1-1,0 0 0,0-1 0,0 0 0,1 1 1,0-1-1,4 9 0,-4-12-64,-1 1-1,1-1 1,0 0-1,1 1 1,-1-1 0,0 0-1,1 0 1,-1 0-1,1-1 1,0 1 0,-1 0-1,1-1 1,0 0-1,0 0 1,0 0 0,0 0-1,0 0 1,0 0-1,0-1 1,0 0 0,4 1-1,-2-1-20,0 0 0,0-1 1,1 1-1,-1-1 0,0 0 0,0 0 0,0-1 0,0 1 0,0-1 0,0 0 0,-1-1 0,1 1 0,-1-1 0,1 0 1,-1 0-1,0 0 0,0-1 0,6-7 0,-5 6-8,-1 0 1,0 0-1,0-1 0,-1 0 1,1 0-1,-2 0 1,1 0-1,0 0 0,-1-1 1,0 1-1,-1-1 1,1 1-1,-1-1 0,0-10 1,-20 71 1360,16-39-1147,0-6-60,1-1 0,0 1-1,0 1 1,1-1 0,0 0-1,1 0 1,-1 0 0,2 0-1,1 12 1,-1-19-194,-1-1 0,0 0 1,1-1-1,-1 1 0,1 0 0,-1 0 1,1 0-1,0 0 0,-1 0 0,1 0 0,0-1 1,-1 1-1,1 0 0,0 0 0,0-1 1,0 1-1,0-1 0,0 1 0,0-1 0,-1 1 1,1-1-1,0 0 0,0 1 0,1-1 1,-1 0-1,0 0 0,0 0 0,0 1 0,0-1 1,0 0-1,0 0 0,0-1 0,0 1 1,0 0-1,0 0 0,0-1 0,0 1 0,0 0 1,0-1-1,0 1 0,0-1 0,0 1 0,1-2 1,1 1-411,1-1 1,-1 0-1,0-1 1,0 1-1,0-1 1,0 1-1,0-1 0,0 0 1,-1 0-1,4-6 1,6-19-6678,0-5-4436</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54.649"/>
    </inkml:context>
    <inkml:brush xml:id="br0">
      <inkml:brushProperty name="width" value="0.025" units="cm"/>
      <inkml:brushProperty name="height" value="0.025" units="cm"/>
    </inkml:brush>
  </inkml:definitions>
  <inkml:trace contextRef="#ctx0" brushRef="#br0">14 0 18514,'0'0'7334,"-14"50"-5668,23-33-481,8 3-929,3-4-192,3 3-1217,3-1-2402,-1-2-2307,-1-2-8743</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54.990"/>
    </inkml:context>
    <inkml:brush xml:id="br0">
      <inkml:brushProperty name="width" value="0.025" units="cm"/>
      <inkml:brushProperty name="height" value="0.025" units="cm"/>
    </inkml:brush>
  </inkml:definitions>
  <inkml:trace contextRef="#ctx0" brushRef="#br0">140 1 8776,'0'0'9118,"-10"1"-4842,0 0-3397,0 1 0,0 0 0,0 1-1,1 0 1,-1 0 0,-9 6-1,16-8-692,-1 1-1,1-1 0,0 1 0,0 0 1,0 0-1,0 1 0,1-1 0,-1 0 1,0 1-1,1 0 0,0-1 0,0 1 0,0 0 1,0 0-1,0 1 0,0-1 0,1 0 1,-1 0-1,1 1 0,0-1 0,0 1 1,1-1-1,-2 8 0,2-10-188,0 0 0,0 1-1,0-1 1,1 0 0,-1 0 0,0 1 0,1-1-1,-1 0 1,0 0 0,1 0 0,0 0 0,-1 0 0,1 0-1,-1 0 1,1 0 0,0 0 0,0 0 0,0 0-1,0 0 1,0 0 0,-1 0 0,1-1 0,1 1-1,0 0 1,1 1-20,0-1 0,0 0 0,1 0 0,-1 0 0,0-1 0,1 1 0,-1-1 0,1 1 0,3-1 0,0-1-72,0 1 1,0-1-1,0 0 0,0 0 0,0-1 0,0 0 0,0 0 0,10-6 0,-6 0-338,1 0 0,-1-1 0,-1-1 0,0 1 0,0-2 0,-1 0 0,10-13 0,-24 34 1011,1 0 1,0 0-1,0 1 1,1 0-1,1-1 1,0 1-1,-1 22 1,2-32-587,1 0 1,0 0-1,0 0 0,1 0 1,-1 0-1,0 0 1,0 0-1,0 0 0,1 0 1,-1 0-1,0 0 0,1 0 1,-1 0-1,1 0 0,-1 0 1,1 0-1,0 0 1,-1-1-1,1 1 0,0 0 1,0 0-1,-1-1 0,1 1 1,0 0-1,0-1 0,2 2 1,-1-1-35,1-1 0,-1 1 0,1-1 0,-1 0 0,1 1 1,-1-1-1,1 0 0,0 0 0,-1-1 0,1 1 0,2-1 0,5-2-197,0 0-1,0 0 1,-1-1 0,18-9-1,-3-5-774,-20 14 892,0 0-1,1 1 1,-1-1 0,1 1-1,0 0 1,0 0 0,0 1 0,1-1-1,-1 1 1,9-2 0,-14 7 268,-1 0 1,1 0-1,-1 1 1,0-1-1,0 0 1,0 0-1,0 0 1,-2 3-1,-1 0-217,1 0-1,0 1 1,0-1-1,0 1 1,1-1 0,0 1-1,1 0 1,-1 0-1,1 0 1,1 0-1,-1 0 1,2 10-1,-1-17-124,0 1 0,0-1-1,0 0 1,0 0 0,0 1-1,0-1 1,0 0-1,0 0 1,0 1 0,0-1-1,0 0 1,0 0 0,0 0-1,1 1 1,-1-1 0,0 0-1,0 0 1,0 0-1,0 1 1,1-1 0,-1 0-1,0 0 1,0 0 0,0 0-1,1 1 1,-1-1 0,0 0-1,0 0 1,0 0 0,1 0-1,-1 0 1,0 0-1,0 0 1,1 0 0,-1 0-1,0 0 1,0 0 0,1 0-1,-1 0 1,0 0 0,0 0-1,1 0 1,-1 0-1,0 0 1,2 0-1586,9 0-9540</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55.426"/>
    </inkml:context>
    <inkml:brush xml:id="br0">
      <inkml:brushProperty name="width" value="0.025" units="cm"/>
      <inkml:brushProperty name="height" value="0.025" units="cm"/>
    </inkml:brush>
  </inkml:definitions>
  <inkml:trace contextRef="#ctx0" brushRef="#br0">1 138 14189,'0'0'14558,"9"-7"-13923,45-27-206,2 2 0,68-27 0,-123 58-410,0 0 0,1 1 0,-1-1 0,1 1 0,-1-1-1,0 1 1,1 0 0,-1-1 0,1 1 0,-1 0 0,1 0 0,0 0 0,-1 0 0,1 0 0,-1 1 0,1-1 0,-1 0-1,3 1 1,-4 0 14,1 0 0,0-1-1,0 1 1,-1 0-1,1 0 1,-1-1 0,1 1-1,0 0 1,-1 0 0,0 0-1,1 0 1,-1 0-1,1 0 1,-1-1 0,0 1-1,0 0 1,0 0 0,1 0-1,-1 0 1,0 0-1,0 1 1,-1 7 137,0-1 0,0 0 1,-1 0-1,0 0 0,-4 11 0,2-9-268,0 1 0,1 0 0,1 0 1,-1 0-1,0 16 0</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56.426"/>
    </inkml:context>
    <inkml:brush xml:id="br0">
      <inkml:brushProperty name="width" value="0.025" units="cm"/>
      <inkml:brushProperty name="height" value="0.025" units="cm"/>
    </inkml:brush>
  </inkml:definitions>
  <inkml:trace contextRef="#ctx0" brushRef="#br0">129 10 14958,'0'0'3523,"-9"-3"-149,6 2-3182,0 0 0,-1 0 0,1 0 0,-1 0 0,1 0 0,-1 1 0,1-1-1,-1 1 1,0 0 0,1 0 0,-1 1 0,1-1 0,-1 1 0,1 0 0,-1-1 0,1 2 0,-1-1-1,1 0 1,0 1 0,0-1 0,0 1 0,0 0 0,0 0 0,0 0 0,0 0 0,0 1-1,1-1 1,-1 1 0,1 0 0,0-1 0,0 1 0,0 0 0,0 1 0,0-1 0,1 0-1,-2 5 1,1-5-153,1-1-1,0 1 1,0 0-1,0 0 0,1 0 1,-1 0-1,1 0 0,-1 0 1,1 0-1,0 0 1,0 0-1,0 0 0,0 0 1,1 0-1,-1 0 1,1 0-1,0 0 0,0 0 1,0-1-1,0 1 0,3 4 1,-2-5-6,0 0-1,1 0 1,-1 0 0,1 0-1,-1-1 1,1 1 0,0-1-1,-1 1 1,1-1 0,0 0-1,0 0 1,0 0 0,0-1-1,0 1 1,0-1 0,0 0-1,4 0 1,4 0-14,-1 0 1,1-1-1,-1-1 1,0 1-1,0-2 1,0 1-1,0-2 0,0 1 1,0-1-1,-1-1 1,12-7-1,-17 10-39,0-1 0,0 0 0,0 0 1,0 0-1,-1-1 0,0 1 0,1-1 0,-1 1 1,-1-1-1,1 0 0,0-1 0,-1 1 0,0 0 0,0-1 1,0 1-1,-1-1 0,1 1 0,-1-1 0,0 0 0,0-5 1,-4 5-1,-5 11-24,-3 11-21,9-10-181,0 1-1,0 0 1,1-1-1,0 1 0,0 0 1,1 0-1,0 0 1,1 0-1,0-1 1,0 1-1,0 0 0,5 12 1,-5-17 74,0 0 0,1 0 0,-1 0 0,1 0 0,-1-1 0,1 1 0,0 0 0,0-1 0,0 0 0,0 1 0,1-1 0,-1 0 0,0 0 0,1 0 0,0 0 0,-1-1 0,1 1 0,0-1 0,0 0 0,0 1 0,0-1 0,0-1 0,0 1 0,0 0 0,0-1 0,1 1 0,-1-1 0,0 0 0,0 0 0,0-1 0,0 1 0,1 0 0,3-2 0,11-7-7110,-2-9-5594</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27.768"/>
    </inkml:context>
    <inkml:brush xml:id="br0">
      <inkml:brushProperty name="width" value="0.025" units="cm"/>
      <inkml:brushProperty name="height" value="0.025" units="cm"/>
    </inkml:brush>
  </inkml:definitions>
  <inkml:trace contextRef="#ctx0" brushRef="#br0">32 1 10378,'0'0'10271,"1"13"-8937,1 128 1295,2 61-346,-1-176-1594,-2-38 159,-4-43-389,0 33-670,-2-1 0,0 1-1,-1 0 1,-15-31-1,23 57-56,-2-2 272,0 0-1,1-1 1,-1 1-1,1 0 1,-1-1-1,1 1 1,0-1-1,0 1 1,-1-1-1,1 1 1,0-1-1,1 1 1,1 1-1,7 5 32,0-1 0,0 0 0,1-1 0,0 0 0,1 0 0,-1-1-1,1-1 1,0 0 0,0 0 0,0-1 0,1-1 0,-1 0-1,1-1 1,-1 0 0,1-1 0,0 0 0,-1-1 0,22-5-1,-25 2-183,0 0 0,0-1 0,-1-1 0,1 1 0,-1-1 0,-1-1 0,1 1 1,-1-1-1,0-1 0,11-15 0,-21 29 277,0 0 1,0 1 0,0-1 0,1 1 0,0-1 0,1 1 0,-1-1 0,1 1-1,0 0 1,1 0 0,0 0 0,1 11 0,-1-13-94,0 0 0,0 0 0,1 1 0,0-1 0,0 0 0,1 0 0,-1-1 0,1 1 0,0 0 0,1 0 0,-1-1 0,1 1 0,-1-1 1,1 0-1,1 0 0,-1 0 0,5 4 0,-6-6-19,0-1 0,0 1 0,0-1 0,-1 0 0,1 0 0,0 0 0,0 0 0,0 0 0,1 0 0,-1-1 0,0 1 1,0-1-1,0 1 0,1-1 0,-1 0 0,0 0 0,0 0 0,0 0 0,1 0 0,2-1 0,-4 0-90,1 0 0,0 0 0,-1 0 0,1 0 0,-1-1 0,0 1 0,1 0-1,-1-1 1,0 1 0,1-1 0,-1 1 0,0-1 0,0 1 0,0-1 0,-1 0 0,1 0 0,0 0 0,0-2-1,2-8-1488,-1 0-1,0 0 0,-1 0 1,-1 0-1,-1-24 0,-4-6-5589</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57.153"/>
    </inkml:context>
    <inkml:brush xml:id="br0">
      <inkml:brushProperty name="width" value="0.025" units="cm"/>
      <inkml:brushProperty name="height" value="0.025" units="cm"/>
    </inkml:brush>
  </inkml:definitions>
  <inkml:trace contextRef="#ctx0" brushRef="#br0">1 112 14446,'0'0'12689,"7"10"-11717,2 1-714,1-1 0,0 0 0,0 0 1,17 11-1,-22-17-188,0 0 0,1-1 0,-1 1 0,1-2 1,0 1-1,0 0 0,0-1 0,0 0 0,0-1 0,1 1 1,-1-1-1,0 0 0,1-1 0,10 0 0,-14-1-38,0 0 0,-1 0 0,1 0-1,-1-1 1,1 1 0,-1-1 0,0 0-1,0 0 1,1 0 0,-1 0 0,0 0 0,-1 0-1,1-1 1,0 1 0,-1-1 0,1 1 0,-1-1-1,0 1 1,0-1 0,0 0 0,1-3 0,1-3-17,0-1-1,0 1 1,-1-1 0,1-19 0,-4 2 74,1 27-86,0-1 1,0 1-1,0-1 0,0 1 0,0-1 0,0 1 1,0 0-1,0-1 0,-1 1 0,1-1 1,0 1-1,0 0 0,0-1 0,0 1 0,0 0 1,-1-1-1,1 1 0,0-1 0,0 1 0,-1 0 1,1 0-1,0-1 0,-1 1 0,1 0 1,0-1-1,-1 1 0,1 0 0,0 0 0,-1 0 1,1-1-1,0 1 0,-1 0 0,1 0 0,-1 0 1,1 0-1,0 0 0,-1 0 0,1 0 1,-1 0-1,1 0 0,0 0 0,-1 0 0,1 0 1,-1 0-1,1 0 0,0 0 0,-1 0 0,1 0 1,-1 0-1,1 1 0,0-1 0,-1 0 1,1 0-1,0 0 0,-1 1 0,1-1 0,0 0 1,-1 1-1,1-1 0,0 0 0,-1 1 0,0 0-1,1-1 0,-1 1 0,0 0 0,0 0 0,1 0 0,-1 0 0,1 0 0,-1-1 0,1 1 0,-1 0 0,1 0 0,0 0 0,-1 0 0,1 0 0,0 1 0,0-1 0,-1 0 0,1 0 0,0 0 0,0 0 0,0 0 0,1 0 0,-1 0 0,0 0 0,0 0 0,1 0 0,-1 0 0,0 0 0,1 0 0,-1 0 0,1 0 0,-1 0 0,1 0 0,-1 0 0,2 1 0,0 0 1,0 0-1,0 0 1,0 0 0,0 0 0,0 0-1,0-1 1,1 1 0,-1-1-1,0 1 1,1-1 0,0 0 0,3 1-1,4 1 12,0-2 0,1 1 1,-1-1-1,0-1 0,1 0 0,-1-1 0,0 0 0,1 0 0,14-4 0,-22 4-30,1 0-1,0 0 0,0 0 1,0-1-1,-1 1 0,1-1 1,-1 0-1,1 0 0,-1 0 1,0-1-1,1 1 0,-1-1 1,-1 1-1,1-1 0,0 0 1,-1 0-1,1-1 0,-1 1 1,0 0-1,0-1 0,0 1 1,-1-1-1,1 0 0,-1 0 1,0 1-1,0-1 0,1-5 1,-2 9 0,0-1 0,0 0 0,0 1 1,0-1-1,-1 0 0,1 1 0,0-1 1,0 0-1,0 1 0,-1-1 0,1 0 1,0 1-1,-1-1 0,1 0 0,-1 1 1,1-1-1,-1 1 0,1-1 0,-1 1 1,1-1-1,-1 1 0,1 0 0,-1-1 1,1 1-1,-1-1 0,0 1 0,1 0 1,-1 0-1,0-1 0,1 1 1,-1 0-1,0 0 0,1 0 0,-1 0 1,0 0-1,1 0 0,-1 0 0,0 0 1,0 0-1,1 0 0,-1 0 0,0 0 1,1 0-1,-1 1 0,0-1 0,1 0 1,-2 1-1,-34 15-184,-12 30 231,46-43 6,-1 0-1,1 0 1,-1 0 0,1 1 0,0 0-1,0-1 1,1 1 0,-1 0 0,1 0-1,0 0 1,0 0 0,0 0-1,0 0 1,0 4 0,2-7-34,-1 0 1,1 0 0,-1-1-1,1 1 1,0 0-1,-1-1 1,1 1 0,0 0-1,-1-1 1,1 1-1,0-1 1,0 1 0,0-1-1,-1 1 1,1-1-1,0 0 1,0 1 0,0-1-1,0 0 1,0 0-1,0 0 1,0 1 0,-1-1-1,1 0 1,0 0-1,0 0 1,1-1-1,36 1 9,-28 0-17,256-18-91,-266 18 114,1-1 0,-1 1 1,1 0-1,-1-1 1,1 1-1,-1-1 0,0 1 1,1 0-1,-1-1 1,0 1-1,0-1 0,1 1 1,-1-1-1,0 1 1,0-1-1,0 1 0,1-1 1,-1 1-1,0-1 1,0 1-1,0-1 1,0 1-1,0-1 0,0 0 1,0 1-1,0-1 1,0 1-1,-1-1 0,1 1 1,0-1-1,0 1 1,0-1-1,0 1 0,-1-1 1,1 1-1,0-1 1,-1 0-1,-11-30 957,9 21-813,-4-7-530,4 9-270,0-1 0,0 0 0,1 0 0,0 0 0,-1-15 0,34 24-5918,18 17-1168,-19-8 1697</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57.526"/>
    </inkml:context>
    <inkml:brush xml:id="br0">
      <inkml:brushProperty name="width" value="0.025" units="cm"/>
      <inkml:brushProperty name="height" value="0.025" units="cm"/>
    </inkml:brush>
  </inkml:definitions>
  <inkml:trace contextRef="#ctx0" brushRef="#br0">116 49 11211,'0'0'10239,"-9"-5"-8622,-32-12-149,39 16-1367,0 1-1,1 0 1,-1-1-1,0 1 1,0 0-1,0 0 1,1 0-1,-1 1 1,0-1-1,0 0 1,0 1-1,1-1 1,-1 1-1,0 0 1,1-1-1,-1 1 1,0 0-1,1 0 1,-1 0-1,1 0 1,-1 0-1,1 0 1,0 1-1,-1-1 1,1 0-1,0 1 1,0-1-1,0 1 1,0-1-1,0 1 0,0 0 1,1-1-1,-1 1 1,0 3-1,-2 2 232,0 1 0,1-1 0,0 0 0,1 1 0,-1 0 0,1 9-1,1-16-310,0 0 0,0 1-1,0-1 1,0 0 0,0 0-1,1 1 1,-1-1 0,0 0-1,1 0 1,-1 0 0,1 0-1,-1 0 1,1 0 0,0 0-1,-1 0 1,1 0 0,0 0-1,0 0 1,0 0 0,0 0-1,-1 0 1,1-1 0,0 1-1,0 0 1,3 0 0,-1 1-2,0-1 1,0-1-1,0 1 0,1 0 1,-1-1-1,0 0 0,1 1 1,-1-1-1,6-1 1,-2 0-96,1 0 1,-1 0 0,0-1-1,0 0 1,0 0 0,0-1-1,-1 0 1,12-7 0,-12 6-31,-1-1 1,1 0-1,-1-1 0,-1 1 1,1-1-1,-1 0 1,0 0-1,0-1 1,-1 1-1,1-1 0,-2 0 1,1 1-1,-1-1 1,0 0-1,0-1 0,-1 1 1,1-10-1,-5 12 304,-4 10 61,-5 11 128,9-7-298,-1-1 1,1 1 0,1-1 0,0 1-1,0 0 1,0 0 0,0 14-1,2-21-88,0 1 0,0-1 0,0 0 0,0 0 0,0 1 0,0-1 0,1 0 0,-1 0 0,1 0 0,-1 1 0,1-1 0,0 0 0,0 0 0,0 0 0,0 0 0,0 0 0,1 0 0,-1 0 0,0-1 0,1 1 0,-1 0 0,1-1 0,0 1 0,0-1 0,-1 0 0,1 1 0,0-1 0,0 0 0,0 0 0,0 0 0,1 0 1,-1-1-1,0 1 0,4 0 0,-2-1-339,0 1 0,1-1 0,-1 0 0,0-1 0,1 1 0,-1-1 0,0 0 0,1 0 0,-1 0 0,0 0 0,0-1 0,0 0 0,0 0 0,0 0 0,-1 0 0,1-1 0,4-3 0,-1-1-1560,1 0-1,-1-1 1,0-1-1,-1 1 1,0-1-1,5-10 1,8-16-8854</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57.853"/>
    </inkml:context>
    <inkml:brush xml:id="br0">
      <inkml:brushProperty name="width" value="0.025" units="cm"/>
      <inkml:brushProperty name="height" value="0.025" units="cm"/>
    </inkml:brush>
  </inkml:definitions>
  <inkml:trace contextRef="#ctx0" brushRef="#br0">47 0 18289,'0'0'3945,"-5"14"-2583,3-9-1401,-9 25 1691,-10 42 1,19-64-1410,0 0 1,1 1 0,0-1-1,0 0 1,0 1-1,1-1 1,1 0-1,0 1 1,0-1 0,0 0-1,1 0 1,3 9-1,-5-15-242,1 0 0,0 0 0,0 0 0,0-1 0,0 1 0,0 0 0,0 0 0,1-1 0,-1 1 0,1-1 0,-1 1 0,1-1 0,-1 0 0,1 1 0,0-1-1,-1 0 1,1 0 0,0 0 0,0 0 0,0-1 0,0 1 0,0 0 0,0-1 0,0 0 0,0 1 0,0-1 0,0 0 0,0 0 0,0 0 0,0 0 0,1 0 0,-1-1-1,0 1 1,0 0 0,0-1 0,0 0 0,0 1 0,-1-1 0,1 0 0,0 0 0,2-2 0,4-2-74,-1 0 0,0 0-1,0 0 1,0-1 0,-1 0 0,0-1 0,0 0-1,6-10 1,3-10 270,-1-1-1,-1-1 1,-1-1-1,11-47 0,-27 124 577,1-20-378,1-1 0,1 1 1,3 30-1,-1-49-457,1 0 1,-1 0-1,1 0 1,1 0-1,-1 0 1,1-1-1,1 1 1,0-1-1,0 0 1,0 0-1,0 0 1,1 0-1,1-1 1,9 10-1,5-2-3384,-4-11-4265,4-2-10103</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58.590"/>
    </inkml:context>
    <inkml:brush xml:id="br0">
      <inkml:brushProperty name="width" value="0.025" units="cm"/>
      <inkml:brushProperty name="height" value="0.025" units="cm"/>
    </inkml:brush>
  </inkml:definitions>
  <inkml:trace contextRef="#ctx0" brushRef="#br0">6 1 16944,'0'0'8232,"1"53"-6503,-3-13-287,-1 5-577,2 1-577,1-3-160,3-9-96,10-8-32,5-9 0,2-10-576,0-7-417,-4 0-929,-4-20-1217,-3-7-2082,-4-9-5766</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58.919"/>
    </inkml:context>
    <inkml:brush xml:id="br0">
      <inkml:brushProperty name="width" value="0.025" units="cm"/>
      <inkml:brushProperty name="height" value="0.025" units="cm"/>
    </inkml:brush>
  </inkml:definitions>
  <inkml:trace contextRef="#ctx0" brushRef="#br0">1 1 18289,'0'0'8200,"19"49"-8424,4-49-1410,3 0-1793,1 0-2819,-1-4-7527</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7:59.266"/>
    </inkml:context>
    <inkml:brush xml:id="br0">
      <inkml:brushProperty name="width" value="0.025" units="cm"/>
      <inkml:brushProperty name="height" value="0.025" units="cm"/>
    </inkml:brush>
  </inkml:definitions>
  <inkml:trace contextRef="#ctx0" brushRef="#br0">209 15 9961,'0'0'14409,"-10"-3"-12263,-4-1-1844,1 1-1,0 1 1,0 1 0,-1 0 0,1 0 0,-25 3-1,34-2-268,1 1-1,-1-1 0,1 0 0,-1 1 0,1 0 1,0 0-1,-1 0 0,1 0 0,0 1 1,0-1-1,0 1 0,0 0 0,0 0 0,0 0 1,0 0-1,1 0 0,-1 1 0,1-1 0,0 1 1,-1-1-1,1 1 0,0 0 0,1 0 0,-1 0 1,0 0-1,1 0 0,0 1 0,0-1 1,0 0-1,0 1 0,0-1 0,1 1 0,-1-1 1,1 1-1,0-1 0,0 5 0,1-5-38,0-1 1,0 0-1,0 0 0,0 1 0,0-1 1,0 0-1,0 0 0,1 0 0,-1 0 0,1 0 1,0-1-1,-1 1 0,1 0 0,0-1 0,0 1 1,0-1-1,0 0 0,0 0 0,1 1 1,-1-1-1,0-1 0,5 2 0,61 18-306,-54-17 213,20 5-292,-12-3 249,1 0 0,-1 1-1,-1 1 1,1 2 0,26 13 0,-47-21 168,0-1 1,1 1 0,-1-1-1,0 1 1,0 0-1,1 0 1,-1-1-1,0 1 1,0 0 0,0 0-1,0 0 1,0 0-1,0 1 1,0-1-1,-1 0 1,1 0-1,0 0 1,-1 1 0,1-1-1,0 0 1,-1 1-1,0-1 1,1 0-1,-1 1 1,0-1 0,0 1-1,0 1 1,0-1 46,-1 0 1,-1 0-1,1-1 1,0 1 0,0-1-1,-1 1 1,1-1-1,-1 1 1,1-1-1,-1 0 1,1 0 0,-1 0-1,0 0 1,0 0-1,1 0 1,-4 1-1,-10 4 291,0-2-1,-1 1 1,-23 2-1,-61 2-661,100-9 83,-1 0 0,1 0 0,0 0 1,-1-1-1,1 1 0,0 0 1,-1 0-1,1 0 0,0-1 1,-1 1-1,1 0 0,0-1 0,0 1 1,-1 0-1,1 0 0,0-1 1,0 1-1,-1 0 0,1-1 1,0 1-1,0 0 0,0-1 0,0 1 1,0-1-1,0 1 0,0 0 1,0-1-1,-1 1 0,1-1 1,0 1-1,0 0 0,1-1 1,-1 1-1,0 0 0,0-1 0,0 1 1,0-1-1,0 1 0,0 0 1,0-1-1,1 1 0,-1 0 1,0-1-1,0 1 0,1-1 0,5-11-8758</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8:01.529"/>
    </inkml:context>
    <inkml:brush xml:id="br0">
      <inkml:brushProperty name="width" value="0.025" units="cm"/>
      <inkml:brushProperty name="height" value="0.025" units="cm"/>
    </inkml:brush>
  </inkml:definitions>
  <inkml:trace contextRef="#ctx0" brushRef="#br0">1 94 13421,'0'0'8205,"4"-9"-6919,-1 3-1156,-1 2-1,1-1 0,0 0 0,0 1 1,0-1-1,1 1 0,0 0 0,0 0 1,0 0-1,0 1 0,0-1 0,1 1 1,0 0-1,-1 0 0,1 1 0,0-1 0,0 1 1,10-2-1,-10 2-39,3-1 30,0 1 0,1 0 0,-1 1-1,0 0 1,15-1 0,-22 2-113,1 0-1,0 1 1,-1-1-1,1 0 0,0 1 1,-1-1-1,1 1 1,-1-1-1,1 1 1,-1 0-1,1 0 1,-1-1-1,0 1 0,1 0 1,-1 0-1,0 0 1,0 1-1,1-1 1,-1 0-1,0 0 0,0 1 1,-1-1-1,1 1 1,0-1-1,0 1 1,-1-1-1,1 1 0,-1-1 1,1 1-1,-1-1 1,1 1-1,-1 0 1,0-1-1,0 1 1,0 2-1,0 13 126,-1 1 1,-1-1-1,0 1 0,-1-1 1,-1 0-1,-1 0 1,-8 21-1,6-20 234,1 0 0,1 1 1,1 0-1,0 0 0,0 28 0,4-47-356,0 1-1,0-1 0,0 0 0,1 1 0,-1-1 0,0 1 1,0-1-1,1 1 0,-1-1 0,0 0 0,1 1 1,-1-1-1,1 0 0,-1 0 0,0 1 0,1-1 1,-1 0-1,1 0 0,-1 1 0,1-1 0,-1 0 0,1 0 1,-1 0-1,1 0 0,-1 0 0,1 0 0,-1 0 1,1 0-1,-1 0 0,1 0 0,-1 0 0,1 0 0,-1 0 1,1 0-1,-1 0 0,0 0 0,1-1 0,-1 1 1,1 0-1,-1 0 0,1 0 0,0-1 0,23-10 61,-7 0-166,-2 0 0,1-1 0,-2-1 1,0-1-1,0 0 0,-1-1 0,-1 0 0,14-22 0,1-1-221,-26 90 798,-2-35-360,1-8-56,0 0-1,0 0 1,0 0-1,1 0 1,1 0-1,3 14 1,-4-21-47,0 0 1,0 0 0,0 1-1,1-1 1,-1-1-1,1 1 1,-1 0-1,1 0 1,0 0-1,-1-1 1,1 1-1,0-1 1,0 0-1,0 1 1,0-1-1,0 0 1,0 0-1,1 0 1,-1 0-1,0-1 1,0 1 0,1-1-1,-1 1 1,1-1-1,-1 0 1,0 0-1,1 0 1,-1 0-1,0 0 1,5-1-1,-3 0-6,1-1-1,0 1 1,-1-1-1,1 0 0,-1 0 1,0 0-1,1 0 1,-1-1-1,0 0 1,0 0-1,-1 0 1,1 0-1,-1-1 1,1 1-1,-1-1 0,0 0 1,-1 0-1,1 0 1,-1 0-1,1 0 1,-1-1-1,0 1 1,2-9-1,0 2 41,-1-1 1,0 0 0,0 1-1,-1-1 1,0 0-1,-1 0 1,-1 0-1,-1-20 1,1 30-29,-1-1 1,1 1 0,-1 0 0,0-1 0,0 1 0,0 0 0,0-1-1,0 1 1,0 0 0,0 0 0,-1 0 0,1 0 0,-1 0-1,1 0 1,-1 0 0,0 1 0,0-1 0,0 1 0,0-1 0,0 1-1,0 0 1,0 0 0,-3-1 0,0 0-3,-1 0 0,0 0 0,1 1 0,-1 0 1,0 1-1,1-1 0,-1 1 0,-10 0 0,15 1-23,0-1-1,0 0 1,0 0-1,0 0 1,0 1 0,0-1-1,0 0 1,0 1 0,1-1-1,-1 1 1,0-1-1,0 1 1,0-1 0,0 1-1,1 0 1,-1-1-1,0 1 1,0 0 0,1 0-1,-1 0 1,1-1-1,-1 1 1,1 0 0,-1 0-1,1 0 1,-1 0-1,1 0 1,0 0 0,0 0-1,-1 0 1,1 0-1,0 0 1,0 0 0,0 0-1,0 0 1,0 0 0,0 0-1,0 0 1,1 0-1,-1 1 1,1 1-35,-1-1 0,1 1 0,-1-1 0,1 0 0,0 0 1,0 1-1,0-1 0,0 0 0,0 0 0,1 0 0,-1 0 0,1 0 0,-1 0 0,1 0 1,0-1-1,2 3 0,39 12-2897,4-10-3476,-7-6-1738</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8:02.530"/>
    </inkml:context>
    <inkml:brush xml:id="br0">
      <inkml:brushProperty name="width" value="0.025" units="cm"/>
      <inkml:brushProperty name="height" value="0.025" units="cm"/>
    </inkml:brush>
  </inkml:definitions>
  <inkml:trace contextRef="#ctx0" brushRef="#br0">153 85 7239,'0'0'5867,"0"-9"-3321,-1-46 1324,1 54-3677,0 0 0,0 0-1,0 0 1,-1 0 0,1 0-1,-1 1 1,1-1-1,-1 0 1,1 0 0,-1 0-1,1 0 1,-1 0 0,0 1-1,1-1 1,-1 0-1,0 0 1,0 1 0,1-1-1,-1 1 1,0-1 0,0 1-1,0-1 1,0 1-1,0-1 1,0 1 0,0 0-1,0-1 1,0 1 0,0 0-1,0 0 1,0 0-1,0 0 1,0 0 0,0 0-1,0 0 1,0 0 0,0 0-1,0 1 1,0-1-1,0 0 1,0 1 0,0-1-1,-1 1 1,-2 0-19,0 1 0,-1-1 0,1 1 0,0 0 0,0 0 0,1 1 0,-1-1 0,-6 6 0,6-4-151,-32 42 272,35-45-291,0 0 1,0 0 0,1 0 0,-1 0-1,0 0 1,1 0 0,-1 0 0,1 0-1,0 1 1,-1-1 0,1 0 0,0 0-1,0 0 1,-1 0 0,1 1 0,0-1-1,0 0 1,0 0 0,1 1 0,-1-1-1,0 0 1,0 0 0,1 0 0,-1 0-1,0 1 1,1-1 0,-1 0 0,1 0-1,0 0 1,-1 0 0,1 0 0,0 0-1,0 0 1,-1 0 0,1-1 0,0 1-1,0 0 1,0 0 0,0-1 0,1 2-1,0-3 3,-1 0 0,1 0-1,-1 0 1,0 0-1,1 0 1,-1 0-1,0 0 1,0 0-1,0-1 1,0 1-1,0-1 1,0 1-1,0 0 1,0-1-1,-1 1 1,1-1-1,0-2 1,15-32 110,-15 35-115,-1 1-1,0 0 1,0 0-1,0-1 1,1 1-1,-1 0 1,0 0-1,0-1 0,0 1 1,0 0-1,0-1 1,1 1-1,-1 0 1,0-1-1,0 1 1,0 0-1,0-1 1,0 1-1,0 0 1,0-1-1,0 1 0,0 0 1,0-1-1,0 1 1,-1 0-1,1-1 1,0 1-1,0 0 1,0-1-1,0 1 1,0 0-1,-1-1 0,1 1 1,0 0-1,0 0 1,0-1-1,-1 1 1,1 0-1,0 0 1,0 0-1,-1-1 1,1 1-1,0 0 1,-1 0-1,1 0 0,-20 5 153,16-3-124,0 0 1,-1 1 0,1-1-1,1 1 1,-1 0 0,0 0-1,1 1 1,-4 3 0,3 1 27,1 0 1,1 0-1,-1 1 1,2-1-1,-1 0 1,1 1 0,0-1-1,1 1 1,0 0-1,1 8 1,-1 1 108,0-17-161,0 0 1,0-1-1,0 1 0,0 0 0,0-1 0,0 1 0,0 0 1,0 0-1,0-1 0,1 1 0,-1 0 0,0-1 0,0 1 1,1 0-1,-1-1 0,0 1 0,1-1 0,-1 1 0,1 0 1,-1-1-1,1 1 0,-1-1 0,1 1 0,-1-1 0,1 0 1,-1 1-1,1-1 0,0 0 0,-1 1 0,1-1 0,0 0 1,-1 1-1,1-1 0,0 0 0,-1 0 0,1 0 0,0 0 1,-1 0-1,1 0 0,0 0 0,0 0 0,-1 0 0,1 0 1,0 0-1,-1 0 0,1-1 0,0 1 0,-1 0 0,1 0 1,0-1-1,-1 1 0,1 0 0,0-1 0,35-22 104,-14-2-98,-9 9-69,2 1 1,23-20-1,-35 32 52,0 0 0,1 1-1,-1-1 1,1 1-1,-1 0 1,1 0-1,0 1 1,0-1-1,0 1 1,0 0-1,0 0 1,0 0-1,0 0 1,1 1 0,-1-1-1,0 1 1,0 0-1,5 1 1,-7 1 9,0-1 0,0 0-1,0 1 1,0-1 0,-1 1 0,1 0 0,-1-1 0,1 1 0,-1 0 0,0 0 0,1 0 0,-1 0 0,0 0-1,0 0 1,-1 0 0,1 1 0,0-1 0,-1 0 0,1 0 0,-1 1 0,0-1 0,0 0 0,0 1 0,0 2-1,-1 61 295,-5-45 23,2-18-147,1-14-98,2-6-94,-2 0 0,0 0 1,0 1-1,-2-1 0,0 1 0,-1 0 0,-1 1 1,-10-20-1,16 35-20,45 17-47,-32-15-325,-1-1 0,0 0 0,1 0 0,-1-2 0,0 1 0,13-3 0,-18 2-987,0 0-1,0-1 1,0 0-1,-1 0 0,1-1 1,0 1-1,8-7 0,5-5-8867</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8:03.392"/>
    </inkml:context>
    <inkml:brush xml:id="br0">
      <inkml:brushProperty name="width" value="0.025" units="cm"/>
      <inkml:brushProperty name="height" value="0.025" units="cm"/>
    </inkml:brush>
  </inkml:definitions>
  <inkml:trace contextRef="#ctx0" brushRef="#br0">17 53 9129,'-1'41'16138,"-2"20"-10270,-3 90-6562,6-93 2961,-1-53-2234,3 31 7,-2-36-40,0 0 0,-1 1-1,1-1 1,0 1 0,0-1 0,0 1 0,0-1-1,0 0 1,0 1 0,0-1 0,0 1-1,1-1 1,-1 1 0,0-1 0,0 0-1,0 1 1,0-1 0,1 1 0,-1-1 0,0 0-1,0 1 1,1-1 0,-1 0 0,0 1-1,0-1 1,1 0 0,-1 1 0,0-1-1,1 0 1,-1 0 0,1 1 0,-1-1-1,0 0 1,1 0 0,-1 0 0,1 0 0,-1 1-1,0-1 1,1 0 0,-1 0 0,1 0-1,-1 0 1,1 0 0,-1 0 0,1 0-1,-1 0 1,0 0 0,1-1 0,-1 1-1,1 0 1,-1 0 0,0 0 0,1 0 0,-1 0-1,1-1 1,-1 1 0,0 0 0,1 0-1,-1-1 1,1 0 0,1-1-48,-1 0 0,1 0 0,-1-1 1,1 1-1,-1-1 0,0 0 0,0 1 0,0-1 0,0 0 0,0 1 1,-1-1-1,1 0 0,-1 0 0,0-5 0,-1-47-1090,0 44 960,-8-30-496,9 40 663,-1-1 0,1 0 0,-1 1 0,1-1 0,-1 1 0,0-1 0,0 1-1,0-1 1,0 1 0,0-1 0,0 1 0,0 0 0,-1 0 0,1 0 0,0 0 0,-1 0-1,1 0 1,-1 0 0,1 0 0,-1 0 0,-1 0 0,2 1 11,1 0 0,0 0 0,0 1 0,-1-1 0,1 0 0,0 0 0,0 1 0,0-1 0,-1 0 0,1 1 0,0-1 0,0 0 0,0 1 0,0-1 1,0 0-1,0 1 0,0-1 0,0 1 0,0-1 0,0 0 0,0 1 0,0-1 0,0 0 0,0 1 0,0-1 0,0 0 0,0 1 0,0-1 0,0 0 0,1 1 0,-1-1 0,0 0 0,0 1 0,0-1 0,1 0 0,-1 0 0,0 1 0,0-1 1,1 0-1,-1 0 0,1 1 0,9 15 163,-7-13-142,0 0-1,0-1 1,1 1 0,-1-1-1,1 1 1,-1-1-1,1 0 1,0 0-1,0-1 1,0 1 0,0-1-1,0 0 1,0 0-1,1 0 1,-1-1-1,0 0 1,7 0 0,-4 0-9,0-1 1,-1-1 0,1 0 0,0 0-1,-1 0 1,0 0 0,1-1 0,-1 0-1,0-1 1,6-4 0,1-2-5,1 0 0,-2-1 0,0-1 0,0 0 0,-1-1 0,-1 0-1,0-1 1,10-18 0,-15 23 1,-1 0 0,1-1 0,-2 0 1,0 0-1,0 0 0,0 0 0,-1 0 0,-1 0 0,1-18 0,-2 27-9,0 0 0,0 0 0,0 1 1,0-1-1,0 0 0,0 0 0,0 1 0,0-1 0,0 0 0,0 0 1,0 1-1,0-1 0,-1 0 0,1 1 0,0-1 0,-1 0 0,1 1 0,0-1 1,-1 0-1,1 1 0,-1-1 0,1 1 0,-1-1 0,1 0 0,-1 1 1,1 0-1,-1-1 0,0 1 0,1-1 0,-2 0 0,0 1 4,1 0 1,-1 0-1,1 1 0,-1-1 0,1 0 1,-1 0-1,1 1 0,0-1 0,-1 1 0,1-1 1,-1 1-1,1 0 0,0-1 0,-2 2 0,-4 3 23,1-1-1,0 1 0,0 1 0,0-1 0,-5 7 0,0 2 115,1 1 1,0 0-1,1 1 0,0 0 1,1 0-1,1 1 0,1 0 0,1 0 1,0 0-1,1 1 0,0 0 0,0 21 1,4-37-149,0 0 0,0 0 1,0 0-1,0-1 1,0 1-1,1 0 0,-1 0 1,0 0-1,1 0 1,0 0-1,-1 0 0,1 0 1,0-1-1,0 1 1,0 0-1,0 0 0,1-1 1,-1 1-1,0-1 1,1 1-1,-1-1 1,1 0-1,-1 0 0,1 1 1,-1-1-1,1 0 1,0 0-1,0-1 0,-1 1 1,1 0-1,0-1 1,0 1-1,0-1 0,0 1 1,0-1-1,0 0 1,0 0-1,0 0 0,0 0 1,0 0-1,0 0 1,0 0-1,0-1 0,2 0 1,14-3-504,-1 0 0,-1-1 1,1-1-1,17-8 0,-14 6-536,-16 6 1001,1 0-1,0 0 1,-1 1-1,1 0 1,0 0-1,0 0 1,0 1-1,0-1 1,9 2 0,-12-1 101,-1 1 1,1-1 0,0 1 0,-1-1 0,1 1 0,-1 0 0,1 0 0,-1 0 0,0 0 0,1 0 0,-1 0-1,0 0 1,0 0 0,0 1 0,0-1 0,0 0 0,0 1 0,0-1 0,0 1 0,0-1 0,-1 1 0,1-1-1,0 1 1,-1-1 0,0 1 0,1 0 0,-1-1 0,0 1 0,0 0 0,0-1 0,0 4 0,1 86 1311,-1-70-4651,0 0-3819</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8:05.416"/>
    </inkml:context>
    <inkml:brush xml:id="br0">
      <inkml:brushProperty name="width" value="0.025" units="cm"/>
      <inkml:brushProperty name="height" value="0.025" units="cm"/>
    </inkml:brush>
  </inkml:definitions>
  <inkml:trace contextRef="#ctx0" brushRef="#br0">38 23 8264,'-10'-9'3718,"2"0"6662,17 6-5682,36 1-2753,63 3-514,-101 0-1387,1 0 0,-1 0 0,1 1 0,-1 0 0,1 0 0,-1 0-1,0 1 1,0 0 0,0 1 0,-1 0 0,8 4 0,-13-7-42,0 0 1,0 0 0,1 1 0,-1-1-1,0 0 1,0 0 0,0 0 0,-1 1-1,1-1 1,0 0 0,0 1 0,-1-1 0,1 1-1,-1-1 1,1 1 0,-1-1 0,1 1-1,-1-1 1,0 1 0,0-1 0,0 1-1,0 0 1,0-1 0,0 1 0,-1-1-1,1 1 1,0-1 0,-1 1 0,1-1-1,-1 1 1,1-1 0,-1 1 0,0-1-1,0 0 1,0 1 0,1-1 0,-1 0 0,0 0-1,-1 0 1,1 1 0,0-1 0,0 0-1,0-1 1,-1 1 0,-1 1 0,-7 6 18,-1-1 1,0 0-1,0 0 1,-13 4 0,-62 15 702,64-20-401,17-4-223,8-2-62,2 0-39,24 0-15,52 7 0,-74-7 14,0 2 0,-1-1-1,0 0 1,1 1-1,-1 1 1,0-1-1,0 1 1,0 0-1,0 0 1,-1 0-1,1 1 1,-1 0-1,0 0 1,7 7-1,-11-10 4,0 1-1,0-1 1,0 1-1,0-1 1,0 1-1,-1-1 1,1 1-1,0 0 1,-1-1-1,1 1 1,-1 0-1,0-1 1,1 1-1,-1 0 1,0 0-1,0 0 1,0-1-1,0 1 1,0 0-1,-1 0 1,1-1-1,-1 1 1,1 0-1,-1 0 1,1-1-1,-1 1 1,0-1-1,0 1 1,0-1-1,0 1 1,0-1-1,0 1 1,0-1-1,0 0 1,-1 1-1,1-1 1,0 0-1,-1 0 1,1 0-1,-1 0 0,0 0 1,-2 0-1,-7 6 79,0-1 1,-1-1-1,0 0 0,-17 5 0,28-10-79,-20 7 5,-1 0-1,-1-1 1,1-1 0,-1-2-1,1 0 1,-1-1-1,-27-2 1,50 0-5,0 0 0,0 0 1,0 0-1,0 0 0,-1 0 0,1 0 0,0 0 0,0 0 1,0 0-1,0 0 0,-1 0 0,1 0 0,0 0 0,0 0 1,0 0-1,0 0 0,-1 0 0,1 0 0,0 0 0,0-1 1,0 1-1,0 0 0,0 0 0,-1 0 0,1 0 0,0 0 1,0 0-1,0-1 0,0 1 0,0 0 0,0 0 1,0 0-1,0 0 0,0-1 0,0 1 0,0 0 0,0 0 1,0 0-1,0 0 0,0-1 0,0 1 0,0 0 0,0 0 1,0 0-1,0 0 0,0-1 0,0 1 0,0 0 0,0 0 1,8-11 7,13-4-94,52-8-3645,3 9-4008,-40 8 3370,7-3-2529</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28.097"/>
    </inkml:context>
    <inkml:brush xml:id="br0">
      <inkml:brushProperty name="width" value="0.025" units="cm"/>
      <inkml:brushProperty name="height" value="0.025" units="cm"/>
    </inkml:brush>
  </inkml:definitions>
  <inkml:trace contextRef="#ctx0" brushRef="#br0">1 1 15567,'0'0'7495,"53"59"-7591,-35-47-1858,3-1-2018,1-1-4612</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8:05.775"/>
    </inkml:context>
    <inkml:brush xml:id="br0">
      <inkml:brushProperty name="width" value="0.025" units="cm"/>
      <inkml:brushProperty name="height" value="0.025" units="cm"/>
    </inkml:brush>
  </inkml:definitions>
  <inkml:trace contextRef="#ctx0" brushRef="#br0">214 48 11915,'0'0'9455,"-7"-8"-6909,5 4-2406,0 1-1,-1 1 1,0-1-1,1 0 1,-1 0-1,0 1 1,0 0-1,0-1 1,0 1 0,-1 1-1,1-1 1,0 0-1,-1 1 1,0-1-1,1 1 1,-1 0-1,0 0 1,1 1 0,-1-1-1,0 1 1,0 0-1,0 0 1,1 0-1,-1 0 1,0 1 0,0-1-1,0 1 1,1 0-1,-1 0 1,1 1-1,-1-1 1,1 1-1,-1 0 1,-4 3 0,1 0 10,1-1 1,-1 1 0,1 1 0,1-1 0,-1 1 0,1 0 0,0 1 0,0-1 0,1 1 0,0 0 0,0 0 0,1 0-1,-1 1 1,2-1 0,-1 1 0,1-1 0,0 1 0,1 0 0,-1 0 0,2 0 0,-1 0 0,1 0 0,0 0-1,1 0 1,2 10 0,-1-14-149,0 0 0,0 0 0,0 0 1,1 0-1,-1 0 0,1-1 0,0 1 0,0-1 0,1 0 0,-1 0 0,1 0 0,-1 0 0,1 0 0,0-1 0,0 0 0,0 0 0,0 0 0,1 0 0,-1 0 0,0-1 0,1 0 0,-1 0 1,1 0-1,-1-1 0,6 1 0,3 0-4,1 0 1,0 0 0,-1-1-1,1-1 1,0-1 0,-1 0-1,20-5 1,-24 4 1,1-1 0,-1 0 0,0-1 0,0 0 0,0-1 0,-1 1 0,0-2 0,12-10 0,-17 14 0,0 0 0,0 0 0,0 0 0,0 0 0,-1-1 0,1 0 0,-1 1 0,0-1 0,0 0 0,0 0 0,-1 0 0,1 0 0,-1-1 0,0 1 0,0 0 0,-1-1 0,1 1 0,-1 0 0,0-1 0,0 1 0,0 0 0,-2-7 0,0 7 0,1 1 0,-1-1 0,-1 1 0,1 0 0,0 0 0,-1 0 0,0 0 0,1 0 0,-1 0 0,0 1 0,-1-1 0,1 1 0,0 0 0,-1 0 0,1 0 0,-1 0 0,1 1 0,-1-1 0,0 1 0,-6-1 0,-7-2 0,1 0 0,-1 1 0,-24 0 0,27 2-357,-43 0-4109,56 0 4191,-1 1-1,0 0 0,1 0 1,-1 1-1,0-1 1,1 0-1,-1 1 1,0-1-1,1 1 0,-1-1 1,0 1-1,1 0 1,-1-1-1,1 1 0,0 0 1,-1 0-1,1 0 1,0 0-1,-1 0 1,1 1-1,0-1 0,0 0 1,0 1-1,-2 2 1</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8:13.236"/>
    </inkml:context>
    <inkml:brush xml:id="br0">
      <inkml:brushProperty name="width" value="0.025" units="cm"/>
      <inkml:brushProperty name="height" value="0.025" units="cm"/>
    </inkml:brush>
  </inkml:definitions>
  <inkml:trace contextRef="#ctx0" brushRef="#br0">1 13 18385,'0'0'13934,"31"-12"-14127,-20 12-800,-4 0-1505,-5 7-2338,-2 5-2371</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8:14.007"/>
    </inkml:context>
    <inkml:brush xml:id="br0">
      <inkml:brushProperty name="width" value="0.025" units="cm"/>
      <inkml:brushProperty name="height" value="0.025" units="cm"/>
    </inkml:brush>
  </inkml:definitions>
  <inkml:trace contextRef="#ctx0" brushRef="#br0">106 56 2402,'0'0'23793,"12"-9"-22890,-1 3-709,0-1 0,0 1 0,1 1 1,0 0-1,0 1 0,17-4 0,-25 6-155,-1 1-1,1 0 0,0 1 0,-1-1 0,1 1 0,-1-1 0,1 1 0,0 0 0,0 1 0,-1-1 0,1 1 0,-1-1 0,1 1 0,0 0 0,-1 0 0,0 1 1,1-1-1,-1 1 0,0 0 0,1-1 0,-1 1 0,0 1 0,-1-1 0,1 0 0,0 1 0,-1-1 0,1 1 0,-1 0 0,0 0 0,0 0 0,0 0 0,2 5 0,-2-4-29,0 1-1,-1 0 0,0 0 1,0-1-1,0 1 0,-1 0 1,1 0-1,-1 0 0,0 0 1,-1 0-1,1 0 0,-1 0 1,-2 8-1,-1-3 8,1-1 0,-1 0 0,0-1 0,-1 1 0,0-1 0,-10 13-1,-4 1 35,-2 0 0,0-2 0,-37 29 0,37-32 169,-1 0 1,-1-2 0,0-1 0,-1 0-1,-29 11 1,72-46-167,-6 12-79,0 0 0,1 1 0,0 0-1,0 1 1,1 0 0,-1 1 0,2 1-1,-1 1 1,0 0 0,1 1-1,0 0 1,20 0 0,-34 3 27,0 0-1,0 0 1,0 0 0,0 0 0,0 1-1,0-1 1,-1 0 0,1 1 0,0-1-1,0 1 1,0 0 0,0 0 0,-1 0-1,1 0 1,0 0 0,-1 0 0,1 0-1,-1 0 1,1 0 0,-1 1 0,2 1-1,-1 1 58,0 1 0,0-1 0,0 0 0,-1 0 0,1 1 0,-1-1 0,0 5 0,9 25 727,-10-34-779,1 1 1,0 0-1,-1-1 1,1 1-1,-1 0 0,1-1 1,0 1-1,0-1 0,-1 1 1,1-1-1,0 1 1,0-1-1,-1 0 0,1 1 1,0-1-1,0 0 0,0 0 1,0 0-1,0 0 1,-1 1-1,1-1 0,0 0 1,0 0-1,0-1 0,0 1 1,0 0-1,0 0 1,-1 0-1,1-1 0,0 1 1,0 0-1,0-1 0,-1 1 1,1 0-1,1-2 1,26-15 94,-24 12-233,0 0 0,-1-1 0,1 1 0,-1-1-1,0 1 1,0-1 0,-1 0 0,1 0 0,1-10 0,-4 15 62,1 0 1,-1-1 0,1 1-1,-1 0 1,1-1 0,-1 1-1,0 0 1,0-1 0,0 1-1,0-1 1,0 1 0,0 0-1,0-1 1,0 1 0,-1 0-1,1-1 1,-1 1 0,1 0-1,-1-1 1,1 1 0,-1 0-1,0 0 1,1 0 0,-1-1-1,0 1 1,0 0-1,0 0 1,0 0 0,0 0-1,0 0 1,0 1 0,0-1-1,0 0 1,0 0 0,-1 1-1,1-1 1,0 1 0,0-1-1,-1 1 1,1-1 0,0 1-1,-1 0 1,1 0 0,-1 0-1,1 0 1,-2 0 0,13 0-5382,2 0-3384</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8:20.065"/>
    </inkml:context>
    <inkml:brush xml:id="br0">
      <inkml:brushProperty name="width" value="0.025" units="cm"/>
      <inkml:brushProperty name="height" value="0.025" units="cm"/>
    </inkml:brush>
  </inkml:definitions>
  <inkml:trace contextRef="#ctx0" brushRef="#br0">1 1 10794,'0'0'17409,"3"10"-16694,0 17-393,0 1 1,-1-1-1,-5 55 0,2 33 156,1-112-553,1 0 0,-1 0 0,1 0 1,-1 0-1,1 0 0,0 0 0,0 0 0,1 0 0,-1 0 1,1-1-1,1 4 0,-2-5 17,0 0 1,-1 0-1,1 0 0,0 0 1,0-1-1,0 1 0,0 0 1,0 0-1,0-1 0,0 1 1,0-1-1,0 1 0,0-1 1,1 1-1,-1-1 1,0 1-1,0-1 0,0 0 1,1 0-1,-1 0 0,0 0 1,0 0-1,1 0 0,-1 0 1,0 0-1,0 0 0,0-1 1,1 1-1,-1 0 0,2-1 1,-2 0-311,0 0 1,-1 0-1,1 0 1,0-1-1,0 1 0,0 0 1,-1 0-1,1 0 1,-1-1-1,1 1 1,-1 0-1,1 0 0,-1-1 1,0 1-1,1-1 1,-1 1-1,0 0 1,0-1-1,0 1 0,0 0 1,0-1-1,-1-1 1,1-2-1253,0-15-5191</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8:20.423"/>
    </inkml:context>
    <inkml:brush xml:id="br0">
      <inkml:brushProperty name="width" value="0.025" units="cm"/>
      <inkml:brushProperty name="height" value="0.025" units="cm"/>
    </inkml:brush>
  </inkml:definitions>
  <inkml:trace contextRef="#ctx0" brushRef="#br0">0 5 15983,'0'0'8840,"52"-1"-6790,-20 2-608,4 0-802,6-1-383,-1 0-225,1 0-321,-2 0-1504,-7 0-1859,-1-5-3074</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8:30.406"/>
    </inkml:context>
    <inkml:brush xml:id="br0">
      <inkml:brushProperty name="width" value="0.025" units="cm"/>
      <inkml:brushProperty name="height" value="0.025" units="cm"/>
    </inkml:brush>
  </inkml:definitions>
  <inkml:trace contextRef="#ctx0" brushRef="#br0">197 112 9929,'0'0'1751,"4"-9"486,0 2-1659,15-42 2461,-18 46-2490,-1-1 0,1 0 0,0 0 0,-1 0 0,0 1 0,0-1 0,0 0 0,-1-4 0,1 7-480,-1 1 0,1-1 0,-1 1 1,1-1-1,0 0 0,-1 1 0,0-1 1,1 1-1,-1-1 0,1 1 0,-1 0 1,0-1-1,1 1 0,-1 0 0,0-1 1,1 1-1,-1 0 0,0 0 0,1-1 1,-1 1-1,0 0 0,0 0 0,1 0 0,-1 0 1,0 0-1,1 0 0,-1 0 0,0 0 1,0 0-1,1 1 0,-1-1 0,0 0 1,0 0-1,1 1 0,-1-1 0,1 0 1,-1 1-1,0 0 0,-29 14 466,14-1-257,1 1 1,1 1 0,0 0 0,1 1-1,0 0 1,2 1 0,0 1 0,-10 25-1,13-27-50,1 1-1,0-1 1,2 1-1,0 1 1,1-1-1,1 1 0,1-1 1,1 1-1,1 31 1,0-47-219,0 0 0,1 0 0,-1 0 1,1 0-1,0 0 0,0 0 0,0 0 0,1 0 0,-1-1 1,1 1-1,-1 0 0,1-1 0,0 1 0,0-1 0,0 0 1,0 1-1,0-1 0,1 0 0,-1 0 0,4 1 0,-2 0 23,1-1 0,0 0 0,0 0 0,0-1 0,0 1 0,1-1 0,-1 0-1,0-1 1,0 1 0,1-1 0,5 0 0,-1-1 7,0 0 1,0 0 0,-1-1-1,1 0 1,-1-1-1,1 0 1,-1-1-1,0 0 1,0 0-1,0-1 1,-1 0-1,12-9 1,-17 12-30,0-1 0,0 0 0,-1 1 1,1-1-1,-1-1 0,0 1 0,1 0 0,-2-1 1,1 1-1,0-1 0,-1 1 0,1-1 0,-1 0 1,0 1-1,0-1 0,-1 0 0,1 0 0,-1 0 1,0 0-1,0 0 0,0-4 0,-1 5-2,0-1 1,0 1-1,-1-1 1,1 1-1,-1 0 0,0-1 1,1 1-1,-2 0 0,1 0 1,0 0-1,0 1 0,-1-1 1,0 1-1,1-1 0,-1 1 1,0 0-1,0 0 0,-1 0 1,1 0-1,0 0 1,0 1-1,-5-2 0,-50-12-121,54 14 80,1 1 0,-1-1 1,0 1-1,0 0 0,1 0 1,-1 0-1,0 0 0,1 1 1,-1-1-1,0 1 0,1 0 0,-1 0 1,-6 3-1,9-4-66,1 1 0,-1-1 0,1 0 1,-1 1-1,1-1 0,-1 0 0,1 1 0,0-1 0,-1 1 0,1-1 0,0 1 0,-1-1 1,1 1-1,0-1 0,-1 1 0,1-1 0,0 1 0,0-1 0,0 1 0,-1 0 0,1-1 1,0 1-1,0-1 0,0 1 0,0 0 0,0-1 0,0 1 0,0-1 0,0 1 0,0 0 1,1-1-1,-1 1 0,0-1 0,0 1 0,0-1 0,1 1 0,-1-1 0,0 1 1,1-1-1,0 1 0,0 1-517,0-1 0,0 0 1,0 0-1,1 0 1,-1 0-1,1 0 0,-1 0 1,1 0-1,-1-1 0,1 1 1,-1 0-1,1-1 0,2 1 1,21 2-8786</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8:32.996"/>
    </inkml:context>
    <inkml:brush xml:id="br0">
      <inkml:brushProperty name="width" value="0.025" units="cm"/>
      <inkml:brushProperty name="height" value="0.025" units="cm"/>
    </inkml:brush>
  </inkml:definitions>
  <inkml:trace contextRef="#ctx0" brushRef="#br0">1 1 9993,'1'2'6629,"5"-1"-3721,21 0-2338,-24-1 235,86-2 1695,100 4-1877,-160 9-2226,-21-2-2008,-20-1-3827,-6-5 162</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8:33.322"/>
    </inkml:context>
    <inkml:brush xml:id="br0">
      <inkml:brushProperty name="width" value="0.025" units="cm"/>
      <inkml:brushProperty name="height" value="0.025" units="cm"/>
    </inkml:brush>
  </inkml:definitions>
  <inkml:trace contextRef="#ctx0" brushRef="#br0">0 1 11115,'0'0'10217,"19"50"-8295,16-46-288,4 0-513,3-3-417,2-1-447,-1 0-193,-5 0 0,-6 0-289,-5 0-1760,-8 0-2179,-7-3-5349</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8:39.802"/>
    </inkml:context>
    <inkml:brush xml:id="br0">
      <inkml:brushProperty name="width" value="0.025" units="cm"/>
      <inkml:brushProperty name="height" value="0.025" units="cm"/>
    </inkml:brush>
  </inkml:definitions>
  <inkml:trace contextRef="#ctx0" brushRef="#br0">206 67 3683,'9'-14'6586,"-6"11"-5636,-1 0 1,0 0-1,0 0 0,0 0 1,-1 0-1,1-1 1,-1 1-1,1-1 0,-1 1 1,0-1-1,0 1 1,0-8-1,-4 10-771,1 1-1,-1-1 1,0 1 0,1-1-1,-1 1 1,0 0-1,1 0 1,-1 0 0,0 1-1,0-1 1,1 1 0,-4 0-1,-3 3-84,1 0 0,-1 0 0,1 1-1,0 0 1,1 1 0,-1 0 0,1 0-1,0 0 1,-8 11 0,0 1 351,0 0 1,-18 33-1,26-38-272,0-1 0,1 2 0,0-1-1,1 1 1,1-1 0,0 1 0,1 0 0,0 1-1,1-1 1,0 19 0,2-31-150,0 0 0,0 0 1,1 0-1,-1 0 0,0 0 0,1 0 0,-1 0 1,1 0-1,0 0 0,0 0 0,-1 0 0,1-1 1,0 1-1,1 0 0,-1-1 0,0 1 0,0-1 1,1 1-1,-1-1 0,1 1 0,3 1 1,-2-1-1,1 0 0,0 0 0,0 0 0,1-1 1,-1 0-1,0 0 0,0 0 0,1 0 1,8 0-1,-2-1-5,0 0 1,0-1-1,0-1 1,0 1 0,0-2-1,0 1 1,16-8-1,-19 7-11,-1-1 0,1 0 0,-1-1-1,-1 0 1,13-10 0,-17 13-2,0 0 1,0 0-1,0 0 1,0-1-1,-1 1 0,1 0 1,-1-1-1,1 1 1,-1-1-1,0 0 1,0 1-1,0-1 1,0 0-1,-1 0 0,1 1 1,-1-1-1,1 0 1,-1 0-1,0 0 1,-1-5-1,0 6 0,1 1 0,-1-1 0,0 1-1,0-1 1,0 1 0,0-1 0,0 1 0,0 0 0,0-1-1,-1 1 1,1 0 0,0 0 0,-1 0 0,1 0-1,-1 0 1,1 0 0,-1 0 0,0 1 0,1-1-1,-1 0 1,0 1 0,1 0 0,-1-1 0,0 1 0,-2 0-1,-50-4 57,48 4-49,-3 1 11,1 0 0,0 0 1,0 1-1,0 0 0,0 1 1,-12 4-1,19-6-79,-1-1-1,0 1 1,0-1-1,1 1 1,-1 0-1,1 0 1,-1 0 0,0 0-1,1 0 1,-1 0-1,1 0 1,0 0-1,-1 0 1,1 1-1,0-1 1,0 1 0,0-1-1,0 1 1,0-1-1,0 1 1,0-1-1,1 1 1,-1 0 0,0 0-1,1-1 1,0 1-1,-1 0 1,1 0-1,0 0 1,0-1-1,0 1 1,0 0 0,0 0-1,0 0 1,1 3-1,1-4-341,0 1 0,0-1 0,0 0 0,0 1 0,0-1 0,1 0 0,-1 0 0,0 0 1,0-1-1,1 1 0,-1 0 0,0-1 0,1 0 0,-1 1 0,1-1 0,-1 0 0,0 0 0,1-1 0,-1 1 0,4-1 0,2 1-1777,22 0-7237</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8:41.646"/>
    </inkml:context>
    <inkml:brush xml:id="br0">
      <inkml:brushProperty name="width" value="0.025" units="cm"/>
      <inkml:brushProperty name="height" value="0.025" units="cm"/>
    </inkml:brush>
  </inkml:definitions>
  <inkml:trace contextRef="#ctx0" brushRef="#br0">194 53 11211,'0'0'5189,"4"-9"-2696,12-24-716,-16 33-1706,0 0-1,1-1 1,-1 1-1,0 0 1,0 0-1,0-1 1,0 1-1,0 0 1,0 0-1,1-1 1,-1 1-1,0 0 1,0-1-1,0 1 1,0 0-1,0 0 1,0-1-1,0 1 1,0 0-1,0-1 1,-1 1-1,1 0 1,0 0-1,0-1 1,0 1-1,0 0 1,0-1-1,0 1 1,0 0 0,-1 0-1,1 0 1,0-1-1,0 1 1,0 0-1,-1 0 1,1-1-1,0 1 1,0 0-1,-1 0 1,-14 0 948,-14 9-455,15 0-354,2 0-1,-1 1 0,2 1 0,-1 0 0,1 0 0,1 1 1,0 0-1,1 1 0,0 0 0,1 1 0,0-1 0,1 2 1,1-1-1,0 1 0,1 0 0,1 0 0,0 0 0,1 1 1,1-1-1,0 1 0,1 16 0,1-29-198,0 0 1,0 0-1,1 0 0,0 1 1,-1-1-1,1 0 0,0 0 0,1 0 1,-1 0-1,0-1 0,1 1 1,0 0-1,-1 0 0,1-1 1,0 1-1,1-1 0,-1 0 1,0 0-1,1 0 0,-1 0 0,1 0 1,-1 0-1,5 2 0,0-1 2,0-1-1,-1 1 0,1-1 0,0 0 0,0-1 1,0 0-1,0 0 0,0 0 0,1-1 1,12-1-1,-12 0-3,0 0 1,0-1-1,0 0 1,0 0-1,0 0 0,0-1 1,-1 0-1,1-1 1,10-6-1,-15 8-2,0 0 1,0-1-1,0 1 0,0-1 0,-1 1 0,1-1 1,-1 0-1,0 0 0,1 0 0,-1 0 0,0 0 1,-1-1-1,1 1 0,-1-1 0,1 1 0,-1-1 1,0 1-1,0-1 0,-1 0 0,1-4 0,-1 5 27,0 1-1,0 0 0,0-1 1,-1 1-1,1-1 1,-1 1-1,1 0 0,-1-1 1,0 1-1,0 0 0,0 0 1,0-1-1,0 1 1,-1 0-1,1 0 0,0 0 1,-1 1-1,0-1 0,1 0 1,-4-2-1,1 1 0,-1 1 0,1 0-1,0 0 1,-1 0 0,1 0-1,-1 0 1,1 1 0,-1 0-1,0 0 1,-5 0 0,2 0-26,0 1 0,0-1 0,0 2 0,0-1 0,0 1 0,1 0 0,-1 1 0,0 0 0,1 0 0,-1 1 0,1 0 0,0 0 0,-8 5 0,12-6-81,-1 1 0,1 0 0,0 0 0,0 0 0,0 1 1,0-1-1,1 1 0,-1 0 0,1-1 0,0 1 0,0 0 0,0 0 0,1 1 1,-1-1-1,1 0 0,-1 5 0,2-7-161,0 0 1,0-1-1,0 1 1,0 0-1,0 0 1,1 0-1,-1 0 0,0-1 1,1 1-1,-1 0 1,1 0-1,0-1 1,0 1-1,0 0 0,0-1 1,1 3-1,0-3-293,0 1-1,-1 0 1,2 0 0,-1-1-1,0 0 1,0 1-1,0-1 1,0 0 0,1 0-1,-1 0 1,1 0-1,-1 0 1,1-1-1,3 1 1,31 3-10773</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14:28.439"/>
    </inkml:context>
    <inkml:brush xml:id="br0">
      <inkml:brushProperty name="width" value="0.025" units="cm"/>
      <inkml:brushProperty name="height" value="0.025" units="cm"/>
    </inkml:brush>
  </inkml:definitions>
  <inkml:trace contextRef="#ctx0" brushRef="#br0">80 0 12011,'0'0'7597,"-10"8"-5019,4-3-2417,-36 30 2566,40-33-2564,0 0 0,0 1 0,0-1 1,0 1-1,0-1 0,1 1 1,0-1-1,-1 1 0,1 0 0,0 0 1,0 0-1,0 0 0,1 0 1,-1 0-1,1 0 0,-1 0 0,1 0 1,0 4-1,1-6-155,0 1 0,-1-1 0,1 0-1,0 1 1,0-1 0,0 0 0,-1 0 0,1 1 0,1-1-1,-1 0 1,0 0 0,0 0 0,0 0 0,1-1 0,-1 1-1,0 0 1,1 0 0,-1-1 0,0 1 0,1-1 0,-1 1-1,1-1 1,-1 0 0,1 1 0,-1-1 0,3 0 0,45 3-503,-43-3 303,2-1-183,1 0 0,-1-1 0,0 1 1,-1-1-1,1-1 0,0 0 0,12-6 0,-12 5 264,-1 1-1,0 0 0,1 0 1,0 1-1,-1 0 0,1 0 1,14-1-1,-20 7 360,-1 0 0,-1 1 0,1-1-1,0 0 1,-1 0 0,0 0 0,0 0-1,-1 6 1,1 4 933,1-13-1133,0 1 0,0-1 0,0 0 0,0 1 0,0-1-1,0 0 1,0 0 0,1 0 0,-1 0 0,0 0 0,1 0-1,-1-1 1,0 1 0,1 0 0,-1-1 0,1 1 0,-1-1-1,1 1 1,0-1 0,-1 0 0,1 0 0,-1 0 0,1 0-1,-1 0 1,1 0 0,0 0 0,1-1 0,48-2-229,27-13-2670,-55 10 976,1 2 0,-1 0 0,31-1 0,-54 5 2004,1 1 0,-1-1 1,1 0-1,-1 1 1,1-1-1,-1 0 0,1 1 1,-1-1-1,1 1 1,-1-1-1,1 1 0,-1-1 1,0 1-1,1 0 1,-1-1-1,0 1 0,0-1 1,1 1-1,-1 0 1,0-1-1,0 1 0,0-1 1,0 1-1,0 0 0,0-1 1,0 1-1,0 0 1,0-1-1,0 1 0,0 0 1,0-1-1,0 1 1,0 0-1,-1-1 0,1 1 1,0-1-1,-1 2 1,-10 36 2310,7-25-1731,4-10-923,-3 15 213,4-9-5048,4-8-3001</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8:43.902"/>
    </inkml:context>
    <inkml:brush xml:id="br0">
      <inkml:brushProperty name="width" value="0.025" units="cm"/>
      <inkml:brushProperty name="height" value="0.025" units="cm"/>
    </inkml:brush>
  </inkml:definitions>
  <inkml:trace contextRef="#ctx0" brushRef="#br0">0 58 3683,'0'0'3396,"24"-49"-3364,-20 46-32,-3 1 32,-1 1-32,0-1 160,-5 2-64,-10-1-1249</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8:44.279"/>
    </inkml:context>
    <inkml:brush xml:id="br0">
      <inkml:brushProperty name="width" value="0.025" units="cm"/>
      <inkml:brushProperty name="height" value="0.025" units="cm"/>
    </inkml:brush>
  </inkml:definitions>
  <inkml:trace contextRef="#ctx0" brushRef="#br0">0 9 8456,'0'0'14681,"7"7"-13304,-4-4-1258,1 0 0,-1 0 0,1 0 0,0 0 0,0-1 0,0 1 1,0-1-1,0 0 0,1 0 0,-1-1 0,1 1 0,-1-1 0,6 1 0,3-1 90,1 0 0,-1 0 0,1-2 0,17-1 0,113-18 285,12-2-2124,-52 16-9603,-111 6 6081</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8:44.633"/>
    </inkml:context>
    <inkml:brush xml:id="br0">
      <inkml:brushProperty name="width" value="0.025" units="cm"/>
      <inkml:brushProperty name="height" value="0.025" units="cm"/>
    </inkml:brush>
  </inkml:definitions>
  <inkml:trace contextRef="#ctx0" brushRef="#br0">49 8 12139,'0'0'3620,"-48"20"159,53-20-2433,23 0 255,10 0-223,11 0-450,8-2-191,7-5-352,5 3-257,-5 1-64,1 1-96,-7 2-1089,-4 0-1442,-11-3-1953,-7-3-1826</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8:44.991"/>
    </inkml:context>
    <inkml:brush xml:id="br0">
      <inkml:brushProperty name="width" value="0.025" units="cm"/>
      <inkml:brushProperty name="height" value="0.025" units="cm"/>
    </inkml:brush>
  </inkml:definitions>
  <inkml:trace contextRef="#ctx0" brushRef="#br0">0 49 15407,'0'0'3843,"14"-6"-3192,-7 2-548,3-1 105,-1 0-1,1 1 1,0 0-1,0 0 1,1 1-1,-1 1 0,1 0 1,15-2-1,11 2 392,-5 0-350,1 1 0,36 3 0,-62-2-242,0 1 0,0 0 0,0 0 0,-1 1 0,1 0 0,0 0 0,-1 0 0,1 1 0,-1 0 0,0 0 0,0 1 0,0 0 0,-1 0 0,1 0 0,9 10 0,-12-10 40,0 1 0,-1 0 0,1 0 0,-1 0 0,0 0 0,0 1 0,0-1 0,-1 1 0,0-1-1,0 1 1,-1-1 0,1 1 0,-1-1 0,0 1 0,0 0 0,-1-1 0,0 1 0,0-1 0,0 1 0,-1-1 0,0 0 0,-4 9 0,-2 6 109,-2-2-1,0 1 1,-1-1-1,-23 27 0,-141 147-277,172-189-2329</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8:46.178"/>
    </inkml:context>
    <inkml:brush xml:id="br0">
      <inkml:brushProperty name="width" value="0.025" units="cm"/>
      <inkml:brushProperty name="height" value="0.025" units="cm"/>
    </inkml:brush>
  </inkml:definitions>
  <inkml:trace contextRef="#ctx0" brushRef="#br0">1 0 13645,'0'0'8424,"1"10"-7485,1 47 135,-2-20 232,2-1 0,10 58 0,-12-93-1255,0 0 1,0 0 0,0 0-1,1 1 1,-1-1 0,0 0-1,1 0 1,-1 0 0,1 0-1,-1 0 1,1 0 0,0 0-1,-1-1 1,1 1 0,0 0-1,0 0 1,-1 0 0,1-1-1,0 1 1,0 0 0,0-1-1,0 1 1,0-1 0,0 1-1,0-1 1,0 1 0,0-1-1,2 1 1,-1-1-8,0-1 1,0 1-1,1 0 1,-1-1-1,0 0 1,0 1-1,0-1 1,0 0-1,0 0 1,0 0-1,0 0 1,0-1-1,2-1 1,8-6-1,-1-1 0,0-1 0,10-13 0,-18 20-14,85-114 38,-76 101-66,-12 17-1,0 0 0,0 1 1,0-1-1,0 0 1,1 0-1,-1 0 0,0 0 1,0 0-1,0 0 0,0 0 1,0 0-1,0 1 0,0-1 1,1 0-1,-1 0 0,0 0 1,0 0-1,0 0 1,0 0-1,0 0 0,1 0 1,-1 0-1,0 0 0,0 0 1,0 0-1,0 0 0,0 0 1,1 0-1,-1 0 0,0 0 1,0 0-1,0 0 0,0 0 1,0 0-1,1 0 1,-1 0-1,0 0 0,0-1 1,0 1-1,0 0 0,0 0 1,0 0-1,0 0 0,1 0 1,-1 0-1,0 0 0,0-1 1,0 1-1,0 0 1,0 0-1,0 0 0,0 0 1,0 0-1,0 0 0,0-1 1,0 1-1,0 0 0,0 0 1,0 0-1,0 0 0,0 0 1,0-1-1,0 1 1,-2 18 204,-8 24 248,6-30-273,1-6-86,1 1 1,-1-1 0,1 1-1,1 0 1,-1 0 0,1 0-1,0 0 1,1 0 0,0 0 0,1 11-1,-1-17-87,1 0 0,0-1 0,0 1-1,0-1 1,-1 0 0,1 1 0,0-1-1,0 0 1,0 1 0,0-1 0,0 0-1,0 0 1,0 0 0,0 0 0,0 0-1,0 0 1,0 0 0,0 0 0,0 0-1,0 0 1,-1 0 0,1-1 0,0 1-1,0 0 1,0-1 0,1 0 0,25-10 76,-3-4-83,-1 0 0,0-2 0,22-21 1,-20 17-146,48-33 0,-72 53 145,-1 1 1,1-1-1,-1 1 1,1-1-1,0 1 0,-1-1 1,1 1-1,0 0 1,-1-1-1,1 1 0,0 0 1,-1-1-1,1 1 1,0 0-1,0 0 0,-1 0 1,1 0-1,0 0 1,0 0-1,-1 0 0,1 0 1,0 0-1,0 0 1,-1 0-1,1 1 1,0-1-1,-1 0 0,1 0 1,0 1-1,-1-1 1,1 0-1,0 1 0,-1-1 1,1 1-1,0 0 1,0 1 8,0 0 0,0 1 0,0-1 1,-1 0-1,1 0 0,-1 1 1,0-1-1,1 0 0,-1 1 0,0-1 1,-1 4-1,-14 70 193,14-73-201,-1 2-180,1 1 0,0-1 0,0 0 0,0 1 0,1-1 0,-1 1 0,2 8 0,-1-13 88,1 0 0,-1 0 1,1 0-1,-1 0 0,1 0 0,-1 0 1,1 0-1,-1 0 0,1 0 0,0 0 1,0 0-1,-1-1 0,1 1 0,0 0 0,0-1 1,0 1-1,0 0 0,0-1 0,0 1 1,0-1-1,0 0 0,0 1 0,0-1 1,0 0-1,0 1 0,0-1 0,0 0 1,0 0-1,1 0 0,-1 0 0,0 0 0,0 0 1,0 0-1,0-1 0,0 1 0,0 0 1,0-1-1,0 1 0,0 0 0,0-1 1,2 0-1,14-8-6439,-1-8-3945</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8:47.173"/>
    </inkml:context>
    <inkml:brush xml:id="br0">
      <inkml:brushProperty name="width" value="0.025" units="cm"/>
      <inkml:brushProperty name="height" value="0.025" units="cm"/>
    </inkml:brush>
  </inkml:definitions>
  <inkml:trace contextRef="#ctx0" brushRef="#br0">7 135 9897,'0'1'262,"-1"-1"0,1 0 0,-1 1-1,1-1 1,-1 1 0,1-1 0,-1 1 0,1-1-1,0 1 1,-1-1 0,1 1 0,0-1-1,-1 1 1,1-1 0,0 1 0,0-1 0,0 1-1,-1 0 1,1-1 0,0 1 0,0-1-1,0 1 1,0 0 0,0-1 0,0 1 0,0 0-1,0-1 1,0 1 0,1-1 0,-1 1-1,0 0 1,0-1 0,0 1 0,1-1-1,-1 1 1,0-1 0,1 1 0,-1-1 0,0 1-1,1 0 1,2 0 49,-1 0 0,1 0 0,-1 0 0,1 0 0,-1 0 0,1-1 0,0 1-1,-1-1 1,1 1 0,3-1 0,65-5 959,-55 1-1104,0-1 0,0 0 0,0-1 0,26-15 0,-36 18-149,0 0 0,-1-1 0,1 1 0,-1-1 1,0 0-1,0 0 0,-1-1 0,1 0 0,-1 1 1,0-2-1,0 1 0,-1 0 0,1-1 1,-1 1-1,4-11 0,-7 15 2,0 0 0,0 0 0,1 0 0,-1 0 0,0 0 0,0 0 0,0 0 0,0 0 0,0 0 0,0 0-1,0 0 1,-1 0 0,1 0 0,0 0 0,-1 0 0,1 0 0,0 0 0,-1 0 0,1 0 0,-1 1 0,0-1 0,1 0 0,-1 0 0,0 0 0,1 1 0,-2-2 0,-1 0 22,1 1 0,-1 0 1,1 0-1,-1 0 0,1 0 1,-1 0-1,0 0 1,0 1-1,-4-1 0,-7 0 87,1 1 0,-1 0-1,-15 3 1,19-1-52,0 0 1,0 1-1,0 1 1,0-1-1,1 2 0,0-1 1,-1 1-1,1 1 1,1-1-1,-14 12 0,17-12 21,0-1-1,-1 1 0,2 0 0,-1 0 1,1 0-1,0 1 0,0 0 1,0 0-1,1 0 0,-1 0 0,2 0 1,-1 0-1,1 1 0,0 0 0,0-1 1,-1 14-1,3-18-84,0 0 0,1 1-1,-1-1 1,1 0 0,-1 0 0,1 1 0,0-1-1,0 0 1,0 0 0,0 0 0,1 0 0,-1 0-1,0 0 1,1 0 0,0 0 0,-1-1 0,1 1-1,0 0 1,0-1 0,0 0 0,0 1 0,0-1-1,0 0 1,0 0 0,0 0 0,0 0 0,1 0-1,-1-1 1,0 1 0,0-1 0,1 0 0,3 1-1,12 1-220,1 0-1,0-1 1,22-2-1,-18 0-601,69 0-7330,-54-7-753</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8:48.216"/>
    </inkml:context>
    <inkml:brush xml:id="br0">
      <inkml:brushProperty name="width" value="0.025" units="cm"/>
      <inkml:brushProperty name="height" value="0.025" units="cm"/>
    </inkml:brush>
  </inkml:definitions>
  <inkml:trace contextRef="#ctx0" brushRef="#br0">150 78 7143,'0'0'10052,"0"-9"-8184,-2-27 60,2 35-1815,-1 0 1,1 0-1,-1 0 1,1 0-1,-1 0 1,1 0 0,-1 0-1,0 0 1,0 0-1,1 0 1,-1 0-1,0 1 1,0-1 0,0 0-1,0 1 1,0-1-1,0 1 1,0-1-1,0 1 1,0-1 0,0 1-1,0 0 1,-1-1-1,1 1 1,0 0-1,0 0 1,0 0 0,0 0-1,0 0 1,-1 0-1,1 0 1,0 0-1,0 0 1,0 1 0,0-1-1,-2 1 1,-36 14 1038,32-9-982,0 1 1,0 0-1,1 0 0,0 0 1,0 0-1,0 1 0,-4 11 1,7-15-68,1 1 0,-1 0 0,2-1 0,-1 1 0,0 0 0,1 0 0,0 0 1,0 0-1,0 1 0,1-1 0,0 0 0,0 0 0,0 0 0,2 10 0,-1-14-92,0 0 0,0 0-1,0 0 1,0 0 0,1 0 0,-1 0-1,0 0 1,1 0 0,-1-1-1,0 1 1,1 0 0,-1-1-1,1 1 1,-1-1 0,1 1-1,-1-1 1,1 0 0,-1 0 0,1 0-1,-1 0 1,1 0 0,0 0-1,-1 0 1,1 0 0,-1 0-1,1-1 1,2 0 0,45-12 122,-33 5-120,1-1 0,-2-1 0,1 0 0,26-24 0,-36 30-18,-1-1-1,0 0 1,0 0 0,-1 0-1,1 0 1,-1-1-1,0 0 1,-1 0-1,1 0 1,-1 0 0,-1-1-1,1 1 1,-1-1-1,0 1 1,0-1-1,0-8 1,-2 15 6,0 0-1,0 0 1,0-1-1,-1 1 1,1 0 0,0 0-1,0-1 1,0 1-1,-1 0 1,1 0 0,0 0-1,0 0 1,0-1-1,-1 1 1,1 0 0,0 0-1,0 0 1,-1 0-1,1 0 1,0 0 0,-1 0-1,1 0 1,0 0-1,0 0 1,-1 0-1,1 0 1,0 0 0,0 0-1,-1 0 1,1 0-1,0 0 1,-1 0 0,1 0-1,0 0 1,0 0-1,-1 0 1,1 1 0,0-1-1,0 0 1,0 0-1,-1 0 1,1 0 0,0 1-1,0-1 1,0 0-1,-1 0 1,1 0 0,0 1-1,0-1 1,0 1-1,-14 9 98,7-1-19,0 0 0,0 0 0,1 1 0,1 0 0,0 0 0,0 0 0,1 1 0,0-1 0,1 1 0,0 0 0,0 0 0,2 0 0,-1 1 0,1 12 0,1-22-108,0 0 0,1 0-1,-1 0 1,1 0-1,-1 0 1,1 0 0,0 0-1,0-1 1,0 1-1,0 0 1,0 0 0,0-1-1,0 1 1,1-1 0,-1 1-1,1-1 1,-1 1-1,1-1 1,-1 0 0,1 0-1,0 0 1,0 0-1,-1 0 1,1 0 0,0 0-1,0 0 1,0-1 0,0 1-1,3-1 1,3 2-1098,1-1-1,0 0 1,-1 0 0,1-1 0,15-1 0,6-5-5610</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8:52.003"/>
    </inkml:context>
    <inkml:brush xml:id="br0">
      <inkml:brushProperty name="width" value="0.025" units="cm"/>
      <inkml:brushProperty name="height" value="0.025" units="cm"/>
    </inkml:brush>
  </inkml:definitions>
  <inkml:trace contextRef="#ctx0" brushRef="#br0">188 2 10250,'0'0'10217,"-9"-1"-9218,-2 1-618,0 0 0,0 0 0,0 1 0,0 1 0,1 0 0,-1 0 0,-17 7 0,9 0 601,18-4-431,34 1-262,-9-3-312,-15-2-26,8 2-14,0 0 0,0 1-1,21 8 1,-36-11 58,1 0 0,-1-1 0,0 1 0,1 0 0,-1 0 0,0 0-1,0 0 1,0 1 0,0-1 0,0 1 0,0-1 0,0 1 0,-1 0 0,1-1 0,-1 1 0,1 0 0,-1 0-1,1 0 1,-1 0 0,0 1 0,0-1 0,0 0 0,0 0 0,-1 1 0,1-1 0,0 0 0,-1 1 0,0-1 0,0 1-1,1-1 1,-1 0 0,-1 4 0,0-2 73,-1-1 0,1 0 0,-1 0-1,0 0 1,0-1 0,0 1 0,-1 0 0,1-1 0,0 1-1,-1-1 1,0 0 0,0 0 0,1 0 0,-1 0 0,0-1-1,-4 3 1,-55 22 1859,56-25-1734,-11 5 281,-1-1 0,0-1 0,0-1 0,0 0 1,-31-1-1,45-3-919,9-4-347,11-2-1190,34-9-8839,-19 4-1751</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8:54.770"/>
    </inkml:context>
    <inkml:brush xml:id="br0">
      <inkml:brushProperty name="width" value="0.025" units="cm"/>
      <inkml:brushProperty name="height" value="0.025" units="cm"/>
    </inkml:brush>
  </inkml:definitions>
  <inkml:trace contextRef="#ctx0" brushRef="#br0">33 2 11018,'-4'15'7264,"-2"8"-3279,-1 6-2791,1 0 1,2 0-1,-1 30 0,5-57-1166,0-1 0,0 0 0,0 1-1,1-1 1,-1 0 0,0 1 0,1-1 0,0 0-1,-1 0 1,1 1 0,0-1 0,-1 0 0,1 0-1,0 0 1,0 0 0,0 0 0,0 0 0,0 0-1,0 0 1,0 0 0,0-1 0,1 1-1,-1 0 1,0-1 0,0 1 0,1-1 0,-1 1-1,0-1 1,1 1 0,-1-1 0,0 0 0,1 0-1,-1 0 1,0 0 0,1 0 0,-1 0 0,1 0-1,-1 0 1,0-1 0,1 1 0,-1 0 0,2-1-1,3 0-5,0-1 0,0 1 0,1-1 0,-1 0 0,0 0 0,-1-1 1,1 0-1,6-4 0,-1-1-16,0-1 0,-1-1 1,13-16-1,-20 22-19,1 0 0,-1 0 0,-1 0 0,1-1 0,0 1 0,-1-1 0,0 0 0,0 0 0,-1 1 0,1-1 0,-1 0 0,1-10-1,-17 47 112,7-16 13,5-9 42,1 0 0,-1 0 0,2 1 1,-1-1-1,1 1 0,0 13 1,2-20-139,0 0-1,-1 0 1,1-1 0,0 1 0,0 0 0,0-1 0,0 1 0,-1-1 0,1 1-1,0-1 1,0 1 0,0-1 0,0 0 0,0 1 0,1-1 0,-1 0 0,0 0-1,0 0 1,0 0 0,0 0 0,0 0 0,0 0 0,0 0 0,0 0 0,0-1-1,0 1 1,0 0 0,2-1 0,35-7 114,34-30-92,-62 31-101,0 1 0,0 0 0,0 1 0,1 0 0,0 0 0,0 1 0,0 1 0,0 0 0,1 0 0,12-1 0,-24 5 71,1-1 1,-1 0-1,1 0 1,-1 0-1,1 0 1,-1 0-1,1 0 0,-1 1 1,0-1-1,1 0 1,-1 0-1,1 1 1,-1-1-1,0 0 0,1 1 1,-1-1-1,0 0 1,1 1-1,-1-1 1,0 0-1,1 1 1,-1-1-1,0 1 0,0-1 1,0 0-1,1 1 1,-1-1-1,0 1 1,0-1-1,0 1 0,0-1 1,0 1-1,0 0 1,-1 25 664,-14 22 789,23-58-1278,1-1-1,-2 0 1,1 0-1,10-25 1,-8-8-183,-10 46 0,0 0 0,0 0 0,1-1 0,-1 1 0,0 0 0,1 0 0,-1-1 0,1 1 0,0 0 0,-1 0 0,1-1 0,0 1 0,0-1 0,0 1 0,0-1 0,0 1 0,0-1 0,1 0 0,-1 1 0,0-1 0,1 0 0,-1 0 0,4 2 0,-1-1 0,0 0 0,1-1 0,0 1 0,-1-1 0,1 0 0,0 0 0,0 0 0,0-1 0,5 1 0,1-2 0,1 1 0,-1-1 0,1-1 0,-1 0 0,0 0 0,1-1 0,13-6 0,21-22-135,-44 30 131,-1 0-1,1 0 1,-1 0 0,0-1-1,1 1 1,-1 0 0,0-1-1,0 1 1,0 0-1,0-1 1,0 0 0,0 1-1,-1-1 1,1 1 0,0-1-1,-1 0 1,0 1-1,1-1 1,-1 0 0,0 0-1,0 1 1,1-1 0,-1 0-1,-1 0 1,1 0 0,0 1-1,0-1 1,-2-3-1,1 4 6,-1 0-1,1 0 1,-1 1-1,1-1 1,-1 0-1,0 1 1,1-1-1,-1 1 1,0 0-1,1-1 0,-1 1 1,0 0-1,0 0 1,1 0-1,-1 0 1,-3 1-1,-30 5 30,27-2-17,-1 0 0,1 0 1,0 1-1,0 1 1,1-1-1,-1 1 0,1 0 1,-11 13-1,13-14-6,1 0 1,0 0-1,1 0 1,-1 0-1,1 1 1,0-1-1,0 1 0,1 0 1,0 0-1,0 0 1,0 0-1,0 0 1,0 12-1,2-16-26,0 0-1,1 0 1,-1 0-1,1-1 1,0 1-1,-1 0 1,1 0-1,0-1 1,0 1 0,0-1-1,0 1 1,0-1-1,0 1 1,1-1-1,-1 1 1,0-1 0,1 0-1,-1 0 1,1 0-1,0 0 1,-1 0-1,1 0 1,0 0-1,-1 0 1,1-1 0,0 1-1,0-1 1,0 1-1,-1-1 1,1 0-1,4 0 1,7 2-407,1-1-1,-1 0 1,17-2 0,-28 1 340,9-1-1069,0 0 0,0-1-1,0 0 1,11-5 0,41-21-8214,-20 2 1143</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8:55.520"/>
    </inkml:context>
    <inkml:brush xml:id="br0">
      <inkml:brushProperty name="width" value="0.025" units="cm"/>
      <inkml:brushProperty name="height" value="0.025" units="cm"/>
    </inkml:brush>
  </inkml:definitions>
  <inkml:trace contextRef="#ctx0" brushRef="#br0">206 73 16560,'0'0'2690,"-11"0"342,3 1-2547,0 0 0,0 1-1,0 0 1,0 0-1,0 0 1,0 1 0,0 0-1,-9 6 1,14-7-357,0 0 1,-1 1-1,1-1 0,0 1 1,0-1-1,0 1 0,0 0 1,1 0-1,-1 0 0,1 1 1,0-1-1,0 1 0,0-1 1,0 1-1,1 0 1,-1-1-1,1 1 0,0 0 1,0 0-1,1 0 0,-1 0 1,0 7-1,2-10-134,-1-1 0,0 0-1,0 1 1,0-1 0,0 0 0,0 1 0,0-1-1,1 1 1,-1-1 0,0 0 0,0 1 0,0-1-1,1 0 1,-1 0 0,0 1 0,1-1 0,-1 0-1,0 1 1,1-1 0,-1 0 0,0 0 0,1 0-1,-1 1 1,0-1 0,1 0 0,-1 0 0,0 0-1,1 0 1,-1 0 0,1 0 0,-1 0 0,0 0-1,1 0 1,-1 0 0,1 0 0,-1 0 0,0 0-1,1 0 1,-1 0 0,1 0 0,-1 0 0,0-1-1,1 1 1,-1 0 0,0 0 0,1 0 0,0-1-1,-1 1-5,1-1 0,0 1 0,0 0-1,0-1 1,0 0 0,0 1 0,-1-1 0,1 1-1,0-1 1,0 0 0,-1 1 0,1-1-1,-1 0 1,1 0 0,0 0 0,-1 1 0,0-1-1,1 0 1,-1 0 0,1 0 0,-1 0-1,0 0 1,0 0 0,1-1 0,-4-6-3904,2 7 4044,1 1 0,0-1 1,-1 1-1,1-1 1,0 1-1,-1-1 1,1 1-1,-1-1 1,1 1-1,-1 0 0,1-1 1,-1 1-1,1 0 1,-1-1-1,1 1 1,-1 0-1,1 0 1,-1 0-1,0-1 1,1 1-1,-1 0 0,1 0 1,-1 0-1,0 0 1,1 0-1,-1 0 1,1 0-1,-1 0 1,0 0-1,1 1 1,-2-1-1,-10 9-845,5-2 896,1 1 1,0 0-1,0 0 1,1 1 0,-1 0-1,2 0 1,0 0 0,0 0-1,0 0 1,1 1-1,1 0 1,-1 0 0,2 0-1,-1 0 1,2 0 0,-1 14-1,2-23-164,-1 0 0,1 0 0,-1 0 0,1 0-1,0-1 1,-1 1 0,1 0 0,0 0 0,0-1 0,0 1-1,-1 0 1,1-1 0,0 1 0,0-1 0,0 1 0,0-1-1,0 1 1,0-1 0,0 0 0,0 1 0,0-1 0,0 0 0,0 0-1,1 0 1,-1 0 0,0 0 0,0 0 0,0 0 0,0 0-1,0 0 1,1-1 0,37-7 135,-27 3-145,0-1 1,-1-1 0,0 0 0,0 0-1,0-1 1,-1-1 0,16-17-1,-8 7-196,-1-2 0,27-42-1,-36 51 140,0-1 0,-1-1-1,-1 1 1,0-1 0,-1 0-1,0 0 1,-1-1 0,-1 1-1,3-20 1,-27 66 25,19-29 31,-48 100 492,46-91-412,0-1 1,0 1-1,1 0 0,1 0 1,0 0-1,1 0 0,0 17 1,1-28-97,0 1 0,0 0 0,1 0 0,-1 0 0,1 0 0,-1 0 0,1 0 0,0-1 0,0 1 0,0 0 0,0-1 0,0 1-1,0 0 1,0-1 0,0 0 0,1 1 0,-1-1 0,0 0 0,1 1 0,0-1 0,-1 0 0,1 0 0,0 0 0,-1 0 0,1-1 0,0 1 0,2 0 0,4 2-1191,1-1 0,-1-1 0,0 0-1,17 1 1,6-2-6399</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7:55.552"/>
    </inkml:context>
    <inkml:brush xml:id="br0">
      <inkml:brushProperty name="width" value="0.025" units="cm"/>
      <inkml:brushProperty name="height" value="0.025" units="cm"/>
    </inkml:brush>
  </inkml:definitions>
  <inkml:trace contextRef="#ctx0" brushRef="#br0">1 137 8360,'0'0'7084,"9"-6"-6935,1 1-134,0 0 0,0 1-1,1 0 1,-1 0-1,1 1 1,-1 0-1,1 1 1,0 1-1,0-1 1,12 1 0,501-22 91,310-5 748,920 47 1047,-979-3-545,368-7-699,-491-47 737,64-3-1214,-585 41-190,-298 12-764,-1765-3 1089,1319-24-373,-277-1 94,-1463 102 642,1707-58-1132,1613-40-1307,-702 7 1752,992-11 470,1 49 587,-251 30-916,1268 63 3,-1827-119 783,-497-9-98,-74-14-1,1 0-846,-782-35 202,-2 33-122,-630-30-366,1524 47 309,-508-28-750,3 30-1755,411 8-1175,-133 28 1,161-21-652</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8:56.441"/>
    </inkml:context>
    <inkml:brush xml:id="br0">
      <inkml:brushProperty name="width" value="0.025" units="cm"/>
      <inkml:brushProperty name="height" value="0.025" units="cm"/>
    </inkml:brush>
  </inkml:definitions>
  <inkml:trace contextRef="#ctx0" brushRef="#br0">3 0 9833,'0'23'9668,"-1"3"-4083,-1 14-2927,6 63 0,-4-101-2621,1 0 1,-1 0-1,0 0 0,1 0 0,-1 0 1,1-1-1,0 1 0,0 0 0,-1 0 1,1-1-1,0 1 0,1-1 0,-1 1 1,0-1-1,0 1 0,1-1 0,-1 1 1,1-1-1,-1 0 0,1 0 0,2 2 1,-1-2-5,1 0 0,-1 0 0,1 0 0,-1 0 0,1-1 0,-1 1 0,1-1 0,-1 0 0,1 0 0,6-1 0,3-2 7,0 1 1,0-2-1,0 0 0,-1 0 1,16-9-1,5-6-166,-1-3-1,0 0 1,-1-2-1,31-32 1,-60 54 129,-2 2-1,0-1 1,1 1 0,-1 0 0,0 0 0,0 0 0,0-1 0,0 1 0,0 0 0,1 0 0,-1 0 0,0-1 0,0 1 0,0 0 0,1 0 0,-1 0 0,0 0 0,0-1 0,0 1 0,1 0 0,-1 0 0,0 0 0,0 0 0,1 0 0,-1 0 0,0 0 0,0 0 0,1 0 0,-1 0 0,0 0 0,1 0 0,-1 0 0,0 0 0,0 0 0,1 0-1,-1 0 1,0 0 0,0 0 0,1 0 0,-1 0 0,0 1 0,0-1 0,0 0 0,1 0 0,-1 14 255,-10 18 224,5-20-331,-12 25 212,16-35-354,1-1 1,-1 0-1,1 1 0,-1-1 0,1 1 1,0-1-1,-1 0 0,1 1 0,0-1 1,0 1-1,0-1 0,0 1 0,0-1 1,0 1-1,1-1 0,-1 1 0,0-1 1,1 0-1,0 3 0,1-3-9,-1-1 0,1 1 0,0 0 0,0-1 0,0 1 0,-1-1 0,1 0 0,0 0 0,0 1 0,0-1 0,0 0 0,0-1 0,-1 1 0,1 0 0,0 0 0,0-1 0,0 1 0,0-1 0,1 0 0,36-14 0,-17 4-101,-14 6-20,0 1 0,0 0 0,1 0 0,-1 1 0,1 0 0,0 1 0,0 0 0,16-2 0,-25 4 97,1 0 1,-1 0 0,1 0 0,0 0 0,-1 0 0,1 0 0,-1 0 0,1 1 0,0-1 0,-1 0 0,1 0 0,-1 1 0,1-1 0,-1 0-1,1 1 1,-1-1 0,1 0 0,-1 1 0,0-1 0,1 1 0,-1-1 0,0 1 0,1-1 0,-1 1 0,0-1 0,1 1 0,-1-1-1,0 1 1,0-1 0,0 1 0,1 1 0,-2 25-118,-15 22-277,8-37 613,4-7-3439</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8:56.783"/>
    </inkml:context>
    <inkml:brush xml:id="br0">
      <inkml:brushProperty name="width" value="0.025" units="cm"/>
      <inkml:brushProperty name="height" value="0.025" units="cm"/>
    </inkml:brush>
  </inkml:definitions>
  <inkml:trace contextRef="#ctx0" brushRef="#br0">1 0 16848,'0'0'8936</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8:57.156"/>
    </inkml:context>
    <inkml:brush xml:id="br0">
      <inkml:brushProperty name="width" value="0.025" units="cm"/>
      <inkml:brushProperty name="height" value="0.025" units="cm"/>
    </inkml:brush>
  </inkml:definitions>
  <inkml:trace contextRef="#ctx0" brushRef="#br0">1 0 7815</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8:57.511"/>
    </inkml:context>
    <inkml:brush xml:id="br0">
      <inkml:brushProperty name="width" value="0.025" units="cm"/>
      <inkml:brushProperty name="height" value="0.025" units="cm"/>
    </inkml:brush>
  </inkml:definitions>
  <inkml:trace contextRef="#ctx0" brushRef="#br0">209 64 11371,'0'0'9961,"4"-9"-7286,15-29-220,-18 38-2390,-1-1 1,0 1-1,0-1 0,0 1 0,0-1 0,0 1 0,0-1 0,0 1 0,0-1 0,0 1 0,0-1 0,0 0 0,0 1 0,0-1 0,0 1 0,0-1 0,0 1 1,-1-1-1,1 1 0,0-1 0,0 1 0,-1-1 0,1 1 0,0 0 0,-1-1 0,1 1 0,0-1 0,-1 1 0,1 0 0,-1-1 0,1 1 0,-1 0 1,1 0-1,-1-1 0,1 1 0,-1 0 0,1 0 0,-1-1 0,1 1 0,-1 0 0,1 0 0,-1 0 0,1 0 0,-1 0 0,1 0 0,-1 0 0,1 0 1,-1 0-1,1 0 0,-1 0 0,1 1 0,-2-1 0,-28 2-13,29-2 24,-9 3 3,0 0-1,0 0 0,0 1 1,0 1-1,1-1 1,-1 2-1,1-1 1,1 1-1,-1 1 0,1-1 1,0 1-1,1 1 1,-1-1-1,1 1 1,1 1-1,0-1 0,0 1 1,1 0-1,0 1 1,0-1-1,1 1 1,0 0-1,1 0 0,0 0 1,-2 13-1,5-20-69,0-1 0,0 1-1,1-1 1,-1 1-1,1-1 1,-1 1 0,1-1-1,0 1 1,0-1-1,0 0 1,0 1 0,0-1-1,1 0 1,-1 0-1,1 0 1,-1 0 0,1 0-1,0 0 1,0 0-1,0-1 1,0 1-1,0-1 1,0 1 0,0-1-1,1 0 1,-1 0-1,0 0 1,1 0 0,-1 0-1,1 0 1,-1-1-1,1 1 1,3-1 0,12 3-182,0-1 0,0-1 0,32-2 1,-25 1-444,79-5-6388,-62-4-785</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9:00.406"/>
    </inkml:context>
    <inkml:brush xml:id="br0">
      <inkml:brushProperty name="width" value="0.025" units="cm"/>
      <inkml:brushProperty name="height" value="0.025" units="cm"/>
    </inkml:brush>
  </inkml:definitions>
  <inkml:trace contextRef="#ctx0" brushRef="#br0">126 49 3491,'-1'-15'10936,"-4"7"-4322,-18 5-2245,11 3-4411,9 1 127,0-1-1,-1 1 1,1 0-1,0 0 1,0 0-1,0 1 0,0-1 1,0 1-1,1-1 1,-1 1-1,0 0 1,1 0-1,-1 0 1,1 0-1,0 1 1,-1-1-1,1 1 1,1-1-1,-1 1 1,0 0-1,0 0 1,1 0-1,-2 5 1,-1 1 113,0 0 1,1 1-1,0-1 0,0 1 1,1 0-1,-1 15 1,3-22-164,-1 0 1,1 1-1,0-1 1,0 0 0,0 1-1,1-1 1,-1 0-1,1 0 1,-1 0 0,1 1-1,0-1 1,1 0-1,-1 0 1,4 6 0,-3-8-19,0 1 0,1 0 0,-1-1 0,1 1 1,-1-1-1,1 0 0,0 0 0,-1 0 0,1 0 1,0 0-1,0-1 0,0 1 0,0-1 0,0 0 0,0 0 1,0 0-1,3-1 0,3 1 5,0-1 0,0 0 0,-1-1 0,1 0 1,-1 0-1,1-1 0,-1 0 0,0-1 0,0 0 0,0 0 0,-1-1 0,9-6 1,-12 9-18,-1-1 1,1 0 0,-1 1 0,0-2-1,0 1 1,0 0 0,0 0 0,-1-1-1,1 0 1,-1 1 0,0-1 0,0 0-1,0 0 1,-1 0 0,0 0 0,1-1-1,-1 1 1,-1 0 0,1-1 0,-1 1-1,1 0 1,-1-1 0,0 1-1,-1 0 1,1-1 0,-1 1 0,-1-5-1,-2 3-14,1 1 0,-1 0 0,0 0-1,0 0 1,-1 1 0,0-1 0,1 1-1,-1 0 1,-1 1 0,1-1-1,-1 1 1,1 0 0,-1 0 0,0 1-1,0 0 1,0 0 0,0 0 0,-10-1-1,15 3-748,39 2-8301,-12-1 1500</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9:01.283"/>
    </inkml:context>
    <inkml:brush xml:id="br0">
      <inkml:brushProperty name="width" value="0.025" units="cm"/>
      <inkml:brushProperty name="height" value="0.025" units="cm"/>
    </inkml:brush>
  </inkml:definitions>
  <inkml:trace contextRef="#ctx0" brushRef="#br0">177 57 10154,'0'0'8061,"3"-9"-6641,2 2-994,-3 5-265,-1-1 0,1 1-1,-1-1 1,1 1-1,-1-1 1,0 1 0,0-1-1,0 0 1,0 0-1,0 0 1,-1 0-1,1-4 1,-3 7 70,0-1 0,0 1 0,0 0-1,0-1 1,0 1 0,-1 0 0,1 0 0,0 1 0,0-1 0,0 0 0,-3 1 0,-7 4 75,1 0 0,0 0 1,0 1-1,1 1 0,-1 0 1,1 0-1,1 1 1,-1 0-1,-7 10 0,10-12-166,2 1-1,-1-1 0,1 1 0,0 0 0,0 1 1,1-1-1,0 1 0,0 0 0,1 0 0,0 0 1,1 0-1,0 1 0,-2 13 0,4-20-131,0-1 0,0 1 0,0 0-1,0-1 1,1 1 0,-1 0-1,1-1 1,-1 1 0,1 0 0,-1-1-1,1 1 1,0-1 0,0 1 0,0-1-1,0 0 1,0 1 0,0-1 0,0 0-1,1 0 1,-1 0 0,0 0 0,1 0-1,-1 0 1,1 0 0,-1 0-1,1 0 1,-1-1 0,1 1 0,-1-1-1,1 1 1,0-1 0,-1 1 0,3-1-1,8 2-101,0-1 0,0 0 0,22-2 0,-16 0-305,-3 1-483,-1-1 0,1-1 0,0 0 0,20-6 0,24-14-6997,-13-3-6722</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9:03.374"/>
    </inkml:context>
    <inkml:brush xml:id="br0">
      <inkml:brushProperty name="width" value="0.025" units="cm"/>
      <inkml:brushProperty name="height" value="0.025" units="cm"/>
    </inkml:brush>
  </inkml:definitions>
  <inkml:trace contextRef="#ctx0" brushRef="#br0">62 287 2530,'-1'-1'435,"1"0"0,0 0 0,0 0 0,-1 0 0,1 0 0,0 0 0,0 0 0,0 0 0,0 0 0,0 0 0,0 0 0,1 0 0,-1 0 0,0 0 0,0 0 0,1 0 0,-1 0 0,1-1 0,22-18 5548,-21 19-5624,0 0-1,0 0 1,0 0 0,0 0-1,0-1 1,-1 1 0,1 0-1,0-1 1,-1 1 0,1-1-1,-1 0 1,0 0 0,1 1-1,-1-1 1,0 0 0,0 0-1,0 0 1,0 0 0,-1 0-1,1 0 1,0-5 0,-4 7-134,0-1 1,0 1 0,-1-1-1,1 1 1,0 0 0,0 0-1,-1 1 1,1-1 0,0 1-1,-4 0 1,3 1-127,-1 1 1,1 0-1,0-1 0,0 1 1,0 1-1,0-1 0,0 1 0,1-1 1,-1 1-1,1 0 0,0 0 1,0 0-1,1 1 0,-1-1 1,1 1-1,-3 7 0,1-2 67,1 1-1,0 0 0,1 0 0,0 0 1,1 0-1,-1 16 0,2-26-158,0 0-1,0 0 0,1-1 0,-1 1 1,0 0-1,0 0 0,0 0 0,0-1 1,1 1-1,-1 0 0,0 0 0,1-1 1,-1 1-1,0 0 0,1-1 0,-1 1 1,1 0-1,-1-1 0,1 1 0,0-1 1,-1 1-1,1-1 0,0 1 0,-1-1 1,1 1-1,0-1 0,-1 0 0,1 1 1,1-1-1,30 1 196,-23-3-151,0-1 1,0 1-1,-1-1 0,17-8 0,-6-3-31,0 0 0,31-31 0,-11 9 22,-38 36-43,-1-1 0,0 1 1,0 0-1,1-1 0,-1 1 1,0 0-1,1-1 0,-1 1 0,1 0 1,-1 0-1,0-1 0,1 1 1,-1 0-1,1 0 0,-1 0 0,0 0 1,1-1-1,-1 1 0,1 0 1,-1 0-1,1 0 0,-1 0 1,1 0-1,-1 0 0,0 0 0,1 0 1,-1 0-1,1 1 0,-1-1 1,1 0-1,-1 0 0,1 0 0,-1 0 1,0 1-1,1-1 0,-1 0 1,0 0-1,1 1 0,-1-1 0,0 0 1,1 1-1,-1-1 0,0 0 1,1 1-1,-1-1 0,0 0 1,0 1-1,1-1 0,-1 1 0,0-1 1,0 0-1,0 1 0,0-1 1,0 1-1,0-1 0,0 1 0,0-1 1,0 1-1,0-1 0,0 1 1,3 44 199,-1-16-62,-1-28-129,0 0-1,0 0 0,0 0 1,0 0-1,0 0 0,0 0 1,0-1-1,0 1 0,0 0 0,0-1 1,0 1-1,1 0 0,-1-1 1,0 0-1,1 1 0,-1-1 1,0 0-1,1 0 0,-1 1 1,0-1-1,1 0 0,-1 0 0,0 0 1,1-1-1,-1 1 0,0 0 1,1 0-1,-1-1 0,0 1 1,2-2-1,40-14 81,-21 2-105,-16 9-73,1 0 1,1 1-1,-1 0 1,0 0-1,1 0 0,0 1 1,0 0-1,0 1 1,14-3-1,-21 5 87,-1 0-1,1 0 1,-1 1-1,1-1 1,-1 0-1,0 0 0,1 0 1,-1 0-1,1 1 1,-1-1-1,0 0 1,1 0-1,-1 1 0,0-1 1,1 0-1,-1 1 1,0-1-1,1 0 1,-1 1-1,0-1 0,0 1 1,1-1-1,-1 0 1,0 1-1,0-1 0,0 1 1,0-1-1,0 1 1,1-1-1,-1 1 1,0-1-1,0 1 0,-1 24 213,-9 22 667,10-47-859,0 1 0,-1-1 1,1 1-1,0-1 0,0 0 1,-1 1-1,1-1 0,0 1 1,0-1-1,0 1 0,-1-1 1,1 1-1,0-1 0,0 1 1,0-1-1,0 1 0,0-1 1,0 1-1,0-1 1,0 1-1,0-1 0,0 1 1,0-1-1,1 1 0,-1-1 1,0 1-1,0-1 0,0 1 1,1-1-1,-1 0 0,0 1 1,0-1-1,1 1 0,-1-1 1,0 0-1,1 1 0,-1-1 1,1 0-1,-1 1 0,0-1 1,1 0-1,-1 0 0,1 1 1,-1-1-1,1 0 0,-1 0 1,1 1-1,28-15 247,28-33-389,-29 14-298,-24 26 249,1 1 1,1-1 0,-1 1 0,1 0 0,9-6 0,-19 50 55,4-37 127,-1 0 0,1 1 0,-1-1 0,1 0 0,-1 1 0,1-1 0,0 0 0,0 1 0,-1-1 0,1 0 0,0 1 0,0-1 0,1 1 0,-1-1 0,0 0 0,0 1 0,1-1 0,-1 0 0,0 1 0,1-1 0,0 0 0,-1 0 0,1 1 0,0-1 0,-1 0 0,1 0 0,0 0 0,0 0 0,0 0 0,0 0 0,0 0 0,0 0 0,0-1 0,0 1 0,1 0-1,0 0 1,1-1 9,0 1-1,0-2 0,0 1 0,0 0 0,0 0 1,0-1-1,0 0 0,0 0 0,0 0 0,0 0 1,0 0-1,-1 0 0,1-1 0,0 1 0,-1-1 1,5-3-1,89-87-727,-98 127 720,-1-23 24,1-7 81,0 1 0,0 0 0,1 0 0,0 0 0,0 0 0,0 11 0,1-17-99,0 1 0,0 0 0,1-1-1,-1 1 1,0 0 0,0-1 0,0 1-1,1-1 1,-1 1 0,0 0 0,1-1-1,-1 1 1,1-1 0,-1 1 0,0-1 0,1 1-1,-1-1 1,1 1 0,-1-1 0,1 1-1,0-1 1,-1 0 0,1 1 0,-1-1-1,2 1 1,0-1-7,0 0 0,1 0-1,-1 0 1,0 0-1,0 0 1,1 0 0,-1-1-1,0 1 1,0-1 0,0 1-1,0-1 1,3-1 0,7-4-40,-1 0-1,0-1 1,0 0 0,-1-1 0,0 0 0,0 0 0,-1-1 0,16-19 0,-2-1-275,36-59 0,-45 65 217,-8 15 47,0 0 1,-1 0-1,0-1 0,-1 1 1,0-1-1,0 0 0,-1-1 0,4-18 1,-7 26 105,-9 14 133,-7 11-13,0 1-1,2 1 0,1 0 1,-16 43-1,24-55-111,1 0 0,0 1-1,1-1 1,1 1 0,0 0 0,1 0-1,0-1 1,1 1 0,0 0 0,1 0-1,5 21 1,4-16-72,1-19 0,-10-1 0,0 0 0,0-1 0,1 1 0,-1 0 0,0-1 0,0 1 0,0-1 0,-1 1 0,1-1 0,0 1 0,-1-1 0,1 0 0,-1 1 0,1-1 0,-1 0 0,0 1 0,1-4 0,-1-5-27,1-1 0,-2 1 0,0-1 0,0 0 0,0 1 0,-1 0 0,-1-1 0,0 1 0,-1 0 0,1 0 0,-11-17 0,11 23 15,0-1 0,0 0 0,-1 1 0,1 0 0,-1 0 0,0 0 0,-1 0 0,1 1 0,-1-1 0,1 1 0,-1 1 0,0-1 0,0 0 0,0 1 0,-1 0 0,1 0-1,0 1 1,-1 0 0,1 0 0,-1 0 0,0 0 0,1 1 0,-1 0 0,-5 0 0,10 0 16,1 0-1,0 0 1,0 0-1,-1 0 0,1 0 1,0 0-1,0 0 1,-1 0-1,1 1 1,0-1-1,0 0 0,-1 0 1,1 0-1,0 0 1,0 0-1,-1 0 0,1 0 1,0 1-1,0-1 1,0 0-1,0 0 0,-1 0 1,1 1-1,0-1 1,0 0-1,0 0 1,0 0-1,-1 1 0,1-1 1,0 0-1,0 0 1,0 1-1,0-1 0,0 0 1,0 0-1,0 1 1,0-1-1,0 0 0,0 0 1,0 1-1,0-1 1,0 0-1,0 0 1,0 1-1,0-1 0,0 0 1,0 0-1,0 1 1,0-1-1,1 0 0,-1 0 1,0 0-1,0 1 1,0-1-1,0 0 0,1 0 1,-1 0-1,0 1 1,0-1-1,0 0 1,0 0-1,1 0 0,-1 0 1,0 0-1,0 1 1,1-1-1,-1 0 0,1 0 1,16 13 70,8-7-716,-1-1 0,1 0 0,49 1 0,5-7-5922,-7-7-4830,-45 3 6525,-1-3-1259</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9:03.720"/>
    </inkml:context>
    <inkml:brush xml:id="br0">
      <inkml:brushProperty name="width" value="0.025" units="cm"/>
      <inkml:brushProperty name="height" value="0.025" units="cm"/>
    </inkml:brush>
  </inkml:definitions>
  <inkml:trace contextRef="#ctx0" brushRef="#br0">103 24 3683,'2'0'872,"-1"-1"0,1 0 0,0 0-1,0 0 1,-1 0 0,1 0-1,-1 0 1,1-1 0,-1 1-1,1 0 1,-1-1 0,0 1 0,2-4-1,-3 4-507,-1 1-1,1 0 1,-1-1-1,1 1 0,-1 0 1,1-1-1,-1 1 1,0 0-1,1 0 1,-1-1-1,1 1 1,-1 0-1,0 0 0,1 0 1,-1 0-1,0 0 1,1 0-1,-1 0 1,0 0-1,1 0 1,-1 0-1,0 0 0,1 0 1,-1 1-1,0-1 1,-34 7 5073,7 4-5451,22-8 291,3-2-221,0 0 0,0 1 0,0-1-1,1 1 1,-1-1 0,1 1-1,-1 0 1,1 0 0,-1 0 0,1 0-1,0 1 1,0-1 0,0 1-1,0-1 1,-2 5 0,6-6-65,0 1-1,0-1 1,-1 0-1,1 0 1,0 0 0,0 0-1,0 0 1,0 0 0,1 0-1,-1-1 1,0 1 0,0-1-1,0 0 1,1 1 0,-1-1-1,0 0 1,3-1 0,0 2-111,41 3-1028,-32-4 758,-1 0-1,1 2 1,-1-1 0,1 2 0,-1 0-1,0 0 1,0 1 0,-1 1 0,19 9-1,-30-14 470,0 1-1,0-1 0,0 1 0,0 0 1,-1 0-1,1-1 0,0 1 0,0 0 0,-1 0 1,1 0-1,0 0 0,-1 0 0,1 0 0,-1 0 1,1 0-1,-1 0 0,0 0 0,1 0 0,-1 0 1,0 1-1,0-1 0,0 0 0,1 0 1,-1 0-1,-1 0 0,1 0 0,0 0 0,0 1 1,0-1-1,0 0 0,-1 0 0,1 0 0,-1 0 1,1 0-1,-1 0 0,1 0 0,-1 0 0,1 0 1,-1 0-1,0 0 0,0 0 0,1-1 0,-1 1 1,0 0-1,0 0 0,0-1 0,-2 2 1,-4 4 264,0-1 1,-1 0-1,0 0 1,-10 4-1,3-2-352,1-1 1,-2 0-1,1-1 0,0-1 0,-1 0 0,0-2 0,0 1 0,-24-1 0,41-9-8388,8-2-774</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9:05.588"/>
    </inkml:context>
    <inkml:brush xml:id="br0">
      <inkml:brushProperty name="width" value="0.025" units="cm"/>
      <inkml:brushProperty name="height" value="0.025" units="cm"/>
    </inkml:brush>
  </inkml:definitions>
  <inkml:trace contextRef="#ctx0" brushRef="#br0">5 56 10346,'0'0'4292,"3"-9"-1623,9-28-656,-4 27 2348,-5 20-3191,-1 20-578,-18 159 2866,-1 0-1140,17-188-2309,0-1 0,0 0-1,0 1 1,0-1 0,0 0 0,0 0 0,0 1 0,0-1 0,0 0 0,0 1-1,1-1 1,-1 0 0,0 1 0,0-1 0,0 0 0,0 0 0,0 1-1,1-1 1,-1 0 0,0 0 0,0 1 0,1-1 0,-1 0 0,0 0-1,0 1 1,1-1 0,-1 0 0,0 0 0,0 0 0,1 0 0,-1 0 0,0 0-1,1 1 1,-1-1 0,0 0 0,1 0 0,-1 0 0,0 0 0,1 0-1,-1 0 1,0 0 0,1 0 0,-1 0 0,0 0 0,1-1 0,-1 1-1,0 0 1,0 0 0,1 0 0,-1 0 0,0 0 0,1 0 0,-1-1-1,0 1 1,0 0 0,1 0 0,-1-1 0,0 1 0,0 0 0,0 0 0,1-1-1,-1 1 1,0-1 0,17-14 97,-12 5-96,0 0 1,0 0-1,-1 0 1,0-1-1,-1 1 1,0-1-1,-1 0 1,1-15 0,0-93-251,-3 81 107,0 32 103,0 3 20,1 1 1,-1-1-1,0 1 1,0-1-1,0 1 1,0 0-1,0-1 1,-1 1-1,1-1 1,-1 1-1,1 0 1,-1-1-1,0 1 1,0 0-1,0 0 1,0 0-1,-1 0 1,1 0-1,0 0 1,-3-2-1,4 4 2,-1 1-1,0-1 1,1 0-1,-1 1 1,1-1-1,-1 1 0,1 0 1,-1-1-1,1 1 1,0-1-1,-1 1 1,1 0-1,0-1 1,-1 1-1,1 0 1,0-1-1,0 1 0,-1 0 1,1-1-1,0 1 1,0 0-1,0 0 1,0-1-1,0 1 1,0 0-1,0 0 0,1 0 1,-3 26-57,1-16 77,1 1 0,1-1 0,0 1 0,0-1 1,1 1-1,1-1 0,0 0 0,8 19 0,-9-25-2,0-1 1,1 1-1,0-1 0,0 1 1,0-1-1,1 0 0,-1 0 1,1-1-1,0 1 0,0-1 1,1 0-1,-1 0 0,0 0 1,1 0-1,0-1 0,0 0 1,0 0-1,0 0 0,0 0 1,0-1-1,8 1 0,-4-1-3,1 0-1,0-1 0,0 0 1,0 0-1,-1-1 0,1-1 1,0 1-1,-1-2 0,1 1 1,-1-1-1,0-1 0,0 0 1,0 0-1,0-1 0,-1 0 1,0 0-1,0-1 1,0 0-1,8-9 0,-7 7 0,-2 0 0,1-1 0,-1 0 0,-1 0 0,0-1 0,0 0 0,-1 0 1,0 0-1,0-1 0,-1 0 0,-1 0 0,0 0 0,-1 0 0,0 0 0,0-1 0,0-13 0,-2 24-7,0 1 0,0 0 0,0-1 1,0 1-1,0 0 0,-1-1 0,1 1 0,0 0 0,0 0 0,0-1 1,0 1-1,0 0 0,0-1 0,0 1 0,-1 0 0,1 0 1,0-1-1,0 1 0,0 0 0,-1 0 0,1-1 0,0 1 0,0 0 1,-1 0-1,1 0 0,0-1 0,0 1 0,-1 0 0,1 0 1,0 0-1,-1 0 0,1 0 0,0 0 0,-1 0 0,1-1 1,0 1-1,-1 0 0,1 0 0,0 0 0,-1 0 0,1 1 0,0-1 1,0 0-1,-1 0 0,1 0 0,0 0 0,-1 0 0,1 0 1,0 0-1,-1 0 0,1 1 0,0-1 0,0 0 0,-1 0 0,1 0 1,0 1-1,0-1 0,-1 0 0,1 1 0,-18 14-65,7-1 148,1 1 0,0 1 0,1 0 1,1 0-1,0 1 0,1 0 1,1 0-1,1 0 0,0 1 1,2 0-1,-4 33 0,7-48-71,0 0 0,0 0 0,0 0 1,0 0-1,1 0 0,-1 0 0,1-1 0,0 1 0,0 0 0,0 0 1,0-1-1,0 1 0,1 0 0,-1-1 0,1 1 0,-1-1 0,1 0 0,0 0 1,0 1-1,3 1 0,-1-1-8,0-1 0,0 0 1,0 0-1,0 0 0,1 0 0,-1-1 1,0 0-1,1 1 0,-1-2 1,0 1-1,1 0 0,5-1 0,-1 0-8,1 0 1,-1-1-1,0 0 0,1-1 0,-1 0 0,0 0 1,0-1-1,0 0 0,0-1 0,-1 0 0,1 0 0,9-7 1,-8 3-83,-1-1 1,0 0-1,15-19 1,-22 25 71,0 0 1,0 0 0,0 1-1,0-1 1,0 0-1,-1-1 1,1 1-1,-1 0 1,0 0-1,0-1 1,0 1-1,0 0 1,-1-1-1,1 1 1,-1-1-1,0 1 1,0-1-1,0 1 1,-1-4-1,0 7 14,1-1 0,0 1 0,-1-1-1,1 1 1,0 0 0,-1-1 0,1 1 0,0 0-1,-1-1 1,1 1 0,-1 0 0,1 0-1,-1-1 1,1 1 0,-1 0 0,1 0 0,-1 0-1,1 0 1,-1 0 0,1 0 0,-1 0-1,1 0 1,-1 0 0,1 0 0,-1 0 0,1 0-1,-1 0 1,1 0 0,-1 0 0,1 0-1,-1 0 1,1 1 0,-1-1 0,1 0 0,-1 1-1,-17 9-66,13-5 87,1-1 1,0 1-1,1 0 0,-1 0 0,1 0 0,0 0 0,1 0 0,-1 1 1,1-1-1,0 1 0,0 0 0,-2 10 0,4-13-133,0-1 0,-1 1 0,1-1 0,0 1 0,0-1 0,1 1 0,-1-1 0,0 1 0,1-1 0,-1 0 0,1 1 0,0-1 0,0 0 0,0 1 0,0-1 0,0 0 0,1 0 0,-1 0 0,1 0 0,-1 0-1,1 0 1,0 0 0,-1-1 0,1 1 0,0-1 0,0 1 0,0-1 0,0 0 0,1 1 0,-1-1 0,0 0 0,0-1 0,1 1 0,2 0 0,31 4-6287,3-4-4291</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9:06.398"/>
    </inkml:context>
    <inkml:brush xml:id="br0">
      <inkml:brushProperty name="width" value="0.025" units="cm"/>
      <inkml:brushProperty name="height" value="0.025" units="cm"/>
    </inkml:brush>
  </inkml:definitions>
  <inkml:trace contextRef="#ctx0" brushRef="#br0">25 28 12556,'-2'9'7793,"3"52"-4883,22 214 2844,-23-243-5308,-1 0 0,-2-1 1,-1 0-1,-1 1 0,-2-1 1,-17 50-1,21-94 47,5-15-447,60-221-517,-41 174 61,-10 36 166,-5 11 122,1 1 0,1 1 0,2-1 0,1 1 0,25-44-1,-35 67 118,1 1 0,-1 0 0,1-1 0,-1 1 0,1 0 0,0 0 0,0 0 0,0 1 0,0-1 0,0 0 0,0 1 0,0-1 0,0 1 0,1 0 0,-1 0 0,1 0 0,-1 0 0,1 0 0,-1 0 0,1 1 0,0-1 0,-1 1 0,1-1 0,0 1 0,-1 0 0,1 0 0,0 1 0,4 0 0,-4 0-2,0 1-1,1 0 1,-1 0 0,-1 0 0,1 1-1,0-1 1,0 0 0,-1 1-1,1 0 1,-1 0 0,0 0-1,0 0 1,0 0 0,0 0-1,-1 0 1,1 0 0,-1 1-1,0-1 1,0 1 0,1 5 0,0 2 5,0 0 0,-1 0 0,-1-1 1,0 1-1,0 0 0,-1 0 0,0 0 0,-1 0 1,0-1-1,-1 1 0,0-1 0,-1 1 1,0-1-1,-10 17 0,9-18 14,0-1 0,0 0 1,-1-1-1,0 1 0,0-1 0,-1-1 0,1 1 0,-2-1 0,1 0 1,-1 0-1,0-1 0,0 0 0,0-1 0,-1 0 0,1 0 0,-1 0 1,-14 2-1,21-5-40,0 0 0,0-1 0,0 1 0,0-1 1,0 0-1,1 0 0,-1 0 0,0 0 0,0 0 1,0 0-1,0 0 0,0 0 0,0-1 0,0 1 1,0-1-1,1 1 0,-1-1 0,0 0 0,0 0 0,1 0 1,-3-1-1,3 0-155,0 1 0,1 0 1,-1-1-1,1 1 0,-1 0 0,1-1 1,-1 1-1,1-1 0,0 1 0,-1-1 0,1 1 1,0-1-1,0 1 0,0-1 0,1 1 1,-1-1-1,0 1 0,0-1 0,1 1 1,0-3-1,2-5-1045,1 1 1,0 0-1,0 0 1,1 0 0,-1 0-1,2 1 1,8-11-1,16-10-3683,3 2-855</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7:58.217"/>
    </inkml:context>
    <inkml:brush xml:id="br0">
      <inkml:brushProperty name="width" value="0.025" units="cm"/>
      <inkml:brushProperty name="height" value="0.025" units="cm"/>
    </inkml:brush>
  </inkml:definitions>
  <inkml:trace contextRef="#ctx0" brushRef="#br0">58 40 4965,'0'0'3790,"-9"10"-2680,-27 31-309,34-40-700,1 1 0,0-1 0,0 1 0,0-1 0,0 1 0,0-1 0,0 1-1,1 0 1,-1-1 0,0 1 0,1 0 0,-1-1 0,1 1 0,0 0 0,-1 2 0,1-3-32,1 0-1,-1 0 1,0-1 0,0 1-1,1 0 1,-1 0-1,1-1 1,-1 1 0,0 0-1,1 0 1,-1-1 0,1 1-1,0 0 1,-1-1 0,1 1-1,-1-1 1,1 1 0,0-1-1,0 1 1,-1-1 0,1 1-1,1-1 1,4 2 263,0 0 0,0 0 0,1-1 0,-1 0 0,1 0 0,6-1 0,-3 1-58,560 9 2605,-343-13-2742,1220 31-14,-1241-18-78,317 28-592,-499-34 526,-29-2 122,-46-2 258,31 0-221,-841-22 1,10 0 998,1680-1-1682,-799 21 554,506-43-3,-2-34-309,-523 77 316,28-6 6,-38 8-14,1-1 0,-1 1 1,0 0-1,1-1 0,-1 1 1,0-1-1,1 1 1,-1-1-1,0 0 0,0 0 1,1 1-1,-1-1 0,0 0 1,0 0-1,0 0 0,0 0 1,0-1-1,0 1 0,0-2 1,-9-2 106,-19 1-72,0 2 1,-1 0 0,-42 4-1,20 0-42,-374 36-46,0 34 43,319-53-1,50-10 4,22-5 5,1 2 1,1 1 0,-1 2 0,-36 14-1,66-22-38,1-1 1,-1 1-1,1 0 0,-1 0 0,0 0 0,1 0 0,-1 0 0,1 0 0,0 0 0,-1 0 0,1 0 0,0 0 0,0 1 0,0-1 0,0 1 0,-2 2 1,3-4-26,0 1 1,0 0-1,0-1 1,0 1-1,0 0 1,1-1-1,-1 1 1,0 0-1,0-1 1,0 1-1,1 0 1,-1-1-1,0 1 1,1 0-1,-1-1 1,0 1-1,1-1 1,-1 1-1,1-1 1,-1 1-1,1-1 1,-1 1-1,1-1 1,-1 1-1,1-1 1,0 0-1,0 1 1,4 2-270,1 0 0,0-1 0,0 1 0,0-1 1,0-1-1,0 1 0,10 0 0,36 1-1153,0-1 0,0-4 0,-1-1-1,1-3 1,94-22 0,-14-7-1887</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9:06.758"/>
    </inkml:context>
    <inkml:brush xml:id="br0">
      <inkml:brushProperty name="width" value="0.025" units="cm"/>
      <inkml:brushProperty name="height" value="0.025" units="cm"/>
    </inkml:brush>
  </inkml:definitions>
  <inkml:trace contextRef="#ctx0" brushRef="#br0">1 80 5285,'0'0'2909,"9"-4"177,-9 4-3048,32-16 2899,-9 2 3030,-22 18-1222,-5 21-3965,-14 27 570,12-38-1055,1 0-1,0 1 0,1 0 1,1 0-1,0 1 1,-1 17-1,4-33-285,0 1 1,0-1-1,0 0 0,0 1 0,0-1 0,0 0 1,0 1-1,0-1 0,0 0 0,0 1 0,0-1 0,0 0 1,0 1-1,1-1 0,-1 0 0,0 1 0,0-1 1,0 0-1,0 0 0,1 1 0,-1-1 0,0 0 0,0 0 1,1 1-1,-1-1 0,0 0 0,0 0 0,1 0 1,-1 1-1,0-1 0,1 0 0,-1 0 0,0 0 0,1 0 1,-1 0-1,0 0 0,1 0 0,-1 0 0,0 0 1,1 0-1,-1 0 0,19-6 183,13-19-76,-26 17-111,-1 1-1,1-2 0,-1 1 1,-1 0-1,0-1 0,0 0 1,0 0-1,-1 0 0,-1-1 0,1 1 1,-2-1-1,1 1 0,-1-1 1,-1 0-1,1 1 0,-2-1 1,1 0-1,-2 1 0,1-1 1,-4-11-1,5 20-7,-1-1 1,1 1-1,-1 0 0,1 0 0,-1-1 1,0 1-1,1 0 0,-1 0 1,0 0-1,0 0 0,0 0 0,0 0 1,0 0-1,0 0 0,0 0 1,0 0-1,0 1 0,0-1 0,-1 0 1,1 1-1,0-1 0,0 1 1,-1-1-1,-1 1 0,2 0 0,0 0-1,0 1 1,1-1-1,-1 1 1,0-1-1,0 1 1,0-1-1,0 1 1,1-1-1,-1 1 1,0 0-1,1 0 1,-1-1-1,1 1 1,-1 0-1,0 0 1,1 0-1,0 0 1,-1-1-1,1 1 1,0 0-1,-1 0 1,1 0-1,0 0 1,0 0-1,0 0 1,0 0-1,0 0 1,0 0-1,0 0 1,0 0-1,0 0 1,0 1-1,0 2-137,1 0 0,-1 0 1,1 0-1,0 0 0,0 0 0,0 0 0,0 0 0,1-1 0,-1 1 1,1 0-1,0-1 0,0 0 0,1 1 0,-1-1 0,0 0 1,1 0-1,0 0 0,0 0 0,0-1 0,0 1 0,0-1 0,1 0 1,-1 0-1,7 3 0,-1-1-1520,1 0 1,1 0-1,-1-1 1,0-1 0,1 0-1,-1 0 1,1-1-1,14 0 1,6-1-5787</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9:07.118"/>
    </inkml:context>
    <inkml:brush xml:id="br0">
      <inkml:brushProperty name="width" value="0.025" units="cm"/>
      <inkml:brushProperty name="height" value="0.025" units="cm"/>
    </inkml:brush>
  </inkml:definitions>
  <inkml:trace contextRef="#ctx0" brushRef="#br0">137 23 11050,'0'0'11553,"-11"-3"-10032,4 1-1311,5 1-153,0 0-1,0 0 1,-1 0-1,1 1 1,0-1-1,-1 1 1,1-1 0,-1 1-1,1 0 1,-1 0-1,1 0 1,-1 0-1,1 0 1,-1 1-1,1-1 1,0 1-1,-1-1 1,1 1-1,0 0 1,-1 0-1,1 0 1,0 0-1,0 1 1,0-1-1,0 0 1,0 1-1,0 0 1,0-1-1,-2 4 1,-4 6 426,0 1 0,1 0 0,-8 19-1,13-27-365,0 1 1,1 0-1,-1 0 0,1 0 0,0 0 0,0 0 0,1 0 0,-1 0 0,1 0 1,0 0-1,1 0 0,1 10 0,-1-13-110,0 0 1,0-1-1,1 1 0,-1 0 0,1 0 1,0-1-1,-1 1 0,1 0 1,0-1-1,0 0 0,0 1 1,0-1-1,0 0 0,0 0 1,0 0-1,0-1 0,1 1 1,-1 0-1,0-1 0,0 1 0,1-1 1,-1 0-1,0 0 0,5 0 1,1 0 8,1 1-1,-1-2 1,0 1 0,1-1 0,-1-1 0,9-2-1,-11 2-38,0-1 0,0 0 0,0-1 0,0 0 0,-1 0 0,0 0-1,1 0 1,-1-1 0,-1 0 0,1 0 0,-1 0 0,0-1-1,4-5 1,-6 7 4,1 0-1,-1 1 1,0-1-1,0 0 1,-1 0-1,1-1 1,-1 1-1,0 0 1,0 0-1,0-1 1,-1 1 0,0 0-1,1-1 1,-2 1-1,1 0 1,0-1-1,-1 1 1,0 0-1,0-1 1,0 1-1,-3-7 1,2 9-115,0-1 0,0 1 1,-1 0-1,1 0 0,-1-1 1,0 2-1,1-1 0,-1 0 1,0 0-1,0 1 0,0 0 1,0 0-1,-1 0 0,1 0 1,0 0-1,0 0 0,-1 1 1,1-1-1,0 1 0,-1 0 0,1 0 1,0 1-1,-6 0 0,9-1-79,-1 1 1,0-1-1,1 0 0,-1 1 0,0-1 0,1 1 0,-1-1 0,0 1 0,1-1 0,-1 1 0,1-1 0,-1 1 0,1 0 0,-1-1 0,1 1 0,0 0 0,-1-1 0,1 1 0,0 0 0,-1 0 1,1-1-1,0 1 0,0 0 0,0 0 0,0-1 0,0 1 0,0 0 0,0 1 0,3 14-7918,8-6-2578</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9:07.819"/>
    </inkml:context>
    <inkml:brush xml:id="br0">
      <inkml:brushProperty name="width" value="0.025" units="cm"/>
      <inkml:brushProperty name="height" value="0.025" units="cm"/>
    </inkml:brush>
  </inkml:definitions>
  <inkml:trace contextRef="#ctx0" brushRef="#br0">130 163 11403,'0'0'5199,"2"-10"-2647,1 0-1828,-1 7-487,-1-1-1,0 1 0,0-1 0,0 1 1,0-1-1,-1 1 0,1-1 0,-1 0 1,0 1-1,0-1 0,0 1 0,-1-7 1,-1 9-92,1 0 1,-1 0-1,1 0 1,-1 1-1,1-1 1,-1 1-1,0-1 1,1 1-1,-1-1 1,0 1 0,1 0-1,-1 0 1,0 0-1,1 0 1,-1 0-1,0 0 1,1 0-1,-1 1 1,0-1-1,1 0 1,-1 1-1,-3 1 1,-2 3 56,-1 0 1,1 1-1,0-1 0,0 2 0,1-1 1,0 1-1,0 0 0,0 0 1,1 0-1,0 1 0,0 0 1,1 0-1,0 0 0,1 1 1,0-1-1,0 1 0,0 0 1,1 0-1,-1 14 0,3-22-191,0 0 1,0 1-1,0-1 0,0 1 0,0-1 0,1 1 0,-1-1 0,0 1 0,1-1 1,-1 0-1,1 1 0,0-1 0,-1 0 0,1 0 0,0 1 0,0-1 0,0 0 1,0 0-1,0 0 0,0 0 0,0 0 0,0 0 0,0 0 0,0 0 0,2 0 0,0 1 1,1-1 0,-1 0-1,1 0 1,-1 0 0,1-1-1,-1 1 1,1-1 0,-1 0-1,1 0 1,4 0-1,3-1-17,-1-1 0,0 0 0,0-1 0,0 1-1,0-2 1,17-8 0,-16 6-52,0-2 0,0 1 0,0-1 0,-1-1 0,0 0 0,-1-1 0,0 1 0,0-2 0,-1 1 0,0-1 1,-1-1-1,0 1 0,-1-1 0,-1 0 0,0-1 0,0 1 0,-1-1 0,-1 0 0,0 0 0,2-25 0,-5 38 59,0-1 0,0 1 0,0-1 0,0 1 0,0-1 0,0 0 0,0 1 0,0-1 0,0 1 0,0-1 0,-1 1 0,1-1 0,0 1 0,0-1 0,-1 1 0,1-1 0,0 1 0,-1-1 0,1 1 0,0-1 0,-1 1 0,1-1 0,-1 1 0,1 0 0,-1-1 0,1 1 0,0 0 0,-1 0 0,0-1 0,1 1 0,-1 0 0,1 0 0,-1 0 0,1-1 0,-1 1 0,1 0 0,-1 0 0,0 0 0,1 0 0,-1 0 0,1 0 0,-1 0 0,1 0 0,-1 1 0,0-1 0,1 0 0,-1 0 0,1 0 0,-1 1 0,1-1 0,-1 0 0,0 1 0,-2 0 33,0 1-1,1-1 0,-1 1 0,0-1 0,1 1 0,-1 0 0,1 0 0,0 0 0,-4 4 0,0 3 105,0 1-1,0 0 1,1 1 0,0-1-1,1 1 1,1 0-1,-1 0 1,1 0 0,1 0-1,-1 12 1,3-20-103,-1 1 0,1-1 0,0 0 0,0 0 0,0 1 0,1-1 0,-1 0 1,1 0-1,0 0 0,-1 0 0,1 1 0,1-1 0,-1 0 0,0 0 0,1-1 0,0 1 1,-1 0-1,1-1 0,0 1 0,1-1 0,-1 1 0,0-1 0,1 0 0,-1 0 0,1 0 1,0 0-1,-1 0 0,1-1 0,0 1 0,0-1 0,0 0 0,0 0 0,0 0 0,0 0 1,1 0-1,-1-1 0,0 0 0,6 1 0,-1-1-45,-1 0-1,0-1 1,1 0 0,-1 0-1,0 0 1,0-1 0,0 0-1,0 0 1,0-1 0,0 0-1,0 0 1,-1-1 0,0 1 0,0-1-1,0-1 1,0 1 0,0-1-1,-1 0 1,0 0 0,0-1-1,0 0 1,-1 0 0,0 0-1,0 0 1,-1 0 0,1-1-1,-1 0 1,-1 0 0,3-9-1,-12 42-193,4-18 275,0 1-1,1 0 0,0 1 1,0-1-1,1 0 0,0 15 1,1-23-71,1 1 1,-1-1 0,1 0 0,-1 0 0,1 0-1,0 1 1,0-1 0,0 0 0,-1 0-1,1 0 1,0 0 0,0 0 0,0 0 0,1-1-1,-1 1 1,0 0 0,0 0 0,0-1 0,1 1-1,-1-1 1,0 1 0,0-1 0,1 0-1,-1 1 1,0-1 0,1 0 0,-1 0 0,1 0-1,-1 0 1,0 0 0,1 0 0,-1 0 0,2-1-1,5 1-1,-1-1 1,0 0-1,0 0 0,0-1 0,10-3 0,-5 0-23,-1-1-1,0 0 1,0-1-1,-1 0 1,0-1 0,14-13-1,-19 17 10,-1 0 1,0-1-1,0 1 0,0-1 1,-1 0-1,0 0 0,0 0 1,0-1-1,0 1 0,-1-1 1,0 1-1,0-1 0,0 0 1,-1 0-1,1-9 0,-3 15 1,0 1 0,-1-1 0,1 0 0,0 1 0,0 0 0,-1-1 0,1 1 0,0 0 0,0-1 0,0 1 0,0 0 0,0 0 0,0 0 0,0 0 0,-1 2 0,-1 1-126,1 1 0,0-1 0,0 1 0,0-1 0,1 1 0,-1 0 0,1 0 1,0 0-1,1 0 0,-1 0 0,1 0 0,0 0 0,0 0 0,1-1 0,-1 1 0,1 0 0,0 0 0,1 0 0,-1 0 0,1-1 0,0 1 0,0-1 0,0 1 0,1-1 1,-1 0-1,1 0 0,0 0 0,0 0 0,1 0 0,-1-1 0,1 1 0,0-1 0,0 0 0,0 0 0,0 0 0,0-1 0,1 0 0,-1 0 0,1 0 0,-1 0 0,7 1 1,19 0-5846</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9:17.651"/>
    </inkml:context>
    <inkml:brush xml:id="br0">
      <inkml:brushProperty name="width" value="0.025" units="cm"/>
      <inkml:brushProperty name="height" value="0.025" units="cm"/>
    </inkml:brush>
  </inkml:definitions>
  <inkml:trace contextRef="#ctx0" brushRef="#br0">180 84 4933,'0'0'8098,"7"-8"-5039,-2 3-2303,27-31 1439,-31 34-1765,0 0 0,1 0 0,-1 0-1,0-1 1,0 1 0,0 0 0,0 0 0,-1-1-1,1 1 1,-1-1 0,1-2 0,-2 5-299,0-1 1,0 0-1,0 1 0,0-1 1,0 1-1,0-1 1,0 1-1,0 0 0,-1 0 1,1-1-1,0 1 1,0 0-1,0 0 0,0 0 1,-1 0-1,1 0 0,0 0 1,0 1-1,-2-1 1,-27 5 331,18-1-302,1 1 0,0 1 0,1 0 0,-1 0 0,1 1 1,0 0-1,1 1 0,0 0 0,0 1 0,-10 12 0,12-13-63,1 0-1,0 0 0,0 1 1,1 0-1,0 0 0,1 1 0,0-1 1,0 1-1,1 0 0,0 0 1,1 0-1,-2 15 0,4-22-88,0 0-1,0-1 1,0 1-1,0-1 1,1 1-1,-1-1 1,1 1-1,-1-1 1,1 1-1,0-1 1,0 0-1,0 1 1,0-1-1,1 0 1,-1 0-1,0 0 0,1 0 1,0 0-1,3 3 1,-2-2-3,1-1 1,0 1-1,0-1 1,0 0-1,0 0 0,0-1 1,0 1-1,1-1 1,-1 0-1,7 1 1,4 0-99,1-1 0,-1-1 1,0-1-1,1 0 0,25-5 1,-17 0-1187,0 0 0,42-18 0,3-15-7092,-43 17 678</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9:18.305"/>
    </inkml:context>
    <inkml:brush xml:id="br0">
      <inkml:brushProperty name="width" value="0.025" units="cm"/>
      <inkml:brushProperty name="height" value="0.025" units="cm"/>
    </inkml:brush>
  </inkml:definitions>
  <inkml:trace contextRef="#ctx0" brushRef="#br0">84 0 17360,'0'0'1255,"-3"13"288,-5 38 282,-32 187 3558,9 8-3895,31-244-1472,-2 29 17,3-21 113,3-19 252,4-16-416,-2-1-1,0-1 1,-2 1 0,-1-1 0,-1 0 0,-1 1 0,-4-37 0,-4 98-62,7-31 101,0 1 1,0-1-1,1 1 0,-1 0 0,1-1 0,0 1 0,0-1 1,0 1-1,1-1 0,0 0 0,0 1 0,0-1 0,5 7 0,-5-8-11,1-1 0,0 1 0,0-1 0,0 0 0,0 0 0,1 0 0,-1 0 0,0 0 0,1-1 0,-1 1 0,1-1 0,0 0 0,-1 0 0,1-1 0,0 1 0,-1-1-1,8 0 1,-3 0 1,0-1 0,-1-1-1,1 1 1,-1-1 0,0-1-1,0 1 1,0-1 0,0 0 0,0-1-1,0 0 1,-1 0 0,1 0-1,-1-1 1,-1 0 0,1 0-1,-1 0 1,1-1 0,-1 0-1,-1 0 1,1 0 0,-1-1-1,0 1 1,-1-1 0,0 0-1,0 0 1,0 0 0,3-15-1,-16 63 523,1 0-1,3 1 1,-3 65-1,9-105-523,0 0-1,-1 0 0,1-1 0,0 1 0,0 0 1,0 0-1,0 0 0,1 0 0,-1-1 0,1 1 0,-1 0 1,1 0-1,-1-1 0,1 1 0,0 0 0,0-1 1,0 1-1,0-1 0,0 1 0,0-1 0,0 1 1,0-1-1,1 0 0,-1 0 0,0 1 0,1-1 1,-1 0-1,1 0 0,0 0 0,-1-1 0,1 1 0,0 0 1,-1-1-1,1 1 0,0-1 0,0 1 0,-1-1 1,1 0-1,0 0 0,0 0 0,2 0 0,0 0-149,0-1 0,0 0-1,0 0 1,0-1 0,0 1 0,0-1-1,0 0 1,0 0 0,-1 0-1,1 0 1,-1-1 0,0 0-1,1 1 1,-1-1 0,0 0 0,-1-1-1,4-4 1,0-1-1100,-1-1 0,0 1 0,-1-1 0,0-1 1,0 1-1,-1 0 0,-1-1 0,3-17 0,0-21-4578</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9:18.709"/>
    </inkml:context>
    <inkml:brush xml:id="br0">
      <inkml:brushProperty name="width" value="0.025" units="cm"/>
      <inkml:brushProperty name="height" value="0.025" units="cm"/>
    </inkml:brush>
  </inkml:definitions>
  <inkml:trace contextRef="#ctx0" brushRef="#br0">54 1 14958,'0'0'8456,"-53"10"-6886,53 2-225,0-2-833,2 2-416,14-4-96,2 2-1024,2-2-1315,-2-2-1729,3-2-3074</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9:19.038"/>
    </inkml:context>
    <inkml:brush xml:id="br0">
      <inkml:brushProperty name="width" value="0.025" units="cm"/>
      <inkml:brushProperty name="height" value="0.025" units="cm"/>
    </inkml:brush>
  </inkml:definitions>
  <inkml:trace contextRef="#ctx0" brushRef="#br0">92 1 15663,'0'0'7644,"-9"6"-5716,0-1-1363,1 1 1,-1 1 0,1 0 0,1 0-1,-8 9 1,12-13-395,0 1 0,0-1 0,1 1 1,0 0-1,0 0 0,0 0 0,0 0 0,0 0 0,1 0 1,0 1-1,0-1 0,0 1 0,0-1 0,1 0 0,0 1 1,0-1-1,0 8 0,1-11-165,-1 0 0,0 0 0,0 0-1,1 0 1,-1 0 0,1 1 0,-1-1 0,1 0 0,-1 0-1,1-1 1,0 1 0,-1 0 0,1 0 0,0 0 0,0 0 0,0 0-1,-1-1 1,1 1 0,0 0 0,0-1 0,0 1 0,0-1-1,0 1 1,2 0 0,33 1 111,-27-3-114,0 0-1,0-1 1,-1-1-1,1 1 0,15-8 1,86-70-761,-110 80 762,0-1 0,0 1 1,1 0-1,-1 0 1,0 0-1,0-1 1,1 1-1,-1 0 1,0 0-1,0 0 1,1 0-1,-1 0 0,0-1 1,1 1-1,-1 0 1,0 0-1,1 0 1,-1 0-1,0 0 1,0 0-1,1 0 1,-1 0-1,0 0 0,1 0 1,-1 0-1,0 0 1,1 0-1,-1 1 1,0-1-1,1 0 1,-1 0-1,0 0 1,0 0-1,1 0 0,-1 1 1,0-1-1,0 0 1,1 1-1,1 15 339,-10 30 429,5-34-576,3-11-194,0 1 0,-1-1 0,1 0 1,0 0-1,0 1 0,0-1 0,-1 0 0,1 1 1,1-1-1,-1 1 0,0-1 0,0 0 1,0 1-1,1-1 0,-1 0 0,1 0 0,-1 1 1,1-1-1,-1 0 0,1 0 0,0 0 1,0 0-1,-1 0 0,1 0 0,0 0 0,0 0 1,0 0-1,0 0 0,2 1 0,0-1-3,0 0 0,1-1 0,-1 1 0,0-1 0,0 0 0,1 0 0,-1 0 0,0 0 0,0-1 0,0 1 0,1-1 0,4-1 0,4-2 1,0-1 0,-1 0 0,20-11 0,-24 10 0,2 2 0,-1-1 0,0 1 0,1 1 0,0-1 0,0 1 0,0 1 0,0 0 0,10-1 0,-18 3 0,0 1 0,-1-1 0,1 1 0,-1 0 0,1-1 0,-1 1 0,1 0 0,-1-1 0,0 1 0,1 0 0,-1-1 0,0 1 0,0 0 0,1 0 0,-1-1 0,0 1 0,0 0 0,0 0 0,0 0 0,0-1 0,0 1 0,0 0 0,0 0 0,0 0 0,0-1 0,-1 1 0,1 0 0,0 0 0,-1 0 0,-5 27 0,1 4-3338,5-31 2972,-1 0-1,1 0 1,0 0 0,0 0-1,0 0 1,-1 0 0,1 0-1,0 0 1,0 0-1,0 0 1,1 0 0,-1 0-1,0 0 1,0 0 0,0 0-1,1 0 1,-1 0-1,1-1 1,-1 1 0,1 0-1,-1 0 1,1 0 0,-1 0-1,2 0 1</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9:20.851"/>
    </inkml:context>
    <inkml:brush xml:id="br0">
      <inkml:brushProperty name="width" value="0.025" units="cm"/>
      <inkml:brushProperty name="height" value="0.025" units="cm"/>
    </inkml:brush>
  </inkml:definitions>
  <inkml:trace contextRef="#ctx0" brushRef="#br0">9 1 16047,'0'0'4324,"0"3"-3010,0 13-97,0 2-128,-2 4-289,-2 1-479,1-1-257,3-2-32,0-3-32,0-4 0,0-6-801,2-3-1057,3-4-1281,-3-5-1825,1-13-5382</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9:21.226"/>
    </inkml:context>
    <inkml:brush xml:id="br0">
      <inkml:brushProperty name="width" value="0.025" units="cm"/>
      <inkml:brushProperty name="height" value="0.025" units="cm"/>
    </inkml:brush>
  </inkml:definitions>
  <inkml:trace contextRef="#ctx0" brushRef="#br0">1 23 15118,'0'0'9738,"10"-22"-12717,-3 31-545,-4-1-3747</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9:22.270"/>
    </inkml:context>
    <inkml:brush xml:id="br0">
      <inkml:brushProperty name="width" value="0.025" units="cm"/>
      <inkml:brushProperty name="height" value="0.025" units="cm"/>
    </inkml:brush>
  </inkml:definitions>
  <inkml:trace contextRef="#ctx0" brushRef="#br0">147 1 10762,'0'0'14147,"-9"0"-13779,-37 7 166,44-6-493,-1 0 1,0 0-1,0 0 0,0 0 0,0 1 1,1-1-1,-1 1 0,1 0 0,-1 0 0,1 0 1,0 0-1,-1 0 0,1 0 0,0 1 0,0-1 1,1 1-1,-3 2 0,4-4-40,0-1-1,0 1 1,0-1 0,1 1-1,-1-1 1,0 0-1,0 1 1,0-1 0,0 1-1,1-1 1,-1 0 0,0 1-1,0-1 1,1 0-1,-1 1 1,0-1 0,0 0-1,1 1 1,-1-1 0,1 0-1,-1 0 1,0 1-1,1-1 1,-1 0 0,0 0-1,1 0 1,-1 0 0,1 1-1,-1-1 1,1 0-1,-1 0 1,0 0 0,1 0-1,-1 0 1,1 0-1,-1 0 1,1 0 0,-1 0-1,0 0 1,1 0 0,0-1-1,27 1-83,-24 0 39,28-1-332,47 2-286,-74-1 644,1 1 0,-1 0-1,1 0 1,0 0 0,-1 1 0,0-1-1,1 1 1,-1 1 0,0-1-1,8 5 1,-13-6 20,1-1 1,0 1-1,0-1 0,-1 1 0,1 0 1,-1-1-1,1 1 0,0 0 0,-1-1 1,1 1-1,-1 0 0,0 0 0,1-1 1,-1 1-1,0 0 0,1 0 0,-1 0 1,0-1-1,0 1 0,0 0 0,1 0 1,-1 0-1,0 0 0,0 0 0,0 0 0,-1-1 1,1 3-1,-17 19 559,-36 9 1043,51-30-1478,-17 9 343,-1-1-1,1-1 1,-1-1-1,0 0 1,-1-2-1,1 0 1,-37 3-1,57-8-498,-1 0 1,1 0-1,0 0 1,-1 0-1,1 0 1,0 0-1,-1 0 1,1 0-1,-1 0 1,1 0-1,0 0 1,-1 0-1,1 0 1,0 0-1,-1 0 1,1 0-1,-1 0 1,1 0-1,0 0 0,-1-1 1,1 1-1,0 0 1,-1 0-1,1 0 1,0-1-1,0 1 1,-1 0-1,1 0 1,0-1-1,0 1 1,-1 0-1,1-1 1,0 1-1,0 0 1,0-1-1,-1 1 1,1-1-1,10-12-2285,22-10-4391,-2 8-1878</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7:59.823"/>
    </inkml:context>
    <inkml:brush xml:id="br0">
      <inkml:brushProperty name="width" value="0.025" units="cm"/>
      <inkml:brushProperty name="height" value="0.025" units="cm"/>
    </inkml:brush>
  </inkml:definitions>
  <inkml:trace contextRef="#ctx0" brushRef="#br0">0 0 13261,'0'0'13073,"11"5"-12245,45 21-198,-2 4 0,-1 1 0,73 58 0,145 136-481,-263-219-128,231 215-2412,-256-233-7632,-93-60 310,33 31 1988</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9:24.687"/>
    </inkml:context>
    <inkml:brush xml:id="br0">
      <inkml:brushProperty name="width" value="0.025" units="cm"/>
      <inkml:brushProperty name="height" value="0.025" units="cm"/>
    </inkml:brush>
  </inkml:definitions>
  <inkml:trace contextRef="#ctx0" brushRef="#br0">1 149 5285,'0'0'6694,"2"-9"-3731,0-1-2393,1 1 0,0 0 0,1 0 0,0 1 0,0-1 0,1 1 0,0-1 0,7-7 0,-9 12-408,0 0 1,1 0 0,-1 0-1,1 0 1,0 0 0,0 1 0,1 0-1,-1 0 1,1 0 0,-1 0 0,1 1-1,0 0 1,0 0 0,0 0-1,0 1 1,0-1 0,1 1 0,8 0-1,-12 1-162,-1 0 0,0 0 0,0 0-1,1 1 1,-1-1 0,0 1 0,0-1 0,0 1-1,0-1 1,0 1 0,0-1 0,0 1 0,0 0 0,0 0-1,0 0 1,0 0 0,0-1 0,0 1 0,-1 0-1,1 0 1,0 0 0,-1 1 0,1-1 0,0 0-1,-1 0 1,0 0 0,1 0 0,-1 1 0,0-1-1,1 0 1,-1 2 0,3 47 179,-4-40-96,-9 139 1147,4-79-607,5-63-580,0-1 144,1 0-1,-1 0 1,1 0 0,0 0 0,1 0 0,1 10 0,-1-15-152,0 1 0,-1-1 0,1 0 0,0 1-1,0-1 1,0 0 0,0 1 0,0-1 0,0 0 0,0 0 0,0 0-1,0 0 1,0 0 0,1 0 0,-1 0 0,0-1 0,1 1 0,-1 0-1,1-1 1,-1 1 0,1-1 0,-1 1 0,1-1 0,-1 0 0,1 0-1,-1 1 1,1-1 0,0 0 0,2-1 0,7 0-8,-1-1-1,0 0 1,1 0 0,-1-1-1,0-1 1,-1 1 0,1-2-1,0 1 1,-1-1 0,0-1-1,0 0 1,-1 0 0,13-12-1,-7 6-32,-1-1 0,-1 0 0,0-1 0,-1 0 0,0-1 0,-1 0 0,9-19 1,-16 27-1,0 0 1,-1 1 0,0-1-1,0 0 1,1-12 0,-3 18 5,1 1 1,-1-1-1,0 0 1,0 0-1,0 0 1,0 1-1,0-1 1,0 0 0,0 0-1,0 0 1,0 1-1,-1-1 1,1 0-1,0 0 1,0 0-1,-1 1 1,1-1-1,0 0 1,-1 0-1,1 1 1,-1-1 0,1 0-1,-1 1 1,1-1-1,-1 1 1,1-1-1,-1 1 1,0-1-1,1 1 1,-1-1-1,0 1 1,0-1 0,1 1-1,-1 0 1,0-1-1,0 1 1,1 0-1,-1 0 1,0 0-1,0 0 1,0-1-1,1 1 1,-1 0-1,0 1 1,0-1 0,0 0-1,0 0 1,1 0-1,-1 0 1,0 0-1,0 1 1,1-1-1,-1 0 1,0 1-1,0-1 1,1 1-1,-1-1 1,-1 2-1,0-1 10,-1 1 0,1 0 0,-1 0 0,1 1-1,0-1 1,0 0 0,0 1 0,0-1-1,1 1 1,-1 0 0,0 0 0,1 0-1,0-1 1,0 1 0,0 0 0,0 0-1,0 1 1,1-1 0,-1 0 0,1 0-1,0 6 1,0-4 54,-1 0 0,1 0 0,0 0 0,1 0 0,-1 0 0,1 0 0,0-1 0,0 1 0,1 0 0,-1 0 0,1-1 0,0 1 0,4 6 0,-1-7-32,-1 1-1,1-1 1,0 0 0,0 0 0,0 0 0,1-1-1,0 0 1,-1 0 0,1 0 0,0-1 0,0 1-1,1-2 1,-1 1 0,0-1 0,1 0 0,-1 0-1,0 0 1,1-1 0,-1 0 0,1-1 0,-1 1-1,1-1 1,-1 0 0,0-1 0,1 1 0,10-6-1,-11 5-4,0 0 1,-1-1-1,1 0 0,0 0 0,-1 0 0,0-1 0,0 1 0,0-1 0,0-1 0,0 1 1,-1-1-1,0 0 0,0 1 0,0-2 0,-1 1 0,1 0 0,-1-1 0,0 0 0,-1 0 1,0 1-1,0-1 0,0-1 0,0 1 0,-1 0 0,0 0 0,-1-1 0,1-7 0,-2 12-16,1 0 0,-1 0 0,1 0 0,-1 0 0,0 0 0,1 1 0,-1-1 0,0 0 0,0 0 0,-1 1 0,1-1 0,0 1 0,0-1 0,-1 1 0,1-1 0,-1 1 0,1 0 0,-1 0 0,0 0 0,1 0 0,-1 0 0,0 0 0,0 0 0,0 0 0,0 1 0,0-1 0,-2 0 0,-5-1-101,-1 0-1,1 1 1,-1 0 0,-12 0-1,22 1 17,-1 0-1,1 0 0,-1 0 1,1 0-1,-1 0 1,1 0-1,-1 1 0,1-1 1,0 0-1,-1 0 0,1 0 1,-1 0-1,1 0 1,0 1-1,-1-1 0,1 0 1,0 0-1,-1 1 1,1-1-1,0 0 0,-1 1 1,1-1-1,0 0 1,-1 1-1,1-1 0,0 0 1,0 1-1,0-1 0,-1 1 1,1-1-1,0 0 1,0 1-1,0-1 0,0 1 1,0-1-1,0 1 1,0-1-1,0 0 0,0 1 1,0-1-1,0 1 0,0-1 1,0 1-1,0-1 1,0 1-1,0-1 0,1 0 1,-1 1-1,0-1 1,0 1-1,0-1 0,1 0 1,-1 1-1,0-1 0,0 0 1,1 1-1,-1-1 1,1 1-1,18 22-3461,25 1-3553,-22-16 1371</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9:25.296"/>
    </inkml:context>
    <inkml:brush xml:id="br0">
      <inkml:brushProperty name="width" value="0.025" units="cm"/>
      <inkml:brushProperty name="height" value="0.025" units="cm"/>
    </inkml:brush>
  </inkml:definitions>
  <inkml:trace contextRef="#ctx0" brushRef="#br0">100 31 10154,'0'0'7116,"-8"-4"-5227,6 3-1867,-5-3 746,0 0 0,0 1-1,0 0 1,-1 0-1,1 1 1,-1 0 0,0 0-1,0 1 1,-8-1-1,16 3-744,-1-1 0,1 0 0,0 0-1,-1 1 1,1-1 0,-1 0-1,1 1 1,0-1 0,-1 0-1,1 1 1,0-1 0,-1 0-1,1 1 1,0-1 0,0 1 0,-1-1-1,1 1 1,0-1 0,0 1-1,0-1 1,-1 0 0,1 1-1,0-1 1,0 1 0,0-1 0,0 1-1,0-1 1,0 1 0,0 0-1,0-1 1,0 0 0,1 1-1,-1-1 1,0 1 0,0-1 0,0 1-1,0-1 1,1 1 0,-1-1-1,0 1 1,0-1 0,1 0-1,-1 1 1,0-1 0,1 1 0,15 22 59,32 2-23,-40-22-56,1 1 0,-1 0 0,-1 0 0,1 1 0,9 7-1,-14-10 7,-1 1-1,0-1 0,0 1 1,0 0-1,0-1 0,0 1 1,0 0-1,-1 0 0,0 1 1,1-1-1,-1 0 0,0 0 1,-1 0-1,1 1 0,0-1 1,-1 1-1,0-1 0,0 5 1,0-8 236,-15-27 460,10 12-716,0 0 1,1-1-1,1 1 0,0-1 1,0-23-1,3 38-43,35 17-68,-26-15-202,-1 1 0,0-1 1,1-1-1,-1 1 1,1-1-1,-1-1 0,1 0 1,8-1-1,10-6-4528,-6-6-4589,-14 8 1273</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9:26.110"/>
    </inkml:context>
    <inkml:brush xml:id="br0">
      <inkml:brushProperty name="width" value="0.025" units="cm"/>
      <inkml:brushProperty name="height" value="0.025" units="cm"/>
    </inkml:brush>
  </inkml:definitions>
  <inkml:trace contextRef="#ctx0" brushRef="#br0">18 49 8840,'0'0'14953,"-1"11"-13778,-16 311 4179,22-303-5303,5-18 40,-8-2-86,0-1-1,0 0 0,0 1 0,-1-1 0,1 0 0,0 0 0,-1 0 1,1 0-1,-1 0 0,0 0 0,2-5 0,2-11-170,0 0-1,-2-1 1,0 1-1,-1-1 1,-1 1-1,-2-29 1,1 24-3,0 21 121,2 14-17,-1-9 83,0 0 0,1 0 0,0 0 0,-1 0 0,1 0-1,0 0 1,1 0 0,-1-1 0,0 1 0,1-1 0,0 0-1,-1 0 1,1 0 0,0 0 0,0 0 0,0-1-1,0 1 1,0-1 0,1 0 0,-1 0 0,0 0 0,0 0-1,1 0 1,-1-1 0,1 0 0,-1 1 0,1-1 0,-1 0-1,0-1 1,1 1 0,-1-1 0,1 0 0,5-1-1,2-1-5,-1-1-1,1 0 1,-1 0-1,0-1 1,-1 0-1,1-1 1,-1 0-1,0 0 1,11-11-1,-14 11-4,0 0-1,-1 0 0,0-1 1,0 1-1,0-1 1,-1 0-1,0 0 0,-1-1 1,0 1-1,0-1 1,0 0-1,-1 0 0,0 0 1,0 0-1,-1 0 1,0 0-1,-1 0 0,0 0 1,-1-13-1,1 19-3,0 1 0,-1 0-1,1-1 1,0 1-1,0 0 1,-1-1 0,1 1-1,-1 0 1,1 0-1,-1 0 1,1 0 0,-1-1-1,0 1 1,0 0 0,1 0-1,-1 0 1,0 0-1,0 0 1,0 1 0,0-1-1,0 0 1,0 0 0,-1 1-1,1-1 1,0 0-1,0 1 1,0-1 0,-1 1-1,1 0 1,0-1-1,0 1 1,-1 0 0,1 0-1,0 0 1,-1 0 0,1 0-1,0 0 1,-1 0-1,1 0 1,0 1 0,0-1-1,-1 0 1,1 1 0,0-1-1,0 1 1,-1-1-1,0 2 1,-4 1 56,1 0 0,0 0 0,0 1 0,0 0 0,0 0 0,1 0 0,0 0 0,-7 9 0,5-6 95,0 1-1,1 0 1,-1 1 0,2-1-1,-1 1 1,1 0 0,1 0-1,0 0 1,0 1 0,1-1-1,0 1 1,0 0 0,0 18-1,3-26-151,-1 0-1,1 0 0,0 0 0,0 0 1,0 0-1,0 0 0,0 0 1,0 0-1,0 0 0,0-1 0,1 1 1,-1-1-1,1 1 0,-1-1 1,1 1-1,-1-1 0,1 0 0,0 0 1,0 0-1,0 0 0,0 0 1,0 0-1,0 0 0,0-1 1,0 1-1,0-1 0,3 1 0,8 1-144,0 0 0,-1-1-1,19-1 1,-18-1-168,141-13-2732,-152 14 3051,-1 0 1,0 0 0,0 0 0,0 0 0,0 1 0,0-1 0,0 0-1,1 1 1,-1-1 0,0 1 0,0-1 0,0 1 0,0 0 0,-1-1-1,1 1 1,0 0 0,0 0 0,0-1 0,0 1 0,-1 0 0,1 0-1,0 0 1,0 2 0,7 32 678,-13 48 527,4-68-1256,0-12-267,-1 31 1037,4-16-2324,3-9-4679,4-8-3180</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9:30.045"/>
    </inkml:context>
    <inkml:brush xml:id="br0">
      <inkml:brushProperty name="width" value="0.025" units="cm"/>
      <inkml:brushProperty name="height" value="0.025" units="cm"/>
    </inkml:brush>
  </inkml:definitions>
  <inkml:trace contextRef="#ctx0" brushRef="#br0">22 65 13261,'0'0'9032,"6"-9"-7297,-3 5-1595,0 0-1,1 0 1,-1 0-1,1 0 1,-1 1 0,1 0-1,0-1 1,0 1-1,1 1 1,-1-1 0,0 1-1,1-1 1,0 1-1,-1 1 1,1-1 0,0 1-1,0-1 1,0 2-1,9-2 1,-2 1 17,-1 0-78,0 1 0,0-1-1,0 2 1,0 0 0,15 3 0,-24-4-78,0 1 0,0-1-1,-1 1 1,1 0 0,0 0 0,0-1 0,0 1 0,-1 1 0,1-1 0,0 0 0,-1 0-1,1 1 1,-1-1 0,0 1 0,1-1 0,-1 1 0,0-1 0,0 1 0,0 0 0,0 0 0,0-1-1,0 1 1,-1 0 0,1 0 0,-1 0 0,1 0 0,-1 0 0,0 0 0,1 0 0,-1 0 0,0 0-1,-1 0 1,1 0 0,0 0 0,-1 3 0,-1 0 14,1-1 1,-1 0-1,0 0 1,0 1-1,0-2 1,-1 1-1,1 0 0,-1 0 1,0-1-1,0 1 1,-1-1-1,1 0 0,0 0 1,-1 0-1,0-1 1,0 1-1,-5 2 1,-4 2 214,-1 0 1,0-1-1,0 0 1,-15 3 0,13-4 92,26-5-280,19 0-313,-20 2 133,1 0 0,-1 0 1,0 1-1,0 0 0,0 0 0,0 1 1,0 1-1,-1 0 0,0 0 0,9 6 1,-15-10 136,0 1 1,-1-1 0,1 1 0,0-1 0,0 1 0,-1 0 0,1 0 0,-1 0 0,0 0 0,1 0 0,-1 0-1,0 0 1,0 0 0,0 0 0,0 0 0,-1 1 0,1-1 0,-1 0 0,1 1 0,-1-1 0,0 0-1,0 1 1,0-1 0,0 0 0,0 1 0,-1-1 0,1 0 0,-1 1 0,1-1 0,-1 0 0,0 0-1,0 1 1,0-1 0,0 0 0,0 0 0,0 0 0,-1 0 0,1 0 0,-1-1 0,1 1 0,-1 0-1,0-1 1,0 1 0,1-1 0,-4 2 0,-5 5 344,0-1 0,-1-1 0,0 0-1,0 0 1,0-1 0,0 0 0,-1-1 0,0-1 0,0 0 0,0 0 0,-1-1-1,1-1 1,0 0 0,-16 0 0,26-1-385,0 0 0,0 0 1,0 0-1,0-1 0,0 1 0,0 0 1,1-1-1,-1 1 0,0-1 0,0 0 1,0 1-1,1-1 0,-1 0 0,0 0 1,1 0-1,-1 0 0,1-1 0,-1 1 1,1 0-1,0 0 0,0-1 0,-1 1 1,1-1-1,0 0 0,0 1 0,0-1 1,0 0-1,1 1 0,-1-1 0,0 0 1,1 0-1,-1 1 0,1-1 0,0 0 0,0 0 1,-1 0-1,1-2 0,1 3-180,-1 0 1,1 0-1,0 0 0,-1 0 1,1 0-1,0 1 0,-1-1 0,1 0 1,0 0-1,0 1 0,0-1 1,0 0-1,0 1 0,-1-1 0,1 1 1,0-1-1,0 1 0,1-1 1,-1 1-1,0 0 0,0-1 0,1 1 1,33-7-5066,-21 5 1738,18-5-5256</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9:30.437"/>
    </inkml:context>
    <inkml:brush xml:id="br0">
      <inkml:brushProperty name="width" value="0.025" units="cm"/>
      <inkml:brushProperty name="height" value="0.025" units="cm"/>
    </inkml:brush>
  </inkml:definitions>
  <inkml:trace contextRef="#ctx0" brushRef="#br0">199 7 16464,'0'0'2023,"-12"-2"491,6 1-2274,0 0 0,0 0-1,0 0 1,0 1 0,0-1 0,0 2 0,0-1-1,0 1 1,0 0 0,0 0 0,1 0-1,-1 1 1,0 0 0,1 0 0,-1 0-1,1 1 1,-1 0 0,1 0 0,0 0-1,0 1 1,1-1 0,-9 9 0,7-4 3,1 0 0,0 0 0,0 0 1,0 1-1,1-1 0,0 1 0,1 0 0,0 1 1,0-1-1,1 0 0,-2 18 0,4-23-201,-1-1-1,1 1 1,0-1-1,0 1 1,1-1-1,-1 1 1,0-1-1,1 1 1,0-1-1,0 1 1,0-1-1,0 1 1,1-1-1,-1 0 1,1 0-1,0 0 1,0 0-1,0 0 1,0 0-1,1 0 1,-1-1-1,1 1 1,0-1-1,-1 0 1,1 0-1,0 0 1,0 0-1,0 0 1,1-1-1,-1 1 1,0-1-1,1 0 1,6 2-1,1-1-32,0-1-1,0 0 1,1-1 0,-1 0-1,0 0 1,1-2-1,-1 1 1,0-1 0,0-1-1,0 0 1,0 0-1,-1-1 1,12-6 0,-16 7-11,0 0 1,-1 0-1,1-1 1,-1 1 0,0-1-1,-1-1 1,1 1-1,0 0 1,-1-1 0,0 0-1,0 0 1,-1 0-1,1-1 1,-1 1 0,0-1-1,-1 0 1,1 0-1,-1 0 1,0 0 0,-1 0-1,0 0 1,1 0-1,-2-1 1,1-10 0,-2 14 24,1-1 0,-1 1 0,0-1 0,0 1 1,0 0-1,-1-1 0,1 1 0,-1 0 1,0 0-1,0 0 0,0 0 0,0 0 0,-1 1 1,1-1-1,-1 1 0,1-1 0,-1 1 1,0 0-1,0 0 0,0 0 0,0 1 0,0-1 1,0 1-1,-1-1 0,1 1 0,0 0 1,-1 0-1,1 1 0,-5-1 0,-10-3 107,0 2 0,0 0-1,0 1 1,-25 2 0,33-1-210,1 1-1,0 1 1,-1 0 0,1 0 0,0 0-1,-12 6 1,19-7 26,0 0 0,-1 0 0,1 0 0,0 0 0,0 1-1,-1-1 1,1 1 0,0-1 0,0 1 0,1 0 0,-1 0 0,0 0 0,0 0 0,1 0 0,0 0-1,-1 0 1,1 1 0,0-1 0,0 0 0,0 1 0,0-1 0,0 1 0,1-1 0,-1 1 0,1-1-1,0 1 1,0 3 0,0-4-408,1 0 1,0 0-1,0 0 0,0 0 0,0-1 0,0 1 0,0 0 0,0-1 1,1 1-1,-1-1 0,0 1 0,1-1 0,0 1 0,-1-1 0,1 0 1,0 0-1,-1 0 0,1 0 0,0 0 0,0 0 0,0-1 0,0 1 1,0-1-1,0 1 0,0-1 0,0 0 0,0 1 0,0-1 0,0 0 1,2-1-1,26 3-13274</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9:32.033"/>
    </inkml:context>
    <inkml:brush xml:id="br0">
      <inkml:brushProperty name="width" value="0.025" units="cm"/>
      <inkml:brushProperty name="height" value="0.025" units="cm"/>
    </inkml:brush>
  </inkml:definitions>
  <inkml:trace contextRef="#ctx0" brushRef="#br0">1 0 352,'0'0'96</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9:32.471"/>
    </inkml:context>
    <inkml:brush xml:id="br0">
      <inkml:brushProperty name="width" value="0.025" units="cm"/>
      <inkml:brushProperty name="height" value="0.025" units="cm"/>
    </inkml:brush>
  </inkml:definitions>
  <inkml:trace contextRef="#ctx0" brushRef="#br0">97 47 833,'-10'1'11,"5"-1"301,-1 1 0,0-1 0,1 1 0,-1 0 0,1 0 0,-1 0 0,1 1 1,0 0-1,-1 0 0,1 1 0,0-1 0,0 1 0,1 0 0,-9 6 0,13-8-234,0-1 0,0 1 0,0-1 0,0 1 0,1-1 0,-1 1 0,0-1 0,0 1 0,0-1 0,0 0 0,0 1-1,1-1 1,-1 1 0,0-1 0,0 0 0,1 1 0,-1-1 0,0 0 0,1 1 0,-1-1 0,0 0 0,1 1 0,-1-1 0,0 0 0,1 0 0,-1 1 0,1-1-1,-1 0 1,1 0 0,-1 0 0,0 0 0,1 1 0,-1-1 0,1 0 0,-1 0 0,1 0 0,-1 0 0,1 0 0,-1 0 0,1 0 0,-1 0 0,1 0 0,-1-1 0,1 1-1,0 0-84,1 0 0,-1 1-1,1-1 1,-1 0-1,0 0 1,1 0-1,-1-1 1,0 1-1,1 0 1,-1 0-1,0-1 1,1 1-1,-1-1 1,0 1-1,0-1 1,1 1-1,-1-1 1,0 0 0,1-1-1,20-45-564,-17 14-3906,-5 30 3143</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9:32.800"/>
    </inkml:context>
    <inkml:brush xml:id="br0">
      <inkml:brushProperty name="width" value="0.025" units="cm"/>
      <inkml:brushProperty name="height" value="0.025" units="cm"/>
    </inkml:brush>
  </inkml:definitions>
  <inkml:trace contextRef="#ctx0" brushRef="#br0">1 1 1505,'0'0'-448</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9:33.156"/>
    </inkml:context>
    <inkml:brush xml:id="br0">
      <inkml:brushProperty name="width" value="0.025" units="cm"/>
      <inkml:brushProperty name="height" value="0.025" units="cm"/>
    </inkml:brush>
  </inkml:definitions>
  <inkml:trace contextRef="#ctx0" brushRef="#br0">1 86 5029,'7'-19'765,"13"-24"1318,-1 20 7950,-14 26-4452,-3 11-3594,-2 20-1531,0-30 88,-3 64 886,1 41-601,2-99-805,1 0 0,1-1 1,0 1-1,0 0 0,1-1 0,0 0 1,0 1-1,8 13 0,-11-22-15,1 0-1,-1 0 0,1 0 1,-1 0-1,1 0 0,-1 0 0,1 0 1,0 0-1,0 0 0,-1 0 1,1 0-1,0 0 0,0-1 0,0 1 1,0 0-1,0-1 0,0 1 0,0 0 1,0-1-1,0 1 0,0-1 1,0 0-1,1 1 0,-1-1 0,2 1 1,-2-2-50,0 0 1,0 1 0,0-1-1,0 0 1,0 0 0,-1 0-1,1 1 1,0-1-1,0 0 1,-1 0 0,1 0-1,0 0 1,-1 0-1,1 0 1,-1-1 0,1 1-1,-1 0 1,0 0 0,1-2-1,4-35-3297,-9 6-4038,-5 18 1210,-4-1-2691</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9:33.560"/>
    </inkml:context>
    <inkml:brush xml:id="br0">
      <inkml:brushProperty name="width" value="0.025" units="cm"/>
      <inkml:brushProperty name="height" value="0.025" units="cm"/>
    </inkml:brush>
  </inkml:definitions>
  <inkml:trace contextRef="#ctx0" brushRef="#br0">34 50 12075,'0'0'14195,"12"-2"-13213,44-6 27,76-1-1,50-5-1412,-296 10-152,47 5 567,0 3 0,-84 16-1,468-58-31,-377 41 251,-100 19 0,47-5 319,182-29-4119,-14 2-6499,-25 3-3475</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00.183"/>
    </inkml:context>
    <inkml:brush xml:id="br0">
      <inkml:brushProperty name="width" value="0.025" units="cm"/>
      <inkml:brushProperty name="height" value="0.025" units="cm"/>
    </inkml:brush>
  </inkml:definitions>
  <inkml:trace contextRef="#ctx0" brushRef="#br0">189 603 13485,'-14'0'1521,"-5"1"-877,-57 0 2456,69-1-2554,0-1 0,0 0 0,0 0 0,0 0 0,0-1 0,0 0 0,1 0 0,-1-1 0,-7-4 0,14 7-511,0 0 0,-1 0 0,1 0 1,0-1-1,0 1 0,0 0 0,-1 0 1,1-1-1,0 1 0,0 0 1,0 0-1,0-1 0,-1 1 0,1 0 1,0 0-1,0-1 0,0 1 0,0 0 1,0-1-1,0 1 0,0 0 1,0 0-1,0-1 0,0 1 0,0 0 1,0-1-1,0 1 0,0 0 0,0-1 1,0 1-1,0 0 0,1 0 0,-1-1 1,0 1-1,0 0 0,0 0 1,0-1-1,0 1 0,1 0 0,-1 0 1,0-1-1,0 1 0,1 0 0,-1 0 1,0 0-1,0 0 0,1-1 1,-1 1-1,0 0 0,1 0 0,16-10 35,-15 9 47,35-19 600,0-2-1,-1-1 0,62-53 0,-69 50-750,-2-2-1,0-1 1,-2-2-1,-1 0 1,-2-1-1,-1-1 1,26-57 0,-35 59-109,-10 24 52,0 0 1,1 0-1,-1 0 1,1 1 0,1-1-1,-1 1 1,1-1-1,0 1 1,1 0-1,-1 1 1,1-1-1,7-5 1,-11 10 65,0 1-1,1 0 1,-1-1 0,1 1-1,-1 0 1,1 0 0,-1 0-1,1 0 1,-1 0 0,0 0 0,1 1-1,-1-1 1,1 0 0,-1 1-1,0-1 1,1 1 0,-1-1-1,0 1 1,1 0 0,-1 0-1,0-1 1,0 1 0,0 0-1,0 0 1,0 0 0,0 0 0,0 0-1,0 1 1,0-1 0,1 2-1,28 45-623,-25-38 604,18 30-1315,45 60-1,-53-81 191,1-1 0,1-1-1,0-1 1,1 0 0,21 14 0,32 12-9534</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9:45.763"/>
    </inkml:context>
    <inkml:brush xml:id="br0">
      <inkml:brushProperty name="width" value="0.025" units="cm"/>
      <inkml:brushProperty name="height" value="0.025" units="cm"/>
    </inkml:brush>
  </inkml:definitions>
  <inkml:trace contextRef="#ctx0" brushRef="#br0">190 81 10634,'0'0'4682,"5"-9"-2600,2-1-1490,-5 7-362,1 0-1,-1-1 1,0 1-1,0 0 1,0-1-1,0 0 1,-1 1 0,1-1-1,-1 0 1,1-7-1,-2 11-114,1 0 0,-1-1-1,0 1 1,0-1-1,0 1 1,0-1-1,0 1 1,1-1-1,-1 1 1,0-1-1,0 1 1,0-1-1,0 1 1,-1-1 0,1 1-1,0-1 1,0 1-1,0-1 1,0 1-1,0-1 1,-1 1-1,1-1 1,0 1-1,0 0 1,-1-1 0,1 1-1,0-1 1,-1 1-1,1 0 1,0-1-1,-1 1 1,1 0-1,-1-1 1,1 1-1,0 0 1,-2-1 0,-18 7 1100,-21 24-828,22-11-58,1 0-1,1 1 1,0 1 0,2 0 0,-15 27 0,24-39-216,0 1 0,2 0 0,-1 1 0,1-1 0,1 1 0,0 0 0,0 0 0,1 0 0,0 0-1,1 0 1,0 1 0,1-1 0,1 0 0,2 18 0,-3-26-107,1-1-1,0 1 1,0-1 0,0 0-1,0 1 1,0-1-1,1 0 1,-1 0 0,1 0-1,-1 0 1,1 0-1,0 0 1,0 0 0,0 0-1,0-1 1,0 1 0,0-1-1,3 3 1,0-2 0,0 0 0,0 0 1,1-1-1,-1 0 0,0 1 1,1-2-1,-1 1 0,9 0 1,-3-1 3,1-1 0,-1 0 0,0-1 1,1 0-1,-1-1 0,0 0 0,20-9 1,-24 9-10,0-2 1,-1 1-1,1 0 1,-1-1 0,0 0-1,0-1 1,-1 1-1,1-1 1,-1 0-1,5-10 1,-9 15 10,0-1-1,0 0 1,0 0-1,0 0 1,0 0-1,-1 0 1,1 0-1,-1 0 1,0 0-1,1 0 1,-1 0-1,0 0 1,0 0 0,0 0-1,0 0 1,-1 0-1,0-4 1,0 4 24,-1 0 1,1 0-1,0 0 1,-1 0-1,0 0 1,1 0-1,-1 0 1,0 0-1,0 1 0,0-1 1,0 1-1,0 0 1,0-1-1,-1 1 1,1 0-1,0 0 1,-1 0-1,-2 0 1,-7-3 62,0 1 1,0 1-1,0 0 1,-14 0-1,21 2-97,1-1 0,-1 1 0,0 0 0,1 1 0,-1-1-1,1 1 1,-1 0 0,0 0 0,1 0 0,0 1 0,-1-1-1,1 1 1,-6 4 0,9-6-56,0 1 0,0 0 1,0 0-1,0 0 0,0 0 0,1 0 1,-1 0-1,0 0 0,1 0 0,-1 0 0,1 0 1,-1 1-1,1-1 0,0 0 0,-1 0 0,1 0 1,0 1-1,0-1 0,0 0 0,0 3 1,0-3-227,0 1 0,1-1 1,-1 1-1,1-1 1,-1 0-1,1 1 1,0-1-1,0 0 1,-1 1-1,1-1 1,0 0-1,0 0 1,0 0-1,0 0 1,1 0-1,-1 0 1,0 0-1,0 0 0,0-1 1,1 1-1,-1 0 1,0-1-1,1 1 1,-1-1-1,2 1 1,20 3-5513</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9:46.336"/>
    </inkml:context>
    <inkml:brush xml:id="br0">
      <inkml:brushProperty name="width" value="0.025" units="cm"/>
      <inkml:brushProperty name="height" value="0.025" units="cm"/>
    </inkml:brush>
  </inkml:definitions>
  <inkml:trace contextRef="#ctx0" brushRef="#br0">38 24 13645,'0'0'16175,"5"2"-15822,-4-2-342,0 1 0,0 0 0,0-1 0,0 0 0,0 1 0,0-1 1,0 1-1,0-1 0,0 0 0,1 0 0,-1 0 0,0 0 0,0 0 1,0 0-1,0 0 0,0 0 0,0 0 0,1 0 0,-1-1 0,0 1 0,0 0 1,0-1-1,0 1 0,0-1 0,0 1 0,0-1 0,0 1 0,0-1 1,-1 0-1,1 0 0,0 1 0,0-1 0,0 0 0,-1 0 0,1 0 1,0 0-1,-1 0 0,1 0 0,-1 0 0,1 0 0,-1 0 0,0 0 1,1 0-1,-1 0 0,0-2 0,0 2 15,0 1 1,-1-1-1,1 1 1,-1-1-1,1 1 0,-1-1 1,1 1-1,-1 0 1,1-1-1,-1 1 0,0 0 1,1-1-1,-1 1 1,1 0-1,-1 0 0,0 0 1,1 0-1,-1-1 1,0 1-1,1 0 1,-1 0-1,1 0 0,-1 0 1,0 1-1,1-1 1,-1 0-1,0 0 0,1 0 1,-1 0-1,0 1 1,1-1-1,-1 0 0,1 0 1,-1 1-1,0 0 1,-25 10 367,-1 17 17,26-27-404,1 0 0,-1 0 0,0 1 0,0-1 0,0 0 1,1 0-1,-1 1 0,0-1 0,1 1 0,-1-1 0,1 0 0,0 1 1,-1-1-1,1 1 0,0-1 0,0 1 0,0-1 0,0 1 0,0-1 1,1 1-1,-1-1 0,0 1 0,1 1 0,0-3-5,0 1-1,0 0 1,0-1-1,0 0 1,0 1-1,0-1 1,1 1 0,-1-1-1,0 0 1,0 0-1,0 0 1,0 0-1,0 0 1,1 0-1,-1 0 1,0 0-1,0 0 1,0 0 0,0-1-1,0 1 1,1 0-1,0-1 1,25-9-529,-1-9-2991,-12 3-3619,-9 4-2702</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9:47.051"/>
    </inkml:context>
    <inkml:brush xml:id="br0">
      <inkml:brushProperty name="width" value="0.025" units="cm"/>
      <inkml:brushProperty name="height" value="0.025" units="cm"/>
    </inkml:brush>
  </inkml:definitions>
  <inkml:trace contextRef="#ctx0" brushRef="#br0">0 274 10442,'0'0'17921,"10"-6"-16870,11-9-814,-1-1-1,-1 0 1,-1-2-1,0 0 1,-1-1-1,22-33 0,29-61-33,-68 160 150,-24 46-297,15-60-33,1-1 0,1 2 1,-4 65-1,11-98-135,0-1 1,0 1-1,0-1 0,1 1 1,-1-1-1,0 1 0,0-1 1,1 1-1,-1-1 0,0 0 1,1 1-1,-1-1 0,1 1 1,-1-1-1,0 0 0,1 1 1,-1-1-1,1 0 0,-1 0 1,1 1-1,-1-1 0,1 0 1,-1 0-1,1 0 0,-1 0 1,1 1-1,0-1 0,-1 0 1,1 0-1,-1 0 0,1 0 0,-1 0 1,1 0-1,-1 0 0,1-1 1,0 1-1,1 0-370,-1 0-1,0 0 1,1-1-1,-1 1 1,0 0-1,1-1 1,-1 1 0,0-1-1,1 1 1,-1-1-1,0 0 1,0 1-1,0-1 1,0 0-1,2-1 1,4-11-7718</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9:47.428"/>
    </inkml:context>
    <inkml:brush xml:id="br0">
      <inkml:brushProperty name="width" value="0.025" units="cm"/>
      <inkml:brushProperty name="height" value="0.025" units="cm"/>
    </inkml:brush>
  </inkml:definitions>
  <inkml:trace contextRef="#ctx0" brushRef="#br0">1 15 16367,'0'0'12572,"10"3"-11146,13 1-1167,1 0 0,0-2 1,0-1-1,-1-1 0,1-1 0,37-7 1,-20 0-549,-8 2 1663,-11 2-3744,-4 3-3478,-1 0-4876</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9:47.864"/>
    </inkml:context>
    <inkml:brush xml:id="br0">
      <inkml:brushProperty name="width" value="0.025" units="cm"/>
      <inkml:brushProperty name="height" value="0.025" units="cm"/>
    </inkml:brush>
  </inkml:definitions>
  <inkml:trace contextRef="#ctx0" brushRef="#br0">114 1 13421,'0'0'14237,"8"0"-13191,4 0-790,54 1 626,-64-1-867,0 0-1,-1 0 1,1 0 0,0 0 0,0 1 0,0-1-1,0 1 1,-1 0 0,1-1 0,0 1 0,0 0-1,-1 0 1,1 0 0,-1 0 0,1 0 0,-1 0-1,1 1 1,-1-1 0,0 0 0,0 1 0,1-1-1,-1 1 1,0-1 0,0 1 0,0 0 0,-1-1-1,1 1 1,0 0 0,-1 0 0,1 2 0,-1 4-4,-1 0 1,0-1-1,-1 1 1,1 0-1,-2-1 0,1 1 1,-1-1-1,0 0 1,0 0-1,-1 0 1,0 0-1,0 0 1,-1-1-1,0 0 1,0 0-1,-7 6 1,-4 5 62,-2-1 0,0 0 0,-1-2 0,-23 15 1,38-27-38,-1 2 58,0-1 0,-1 0 0,1 0 0,-1 0 0,0-1-1,0 0 1,0 0 0,-7 1 0,13-3-93,0 0-1,-1 0 1,1 0 0,-1 0 0,1 0-1,-1 0 1,1 0 0,0-1-1,-1 1 1,1 0 0,0 0-1,-1 0 1,1-1 0,0 1-1,-1 0 1,1 0 0,0-1 0,-1 1-1,1 0 1,0 0 0,-1-1-1,1 1 1,0 0 0,0-1-1,0 1 1,-1-1 0,1 1-1,0 0 1,0-1 0,0 1 0,0-1-1,0 1 1,0 0 0,0-1-1,0 1 1,0-1 0,0 1-1,0 0 1,0-1 0,0 1-1,0-1 1,0 1 0,0 0 0,0-1-1,0 1 1,1-1 0,-1 1-1,0 0 1,0-1 0,0 1-1,1 0 1,-1-1 0,0 1-1,0 0 1,1-1 0,14-22-177,-11 18 126,0 1 0,1 0 0,0-1 0,0 1 0,0 1 0,1-1 0,-1 1 0,1 0 0,0 1 0,0-1 0,0 1 0,0 0 0,0 0 0,0 1 0,1 0 0,-1 0 0,0 0 0,1 1 0,-1 0 0,1 0 0,7 2 0,-12-1 54,-1 0 0,1 0 0,-1 0 0,1 0 0,0 0 0,-1 0 0,0 1 0,1-1 0,-1 1 0,0-1 0,0 1 0,0-1 0,0 1 0,0 0 0,0-1 0,0 1 1,0 0-1,-1 0 0,1-1 0,-1 1 0,1 0 0,-1 0 0,0 0 0,0 0 0,0 0 0,0 3 0,8 26 713,-8-30-699,1 0 0,0 0 0,0-1 0,0 1 0,-1 0 0,1-1 0,0 1-1,0 0 1,0-1 0,0 0 0,0 1 0,0-1 0,0 1 0,0-1 0,0 0 0,0 0 0,0 0 0,0 0 0,1 1 0,-1-1 0,0-1 0,0 1 0,0 0 0,0 0 0,0 0 0,0 0 0,0-1 0,0 1 0,0-1 0,0 1 0,0-1 0,0 1 0,0-1 0,0 1 0,0-1 0,-1 0-1,3-1 1,29-27 574,-26 22-700,-1 1 0,0-1 1,0 0-1,0-1 0,-1 1 0,0-1 1,-1 0-1,1 0 0,-1 0 0,2-11 1,-5 18-1261</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9:57.207"/>
    </inkml:context>
    <inkml:brush xml:id="br0">
      <inkml:brushProperty name="width" value="0.025" units="cm"/>
      <inkml:brushProperty name="height" value="0.025" units="cm"/>
    </inkml:brush>
  </inkml:definitions>
  <inkml:trace contextRef="#ctx0" brushRef="#br0">1 3 15471,'7'1'8944,"14"-1"-8460,-18 0 535,156-2 2755,-77 1-5971,-1 0-9747</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9:57.534"/>
    </inkml:context>
    <inkml:brush xml:id="br0">
      <inkml:brushProperty name="width" value="0.025" units="cm"/>
      <inkml:brushProperty name="height" value="0.025" units="cm"/>
    </inkml:brush>
  </inkml:definitions>
  <inkml:trace contextRef="#ctx0" brushRef="#br0">1 0 14382,'0'0'10345,"64"25"-8935,-28-25-642,2 0-447,4 0-225,-2 0-64,-4 0-513,-3 0-1921,-9 0-2370,-4 0-4709</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01.077"/>
    </inkml:context>
    <inkml:brush xml:id="br0">
      <inkml:brushProperty name="width" value="0.025" units="cm"/>
      <inkml:brushProperty name="height" value="0.025" units="cm"/>
    </inkml:brush>
  </inkml:definitions>
  <inkml:trace contextRef="#ctx0" brushRef="#br0">37 28 10250,'-12'-3'6475,"16"-2"-1424,19-5-2665,4 6-1836,1 1 1,-1 1 0,1 1 0,0 2-1,32 4 1,-58-4-542,0-1-1,0 0 1,0 0-1,-1 1 1,1 0-1,0-1 1,0 1-1,-1 0 1,1 0-1,0-1 1,-1 1-1,1 1 1,-1-1 0,1 0-1,-1 0 1,0 0-1,1 1 1,-1-1-1,0 1 1,2 2-1,-3-3 3,0 1-1,1 0 0,-1-1 1,0 1-1,0 0 0,0-1 1,0 1-1,0-1 0,0 1 0,-1 0 1,1-1-1,-1 1 0,1-1 1,-1 1-1,1-1 0,-1 1 1,0-1-1,-1 3 0,-3 3 30,0 0-1,-1 0 0,0 0 1,0-1-1,-1 0 1,-13 10-1,-124 66 191,144-82-230,0 0 1,-1 0 0,1 0-1,0 0 1,0 0-1,0 0 1,-1 0-1,1 0 1,0 0 0,0 0-1,0 0 1,0 0-1,0 1 1,-1-1 0,1 0-1,0 0 1,0 0-1,0 0 1,0 0-1,0 1 1,0-1 0,-1 0-1,1 0 1,0 0-1,0 0 1,0 1-1,0-1 1,0 0 0,0 0-1,0 0 1,0 0-1,0 1 1,0-1 0,0 0-1,0 0 1,0 0-1,0 1 1,0-1-1,0 0 1,0 0 0,0 0-1,0 0 1,0 1-1,0-1 1,0 0 0,1 0-1,-1 0 1,0 0-1,0 1 1,0-1-1,0 0 1,0 0 0,0 0-1,0 0 1,1 0-1,15 6 56,30-1 41,-39-5-90,15 2-7,0 1 0,38 11 0,-53-12 0,1 0 0,-1 1 0,0 0 0,-1 0 0,1 1 0,-1 0 0,1 0 0,-1 0 0,0 1 0,-1 0 0,1 0 0,4 7 0,-8-11 18,-1 1-1,0 0 1,1 0-1,-1-1 1,0 1-1,0 0 1,0 0-1,0 1 1,0-1-1,-1 0 1,1 0-1,-1 0 1,1 0 0,-1 1-1,0-1 1,0 0-1,0 0 1,0 1-1,0-1 1,0 0-1,-1 0 1,0 3-1,0-2 48,-1 0 0,0 0 0,1 0 0,-1-1 0,-1 1 0,1 0 0,0-1 0,0 0 0,-1 0 0,0 0 0,1 0 0,-1 0 0,-4 2 0,-8 4 243,-1-2-1,0 0 1,0 0-1,-25 4 1,5-2 36,-1-1 0,1-3 1,-62 2-1,99-7-385,0 1 1,0 0-1,0 0 1,-1-1-1,1 1 1,0-1-1,0 1 1,0-1-1,0 1 0,0-1 1,-1 1-1,1-1 1,0 0-1,-1 1 1,1-1-1,0 0 1,-1 0-1,1 1 0,-1-1 1,1 0-1,-1 0 1,1 0-1,-1 0 1,0 0-1,1 0 1,-1 1-1,0-1 0,0 0 1,0 0-1,0 0 1,0 0-1,0 0 1,0 0-1,0 0 1,0 0-1,0 0 0,0 0 1,-1 0-1,1 0 1,0 0-1,-1 0 1,1 0-1,0 1 1,-1-1-1,1 0 0,-1 0 1,0 0-1,1 1 1,-1-1-1,0 0 1,1 1-1,-1-1 1,0 0-1,0 1 0,0-1 1,1 1-1,-1-1 1,0 1-1,0 0 1,0-1-1,0 1 1,0 0-1,0 0 0,0-1 1,0 1-1,-1 0 1,70-2-11609,-41-1 4074</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01.920"/>
    </inkml:context>
    <inkml:brush xml:id="br0">
      <inkml:brushProperty name="width" value="0.025" units="cm"/>
      <inkml:brushProperty name="height" value="0.025" units="cm"/>
    </inkml:brush>
  </inkml:definitions>
  <inkml:trace contextRef="#ctx0" brushRef="#br0">1 24 5285,'0'0'16933,"14"-4"-15881,4-1-821,0 0-1,0 2 1,1 0 0,-1 1 0,1 1-1,-1 1 1,1 0 0,36 7 0,-42-5-132,-1 1 0,1 0 0,-1 1 0,0 0 0,0 1 0,0 1 0,-1 0 0,20 14 0,-29-20-74,-1 1 1,0 0-1,0 0 0,0 0 0,-1 1 1,1-1-1,0 0 0,0 0 0,-1 0 1,1 1-1,0-1 0,-1 0 0,1 1 1,-1-1-1,0 0 0,1 1 0,-1-1 1,0 1-1,0-1 0,0 0 1,0 1-1,0-1 0,0 1 0,0-1 1,-1 0-1,1 1 0,0-1 0,-1 0 1,1 1-1,-1-1 0,0 0 0,1 1 1,-1-1-1,0 0 0,0 0 0,1 0 1,-1 0-1,0 0 0,0 0 0,0 0 1,-1 0-1,0 1 0,-6 4 173,0-1 0,0 1 0,-1-2 0,-15 8 0,19-10-165,-54 21 659,41-17-291,-1 1 0,-31 18 0,113-19-278,-32-5-98,71 9-103,-93-8 44,0-1-1,-1 1 0,1 1 0,-1 0 0,0 0 1,0 0-1,0 1 0,0 0 0,7 6 0,-14-9 35,0-1 0,0 1-1,0 0 1,0 0 0,0 0-1,0 0 1,-1 0-1,1 0 1,0 0 0,0 0-1,-1 0 1,1 0 0,-1 0-1,1 1 1,-1-1-1,1 0 1,-1 0 0,0 1-1,1-1 1,-1 0 0,0 0-1,0 1 1,0-1 0,0 0-1,0 0 1,-1 1-1,1-1 1,0 0 0,0 1-1,-1-1 1,1 0 0,-1 0-1,1 0 1,-1 0-1,0 1 1,1-1 0,-1 0-1,0 0 1,0 0 0,0 0-1,0 0 1,1-1 0,-1 1-1,-1 0 1,-1 1-1,-4 3 108,0 1 0,0-2 0,-1 1 0,0-1 0,-9 4 0,-11 3 135,-1-1 0,0-1 0,0-2 0,0 0 0,-1-2 0,0-2 0,0-1 0,-50-2 0,74-2-1525,18 0-1852,20-1-4405,-8 1 184</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16.386"/>
    </inkml:context>
    <inkml:brush xml:id="br0">
      <inkml:brushProperty name="width" value="0.025" units="cm"/>
      <inkml:brushProperty name="height" value="0.025" units="cm"/>
    </inkml:brush>
  </inkml:definitions>
  <inkml:trace contextRef="#ctx0" brushRef="#br0">1 26 8456,'0'0'17515,"14"1"-16282,57-1-7,104-12 0,-65 2-3160,-2 6-6196,-115 4 4980,-13 3-1537</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00.851"/>
    </inkml:context>
    <inkml:brush xml:id="br0">
      <inkml:brushProperty name="width" value="0.025" units="cm"/>
      <inkml:brushProperty name="height" value="0.025" units="cm"/>
    </inkml:brush>
  </inkml:definitions>
  <inkml:trace contextRef="#ctx0" brushRef="#br0">1 1 17104,'0'0'7719,"19"86"-6181,-15-27-289,4 9-736,-2 4-225,1 4-160,4-4-96,-1-4 0,-1-9-160,0-10-1281,0-9-417,-3-13-256,-4-14-1153</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16.745"/>
    </inkml:context>
    <inkml:brush xml:id="br0">
      <inkml:brushProperty name="width" value="0.025" units="cm"/>
      <inkml:brushProperty name="height" value="0.025" units="cm"/>
    </inkml:brush>
  </inkml:definitions>
  <inkml:trace contextRef="#ctx0" brushRef="#br0">1 32 13581,'0'0'10922,"50"7"-8968,-7-15-609,9-2-800,2 2-353,-1 1-160,-2 2 0,-4 4-833,-7 1-1313,-6 0-608,-6 0-1090,-7 0-608,-8 0-1730</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17.085"/>
    </inkml:context>
    <inkml:brush xml:id="br0">
      <inkml:brushProperty name="width" value="0.025" units="cm"/>
      <inkml:brushProperty name="height" value="0.025" units="cm"/>
    </inkml:brush>
  </inkml:definitions>
  <inkml:trace contextRef="#ctx0" brushRef="#br0">1 2 15086,'8'-1'2130,"87"1"4444,-76 1-5754,1 1 1,-1 0 0,33 10 0,-46-10-739,0 0-1,0 0 1,0 0-1,0 1 0,-1 0 1,1 0-1,-1 0 1,0 1-1,0 0 1,0 0-1,0 0 1,-1 1-1,7 8 1,-9-9-75,1 1 0,-1-1 0,-1 1 0,1 0 1,-1 0-1,1 0 0,-1 0 0,-1 0 0,1 0 1,-1 1-1,0-1 0,0 0 0,0 0 0,-1 0 1,0 0-1,0 0 0,0 0 0,0 0 0,-4 8 0,0-1 89,0-1 0,-1 1 0,0-1-1,-1 0 1,0-1 0,-1 1 0,-12 11-1,-73 65 586,10-9-515,71-67-741,-15 17 144,19-10-9833</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20.422"/>
    </inkml:context>
    <inkml:brush xml:id="br0">
      <inkml:brushProperty name="width" value="0.025" units="cm"/>
      <inkml:brushProperty name="height" value="0.025" units="cm"/>
    </inkml:brush>
  </inkml:definitions>
  <inkml:trace contextRef="#ctx0" brushRef="#br0">19 62 10154,'0'0'3181,"2"-9"513,0-2-2420,-2 7-782,1 0 0,0 0 0,0-1 0,0 1 0,0 0 0,1 0 0,0 0 0,2-5 0,-2 35 5332,0 32-5173,-17 155 1591,15-212-2235,0 0-1,0 0 0,0-1 0,0 1 0,0 0 0,0 0 1,0 0-1,1-1 0,-1 1 0,0 0 0,1-1 0,-1 1 1,0 0-1,1 0 0,-1-1 0,1 1 0,-1-1 0,1 1 1,-1 0-1,1-1 0,0 1 0,-1-1 0,1 0 0,0 1 1,-1-1-1,1 1 0,0-1 0,0 0 0,-1 0 0,1 1 0,0-1 1,0 0-1,-1 0 0,1 0 0,0 0 0,0 0 0,0 0 1,-1 0-1,1 0 0,0 0 0,0 0 0,-1 0 0,1-1 1,0 1-1,0 0 0,-1 0 0,1-1 0,0 1 0,0-1 1,-1 1-1,1 0 0,1-2 0,39-22 84,-24 10-168,-10 8-32,-1 0 0,1 1 0,0 0 0,0 0 0,1 0-1,-1 1 1,1 0 0,0 1 0,0 0 0,0 0 0,10-2 0,-17 5 105,0 0 0,0 0 0,-1 0 0,1 0-1,0 0 1,-1 0 0,1 0 0,0 0 0,0 0 0,-1 1 0,1-1-1,0 0 1,-1 1 0,1-1 0,0 0 0,-1 1 0,1-1 0,-1 1-1,1-1 1,-1 0 0,1 1 0,-1 0 0,1-1 0,-1 1 0,1-1-1,-1 1 1,0-1 0,1 1 0,-1 0 0,1 1 0,0 27 101,-2-22 1,-1-1 0,0 1-1,0-1 1,0 1 0,0-1-1,-6 10 1,-2-3 61,0-1 0,0 0 0,-1-1 0,-1 0 0,-14 10 0,20-17-101,0 1-1,-1-1 1,0 0 0,0-1 0,0 0 0,0 0 0,0 0 0,-1-1-1,1 0 1,-1-1 0,1 1 0,-11-1 0,16-1-91,1-1-1,-1 1 1,0-1 0,1 0-1,-1 1 1,1-1 0,0 0-1,-1 0 1,1 0 0,0 0 0,-1 0-1,1 0 1,0-1 0,0 1-1,0 0 1,0 0 0,0-1-1,0 1 1,0-1 0,1 1-1,-1-1 1,0 1 0,1-1-1,-1 1 1,1-1 0,0 0-1,-1-2 1,1 2-44,-1 1 1,1-1-1,0 0 1,-1 0-1,1 1 0,0-1 1,0 0-1,0 0 1,0 0-1,0 1 0,1-1 1,-1 0-1,0 0 1,1 1-1,-1-1 0,1 0 1,0 1-1,0-1 0,0 1 1,-1-1-1,1 1 1,1-1-1,-1 1 0,0-1 1,2-1-1,42-10-7403,-28 9 3922,10-3-3562</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20.936"/>
    </inkml:context>
    <inkml:brush xml:id="br0">
      <inkml:brushProperty name="width" value="0.025" units="cm"/>
      <inkml:brushProperty name="height" value="0.025" units="cm"/>
    </inkml:brush>
  </inkml:definitions>
  <inkml:trace contextRef="#ctx0" brushRef="#br0">77 0 18449,'0'0'4127,"-10"7"-2237,5-5-1698,1 1 1,-1 0-1,1 0 0,0 0 1,0 0-1,0 1 1,0-1-1,1 1 0,0 0 1,-1 0-1,1 1 0,1-1 1,-1 1-1,1-1 1,-1 1-1,1 0 0,1 0 1,-1 0-1,1 0 1,0 0-1,0 0 0,0 0 1,1 1-1,-1-1 0,2 10 1,0-13-173,0-1 1,-1 1-1,1-1 1,0 1-1,0-1 0,0 1 1,0-1-1,0 1 1,1-1-1,-1 0 0,0 0 1,1 0-1,-1 0 1,1 0-1,-1 0 1,1 0-1,-1 0 0,1 0 1,-1-1-1,1 1 1,0-1-1,0 1 0,-1-1 1,1 0-1,0 0 1,0 1-1,-1-1 1,1 0-1,0-1 0,3 1 1,2 0-2,1-1 1,0 0-1,-1 0 0,1 0 1,0-1-1,7-3 1,-6 1-29,0-1 0,0 0 0,-1-1 0,1 0 1,-1 0-1,-1 0 0,1-1 0,-1-1 0,0 1 1,-1-1-1,0 0 0,0-1 0,-1 1 1,0-1-1,0 0 0,5-14 0,-10 21 14,-11 39 92,-2 1 271,2 1 0,1 0 1,2 0-1,2 1 0,2 0 1,0 45-1,4 78-368,0-162 0,0 1 0,0-1 0,0 1 0,0-1 0,0 1 0,0-1 0,0 0 0,0 1 0,-1-1 0,1 1 0,0-1 0,-1 0 0,0 1 0,1-1 0,-1 0 0,1 0 0,-1 1 0,0-1 0,0 0 0,0 0 0,0 0 0,0 0 0,0 0 0,0 0 0,0 0 0,0 0 0,0-1 0,-1 1 0,1 0 0,0-1 0,-1 1 0,1-1 0,0 1 0,-1-1 0,1 1 0,0-1 0,-3 0 0,1 0 0,0-1 0,1 0 0,-1 0 0,1 0 0,0 0 0,-1 0 0,1-1 0,0 1 0,-1-1 0,1 0 0,0 1 0,0-1 0,1 0 0,-1 0 0,0 0 0,1 0 0,-1 0 0,1-1 0,-2-2 0,-5-12 0,1 1 0,0-1 0,2 0 0,0 0 0,1-1 0,0 0 0,2 0 0,0 1 0,1-1 0,1-25 0,1 40-140,-1-1 0,1 1 0,0 0 0,0-1 1,0 1-1,0 0 0,1 0 0,-1 0 0,1 0 0,0 0 0,0 0 0,0 0 0,0 1 1,0-1-1,1 1 0,-1-1 0,1 1 0,0 0 0,0 0 0,3-2 0,7-3-1754,0 1 0,1 0 0,21-6 0,-7 2-1968,14-6-12031</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21.853"/>
    </inkml:context>
    <inkml:brush xml:id="br0">
      <inkml:brushProperty name="width" value="0.025" units="cm"/>
      <inkml:brushProperty name="height" value="0.025" units="cm"/>
    </inkml:brush>
  </inkml:definitions>
  <inkml:trace contextRef="#ctx0" brushRef="#br0">186 51 10250,'0'0'10922,"5"-9"-8824,13-23-267,-18 32-1778,0-1 0,0 1 0,0-1 0,0 1 0,0 0 0,0-1 0,0 1 0,0 0 0,0-1 0,0 1 0,-1 0 0,1-1 0,0 1 0,0 0 0,0-1 0,-1 1 0,1 0 0,0-1 0,0 1 0,-1 0 0,1 0 0,0-1 0,-1 1 0,1 0 0,0 0 0,-1 0 0,1-1 0,0 1 0,-1 0 0,1 0 0,0 0 0,-1 0 0,1 0 0,-1 0 0,1 0 0,0 0 0,-1 0 0,1 0 0,0 0 0,-1 0 0,1 0 0,-1 0 0,1 0 0,0 0 0,-1 0 0,1 0 0,-1 1 0,-20 0 457,7 2-273,0 0 1,0 1 0,0 0 0,0 2 0,1-1-1,0 2 1,0-1 0,0 2 0,1 0 0,-22 18-1,34-26-237,-1 1-1,1-1 0,-1 0 0,1 1 0,0-1 1,-1 0-1,1 1 0,0-1 0,-1 0 0,1 1 0,0-1 1,-1 1-1,1-1 0,0 1 0,0-1 0,0 1 1,-1-1-1,1 1 0,0-1 0,0 1 0,0-1 0,0 1 1,0-1-1,0 1 0,0-1 0,0 1 0,0-1 1,0 1-1,0-1 0,0 1 0,1-1 0,-1 1 0,0-1 1,0 1-1,0-1 0,1 1 0,-1-1 0,0 0 1,1 1-1,-1-1 0,0 1 0,1-1 0,-1 0 0,0 1 1,1-1-1,-1 0 0,1 1 0,-1-1 0,1 0 1,-1 0-1,1 1 0,-1-1 0,1 0 0,-1 0 0,1 0 1,-1 0-1,1 0 0,-1 0 0,1 0 0,-1 0 1,1 0-1,0 0 0,42 1-205,-34-1 58,10 0-114,68 3-1185,-82-3 1340,0 1-1,1 0 1,-1 0-1,0 1 1,0-1-1,0 1 1,0 0-1,-1 0 1,1 1-1,-1 0 1,1-1-1,-1 1 1,6 6-1,-8-8 110,-1 0-1,0 1 1,0-1 0,0 1-1,0-1 1,0 1-1,0-1 1,0 1 0,-1 0-1,1-1 1,-1 1-1,1 0 1,-1 0 0,0-1-1,1 1 1,-1 0 0,0 0-1,0-1 1,0 1-1,0 0 1,-1 0 0,1 0-1,-1 3 1,-1-2 95,0 1 1,0 0-1,0-1 1,0 0-1,0 1 1,-1-1-1,0 0 0,1 0 1,-1 0-1,-4 3 1,-5 2 284,0 1 0,-1-1 0,0-1 0,-24 10 1,27-13-296,4-1-67,0-1 1,0 0-1,0 0 0,0 0 0,-1-1 1,-9 1-1,33-20-4280,37-21-3502,-20 14 1457</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22.290"/>
    </inkml:context>
    <inkml:brush xml:id="br0">
      <inkml:brushProperty name="width" value="0.025" units="cm"/>
      <inkml:brushProperty name="height" value="0.025" units="cm"/>
    </inkml:brush>
  </inkml:definitions>
  <inkml:trace contextRef="#ctx0" brushRef="#br0">72 12 16111,'0'0'2675,"-1"11"384,-27 121 3416,16-81-5132,-12 104-1,18-34-1064,19-172-362,34-81 0,-11 33-810,-27 72 609,-3 5 184,2 0 1,0 1 0,17-31-1,-24 48 96,1 0 0,0 1 0,1-1-1,-1 1 1,1 0 0,-1 0 0,1 0-1,0 0 1,0 0 0,0 0 0,0 1 0,1 0-1,-1-1 1,1 1 0,0 1 0,-1-1-1,1 0 1,0 1 0,0 0 0,0 0 0,0 0-1,0 0 1,0 1 0,0-1 0,8 1-1,-10 1 1,0 0 0,-1 0-1,1 0 1,-1 0-1,1 0 1,-1 0 0,1 0-1,-1 0 1,1 0-1,-1 1 1,0-1 0,0 1-1,0-1 1,0 1-1,0-1 1,0 1 0,0 0-1,0-1 1,-1 1-1,1 0 1,-1 0 0,1-1-1,-1 1 1,0 0-1,1 0 1,-1 0 0,0 0-1,0 0 1,-1-1-1,1 1 1,0 0 0,-1 2-1,1 3 17,-1 0 0,0 0 0,0 0 0,-1 0 0,1 0 0,-2 0 0,-3 10 0,0-8 207,0-1 0,-1 1 1,0-1-1,0 0 0,-1 0 1,0-1-1,-9 7 0,13-11-166,-1 1 0,0-1 0,0 0 0,0-1 0,0 1 0,0-1 0,0 0 0,-1 0-1,1-1 1,-1 1 0,1-1 0,-1 0 0,0-1 0,-10 0 0,15 0-146,1 0 0,-1 0 1,1-1-1,-1 1 0,1 0 0,-1-1 1,1 1-1,-1-1 0,1 1 0,0-1 1,-1 1-1,1-1 0,0 1 0,0-1 1,-1 1-1,1-1 0,0 1 0,0-1 1,0 1-1,-1-1 0,1 0 0,0 1 1,0-1-1,0 1 0,0-1 0,0 1 1,0-1-1,0 0 0,0 1 0,1-1 1,-1 1-1,0-1 0,0 1 0,0-1 1,1 0-1,-1 1 0,0-1 0,0 1 1,1-1-1,11-23-5087,4 6-537,4-1-2946</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22.636"/>
    </inkml:context>
    <inkml:brush xml:id="br0">
      <inkml:brushProperty name="width" value="0.025" units="cm"/>
      <inkml:brushProperty name="height" value="0.025" units="cm"/>
    </inkml:brush>
  </inkml:definitions>
  <inkml:trace contextRef="#ctx0" brushRef="#br0">41 112 19442,'0'0'12764,"12"0"-12459,2-1-292,-1-1 1,1-1-1,-1 0 1,21-7-1,-27 8-59,0-1 1,-1 0-1,1-1 0,0 1 0,-1-1 0,0 0 0,0-1 0,0 1 1,-1-1-1,0-1 0,1 1 0,4-7 0,-10 11 44,1 0 0,0 1 1,-1-1-1,1 1 0,-1-1 0,1 0 0,-1 0 0,1 1 0,-1-1 0,0 0 0,1 0 0,-1 0 0,0 1 0,0-1 1,0 0-1,1 0 0,-1 0 0,0 0 0,0 1 0,0-1 0,0 0 0,0 0 0,-1 0 0,1 0 0,0 0 0,0 1 1,0-1-1,-1 0 0,1 0 0,0 1 0,-2-3 0,1 2 4,-1 1-1,1-1 1,-1 0 0,0 1-1,1-1 1,-1 1-1,0-1 1,1 1 0,-1 0-1,0 0 1,0 0-1,1 0 1,-1 0 0,-2 0-1,-5 1 36,0 0-1,1 1 1,-1 0-1,1 0 0,-12 6 1,7-1 11,1 1 0,0 1 0,1-1 1,0 2-1,0 0 0,-10 12 0,16-16-27,0 0-1,0 1 1,1-1-1,0 1 1,0 0-1,0 1 0,1-1 1,0 1-1,1-1 1,-1 1-1,2 0 1,-3 11-1,4-17-135,0 0 1,1 0-1,-1 0 0,0 0 1,1 0-1,-1 0 0,1 0 0,-1 0 1,1 0-1,0-1 0,0 1 1,0 0-1,0 0 0,0-1 1,0 1-1,0-1 0,0 1 0,1-1 1,-1 1-1,1-1 0,-1 0 1,1 0-1,0 0 0,-1 0 1,1 0-1,0 0 0,0 0 1,-1 0-1,1-1 0,0 1 0,0-1 1,4 1-1,7 2-1812,0-2 0,0 1 1,24-2-1,-27 0 650,24 0-8375</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22.964"/>
    </inkml:context>
    <inkml:brush xml:id="br0">
      <inkml:brushProperty name="width" value="0.025" units="cm"/>
      <inkml:brushProperty name="height" value="0.025" units="cm"/>
    </inkml:brush>
  </inkml:definitions>
  <inkml:trace contextRef="#ctx0" brushRef="#br0">132 36 15663,'0'0'11200,"-9"-6"-9620,-25-18-518,33 23-1020,-1 0-1,1 1 0,0-1 1,0 1-1,0-1 1,-1 1-1,1 0 0,0-1 1,0 1-1,-1 0 1,1 0-1,0 0 0,-1 0 1,1 0-1,0 0 1,-1 0-1,1 0 0,0 1 1,0-1-1,-1 0 1,1 1-1,0-1 0,0 1 1,0-1-1,-1 1 1,1 0-1,0 0 0,0-1 1,-2 3-1,-19 28 709,21-29-638,-3 5-35,0-1 0,1 1 0,0 0 0,0 0 1,1 0-1,0 1 0,0-1 0,1 0 1,0 1-1,0-1 0,0 1 0,1-1 1,0 1-1,2 10 0,-1-16-100,0 0 1,0-1-1,0 1 1,0-1-1,0 0 0,0 1 1,0-1-1,0 0 1,1 0-1,-1 1 0,1-1 1,-1 0-1,0 0 1,1-1-1,0 1 0,-1 0 1,1 0-1,-1-1 1,1 1-1,0-1 0,0 1 1,-1-1-1,3 0 0,47 3-1361,-42-3 967,54-7-6026,-22-6-3075,-12-3-4688</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23.342"/>
    </inkml:context>
    <inkml:brush xml:id="br0">
      <inkml:brushProperty name="width" value="0.025" units="cm"/>
      <inkml:brushProperty name="height" value="0.025" units="cm"/>
    </inkml:brush>
  </inkml:definitions>
  <inkml:trace contextRef="#ctx0" brushRef="#br0">35 1 15503,'0'0'10922,"-7"59"-8296,-1-33-800,0 1-705,1 0-768,3-3-225,4-3-128,0-5-96,0-7-769,0-4-384,4-5-161,3 0-896,-4-6-833,-1-10-1569,-2-10-2595</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23.759"/>
    </inkml:context>
    <inkml:brush xml:id="br0">
      <inkml:brushProperty name="width" value="0.025" units="cm"/>
      <inkml:brushProperty name="height" value="0.025" units="cm"/>
    </inkml:brush>
  </inkml:definitions>
  <inkml:trace contextRef="#ctx0" brushRef="#br0">0 0 15246,'0'0'12236,"32"59"-17841,-19-49-1442</inkml:trace>
  <inkml:trace contextRef="#ctx0" brushRef="#br0" timeOffset="1">239 154 8520,'0'0'17302,"-10"7"-14905,1-1-1997,1 1 0,0 0 1,0 0-1,1 1 0,-11 14 1,15-18-298,0 1 0,0-1 1,0 1-1,1 0 1,0 0-1,0 0 1,0 0-1,1 0 1,0 1-1,0-1 1,0 0-1,0 1 1,1-1-1,0 1 0,1 9 1,0-13-99,-1 0 1,1 0-1,-1-1 0,1 1 1,0 0-1,0-1 0,0 1 1,0-1-1,0 1 0,0-1 1,1 1-1,-1-1 0,0 0 1,1 0-1,-1 0 0,1 1 1,-1-1-1,1 0 0,0-1 1,-1 1-1,1 0 0,0 0 1,-1-1-1,1 1 0,0-1 1,0 0-1,0 1 0,0-1 1,-1 0-1,1 0 0,0 0 1,0 0-1,0-1 0,2 1 1,1-1-4,1 1 1,-1-1 0,1 0 0,-1-1 0,0 1 0,1-1 0,-1 0 0,0 0 0,0-1 0,6-3 0,-4 0-63,1-1 1,-2 1-1,1-1 0,-1 0 1,0-1-1,-1 1 1,0-1-1,0-1 1,0 1-1,-1 0 1,-1-1-1,1 0 0,-1 0 1,-1 0-1,0 0 1,0 0-1,-1-1 1,1-11-1,-2 21 65,0 0 0,0 0 0,0 0 0,0-1 0,0 1 0,0 0 0,0 0 0,0 0 0,0-1 0,0 1 0,0 0 0,0 0 0,0 0 0,0-1 0,0 1 0,0 0 0,0 0 0,0-1 0,0 1 0,0 0 0,0 0 0,0 0 0,0 0 0,-1-1 0,1 1 0,0 0 0,0 0 0,0 0 0,0 0 0,0-1 0,-1 1 0,1 0 0,0 0 0,0 0 0,0 0 0,-1 0 0,1 0 0,0 0 0,0 0 0,0 0 0,-1 0 0,1-1 1,0 1-1,0 0 0,0 0 0,-1 0 0,-10 8 341,-7 14 198,14-14-465,1 1-1,-1 0 1,1-1-1,1 1 0,0 0 1,0 1-1,1-1 1,0 0-1,0 0 0,2 17 1,-1-22-173,1 0 1,0 0-1,0 0 1,0 0-1,0 0 0,1 0 1,0 0-1,0-1 1,0 1-1,0-1 1,3 5-1,-2-5-334,0 0 0,-1-1 0,1 0 1,0 1-1,0-1 0,0 0 0,0-1 0,1 1 0,-1 0 0,0-1 1,1 0-1,-1 0 0,1 0 0,5 1 0,14-1-6485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25.530"/>
    </inkml:context>
    <inkml:brush xml:id="br0">
      <inkml:brushProperty name="width" value="0.025" units="cm"/>
      <inkml:brushProperty name="height" value="0.025" units="cm"/>
    </inkml:brush>
  </inkml:definitions>
  <inkml:trace contextRef="#ctx0" brushRef="#br0">361 890 18257,'0'0'1826,"10"-13"-833,17-16-641,1 0 0,1 2 0,65-46-1,124-68 189,-169 111-539,796-443-967,-815 458 583,-5 2-544,1 0 1,1 2-1,37-11 1,-55 23-3053,-16 9 1992,-15 10-220,-22 11-1595,-66 35-1,45-34 3904,-1-2 0,-2-4 0,0-2 0,-72 14 0,124-34 241,0-1-1,0-1 1,0 0 0,0-1 0,0-1-1,0 0 1,-16-3 0,29 3-56,-1-1-1,0 0 1,0 0 0,0 0 0,1-1-1,-1 1 1,1-1 0,-1 0 0,1 0-1,0 0 1,-1 0 0,1-1 0,0 1-1,1-1 1,-1 0 0,0 0-1,1 0 1,-1 0 0,1 0 0,0-1-1,0 1 1,0 0 0,1-1 0,-1 0-1,1 1 1,0-1 0,0 0 0,0 0-1,1 0 1,-1 1 0,1-1 0,0 0-1,0-6 1,1 0 1174,0-9 587,-1 19-2004,0-1 0,0 1-1,0 0 1,0 0 0,0 0 0,0-1 0,0 1 0,0 0 0,0 0 0,0 0 0,0-1 0,0 1-1,0 0 1,0 0 0,0 0 0,0-1 0,-1 1 0,1 0 0,0 0 0,0 0 0,0 0 0,0-1-1,0 1 1,-1 0 0,1 0 0,0 0 0,0 0 0,0 0 0,0 0 0,-1-1 0,1 1-1,0 0 1,0 0 0,0 0 0,0 0 0,-1 0 0,1 0 0,0 0 0,0 0 0,-1 0 0,1 0-1,0 0 1,0 0 0,0 0 0,-1 0 0,1 0 0,0 0 0,0 0 0,0 0 0,-1 0 0,1 1-1,0-1 1,0 0 0,0 0 0,0 0 0,-1 0 0,1 0 0,0 1 0,-136 102 191,47-32-159,-631 449 2061,706-509-2098,4-4-19,0 0 0,1 1 0,-1 0 0,-12 16 0,21-24-23,1 1-1,0-1 0,0 0 1,0 0-1,-1 0 0,1 1 1,0-1-1,0 0 1,0 0-1,0 1 0,-1-1 1,1 0-1,0 0 0,0 1 1,0-1-1,0 0 1,0 0-1,0 1 0,0-1 1,0 0-1,0 0 1,0 1-1,0-1 0,0 0 1,0 1-1,0-1 0,0 0 1,0 0-1,0 1 1,0-1-1,0 0 0,1 0 1,-1 1-1,0-1 0,0 0 1,0 0-1,0 0 1,1 1-1,-1-1 0,0 0 1,0 0-1,0 0 1,1 1-1,-1-1 0,0 0 1,0 0-1,0 0 0,1 0 1,20 2-148,24-9 44,191-57 234,85-20-300,-70 41-6253,-141 24-1405</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01.179"/>
    </inkml:context>
    <inkml:brush xml:id="br0">
      <inkml:brushProperty name="width" value="0.025" units="cm"/>
      <inkml:brushProperty name="height" value="0.025" units="cm"/>
    </inkml:brush>
  </inkml:definitions>
  <inkml:trace contextRef="#ctx0" brushRef="#br0">49 118 11819,'0'0'8969,"-49"-29"-4485,50 29-3843,22 1-225,11 6 257,13-4-193,7-3-416,6 0 32,5 0-320,1-12-1538,-3-3-832,-4-5-994,-8-4-1825,-7-5-5829</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24.450"/>
    </inkml:context>
    <inkml:brush xml:id="br0">
      <inkml:brushProperty name="width" value="0.025" units="cm"/>
      <inkml:brushProperty name="height" value="0.025" units="cm"/>
    </inkml:brush>
  </inkml:definitions>
  <inkml:trace contextRef="#ctx0" brushRef="#br0">21 0 13261,'0'0'15048,"-1"9"-13969,-2 15-737,-13 186 2695,16-208-3036,0 1-1,0-1 1,0 0-1,0 0 1,0 1-1,0-1 1,1 0-1,-1 1 1,1-1-1,-1 0 1,1 0-1,0 0 1,0 0-1,0 0 1,0 0-1,1 0 1,-1 0-1,0 0 1,1 0-1,-1-1 1,1 1-1,0 0 1,0-1-1,-1 0 1,1 1-1,0-1 1,0 0-1,0 0 1,0 0-1,1 0 1,-1 0-1,0 0 1,0-1 0,0 1-1,1-1 1,-1 0-1,0 0 1,5 0-1,-1 0-7,0-1 1,0 1-1,0-2 0,-1 1 1,1-1-1,0 1 0,0-2 1,-1 1-1,1-1 0,-1 1 1,0-2-1,0 1 0,0 0 1,6-6-1,2-5-193,-1 0 0,0-1-1,0 0 1,-2-1 0,14-26 0,-32 65 573,0 1 1,-6 46 0,13-65-378,-1 4 40,1 0 0,0-1 0,0 1 0,1 0 0,0 0 0,1 10 0,0-17-63,-1-1-1,1 1 0,0 0 0,-1 0 1,1 0-1,0-1 0,0 1 1,0 0-1,0-1 0,0 1 0,1-1 1,-1 0-1,0 1 0,1-1 1,-1 0-1,1 1 0,-1-1 0,1 0 1,0 0-1,-1-1 0,1 1 0,0 0 1,0 0-1,-1-1 0,1 1 1,0-1-1,0 0 0,0 1 0,0-1 1,0 0-1,0 0 0,0 0 1,2-1-1,-2 1-418,1 1 1,-1-2 0,1 1-1,0 0 1,-1-1-1,1 1 1,-1-1 0,1 0-1,-1 1 1,1-1-1,3-3 1,-4 3-495,0-1 0,0 0 0,0 0 0,0 0 1,-1 0-1,1 0 0,-1 0 0,1 0 0,-1-1 0,0 1 0,2-5 0,4-15-11402</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24.812"/>
    </inkml:context>
    <inkml:brush xml:id="br0">
      <inkml:brushProperty name="width" value="0.025" units="cm"/>
      <inkml:brushProperty name="height" value="0.025" units="cm"/>
    </inkml:brush>
  </inkml:definitions>
  <inkml:trace contextRef="#ctx0" brushRef="#br0">0 1 20211,'0'0'10538,"48"38"-28987</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25.153"/>
    </inkml:context>
    <inkml:brush xml:id="br0">
      <inkml:brushProperty name="width" value="0.025" units="cm"/>
      <inkml:brushProperty name="height" value="0.025" units="cm"/>
    </inkml:brush>
  </inkml:definitions>
  <inkml:trace contextRef="#ctx0" brushRef="#br0">9 112 20788,'3'-8'2968,"0"-1"-2377,1 1 1,0 1-1,1-1 0,0 0 1,0 1-1,0 0 0,1 0 1,8-7-1,-12 12-459,0-1 0,1 1-1,0-1 1,0 1 0,-1 0 0,1 0-1,0 0 1,1 1 0,-1-1 0,0 1-1,0-1 1,1 1 0,-1 0 0,1 1-1,-1-1 1,1 0 0,-1 1 0,1 0-1,0 0 1,-1 0 0,1 0 0,-1 1-1,1-1 1,-1 1 0,1 0 0,-1 0-1,4 1 1,-6 0-132,1-1 0,-1 0 0,1 1 0,-1-1 0,0 0 0,0 1 0,0-1 0,0 1 0,0 0 0,0-1 0,0 1 0,-1 0 0,1 0 0,-1 0 0,1-1 0,-1 1 0,0 0 0,1 0 0,-1 0 0,0 0 0,0 0 0,0-1 0,-1 1 0,1 0 0,-1 2 0,0 3 0,0 1 0,-1-1 0,0 0 0,0-1 0,-5 12 0,-7 6 0,-1-1 0,-24 28 0,25-35 0,1 1 0,1 1 0,0-1 0,2 2 0,-13 27 0,22-45 0,1 0 0,-1 1 0,1-1 0,-1 0 0,1 1 0,0-1 0,-1 0 0,1 0 0,0 1 0,0-1 0,0 0 0,0 1 0,0-1 0,0 1 0,0-1 0,0 0 0,0 1 0,1-1 0,-1 0 0,1 0 0,-1 1 0,1-1 0,-1 0 0,1 0 0,0 0 0,-1 0 0,1 1 0,1 0 0,0-1 0,0 0 0,0 0 0,1 0 0,-1-1 0,0 1 0,0 0 0,1-1 0,-1 0 0,1 1 0,-1-1 0,0 0 0,1 0 0,-1 0 0,4-1 0,10-2 0,0-1 0,1 0 0,22-10 0,6-2-924,-20 7-966,0-1 1,27-14-1,-52 24 1380,1 0 0,0-1 1,-1 1-1,1-1 0,0 1 0,-1-1 0,1 1 1,0-1-1,-1 0 0,1 1 0,-1-1 0,1 0 1,-1 1-1,1-1 0,-1 0 0,0 0 0,1 0 0,-1 1 1,0-1-1,0 0 0,1-1 0,-1-5-8747</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25.525"/>
    </inkml:context>
    <inkml:brush xml:id="br0">
      <inkml:brushProperty name="width" value="0.025" units="cm"/>
      <inkml:brushProperty name="height" value="0.025" units="cm"/>
    </inkml:brush>
  </inkml:definitions>
  <inkml:trace contextRef="#ctx0" brushRef="#br0">0 17 10346,'0'0'15951,"62"-16"-15887,-21 16-160,0 0-1185,2 1-1570,-3-1-1313,-5 0-4036</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26.013"/>
    </inkml:context>
    <inkml:brush xml:id="br0">
      <inkml:brushProperty name="width" value="0.025" units="cm"/>
      <inkml:brushProperty name="height" value="0.025" units="cm"/>
    </inkml:brush>
  </inkml:definitions>
  <inkml:trace contextRef="#ctx0" brushRef="#br0">94 332 12556,'0'0'11744,"-11"6"-9662,2-1-1716,1 0-1,0 0 1,0 1-1,1 0 1,-9 8-1,13-11-265,1 0 0,-1 1 0,1-1 0,-1 1 1,1-1-1,0 1 0,1 0 0,-1 0 0,0 0 0,1 0 0,0 0 0,0 0 0,0 0 0,1 0 0,-1 0 1,1 0-1,0 1 0,1 5 0,-1-9-96,0 0 0,0 0 0,0 0-1,1 0 1,-1 0 0,0 0 0,1 0 0,-1 0 0,1 0 0,-1 0 0,1 0 0,0 0 0,-1 0-1,1-1 1,0 1 0,-1 0 0,1 0 0,0 0 0,0-1 0,0 1 0,0-1 0,0 1 0,0-1-1,0 1 1,0-1 0,1 1 0,1 0-10,1 0-1,-1-1 1,0 0 0,1 0-1,-1 0 1,0 0-1,0 0 1,1 0 0,3-2-1,0 1-78,1-1 0,-1-1 0,0 1-1,1-1 1,-1-1 0,0 1 0,9-7-1,-6 1-175,-1-1-1,1 0 1,-1 0 0,8-13-1,-13 18 227,-1-1 0,0 1-1,0-1 1,0 1 0,0-1 0,-1 0 0,0 0-1,-1 0 1,1-1 0,-1 1 0,1-7 0,-19 64 600,16-46-482,1 0 0,-1-1 1,1 1-1,0 0 0,0 0 0,0 0 0,0 0 0,1 0 0,0-1 0,0 1 0,1 0 0,2 6 0,-3-9-69,0-1 1,0 1-1,1 0 1,-1-1 0,1 1-1,0-1 1,-1 0-1,1 1 1,0-1-1,0 0 1,0 0-1,0 0 1,0 0 0,0 0-1,0-1 1,0 1-1,0 0 1,0-1-1,0 0 1,0 0 0,1 1-1,-1-1 1,0 0-1,0-1 1,0 1-1,1 0 1,-1-1-1,0 1 1,4-2 0,0-1-36,1 1 0,-1-1 0,0-1 0,0 1 0,0-1 0,0 0 1,-1 0-1,0-1 0,1 0 0,-2 0 0,1 0 0,4-6 0,7-11-262,25-40-1,-27 36 282,-1 0 0,0-1 0,-3 0 0,0-1 0,-1 0 0,-2-1-1,-1 1 1,-1-1 0,1-33 0,-15 72 984,-2 11-814,2-1-1,0 2 1,1-1-1,1 1 1,1 0-1,2 1 1,-4 27-1,4-6 205,2 0 0,6 82 0,5-88-372,1-22 0,-10-16 0,1 0 0,-1 0 0,0 0 0,1 0 0,-1 0 0,0 0 0,1 1 0,-1-1 0,0 0 0,1 0 0,-1 0 0,1 0 0,-1 0 0,0 0 0,1-1 0,-1 1 0,0 0 0,1 0 0,-1 0 0,1 0 0,-1 0 0,0 0 0,1-1 0,-1 1 0,0 0 0,0 0 0,1 0 0,-1-1 0,0 1 0,1 0 0,-1-1 0,0 1 0,0 0 0,0 0 0,1-1 0,-1 1 0,0 0 0,0-1 0,0 0 0,4-8-23,-2 0 1,1 0-1,-1 0 0,-1-1 1,0 1-1,0-1 1,0 0-1,-2 1 0,-1-16 1,1 1-19,-6-28-121,6 49 155,0 0 0,1 0 0,-1 1 0,0-1 0,-1 0 0,1 1 0,0-1-1,-1 1 1,0-1 0,1 1 0,-1 0 0,0 0 0,0 0 0,0 0-1,0 0 1,-4-2 0,6 4 6,0 0 0,0 0 1,0 0-1,-1-1 0,1 1 0,0 0 0,0 0 0,0 0 0,-1 0 1,1 0-1,0 0 0,0 0 0,0 0 0,-1 0 0,1 0 0,0 0 0,0 0 1,0 0-1,0 0 0,-1 0 0,1 0 0,0 1 0,0-1 0,0 0 1,-1 0-1,1 0 0,0 0 0,0 0 0,0 0 0,0 0 0,0 1 0,-1-1 1,1 0-1,0 0 0,0 0 0,0 0 0,0 1 0,0-1 0,0 0 1,0 0-1,0 0 0,-1 0 0,1 1 0,0-1 0,0 0 0,0 0 0,0 0 1,0 1-1,0-1 0,0 0 0,0 0 0,0 0 0,0 1 0,0-1 1,1 0-1,-1 0 0,0 0 0,0 1 0,0-1 0,0 0 0,0 0 1,0 0-1,0 0 0,0 1 0,0-1 0,1 0 0,-1 0 0,0 0 0,6 15 72,0-9-62,-1 0 0,1-1 0,0 1 0,0-2 0,0 1 0,1 0 0,0-1 0,-1-1 0,2 1 0,-1-1 0,0 0 0,1 0 0,-1-1 0,1 0 0,0-1 1,-1 0-1,16 1 0,-14-1-20,1-1 1,-1 0 0,0-1 0,0 0 0,0 0 0,0-1-1,0 0 1,-1-1 0,1 0 0,-1 0 0,1 0 0,-1-1-1,0-1 1,0 1 0,7-7 0,-14 11 11,2-3 22,1 0 0,-1 0 0,0 0-1,1 0 1,-1 0 0,-1-1 0,1 0-1,0 1 1,-1-1 0,0 0 0,0 0 0,0 0-1,2-5 1,-32 51 196,24-33-219,0 0 0,1 0 0,0 1 0,0-1 0,1 1 0,1-1 0,0 1 0,0 0 0,0-1 0,1 1 0,1 0 0,0 0 0,0-1 0,4 15 0,-4-23-50,-1 0-1,1 1 1,-1-1 0,1 0-1,0 1 1,0-1-1,-1 0 1,1 0 0,0 0-1,0 0 1,0 0 0,0 0-1,0 0 1,1 0-1,-1 0 1,0-1 0,0 1-1,1 0 1,-1-1 0,0 1-1,1-1 1,-1 1-1,0-1 1,1 0 0,-1 1-1,1-1 1,-1 0 0,0 0-1,1 0 1,-1 0-1,1 0 1,-1-1 0,0 1-1,1 0 1,-1-1 0,1 1-1,-1-1 1,2 0-1,0-1-233,0 1 0,0-1-1,0 0 1,0-1-1,0 1 1,0-1-1,0 1 1,-1-1-1,0 0 1,1 0-1,-1 0 1,0 0-1,3-6 1,12-49-10665,-11 21 2285</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26.355"/>
    </inkml:context>
    <inkml:brush xml:id="br0">
      <inkml:brushProperty name="width" value="0.025" units="cm"/>
      <inkml:brushProperty name="height" value="0.025" units="cm"/>
    </inkml:brush>
  </inkml:definitions>
  <inkml:trace contextRef="#ctx0" brushRef="#br0">1 1 12812,'0'0'17040</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26.683"/>
    </inkml:context>
    <inkml:brush xml:id="br0">
      <inkml:brushProperty name="width" value="0.025" units="cm"/>
      <inkml:brushProperty name="height" value="0.025" units="cm"/>
    </inkml:brush>
  </inkml:definitions>
  <inkml:trace contextRef="#ctx0" brushRef="#br0">158 8 19218,'0'0'5750,"-10"-2"-3135,9 2-2604,-7-2 465,-1 1 1,-1 0-1,1 0 1,0 1-1,-10 0 1,16 1-358,-1-1 1,0 1-1,1 0 1,-1 0-1,0 0 1,1 1 0,-1-1-1,1 1 1,0 0-1,-1 0 1,1 0-1,0 0 1,0 1-1,1-1 1,-1 1 0,0 0-1,1 0 1,-3 3-1,3-3-116,-1 0 1,1 1-1,0 0 0,0-1 0,1 1 0,-1 0 0,1-1 0,0 1 1,0 0-1,0 0 0,0 0 0,1 0 0,-1 0 0,1 1 0,0-1 1,1 5-1,0-7-4,0 0 1,-1 1 0,1-1-1,0 0 1,0 0 0,0 0-1,1 0 1,-1 0-1,0 0 1,1-1 0,-1 1-1,1 0 1,0-1 0,0 1-1,-1-1 1,1 1 0,0-1-1,0 0 1,0 0 0,0 0-1,1 0 1,-1 0-1,0 0 1,0-1 0,1 1-1,-1-1 1,0 0 0,0 1-1,4-1 1,8 0-54,0 0 1,0-1-1,0-1 1,0 0-1,0-1 1,0-1-1,-1 0 1,0 0-1,1-2 1,13-7-1,56-19-152,-83 32 209,1 0 1,-1-1-1,1 1 1,0 0-1,-1 0 1,1 0-1,0-1 1,-1 1-1,1 0 1,-1 0-1,1 0 1,0 0-1,-1 0 0,1 0 1,0 0-1,-1 0 1,1 0-1,0 0 1,-1 1-1,1-1 1,-1 0-1,1 0 1,0 1-1,-1-1 1,1 0-1,-1 1 1,1-1-1,-1 0 1,1 1-1,-1-1 1,1 1-1,-1-1 1,1 1-1,-1-1 1,0 1-1,1-1 1,-1 2-1,1 26 277,-1 1-16,0-28-260,0 0 0,0 0 0,0 0-1,1-1 1,-1 1 0,0 0 0,1-1 0,-1 1 0,1 0-1,-1-1 1,1 1 0,-1 0 0,1-1 0,-1 1 0,1-1-1,-1 1 1,1-1 0,0 1 0,-1-1 0,1 1 0,0-1-1,0 0 1,-1 1 0,1-1 0,0 0 0,0 0 0,-1 0-1,1 1 1,0-1 0,1 0 0,8 0-140,-1 0-1,1-1 1,0 0-1,-1-1 1,1 0 0,-1 0-1,0-1 1,0 0 0,10-5-1,4-1-58,-22 8 206,0 1-1,0-1 0,0 0 1,0 1-1,0-1 0,1 1 1,-1 0-1,0-1 0,0 1 1,0 0-1,0 0 0,1 0 1,-1 0-1,0 0 0,0 0 1,1 0-1,-1 0 0,0 0 1,0 1-1,0-1 0,0 0 1,1 1-1,-1-1 0,0 1 1,0-1-1,1 2 0,3 13-876,-3-1-3046,-2-3-1492</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28.568"/>
    </inkml:context>
    <inkml:brush xml:id="br0">
      <inkml:brushProperty name="width" value="0.025" units="cm"/>
      <inkml:brushProperty name="height" value="0.025" units="cm"/>
    </inkml:brush>
  </inkml:definitions>
  <inkml:trace contextRef="#ctx0" brushRef="#br0">38 144 1730,'0'0'2685,"9"-5"-2642,19-7-97,39-19 4290,-60 28-3071,-1-1 1,0 1-1,0-1 1,-1-1-1,1 1 1,-1-1-1,10-10 1,-14 14-893,-1 0 1,1 1-1,0-1 0,-1 0 1,1 0-1,0 0 1,-1 0-1,1 0 1,-1 0-1,0 0 0,1 0 1,-1 0-1,0 0 1,1 0-1,-1 0 1,0 0-1,0 0 0,0-1 1,0 1-1,0 0 1,0 0-1,0 0 1,0 0-1,-1 0 0,1 0 1,-1-2-1,0 2-138,0 0-1,0 0 0,-1 0 0,1 1 1,0-1-1,0 0 0,-1 1 1,1-1-1,0 1 0,-1-1 1,1 1-1,0 0 0,-1-1 0,1 1 1,-1 0-1,1 0 0,-2 0 1,-5 0-75,1 1 0,0 0 0,0 0 0,0 0 1,0 1-1,0 0 0,-8 3 0,1 2 241,0 2-1,1-1 0,-17 15 0,26-20-204,0 0 1,1 1-1,0-1 0,-1 1 0,1 0 0,0 0 0,1 0 0,-1 0 0,1 0 0,0 0 0,0 1 1,0-1-1,0 1 0,1 0 0,-1 6 0,2-10-90,0 0-1,0 0 1,1 0 0,-1 0-1,0-1 1,1 1 0,-1 0-1,1 0 1,-1 0 0,1 0-1,0-1 1,-1 1 0,1 0-1,0-1 1,-1 1 0,1 0-1,0-1 1,0 1 0,0-1-1,-1 1 1,1-1 0,0 0-1,0 1 1,0-1 0,0 0-1,0 0 1,0 1 0,0-1-1,0 0 1,0 0 0,0 0-1,0 0 1,0 0 0,0 0-1,1-1 1,40-3 68,-27 1-151,1-2 1,-1 0-1,-1-1 1,1 0-1,-1-1 0,0 0 1,0-2-1,-1 1 1,0-2-1,-1 0 1,0 0-1,-1-1 1,0 0-1,16-22 1,-21 16 167,-16 20 213,-18 24 171,19-14-237,1 1-1,-12 26 1,19-36-194,-1 0 0,0 0 0,1 0 0,0 1 1,0-1-1,0 0 0,1 1 0,-1-1 0,1 0 1,0 1-1,0-1 0,1 0 0,-1 1 1,1-1-1,2 6 0,-2-9-45,0 0-1,0 1 1,0-1 0,1 0 0,-1 1-1,1-1 1,-1 0 0,1 0-1,-1 0 1,1 0 0,-1-1-1,1 1 1,0 0 0,0-1-1,-1 1 1,1-1 0,0 0 0,0 1-1,0-1 1,-1 0 0,4 0-1,44-1-875,-42 0 523,0 0-371,1 0 1,-1 0-1,1-1 0,-1 0 0,10-4 0,16-11-6526,-12 1-1403</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29.110"/>
    </inkml:context>
    <inkml:brush xml:id="br0">
      <inkml:brushProperty name="width" value="0.025" units="cm"/>
      <inkml:brushProperty name="height" value="0.025" units="cm"/>
    </inkml:brush>
  </inkml:definitions>
  <inkml:trace contextRef="#ctx0" brushRef="#br0">25 41 8840,'0'0'13053,"4"-8"-11030,12-24-32,-14 44 2160,-5 13-3711,-14 19 224,13-35-550,0-1 0,0 1 0,1-1 1,0 1-1,0 0 0,1 0 0,1 0 0,-1 0 1,2 0-1,-1 1 0,2 13 0,-1-22-109,1-1 1,0 1-1,-1 0 0,1 0 1,0 0-1,0-1 0,0 1 1,0 0-1,0-1 0,-1 1 1,1-1-1,0 1 0,0-1 1,0 0-1,1 1 0,-1-1 1,0 0-1,0 0 0,0 1 1,0-1-1,0 0 0,0 0 1,0 0-1,0 0 0,0-1 1,2 1-1,30-5 70,-18 0-229,-1 0 0,0-1 1,0-1-1,-1 0 0,0-1 0,21-16 1,66-63-426,-96 90 1419,-3 9-448,-3 27-344,0-20-63,6-8-2012,7-8-5229,-3-3-3138</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30.107"/>
    </inkml:context>
    <inkml:brush xml:id="br0">
      <inkml:brushProperty name="width" value="0.025" units="cm"/>
      <inkml:brushProperty name="height" value="0.025" units="cm"/>
    </inkml:brush>
  </inkml:definitions>
  <inkml:trace contextRef="#ctx0" brushRef="#br0">77 227 3171,'0'0'7223,"6"-10"-3881,1 1-2307,-4 6-677,0 0-1,-1 0 1,1-1 0,-1 1-1,0-1 1,0 1 0,-1-1 0,1 0-1,-1 0 1,1 0 0,0-6-1,-2 10-214,0 0 0,0-1 0,1 1 0,-1 0 0,0-1-1,0 1 1,0-1 0,0 1 0,0 0 0,0-1 0,0 1-1,0 0 1,0-1 0,0 1 0,0-1 0,0 1 0,0 0-1,-1-1 1,1 1 0,0 0 0,0-1 0,0 1 0,0 0-1,-1-1 1,1 1 0,0 0 0,0-1 0,-1 1 0,1 0-1,0 0 1,-1-1 0,1 1 0,0 0 0,0 0 0,-1 0-1,1-1 1,0 1 0,-1 0 0,0 0 0,-18 5 1291,-16 18-1081,29-19-187,1 2-1,1-1 1,-1 0 0,1 1 0,0 0 0,0 0-1,1 0 1,-1 1 0,2-1 0,-1 1-1,1-1 1,0 1 0,0 0 0,0 0 0,1 0-1,0 0 1,1 7 0,0-13-157,0 0 0,0 0 0,0-1 0,1 1 0,-1 0 0,0-1 0,1 1 0,-1 0 0,1-1 0,-1 1 0,1 0 0,-1-1 0,1 1 0,-1-1 0,1 1 0,0-1 0,-1 1 0,1-1 0,0 0 0,-1 1 0,1-1 0,0 0 0,-1 1 0,1-1 0,0 0-1,0 0 1,0 0 0,-1 1 0,1-1 0,0 0 0,0 0 0,-1 0 0,1 0 0,1-1 0,29-1 104,-15-3-134,0 0 1,-1-1-1,0 0 0,0-1 0,0-1 0,-1-1 1,0 0-1,-1-1 0,0 0 0,-1-1 1,0 0-1,0-1 0,-1 0 0,-1-1 1,0 0-1,-1-1 0,14-25 0,-7-11 64,-15 47-30,0 0 0,-1 0 0,1 0 1,-1 0-1,0 0 0,1 0 0,-1 0 0,-1 0 0,1 0 1,0 0-1,-1 0 0,1 0 0,-1 0 0,-2-4 1,3 7-12,-1-1 0,1 0 0,-1 1 1,1-1-1,-1 1 0,0-1 0,1 1 1,-1 0-1,0-1 0,1 1 0,-1 0 1,0-1-1,1 1 0,-1 0 0,0 0 1,0 0-1,1 0 0,-1-1 0,0 1 1,0 0-1,0 0 0,1 1 0,-1-1 1,0 0-1,0 0 0,1 0 0,-1 0 1,0 1-1,0-1 0,1 0 0,-1 1 1,0-1-1,1 0 0,-1 1 0,0-1 1,1 1-1,-1-1 0,1 1 0,-1-1 1,1 1-1,-1 0 0,1-1 0,-1 1 1,1 0-1,-1-1 0,1 2 0,-21 32 101,16-23-45,0 1 0,1-1 1,1 1-1,0-1 1,1 1-1,0 0 0,1 0 1,0 0-1,1 19 0,1-26-139,0 0-1,-1 0 0,2 0 0,-1 0 0,1 0 1,-1-1-1,1 1 0,0-1 0,1 1 0,-1-1 1,4 5-1,-3-6-279,0 0 0,0 0 0,0-1 0,0 1 0,1-1 0,-1 1 0,1-1 0,-1 0-1,1 0 1,0 0 0,0-1 0,0 0 0,0 1 0,8 0 0,20 0-6675</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01.536"/>
    </inkml:context>
    <inkml:brush xml:id="br0">
      <inkml:brushProperty name="width" value="0.025" units="cm"/>
      <inkml:brushProperty name="height" value="0.025" units="cm"/>
    </inkml:brush>
  </inkml:definitions>
  <inkml:trace contextRef="#ctx0" brushRef="#br0">42 0 15375,'0'0'3139,"-2"9"-1399,-10 38-499,2 0 0,2 1 0,2 0 1,3 1-1,4 93 0,0-136-1221,-1 0 1,1 1-1,0-1 0,0 0 0,1 0 1,0 0-1,0 0 0,0 0 1,1 0-1,0 0 0,0-1 1,1 1-1,-1-1 0,1 0 1,0 0-1,6 5 0,-6-7-16,0-1 0,0 1 0,0-1 0,1 0-1,-1 0 1,1 0 0,-1-1 0,1 1-1,0-1 1,-1 0 0,1-1 0,0 1-1,0-1 1,-1 0 0,1 0 0,0-1 0,0 1-1,0-1 1,-1 0 0,1 0 0,0 0-1,5-3 1,2-2-140,1 0 0,-1 0 0,-1-1 0,14-10 0,-17 11 59,0 0 0,1 0 0,0 1 0,0 0-1,0 1 1,1-1 0,-1 2 0,1-1-1,12-1 1,-21 5 93,1 0 0,-1 0 0,0 0 1,0 0-1,1 1 0,-1-1 0,0 0 0,0 1 0,0-1 0,0 1 0,0-1 0,0 1 0,0-1 0,0 1 0,0 0 0,0 0 0,0-1 1,0 1-1,0 0 0,0 0 0,0 0 0,-1 0 0,1 0 0,0 0 0,-1 0 0,1 0 0,-1 0 0,1 1 0,-1-1 0,0 0 0,1 0 1,-1 0-1,0 1 0,0-1 0,0 2 0,2 55 1471,-2-43-980,-2 18 599,-9 54-1,-2 15-529,13-101-609,0 0 1,0 0-1,-1 0 1,1 0-1,0 0 1,0 0-1,0-1 0,0 1 1,0 0-1,0 0 1,0 0-1,0 0 1,1 0-1,-1-1 0,0 1 1,0 0-1,1 0 1,-1 0-1,0 0 1,1-1-1,-1 1 1,1 0-1,-1 0 0,1-1 1,0 1-1,-1-1 1,1 1-1,0 0 1,-1-1-1,1 1 0,0-1 1,-1 1-1,1-1 1,0 0-1,0 1 1,0-1-1,0 0 0,1 1 1,0-2-233,0 1 0,0-1 0,0 1 0,-1-1 0,1 0 0,0 0 0,-1 0 0,1 0 0,0 0 0,-1 0 0,1-1 0,-1 1 0,0 0 0,1-1 0,-1 1 0,0-1 0,0 1 0,1-3 0,18-33-6957</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31.136"/>
    </inkml:context>
    <inkml:brush xml:id="br0">
      <inkml:brushProperty name="width" value="0.025" units="cm"/>
      <inkml:brushProperty name="height" value="0.025" units="cm"/>
    </inkml:brush>
  </inkml:definitions>
  <inkml:trace contextRef="#ctx0" brushRef="#br0">0 1 12204</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31.757"/>
    </inkml:context>
    <inkml:brush xml:id="br0">
      <inkml:brushProperty name="width" value="0.025" units="cm"/>
      <inkml:brushProperty name="height" value="0.025" units="cm"/>
    </inkml:brush>
  </inkml:definitions>
  <inkml:trace contextRef="#ctx0" brushRef="#br0">85 134 7175,'0'0'5151,"10"-9"-2423,-4 2-2196,2 0 19,-1 0 0,0-1 1,-1 1-1,6-10 0,-10 14-56,0 0-1,0-1 0,-1 1 0,1-1 0,-1 1 0,0-1 0,0 1 0,0-1 0,-1 1 0,1-7 0,-1 10-408,-1-1-1,1 0 0,0 1 1,-1-1-1,1 0 1,-1 1-1,1-1 0,-1 1 1,1-1-1,-1 1 1,1-1-1,-1 1 0,1-1 1,-1 1-1,0 0 1,1-1-1,-1 1 0,0 0 1,1 0-1,-1-1 1,0 1-1,1 0 0,-1 0 1,0 0-1,0 0 1,1 0-1,-1 0 0,0 0 1,1 0-1,-1 0 1,0 0-1,0 0 0,0 1 1,-28 5 795,21-1-732,0 0 0,1 0 0,0 1 0,0 1 0,0-1 0,1 1 0,0 0 0,0 0 0,0 1-1,1-1 1,0 1 0,1 1 0,0-1 0,0 1 0,1-1 0,0 1 0,0 0 0,1 0 0,-2 14 0,4-22-143,1 0 0,-1 0 0,0 0 0,0 0-1,0-1 1,0 1 0,0 0 0,1 0 0,-1 0 0,0-1 0,1 1 0,-1 0 0,1 0 0,-1-1-1,1 1 1,-1 0 0,1-1 0,-1 1 0,1 0 0,0-1 0,-1 1 0,1-1 0,0 1 0,0-1 0,-1 0-1,1 1 1,0-1 0,1 1 0,30 2 82,-23-5-71,0 1 0,0-1 1,0 0-1,0-1 1,11-4-1,-6-2-65,0 1 1,-1-2-1,0 0 0,0 0 1,18-20-1,-26 24 23,1 0 1,-1 0-1,0-1 1,0 1-1,-1-1 1,0 0-1,0 0 0,-1-1 1,0 1-1,0-1 1,-1 0-1,1 1 1,0-12-1,-3 19 24,0 0 1,0-1-1,0 1 0,0 0 1,1 0-1,-1 0 1,0-1-1,0 1 0,0 0 1,0 0-1,0 0 0,0-1 1,0 1-1,0 0 0,0 0 1,0 0-1,0-1 0,-1 1 1,1 0-1,0 0 1,0 0-1,0 0 0,0-1 1,0 1-1,0 0 0,0 0 1,0 0-1,-1 0 0,1 0 1,0-1-1,0 1 1,0 0-1,0 0 0,0 0 1,-1 0-1,1 0 0,0 0 1,0 0-1,0 0 0,0-1 1,-1 1-1,1 0 1,0 0-1,0 0 0,0 0 1,-1 0-1,1 0 0,0 0 1,0 0-1,-1 0 0,-11 9-20,-8 14 112,10-6 24,1 0 0,0 1-1,-6 19 1,12-32-102,1 1 1,1 0 0,-1 0 0,1 0 0,0 1-1,0-1 1,1 0 0,-1 0 0,2 0 0,-1 1-1,1-1 1,-1 0 0,4 11 0,-2-15-66,-1 1 1,1-1 0,0 0-1,0 0 1,0 0-1,0 0 1,0-1 0,0 1-1,1 0 1,-1-1 0,0 0-1,1 1 1,-1-1 0,1 0-1,-1 0 1,1 0 0,0-1-1,0 1 1,-1-1-1,1 1 1,0-1 0,-1 0-1,1 0 1,0 0 0,0-1-1,-1 1 1,5-1 0,0 0-698,0 0 1,0 0 0,0-1 0,0 0-1,0 0 1,-1-1 0,1 0 0,0 0-1,8-6 1,7-13-4622,-4-3-2654</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32.554"/>
    </inkml:context>
    <inkml:brush xml:id="br0">
      <inkml:brushProperty name="width" value="0.025" units="cm"/>
      <inkml:brushProperty name="height" value="0.025" units="cm"/>
    </inkml:brush>
  </inkml:definitions>
  <inkml:trace contextRef="#ctx0" brushRef="#br0">52 46 15439,'0'0'10111,"-4"15"-8793,-13 80 111,3 1 0,-1 125 0,15-218-1424,-1-2-4,1 1-1,0-1 1,-1 0-1,1 0 1,0 1-1,0-1 1,0 0-1,0 1 1,1-1 0,-1 0-1,0 0 1,0 1-1,1-1 1,-1 0-1,1 0 1,-1 1-1,1-1 1,-1 0 0,1 0-1,0 0 1,0 0-1,-1 0 1,1 0-1,0 0 1,0 0-1,0 0 1,0 0 0,2 0-1,-2-2-2,0-1 1,0 0-1,1 0 0,-1 0 1,-1-1-1,1 1 0,0 0 1,0 0-1,-1 0 0,1-1 1,-1 1-1,0 0 0,0 0 1,0-1-1,0-3 0,0 0-14,3-23-208,-2 0 0,-2-1 0,0 1 0,-2-1-1,-1 1 1,-13-49 0,18 78 226,1 0 1,0-1-1,0 1 1,0 0-1,0 1 1,0-1-1,0 0 1,0 0-1,0 1 1,0-1-1,-1 1 1,1-1-1,0 1 1,0 0-1,0 0 1,2 2-1,38 10 73,-32-12-75,-1 0-1,1-1 0,0 0 1,0-1-1,0 0 0,0-1 0,0 1 1,0-2-1,-1 0 0,1 0 0,-1 0 1,0-1-1,17-11 0,-20 11 4,0 0 1,0-1-1,-1 0 0,1 0 0,-1-1 0,0 1 1,-1-1-1,0 0 0,0 0 0,0-1 0,-1 1 0,1-1 1,-1 1-1,-1-1 0,0 0 0,0-1 0,0 1 0,-1 0 1,1-12-1,-1 13 21,-1 0 1,0 0-1,-1 0 0,1 0 1,-1 1-1,-2-7 0,3 11-22,0 0-1,0 0 1,-1 0-1,1 0 0,0 0 1,-1 0-1,1 0 0,-1 0 1,1 1-1,-1-1 0,0 0 1,1 0-1,-1 1 1,0-1-1,1 0 0,-1 1 1,0-1-1,0 1 0,0-1 1,1 1-1,-1-1 1,0 1-1,0 0 0,0-1 1,0 1-1,0 0 0,0 0 1,0 0-1,0-1 0,0 1 1,0 0-1,0 0 1,0 0-1,0 1 0,0-1 1,0 0-1,1 0 0,-1 0 1,0 1-1,0-1 1,0 1-1,0-1 0,0 0 1,0 1-1,1-1 0,-2 2 1,-3 1 25,1 0 0,1 1 0,-1 0 0,0-1 0,1 1 0,0 0 1,0 1-1,0-1 0,1 0 0,-1 1 0,-1 4 0,-22 56 252,26-64-275,-6 14 129,1 1 0,1-1 0,0 1 0,1 0 0,1 0 0,0 1 0,2-1 0,-1 0 0,4 20 0,-3-34-136,0-1 0,0 1 0,1 0 0,-1-1 1,1 1-1,-1-1 0,1 1 0,0-1 0,0 1 1,-1-1-1,1 0 0,0 1 0,0-1 0,0 0 1,1 0-1,-1 0 0,0 0 0,0 1 0,1-2 1,-1 1-1,0 0 0,1 0 0,-1 0 0,1-1 1,-1 1-1,1-1 0,-1 1 0,1-1 0,0 1 1,-1-1-1,1 0 0,-1 0 0,1 0 0,0 0 1,-1 0-1,1 0 0,0-1 0,-1 1 0,1 0 1,-1-1-1,1 1 0,-1-1 0,3 0 0,3-2-119,0 0-1,-1 0 0,1-1 0,-1 0 1,1 0-1,-1 0 0,10-11 0,-10 9 40,11-8-185,-12 17 201,-4 13 85,-13 29 270,4-17-293,8-28-48,0 0 0,-1 0-1,1 0 1,0 1-1,0-1 1,0 0 0,0 0-1,0 0 1,0 1-1,0-1 1,0 0 0,0 0-1,-1 0 1,1 1 0,0-1-1,0 0 1,0 0-1,0 1 1,0-1 0,0 0-1,0 0 1,1 0-1,-1 1 1,0-1 0,0 0-1,0 0 1,0 1-1,0-1 1,0 0 0,0 0-1,0 0 1,0 1-1,1-1 1,-1 0 0,0 0-1,0 0 1,0 0 0,0 0-1,1 1 1,-1-1-1,0 0 1,0 0 0,0 0-1,1 0 1,-1 0-1,0 0 1,0 0 0,0 0-1,1 0 1,-1 0-1,0 1 1,0-1 0,1 0-1,-1 0 1,0 0 0,0-1-1,1 1 1,2 0-1743</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33.208"/>
    </inkml:context>
    <inkml:brush xml:id="br0">
      <inkml:brushProperty name="width" value="0.025" units="cm"/>
      <inkml:brushProperty name="height" value="0.025" units="cm"/>
    </inkml:brush>
  </inkml:definitions>
  <inkml:trace contextRef="#ctx0" brushRef="#br0">9 83 14478,'0'0'16373,"8"7"-15840,28 20-234,-34-26-289,0-1-1,-1 1 1,1-1 0,0 1-1,0-1 1,0 0-1,0 1 1,0-1-1,0 0 1,0 0-1,-1-1 1,1 1 0,0 0-1,0-1 1,0 1-1,0-1 1,-1 1-1,1-1 1,0 0-1,0 0 1,-1 0 0,1 0-1,-1 0 1,1 0-1,-1 0 1,1-1-1,-1 1 1,0 0 0,1-1-1,-1 1 1,0-1-1,2-3 1,0 1 6,0-1 0,0 0 0,-1 0 0,1 0 0,-1 0 0,0 0 0,0 0-1,-1-1 1,2-6 0,-3 10-14,0 1-1,0 0 0,0-1 0,0 1 0,0-1 0,0 1 0,0-1 0,-1 1 1,1 0-1,0-1 0,-1 1 0,1-1 0,-1 1 0,0 0 0,1 0 1,-1-1-1,0 1 0,0 0 0,0 0 0,0 0 0,0 0 0,0 0 0,0 0 1,0 0-1,0 0 0,-1 0 0,1 0 0,0 1 0,0-1 0,-1 1 1,1-1-1,-1 1 0,1-1 0,0 1 0,-1 0 0,1-1 0,-1 1 0,-1 0 1,0 0-7,0 0 1,-1 0 0,1 1 0,0-1-1,0 1 1,0 0 0,0-1 0,0 1-1,1 1 1,-1-1 0,0 0 0,0 1 0,1-1-1,-1 1 1,1 0 0,-1 0 0,-3 3-1,1 1 3,1 0 0,-1 0 0,1 1 0,0-1 0,0 1 0,1 0 0,0 0 0,0 0 0,1 0 0,0 1 0,0-1-1,1 1 1,0-1 0,0 1 0,0-1 0,1 1 0,1 10 0,0-17 0,0 1 0,0-1-1,0 1 1,0-1 0,0 0-1,1 1 1,-1-1 0,0 0 0,1 0-1,-1 0 1,1 0 0,-1 0 0,1 0-1,-1 0 1,1-1 0,-1 1 0,1 0-1,0-1 1,-1 0 0,1 1-1,0-1 1,0 0 0,-1 0 0,1 0-1,0 0 1,0 0 0,2 0 0,52-7-458,-11-7-185,-38 10 579,0 1 1,0 1-1,0-1 0,0 1 0,1 1 0,-1-1 0,1 1 0,-1 1 0,1-1 0,-1 1 0,11 1 0,-24 3 669,6-4-592,0-1-1,1 1 1,-1 0-1,0-1 0,0 1 1,0 0-1,0 0 1,0-1-1,0 1 1,0 0-1,0-1 0,0 1 1,-1 0-1,1-1 1,0 1-1,0 0 0,0 0 1,0-1-1,0 1 1,0 0-1,-1 0 1,1-1-1,0 1 0,0 0 1,0 0-1,-1-1 1,1 1-1,0 0 0,0 0 1,-1 0-1,1 0 1,0-1-1,0 1 1,-1 0-1,1 0 0,0 0 1,0 0-1,-1 0 1,1 0-1,0 0 0,-1 0 1,1 0-1,0 0 1,-1 0-1,1 0 1,0 0-1,0 0 0,-1 0 1,1 0-1,0 0 1,-1 0-1,1 0 0,0 0 1,0 0-1,-1 1 1,1-1-1,0 0 1,0 0-1,-1 0 0,1 0 1,0 1-1,-1-1 1,0-32 27,0 19-46,1 0-1,0 0 1,3-19 0,1 23-398,-2 15 554,0 5-3395,-1-2-7347</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34.612"/>
    </inkml:context>
    <inkml:brush xml:id="br0">
      <inkml:brushProperty name="width" value="0.025" units="cm"/>
      <inkml:brushProperty name="height" value="0.025" units="cm"/>
    </inkml:brush>
  </inkml:definitions>
  <inkml:trace contextRef="#ctx0" brushRef="#br0">223 56 12844,'0'-2'323,"0"-1"1,0 1-1,0 0 0,0 0 0,0 0 0,-1 0 0,1 0 1,-1 0-1,1 0 0,-1 0 0,0 0 0,0 0 1,0 0-1,0 0 0,0 1 0,0-1 0,0 0 0,-1 1 1,1-1-1,0 1 0,-1-1 0,-2-1 0,0 1 5,0 0-1,0 1 1,0 0-1,0-1 0,0 1 1,0 1-1,-1-1 0,1 0 1,0 1-1,-7 0 1,8 1-256,1-1 0,-1 1 0,0 0 0,1 0 1,-1 0-1,1 0 0,0 0 0,-1 1 1,1-1-1,0 1 0,0-1 0,-1 1 0,1 0 1,1 0-1,-1 0 0,0 0 0,0 0 0,1 0 1,-1 1-1,1-1 0,0 0 0,0 1 1,-1-1-1,2 1 0,-1 0 0,-1 4 0,-3 10 483,1 0-1,-3 31 1,7-46-480,-4 37 574,2-1 0,2 0-1,2 1 1,9 52-1,4-14-14,28 84 0,-42-156-594,9 43 609,-12-56-726,0 0 0,0 0 1,-1 0-1,0 0 0,0 0 0,-1 1 1,0 0-1,-10-13 0,-1-5-540,-88-137-8282,103 161 8984,0 1 0,-1-1 0,1 0 0,-1 1 0,1-1 0,0 0-1,0 0 1,-1 1 0,1-1 0,0 0 0,0 0 0,0 1 0,0-1 0,0 0 0,0 0 0,0 1 0,0-1 0,0 0 0,0 0-1,0 1 1,1-1 0,-1 0 0,0 0 0,0 1 0,1-1 0,-1 0 0,1 1 0,-1-1 0,0 0 0,1 0 0,26-12 2011,49 2 451,-61 10-2232,26-1-120,36-5-1647,-72 7 547,-1-2 0,1 1-1,0 0 1,-1-1 0,1 0 0,-1 0 0,6-4-1,1-4-3834,-4-5-2082</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35.034"/>
    </inkml:context>
    <inkml:brush xml:id="br0">
      <inkml:brushProperty name="width" value="0.025" units="cm"/>
      <inkml:brushProperty name="height" value="0.025" units="cm"/>
    </inkml:brush>
  </inkml:definitions>
  <inkml:trace contextRef="#ctx0" brushRef="#br0">121 0 11371,'0'0'16426,"-2"13"-15641,-33 547 3400,35-560-4184,0 1-1,0 0 1,0 0-1,0 0 1,0-1-1,0 1 1,0 0 0,0 0-1,0 0 1,0-1-1,1 1 1,-1 0-1,0 0 1,1-1 0,-1 1-1,0 0 1,1 0-1,-1-1 1,1 1-1,-1-1 1,1 1 0,-1 0-1,1-1 1,-1 1-1,1-1 1,0 1-1,0 0 1,0-1-3,0-1 0,-1 1-1,1 0 1,-1 0 0,1 0 0,-1-1-1,1 1 1,-1 0 0,1-1 0,-1 1 0,1 0-1,-1-1 1,1 1 0,-1-1 0,1 1-1,-1-1 1,0 1 0,1-1 0,-1 1 0,0-1-1,0 1 1,1-1 0,-1 1 0,0-1-1,0 0 1,0 1 0,1-1 0,-1 1 0,0-1-1,0 0 1,0 1 0,0-1 0,0 1-1,0-1 1,-1-1 0,2-15-371,-1 0 0,-1 0 0,-1 0 0,0 0 0,-1 0 0,-10-31-1,-4 1-708,-25-46 0,21 48 1075,20 44 79,1 0 1,-1 0-1,1 0 1,0 0-1,-1 0 1,1 0-1,0 0 1,0 0-1,-1 0 1,1 0-1,0 0 1,0 0-1,0 0 1,0 0-1,1 0 1,-1 0-1,0 0 1,0 0 0,0 0-1,1 0 1,-1 0-1,1 0 1,-1 0-1,1 1 1,0-3-1,1 2 6,-1-1 0,1 1 0,0 0 0,0-1-1,0 1 1,0 0 0,0 0 0,0 1 0,0-1 0,0 0 0,4 0-1,8-2 29,1 2-1,0-1 1,16 2-1,-17 0-36,73 0-1858,-51 0-3880,-16 0-2216</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36.891"/>
    </inkml:context>
    <inkml:brush xml:id="br0">
      <inkml:brushProperty name="width" value="0.025" units="cm"/>
      <inkml:brushProperty name="height" value="0.025" units="cm"/>
    </inkml:brush>
  </inkml:definitions>
  <inkml:trace contextRef="#ctx0" brushRef="#br0">9 1 16528,'0'0'4196,"0"9"-2734,-1 122 2525,3 175-350,4-262-3470,-6-44-164,0 0-1,0 0 1,0 0 0,0 0-1,0 0 1,0 0 0,0-1-1,0 1 1,0 0-1,1 0 1,-1 0 0,0 0-1,0 0 1,0 0 0,0 0-1,0 0 1,0 0 0,0 0-1,0 0 1,0 0 0,0 0-1,1 0 1,-1 0 0,0 0-1,0 0 1,0 0 0,0 0-1,0 0 1,0 0-1,0 0 1,0 0 0,0 0-1,0 0 1,1 0 0,-1 0-1,0 0 1,0 0 0,0 0-1,0 0 1,0 0 0,0 0-1,0 1 1,0-1 0,0 0-1,0 0 1,0 0-1,0 0 1,0 0 0,1 0-1,-1 0 1,0 0 0,0 0-1,0 0 1,2-26 18,0-5-322,-1 0 0,-2 0 0,-1-1 1,-1 1-1,-16-60 0,22 98 371,0 1 1,1-1-1,-1 0 0,2 0 1,-1-1-1,1 1 1,-1-1-1,2 0 0,-1-1 1,1 1-1,0-1 0,0 0 1,0 0-1,1-1 0,0 0 1,-1 0-1,11 4 0,-12-6-64,1 0 0,-1 0-1,0-1 1,0 0 0,1 0-1,-1 0 1,0-1 0,1 0 0,-1 0-1,1 0 1,-1 0 0,0-1-1,1 0 1,-1 0 0,0 0-1,0-1 1,0 0 0,0 0 0,0 0-1,0-1 1,0 1 0,-1-1-1,1 0 1,-1-1 0,0 1-1,6-6 1,-3-1 4,0 1-1,0-1 1,0 0 0,-1 0-1,-1-1 1,0 0-1,0 0 1,-1 0 0,-1 0-1,1-1 1,-2 0-1,0 1 1,0-1 0,-1 0-1,-1 0 1,0 0 0,0 0-1,-1 0 1,-5-21-1,5 30-12,1 1 0,0 0 0,-1 0-1,0-1 1,0 1 0,1 0 0,-1 0-1,0 0 1,-1 0 0,1 0-1,0 0 1,-1 0 0,1 1 0,-1-1-1,1 0 1,-1 1 0,0-1 0,0 1-1,1-1 1,-1 1 0,0 0 0,0 0-1,0 0 1,-1 0 0,1 0 0,0 1-1,0-1 1,-3 0 0,2 1-1,1 1 0,-1-1 0,1 1 0,-1 0 1,1 0-1,-1-1 0,1 2 0,-1-1 0,1 0 0,0 0 0,0 1 1,-1-1-1,1 1 0,0 0 0,1 0 0,-1-1 0,0 1 1,0 0-1,1 1 0,-1-1 0,1 0 0,0 0 0,-3 5 0,-3 11 194,0-1 0,1 1 0,1 0 0,0 1 0,2-1-1,0 1 1,1 0 0,1 37 0,1-53-181,0 0 0,0-1 1,0 1-1,1 0 0,0 0 0,-1-1 1,1 1-1,0 0 0,0-1 1,0 1-1,0 0 0,1-1 0,-1 0 1,1 1-1,0-1 0,-1 0 1,1 0-1,0 0 0,0 0 0,0 0 1,1 0-1,-1-1 0,0 1 1,1-1-1,-1 1 0,1-1 0,-1 0 1,1 0-1,0 0 0,-1 0 0,1-1 1,0 1-1,0-1 0,0 1 1,-1-1-1,1 0 0,0 0 0,5-1 1,8 0-237,0-1 0,1-1 1,-2 0-1,1-2 0,21-7 0,-36 11 223,1 0-1,-1 1 0,1-1 0,-1 0 0,1 1 0,0-1 0,-1 1 0,1-1 0,0 1 0,-1 0 0,1 0 0,0-1 0,-1 1 0,1 1 0,0-1 0,-1 0 0,1 0 0,0 1 0,-1-1 0,1 0 0,0 1 0,-1 0 0,1-1 0,-1 1 0,1 0 0,-1 0 0,1 0 0,-1 0 0,0 0 0,0 0 0,1 0 0,-1 1 0,2 1 0,-1 3 69,0 0 0,0 0 0,0 1-1,-1-1 1,0 0 0,0 1 0,0 9 0,2 17 22,8-2 488,6-13-3427,-16-18 2626,0 0 0,0 1 1,0-1-1,0 0 0,0 1 0,0-1 0,0 0 0,0 0 0,0 0 0,0 0 0,0 0 0,0 0 0,0 0 0,-1 0 0,1-1 0,0 1 0,0 0 0,0 0 0,0-1 0,0 1 0,1-1 0,0-1-304,0 1 0,0-1-1,0 0 1,0 0-1,0 0 1,0 0 0,-1 0-1,1 0 1,-1 0 0,3-5-1,9-19-6045,0-4-3219</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37.545"/>
    </inkml:context>
    <inkml:brush xml:id="br0">
      <inkml:brushProperty name="width" value="0.025" units="cm"/>
      <inkml:brushProperty name="height" value="0.025" units="cm"/>
    </inkml:brush>
  </inkml:definitions>
  <inkml:trace contextRef="#ctx0" brushRef="#br0">81 254 15791,'0'0'5360,"-8"12"-3204,2-4-2079,-2 3 495,0 0 0,1 0 0,0 1 0,1 0 0,0 0 0,1 1 0,0-1 0,1 1 0,0 0 0,-2 20 0,6-32-569,0-1-1,0 1 0,0-1 1,0 1-1,0-1 1,0 1-1,0-1 1,0 1-1,0-1 1,1 1-1,-1-1 1,0 1-1,0-1 1,0 0-1,1 1 0,-1-1 1,0 1-1,1-1 1,-1 0-1,0 1 1,1-1-1,-1 1 1,0-1-1,1 0 1,-1 0-1,1 1 1,-1-1-1,0 0 1,1 0-1,-1 1 0,1-1 1,-1 0-1,2 0 1,19-3-217,18-19-734,-30 10 628,-1 1 1,-1-1-1,0 0 1,-1-1-1,0 0 0,5-17 1,-11 45 531,0-3 23,0 0-1,0 1 1,1-1-1,1 0 0,3 16 1,-4-26-215,-1 0 0,1 0 0,0 0 0,0 0 0,-1 0 0,1 0 0,1-1-1,-1 1 1,0 0 0,0-1 0,1 1 0,-1 0 0,1-1 0,-1 0 0,1 1 0,0-1 0,-1 0 0,1 0 0,0 0 0,0 0 0,0 0 0,0 0 0,0-1 0,0 1 0,0-1 0,0 1-1,0-1 1,0 0 0,0 0 0,0 0 0,0 0 0,0 0 0,0 0 0,0 0 0,0-1 0,0 1 0,0-1 0,4-1 0,0-1-13,1 0 1,-1 0-1,0-1 0,-1 0 1,1 0-1,-1 0 0,1-1 1,-1 1-1,0-1 0,-1-1 1,1 1-1,3-6 0,6-10-68,22-43 0,-25 42-23,-1 0-1,-1-1 1,-1 0-1,-2-1 1,0 0 0,-1 0-1,-1 0 1,-2 0-1,0-1 1,-3-42-1,1 67 99,-1 0 0,1 0-1,0-1 1,0 1 0,0 0-1,-1 0 1,1 0 0,0 0-1,0 0 1,-1 0 0,1 0 0,0 0-1,0 0 1,-1 0 0,1 0-1,0 0 1,0 0 0,-1 1-1,1-1 1,0 0 0,0 0-1,-1 0 1,1 0 0,0 0-1,0 0 1,0 0 0,-1 1-1,1-1 1,0 0 0,0 0 0,0 0-1,0 1 1,-1-1 0,1 0-1,0 0 1,0 0 0,0 1-1,0-1 1,0 0 0,0 0-1,0 1 1,0-1 0,0 0-1,0 0 1,-1 1 0,1-1 0,0 0-1,0 0 1,1 1 0,-1-1-1,0 0 1,0 0 0,0 1-1,0-1 1,-8 24 271,2 0 1,1 1-1,0 0 0,2 0 1,1 0-1,1 0 0,1 0 0,4 28 1,-3-42-263,1 0-1,0 0 1,1-1 0,0 1 0,0 0 0,2-1 0,-1 0-1,1 0 1,0 0 0,1-1 0,0 0 0,1 0 0,0 0-1,0-1 1,1 0 0,0 0 0,14 10 0,-21-17-61,0 0 0,0-1 1,0 1-1,1 0 0,-1-1 1,0 1-1,0-1 0,0 1 1,0-1-1,1 1 0,-1-1 1,0 0-1,0 0 0,1 0 0,-1 0 1,0 0-1,0 0 0,1 0 1,-1 0-1,0 0 0,0 0 1,1-1-1,-1 1 0,2-1 1,-2 0-4,0 0 1,-1 0 0,1-1 0,-1 1 0,1 0-1,0 0 1,-1 0 0,0-1 0,1 1 0,-1 0-1,0 0 1,0-1 0,0 1 0,0 0 0,0 0 0,0-1-1,0 1 1,0 0 0,-1-2 0,0-4-147,0-1 0,-1 1 0,-1 0 1,1 0-1,-1 0 0,0 1 0,-5-9 0,-2 2-209,-1 1 0,-1 0 0,0 1 0,0 0-1,-1 1 1,-1 0 0,-14-8 0,18 12 586,-1 0 1,0 1-1,0 0 0,0 1 1,-1 0-1,0 1 1,1 0-1,-1 1 1,-19-1-1,82 2 149,78-11 1,-99 7-3255,58-18 0,-41 5-2691</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38.494"/>
    </inkml:context>
    <inkml:brush xml:id="br0">
      <inkml:brushProperty name="width" value="0.025" units="cm"/>
      <inkml:brushProperty name="height" value="0.025" units="cm"/>
    </inkml:brush>
  </inkml:definitions>
  <inkml:trace contextRef="#ctx0" brushRef="#br0">0 0 15407,'0'0'3569,"2"6"-1944,6 54 1070,-3 0 0,-3 80 0,3 50-611,-5-186-2067,0-1-1,1 0 1,-1 1-1,1-1 0,0 0 1,0 0-1,1 0 0,-1 1 1,1-1-1,-1 0 0,1-1 1,4 6-1,-5-7-11,0 0-1,0 0 1,0-1-1,0 1 1,0-1-1,0 1 1,0-1-1,0 1 1,0-1 0,1 0-1,-1 1 1,0-1-1,0 0 1,0 0-1,1 0 1,-1 0-1,0 0 1,0 0-1,1 0 1,-1 0-1,0-1 1,0 1 0,0 0-1,1-1 1,-1 1-1,0-1 1,0 1-1,0-1 1,0 0-1,0 1 1,0-1-1,0 0 1,0 0-1,0 1 1,-1-1 0,1 0-1,0 0 1,1-2-1,12-13-139,0-1-1,-1-1 1,16-30-1,22-28-406,-51 75 540,1 0 0,-1 0-1,1 1 1,-1-1-1,0 0 1,1 0 0,0 1-1,-1-1 1,1 0-1,-1 1 1,1-1 0,0 1-1,-1-1 1,1 1-1,0-1 1,-1 1-1,1-1 1,0 1 0,0 0-1,0-1 1,-1 1-1,1 0 1,0 0 0,0 0-1,0 0 1,0-1-1,0 1 1,-1 0 0,1 1-1,0-1 1,0 0-1,0 0 1,0 0-1,0 0 1,-1 1 0,1-1-1,0 0 1,0 1-1,0-1 1,-1 0 0,1 1-1,0-1 1,-1 1-1,1-1 1,0 1 0,-1 0-1,1-1 1,-1 1-1,1 0 1,-1-1-1,1 1 1,-1 0 0,1 0-1,-1-1 1,0 1-1,1 0 1,-1 0 0,0 0-1,0 0 1,5 11 28,-2-1 0,1 1 0,1 17 0,-2-13 46,-1-8-19,10 36 107,-12-42-137,1-1 1,-1 1-1,1-1 0,-1 1 0,1-1 1,-1 0-1,1 1 0,0-1 0,-1 0 1,1 1-1,0-1 0,0 0 0,0 0 1,0 0-1,0 0 0,0 0 0,1 0 1,-1 0-1,0 0 0,0 0 0,1-1 1,1 2-1,-2-3-3,-1 1 1,1-1 0,0 1-1,0-1 1,0 1-1,-1-1 1,1 0-1,0 1 1,-1-1-1,1 0 1,0 1-1,-1-1 1,1 0 0,-1 0-1,1 0 1,-1 0-1,0 1 1,1-1-1,-1 0 1,0 0-1,1 0 1,-1 0-1,0 0 1,0 0 0,0 0-1,0 0 1,0-1-1,2-34-20,-2 30 28,0-6-53,0 0 0,-1 0 0,0-1 0,-1 1 1,0 0-1,-1 0 0,0 1 0,-7-17 0,10 27 19,0 1 0,0-1 0,0 0 0,0 1 0,1-1 0,-1 1 0,0-1 0,1 0 0,-1 1 0,0-1 0,1 1 0,-1-1 0,0 1 0,1-1 0,-1 1 0,1-1 0,-1 1 0,1 0 0,-1-1 0,1 1 0,0 0 0,-1-1 0,1 1 0,-1 0 0,1 0 0,0-1 0,-1 1 0,1 0 0,0 0 0,-1 0 0,1 0 0,-1 0 0,1 0 0,0 0 0,-1 0 0,1 0 0,0 0 0,-1 0 0,2 1 0,42-1-42,-32 0-11,33 2-254,37-1-343,-33-10-5320,-49 9 5771,0-1 0,0 1 0,0 0 1,1 0-1,-1 0 0,0 0 0,0 0 1,0 0-1,1 0 0,-1 0 0,0 0 1,0-1-1,0 1 0,0 0 0,0 0 1,1 0-1,-1 0 0,0-1 0,0 1 1,0 0-1,0 0 0,0 0 0,0 0 1,0-1-1,0 1 0,1 0 0,-1 0 1,0 0-1,0-1 0,0 1 0,0 0 1,0 0-1,0-1 0,0 1 0,0 0 1,0 0-1,-1 0 0,1-1 0,0 1 1,0 0-1,0 0 0,0 0 0,0-1 1,0 1-1,0 0 0,0 0 0,-1 0 1,-5-8-9971</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38.841"/>
    </inkml:context>
    <inkml:brush xml:id="br0">
      <inkml:brushProperty name="width" value="0.025" units="cm"/>
      <inkml:brushProperty name="height" value="0.025" units="cm"/>
    </inkml:brush>
  </inkml:definitions>
  <inkml:trace contextRef="#ctx0" brushRef="#br0">1 73 14670,'0'0'8456,"59"-41"-6919,-28 31-352,5 1-896,3 3-257,2 3-449,2 3-1408,-4-1-2275,-6-1-4100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01.976"/>
    </inkml:context>
    <inkml:brush xml:id="br0">
      <inkml:brushProperty name="width" value="0.025" units="cm"/>
      <inkml:brushProperty name="height" value="0.025" units="cm"/>
    </inkml:brush>
  </inkml:definitions>
  <inkml:trace contextRef="#ctx0" brushRef="#br0">85 230 9097,'0'0'12854,"10"0"-11396,-8 0-1394,17 0 524,0 0 0,1 0 1,-1-2-1,0-1 1,-1 0-1,1-1 1,0-1-1,26-11 1,-34 10-406,0-1 0,-1 0 1,1 0-1,-1-1 1,15-16-1,-21 20-150,0-1 1,0 1-1,-1-1 1,0 0-1,1 0 0,-2-1 1,1 1-1,-1-1 1,0 1-1,0-1 0,0 0 1,-1 1-1,0-1 1,1-8-1,-2 13-23,0-1 0,0 0-1,0 1 1,-1-1 0,1 1-1,0-1 1,-1 1 0,1-1 0,-1 1-1,0-1 1,1 1 0,-1-1-1,0 1 1,0 0 0,0-1 0,0 1-1,0 0 1,0 0 0,0 0 0,0 0-1,0 0 1,-1 0 0,-1-1-1,-1-1 3,-1 1-1,0 0 0,0 0 0,0 1 0,1-1 1,-1 1-1,-8-1 0,-4 1 3,1 0 0,-1 1 0,-30 4 0,34-1 7,0 1 1,0 0-1,0 1 0,0 0 1,1 1-1,0 1 1,0-1-1,0 2 0,1 0 1,0 0-1,1 1 0,0 1 1,1 0-1,-1 0 0,-8 14 1,11-16-5,1 1 0,0 0 0,0 0 0,1 0 0,1 1 0,-1 0 0,2 0 0,-1 0 0,1 0 0,1 1 0,0-1 0,0 1 0,1-1 0,1 1 0,-1 0 0,2-1 0,-1 1 0,2 0 0,-1-1 0,4 12 0,-3-18-53,1 1-1,0-1 1,-1 0 0,1 0-1,1 0 1,-1 0-1,0 0 1,1-1-1,0 1 1,0-1-1,0 0 1,0 0-1,0-1 1,1 1-1,-1-1 1,1 0-1,0 0 1,0 0-1,-1-1 1,1 0-1,0 0 1,0 0 0,0 0-1,7-1 1,10 2-618,1-2 0,-1 0 1,1-1-1,25-6 0,-11-1-2129,1-2 0,49-19 0,-5-3-4573</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39.184"/>
    </inkml:context>
    <inkml:brush xml:id="br0">
      <inkml:brushProperty name="width" value="0.025" units="cm"/>
      <inkml:brushProperty name="height" value="0.025" units="cm"/>
    </inkml:brush>
  </inkml:definitions>
  <inkml:trace contextRef="#ctx0" brushRef="#br0">214 81 8520,'0'0'12834,"-6"-9"-10566,4 5-2181,0 1 0,0 0 0,-1 0 0,1 0 0,-1 0 0,1 0 0,-1 1 0,0-1 0,0 1 0,0-1 0,0 1 0,0 0 0,-1 1 0,1-1 0,-1 0 0,1 1 0,-1 0 0,1 0 0,-1 0 0,0 0 0,0 0 0,1 1 0,-1 0 0,0 0 0,0 0 0,0 0 0,1 0 0,-1 1 0,0 0 0,0 0 0,1 0 0,-1 0 0,-4 2 0,1 2-28,1-1-1,-1 1 1,1 0 0,0 0 0,1 1 0,-1 0-1,1 0 1,0 0 0,1 0 0,-1 1 0,-4 10-1,6-12 58,0 0 0,1 1 1,-1-1-1,1 1 0,1 0 0,-1-1 0,1 1 0,0 0 0,0 0 0,0 0 0,1 0 0,0 0 0,0 0 0,1 0 0,1 10 0,-1-14-109,0-1-1,0 0 1,0 0-1,0 0 0,0 0 1,0 0-1,0 0 1,0 0-1,1 0 1,-1-1-1,0 1 1,0 0-1,1-1 1,-1 1-1,1-1 0,-1 1 1,0-1-1,1 0 1,-1 1-1,1-1 1,-1 0-1,1 0 1,-1 0-1,1 0 1,-1 0-1,1 0 0,-1-1 1,1 1-1,1-1 1,3 0 8,1-1 0,-1 1-1,0-1 1,0-1 0,10-4 0,-1-4-94,0 0 0,-1 0 1,-1-2-1,0 0 0,-1 0 0,0-1 0,-1-1 0,-1 0 1,0 0-1,-1-1 0,0 0 0,10-32 0,-19 50 375,-4 10 98,1-1-1,0 1 1,-2 22-1,4-29-393,1-1 0,0 1-1,0-1 1,0 1-1,1-1 1,-1 1 0,1-1-1,0 1 1,0-1 0,1 0-1,-1 1 1,1-1 0,0 0-1,0 0 1,0 0 0,1 0-1,-1-1 1,1 1 0,6 6-1,-5-7-320,0 0-1,0 0 1,0-1-1,1 1 1,-1-1 0,1 0-1,0 0 1,5 1-1,24 1-6164,-9-3-2515</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40.701"/>
    </inkml:context>
    <inkml:brush xml:id="br0">
      <inkml:brushProperty name="width" value="0.025" units="cm"/>
      <inkml:brushProperty name="height" value="0.025" units="cm"/>
    </inkml:brush>
  </inkml:definitions>
  <inkml:trace contextRef="#ctx0" brushRef="#br0">144 236 11915,'0'0'13250,"-9"-6"-12556,-29-20-299,37 25-377,0 1-1,0 0 0,-1 0 1,1 0-1,0-1 0,0 1 1,0 0-1,-1 0 1,1 1-1,0-1 0,0 0 1,0 0-1,0 0 1,-1 1-1,1-1 0,0 1 1,0-1-1,0 1 1,0-1-1,0 1 0,0 0 1,0-1-1,0 1 0,0 0 1,0 0-1,1 0 1,-1 0-1,-1 1 0,-19 29 366,19-26-288,-29 59 762,29-60-804,0 1 0,1-1 0,0 1-1,-1 0 1,1-1 0,1 1 0,-1 0-1,1 0 1,0 0 0,0-1 0,0 1-1,1 5 1,0-9-48,0 0-1,-1 0 0,1 0 1,0-1-1,0 1 0,0 0 1,-1-1-1,1 1 0,0 0 1,0-1-1,0 1 0,0-1 1,0 0-1,0 1 0,0-1 1,0 0-1,0 0 0,0 1 1,1-1-1,-1 0 0,0 0 1,0 0-1,0 0 0,0 0 1,0-1-1,1 1 0,30-6 55,-20 0-126,0 0-1,-1-1 0,0-1 0,0 1 1,-1-2-1,0 1 0,0-2 0,15-18 0,-7 5-98,-1 1-1,-2-2 1,16-30 0,-24 41 222,0-1 0,-1 0 0,-1 1 0,0-2 0,-1 1 0,0-1 0,-1 1 0,-1-1 0,1-28 0,-3 42-37,0 1-1,0 0 0,-1 0 1,1 0-1,0-1 1,0 1-1,-1 0 1,1 0-1,0 0 1,0 0-1,-1 0 1,1 0-1,0-1 1,-1 1-1,1 0 1,0 0-1,-1 0 1,1 0-1,0 0 0,0 0 1,-1 0-1,1 0 1,0 0-1,-1 0 1,1 0-1,0 1 1,-1-1-1,1 0 1,0 0-1,0 0 1,-1 0-1,1 0 1,0 1-1,0-1 1,-1 0-1,1 0 0,0 0 1,0 1-1,-1-1 1,1 0-1,0 0 1,0 1-1,0-1 1,0 0-1,-1 0 1,1 1-1,0-1 1,0 0-1,0 1 1,-7 9 90,1 0 0,1 0 0,0 1 0,0 0 1,1 0-1,-6 22 0,-11 74 136,19-93-122,0-1 0,1 1 1,0 0-1,1 0 1,0-1-1,4 20 1,-3-30-107,0-1 0,-1 1 1,1-1-1,0 1 0,0-1 1,0 1-1,1-1 0,-1 0 0,1 0 1,-1 0-1,1 0 0,0 0 1,-1 0-1,1 0 0,0 0 1,4 2-1,-3-3-16,0 0 1,0 0-1,0 0 1,0 0-1,1-1 1,-1 1-1,0-1 1,0 0-1,0 0 1,1 0-1,-1 0 1,0 0-1,0-1 1,1 0-1,-1 1 1,0-1-1,3-2 1,2 0-44,-1-1 1,0 0 0,1 0 0,-1-1 0,-1 1 0,1-2-1,-1 1 1,0-1 0,0 0 0,0 0 0,-1-1-1,0 1 1,5-11 0,-2 4 5,0 0 0,-2 0 1,1-1-1,-2 0 0,0 0 0,5-23 0,-22 92 69,6-31 72,1 1 0,1-1 1,-1 31-1,5-55-102,0 1 1,0 0-1,0 0 1,0 0-1,0 0 0,0 0 1,0 0-1,0 0 0,1 0 1,-1 0-1,0 0 1,1 0-1,-1 0 0,0 0 1,1 0-1,-1 0 0,1 0 1,0-1-1,-1 1 1,1 0-1,0 0 0,-1-1 1,1 1-1,0 0 0,0-1 1,-1 1-1,1-1 1,2 1-1,-1 0-1,0-1 0,0 0 0,0 1 0,1-1 0,-1-1 0,0 1 0,0 0 0,0 0 0,1-1 0,-1 1 0,0-1 0,3-1 0,4-2-76,0 0 0,0-1 0,0 0 0,14-11 0,18-23-475,-31 28 493,1 1 0,-1 0-1,2 0 1,-1 1 0,20-10 0,-31 19 65,1 0 0,-1 0 0,1 1 0,-1-1 0,1 0 0,-1 1 0,0-1 0,1 0 0,-1 1-1,0-1 1,1 1 0,-1-1 0,0 1 0,1-1 0,-1 0 0,0 1 0,0-1 0,0 1 0,1-1 0,-1 1 0,0-1-1,0 1 1,0 0 0,0-1 0,0 1 0,0-1 0,0 1 0,0-1 0,0 1 0,0-1 0,-1 1 0,1-1 0,0 1-1,-1 23 132,-6 3-24,6-22-39,-1 1 1,1-1-1,0 1 0,0-1 1,0 1-1,1 0 0,0 0 0,1 6 1,-1-11-70,1 0-1,0 0 1,0 0 0,0 0 0,0 0 0,0 0 0,0 0 0,0-1-1,0 1 1,0-1 0,1 1 0,-1-1 0,0 1 0,0-1-1,1 1 1,-1-1 0,0 0 0,0 0 0,1 0 0,-1 0-1,0 0 1,1 0 0,-1 0 0,0 0 0,0 0 0,1-1 0,-1 1-1,0 0 1,2-1 0,41-11 56,-6-6-285,58-37 0,18-9-90,-113 64 317,-1 0 1,1-1-1,-1 1 1,1 0-1,-1-1 1,1 1-1,-1 0 0,1 0 1,-1-1-1,1 1 1,0 0-1,-1 0 0,1 0 1,-1 0-1,1 0 1,0 0-1,-1 0 1,1 0-1,-1 0 0,1 0 1,-1 0-1,1 0 1,0 1-1,-1-1 0,1 0 1,-1 0-1,1 1 1,-1-1-1,1 1 1,-1 17 461,-24 39 642,11-29-767,11-17-2577,2-22-7864,0-9 41</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41.073"/>
    </inkml:context>
    <inkml:brush xml:id="br0">
      <inkml:brushProperty name="width" value="0.025" units="cm"/>
      <inkml:brushProperty name="height" value="0.025" units="cm"/>
    </inkml:brush>
  </inkml:definitions>
  <inkml:trace contextRef="#ctx0" brushRef="#br0">0 1 21845,'0'0'7847,"29"50"-7783,-3-37-1249,-3-5-2723,3 0-2498,-1-1-6470</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41.398"/>
    </inkml:context>
    <inkml:brush xml:id="br0">
      <inkml:brushProperty name="width" value="0.025" units="cm"/>
      <inkml:brushProperty name="height" value="0.025" units="cm"/>
    </inkml:brush>
  </inkml:definitions>
  <inkml:trace contextRef="#ctx0" brushRef="#br0">120 0 5637,'0'0'21130,"-10"4"-19459,4-2-1544,1 0 1,0 0 0,-1 1 0,1-1-1,0 1 1,0 0 0,1 0 0,-1 1 0,1-1-1,0 1 1,0 0 0,0 0 0,0 1-1,1-1 1,-1 1 0,1 0 0,0 0 0,1 0-1,-1 0 1,1 0 0,0 1 0,0-1-1,1 1 1,0-1 0,0 1 0,0-1 0,0 1-1,1 0 1,0-1 0,1 11 0,0-14-129,0 0 1,0 0 0,0 0 0,0 0-1,0 0 1,0 0 0,1 0 0,-1-1-1,0 1 1,1-1 0,0 1 0,-1-1-1,1 1 1,0-1 0,0 0-1,-1 0 1,1 0 0,0 0 0,0 0-1,0 0 1,1-1 0,-1 1 0,0-1-1,0 1 1,0-1 0,0 0 0,0 0-1,1 0 1,-1 0 0,0 0 0,0 0-1,4-2 1,2 2-84,-1-1-1,0 0 1,1-1-1,-1 0 1,0 0-1,0-1 1,0 0-1,10-6 1,-1-3-336,0-2-1,-1 0 1,25-31-1,-60 107 1102,-20 102-1,30-113-343,-2-1-1,-2 0 0,-38 87 1,26-94-261,25-42-75,0 1 1,0-1-1,0 1 1,-1-1-1,1 1 1,0-1-1,-1 0 1,1 0-1,-1 0 1,0 0-1,1 0 1,-1 0-1,0 0 1,1 0-1,-1-1 1,0 1-1,0-1 1,0 1-1,0-1 1,0 0-1,0 0 1,1 0-1,-3 0 1,2 0-8,1-1-1,0 0 1,-1 0-1,1 0 1,0-1-1,0 1 1,-1 0-1,1 0 1,0-1-1,1 1 1,-1 0-1,0-1 1,0 1-1,0-1 1,1 1-1,-1-1 1,1 0-1,-1 1 1,1-1-1,0 0 1,0 1-1,-1-4 1,-3-43-231,4 43 212,-1-10-40,1 0 1,0 0-1,1 0 1,1 0-1,0 0 1,1 0-1,1 1 1,0-1-1,1 1 1,1 0-1,0 0 1,0 1-1,2 0 1,-1 0-1,2 1 1,0-1-1,0 2 0,1 0 1,1 0-1,-1 0 1,2 2-1,18-14 1,48-19-1880,-24 20-2300,-42 17 2761,33-14-5767</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46.295"/>
    </inkml:context>
    <inkml:brush xml:id="br0">
      <inkml:brushProperty name="width" value="0.025" units="cm"/>
      <inkml:brushProperty name="height" value="0.025" units="cm"/>
    </inkml:brush>
  </inkml:definitions>
  <inkml:trace contextRef="#ctx0" brushRef="#br0">18 27 9545,'-1'21'11305,"-4"10"-7403,-6 78-3377,11-108-483,0 0 1,0 0-1,0 0 0,0 0 0,0 0 0,0-1 0,0 1 0,0 0 1,1 0-1,-1 0 0,0 0 0,0 0 0,1 0 0,-1 0 0,1-1 1,-1 1-1,0 0 0,1 0 0,0-1 0,-1 1 0,1 0 0,-1-1 1,1 1-1,0 0 0,0-1 0,-1 1 0,1-1 0,0 1 0,1 0 1,0-1 16,0 0 1,1 0 0,-1 0-1,0 0 1,0 0 0,0 0-1,0 0 1,0-1 0,0 1-1,0-1 1,0 0 0,3-1-1,4-2 41,0-1 1,0 0-1,-1-1 0,12-9 0,-9 6-79,-1-1 0,0-1 0,-1 0-1,0 0 1,0-1 0,-1 0 0,-1 0-1,11-26 1,-25 63 229,0 1 0,2-1 0,0 1 0,2 0 0,0 31 0,3-56-247,0 1-1,0 0 0,0 0 1,0-1-1,1 1 0,-1 0 1,1-1-1,-1 1 0,1 0 1,-1-1-1,1 1 0,0-1 1,0 1-1,0-1 1,0 1-1,0-1 0,0 1 1,0-1-1,0 0 0,1 0 1,-1 0-1,1 0 0,-1 0 1,0 0-1,1 0 0,0 0 1,-1 0-1,1-1 0,-1 1 1,1-1-1,0 1 1,-1-1-1,1 1 0,0-1 1,0 0-1,-1 0 0,1 0 1,2 0-1,2-1 8,-1 1 0,0-1-1,0 0 1,0 0 0,-1-1 0,1 0-1,0 1 1,0-1 0,-1-1 0,1 1 0,-1-1-1,6-4 1,-2-1 58,0 0-1,-1-1 1,0 0 0,0 0-1,-1 0 1,0-1-1,-1 0 1,0 0 0,-1 0-1,0-1 1,0 0 0,-1 1-1,-1-1 1,0 0-1,0-1 1,-1 1 0,0-18-1,-4 27 246,-3 9-207,-3 11-50,7-12-48,1-1-1,-1 1 0,1 0 0,1 0 1,-1 0-1,1 7 0,0-12-6,0 0 1,1 0-1,-1 0 0,0 0 0,1 0 0,-1 0 0,0 0 0,1 0 0,-1 0 1,1-1-1,0 1 0,-1 0 0,1 0 0,0-1 0,-1 1 0,1 0 0,0-1 1,0 1-1,-1-1 0,1 1 0,0-1 0,0 1 0,0-1 0,0 1 0,0-1 1,0 0-1,0 0 0,0 1 0,0-1 0,0 0 0,0 0 0,0 0 0,0 0 0,0 0 1,0 0-1,0 0 0,0-1 0,0 1 0,0 0 0,-1 0 0,1-1 0,0 1 1,0-1-1,1 0 0,4-1-3,0-1 1,-1 0-1,1 0 0,-1 0 1,0-1-1,0 0 0,0 0 1,0 0-1,-1 0 0,1-1 1,6-9-1,-2 1-40,0 1 1,-1-1-1,10-25 0,-15 32 58,-10 30 91,2-12 55,1 1-1,1 0 0,0 1 1,0-1-1,2 0 1,-1 1-1,2 15 1,0-28-158,1-1 1,-1 1-1,0-1 1,1 1-1,-1-1 1,1 1 0,-1-1-1,1 1 1,-1-1-1,1 1 1,-1-1-1,1 1 1,-1-1-1,1 0 1,0 0 0,-1 1-1,1-1 1,0 0-1,-1 0 1,1 0-1,0 1 1,-1-1-1,1 0 1,0 0 0,-1 0-1,1 0 1,0 0-1,-1 0 1,2-1-1,9 1-4178,-5-1-4382</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47.063"/>
    </inkml:context>
    <inkml:brush xml:id="br0">
      <inkml:brushProperty name="width" value="0.025" units="cm"/>
      <inkml:brushProperty name="height" value="0.025" units="cm"/>
    </inkml:brush>
  </inkml:definitions>
  <inkml:trace contextRef="#ctx0" brushRef="#br0">81 36 14189,'0'0'13133,"-2"11"-12236,-27 118 382,14-70-462,3 1 1,2 0-1,-2 71 0,11-130-817,1-1 0,0 1 0,0 0 0,0 0 0,0 0 0,0 0 0,0 0 0,0 0 0,0 0 0,1 0 0,-1-1 0,0 1 0,0 0 0,1 0 0,-1 0 0,1 0 0,-1-1 0,0 1 0,1 0 0,0 0 0,-1-1 0,1 1 0,-1 0 0,2 0 0,-1-1 0,0 0 0,0 0 0,0 0 0,0 0 0,-1 0 0,1 0 0,0 0 0,0-1 0,0 1 0,0 0 0,-1-1 0,1 1 0,0 0 0,0-1 0,0 1 0,-1-1 0,1 1 0,0-1 0,0-1 0,32-36 0,-23 17-45,0 0 0,-1-1 0,-1-1 1,-1 1-1,-1-1 0,-1 0 0,-1 0 0,-1-1 0,0-27 1,2 54 24,-1 0 0,1-1 0,0 1 0,0-1-1,0 0 1,0-1 0,9 3 0,-5-4 24,0-1-1,-1 1 1,1-1-1,0-1 0,-1 0 1,0 0-1,1-1 0,-1 0 1,0 0-1,0-1 1,-1 0-1,1 0 0,-1-1 1,0 0-1,0-1 0,7-6 1,-9 8-1,0-1 0,0 0 0,0-1 0,0 1 0,-1-1 0,0 0 1,-1 0-1,1 0 0,-1 0 0,0-1 0,0 0 0,-1 1 0,0-1 0,0 0 1,-1 0-1,0 0 0,0 0 0,-1 0 0,1 0 0,-2-9 0,1 15-3,0-1 0,0 1 0,0 0 1,-1-1-1,1 1 0,0 0 0,-1-1 0,1 1 0,-1 0 0,1 0 0,-1 0 0,0-1 0,1 1 1,-1 0-1,0 0 0,0 0 0,0 0 0,0 0 0,0 0 0,0 1 0,0-1 0,0 0 0,0 0 0,0 1 1,0-1-1,-1 0 0,1 1 0,0 0 0,0-1 0,-1 1 0,1 0 0,0-1 0,0 1 0,-1 0 1,1 0-1,0 0 0,-1 0 0,1 0 0,0 0 0,-1 1 0,1-1 0,0 0 0,-1 1 0,1-1 1,0 1-1,0-1 0,0 1 0,-2 0 0,-3 2 0,0 0 0,0 1 0,0-1 0,0 1 0,1 0 0,0 1 0,-1-1 0,-3 6 1,-1 1 33,1 0 0,0 1 1,1 0-1,0 0 0,1 1 0,0 0 1,1 0-1,1 1 0,0 0 1,1 0-1,0 0 0,1 0 1,-1 17-1,4-27-71,1-1-1,-1 0 1,1 0-1,0 0 1,0 0-1,0 0 1,1-1-1,-1 1 1,1 0-1,0 0 1,-1-1-1,1 1 1,0-1-1,0 0 1,1 1-1,-1-1 1,0 0-1,1 0 1,0-1-1,-1 1 1,1 0-1,4 1 1,11 6-464,0-1 1,29 8-1,-18-6 68,20 18-973,-48-27 1392,1 0 0,-1 0 0,0 0 0,0 0-1,0 0 1,0 1 0,0-1 0,0 0-1,0 1 1,0-1 0,0 0 0,0 1-1,0 2 1,-1-4 11,0 1 1,0 0-1,0 0 0,0 0 1,-1-1-1,1 1 0,0 0 0,0-1 1,-1 1-1,1 0 0,0-1 0,-1 1 1,1 0-1,0-1 0,-1 1 0,1 0 1,-1-1-1,1 1 0,-1-1 0,0 1 1,1-1-1,-1 1 0,1-1 0,-1 0 1,0 1-1,0-1 0,1 0 0,-1 1 1,0-1-1,1 0 0,-2 0 0,-18 4-3375,0-6-3750,1-4-1610</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47.422"/>
    </inkml:context>
    <inkml:brush xml:id="br0">
      <inkml:brushProperty name="width" value="0.025" units="cm"/>
      <inkml:brushProperty name="height" value="0.025" units="cm"/>
    </inkml:brush>
  </inkml:definitions>
  <inkml:trace contextRef="#ctx0" brushRef="#br0">0 37 15150,'0'0'10442,"49"-36"-10474,-30 36-1569,0 1-3812,-1 4-7400</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47.767"/>
    </inkml:context>
    <inkml:brush xml:id="br0">
      <inkml:brushProperty name="width" value="0.025" units="cm"/>
      <inkml:brushProperty name="height" value="0.025" units="cm"/>
    </inkml:brush>
  </inkml:definitions>
  <inkml:trace contextRef="#ctx0" brushRef="#br0">179 23 19090,'0'0'8632,"-11"-5"-7100,5 1-1330,4 3-161,0-1 1,-1 1-1,1 0 0,0-1 0,-1 1 0,1 0 0,0 1 0,-1-1 0,0 0 0,1 1 0,-1-1 0,1 1 0,-1 0 0,0-1 1,1 1-1,-1 1 0,1-1 0,-1 0 0,0 1 0,1-1 0,-1 1 0,1 0 0,-1 0 0,1 0 0,0 0 0,-1 0 0,1 0 1,-4 4-1,-5 5 147,1 1 0,0 1 0,1 0-1,0 0 1,-7 15 0,13-21-126,0-1 0,0 0 0,1 1 0,0-1 0,0 1 0,0 0 0,1 0 0,0-1 0,0 1 0,0 0 0,1 0 0,0 0 0,0 0 0,0 0 0,3 10 0,-3-14-62,1-1 0,1 1 0,-1-1 0,0 1 0,0-1 0,0 1 0,1-1 0,-1 0 0,1 0 0,-1 1 0,1-1 0,0 0 0,-1 0 0,1-1 0,0 1 0,-1 0 0,1-1 0,0 1 0,0-1 0,0 1 0,0-1 0,0 0 0,0 0 0,-1 0 0,1 0 0,2 0 0,4 0 0,-1 0 0,0-1 0,0 0 0,1 0 0,12-4 0,-10 0-38,0 0-1,0 0 1,-1-1 0,0-1 0,0 1-1,0-1 1,-1-1 0,0 0-1,0 0 1,-1 0 0,0-1-1,-1 0 1,0-1 0,0 1 0,-1-1-1,0 0 1,-1-1 0,0 1-1,0-1 1,-1 1 0,-1-1-1,3-22 1,-16 37 326,6 1-242,0 0-1,1 1 1,0-1-1,0 1 1,0 0-1,1 0 0,0 0 1,0 0-1,0 1 1,1-1-1,0 1 1,0 0-1,1 0 0,0-1 1,0 1-1,0 0 1,1 0-1,0 0 1,0 0-1,3 11 0,-2-13-199,0 0 0,0-1-1,0 1 1,1 0 0,0 0-1,0-1 1,0 1-1,0-1 1,1 1 0,0-1-1,0 0 1,0 0-1,0-1 1,0 1 0,1 0-1,0-1 1,0 0-1,0 0 1,0 0 0,0-1-1,1 1 1,-1-1-1,1 0 1,-1 0 0,1-1-1,0 1 1,0-1 0,9 1-1,16-2-4943,-3-5-5323</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49.302"/>
    </inkml:context>
    <inkml:brush xml:id="br0">
      <inkml:brushProperty name="width" value="0.025" units="cm"/>
      <inkml:brushProperty name="height" value="0.025" units="cm"/>
    </inkml:brush>
  </inkml:definitions>
  <inkml:trace contextRef="#ctx0" brushRef="#br0">23 0 12204,'0'0'10527,"1"8"-9433,6 70 1820,-5 138-1,-3-125-2291,-2-34-365,-14 77-1,6-56 283,61-369-710,-37 237 104,3 1 0,1 1 1,36-72-1,-51 120 59,0 0 1,0 0 0,0 0-1,1 1 1,0-1 0,-1 1-1,1-1 1,1 1-1,-1 0 1,0 0 0,1 1-1,3-3 1,-5 4 4,-1 1 1,1-1-1,-1 1 1,1 0-1,-1 0 1,1-1-1,-1 1 1,1 0-1,-1 1 1,1-1-1,-1 0 0,1 0 1,-1 1-1,1-1 1,-1 1-1,1-1 1,-1 1-1,1-1 1,-1 1-1,0 0 1,0 0-1,1 0 1,-1 0-1,0 0 1,0 0-1,0 0 1,0 0-1,0 0 0,0 0 1,0 1-1,0-1 1,0 0-1,-1 1 1,1-1-1,-1 1 1,1-1-1,0 3 1,1 1 14,1 1-1,-1 0 1,0 0 0,-1 0 0,1 0 0,-1 0-1,-1 0 1,1 1 0,-1-1 0,0 0 0,0 0 0,-1 0-1,0 1 1,0-1 0,0 0 0,-1 0 0,0 0-1,0 0 1,0-1 0,-1 1 0,0 0 0,0-1 0,-1 0-1,1 0 1,-1 0 0,0 0 0,-6 4 0,3-1 6,0-1 1,-1 0 0,0-1-1,0 0 1,-1 0 0,1 0-1,-1-2 1,-1 1 0,1-1 0,0 0-1,-1-1 1,0 0 0,0 0-1,0-1 1,-21 1 0,31-3-71,-1 0 1,0 1-1,0-1 0,0 0 1,0 0-1,0 0 1,1 0-1,-1-1 1,0 1-1,0 0 1,0 0-1,0 0 1,1-1-1,-1 1 1,0 0-1,0-1 0,0 1 1,1-1-1,-1 1 1,0-1-1,1 1 1,-1-1-1,0 1 1,1-1-1,-1 0 1,1 1-1,-1-1 1,1 0-1,-1 0 1,1 0-1,-1-1-211,1 0 0,0 0 1,1 1-1,-1-1 0,0 0 0,0 0 1,1 1-1,-1-1 0,1 0 0,-1 1 1,1-1-1,0 1 0,1-4 0,3-3-1999,1 1 0,-1-1 0,1 1 0,11-11 0,9-3-7865</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50.002"/>
    </inkml:context>
    <inkml:brush xml:id="br0">
      <inkml:brushProperty name="width" value="0.025" units="cm"/>
      <inkml:brushProperty name="height" value="0.025" units="cm"/>
    </inkml:brush>
  </inkml:definitions>
  <inkml:trace contextRef="#ctx0" brushRef="#br0">49 1 10698,'0'0'18925,"-6"13"-18060,-2 5-568,1 1 0,0 0 1,2 0-1,0 1 1,1 0-1,-1 20 0,4 13-99,1-53-198,0 0 0,0 1 0,1-1 0,-1 0 0,0 1 0,0-1 0,0 0 0,1 1 0,-1-1 0,0 0 0,1 0 0,-1 1 0,0-1 0,1 0 0,-1 0 0,0 0 0,1 1 0,-1-1 0,0 0 0,1 0 0,-1 0 0,0 0 0,1 0 0,-1 0 0,1 0 0,-1 0 0,0 0 0,1 0 0,-1 0 0,1 0 0,-1 0 0,0 0 0,1 0 0,-1 0 0,1 0 0,-1 0 0,0 0 0,1-1 0,-1 1 0,0 0 0,1 0 0,-1 0 0,0-1 0,1 1 0,-1 0 0,0-1 0,0 1 0,1 0 0,-1-1 0,0 1 0,0 0 0,0-1 0,1 1 0,-1-1 0,17-16 0,-13 7 0,0 0 0,-1 0 0,0 0 0,-1-1 0,0 1 0,0-1 0,-1 0 0,0 1 0,-1-1 0,-1 0 0,1 1 0,-2-1 0,1 0 0,-5-11 0,6 22 0,0-1 0,0 1 0,0-1 0,0 1 0,0-1 0,0 1 0,-1-1 0,1 0 0,0 1 0,0 0 0,-1-1 0,1 1 0,0-1 0,-1 1 0,1-1 0,0 1 0,-1 0 0,1-1 0,-1 1 0,1-1 0,-1 1 0,1 0 0,0 0 0,-1-1 0,0 1 0,1 0 0,-1 0 0,1 0 0,-1 0 0,1-1 0,-1 1 0,1 0 0,-1 0 0,1 0 0,-1 0 0,0 0 0,1 0 0,-1 0 0,1 1 0,-1-1 0,1 0 0,-1 0 0,1 0 0,-1 1 0,0 0 0,0 0 0,0 0 0,0 0 0,0 0 0,0 0 0,0 0 0,1 0 0,-1 0 0,1 1 0,-1-1 0,1 0 0,-1 0 0,1 1 0,0-1 0,-1 3 0,1-1 0,-1-1 0,1 1 0,0 0 0,0-1 0,1 1 0,-1 0 0,0-1 0,1 1 0,0 0 0,-1-1 0,1 1 0,0-1 0,1 1 0,-1-1 0,0 0 0,1 1 0,-1-1 0,1 0 0,-1 0 0,1 0 0,0 0 0,0 0 0,0 0 0,0-1 0,0 1 0,1-1 0,-1 1 0,3 0 0,1 0 0,-1 0 0,1-1 0,-1 1 0,1-1 0,0 0 0,0-1 0,0 1 0,-1-1 0,1-1 0,0 1 0,0-1 0,9-2 0,-9 1 0,0-1 0,0 0 0,0 0 0,0-1 0,-1 1 0,1-1 0,-1 0 0,0-1 0,0 1 0,-1-1 0,1 0 0,-1-1 0,0 1 0,-1 0 0,1-1 0,-1 0 0,0 0 0,0 0 0,2-10 0,-8 83 0,1 34 0,2-100-23,0 0 0,0 0 0,0 0 0,0 0 0,0 0 0,0 0 0,1 0 0,-1 0 0,0 0 0,1 0 0,-1 0 0,0 0 0,1 0 0,-1 0 0,1 0 0,0 0 0,-1 0 1,1 0-1,0 0 0,-1-1 0,1 1 0,0 0 0,0-1 0,0 1 0,0 0 0,0-1 0,0 1 0,-1-1 0,1 1 0,0-1 0,0 0 0,1 1 0,-1-1 0,0 0 0,0 0 0,0 0 0,0 0 0,0 0 0,0 0 0,0 0 0,0 0 0,0 0 0,0 0 0,0-1 0,0 1 0,2-1 0,0 0-136,1 0 0,-1-1 0,0 1 0,0-1 0,0 0 0,0 0 0,-1 0 0,1 0 0,0 0 0,-1-1 0,0 1 0,1-1 0,-1 0 0,2-3 0,2-6-2833,-1-1 0,-1 1 0,6-27 0,-2 5-3516</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10.148"/>
    </inkml:context>
    <inkml:brush xml:id="br0">
      <inkml:brushProperty name="width" value="0.025" units="cm"/>
      <inkml:brushProperty name="height" value="0.025" units="cm"/>
    </inkml:brush>
  </inkml:definitions>
  <inkml:trace contextRef="#ctx0" brushRef="#br0">288 152 15439,'0'0'1505,"7"-10"283,-7 10-1798,6-8 819,-1 0-1,1-1 0,-2 0 0,1 1 0,5-18 1,-9 24-658,0 0 0,-1-1 0,1 1 0,-1 0 0,0 0 0,0 0 0,0 0 0,0 0 0,0 0 0,0-1 0,0 1 0,-1 0 0,1 0 0,-1 0 0,1 0 0,-1 0 0,0 0 0,0 0 0,0 0 0,0 0 0,0 0 0,0 1 0,-1-1 0,1 0 0,0 1 0,-1-1 0,0 1 0,1-1 0,-1 1 0,0 0 0,1 0 0,-1 0 0,0 0 0,0 0 0,0 0 0,0 0 0,0 1 0,0-1 0,-4 0 0,-1-1-64,-1 1 0,1-1 0,-1 2 0,0-1 0,1 1 0,-1 0 0,0 0 0,1 1 0,-1 0 0,1 0 0,-1 1 0,1 0 0,-1 1-1,-6 3 1,3-1-34,1 0 0,0 1 0,0 1 0,1 0-1,0 0 1,0 1 0,1 0 0,-15 17 0,15-15-56,0 1 1,1 0 0,0 0 0,0 0 0,2 1 0,-1 0-1,1 0 1,1 1 0,0-1 0,1 1 0,0 0-1,1 0 1,1 0 0,0 0 0,1 0 0,0 1 0,2 15-1,-1-25-92,0-1-1,0 1 0,0-1 1,1 1-1,-1-1 1,1 0-1,0 0 0,0 1 1,0-1-1,0-1 0,0 1 1,1 0-1,-1 0 0,1-1 1,0 0-1,-1 1 1,5 1-1,-1-1-258,0 0 1,0 0-1,0-1 1,0 0-1,0 0 1,1-1-1,-1 1 1,0-1-1,8 0 1,2-1-776,-1 0-1,1-2 1,-1 1 0,1-2-1,-1 0 1,0-1 0,21-7-1,34-22-6194</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50.376"/>
    </inkml:context>
    <inkml:brush xml:id="br0">
      <inkml:brushProperty name="width" value="0.025" units="cm"/>
      <inkml:brushProperty name="height" value="0.025" units="cm"/>
    </inkml:brush>
  </inkml:definitions>
  <inkml:trace contextRef="#ctx0" brushRef="#br0">3 0 16015,'0'0'11723,"-3"37"-22677,11-37 640</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50.960"/>
    </inkml:context>
    <inkml:brush xml:id="br0">
      <inkml:brushProperty name="width" value="0.025" units="cm"/>
      <inkml:brushProperty name="height" value="0.025" units="cm"/>
    </inkml:brush>
  </inkml:definitions>
  <inkml:trace contextRef="#ctx0" brushRef="#br0">144 1 13741,'0'0'14291,"-11"4"-13277,3-1-932,1 0 0,-1 1 0,1 0 0,0 1 0,0-1 0,1 1 0,-1 0 0,1 1 0,0 0 0,1 0 0,-1 0 0,1 0 0,-5 9 0,-19 44 872,27-55-900,1-1 0,0 1 0,0-1 1,0 1-1,0 0 0,1-1 0,-1 1 0,1 0 0,0-1 0,0 1 1,0 0-1,1 0 0,-1-1 0,1 1 0,2 5 0,-2-7-45,0-1 0,0 1 0,0-1 0,1 0 0,-1 0 0,1 1 0,-1-1 0,1 0 0,-1-1 0,1 1 0,-1 0 0,1 0 0,0-1 0,-1 1 0,1 0 0,0-1 0,0 0 0,-1 1 0,1-1 0,2 0 0,44 0 39,-33-1-77,3 1-764,-1-2 0,1 0-1,-1-1 1,0-1 0,0-1-1,21-8 1,-22 6-2303,-1 0 0,0-1 0,23-15 1,-13 3-5618</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51.306"/>
    </inkml:context>
    <inkml:brush xml:id="br0">
      <inkml:brushProperty name="width" value="0.025" units="cm"/>
      <inkml:brushProperty name="height" value="0.025" units="cm"/>
    </inkml:brush>
  </inkml:definitions>
  <inkml:trace contextRef="#ctx0" brushRef="#br0">49 67 10858,'0'0'9988,"-8"3"-7393,-25 10-380,33-13-2160,0 0 0,-1 0 0,1 0 0,0 0 0,-1 1 0,1-1-1,0 0 1,-1 0 0,1 0 0,0 0 0,-1 0 0,1 1 0,0-1 0,0 0-1,-1 0 1,1 1 0,0-1 0,0 0 0,-1 0 0,1 1 0,0-1 0,0 0-1,0 1 1,0-1 0,-1 0 0,1 1 0,0-1 0,0 0 0,0 1 0,0-1-1,0 0 1,0 1 0,0-1 0,0 0 0,0 1 0,0-1 0,0 1 0,0-1-1,0 0 1,0 1 0,0-1 0,1 0 0,-1 1 0,0-1 0,0 0 0,0 0 0,0 1-1,1-1 1,-1 0 0,0 1 0,0-1 0,1 0 0,-1 0 0,0 1 0,0-1-1,1 0 1,-1 0 0,0 0 0,1 0 0,-1 1 0,0-1 0,1 0 0,-1 0-1,1 0 1,18 7 959,-4-3-954,1-2 1,-1 0-1,1-1 1,-1 0 0,1-2-1,0 0 1,-1 0-1,1-1 1,-1-1 0,0-1-1,0 0 1,0-1-1,0-1 1,-1 0 0,0-1-1,24-15 1,-36 21-64,0-1 1,0 1-1,-1-1 1,1 0-1,0 0 0,-1 1 1,1-1-1,-1 0 1,1 0-1,-1-1 0,0 1 1,0 0-1,0 0 1,1-5-1,-2 6-1,0 0-1,0 0 0,0 0 1,-1 0-1,1 0 0,0 1 1,-1-1-1,1 0 1,0 0-1,-1 0 0,1 0 1,-1 1-1,1-1 0,-1 0 1,0 0-1,1 1 1,-1-1-1,0 0 0,0 1 1,1-1-1,-1 1 1,0-1-1,0 1 0,0-1 1,1 1-1,-1 0 0,0-1 1,0 1-1,0 0 1,0 0-1,0-1 0,0 1 1,0 0-1,0 0 1,0 0-1,0 0 0,0 1 1,-1-1-1,-12 0-1,-1 0-1,1 1 1,0 0 0,0 1-1,0 1 1,0 0-1,0 1 1,1 1 0,-21 9-1,28-11 53,1-1 1,-1 1-1,1 0 0,-1 1 0,1-1 0,0 1 0,1 0 0,-1 1 0,1-1 0,-1 1 1,2 0-1,-1 0 0,0 0 0,1 0 0,0 0 0,0 1 0,0 0 0,1-1 0,0 1 1,0 0-1,1 0 0,-1 1 0,1-1 0,0 7 0,1-11-31,0 0-1,0 0 0,1 0 1,-1 1-1,1-1 1,-1 0-1,1 0 1,0 0-1,0 0 1,0 0-1,0 0 1,0 0-1,0-1 1,1 1-1,-1 0 0,0-1 1,1 1-1,0-1 1,2 3-1,1 0-15,1-1 0,-1 0 0,0 0 0,1-1 0,0 0 0,0 0-1,6 2 1,8 0-930,1-1 1,-1 0-1,28-1 0,-7-3-4488,-4-4-4115</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52.259"/>
    </inkml:context>
    <inkml:brush xml:id="br0">
      <inkml:brushProperty name="width" value="0.025" units="cm"/>
      <inkml:brushProperty name="height" value="0.025" units="cm"/>
    </inkml:brush>
  </inkml:definitions>
  <inkml:trace contextRef="#ctx0" brushRef="#br0">2 54 10218,'0'0'3683,"0"-8"-1136,-1-26-257,4 23 2256,4 15-2820,6 15-551,-3 8-178,-2 1 1,-1 0 0,-1 0-1,3 40 1,-5-31-444,19 70 0,-13-89-457,-9-18-92,-1 0-1,1 0 1,-1 0-1,0 0 1,1 0-1,-1 0 1,1 0-1,-1 0 1,0 0-1,1 0 1,-1 0-1,1-1 0,-1 1 1,0 0-1,1 0 1,-1 0-1,0-1 1,1 1-1,-1 0 1,0 0-1,1-1 1,-1 1-1,0 0 1,0-1-1,1 1 1,-1 0-1,0-1 1,0 1-1,1-1 1,1-2 9,-1-1 1,1 1-1,-1-1 1,0 0 0,1 1-1,-2-1 1,1 0 0,0-4-1,1-19-164,-2 0-1,-5-37 1,5 56 140,-2 0 1,1 0-1,-1 0 0,0 1 1,-1-1-1,0 0 0,0 1 1,-1 0-1,1 0 1,-2 0-1,1 0 0,-9-9 1,18 20 28,0 0 0,1 0 1,-1 0-1,1 0 0,0-1 1,0 0-1,0 0 0,1-1 0,-1 0 1,0 0-1,1 0 0,9 0 1,10 1-2307,50-1-1,-47-3-2202,-9 0-2162,-4-3-4088</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52.858"/>
    </inkml:context>
    <inkml:brush xml:id="br0">
      <inkml:brushProperty name="width" value="0.025" units="cm"/>
      <inkml:brushProperty name="height" value="0.025" units="cm"/>
    </inkml:brush>
  </inkml:definitions>
  <inkml:trace contextRef="#ctx0" brushRef="#br0">120 98 4676,'0'0'12247,"0"-10"-9610,1 6-2350,0-39 1796,-1 41-2021,-1 1 1,1 0 0,0-1-1,0 1 1,0 0 0,-1-1-1,1 1 1,-1 0 0,1 0-1,-1-1 1,0 1 0,1 0-1,-1 0 1,0 0 0,0 0-1,1 0 1,-1 0 0,0 0-1,0 0 1,0 0 0,-1 0-1,1 1 1,0-1 0,0 0-1,0 1 1,0-1-1,-1 1 1,1-1 0,0 1-1,-1-1 1,1 1 0,0 0-1,-3 0 1,3 0 0,-1 1 0,0-1 0,0 1 1,0 0-1,0 0 0,1 0 0,-1 0 0,0 0 0,1 0 0,-1 0 0,0 1 0,1-1 0,0 0 1,-1 1-1,1-1 0,0 1 0,-2 2 0,-22 38 1353,16-27-845,5-8-443,0-1-1,0 1 1,1 0 0,0 0-1,-4 15 1,7-21-125,-1 1 0,1-1 0,0 1 1,0-1-1,-1 1 0,1-1 0,0 1 0,0-1 1,0 1-1,1-1 0,-1 1 0,0-1 0,1 1 1,-1-1-1,1 0 0,-1 1 0,1-1 0,-1 1 1,1-1-1,0 0 0,0 0 0,0 1 0,0-1 1,0 0-1,0 0 0,0 0 0,0 0 0,0 0 1,0 0-1,1 0 0,-1-1 0,0 1 0,1 0 0,-1-1 1,2 1-1,2 1 5,0 0 0,0-1 0,0 0-1,0 0 1,0-1 0,0 1 0,0-1 0,0 0 0,0 0 0,0-1 0,0 0-1,0 0 1,0 0 0,0 0 0,0-1 0,0 0 0,-1 0 0,1 0 0,0 0-1,-1-1 1,0 1 0,7-7 0,-6 4 0,-1 1 0,1-1 0,-1-1 0,-1 1 0,1 0 0,-1-1 0,0 0 0,0 0 0,0 0 0,-1 0 0,0 0 0,0-1 0,0 1 0,-1 0 0,0-1 0,-1 1 1,1-10-1,-1 17 10,-1 0 1,1 0-1,0-1 1,0 1-1,-1 0 0,1-1 1,0 1-1,-1 0 1,1-1-1,0 1 1,-1 0-1,1-1 1,-1 1-1,1-1 1,-1 1-1,1-1 1,-1 1-1,0-1 1,1 1-1,-1-1 1,0 0-1,1 1 1,-1-1-1,0 0 1,1 0-1,-1 1 1,0-1-1,0 0 1,1 0-1,-1 0 1,0 0-1,1 0 1,-1 0-1,0 0 1,0 0-1,1 0 1,-1 0-1,0-1 1,0 1-1,1 0 1,-1 0-1,0-1 1,1 1-1,-1 0 1,0-1-1,1 1 1,-1-1-1,1 1 1,-1-1-1,1 1 1,-1-1-1,1 1 1,-1-1-1,1 1 1,-1-1-1,1 0 1,0 1-1,-1-1 1,1 0-1,0 1 1,-1-1-1,1 0 1,0 0-1,0 1 0,0-1 1,0 0-1,0 0 1,0 0-1,-3 8 11,0 0-1,1 1 0,0-1 0,1 1 1,0 0-1,0-1 0,0 1 0,1 0 1,0 0-1,1-1 0,0 1 0,0 0 1,1-1-1,-1 1 0,5 9 0,-4-13-22,0 1 0,0-1-1,0 0 1,1 0-1,0-1 1,0 1 0,0 0-1,0-1 1,0 0-1,1 0 1,-1 0 0,1 0-1,0 0 1,0-1-1,0 1 1,0-1 0,1 0-1,-1-1 1,0 1-1,1-1 1,-1 1 0,1-2-1,0 1 1,-1 0-1,1-1 1,4 0 0,-2 0-206,-1 0 0,0-1 0,1 1 0,-1-1 0,0-1 0,0 1 0,1-1 0,-1 0 1,-1-1-1,1 1 0,0-1 0,-1 0 0,1-1 0,-1 1 0,0-1 0,0 0 0,0-1 0,-1 1 1,1-1-1,-1 0 0,3-5 0,0 0-1019,-1-1-1,0 1 1,-1-1 0,-1 0 0,0 0 0,0-1 0,-1 0-1,0 1 1,-1-1 0,1-16 0,0-18-3394</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53.376"/>
    </inkml:context>
    <inkml:brush xml:id="br0">
      <inkml:brushProperty name="width" value="0.025" units="cm"/>
      <inkml:brushProperty name="height" value="0.025" units="cm"/>
    </inkml:brush>
  </inkml:definitions>
  <inkml:trace contextRef="#ctx0" brushRef="#br0">75 0 5894,'0'0'12988,"-6"11"-10970,1-1-1562,0 1 0,0-1-1,1 1 1,0 0 0,1 1 0,0-1 0,1 1 0,0-1 0,0 15 0,1-15-190,1 1 0,1 0 1,0-1-1,1 1 0,0-1 0,0 0 1,1 1-1,1-1 0,0 0 0,1-1 1,-1 1-1,2-1 0,0 0 0,0 0 1,13 14-1,-19-23-232,0-1 1,0 0-1,0 1 1,1-1 0,-1 0-1,0 1 1,0-1-1,1 0 1,-1 1-1,0-1 1,1 0 0,-1 1-1,0-1 1,1 0-1,-1 0 1,1 0-1,-1 1 1,0-1 0,1 0-1,-1 0 1,1 0-1,-1 0 1,1 0-1,-1 0 1,0 0 0,1 0-1,-1 0 1,1 0-1,-1 0 1,1 0-1,-1 0 1,1 0 0,4-14 389,-6-23-353,1 37-63,0-5-6,-1 0 0,0 1 0,-1-1-1,1 0 1,-1 1 0,0 0 0,0-1 0,0 1 0,-1 0-1,1 0 1,-1 0 0,0 0 0,0 1 0,0-1 0,-1 1-1,1 0 1,-1 0 0,0 0 0,0 0 0,0 0 0,0 1 0,0 0-1,-1 0 1,1 0 0,-1 1 0,1-1 0,-1 1 0,-9-1-1,14 2 1,-1 0 0,0 0 0,1 0 0,-1 0 0,0 0 0,1 0 0,-1 1 0,1-1 0,-1 0 0,0 0 0,1 1 0,-1-1 0,1 0 0,-1 1 0,1-1 0,-1 1 0,1-1 0,-1 1-1,1-1 1,-1 1 0,1-1 0,-1 1 0,1-1 0,0 1 0,-1-1 0,1 1 0,0 0 0,0-1 0,-1 1 0,1 0 0,0-1 0,0 1 0,0 0 0,0-1 0,0 1 0,0 0 0,0-1 0,0 1-1,0 0 1,0-1 0,0 1 0,1-1 0,-1 1 0,0 0 0,0-1 0,0 1 0,1 0 0,-1-1 0,0 1 0,1-1 0,-1 1 0,2 0 0,-1 3 10,1-1 0,0 1 1,0-1-1,0 0 0,0 0 0,1 0 0,-1 0 1,5 4-1,3-1 6,1-1 0,-1 0-1,1 0 1,0-1 0,0-1 0,0 0 0,0 0-1,1-2 1,-1 1 0,1-1 0,-1-1 0,1 0-1,19-2 1,-24 1-15,-1 0-1,1-1 1,-1 1-1,0-1 1,0-1-1,0 1 1,0-1-1,0 0 1,0 0-1,-1-1 1,7-5-1,-8 6 4,-1 0-1,0-1 0,-1 1 0,1-1 1,0 1-1,-1-1 0,0 0 0,0 0 1,0 0-1,-1 0 0,1-1 0,-1 1 0,0 0 1,0-1-1,0 1 0,-1 0 0,1-9 1,-5 9-46,-2 9 18,-5 9 46,6-3 38,0-1-1,0 1 1,1 0 0,1 1-1,0-1 1,1 0-1,0 1 1,0 0 0,1-1-1,1 1 1,0 0-1,2 15 1,-1-25-88,0 0-1,0 0 1,0 0 0,0-1 0,0 1-1,0 0 1,0-1 0,0 1 0,1 0-1,-1-1 1,1 0 0,-1 1 0,1-1-1,-1 0 1,1 0 0,0 0 0,0 0-1,0 0 1,-1 0 0,1 0 0,0-1-1,0 1 1,0-1 0,0 1 0,0-1-1,0 0 1,0 0 0,0 0-1,0 0 1,0 0 0,0 0 0,0 0-1,0-1 1,0 1 0,0-1 0,3-1-1,2 0-186,-1 0-1,0 0 1,0 0-1,0-1 1,0 0-1,-1 0 1,1-1-1,-1 1 1,1-1-1,6-7 1,-7 5-1152,-1-1 1,0 1 0,0-1 0,0 1 0,-1-1-1,0 0 1,0 0 0,-1-1 0,0 1 0,2-15-1,0-18-9359</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53.740"/>
    </inkml:context>
    <inkml:brush xml:id="br0">
      <inkml:brushProperty name="width" value="0.025" units="cm"/>
      <inkml:brushProperty name="height" value="0.025" units="cm"/>
    </inkml:brush>
  </inkml:definitions>
  <inkml:trace contextRef="#ctx0" brushRef="#br0">35 1 16784,'0'0'11659,"-35"60"-10890,48-49-609,5-2-320,4-2-1570,0-2-1281,0-3-1505,-3-2-3075</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54.086"/>
    </inkml:context>
    <inkml:brush xml:id="br0">
      <inkml:brushProperty name="width" value="0.025" units="cm"/>
      <inkml:brushProperty name="height" value="0.025" units="cm"/>
    </inkml:brush>
  </inkml:definitions>
  <inkml:trace contextRef="#ctx0" brushRef="#br0">145 26 9545,'0'0'14045,"-1"-6"-12865,1 6-1128,0-1-1,0 0 0,0 1 1,0-1-1,0 0 1,0 0-1,0 1 0,0-1 1,0 0-1,0 1 1,0-1-1,-1 0 1,1 1-1,0-1 0,-1 0 1,1 1-1,0-1 1,-1 0-1,1 1 1,-1-1-1,1 1 0,-1-1 1,1 1-1,-1-1 1,1 1-1,-1-1 0,1 1 1,-1 0-1,0-1 1,1 1-1,-1 0 1,0-1-1,1 1 0,-1 0 1,0 0-1,1 0 1,-1-1-1,0 1 0,0 0 1,-1 0-1,-1 2 199,-1 0-1,1 0 0,-1 0 0,1 1 0,0-1 0,0 1 1,0 0-1,-3 3 0,-13 12 626,11-11-601,0 0 1,0 0-1,1 0 1,0 1-1,0 0 0,1 1 1,0-1-1,0 1 1,-6 15-1,13-24-273,-1 1 0,0-1 0,0 1-1,0-1 1,0 1 0,1-1 0,-1 1 0,0-1-1,0 1 1,1-1 0,-1 1 0,0-1-1,1 0 1,-1 1 0,1-1 0,-1 0-1,0 1 1,1-1 0,-1 0 0,1 1 0,-1-1-1,1 0 1,-1 0 0,1 0 0,-1 1-1,1-1 1,-1 0 0,1 0 0,-1 0 0,1 0-1,0 0 1,-1 0 0,1 0 0,-1 0-1,1 0 1,-1 0 0,1 0 0,-1-1 0,1 1-1,-1 0 1,1 0 0,0-1 0,26-5-8,-14-1-289,1 0 1,-1-1-1,0-1 0,-1 0 1,0-1-1,11-12 0,-8 8-181,0 1-1,30-20 1,-44 32 493,-1 1 1,0 0-1,1-1 1,-1 1-1,1 0 1,-1 0-1,1 0 0,-1-1 1,1 1-1,-1 0 1,1 0-1,-1 0 1,1 0-1,-1 0 0,1 0 1,-1 0-1,1 0 1,-1 0-1,1 0 0,-1 0 1,1 0-1,-1 0 1,1 0-1,-1 0 1,1 1-1,-1-1 0,1 0 1,-1 0-1,1 1 1,-1-1-1,0 0 1,1 1-1,-1-1 0,0 0 1,1 1-1,7 23 550,-8 45 404,-1-50-668,1-17-295,-1 0 0,1 0 0,0 0 0,0 0 0,1 0 0,-1 0 0,0 0 0,0 0 0,1-1 0,0 1 0,-1 0 0,1 0 0,0-1 0,0 1 0,0 0 0,0-1 0,0 1 0,0 0 0,0-1 0,0 0-1,1 1 1,-1-1 0,1 0 0,-1 1 0,1-1 0,-1 0 0,1 0 0,0 0 0,-1-1 0,1 1 0,0 0 0,0-1 0,-1 1 0,1-1 0,0 1 0,0-1 0,0 0 0,0 0 0,0 0 0,0 0 0,0 0 0,0 0 0,-1-1 0,1 1 0,0-1 0,3 0 0,13-4-517,-1 0 0,-1-2 1,1 1-1,16-11 0,-14 8-595,-7 3 783,-8 4 389,0 0 0,0 0 0,0 0 0,0 0 0,1 1 0,-1 0 0,8-1 0,-10 54 3862,3-34-4011,7-15-7315</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59.363"/>
    </inkml:context>
    <inkml:brush xml:id="br0">
      <inkml:brushProperty name="width" value="0.025" units="cm"/>
      <inkml:brushProperty name="height" value="0.025" units="cm"/>
    </inkml:brush>
  </inkml:definitions>
  <inkml:trace contextRef="#ctx0" brushRef="#br0">1 33 12844,'0'-2'173,"6"-23"5351,-3 19-1731,-2 18-529,-5 87-648,1-53-1722,3 55 0,0-100-890,0 0 1,0 0 0,0 0 0,0 0-1,0-1 1,0 1 0,1 0-1,-1 0 1,0 0 0,0-1 0,1 1-1,-1 0 1,1 0 0,-1-1-1,0 1 1,1 0 0,-1-1 0,1 1-1,0 0 1,-1-1 0,1 1 0,-1-1-1,1 1 1,0-1 0,0 1-1,-1-1 1,1 0 0,0 1 0,0-1-1,0 1 1,2-1 5,-1 0 0,0 0-1,0 0 1,1 0 0,-1-1 0,0 1 0,0-1-1,0 1 1,1-1 0,-1 0 0,2-1 0,5-2 15,0-1 0,0 0 0,-1 0 0,9-7 0,7-12-69,0-1-1,-1 0 0,-2-2 0,24-38 0,-45 65 68,0 0-1,0 0 1,0-1-1,0 1 1,0 0-1,0 0 1,0-1-1,0 1 1,0 0 0,0 0-1,1-1 1,-1 1-1,0 0 1,0 0-1,0 0 1,0-1-1,0 1 1,0 0-1,1 0 1,-1 0-1,0 0 1,0-1-1,0 1 1,0 0 0,1 0-1,-1 0 1,0 0-1,0 0 1,0 0-1,1 0 1,-1 0-1,0-1 1,0 1-1,1 0 1,-1 0-1,0 0 1,0 0-1,1 0 1,-1 0 0,0 0-1,0 0 1,0 0-1,1 0 1,-1 1-1,0-1 1,0 0-1,1 0 1,-1 0-1,0 0 1,0 0-1,1 16 669,-8 28-126,6-40-514,0-2-40,1 0 0,0 1 0,-1-1 1,1 0-1,0 0 0,0 1 0,0-1 0,0 0 1,1 0-1,-1 1 0,2 2 0,-2-4-10,0 0 0,1-1 0,-1 1 0,1 0 0,-1-1 0,1 1 0,-1-1 0,1 1 0,-1 0 1,1-1-1,0 1 0,-1-1 0,1 0 0,0 1 0,-1-1 0,1 1 0,0-1 0,0 0 0,-1 0 0,1 1 0,0-1 0,1 0 0,1 0-3,1 0-1,0-1 1,-1 1 0,1-1-1,0 0 1,-1 0 0,1 0 0,-1-1-1,1 1 1,-1-1 0,0 0-1,5-3 1,13-9-162,-16 10 126,-1 0 0,1 0 0,0 1-1,1 0 1,-1 0 0,1 0 0,-1 0 0,1 1-1,0 0 1,0 0 0,0 1 0,0-1 0,0 1-1,9 0 1,-14 2 51,0 0-1,0-1 1,0 1-1,0 0 1,0 0-1,-1 0 1,1 0 0,0 0-1,-1 0 1,1 0-1,0 0 1,-1 1-1,1-1 1,-1 0-1,0 0 1,0 0-1,1 0 1,-1 1-1,0-1 1,0 0-1,0 0 1,0 1-1,0 1 1,-1 39 398,0-33-370,-8 32-5106,-2-24 401,11-16 4551,0-1 1,-1 0 0,1 0 0,0 0-1,-1 0 1,1 1 0,-1-1-1,1 0 1,0 0 0,-1 0-1,1 0 1,-1 0 0,1 0 0,0 0-1,-1 0 1,1-1 0,-1 1-1,1 0 1,0 0 0,-1 0-1,1 0 1,-1 0 0,1-1 0,0 1-1,-1 0 1,1 0 0,0 0-1,-1-1 1,1 1 0,0 0-1,0-1 1,-1 1 0,1 0 0,0-1-1,0 1 1,0 0 0,-1-1-1,1 1 1,0 0 0,0-1-1,-8-16-9928</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0:59.704"/>
    </inkml:context>
    <inkml:brush xml:id="br0">
      <inkml:brushProperty name="width" value="0.025" units="cm"/>
      <inkml:brushProperty name="height" value="0.025" units="cm"/>
    </inkml:brush>
  </inkml:definitions>
  <inkml:trace contextRef="#ctx0" brushRef="#br0">1 0 21236,'0'0'7431</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10.491"/>
    </inkml:context>
    <inkml:brush xml:id="br0">
      <inkml:brushProperty name="width" value="0.025" units="cm"/>
      <inkml:brushProperty name="height" value="0.025" units="cm"/>
    </inkml:brush>
  </inkml:definitions>
  <inkml:trace contextRef="#ctx0" brushRef="#br0">152 32 17745,'0'0'2701,"-10"4"-165,2 0-2360,0 0-1,1 0 1,0 0 0,0 1 0,0 0 0,1 1-1,-1 0 1,1 0 0,1 0 0,-1 0 0,1 1-1,0 0 1,0 0 0,-5 13 0,4-10-97,0 1 0,1-1 0,0 1 0,1 0 0,0 0-1,1 0 1,0 0 0,1 1 0,0-1 0,1 1 0,0 0 0,1-1 0,1 14 0,0-23-76,-1 0 1,1 1 0,1-1-1,-1 0 1,0 0-1,0 0 1,1 0-1,-1 0 1,1 0-1,0 0 1,-1 0-1,1-1 1,0 1-1,0-1 1,0 1-1,0-1 1,1 0-1,-1 0 1,0 0-1,0 0 1,1 0-1,-1 0 1,0-1-1,1 1 1,-1-1-1,1 1 1,-1-1-1,1 0 1,-1 0 0,1 0-1,-1-1 1,4 0-1,3 1 74,-1-1 1,0-1-1,0 0 0,0 0 0,0 0 1,0-1-1,0 0 0,12-7 0,-8 1 86,0 0-1,0 0 1,-1-1-1,0 0 0,-1-1 1,0-1-1,16-24 1,-21 27 60,0 0 0,0 0 0,-1 0 0,0-1 1,-1 0-1,0 1 0,0-1 0,-1-1 1,-1 1-1,0 0 0,0 0 0,-1-15 1,-1 21-186,1 1 1,-1 0 0,0-1 0,0 1 0,-1 0-1,1 0 1,-1 0 0,1 0 0,-1 0 0,0 0-1,0 1 1,0-1 0,-1 0 0,1 1-1,0 0 1,-1-1 0,0 1 0,1 0 0,-1 1-1,-4-3 1,5 3-85,0 0 0,0 0 0,-1 0 0,1 0 0,0 0 1,-1 0-1,1 1 0,-1-1 0,1 1 0,-1-1 0,1 1 0,-1 0 0,1 0 0,-1 1 0,1-1 0,-1 0 0,1 1 0,-1-1 0,1 1 0,-1 0 0,1 0 0,0 0 1,0 0-1,-1 0 0,1 1 0,0-1 0,0 1 0,-2 1 0,3-2-138,0 1 0,0-1 0,-1 0 0,1 1 1,1-1-1,-1 1 0,0-1 0,0 1 0,1-1 0,-1 1 0,0-1 1,1 1-1,0 0 0,-1-1 0,1 1 0,0 0 0,0 0 0,0-1 1,0 1-1,0 0 0,0-1 0,1 1 0,-1 2 0,1-3-171,0 1 0,-1 0-1,1 0 1,0-1 0,0 1-1,0-1 1,0 1 0,0-1-1,1 1 1,-1-1-1,0 0 1,1 1 0,-1-1-1,1 0 1,-1 0 0,1 0-1,-1 0 1,1 0 0,0 0-1,-1-1 1,3 2 0,30 3-6462</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00.751"/>
    </inkml:context>
    <inkml:brush xml:id="br0">
      <inkml:brushProperty name="width" value="0.025" units="cm"/>
      <inkml:brushProperty name="height" value="0.025" units="cm"/>
    </inkml:brush>
  </inkml:definitions>
  <inkml:trace contextRef="#ctx0" brushRef="#br0">18 54 14606,'0'0'12230,"1"11"-11178,1 90 462,-19 191 1,16-288-1512,-1 65 750,2-69-748,0 1 1,0-1-1,1 0 1,-1 0 0,0 0-1,0 0 1,0 0-1,1 0 1,-1 0 0,0 0-1,0 1 1,0-1-1,1 0 1,-1 0 0,0 0-1,0 0 1,1 0-1,-1 0 1,0 0 0,0 0-1,1 0 1,-1 0-1,0-1 1,0 1-1,1 0 1,-1 0 0,0 0-1,0 0 1,0 0-1,1 0 1,-1 0 0,0-1-1,0 1 1,0 0-1,0 0 1,1 0 0,-1 0-1,0-1 1,0 1-1,0 0 1,0 0 0,6-9 23,-1 1 0,0-1 1,-1 1-1,0-1 0,0-1 1,-1 1-1,3-15 0,12-72-183,-12 35-319,-1-76 1,-7 128 423,-3 21-4,-4 26 53,8-23 27,0 1 0,1 0-1,0 0 1,1-1 0,6 28-1,-6-40-19,-1 0 0,1 0 0,0 0-1,0 0 1,0-1 0,1 1-1,-1 0 1,0-1 0,1 1 0,0-1-1,0 1 1,0-1 0,0 0-1,0 0 1,0 0 0,0 0-1,1 0 1,-1 0 0,1-1 0,-1 1-1,1-1 1,0 0 0,-1 0-1,1 0 1,0 0 0,0 0 0,0 0-1,0-1 1,0 0 0,0 1-1,0-1 1,0 0 0,0 0-1,-1-1 1,1 1 0,0-1 0,0 1-1,4-2 1,0-1 5,-1 0-1,1 0 1,-1 0 0,0 0 0,1-1-1,-2 0 1,1-1 0,0 1 0,-1-1-1,0 0 1,0-1 0,5-6 0,8-11 23,23-40 1,-32 49-25,0-1 1,-1 0-1,0-1 0,-2 1 0,0-2 0,0 1 0,-2 0 1,0-1-1,0 0 0,1-31 0,-5 48-12,0-1 0,0 1 0,0-1 0,0 1 1,0 0-1,0-1 0,0 1 0,0-1 0,0 1 0,0-1 0,0 1 0,0-1 0,0 1 1,0-1-1,0 1 0,-1 0 0,1-1 0,0 1 0,0-1 0,-1 1 0,1-1 1,0 1-1,0 0 0,-1-1 0,1 1 0,0 0 0,-1-1 0,1 1 0,0 0 0,-1 0 1,1-1-1,-1 1 0,1 0 0,0 0 0,-1 0 0,1-1 0,-1 1 0,0 0 0,-18 10-73,-15 27-4,22-17 129,0 0-1,2 1 1,0 0-1,2 1 1,0 0-1,2 1 1,0-1-1,1 1 1,2 0-1,0 0 1,1 0-1,3 39 1,-1-58-46,0 0 0,1 0-1,-1 0 1,1 0 0,0-1 0,0 1 0,0 0 0,1-1 0,-1 1 0,1-1-1,0 1 1,0-1 0,0 0 0,0 0 0,1 0 0,-1 0 0,1 0 0,0 0-1,0-1 1,0 0 0,0 1 0,0-1 0,0 0 0,1 0 0,-1-1 0,1 1-1,-1-1 1,1 1 0,0-1 0,0 0 0,-1-1 0,1 1 0,0-1 0,0 1-1,0-1 1,0 0 0,-1-1 0,7 0 0,3-1-5,0 0-1,0-1 1,0-1 0,-1 0-1,1 0 1,-1-1 0,0-1 0,-1 0-1,1-1 1,12-9 0,-10 5-17,-1-1 0,-1 1 1,21-27-1,-29 33 1,0-1 0,0 0-1,0 0 1,-1 0 0,0-1 0,0 1-1,-1-1 1,1 0 0,-1 0 0,-1 0-1,2-13 1,-3 19 14,0 0 1,0 0-1,0 1 0,-1-1 1,1 0-1,0 0 0,0 0 1,-1 1-1,1-1 0,-1 0 1,1 0-1,-1 1 0,1-1 1,-1 0-1,1 1 0,-1-1 1,1 0-1,-1 1 0,0-1 1,1 1-1,-1-1 0,0 1 1,0 0-1,1-1 0,-1 1 1,0 0-1,0-1 1,1 1-1,-1 0 0,0 0 1,0 0-1,0-1 0,0 1 1,0 0-1,1 0 0,-1 0 1,0 1-1,0-1 0,0 0 1,0 0-1,1 0 0,-1 1 1,0-1-1,-1 1 0,-2 0-5,-1 0 0,1 0-1,-1 1 1,1-1 0,-1 1-1,1 0 1,-5 4 0,4-2 13,1 0 1,-1 1 0,1-1-1,-1 1 1,1 0 0,1 0-1,-1 1 1,1-1 0,0 1-1,0 0 1,0 0 0,1 0-1,0 0 1,-2 13 0,3-16-276,1 1 0,0-1 0,0 0 0,0 1-1,0-1 1,1 1 0,-1-1 0,1 0 0,0 1 0,0-1 0,0 0 0,3 6 0,-2-6-455,0 0 0,0-1-1,0 1 1,0 0 0,1-1 0,-1 0 0,1 0-1,-1 1 1,1-2 0,0 1 0,0 0 0,0 0-1,0-1 1,0 0 0,4 2 0,26 4-14629</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01.562"/>
    </inkml:context>
    <inkml:brush xml:id="br0">
      <inkml:brushProperty name="width" value="0.025" units="cm"/>
      <inkml:brushProperty name="height" value="0.025" units="cm"/>
    </inkml:brush>
  </inkml:definitions>
  <inkml:trace contextRef="#ctx0" brushRef="#br0">2 29 4324,'1'-29'15886,"0"45"-8254,0 47-5019,-3-36-2120,1-14-230,0-1-1,0 0 0,2 1 1,2 17-1,-3-28-252,1-1 0,0 0 0,-1 1 0,1-1 0,0 0 0,0 0 0,0 0 0,0 0 0,0 0 0,0 0 0,0 0 0,0 0 1,0 0-1,0 0 0,1-1 0,-1 1 0,0-1 0,1 1 0,-1 0 0,0-1 0,1 0 0,-1 1 0,0-1 0,1 0 0,-1 0 0,1 0 0,-1 0 0,1 0 0,-1 0 0,0 0 0,3-1 0,2 0 21,1 1 0,-1-2 0,1 1 0,-1-1 0,11-4 0,1-4-42,0-2 0,-1 0-1,-1-1 1,0 0 0,0-2 0,-2 0 0,0 0-1,13-19 1,-11 15 11,-16 19 0,0 0 0,0 0 0,0 0 1,0 0-1,0 0 0,0 0 1,0 0-1,0 1 0,0-1 1,0 0-1,0 0 0,0 0 1,0 0-1,0 0 0,0 0 0,0 0 1,0 1-1,0-1 0,0 0 1,0 0-1,0 0 0,0 0 1,0 0-1,0 0 0,0 0 0,0 1 1,0-1-1,0 0 0,0 0 1,0 0-1,0 0 0,0 0 1,1 0-1,-1 0 0,0 0 1,0 0-1,0 0 0,0 1 0,0-1 1,0 0-1,0 0 0,0 0 1,1 0-1,-1 0 0,0 0 1,0 0-1,0 0 0,0 0 0,0 0 1,0 0-1,0 0 0,1 0 1,-1 0-1,0 0 0,0 0 1,0 0-1,0 0 0,0 0 1,0 0-1,0 0 0,1 0 0,-1-1 1,0 1-1,0 0 0,0 0 1,0 0-1,-1 20 34,-4 20 13,4-36-47,0 1 0,1-1 0,-1 0 0,1 0 0,0 1 0,0-1 0,1 0 0,0 7 0,0-10 0,0 0 0,-1 0 0,1 0 0,-1-1 0,1 1 0,0 0 0,0 0 0,-1-1 0,1 1 0,0 0 0,0-1 0,0 1 0,0-1 0,0 1 0,0-1 0,0 0 0,0 1 0,0-1 0,0 0 0,0 1 0,0-1 0,0 0 0,0 0 0,0 0 0,0 0 0,0 0 0,0 0 0,0-1 0,0 1 0,0 0 0,0 0 0,0-1 0,0 1 0,0 0 0,0-1 0,0 1 0,0-1 0,0 0 0,1 0 0,8-4 0,-1-1 0,1 0 0,-1 0 0,0-1 0,0 0 0,14-16 0,-13 13 0,0 0 0,0 2 0,22-16 0,-31 55 0,-8 1-88,-1 26-998,8-58 956,0 0-1,0 1 1,0-1 0,0 0 0,0 0 0,0 1 0,0-1 0,0 0 0,0 0 0,1 0 0,-1 1 0,0-1 0,0 0 0,0 0 0,0 0 0,0 0 0,1 1 0,-1-1 0,0 0 0,0 0 0,0 0 0,1 0 0,-1 0 0,0 0 0,0 0 0,1 0 0,-1 0 0,0 1 0,0-1 0,0 0 0,1 0 0,-1 0 0,0 0-1,0 0 1,1 0 0,-1 0 0,0-1 0,0 1 0,1 0 0,-1 0 0,0 0 0,0 0 0,0 0 0,1 0 0,-1 0 0,0 0 0,0-1 0,0 1 0,1 0 0,-1 0 0,0 0 0,0 0 0,0-1 0,0 1 0,0 0 0,1 0 0,-1 0 0,0-1 0,0 1 0,0 0 0,0 0 0,0 0 0,0-1 0,0 1 0,12-14-4369,-3-3-1395</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02.356"/>
    </inkml:context>
    <inkml:brush xml:id="br0">
      <inkml:brushProperty name="width" value="0.025" units="cm"/>
      <inkml:brushProperty name="height" value="0.025" units="cm"/>
    </inkml:brush>
  </inkml:definitions>
  <inkml:trace contextRef="#ctx0" brushRef="#br0">76 1 13997,'0'0'14008,"0"10"-12262,-3 33-1284,-2 0 1,-2 0-1,-14 50 0,9-48-170,2 1 0,2 0-1,-2 62 1,30-152-292,-12-7 0,3-99 0,-11 145 0,1 8 0,0 1 0,0-1 0,0 0 0,0 0 0,0 0 0,1 0 0,-1 0 0,1 0 0,0 0 0,0-1 0,0 1 0,0-1 0,0 1 0,1-1 0,-1 0 0,1 0 0,-1 0 0,1 0 0,0 0 0,0-1 0,0 1 0,0-1 0,0 0 0,0 1 0,0-1 0,4 0 0,0 1 0,1 0 0,-1 0 0,1-1 0,-1 0 0,1-1 0,0 1 0,-1-2 0,1 1 0,-1-1 0,14-3 0,-19 4 0,0-1 0,0 1 0,0-1 0,0 0 0,0 0 0,0 0 0,0 0 0,-1 0 0,1-1 0,0 1 0,-1-1 0,1 1 0,-1-1 0,1 1 0,-1-1 0,1 0 0,-1 0 0,0 1 0,0-1 0,0 0 0,0 0 0,-1 0 0,1 0 0,0 0 0,-1 0 0,1-1 0,-1 1 0,0 0 0,0 0 0,0 0 0,0 0 0,0 0 0,0-1 0,-1 1 0,1 0 0,-2-4 0,2 5 0,-1-1 0,0 1 0,1-1 0,-1 1 0,0 0 0,0 0 0,0-1 0,0 1 0,0 0 0,0 0 0,0 0 0,0 0 0,0 0 0,-1 0 0,1 1 0,0-1 0,-1 0 0,1 0 0,0 1 0,-3-1 0,2 0 0,-1 1 0,1 0 0,0 0 0,0 1 0,0-1 0,-1 0 0,1 1 0,0-1 0,0 1 0,0-1 0,0 1 0,0 0 0,0 0 0,0 0 0,0 0 0,1 0 0,-1 1 0,0-1 0,-1 3 0,-3 1 0,0 0 0,1 0 0,-1 1 0,1 0 0,1 0 0,-1 1 0,1-1 0,1 1 0,-1 0 0,1 0 0,0 0 0,0 0 0,1 1 0,0-1 0,1 1 0,-1-1 0,1 9 0,1-15 0,1 0 0,-1 0 0,0 0 0,1 0 0,-1 0 0,1 0 0,0 0 0,-1-1 0,1 1 0,0 0 0,-1 0 0,1-1 0,0 1 0,0-1 0,-1 1 0,1 0 0,0-1 0,0 0 0,0 1 0,0-1 0,0 1 0,0-1 0,0 0 0,0 0 0,0 0 0,0 1 0,0-1 0,0 0 0,1-1 0,38 1 0,-32-1 0,15-1 0,0-1 0,32-10 0,-37 9 0,0-1 0,0 2 0,0 1 0,0 0 0,26 1 0,-42 1 0,0 1 0,-1-1 0,1 1 0,-1 0 0,1 0 0,-1-1 0,1 1 0,-1 0 0,1 0 0,-1 1 0,0-1 0,2 2 0,12 7 0,-14-11 0,0 1 0,0-1 0,0 1 0,-1-1 0,1 0 0,0 0 0,0 1 0,-1-1 0,1 0 0,-1 0 0,1 0 0,-1 0 0,1 0 0,-1 0 0,1 0 0,-1 0 0,0 0 0,0 0 0,1 0 0,-1 0 0,0 0 0,0 0 0,0-1 0,2-17 0,0 0 0,-1 0 0,-2-26 0,3-43 0,-2 88-66,0-1 0,0 0 0,0 1-1,1-1 1,-1 1 0,0-1 0,0 0 0,1 1 0,-1-1-1,1 1 1,-1-1 0,0 1 0,1-1 0,-1 1 0,1-1-1,-1 1 1,1 0 0,-1-1 0,1 1 0,0 0 0,-1-1 0,1 1-1,-1 0 1,1 0 0,0-1 0,-1 1 0,1 0 0,0 0-1,-1 0 1,1 0 0,0 0 0,-1 0 0,1 0 0,0 0-1,-1 0 1,1 0 0,-1 0 0,1 1 0,0-1 0,-1 0 0,2 1-1,-1-1-143,0 0 0,0 1 0,0-1 0,1 1 0,-1-1 0,0 1 0,0-1 0,0 1 0,0 0 0,0 0 0,0-1 0,0 1 0,0 0 0,0 0 0,0 0 0,-1 0 0,1 0 0,0 0 0,-1 0 0,1 1 0,0 0 0,0 6-4461,-1-4-2157</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02.685"/>
    </inkml:context>
    <inkml:brush xml:id="br0">
      <inkml:brushProperty name="width" value="0.025" units="cm"/>
      <inkml:brushProperty name="height" value="0.025" units="cm"/>
    </inkml:brush>
  </inkml:definitions>
  <inkml:trace contextRef="#ctx0" brushRef="#br0">0 1 19442,'0'0'6342,"51"0"-6438,-21 0-1729,-3 0-3749,-8 0-7334</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03.776"/>
    </inkml:context>
    <inkml:brush xml:id="br0">
      <inkml:brushProperty name="width" value="0.025" units="cm"/>
      <inkml:brushProperty name="height" value="0.025" units="cm"/>
    </inkml:brush>
  </inkml:definitions>
  <inkml:trace contextRef="#ctx0" brushRef="#br0">9 99 8456,'0'0'5440,"-2"-10"-2675,-4-30-726,6 39-1901,0-1 0,0 0 0,0 0 0,0 1 0,1-1-1,-1 0 1,1 0 0,-1 1 0,1-1 0,0 0 0,-1 1-1,1-1 1,0 1 0,0-1 0,0 1 0,0-1 0,1 1 0,-1 0-1,0-1 1,0 1 0,1 0 0,-1 0 0,1 0 0,-1 0-1,1 0 1,-1 0 0,1 1 0,0-1 0,-1 0 0,1 1-1,3-1 1,3-1 295,1 0 1,-1 1-1,1 0 0,12 0 0,-18 1-328,0 0 0,0 0-1,-1 0 1,1 0 0,0 1 0,-1-1-1,1 1 1,0 0 0,-1 0 0,1 0-1,-1 0 1,1 0 0,-1 0-1,1 1 1,-1-1 0,0 1 0,0-1-1,0 1 1,1 0 0,-2 0-1,1 0 1,2 3 0,-2-1-31,0 0-1,-1 0 1,1 0-1,-1 0 1,1 1 0,-2-1-1,1 1 1,0-1-1,-1 1 1,0-1 0,0 1-1,0 5 1,-4 13 23,0-1 1,-1 1-1,-1-1 1,-10 23 0,15-44-81,-1 5 38,0 1 1,0-1 0,0 1 0,0-1-1,1 1 1,0-1 0,1 1 0,0 10-1,0-16-44,1 0-1,-1 0 0,1-1 0,-1 1 0,1-1 1,-1 1-1,1 0 0,-1-1 0,1 1 0,0-1 1,-1 1-1,1-1 0,0 0 0,-1 1 0,1-1 1,0 0-1,0 1 0,-1-1 0,1 0 0,0 0 1,0 0-1,0 0 0,-1 0 0,1 0 1,0 0-1,0 0 0,0 0 0,-1 0 0,1 0 1,1-1-1,25-3 116,-14-2-111,-1-1 1,-1-1-1,1 1 0,-1-2 0,0 0 0,-1 0 0,0 0 0,-1-2 0,0 1 0,0-1 0,-1 0 0,-1-1 0,0 0 0,0 0 0,5-16 0,-9 22-3,-1 0 0,-1 0 0,1 0 0,-1 0 0,0 0 0,0-1 0,-1 1 0,0 0 0,-1-12 0,1 16-11,0 1 1,-1-1 0,0 0 0,1 1 0,-1-1 0,0 1 0,1-1 0,-1 1 0,0-1 0,0 1 0,0-1-1,-1 1 1,1 0 0,0 0 0,0-1 0,-1 1 0,1 0 0,0 0 0,-1 1 0,1-1 0,-1 0-1,0 0 1,1 1 0,-1-1 0,1 1 0,-1-1 0,0 1 0,0 0 0,1-1 0,-1 1 0,0 0-1,1 0 1,-1 0 0,0 1 0,0-1 0,1 0 0,-4 2 0,3-2-6,1 0 1,-1 1 0,1-1-1,-1 1 1,1 0-1,0-1 1,-1 1 0,1 0-1,0 0 1,-1 0-1,1 0 1,0 0 0,0 0-1,0 1 1,0-1-1,0 0 1,0 0-1,0 1 1,0-1 0,0 1-1,1-1 1,-1 0-1,1 1 1,-1 0 0,1-1-1,-1 1 1,1-1-1,0 1 1,0-1 0,0 1-1,0 0 1,0-1-1,0 3 1,0-1-78,0 0 1,1 0 0,-1 0-1,1 0 1,-1-1-1,1 1 1,0 0-1,0 0 1,0 0-1,1 0 1,-1-1-1,1 1 1,-1-1-1,1 1 1,0-1-1,4 5 1,0-4-574,0 1 0,0-1 0,0 0 0,0-1 0,1 1 0,-1-1 0,1 0 0,0-1 1,-1 0-1,11 1 0,40-1-8948,-15-1-2580</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04.121"/>
    </inkml:context>
    <inkml:brush xml:id="br0">
      <inkml:brushProperty name="width" value="0.025" units="cm"/>
      <inkml:brushProperty name="height" value="0.025" units="cm"/>
    </inkml:brush>
  </inkml:definitions>
  <inkml:trace contextRef="#ctx0" brushRef="#br0">171 1 13837,'-9'0'4100,"-1"2"-3395,1 0-1,-1 0 1,1 1 0,0 0-1,-1 1 1,2 0 0,-1 0 0,0 1-1,-9 7 1,13-9-444,0 0 0,1 1 0,0-1 0,0 1 0,0 0 0,0 0 0,1 0 0,-1 1 0,1-1 0,0 1 0,0 0 0,1 0 0,0 0 0,0 0 0,0 0 0,0 0 0,1 1 1,-1-1-1,0 11 0,2-15-252,0 0 1,0 0-1,0 0 1,1 0 0,-1 0-1,0 0 1,0-1-1,0 1 1,1 0-1,-1 0 1,1 0 0,-1 0-1,0 0 1,1-1-1,-1 1 1,1 0 0,0 0-1,-1-1 1,1 1-1,0 0 1,-1-1 0,1 1-1,0-1 1,0 1-1,0-1 1,-1 1 0,1-1-1,0 1 1,1-1-1,2 1 8,-1 0-1,1-1 1,-1 1-1,0-1 1,1 0 0,-1 0-1,1-1 1,5 0-1,0-1-52,-1 0-1,1 0 1,-1-1-1,0 0 1,0-1 0,12-6-1,-13 4-16,1 0-1,-1-1 1,0 0 0,0 0-1,-1 0 1,0-1-1,0 0 1,-1 0 0,0-1-1,-1 1 1,0-1-1,0 0 1,0 0 0,3-18-1,-24 50 284,12-13-164,1 0-1,0-1 1,0 1 0,1 1-1,1-1 1,0 0 0,0 1-1,1-1 1,0 21-1,1-29-82,0-1-1,1 1 0,-1-1 0,1 1 0,0-1 0,-1 1 0,1-1 0,0 1 0,0-1 0,0 1 0,0-1 0,0 0 0,0 1 0,0-1 0,0 0 0,1 0 0,-1 0 0,0 0 0,1 0 0,-1 0 0,1-1 0,-1 1 0,1 0 0,-1-1 0,1 1 0,-1-1 0,1 1 0,0-1 0,-1 0 0,1 0 0,0 0 0,-1 0 0,1 0 0,3 0 0,0 0-476,0-1-1,0 1 1,0-1-1,0 0 0,0 0 1,0-1-1,0 1 1,0-1-1,0 0 0,7-4 1,-5 0-1442,0 0 0,0 0 1,0-1-1,9-12 0,4-9-5068</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04.493"/>
    </inkml:context>
    <inkml:brush xml:id="br0">
      <inkml:brushProperty name="width" value="0.025" units="cm"/>
      <inkml:brushProperty name="height" value="0.025" units="cm"/>
    </inkml:brush>
  </inkml:definitions>
  <inkml:trace contextRef="#ctx0" brushRef="#br0">84 0 12075,'0'0'9134,"-4"11"-7351,-12 30-563,1 1 0,2 1 0,2 0 0,2 1 0,-6 76-1,14-118-1212,1 0 0,0 0-1,0 0 1,0 0 0,0 0 0,1 1-1,-1-1 1,1 0 0,-1 0-1,1 0 1,-1 0 0,1 0 0,0-1-1,0 1 1,0 0 0,0 0-1,1 0 1,-1-1 0,0 1 0,3 1-1,-3-2-4,1 0-1,-1-1 1,1 1-1,0 0 1,-1-1-1,1 0 1,0 1-1,0-1 1,-1 0-1,1 0 1,0 0-1,0 0 1,-1 0-1,1 0 1,0-1-1,0 1 1,-1-1-1,4 0 1,3-3-122,0 1 1,-1-1-1,1 0 0,-1-1 1,0 0-1,0 0 0,-1-1 1,9-8-1,0-5-52,-1 0 0,-2-1 1,0 0-1,0-1 0,-2 0 1,-1-1-1,-1 0 0,0-1 0,-2 1 1,0-1-1,2-32 0,-12 73 877,0 0 0,-12 27-1,8-22-532,0 0 1,1 1-1,-4 28 0,11-50-207,-3 69 333,10-36-1865,-6-33 1032,0 1-1,0-1 0,0 1 0,1-1 0,-1 0 0,1 1 0,-1-1 0,1 0 0,3 3 1,9 5-6325</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08.919"/>
    </inkml:context>
    <inkml:brush xml:id="br0">
      <inkml:brushProperty name="width" value="0.025" units="cm"/>
      <inkml:brushProperty name="height" value="0.025" units="cm"/>
    </inkml:brush>
  </inkml:definitions>
  <inkml:trace contextRef="#ctx0" brushRef="#br0">132 40 12588,'0'0'7281,"-9"-2"-6149,8 2-1098,-2-1 15,1 0 0,0 0 0,-1 1 0,1-1 0,0 1-1,-1-1 1,1 1 0,-1 0 0,1 0 0,-1 0 0,1 0 0,-1 1 0,1-1 0,0 0 0,-1 1 0,1 0 0,0 0 0,-1 0 0,1 0 0,0 0 0,0 0 0,0 0-1,0 1 1,0-1 0,0 1 0,0-1 0,0 1 0,1 0 0,-1 0 0,1 0 0,-1 0 0,1 0 0,-2 3 0,-4 7 433,1 0 0,0 0 0,0 1 0,1 0 0,1 0 0,0 0 0,1 0 1,1 1-1,0 0 0,0-1 0,2 1 0,0 16 0,0-28-464,0-1 0,1 0 1,-1 1-1,0-1 0,1 0 0,-1 0 0,1 1 1,-1-1-1,1 0 0,0 0 0,0 0 0,-1 0 1,1 0-1,0 0 0,0 0 0,0 0 0,0 0 1,0 0-1,0 0 0,0 0 0,0-1 0,0 1 1,1-1-1,-1 1 0,0-1 0,0 1 0,1-1 0,-1 1 1,0-1-1,1 0 0,-1 0 0,0 0 0,1 0 1,-1 0-1,0 0 0,1 0 0,-1 0 0,0 0 1,0-1-1,1 1 0,-1-1 0,0 1 0,0-1 1,3 0-1,2-2 9,1 1 0,0-1 0,-1-1 0,0 1 1,1-1-1,9-8 0,-2-1-1,-1 0 1,-1-1-1,0 0 0,17-30 1,-23 35-13,-1 0 0,-1-1 0,0 1 1,0-1-1,-1 0 0,0 0 0,-1 0 1,0 0-1,-1-1 0,1-10 0,-2 20-3,0 0 0,0 0 0,0 0-1,0-1 1,0 1 0,0 0-1,0 0 1,0 0 0,0 0 0,-1 0-1,1 0 1,-1-1 0,1 1 0,0 0-1,-1 0 1,0 0 0,1 0 0,-1 0-1,0 0 1,1 1 0,-1-1 0,-1-1-1,1 1 1,0 1 0,0 0-1,0 0 1,0 0-1,0 0 1,0 0 0,0 0-1,0 0 1,0 0 0,0 0-1,0 0 1,0 1 0,0-1-1,0 0 1,0 1 0,0-1-1,0 0 1,1 1-1,-1-1 1,-1 2 0,-2 1 24,-1 0 1,1 0-1,1 1 1,-1 0-1,0-1 1,1 1-1,0 1 1,-5 7-1,6-8-16,0 0-1,0 0 0,1 0 0,0 1 1,-1-1-1,1 1 0,1-1 0,-1 1 1,1-1-1,-1 1 0,2-1 0,-1 1 1,0-1-1,1 1 0,1 4 0,-1-7-10,0 0-1,0 0 0,0 0 1,0-1-1,0 1 0,1 0 1,-1-1-1,1 1 0,-1-1 1,1 1-1,0-1 0,-1 0 1,1 0-1,0 1 0,0-2 1,0 1-1,0 0 0,0 0 1,0 0-1,0-1 0,0 1 1,0-1-1,0 0 0,1 0 1,-1 1-1,0-1 0,0-1 1,0 1-1,0 0 0,0 0 1,1-1-1,2-1 0,6-1-113,0 0-1,0-1 1,0 0-1,-1-1 1,0 0-1,18-12 1,-1-5-3222,-9-1-4279,-15 12-1666</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09.779"/>
    </inkml:context>
    <inkml:brush xml:id="br0">
      <inkml:brushProperty name="width" value="0.025" units="cm"/>
      <inkml:brushProperty name="height" value="0.025" units="cm"/>
    </inkml:brush>
  </inkml:definitions>
  <inkml:trace contextRef="#ctx0" brushRef="#br0">134 0 14574,'0'0'10927,"0"14"-9661,-19 470 4312,21-467-5462,2-25 23,2-29 28,-6 19-255,-1-1-1,-1 0 1,0 1 0,-2 0-1,-8-30 1,10 41 57,-1 0 1,0 0-1,0 0 0,-1 0 1,0 0-1,0 1 0,-1-1 1,0 1-1,0 0 0,0 1 1,-1-1-1,1 1 0,-1 0 0,-1 1 1,1-1-1,-10-4 0,16 9 38,0-1-1,0 1 0,-1 0 0,1-1 1,0 1-1,-1 0 0,1 0 1,0-1-1,-1 1 0,1 0 0,0 0 1,-1-1-1,1 1 0,-1 0 0,1 0 1,0 0-1,-1 0 0,1 0 1,-1-1-1,1 1 0,-1 0 0,1 0 1,0 0-1,-1 0 0,1 0 0,-1 0 1,1 1-1,-1-1 0,1 0 1,0 0-1,-1 0 0,1 0 0,-1 0 1,1 1-1,0-1 0,-1 0 1,1 0-1,0 1 0,-1-1 0,1 0 1,0 0-1,-1 1 0,1 0 0,0 0 1,1-1-1,-1 1 1,1 0-1,-1 0 1,1 0-1,0 0 0,-1-1 1,1 1-1,0 0 1,0-1-1,-1 1 1,1-1-1,0 1 0,0-1 1,0 1-1,0-1 1,0 1-1,0-1 1,0 0-1,1 1 0,13 2 0,1 0 0,0 0-1,-1-2 1,1 0 0,0-1 0,0 0-1,18-4 1,-17 2-1296,0-1 0,-1-1 0,25-8 0,-15-1-5580,-4 0-6129</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12.083"/>
    </inkml:context>
    <inkml:brush xml:id="br0">
      <inkml:brushProperty name="width" value="0.025" units="cm"/>
      <inkml:brushProperty name="height" value="0.025" units="cm"/>
    </inkml:brush>
  </inkml:definitions>
  <inkml:trace contextRef="#ctx0" brushRef="#br0">1 54 10698,'4'-11'1599,"8"-21"2834,-4 21 1296,-2 62-3066,3 294 2074,-9-327-4557,-1-18-174,1 1 1,0-1-1,0 0 1,0 1-1,0-1 0,0 1 1,0-1-1,0 1 0,0-1 1,0 1-1,0-1 0,0 1 1,0-1-1,0 1 0,0-1 1,0 1-1,1-1 1,-1 0-1,0 1 0,0-1 1,0 1-1,1-1 0,-1 0 1,0 1-1,1-1 0,-1 0 1,0 1-1,1-1 1,-1 0-1,0 1 0,1-1 1,0 1-1,11-11 258,10-26 57,-17 23-447,-1-1 0,0 0-1,0 0 1,-2 0 0,0 0-1,0-1 1,-2 1 0,0-1-1,0 1 1,-1-1 0,-5-22-1,6 36 119,-1-1-1,0 1 0,1 0 0,-1-1 0,0 1 0,1 0 0,-1-1 0,0 1 0,0 0 1,0 0-1,0 0 0,0-1 0,-1 1 0,1 0 0,0 1 0,0-1 0,-2-1 0,2 2 12,0 0 0,1 0 0,-1 0 0,1 0 0,-1 0 0,0 0 0,1 0 0,-1 1-1,1-1 1,-1 0 0,1 0 0,-1 0 0,1 1 0,-1-1 0,1 0 0,-1 1 0,1-1 0,-1 0-1,1 1 1,0-1 0,-1 1 0,1-1 0,-1 1 0,1-1 0,0 1 0,0-1 0,-1 1 0,1-1-1,0 1 1,0-1 0,-1 1 0,1-1 0,0 1 0,0-1 0,0 1 0,0 0 0,0-1-1,0 1 1,0-1 0,0 1 0,0 0 0,0-1 0,0 1 0,1-1 0,-1 2 0,0 4 46,0 0 0,0 0 0,0 0 0,1 0 0,0-1 0,0 1 0,1 0 0,-1 0 0,1-1 0,0 1 0,1-1 0,2 7 0,-2-9-32,-1 0-1,1 0 1,0-1 0,0 1-1,0-1 1,0 1 0,0-1 0,1 0-1,-1 0 1,1 0 0,-1 0 0,1-1-1,0 0 1,-1 1 0,1-1-1,0-1 1,0 1 0,0 0 0,7-1-1,-3 0-6,0 0 1,0-1-1,0 0 0,0 0 0,-1 0 0,1-1 0,0-1 0,-1 1 1,0-1-1,1 0 0,-1-1 0,0 0 0,-1 0 0,1 0 0,-1-1 1,0 0-1,0 0 0,0-1 0,8-10 0,-8 9-2,0-1 0,0-1 0,-1 1 0,0-1 0,-1 0 0,0 0 0,0 0 0,-1-1 0,0 1 0,-1-1 0,0 0 0,0 0 0,-1 0 0,0 0 0,-1-13 0,0 23-6,0-1-1,0 1 1,0-1-1,0 1 1,0 0-1,0-1 0,0 1 1,0-1-1,0 1 1,0 0-1,0-1 1,-1 1-1,1 0 1,0-1-1,0 1 1,0 0-1,0-1 1,0 1-1,-1 0 0,1-1 1,0 1-1,0 0 1,-1-1-1,1 1 1,0 0-1,-1 0 1,1 0-1,0-1 1,0 1-1,-1 0 0,1 0 1,-1 0-1,1-1 1,0 1-1,-1 0 1,1 0-1,-1 0 1,-14 8 5,-8 21 0,14-13 148,1 1 1,0 0 0,1 0-1,1 1 1,1 0 0,1 0 0,0 1-1,2-1 1,0 1 0,1-1-1,2 38 1,0-52-149,0-1-1,0 0 1,0 1-1,0-1 1,0 0 0,1 0-1,0 0 1,0 0-1,0 0 1,0 0 0,0 0-1,0-1 1,1 1-1,-1-1 1,1 0-1,0 0 1,0 0 0,-1 0-1,1 0 1,1 0-1,-1-1 1,0 1 0,0-1-1,0 0 1,1 0-1,-1 0 1,1-1-1,-1 1 1,6-1 0,0 1-4,-1 0 0,0-1 0,0-1 0,1 1 0,-1-1 0,0-1 0,0 1 1,0-2-1,0 1 0,0-1 0,12-6 0,-9 2-12,-1 0 0,1 0 0,-1-1 0,-1-1 0,0 0 0,0 0 0,15-20 0,-20 23 6,-1 1-1,1-1 1,-1 0 0,0-1-1,0 1 1,-1 0 0,0-1 0,0 1-1,0-1 1,-1 0 0,0 0-1,-1 1 1,1-1 0,-1 0-1,0 0 1,-2-9 0,2 14 5,-1 1-1,1 0 1,-1 0 0,1 0 0,-1-1-1,1 1 1,-1 0 0,1 0 0,-1 0-1,0 0 1,0 0 0,0 0 0,0 0-1,1 0 1,-1 0 0,0 1 0,0-1 0,-1 0-1,1 0 1,0 1 0,0-1 0,0 1-1,0-1 1,-1 1 0,1 0 0,0-1-1,0 1 1,-1 0 0,1 0 0,0 0-1,0 0 1,-1 0 0,1 0 0,0 0-1,-1 0 1,1 0 0,0 1 0,0-1-1,0 1 1,-2 0 0,-2 0 4,0 1 0,0 0 1,0 0-1,1 1 0,-1-1 0,1 1 1,-1 0-1,-6 6 0,6-3-6,-1 0 0,1 1 0,0 0 0,1 0 0,0 0 0,0 0 0,0 1 0,-4 15 0,7-21 0,0 0 0,1 0 0,-1 0 0,1 0 0,0 0 0,-1 1 0,1-1 0,0 0 0,0 0 0,0 0 0,1 0 0,-1 0 0,1 0 0,-1 0 0,1 1 0,0-1 0,-1 0 0,1-1 0,0 1 0,0 0 0,0 0 0,1 0 0,-1-1 0,0 1 0,1 0 0,-1-1 0,1 1 0,-1-1 0,1 0 0,0 1 0,0-1 0,0 0 0,-1 0 0,1 0 0,0 0 0,0-1 0,0 1 0,4 0 0,47 9-1679,28-8-5290,-52-4-1551</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10.831"/>
    </inkml:context>
    <inkml:brush xml:id="br0">
      <inkml:brushProperty name="width" value="0.025" units="cm"/>
      <inkml:brushProperty name="height" value="0.025" units="cm"/>
    </inkml:brush>
  </inkml:definitions>
  <inkml:trace contextRef="#ctx0" brushRef="#br0">205 0 15951,'0'0'6363,"-12"1"-4142,4-1-2023,0 1 1,-1 1-1,1-1 0,0 1 0,0 1 1,0 0-1,0 0 0,0 0 0,1 1 1,0 0-1,0 0 0,0 1 0,0 0 0,-10 10 1,10-9-141,0 0 1,0 1 0,1 0 0,0 0-1,0 1 1,1 0 0,0 0-1,0 0 1,1 0 0,-5 13 0,9-20-70,0-1 1,0 1-1,0-1 1,0 1 0,0-1-1,0 0 1,0 1 0,0-1-1,0 1 1,0-1-1,0 1 1,0-1 0,1 0-1,-1 1 1,0-1-1,0 1 1,1-1 0,-1 0-1,0 1 1,0-1-1,1 0 1,-1 1 0,0-1-1,1 0 1,-1 0-1,0 1 1,1-1 0,-1 0-1,1 0 1,-1 0 0,0 1-1,1-1 1,-1 0-1,1 0 1,-1 0 0,1 0-1,-1 0 1,0 0-1,1 0 1,-1 0 0,1 0-1,22 0-371,-19 0 298,20-3-671,1-2 0,39-11 0,-41 9 216,1 2 1,-1 0-1,31-2 0,-47 7 510,0-1 1,0 1-1,-1 1 0,1-1 0,0 1 0,7 2 1,-13-2 63,0-1 1,1 1 0,-1-1 0,0 1-1,0 0 1,0-1 0,0 1 0,0 0 0,0-1-1,0 1 1,-1 0 0,1 0 0,0 0-1,0 0 1,-1 0 0,1 0 0,0 0-1,-1 0 1,1 0 0,-1 0 0,1 1-1,-1-1 1,0 0 0,0 0 0,1 0 0,-1 1-1,0-1 1,0 0 0,0 0 0,0 1-1,0-1 1,0 0 0,-1 0 0,1 0-1,0 1 1,-1-1 0,1 0 0,-1 0-1,1 0 1,-1 0 0,1 0 0,-1 0 0,-1 2-1,-3 5 297,0-1 1,0 0-1,-1 0 0,0 0 0,0 0 0,-1-1 0,0 0 1,0-1-1,-13 9 0,-3 0 260,0-1 0,-26 10 0,42-19-552,0-2 0,0 1 0,0-1 0,0 0-1,0 0 1,-13 0 0,19-2-112,0 0 0,0 0 0,0 0 0,0 0 0,0 0 0,0 0-1,0 0 1,0-1 0,0 1 0,1 0 0,-1-1 0,0 1 0,0-1 0,0 1 0,0-1 0,0 0 0,1 1 0,-1-1 0,0 0-1,0 1 1,0-2 0,0 0-184,0 0 0,1 0 0,-1 0 0,1 0 1,0 0-1,-1 1 0,1-1 0,0 0 0,0 0 0,0 0 0,1 0 0,-1 0 0,0 0 0,1 0 0,0-3 0,3-6-1075,1 1 0,0-1 1,0 1-1,1 0 0,9-11 0,-10 13 289,29-43-5279</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13.426"/>
    </inkml:context>
    <inkml:brush xml:id="br0">
      <inkml:brushProperty name="width" value="0.025" units="cm"/>
      <inkml:brushProperty name="height" value="0.025" units="cm"/>
    </inkml:brush>
  </inkml:definitions>
  <inkml:trace contextRef="#ctx0" brushRef="#br0">206 62 12684,'0'0'3075,"-1"-9"128,-5-26-155,6 34-2938,-1 0-1,1 0 1,0 0-1,-1 0 1,0 0-1,1 0 1,-1 0-1,1 0 1,-1 1-1,0-1 1,0 0-1,1 0 1,-1 1-1,0-1 0,0 1 1,0-1-1,0 1 1,0-1-1,0 1 1,0-1-1,1 1 1,-1 0-1,-1-1 1,1 1-1,0 0 1,0 0-1,0 0 1,0 0-1,0 0 1,0 0-1,0 0 1,0 0-1,0 0 1,0 1-1,0-1 1,0 0-1,0 1 1,0-1-1,-1 1 1,-33 20 1131,15-3-972,0 1 0,2 0 0,0 2-1,2 0 1,-16 25 0,31-45-264,1-1 1,-1 1 0,1-1 0,0 1-1,-1 0 1,1-1 0,0 1-1,-1 0 1,1-1 0,0 1 0,0 0-1,0-1 1,0 1 0,0 0 0,0-1-1,0 1 1,0 0 0,0 0-1,0-1 1,0 1 0,0 0 0,0-1-1,0 1 1,1 0 0,-1-1 0,0 1-1,0 0 1,1-1 0,-1 1-1,0-1 1,2 2 0,-1-1-1,1 0-1,-1 0 1,1-1 0,0 1 0,0 0-1,-1-1 1,1 1 0,0-1 0,0 1-1,0-1 1,0 0 0,2 0 0,74-6-138,-52 2-1,-23 4 132,1 0 0,-1 0 0,0 0 0,0 0 0,0 0 0,1 1 0,-1-1 0,0 1 0,0 0 0,0 0 0,0 0 0,0 0-1,0 1 1,0-1 0,-1 1 0,1 0 0,3 2 0,-5-2 39,0 0 1,0-1-1,0 1 1,0 0-1,0 0 0,0 0 1,-1 0-1,1 0 0,-1 0 1,1 0-1,-1 0 0,0 0 1,0 0-1,0 0 1,0 0-1,0 0 0,-1 0 1,1 0-1,0 0 0,-1 0 1,0 0-1,1 0 0,-1 0 1,0 0-1,0-1 1,0 1-1,0 0 0,0 0 1,-2 1-1,-2 3 93,1 0-1,-1 0 1,0-1-1,0 0 1,-1 0-1,1 0 1,-1-1-1,0 0 1,-1 0-1,1 0 1,-1-1-1,1 0 1,-1 0-1,0-1 1,0 0-1,0 0 1,0-1-1,-12 2 1,19-3-142,-1 0 1,0 0-1,1 0 0,-1 0 1,0-1-1,1 1 0,-1 0 1,1 0-1,-1 0 0,0-1 1,1 1-1,-1 0 1,1-1-1,-1 1 0,1 0 1,-1-1-1,1 1 0,-1-1 1,1 1-1,-1-1 0,1 1 1,0-1-1,-1 1 0,1-1 1,0 1-1,-1-1 0,1 0 1,0 1-1,0-1 0,-1 1 1,1-1-1,0 0 0,0 1 1,0-1-1,0 0 1,0 1-1,0-1 0,0 0 1,0 1-1,0-1 0,0 0 1,0 1-1,1-1 0,-1 1 1,0-1-1,0 0 0,1 1 1,-1-1-1,0 1 0,1-1 1,0 0-1,19-32-1186,-7 23 586,0 1 0,1 0 1,0 0-1,1 2 0,0 0 1,0 0-1,0 1 0,17-3 0,60-27-1708,-89 35 2431,0-1 0,0 0 0,-1 0 0,1 0 1,0 0-1,-1 0 0,1-1 0,-1 1 1,0-1-1,0 1 0,3-5 892,-6 46 2808,-2-21-3232,2-13-382,0 0-1,1-1 1,-1 1-1,1 0 1,0 0-1,0 0 1,1 7 0,0-11-180,-1 0 1,1 1-1,0-1 1,-1 0-1,1 0 0,0 0 1,0 0-1,0 0 1,0 0-1,0 0 1,0 0-1,0 0 1,0-1-1,0 1 1,0 0-1,0-1 1,0 1-1,1-1 1,-1 1-1,0-1 1,0 1-1,1-1 0,-1 0 1,0 0-1,1 1 1,-1-1-1,0 0 1,0 0-1,1-1 1,-1 1-1,0 0 1,3-1-1,6-1-65,0 0 0,0-1 0,0-1 0,0 1 0,-1-1 0,0-1 0,1 0 0,-2-1 0,1 1 0,-1-1 0,13-13 0,-8 9-32,0 0 0,1 1 0,22-12-1,-36 21 85,0 0 1,1 0-1,-1-1 0,0 1 0,1 0 0,-1 0 0,0 0 0,1 0 1,-1 0-1,0 0 0,1 0 0,-1 0 0,0 0 0,1 0 0,-1 0 1,0 0-1,1 0 0,-1 0 0,0 0 0,1 0 0,-1 1 0,0-1 1,1 0-1,-1 0 0,0 0 0,1 0 0,-1 1 0,0-1 0,0 0 0,1 0 1,-1 1-1,0-1 0,0 0 0,1 1 0,4 16 341,-5 29 404,-1-35-621,2 37 267,-1-48-401,0 1-1,0-1 1,0 0-1,0 0 1,1 0-1,-1 0 1,0 0-1,0 1 1,0-1-1,1 0 1,-1 0-1,0 0 1,0 0-1,1 0 1,-1 0-1,0 0 1,0 0-1,1 0 1,-1 0-1,0 0 1,0 0-1,0 0 1,1 0-1,-1 0 1,0 0-1,0 0 1,1 0-1,-1 0 1,0 0-1,0 0 1,1 0-1,-1-1 1,0 1-1,0 0 1,0 0 0,1 0-1,-1 0 1,0 0-1,0-1 1,0 1-1,0 0 1,1 0-1,-1 0 1,0-1-1,0 1 1,0 0-1,0 0 1,0-1-1,0 1 1,0 0-1,0 0 1,0-1-1,0 1 1,0 0-1,0 0 1,0-1-1,9-12-931,-6 3-1324,0 0 0,0 0 0,-1 0 0,-1-1 0,0 1 0,0-1 0,-2-13 0,1 22 1989,0-32-6891</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13.768"/>
    </inkml:context>
    <inkml:brush xml:id="br0">
      <inkml:brushProperty name="width" value="0.025" units="cm"/>
      <inkml:brushProperty name="height" value="0.025" units="cm"/>
    </inkml:brush>
  </inkml:definitions>
  <inkml:trace contextRef="#ctx0" brushRef="#br0">0 1 9929,'0'0'18706,"26"54"-18962,-7-40-1410,1-4-1216,0-1-1731,-1-4-2626</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14.235"/>
    </inkml:context>
    <inkml:brush xml:id="br0">
      <inkml:brushProperty name="width" value="0.025" units="cm"/>
      <inkml:brushProperty name="height" value="0.025" units="cm"/>
    </inkml:brush>
  </inkml:definitions>
  <inkml:trace contextRef="#ctx0" brushRef="#br0">43 146 13453,'0'0'14990,"-7"4"-14152,5-3-840,0 0 1,-1 0-1,1 0 0,0 1 1,0-1-1,0 1 0,0-1 0,0 1 1,1 0-1,-1 0 0,0 0 1,1 0-1,0 0 0,-1 0 0,1 0 1,0 0-1,0 1 0,0-1 1,0 0-1,0 1 0,1-1 1,-1 1-1,1-1 0,-1 1 0,1-1 1,0 1-1,0-1 0,0 1 1,1-1-1,-1 1 0,0-1 1,1 0-1,0 1 0,-1-1 0,1 1 1,0-1-1,0 0 0,1 0 1,-1 1-1,0-1 0,1 0 1,-1 0-1,1 0 0,0-1 0,-1 1 1,4 2-1,4 5-8,-1 0 1,-1 0-1,1 1 0,-2 0 0,1 0 1,-2 0-1,1 1 0,-1 0 1,-1 0-1,0 0 0,0 1 0,-1 0 1,-1-1-1,0 1 0,-1 0 1,1 17-1,-2-10 283,0 0-1,-2 0 1,0 0 0,-1 0 0,0 0-1,-2 0 1,0-1 0,-1 1 0,-13 25-1,-6-13 398,25-30-664,-1-1-1,1 1 1,-1-1 0,1 0-1,-1 1 1,1-1-1,-1 0 1,1 0-1,-1 1 1,1-1 0,-1 0-1,0 0 1,1 0-1,-1 0 1,1 0-1,-1 0 1,1 1-1,-1-1 1,0-1 0,1 1-1,-1 0 1,1 0-1,-1 0 1,0 0-1,1 0 1,-1 0-1,1-1 1,-1 1 0,1 0-1,-1 0 1,1-1-1,-1 1 1,1 0-1,-1-1 1,1 1 0,0-1-1,-1 1 1,1-1-1,-1 1 1,1-1-1,0 1 1,-1-1-1,1 1 1,0-1 0,0 1-1,0-1 1,-1 1-1,1-1 1,0 1-1,0-1 1,0 0-1,0 1 1,0-1 0,0 1-1,0-1 1,0 1-1,0-1 1,0 0-1,1 0 1,-5-22-95,2 1 0,0-1 0,2 1 0,0-1 0,2 0 0,0 1 0,2 0 1,0-1-1,2 1 0,10-28 0,-3 19-50,2 0 1,1 1-1,2 1 0,0 0 1,2 1-1,28-30 0,-10 18 205,-24 26 8,0 0 1,-1-1-1,-1 0 1,-1-1-1,12-19 1,-23 34-65,0 1 1,1-1-1,-1 1 0,1-1 1,-1 1-1,0-1 0,0 1 1,1-1-1,-1 1 0,0-1 1,0 0-1,0 1 1,1-1-1,-1 1 0,0-1 1,0 0-1,0 1 0,0-1 1,0 1-1,0-1 0,0 0 1,-1 1-1,1-1 0,0 0 1,0 1-1,0-1 0,0 1 1,-1-1-1,1 1 1,0-1-1,-1 1 0,0-2 1,-19 5 68,-24 21-62,27-9 67,2 1-1,0 0 1,1 1 0,0 0 0,-11 21 0,20-29-49,0-1 1,0 1-1,1 0 0,0 0 1,1 1-1,0-1 0,0 1 1,1 0-1,0 0 1,1-1-1,0 1 0,0 0 1,2 15-1,0-23-35,-1 0 0,1 0 0,0 1 0,0-1 0,0 0 0,0 0 0,1 0 0,-1 0 0,0 0 0,1-1 0,0 1 0,-1 0 0,1-1 0,0 1 0,0-1 0,0 1 0,0-1 0,0 0 0,0 0 0,0 0 0,0 0 0,1 0 0,-1 0 0,0-1 0,0 1 0,1-1 0,3 1 0,9 0 0,-1 0 0,0 0 0,19-3 0,-26 2 0,5-2 0,0 0 0,-1 0 0,0-1 0,1 0 0,-1-1 0,15-7 0,-21 9 0,-1 0 0,0 0 0,1 0 0,-1-1 0,0 0 0,-1 0 0,1 0 0,0 0 0,-1 0 0,1-1 0,-1 1 0,0-1 0,0 0 0,-1 0 0,1 0 0,-1-1 0,0 1 0,2-6 0,-4 10-21,0 0 0,0-1 0,0 1 0,0-1 0,0 1 0,0-1 0,0 1 0,0-1 0,0 1 0,0-1 0,0 1 0,0-1 0,0 1 0,0 0 0,0-1 0,0 1 0,-1-1 0,1 1 0,0-1 0,0 1 0,0 0 0,-1-1 0,1 1 0,0-1 0,-1 1 0,1 0 0,0-1 0,-1 1 0,1 0 0,0 0 0,-1-1 0,1 1 0,-1 0 0,1 0 0,0-1 0,-2 1 0,-21 1-1881,-21 16-2706,29-4-148,2 0-2355</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14.966"/>
    </inkml:context>
    <inkml:brush xml:id="br0">
      <inkml:brushProperty name="width" value="0.025" units="cm"/>
      <inkml:brushProperty name="height" value="0.025" units="cm"/>
    </inkml:brush>
  </inkml:definitions>
  <inkml:trace contextRef="#ctx0" brushRef="#br0">60 142 8104,'-7'3'2057,"1"1"1,0 1 0,0-1 0,0 1 0,-8 9-1,12-12-1781,1 0-1,0 0 0,-1-1 1,1 1-1,0 0 0,0 0 0,0 0 1,0 0-1,0 0 0,1 1 1,-1-1-1,1 0 0,-1 0 0,1 0 1,0 1-1,0-1 0,0 0 1,0 0-1,0 0 0,1 1 0,-1-1 1,0 0-1,1 0 0,1 3 1,-1-4-191,0 0 0,0 0 1,0 1-1,1-1 1,-1 0-1,1 0 0,-1-1 1,1 1-1,-1 0 1,1 0-1,-1-1 0,1 1 1,0-1-1,-1 1 1,1-1-1,0 0 0,-1 0 1,1 0-1,0 0 1,0 0-1,2 0 0,39-3 588,-31 0-574,1 0 1,-1-1-1,0-1 0,0 0 0,0-1 1,0 0-1,-1 0 0,0-1 0,-1-1 0,17-14 1,-20 16-93,-1 0 0,1 0 0,-1 0 0,-1-1 0,1 0 0,-1 0 0,0 0 0,-1-1 0,0 0 0,0 0 1,-1 0-1,0 0 0,0 0 0,0-1 0,-1 1 0,1-14 0,-3 21-7,0 0-1,0 0 0,-1 0 1,1-1-1,0 1 1,0 0-1,-1 0 1,1 0-1,-1 0 0,1 0 1,-1 0-1,1 0 1,-1 0-1,0 0 1,1 0-1,-1 0 1,0 0-1,0 0 0,0 0 1,0 1-1,0-1 1,0 0-1,0 1 1,0-1-1,0 0 0,0 1 1,0 0-1,0-1 1,0 1-1,0-1 1,-1 1-1,1 0 1,0 0-1,0 0 0,0 0 1,-1 0-1,1 0 1,0 0-1,0 0 1,0 0-1,0 1 0,-1-1 1,1 0-1,-2 2 1,-3-1-4,0 0-1,0 1 1,0 0 0,1 1 0,-1-1 0,0 1 0,-7 6-1,1 0 8,1 1-1,0 0 1,0 1-1,1 1 1,-11 16-1,17-22 0,0 1 0,0 0-1,1-1 1,-1 1 0,2 0 0,-1 0-1,1 1 1,0-1 0,1 0-1,-1 1 1,1-1 0,1 13 0,0-18-14,1 1 0,-1-1-1,1 1 1,0-1 0,0 1 0,0-1 0,1 1 0,-1-1 0,0 0 0,1 0 0,0 0 0,-1 0 0,1 0 0,0 0-1,0 0 1,0-1 0,0 1 0,0-1 0,1 1 0,-1-1 0,0 0 0,1 0 0,-1 0 0,0 0 0,1 0-1,0 0 1,-1-1 0,5 1 0,10 2-912,-1-1 0,1-1-1,20 0 1,-31-1 263,39-2-5222,0-5-4286</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15.635"/>
    </inkml:context>
    <inkml:brush xml:id="br0">
      <inkml:brushProperty name="width" value="0.025" units="cm"/>
      <inkml:brushProperty name="height" value="0.025" units="cm"/>
    </inkml:brush>
  </inkml:definitions>
  <inkml:trace contextRef="#ctx0" brushRef="#br0">159 27 9513,'0'0'11873,"-9"-6"-9669,8 5-2157,-1-1 40,0 0-1,0 1 1,0-1-1,0 0 0,0 1 1,0 0-1,0-1 1,-1 1-1,1 0 1,0 0-1,-1 0 1,1 1-1,-1-1 1,1 0-1,-1 1 0,1 0 1,-1 0-1,0-1 1,1 1-1,-1 1 1,1-1-1,-1 0 1,1 1-1,-1-1 1,1 1-1,-1 0 0,1 0 1,-1 0-1,1 0 1,0 0-1,-1 0 1,1 1-1,0-1 1,0 1-1,0 0 1,-2 2-1,-2 3 87,-1 0 0,1 1 0,1 0 0,0 0 0,0 1 0,0-1 0,1 1 0,1 0 0,-1 0 0,1 1 0,1-1 0,0 1 0,0-1 0,1 1 0,0 0 0,1 16 1,1-24-159,-1-1 0,1 0 0,0 1 0,0-1 0,0 0 0,0 1 0,0-1 1,0 0-1,0 0 0,0 0 0,0 0 0,0 0 0,1 0 0,-1 0 1,0 0-1,1-1 0,-1 1 0,1 0 0,-1-1 0,1 1 0,-1-1 1,1 0-1,-1 1 0,1-1 0,-1 0 0,1 0 0,-1 0 0,1 0 1,0 0-1,-1 0 0,1-1 0,2 0 0,3 1 3,-1-1 0,1 0 0,-1-1 0,1 0-1,-1 0 1,12-5 0,-10 2-27,0-1-1,0 1 1,-1-2-1,1 1 1,-2-1 0,1 0-1,-1 0 1,0-1-1,0 0 1,-1 0 0,0 0-1,-1-1 1,1 0-1,-2 0 1,1 0 0,-1 0-1,-1 0 1,0-1-1,0 1 1,0-11 0,-2 20-57,0 1 1,0-1 0,0 0-1,-1 0 1,1 0 0,0 0 0,0 1-1,-1-1 1,1 0 0,0 0 0,0 0-1,-1 0 1,1 0 0,0 0-1,-1 0 1,1 0 0,0 1 0,0-1-1,-1 0 1,1 0 0,0 0-1,-1 0 1,1-1 0,0 1 0,-1 0-1,1 0 1,0 0 0,0 0-1,-1 0 1,1 0 0,0 0 0,0 0-1,-1-1 1,1 1 0,0 0 0,0 0-1,-1 0 1,1-1 0,0 1-1,0 0 1,0 0 0,-1-1 0,1 1-1,0 0 1,0 0 0,0-1-1,0 1 1,0 0 0,0 0 0,0-1-1,-1 1 1,1 0 0,0-1-1,0 1 1,0 0 0,0-1 0,0 1-1,0 0 1,0 0 0,1-1 0,-1 1-1,-13 23-4156,13 10-5355,4-23 1191</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16.060"/>
    </inkml:context>
    <inkml:brush xml:id="br0">
      <inkml:brushProperty name="width" value="0.025" units="cm"/>
      <inkml:brushProperty name="height" value="0.025" units="cm"/>
    </inkml:brush>
  </inkml:definitions>
  <inkml:trace contextRef="#ctx0" brushRef="#br0">59 27 13645,'0'0'11323,"-1"10"-9951,-49 357 4441,42-328-5789,13-56-601,13-65-498,-7 15 335,-6 31 173,2 1-1,13-44 0,-17 71 577,0 0-1,0 0 1,1 0 0,0 1 0,0-1-1,0 1 1,1 0 0,0 0 0,1 0-1,0 1 1,0 0 0,0 0 0,1 1 0,12-9-1,-16 12 55,1 0 0,0 0 0,-1 0 0,1 1-1,0 0 1,0-1 0,1 1 0,-1 1 0,0-1 0,0 1-1,0-1 1,0 1 0,1 0 0,4 1 0,-7 0-46,-1-1 0,0 0 1,0 1-1,0-1 0,0 1 1,0 0-1,0-1 0,0 1 1,0 0-1,0-1 0,0 1 1,0 0-1,0 0 0,0 0 1,0 0-1,-1 0 0,1 0 1,0 0-1,0 2 0,0-1-14,-1 0-1,1 1 1,-1-1-1,1 1 1,-1-1-1,0 0 1,0 1-1,0-1 1,-1 1-1,1-1 1,0 0-1,-1 1 1,-1 3-1,-2 3 13,0 1 0,-1-1-1,0 0 1,-1-1 0,0 1-1,0-1 1,-1 0 0,0-1-1,-9 9 1,-75 59 404,45-43-579,54-41-6397,0 0 4065,13-12-3956</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16.495"/>
    </inkml:context>
    <inkml:brush xml:id="br0">
      <inkml:brushProperty name="width" value="0.025" units="cm"/>
      <inkml:brushProperty name="height" value="0.025" units="cm"/>
    </inkml:brush>
  </inkml:definitions>
  <inkml:trace contextRef="#ctx0" brushRef="#br0">97 11 11115,'0'8'5914,"-3"21"-3666,-1 0 0,-2 0-1,0 0 1,-22 55 0,15-47-1307,2 1 0,-11 65 0,18-7-765,5-101-159,0 1 0,0-1 1,1 1-1,-1 0 0,1 0 1,0 0-1,3-5 0,4-11-54,52-178-1079,3-5-245,-64 201 1361,1 0-1,-1 0 1,1 0-1,-1 0 1,1 0-1,0 0 1,0 0-1,0 1 1,0-1-1,1 0 1,-1 1-1,0-1 1,1 1-1,-1-1 1,1 1-1,-1 0 1,4-3-1,-4 5 0,-1-1-1,1 0 1,0 0 0,0 1-1,-1-1 1,1 0-1,0 1 1,0-1-1,-1 1 1,1-1 0,-1 1-1,1-1 1,0 1-1,-1 0 1,1-1-1,-1 1 1,1 0 0,-1-1-1,0 1 1,1 0-1,-1 0 1,0-1 0,1 1-1,-1 0 1,0 0-1,0-1 1,0 1-1,0 1 1,2 4 3,-1 1 0,0-1 0,0 1 1,0-1-1,-1 1 0,0 0 0,-1-1 0,1 1 0,-1-1 0,-2 8 1,-1-7 76,0 0 0,0-1 1,0 0-1,-1 1 1,0-1-1,0-1 0,-12 10 1,14-11-129,-1-1 0,-1 0 0,1 0 0,0 0 1,-1 0-1,1-1 0,-1 1 0,0-1 0,0 0 0,0-1 0,0 1 1,-9 1-1,40-24-9032,-5 8 2771,0 0-4249</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18.606"/>
    </inkml:context>
    <inkml:brush xml:id="br0">
      <inkml:brushProperty name="width" value="0.025" units="cm"/>
      <inkml:brushProperty name="height" value="0.025" units="cm"/>
    </inkml:brush>
  </inkml:definitions>
  <inkml:trace contextRef="#ctx0" brushRef="#br0">136 355 352,'0'0'27685,"-10"3"-26959,2 1-510,-1 1-1,0 0 1,1 0-1,0 0 0,0 1 1,0 0-1,-7 9 1,10-10-36,0 0 0,0 0 1,0 1-1,0 0 0,1 0 0,0 0 0,0 1 1,1-1-1,0 1 0,0 0 0,-4 14 1,9-20-175,-1-1 0,1 1 0,-1-1 0,0 0 0,1 0 1,-1 0-1,0 0 0,1 0 0,-1 0 0,1 0 1,-1 0-1,1 0 0,-1 0 0,0-1 0,1 1 0,-1-1 1,0 1-1,2-2 0,9-4-47,-1 0 0,-1-1 0,1 0 0,-1-1 1,0 0-1,11-13 0,-12 12-1,1 0 1,-1 1-1,1 0 1,1 0-1,-1 1 1,18-8-1,-28 14 41,1 1-1,0 0 0,0-1 0,-1 1 0,1 0 0,0 0 0,0 0 0,-1-1 0,1 1 0,0 0 0,0 0 0,0 0 1,-1 0-1,1 0 0,0 0 0,0 1 0,0-1 0,-1 0 0,1 0 0,0 1 0,-1-1 0,1 0 0,0 1 1,0-1-1,-1 0 0,1 1 0,0-1 0,-1 1 0,1-1 0,-1 1 0,1 0 0,0 0 0,0 1 2,0 1-1,0-1 1,0 1-1,0-1 0,0 1 1,-1-1-1,1 1 1,-1-1-1,1 1 0,-1 3 1,0 2 78,0 0 0,-1 1-1,0-1 1,0 0 0,-1 0 0,-2 10 0,5-78-297,2 5-378,-3 43 347,1 0 1,-1 0 0,2 0 0,0 1-1,6-23 1,-5 33 213,1-1-1,-1 1 1,0 0-1,1 0 1,-1 0 0,0 0-1,1 1 1,-1 0 0,1-1-1,-1 1 1,1 0-1,-1 1 1,1-1 0,4 2-1,3-2-239,5 0-142,-1-1 0,1 0 0,-1-2 0,0 1 0,0-2 0,0 0 0,0-1-1,17-8 1,-26 10 419,0 0 0,-1 0-1,1 0 1,-1-1 0,0 0-1,0 0 1,0 0 0,0-1-1,-1 0 1,0 0 0,0 0-1,0 0 1,0 0 0,-1-1-1,0 0 1,0 1 0,-1-1-1,1 0 1,-1-1-1,-1 1 1,1 0 0,0-10-1,-2 16 37,0 0-1,1-1 1,-1 1-1,0 0 1,0 0-1,0-1 1,0 1-1,0 0 1,0-1-1,0 1 1,0 0-1,0 0 1,0-1-1,0 1 1,0 0-1,0 0 1,0-1-1,0 1 1,0 0-1,0 0 1,0-1-1,0 1 1,0 0-1,-1 0 0,1-1 1,0 1-1,0 0 1,0 0-1,0-1 1,-1 1-1,1 0 1,0 0-1,0 0 1,0-1-1,-1 1 1,1 0-1,0 0 1,0 0-1,-1 0 1,1 0-1,0 0 1,0-1-1,-1 1 1,1 0-1,0 0 1,-1 0-1,-13 10 936,-10 19-103,11-6-418,1 1 1,2 1-1,-13 40 1,19-51-290,0 0-1,1 0 1,1 1 0,1-1 0,0 1-1,1-1 1,0 1 0,3 16 0,-3-30-166,0 0 1,0 0 0,0 0-1,0 0 1,0 1 0,0-1 0,0 0-1,0 0 1,1 0 0,-1 0 0,1 0-1,-1 0 1,1 0 0,-1 0-1,1 0 1,-1 0 0,1 0 0,0 0-1,-1 0 1,1 0 0,0-1 0,0 1-1,0 0 1,0-1 0,0 1 0,0 0-1,0-1 1,0 1 0,0-1-1,0 1 1,0-1 0,0 0 0,0 1-1,0-1 1,0 0 0,0 0 0,1 0-1,-1 0 1,0 0 0,0 0-1,0 0 1,0 0 0,0 0 0,0-1-1,0 1 1,1 0 0,-1-1 0,0 1-1,0-1 1,0 1 0,1-2 0,3-1-62,0 0 1,-1 0 0,0-1 0,1 1 0,-1-1 0,-1 0-1,1 0 1,6-9 0,-4 1-90,0-1-1,0 1 1,-1-1 0,-1 0 0,0 0-1,-1-1 1,-1 1 0,0-1-1,0 1 1,-1-17 0,-9 35 324,0 8-9,5-6-75,1 0 0,-1 0 0,2 0 1,-1 1-1,1-1 0,1 1 1,-1-1-1,1 0 0,0 1 1,1-1-1,0 1 0,0-1 1,4 12-1,-4-15-58,0-1 0,1 0-1,0 0 1,0 0 0,0-1 0,0 1 0,0 0-1,0-1 1,1 1 0,-1-1 0,1 0 0,0 0-1,-1 0 1,1 0 0,0 0 0,0 0 0,1-1-1,-1 0 1,0 1 0,0-1 0,1-1 0,-1 1-1,0 0 1,1-1 0,-1 1 0,1-1 0,-1 0-1,1-1 1,-1 1 0,0 0 0,5-2-1,-1 0-18,0 0 0,0-1 0,0 0-1,0 0 1,-1 0 0,0-1-1,0 0 1,0 0 0,0 0 0,0-1-1,-1 0 1,0 0 0,0-1-1,5-7 1,-4 6-44,-1 1 1,0-1-1,-1 0 0,1 0 1,-2-1-1,1 1 0,-1-1 1,0 0-1,0 0 0,-1 0 1,0 0-1,0-10 0,-24 48 19,18-23 53,1 0 0,0 1 0,0-1 0,0 1 0,1-1 0,0 1 0,1 0 0,0-1 0,0 1 0,1 0 0,0 0 0,0 0 0,2 10 0,-2-17-37,1 0 0,0 1 0,0-1 0,0 0 0,-1 0 0,1 0 0,0 1 0,0-1 0,1 0 0,-1 0 0,0-1 0,0 1 0,0 0 0,1 0 0,-1 0 0,0-1 0,1 1 0,-1-1 0,0 1 0,1-1 0,-1 0 0,1 1 0,-1-1 0,1 0 0,-1 0 0,1 0 0,-1 0 0,1 0 0,-1 0 0,1 0 0,-1-1 0,1 1 0,-1-1 0,0 1 0,1-1 0,1 0 0,2-1 0,0 0 0,0 0 0,0 0 0,-1-1 0,1 1 0,-1-1 0,1 0 0,7-8 0,-7 6-8,0-1 0,0-1-1,0 1 1,0-1 0,-1 1 0,0-1 0,-1-1-1,0 1 1,0 0 0,0-1 0,-1 0-1,2-10 1,-20 36 115,14-12-107,-1 0 0,0 0 0,1 0 0,0 0 0,1 0 0,-1 0 0,1 1 0,0-1 0,1 0 0,0 1 0,0-1 0,1 10 0,0-15 0,-1 0 0,1 0 0,0 0 0,0 0 0,0-1 0,0 1 0,0 0 0,0-1 0,1 1 0,-1-1 0,0 1 0,0-1 0,0 1 0,0-1 0,1 0 0,-1 0 0,0 1 0,0-1 0,1 0 0,-1 0 0,0 0 0,0 0 0,2-1 0,32-2 0,-21-3-33,0 0-1,-1-1 1,0 0-1,0-1 1,0-1-1,-1 0 1,18-17-1,-2 3-8,-37 64 352,8-37-310,0 0 0,1 0 0,-1 0 0,1 0 0,0 0 0,0 0 0,0 0 0,0 0 0,2 5 0,-2-8 0,0 0 0,1 0 0,0 0 0,-1 0 0,1 0 0,0 0 0,-1 0 0,1-1 0,0 1 0,0 0 0,0 0 0,0-1 0,0 1 0,0 0 0,0-1 0,0 1 0,0-1 0,0 1 0,0-1 0,0 0 0,0 1 0,0-1 0,0 0 0,0 0 0,1 0 0,-1 0 0,0 0 0,0 0 0,0 0 0,0 0 0,0 0 0,0-1 0,1 1 0,0-1 0,2 0-14,0-1 1,0 0-1,-1 1 0,1-1 1,0 0-1,-1-1 1,0 1-1,0-1 0,1 0 1,-1 1-1,-1-1 0,1 0 1,0-1-1,3-5 0,29-52-241,-34 58 251,0 2-50,-5 15 81,0-2 2,1-5-1,0-1-1,1 1 1,0 1 0,0-1 0,0 0-1,1 0 1,0 1 0,0-1 0,1 1-1,0-1 1,1 0 0,1 11 0,-2-17-43,1 0 1,-1 0 0,1 0 0,0 0 0,-1 0 0,1 0 0,0-1 0,0 1 0,0 0 0,0-1 0,-1 1-1,1 0 1,0-1 0,0 1 0,0-1 0,0 1 0,0-1 0,0 0 0,0 1 0,1-1 0,-1 0 0,0 0-1,0 0 1,0 0 0,0 0 0,0 0 0,0 0 0,0 0 0,0 0 0,0 0 0,0-1 0,0 1 0,1 0-1,-1-1 1,0 1 0,-1-1 0,1 1 0,2-2 0,2-1-189,0 1 0,0-1 0,0 0 0,0-1 1,-1 1-1,5-5 0,9-13-1473,0-1 0,-2-1 0,-1-1 0,-1 0 0,21-49 1,5-32-911,-9 1 4779,-46 147 4055,-2-1-3634,8-22-2240,1 0 0,1 1-1,1-1 1,-4 23 0,7-10-41,0 0 1,2 0 0,3 34-1,3-55-337,1-16-99,4-19-99,-7 7 139,-1 0 1,0-1 0,-1 1-1,-1-1 1,0 0 0,-2 1 0,0 0-1,-4-17 1,8 37 77,0 0 0,1 0 0,-1 0 0,1 0 0,0 0 0,0 0 0,0-1 0,0 0 0,0 1 0,1-1 0,0-1 0,0 1 0,-1 0 0,2-1 0,-1 0 0,0 0 0,0 0 0,1 0 0,-1-1 0,1 0 0,-1 0 0,1 0 0,-1 0 0,8-1 0,-5 1-80,1-1-1,-1 0 0,1 0 0,0-1 0,-1 0 0,1 0 1,-1-1-1,0 0 0,1-1 0,-1 1 0,0-1 0,-1-1 1,1 1-1,0-1 0,6-5 0,-11 8 66,37-36-46,-37 35 51,1 0-1,-1-1 1,0 0-1,0 1 0,0-1 1,0 0-1,-1 0 1,1 0-1,-1 0 0,0 0 1,1 0-1,-2 0 1,2-6-1,-25 33 722,20-18-674,-1 0 0,1 1 0,1-1 0,-1 0 0,1 1 0,0-1 0,1 1 0,-1 0 0,1 0 0,0 0 0,1-1 0,0 1 0,1 8 0,-1-12-106,0 0 0,1 0 0,-1 0 0,1 1 0,0-1 0,0 0 0,0 0 0,1 0 0,-1-1 0,1 1 0,-1 0 0,1-1 0,0 1 0,0 0 0,0-1 0,0 0 0,1 0 0,-1 0 0,1 0 0,-1 0 0,1 0 0,0 0 1,0-1-1,-1 1 0,1-1 0,0 0 0,0 0 0,0 0 0,6 1 0,-2-2-194,0 1 0,0 1 0,-1-1 1,1 1-1,0 1 0,-1-1 1,0 1-1,1 0 0,-1 0 1,0 1-1,-1 0 0,7 5 0,-9-5 231,0 0 0,0-1 0,0 2 0,-1-1 0,1 0 0,-1 1 0,0-1 0,-1 1 0,1-1 0,-1 1 0,0 0-1,0 0 1,0-1 0,-1 1 0,1 0 0,-1 0 0,0 0 0,-2 7 0,1-2 283,-1 0 1,-1 1 0,0-1-1,0 0 1,-1-1-1,0 1 1,-1-1-1,0 0 1,0 0-1,-13 16 1,13-19-70,-1 1 1,1-1-1,-1 0 1,0 0-1,-1 0 1,1-1-1,-1 0 0,0 0 1,-1-1-1,1 0 1,-1 0-1,1-1 1,-17 5-1,22-8-197,0 1 0,0-1 0,0 0 1,0 0-1,0 0 0,0-1 0,0 1 0,0 0 0,0-1 0,0 1 1,0-1-1,1 0 0,-1 0 0,0 0 0,0 0 0,0 0 0,1 0 0,-1 0 1,1 0-1,-1 0 0,1-1 0,-1 1 0,1-1 0,0 1 0,-1-1 1,1 0-1,0 1 0,0-1 0,1 0 0,-1 0 0,0 0 0,0 0 1,1 1-1,-1-1 0,1 0 0,0 0 0,-1-2 0,-1-12-4,0 0 1,0 1-1,2-29 0,1 29-7,-1-1-180,0 0-1,1 1 1,1-1 0,7-29 0,-6 37 89,0 0-1,1 0 1,-1 1 0,1-1-1,1 1 1,-1 0-1,1 0 1,1 1-1,-1-1 1,12-9 0,-14 13 15,28-28-2530,-17 5-2303,-8 4-1560</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18.963"/>
    </inkml:context>
    <inkml:brush xml:id="br0">
      <inkml:brushProperty name="width" value="0.025" units="cm"/>
      <inkml:brushProperty name="height" value="0.025" units="cm"/>
    </inkml:brush>
  </inkml:definitions>
  <inkml:trace contextRef="#ctx0" brushRef="#br0">18 22 8264,'-13'-11'9193,"8"3"-7464,5 5 737,1 3-1505,14 0-897,5 9-448,2-2-3588,2 0-10922</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19.618"/>
    </inkml:context>
    <inkml:brush xml:id="br0">
      <inkml:brushProperty name="width" value="0.025" units="cm"/>
      <inkml:brushProperty name="height" value="0.025" units="cm"/>
    </inkml:brush>
  </inkml:definitions>
  <inkml:trace contextRef="#ctx0" brushRef="#br0">137 0 10186,'0'0'17264,"-10"1"-17115,6 0-140,-1-1 0,1 1-1,0 0 1,-1 0-1,1 1 1,0-1-1,0 1 1,0 0-1,0 0 1,0 1-1,0-1 1,1 1-1,-5 3 1,2 0 56,0 1 0,0-1 0,1 1 1,0 1-1,0-1 0,1 1 0,-5 10 0,5-10 52,1-1 0,0 1 0,1 0 0,0 0 0,0-1 0,1 2-1,0-1 1,0 15 0,1-21-109,0 0 0,0 1 0,0-1 0,1 0-1,-1 1 1,1-1 0,0 0 0,0 0 0,-1 1 0,2-1-1,-1 0 1,0 0 0,0 0 0,1 0 0,-1 0 0,1-1-1,-1 1 1,1 0 0,0-1 0,0 1 0,-1-1 0,1 1-1,0-1 1,0 0 0,1 0 0,-1 0 0,0 0 0,0 0-1,0-1 1,1 1 0,-1-1 0,0 1 0,5-1 0,4 1-327,-1-1 1,1 0-1,0-1 0,-1 0 1,1 0-1,-1-1 1,0-1-1,13-4 1,-2-1-3001,-1-2 0,37-21 1,-20 7-4642</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11.178"/>
    </inkml:context>
    <inkml:brush xml:id="br0">
      <inkml:brushProperty name="width" value="0.025" units="cm"/>
      <inkml:brushProperty name="height" value="0.025" units="cm"/>
    </inkml:brush>
  </inkml:definitions>
  <inkml:trace contextRef="#ctx0" brushRef="#br0">162 0 16560,'0'0'5995,"-8"12"-4052,-9 17-1444,2 0 1,1 0-1,1 1 1,1 1-1,2 0 0,1 1 1,1 0-1,-3 39 1,9-46-471,1 0 1,1 0-1,1-1 0,8 40 1,-7-54-402,0 0 0,1 0 0,0 0 0,1 0 0,0-1 0,1 1 0,0-1 0,1 0 0,-1-1 0,2 1 0,-1-1 0,1 0 0,12 10 0,-26-44-2746,-33-55 2635,22 46 1828,0-1 0,3-1-1,-13-44 1,28 80-1220,-1 0 1,0-1-1,1 1 1,0 0-1,-1-1 1,1 1 0,0 0-1,-1-1 1,1 1-1,0-1 1,0 1-1,0 0 1,0-1 0,1 1-1,-1-1 1,0 1-1,1 0 1,-1-1-1,1 1 1,-1 0-1,1-1 1,-1 1 0,1 0-1,0 0 1,0-1-1,0 1 1,-1 0-1,3-2 1,1 2-72,0 0-1,0 0 1,0 0 0,0 0 0,0 1-1,0-1 1,0 1 0,8 1-1,-9-1-126,15 1-648,-1 0 0,1 2-1,17 4 1,7 2-3018,10-2-2742</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20.007"/>
    </inkml:context>
    <inkml:brush xml:id="br0">
      <inkml:brushProperty name="width" value="0.025" units="cm"/>
      <inkml:brushProperty name="height" value="0.025" units="cm"/>
    </inkml:brush>
  </inkml:definitions>
  <inkml:trace contextRef="#ctx0" brushRef="#br0">117 33 13325,'0'0'2348,"-10"2"477,5-1-2539,0 0 1,0 0 0,0 1 0,0 0 0,0 0 0,0 0 0,1 0 0,-1 1 0,1 0 0,0 0 0,0 0 0,0 1 0,0-1 0,0 1 0,1 0 0,-1 0 0,1 0 0,0 0 0,0 1 0,1-1 0,0 1 0,-1 0 0,1-1 0,-1 7 0,0-3 12,1 0 0,0 0 1,1 0-1,0 0 0,0 0 0,0 0 0,1 0 0,0 0 0,2 12 0,-1-17-261,0 0-1,-1 0 1,1-1 0,0 1 0,1 0-1,-1-1 1,0 1 0,1 0-1,-1-1 1,1 0 0,0 1-1,0-1 1,0 0 0,0 0-1,0 0 1,0 0 0,1 0 0,-1-1-1,1 1 1,-1-1 0,1 1-1,-1-1 1,1 0 0,0 0-1,0 0 1,0-1 0,-1 1-1,7 0 1,0 0-35,-1-1 0,1 1-1,0-2 1,-1 1 0,1-1 0,0-1-1,-1 0 1,1 0 0,-1 0 0,0-1-1,0 0 1,0-1 0,0 0 0,0 0-1,-1-1 1,0 1 0,0-2 0,0 1-1,-1-1 1,1 0 0,-1 0-1,-1-1 1,1 0 0,-1 0 0,0 0-1,-1-1 1,0 1 0,0-1 0,-1 0-1,1 0 1,-2-1 0,1 1 0,-1 0-1,-1-1 1,1 0 0,-1-10 0,-1 15 8,-1 1-1,1-1 1,-1 1 0,0 0 0,0 0 0,0-1 0,-1 1 0,1 0 0,-1 0 0,1 0 0,-1 0 0,0 0 0,0 1-1,0-1 1,-1 1 0,1-1 0,-1 1 0,1 0 0,-1 0 0,0 0 0,0 0 0,0 0 0,0 0 0,0 1 0,0 0 0,0 0-1,0 0 1,-1 0 0,1 0 0,0 0 0,-1 1 0,-4-1 0,5 1-98,0-1 0,0 1 1,0 0-1,0 0 0,-1 0 0,1 0 0,0 1 0,0-1 1,0 1-1,0 0 0,0-1 0,0 2 0,0-1 0,0 0 1,1 0-1,-1 1 0,0 0 0,1-1 0,-1 1 1,1 0-1,-1 0 0,1 0 0,0 1 0,0-1 0,0 1 1,0-1-1,1 1 0,-1-1 0,1 1 0,-1 0 0,1 0 1,0 0-1,0 0 0,0 0 0,0 3 0,0-4-222,1 0-1,-1-1 0,1 1 1,0-1-1,0 1 1,0 0-1,0-1 0,0 1 1,0 0-1,0-1 0,0 1 1,1 0-1,-1-1 1,1 1-1,-1-1 0,1 1 1,-1-1-1,1 1 0,0-1 1,0 1-1,0-1 1,0 0-1,0 0 0,0 1 1,0-1-1,0 0 0,1 0 1,-1 0-1,0 0 1,1 0-1,-1 0 0,1-1 1,-1 1-1,1 0 0,-1-1 1,1 1-1,-1-1 1,4 1-1,17 1-7020</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20.540"/>
    </inkml:context>
    <inkml:brush xml:id="br0">
      <inkml:brushProperty name="width" value="0.025" units="cm"/>
      <inkml:brushProperty name="height" value="0.025" units="cm"/>
    </inkml:brush>
  </inkml:definitions>
  <inkml:trace contextRef="#ctx0" brushRef="#br0">132 42 6054,'0'0'12257,"1"-6"-9887,4-20-27,-5 26-2216,0-1-1,0 1 0,0-1 0,0 1 0,0-1 0,0 1 0,-1 0 0,1-1 0,0 1 0,0-1 0,-1 1 0,1-1 1,0 1-1,-1 0 0,1-1 0,0 1 0,-1 0 0,1-1 0,0 1 0,-1 0 0,1 0 0,-1-1 0,1 1 0,0 0 1,-1 0-1,1 0 0,-1 0 0,1-1 0,-1 1 0,1 0 0,-1 0 0,1 0 0,-1 0 0,1 0 0,-2 0 0,-20 0 1579,18 1-1201,-2-1-413,1 1 1,0 0-1,0 1 0,0-1 1,1 1-1,-1 0 0,0 0 0,1 0 1,-1 1-1,1 0 0,0 0 0,-6 4 1,8-5-59,-1 0 0,1 0 0,0 0 0,-1 0 1,1 0-1,0 1 0,0-1 0,1 1 0,-1-1 0,0 1 1,1 0-1,0-1 0,0 1 0,-1 0 0,1 0 1,1 0-1,-1 0 0,0 0 0,1 0 0,0 0 0,0 6 1,0-8-46,1 0-1,0 0 1,-1 0 0,1 0 0,0 0 0,0-1 0,0 1 0,0 0-1,0 0 1,0 0 0,0-1 0,0 1 0,0-1 0,0 1 0,0-1-1,0 1 1,0-1 0,0 0 0,1 1 0,-1-1 0,0 0 0,0 0-1,0 0 1,3 0 0,37 1-624,-32-2 417,32 0-832,44 0-520,-80 1 1522,1 0 0,-1 1 0,1 0 0,-1 0 1,1 1-1,-1-1 0,0 1 0,0 0 0,0 0 0,0 1 1,8 5-1,-12-7 88,0-1-1,0 1 1,0 0 0,0 0-1,-1 0 1,1 0 0,0 0 0,0 0-1,-1 0 1,1 0 0,-1 0-1,1 0 1,-1 1 0,1-1 0,-1 0-1,1 0 1,-1 0 0,0 1-1,0-1 1,0 0 0,0 0 0,0 1-1,0-1 1,0 2 0,-1 0 65,0 0 0,0-1 0,0 0 0,-1 1 1,1-1-1,0 0 0,-1 1 0,0-1 0,1 0 1,-5 4-1,-3 1 171,0 0 1,0-1-1,0 1 1,-14 5-1,14-7-198,0 0 0,0-1 0,-1 0 0,0-1 0,0 0 0,0 0 0,0-1 0,0-1 0,0 1 0,-1-2 0,-12 0 0,22 0-147,0 0 1,0 0-1,0 0 0,0-1 1,0 1-1,0 0 1,1-1-1,-1 1 0,0-1 1,0 1-1,0-1 1,0 1-1,0-1 0,1 0 1,-1 1-1,0-1 1,0 0-1,1 0 1,-1 1-1,1-1 0,-1 0 1,0 0-1,1 0 1,0 0-1,-1 0 0,1-1 1,-1-1-292,0 0 1,1 0-1,0 0 0,0 0 1,0 0-1,0 0 0,0-1 1,2-5-1,0 0-828,0 0 1,1 1-1,1-1 0,0 0 0,5-9 1,16-19-3638,5-2-795</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20.899"/>
    </inkml:context>
    <inkml:brush xml:id="br0">
      <inkml:brushProperty name="width" value="0.025" units="cm"/>
      <inkml:brushProperty name="height" value="0.025" units="cm"/>
    </inkml:brush>
  </inkml:definitions>
  <inkml:trace contextRef="#ctx0" brushRef="#br0">125 0 9225,'0'0'17798,"2"10"-17280,1 17 62,-2 49 1,-1-43-163,1-1 0,7 49 0,-7-74-410,1 1-1,0 0 1,0-1-1,1 1 1,0-1-1,0 0 1,1 0-1,-1 0 1,1 0-1,1 0 1,0-1-1,0 0 1,0 0-1,0 0 1,9 6-1,-13-11-142,1 0-1,-1 0 0,1 1 0,0-1 0,-1 0 0,1-1 0,0 1 1,-1 0-1,1 0 0,0-1 0,0 1 0,3-1 0,-4 0 9,-1 0 0,1 0 0,-1 0 0,0 0 0,1 0-1,-1 0 1,0-1 0,1 1 0,-1 0 0,0 0 0,1 0 0,-1-1-1,0 1 1,1 0 0,-1-1 0,0 1 0,0 0 0,1-1 0,-1 1-1,0 0 1,0-1 0,0 1 0,0 0 0,1-1 0,-1 1 0,0-1 0,0 1-1,0 0 1,0-1 0,0 1 0,0 0 0,0-1 0,0 1 0,0-1-1,0 1 1,-8-28-4288,-4 10 4844,-28-26 227,-3 1 1,-69-52 0,110 93-446,0 1 0,0 0 1,0-1-1,1 1 0,-1-1 1,1 0-1,-1 1 0,1-1 1,-1 0-1,1 0 1,0 0-1,0 0 0,0 0 1,0 0-1,0-3 0,1 4-125,0 0 0,1 0 0,-1 0 0,1 1-1,-1-1 1,1 0 0,-1 0 0,1 0-1,-1 1 1,1-1 0,0 0 0,-1 1 0,1-1-1,0 0 1,0 1 0,0-1 0,-1 1 0,1-1-1,0 1 1,0 0 0,0-1 0,0 1-1,0 0 1,0 0 0,0-1 0,0 1 0,0 0-1,0 0 1,0 0 0,0 0 0,0 0 0,0 1-1,-1-1 1,1 0 0,1 1 0,85 0-109,-2 0-2456,-2-7-5867,-38-3-1850</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23.066"/>
    </inkml:context>
    <inkml:brush xml:id="br0">
      <inkml:brushProperty name="width" value="0.025" units="cm"/>
      <inkml:brushProperty name="height" value="0.025" units="cm"/>
    </inkml:brush>
  </inkml:definitions>
  <inkml:trace contextRef="#ctx0" brushRef="#br0">1 164 15150,'4'17'10410,"18"77"-7687,-8 51-508,-14-145-2202,0 0 0,0 0 0,0 0 0,0 0 0,0 0 0,0 0-1,0 0 1,0-1 0,1 1 0,-1 0 0,0 0 0,0 0 0,0 0 0,0 0 0,0 0 0,0 0-1,0 0 1,1 0 0,-1 0 0,0 0 0,0 0 0,0 0 0,0 0 0,0 0 0,1 0 0,-1 0-1,0 0 1,0 0 0,0 0 0,0 0 0,0 0 0,1 0 0,-1 0 0,0 0 0,0 0 0,0 0-1,0 0 1,0 0 0,0 0 0,1 0 0,-1 1 0,0-1 0,0 0 0,4-15 97,-3 9-88,1-84-73,-2 82 38,-1-1 0,0 1 1,0 0-1,0 0 0,-2-1 0,1 1 1,-1 0-1,-4-10 0,2 13-171,8 15 119,15 19 10,-9-24-128,-1 0 0,1 0 0,0 0 0,0-1 0,0-1 0,1 1 0,0-2 0,-1 1-1,1-1 1,0-1 0,15 1 0,-16-1-257,0-1 0,0 0 0,-1 0-1,1-1 1,0 0 0,0 0 0,0-1-1,-1 0 1,1-1 0,-1 0 0,0 0-1,0-1 1,9-5 0,-14 6 371,-1 0 0,0 0 0,1 0-1,-1 0 1,0 0 0,0-1 0,-1 1 0,1-1 0,-1 1 0,1-1 0,-1 0 0,0 1 0,-1-1 0,1-6-1,0 9 111,-1 0-1,0 0 0,0 0 0,0 0 1,1 0-1,-1 0 0,0 0 0,0 0 1,0 0-1,-1 1 0,1-1 0,0 0 0,0 0 1,0 0-1,-1 0 0,1 0 0,-1 0 1,1 0-1,0 0 0,-1 1 0,1-1 0,-1 0 1,0 0-1,1 1 0,-1-1 0,0 0 1,1 1-1,-1-1 0,0 1 0,0-1 1,0 1-1,1-1 0,-1 1 0,0-1 0,0 1 1,0 0-1,0-1 0,0 1 0,0 0 1,0 0-1,0 0 0,0 0 0,0 0 0,0 0 1,1 0-1,-1 0 0,0 0 0,0 0 1,0 1-1,0-1 0,0 0 0,0 1 1,0-1-1,0 0 0,1 1 0,-1-1 0,0 1 1,0 0-1,0 0 0,-3 1 99,1 1-1,0 0 1,0 0-1,0 0 1,0 0-1,1 0 1,0 1-1,-1-1 1,1 1-1,0 0 1,0-1-1,1 1 1,-1 0-1,1 0 1,-1 6-1,-12 65 1303,13-71-1331,1 1 0,-1-1 1,1 1-1,0 0 0,1-1 0,-1 1 0,1-1 1,0 1-1,0-1 0,0 1 0,0-1 1,1 0-1,0 1 0,0-1 0,3 4 0,-3-6-94,0 0 0,0-1 0,0 1-1,1 0 1,-1-1 0,1 0 0,-1 1-1,1-1 1,0 0 0,-1 0 0,1-1-1,0 1 1,0-1 0,0 1 0,-1-1-1,1 0 1,0 0 0,0 0-1,0 0 1,0 0 0,0-1 0,-1 1-1,1-1 1,0 0 0,3-2 0,0 2-43,0-1 0,-1-1-1,1 1 1,-1-1 0,0 0 0,0 0 0,0-1 0,0 0 0,0 1 0,-1-2 0,0 1 0,0 0 0,0-1 0,0 0 0,-1 0 0,1 0-1,-1 0 1,2-7 0,-1 3-6,0 0 1,-1-1-1,0 1 0,-1-1 0,0 0 0,-1 0 0,0 0 1,0 1-1,-1-1 0,-1-12 0,1 21 36,0 0 1,0 0-1,0 0 0,-1 0 0,1 0 0,0 0 1,-1 0-1,1 0 0,-1 0 0,1 0 0,-1 0 1,1 0-1,-1 0 0,1 0 0,-1 1 1,0-1-1,0 0 0,1 1 0,-1-1 0,0 0 1,0 1-1,0-1 0,0 1 0,0-1 0,-1 0 1,2 1 4,-1 0 0,0 0 1,1 0-1,-1 0 0,1 0 1,-1 0-1,1 0 1,-1 0-1,0 0 0,1 1 1,-1-1-1,1 0 0,-1 0 1,1 0-1,-1 1 0,1-1 1,-1 0-1,1 1 1,-1-1-1,1 0 0,-1 1 1,1-1-1,-1 1 0,1-1 1,0 0-1,-1 1 0,1-1 1,0 1-1,0-1 1,-1 1-1,1-1 0,0 1 1,0 0-1,0-1 0,-1 1 1,1-1-1,0 1 0,0-1 1,0 1-1,0 0 1,0-1-1,0 2 0,0 1 23,-1 0-1,1 0 0,0 0 1,0 0-1,0 0 0,0 0 1,0 0-1,1 0 0,0 0 1,-1-1-1,1 1 0,0 0 1,0 0-1,0 0 0,1-1 1,-1 1-1,1 0 0,0-1 1,-1 1-1,4 2 0,-2-3-8,0 0-1,1-1 0,-1 1 0,0-1 1,1 0-1,-1 0 0,1 0 0,-1-1 1,1 1-1,-1-1 0,1 0 0,-1 0 1,1 0-1,-1 0 0,1 0 0,0-1 1,6-2-1,-3 1-19,0-1 0,1 1 0,-1-2 0,0 1 0,0-1 0,-1 0 0,1-1 0,-1 1 0,0-1 0,0-1-1,0 1 1,-1-1 0,0 0 0,0 0 0,0 0 0,-1-1 0,6-12 0,-2 5 3,-1-1 0,-1 0 0,0-1 0,-1 1 0,-1-1 0,-1 0 0,3-24 0,-6 7 17,-2 28-21,-4 20 40,-3 27 363,2 1 1,2 0 0,1 0-1,4 66 1,0-106-390,0 1 0,1-1 0,-1 0-1,1 0 1,0 0 0,0 1 0,0-1 0,0 0 0,0 0 0,1 0 0,-1-1-1,1 1 1,0 0 0,0-1 0,0 1 0,0-1 0,0 1 0,1-1 0,2 3 0,-3-4-11,-1-1 0,1 1 0,0 0 0,-1 0 0,1-1 0,0 1 0,0-1 0,-1 0 0,1 1 0,0-1 0,0 0 0,-1 0 0,1 0 0,0 0 0,0 0 0,0-1 0,-1 1 0,1-1 0,0 1 0,0-1 0,-1 1 0,1-1 0,0 0 1,-1 0-1,1 0 0,-1 0 0,1 0 0,-1 0 0,0 0 0,1 0 0,-1-1 0,0 1 0,0-1 0,0 1 0,2-3 0,2-5-17,0 0 0,-1 0 1,0 0-1,0-1 0,-1 0 0,0 1 1,0-1-1,-1 0 0,-1-1 0,0 1 1,0 0-1,-1 0 0,0-1 0,-1 1 1,0 0-1,-1 0 0,-4-16 0,6 25 10,-1-1-1,1 0 1,-1 1-1,0-1 0,0 1 1,0-1-1,0 0 1,0 1-1,0 0 0,0-1 1,0 1-1,-1 0 1,1 0-1,0-1 1,-1 1-1,1 0 0,-1 0 1,1 1-1,-1-1 1,0 0-1,1 0 0,-1 1 1,0-1-1,1 1 1,-1 0-1,0-1 0,-3 1 1,3 0-2,1 1 0,-1-1 0,1 1 0,-1 0 1,1-1-1,-1 1 0,1 0 0,0 0 0,-1 0 0,1 0 1,0 0-1,0 0 0,0 0 0,-1 0 0,1 1 1,1-1-1,-1 0 0,0 1 0,0-1 0,0 1 0,1-1 1,-1 1-1,0-1 0,1 1 0,0-1 0,-1 1 0,1 0 1,0-1-1,0 4 0,-1-3 13,1 1 0,-1 0 0,1-1 0,0 1 1,0 0-1,0-1 0,0 1 0,1 0 0,-1-1 0,1 1 0,-1 0 1,1-1-1,0 1 0,0-1 0,0 1 0,0-1 0,1 1 0,-1-1 1,1 0-1,-1 0 0,1 0 0,0 0 0,0 0 0,0 0 0,3 3 0,1-3 7,0 1 0,0-1 0,0 0-1,0 0 1,0-1 0,1 0 0,-1 0-1,0 0 1,1-1 0,7 0 0,-2-2-45,-1 1 0,0-1 0,0-1 0,0 0 0,-1 0 0,1-1 1,-1-1-1,1 0 0,-1 0 0,-1-1 0,1 0 0,-1 0 1,0-1-1,-1-1 0,1 1 0,-1-1 0,-1-1 0,0 0 0,0 0 1,0 0-1,8-17 0,-22 40 106,2 1 0,0 0-1,0 0 1,1 0 0,1 1 0,1 0 0,0-1-1,1 1 1,1 22 0,0-37-121,0 1 0,0-1 0,0 0 1,1 1-1,-1-1 0,0 0 0,1 1 0,-1-1 0,0 0 0,1 0 0,-1 1 1,1-1-1,0 0 0,0 0 0,-1 0 0,1 0 0,0 0 0,0 0 0,0 0 1,0 0-1,0 0 0,0 0 0,0 0 0,0-1 0,0 1 0,1 0 0,-1-1 1,0 1-1,0-1 0,1 1 0,-1-1 0,0 0 0,1 0 0,-1 1 0,0-1 1,1 0-1,-1 0 0,0 0 0,1 0 0,-1-1 0,0 1 0,1 0 1,-1 0-1,2-2 0,1 1-241,0 0 0,-1 0 0,1 0 0,-1-1 0,1 0 1,-1 0-1,0 0 0,0 0 0,0 0 0,0-1 0,0 1 1,0-1-1,0 0 0,-1 0 0,3-4 0,6-20-6141,-3-6-2846</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23.460"/>
    </inkml:context>
    <inkml:brush xml:id="br0">
      <inkml:brushProperty name="width" value="0.025" units="cm"/>
      <inkml:brushProperty name="height" value="0.025" units="cm"/>
    </inkml:brush>
  </inkml:definitions>
  <inkml:trace contextRef="#ctx0" brushRef="#br0">16 0 17745,'-8'16'1890,"3"2"1217,2 2 128,3-1-1890,1 0-576,11-3-577,1-2-577,7-1-2049,-1-6-1602,0-3-2914</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23.788"/>
    </inkml:context>
    <inkml:brush xml:id="br0">
      <inkml:brushProperty name="width" value="0.025" units="cm"/>
      <inkml:brushProperty name="height" value="0.025" units="cm"/>
    </inkml:brush>
  </inkml:definitions>
  <inkml:trace contextRef="#ctx0" brushRef="#br0">132 0 14350,'0'0'8856,"-10"8"-6443,7-6-2262,-15 11 1232,1 2-1,-24 23 1,37-33-1225,0-1 0,0 0 1,1 1-1,-1 0 0,1-1 0,0 2 1,0-1-1,1 0 0,-1 0 1,1 1-1,0-1 0,1 1 1,0 0-1,-1-1 0,2 1 0,-1 0 1,1 7-1,0-12-158,0-1 1,0 1-1,1 0 1,-1 0-1,0 0 0,1 0 1,-1-1-1,0 1 1,1 0-1,-1 0 1,1-1-1,0 1 0,-1 0 1,1-1-1,-1 1 1,1 0-1,0-1 0,0 1 1,-1-1-1,1 1 1,0-1-1,0 0 0,0 1 1,0-1-1,1 1 1,30 2 9,-22-4-31,-1 0 0,1-1-1,0 0 1,12-5 0,3-5-497,-1-1 1,0-2 0,24-19 0,-12 9 573,-36 25-46,0-1-1,0 1 1,0 0-1,1-1 1,-1 1 0,0 0-1,1 0 1,-1-1-1,0 1 1,1 0 0,-1 0-1,0 0 1,1-1-1,-1 1 1,1 0 0,-1 0-1,0 0 1,1 0-1,-1 0 1,0 0 0,1 0-1,-1 0 1,1 0-1,-1 0 1,0 0 0,1 0-1,-1 0 1,1 0-1,-1 0 1,0 0 0,1 0-1,-1 1 1,1-1-1,-1 0 1,0 0 0,1 0-1,-1 1 1,0-1-1,1 0 1,-1 0 0,0 1-1,0-1 1,1 0-1,-1 1 1,0-1 0,0 0-1,0 1 1,1-1-1,-1 0 1,0 1 0,0-1-1,0 1 1,0-1-1,0 0 1,0 1 0,1-1-1,-1 1 1,0-1-1,0 0 1,0 1 0,-1-1-1,1 1 1,0-1-1,0 0 1,0 1 0,0 0-1,-6 42 1066,1-16-695,6-26-379,0 0 0,-1 0 0,1 0 0,0 0 0,0 0 0,-1 0 0,1 0 0,0 0 0,0 0 0,0-1 0,0 1 0,0 0 0,0-1 0,1 1 0,-1 0 0,0-1 0,0 1 0,0-1 0,1 0 0,-1 1 0,0-1 0,0 0 0,1 0 0,-1 0 0,0 0 0,1 0 0,-1 0 0,0 0 0,0 0 0,1-1 0,1 1 0,45-8-161,16-21-1497,-52 22 1429,1 1 1,-1 0-1,20-5 0,-32 11 269,1 1 0,-1 0 0,1-1 0,0 1 0,-1 0 0,1 0-1,-1 0 1,0-1 0,1 1 0,-1 0 0,0 0 0,1 0 0,-1 0 0,0 0 0,0 0 0,0-1 0,0 1-1,0 0 1,0 0 0,0 0 0,0 0 0,0 0 0,0 0 0,0 0 0,-1 0 0,1-1 0,-1 2 0,-1 18-1423,-2-8-4991</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26.405"/>
    </inkml:context>
    <inkml:brush xml:id="br0">
      <inkml:brushProperty name="width" value="0.025" units="cm"/>
      <inkml:brushProperty name="height" value="0.025" units="cm"/>
    </inkml:brush>
  </inkml:definitions>
  <inkml:trace contextRef="#ctx0" brushRef="#br0">0 1 5477,'0'0'19016,"3"9"-17837,1 16-584,-2 1 0,0 0 0,-2 28 0,0-32-311,-1-21-271,1 0 0,0 0 1,0 0-1,0 0 0,0 0 0,0 0 0,0 0 0,0 0 1,0 0-1,0 0 0,1 0 0,-1 0 0,0 0 0,1 0 1,-1 0-1,0 0 0,1 0 0,0 0 0,-1 0 0,1 0 1,-1 0-1,1 0 0,0-1 0,0 1 0,-1 0 0,1 0 1,0-1-1,0 1 0,0-1 0,0 1 0,0-1 0,0 1 1,0-1-1,0 1 0,0-1 0,0 0 0,0 0 0,0 1 1,0-1-1,0 0 0,0 0 0,0 0 0,0 0 0,0 0 1,0-1-1,0 1 0,1 0 0,-1 0 0,0-1 0,0 1 1,0 0-1,0-1 0,-1 1 0,1-1 0,0 0 0,2 0 1,6-5 22,1 1 1,-1-1 0,-1 0 0,11-9-1,8-12-21,-20 20-11,0 0 0,0 0 1,1 0-1,-1 1 0,1 0 0,1 0 0,11-5 0,-19 11 4,-1 0-1,1 0 0,0 0 0,0 0 1,-1 0-1,1 0 0,0 1 0,0-1 1,-1 0-1,1 0 0,0 1 0,-1-1 0,1 0 1,0 1-1,-1-1 0,1 1 0,0-1 1,-1 1-1,1-1 0,-1 1 0,1 0 1,-1-1-1,1 1 0,-1-1 0,0 1 1,1 0-1,-1 0 0,0-1 0,0 1 0,1 0 1,-1-1-1,0 1 0,0 0 0,0 0 1,0-1-1,0 1 0,0 0 0,0 0 1,0 0-1,0-1 0,0 1 0,-1 1 1,1 47 532,0-39-409,-2 6 58,3 17 422,-1-32-598,1-1-1,-1 1 1,1 0 0,-1 0 0,1 0 0,-1-1-1,1 1 1,0 0 0,-1 0 0,1-1 0,0 1-1,-1-1 1,1 1 0,0-1 0,0 1 0,-1-1-1,1 1 1,0-1 0,0 0 0,0 1 0,0-1-1,0 0 1,0 0 0,0 0 0,-1 1 0,1-1-1,0 0 1,0 0 0,0 0 0,0-1 0,0 1-1,1 0 1,8-2 0,0-1 1,0 1-1,0-2 0,0 1 0,-1-2 1,1 1-1,-1-1 0,0 0 0,11-10 1,4-3-171,0-1 1,20-23 0,-26 26 187,-17 16-30,-1 0 0,0 0 0,0 0 0,0 0 0,0 0-1,0 0 1,0 0 0,1 0 0,-1 0 0,0 0 0,0 0-1,0 0 1,0 0 0,0 0 0,0 0 0,0 0 0,1 0-1,-1 0 1,0 0 0,0 0 0,0 0 0,0 0 0,0 0-1,0 1 1,0-1 0,0 0 0,1 0 0,-1 0 0,0 0-1,0 0 1,0 0 0,0 0 0,0 0 0,0 1 0,0-1-1,0 0 1,0 0 0,0 0 0,0 0 0,0 0 0,0 0-1,0 1 1,0-1 0,0 0 0,0 0 0,0 0 0,0 0-1,0 0 1,0 0 0,0 0 0,0 1 0,0-1-1,0 0 1,0 0 0,0 0 0,0 0 0,0 0 0,-1 0-1,1 0 1,0 0 0,0 1 0,0-1 0,0 0 0,0 0-1,0 0 1,0 0 0,0 0 0,-1 0 0,-19 40 119,9-20-94,-6 19-520,-12 24-1799,22-58-1935,-5-6-6363,0-7-2296</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26.748"/>
    </inkml:context>
    <inkml:brush xml:id="br0">
      <inkml:brushProperty name="width" value="0.025" units="cm"/>
      <inkml:brushProperty name="height" value="0.025" units="cm"/>
    </inkml:brush>
  </inkml:definitions>
  <inkml:trace contextRef="#ctx0" brushRef="#br0">1 0 16560,'0'0'8744,"51"27"-14445,-31-13-1026</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27.105"/>
    </inkml:context>
    <inkml:brush xml:id="br0">
      <inkml:brushProperty name="width" value="0.025" units="cm"/>
      <inkml:brushProperty name="height" value="0.025" units="cm"/>
    </inkml:brush>
  </inkml:definitions>
  <inkml:trace contextRef="#ctx0" brushRef="#br0">283 65 15727,'0'0'5135,"1"-9"-2204,4-28-667,-5 36-2186,0 0 0,0 0 1,0 1-1,0-1 0,-1 0 1,1 0-1,0 1 0,0-1 1,-1 0-1,1 1 1,0-1-1,-1 0 0,1 1 1,0-1-1,-1 0 0,1 1 1,-1-1-1,1 1 0,-1-1 1,0 1-1,1-1 0,-1 1 1,1-1-1,-1 1 1,0 0-1,1-1 0,-1 1 1,0 0-1,0-1 0,1 1 1,-1 0-1,0 0 0,0 0 1,1 0-1,-1 0 0,0 0 1,0 0-1,1 0 0,-1 0 1,0 0-1,0 0 1,1 0-1,-1 0 0,0 1 1,0-1-1,1 0 0,-1 1 1,-1 0-1,-34 13 118,10 4-91,2 0 0,0 2 0,1 1 0,1 1-1,1 0 1,1 2 0,-20 30 0,37-49-57,-1 1 0,1 0 0,0 0 0,0 0 0,-3 11 1,6-16-46,-1 1 0,1-1 1,0 0-1,-1 0 1,1 0-1,0 0 1,0 0-1,0 0 1,0 1-1,0-1 1,0 0-1,0 0 0,0 0 1,1 0-1,-1 0 1,0 0-1,1 1 1,-1-1-1,0 0 1,1 0-1,0 0 1,-1 0-1,1 0 0,0-1 1,-1 1-1,1 0 1,0 0-1,0 0 1,0 0-1,-1-1 1,1 1-1,0-1 0,0 1 1,0 0-1,0-1 1,0 1-1,1-1 1,-1 0-1,1 1 1,12 1-228,1-1 1,-1 0 0,0-1-1,0-1 1,0 0 0,0 0 0,0-2-1,0 0 1,-1 0 0,1-1-1,-1-1 1,19-10 0,28-20-5173,-51 28 2855,0-1 1,-1 1 0,13-16 0,-4 0-5906</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27.590"/>
    </inkml:context>
    <inkml:brush xml:id="br0">
      <inkml:brushProperty name="width" value="0.025" units="cm"/>
      <inkml:brushProperty name="height" value="0.025" units="cm"/>
    </inkml:brush>
  </inkml:definitions>
  <inkml:trace contextRef="#ctx0" brushRef="#br0">86 20 15150,'0'0'13245,"-4"12"-12039,-13 34-452,3-15-373,3 1 1,0 0-1,2 1 1,1 0 0,-3 39-1,11-72-380,0 0 1,0 0-1,1 1 0,-1-1 0,0 0 0,0 0 0,0 0 1,1 1-1,-1-1 0,0 0 0,0 0 0,1 0 0,-1 0 1,0 0-1,0 0 0,1 1 0,-1-1 0,0 0 0,0 0 1,1 0-1,-1 0 0,0 0 0,0 0 0,1 0 0,-1 0 1,0 0-1,1 0 0,-1 0 0,0-1 0,0 1 0,1 0 1,-1 0-1,0 0 0,0 0 0,1 0 0,-1 0 0,0-1 1,0 1-1,0 0 0,1 0 0,-1 0 0,0 0 0,0-1 1,0 1-1,0 0 0,1 0 0,-1-1 0,0 1 0,0 0 1,0 0-1,0-1 0,0 1 0,0 0 0,0 0 0,0-1 1,13-13 55,-8 3-117,0 0 1,-1-1-1,-1 0 1,0 0-1,-1 0 1,0 0-1,0 0 1,-1 0-1,-1-1 1,0 1-1,-1 0 0,-4-21 1,5 32 49,0 0 1,0 0-1,0 1 1,-1-1-1,1 0 1,0 0-1,-1 0 1,1 0-1,0 1 1,-1-1-1,1 0 1,-1 0-1,0 1 1,1-1-1,-1 0 1,1 1-1,-1-1 1,0 1-1,0-1 1,1 1-1,-1-1 1,0 1-1,0-1 1,0 1-1,1 0 1,-1 0-1,0-1 1,-1 1-1,1 0 5,1 0-1,-1 0 1,0 1 0,1-1-1,-1 0 1,0 0-1,1 1 1,-1-1 0,1 0-1,-1 1 1,1-1-1,-1 1 1,1-1 0,-1 0-1,1 1 1,-1-1 0,1 1-1,-1 0 1,1-1-1,0 1 1,-1-1 0,1 1-1,0 0 1,0-1-1,-1 1 1,1 0 0,0-1-1,0 1 1,0 0-1,0-1 1,0 1 0,0 0-1,0-1 1,0 1 0,0 1-1,0 0 10,0 0 0,0 1-1,0-1 1,1 0 0,-1 1-1,0-1 1,1 0 0,0 0-1,-1 0 1,1 1 0,0-1-1,0 0 1,1 0 0,-1 0-1,0 0 1,1 0 0,-1-1-1,1 1 1,-1 0 0,1-1 0,0 1-1,2 1 1,0-1 12,0 0 1,1 0-1,-1-1 1,0 1-1,0-1 0,1 0 1,-1-1-1,1 1 1,-1-1-1,1 1 0,5-2 1,0 1 12,1-1 0,-1-1 0,1 0 0,-1 0 0,0-1 0,0-1-1,0 0 1,0 0 0,15-9 0,-14 5-26,-1 1 0,0-1 0,-1-1 0,0 0 0,0 0 0,-1-1-1,0 0 1,-1 0 0,0-1 0,0 0 0,-2 0 0,9-19 0,-49 57-73,21-13 88,-56 68 367,65-76-358,0 0 1,1 1-1,0 0 1,0 0-1,1 0 1,0 0-1,0 1 1,1-1-1,0 1 1,-2 15-1,4-21-42,0 0 0,0 0 1,0-1-1,0 1 0,0 0 0,1 0 1,-1 0-1,1-1 0,-1 1 0,1 0 1,0-1-1,0 1 0,0 0 0,0-1 0,0 1 1,0-1-1,0 1 0,0-1 0,0 0 1,1 1-1,-1-1 0,3 1 0,-1 0-65,1 0 0,0 0-1,0 0 1,0-1-1,0 1 1,0-1-1,0 0 1,0 0 0,7 0-1,-2-1-90,0 1 0,0-2 0,0 1-1,0-1 1,0-1 0,0 1 0,-1-1-1,1-1 1,10-4 0,-7 0-932,0 0 1,-1-1-1,0-1 1,0 1-1,-1-2 0,14-14 1,23-39-10265,-35 47 7139</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11.551"/>
    </inkml:context>
    <inkml:brush xml:id="br0">
      <inkml:brushProperty name="width" value="0.025" units="cm"/>
      <inkml:brushProperty name="height" value="0.025" units="cm"/>
    </inkml:brush>
  </inkml:definitions>
  <inkml:trace contextRef="#ctx0" brushRef="#br0">223 0 19506,'-11'7'3049,"-72"49"1722,76-51-4519,0 0 0,1 1 0,0 0-1,0 0 1,0 0 0,1 1 0,0 0 0,0 0 0,1 1 0,0-1 0,-5 13 0,9-19-251,-1-1 0,1 1 0,0-1 0,0 1 0,0-1 0,0 1 0,0-1 0,0 1 0,0-1 0,0 1 0,0-1 0,0 1 0,1-1 0,-1 1 0,0-1 0,0 1 0,0-1 0,0 1 0,1-1 0,-1 0 0,0 1 0,1-1 0,-1 1 0,0-1 0,1 0 0,-1 1 0,0-1 0,1 0 0,-1 1 0,1-1 0,-1 0 0,1 0 0,-1 1 0,1-1 0,27 4 83,39-12-226,-54 5-108,5 1-90,49-6-759,-62 7 1055,-1 1-1,0 0 1,0 0-1,1 1 1,-1-1-1,0 1 1,0 0-1,0 0 1,0 0-1,0 1 1,0-1-1,5 3 1,-8-3 52,-1-1-1,1 1 1,0-1 0,-1 1 0,1 0 0,0-1 0,-1 1 0,1 0 0,0-1 0,-1 1 0,1 0 0,-1 0 0,0 0 0,1-1 0,-1 1 0,0 0 0,1 0 0,-1 0 0,0 0 0,0 0 0,0-1 0,1 1 0,-1 0 0,0 0 0,0 0 0,-1 2 0,1-1 44,-1 0 0,0-1 0,0 1 1,0 0-1,0 0 0,0-1 0,-1 1 0,1-1 1,0 1-1,-1-1 0,-2 3 0,-46 27 893,48-31-948,-116 53 1124,55-33-1948,1-12-4267,45-8-2171</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27.995"/>
    </inkml:context>
    <inkml:brush xml:id="br0">
      <inkml:brushProperty name="width" value="0.025" units="cm"/>
      <inkml:brushProperty name="height" value="0.025" units="cm"/>
    </inkml:brush>
  </inkml:definitions>
  <inkml:trace contextRef="#ctx0" brushRef="#br0">126 2 3523,'0'0'22987,"-10"7"-21721,0-1-909,1 0 0,0 1 0,1 0 0,0 1 0,0 0 0,0 0 0,1 0 0,-11 17 0,14-18-179,0-1 0,1 1 0,-1 0-1,1 0 1,0 0 0,1 1 0,0-1-1,0 1 1,-1 12 0,3-19-178,1-1 0,-1 1 0,0 0 0,1 0 0,-1-1 0,1 1 0,-1 0 0,1-1 0,-1 1 0,1-1 0,-1 1 0,1 0 0,0-1 0,-1 1 0,1-1 0,0 0 0,-1 1 0,1-1 0,0 0 0,0 1 0,-1-1 0,1 0 0,0 0 0,0 1 0,0-1 0,-1 0 0,1 0 0,0 0 0,0 0 0,0 0 0,-1 0 0,1-1 0,0 1 0,0 0 0,0 0 0,-1 0 0,2-1 0,33-8 0,-25 3-28,0 0-1,-1 0 1,1-1-1,-1-1 1,0 1-1,-1-1 1,0-1-1,0 0 1,-1 0-1,0 0 1,0-1-1,-1 0 1,-1 0-1,0-1 1,0 1-1,-1-1 1,5-20 0,-9 31 26,0 0 0,0 1 1,0-1-1,0 0 0,0 0 1,0 0-1,0 0 0,0 1 1,0-1-1,0 0 0,-1 0 1,1 0-1,0 0 0,0 0 0,0 0 1,0 1-1,0-1 0,-1 0 1,1 0-1,0 0 0,0 0 1,0 0-1,0 0 0,-1 0 1,1 0-1,0 0 0,0 0 1,0 0-1,0 0 0,-1 0 1,1 0-1,0 0 0,0 0 1,0 0-1,-1 0 0,1 0 1,0 0-1,0 0 0,0 0 1,0 0-1,-1 0 0,1 0 1,0 0-1,0 0 0,0 0 1,0-1-1,0 1 0,-1 0 1,1 0-1,0 0 0,0 0 1,0 0-1,0-1 0,0 1 1,0 0-1,0 0 0,-1 0 1,1 0-1,0 0 0,0-1 1,0 1-1,0 0 0,0 0 1,-10 11-74,0 4 88,-8 11 176,-20 39-1,34-57-158,1 0 1,-1 0-1,1 1 0,1-1 1,0 1-1,0-1 1,1 1-1,0 0 1,0 17-1,1-26-62,0 1 0,0 0 0,0-1 0,0 1 0,1 0 0,-1-1 0,0 1 0,0 0 0,1-1 0,-1 1 0,0-1 0,1 1 0,-1-1 0,1 1 0,-1-1 0,0 1 0,1-1 0,-1 1 0,1-1 0,-1 1 0,1-1 0,0 0 0,-1 1 0,1-1 0,-1 0 0,1 0 0,0 1 0,-1-1 0,2 0 0,26-1-2326,-21 0 1397,1-1-1,-1-1 1,0 1 0,0-1-1,8-4 1,41-42-9919,-28 19 4645</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28.337"/>
    </inkml:context>
    <inkml:brush xml:id="br0">
      <inkml:brushProperty name="width" value="0.025" units="cm"/>
      <inkml:brushProperty name="height" value="0.025" units="cm"/>
    </inkml:brush>
  </inkml:definitions>
  <inkml:trace contextRef="#ctx0" brushRef="#br0">164 2 7847,'0'0'18066,"-9"-2"-16689,2 2-1210,0 1 1,0-1-1,0 1 1,0 0-1,0 1 1,0-1-1,0 1 1,1 1 0,-1-1-1,1 1 1,0 1-1,-1-1 1,1 1-1,1 0 1,-1 0-1,1 0 1,-1 1-1,1 0 1,1 0-1,-8 9 1,12-13-162,-1 0 1,0-1-1,0 1 0,0 0 1,0 0-1,1 0 0,-1 0 1,0 0-1,1 0 0,-1 0 1,1 1-1,-1-1 1,1 0-1,0 0 0,-1 0 1,1 0-1,0 1 0,0-1 1,0 0-1,0 0 1,0 3-1,1-3-12,-1 0 1,1-1 0,0 1-1,-1 0 1,1 0-1,0-1 1,0 1-1,0 0 1,-1-1 0,1 1-1,0-1 1,0 1-1,0-1 1,0 1-1,0-1 1,0 0 0,0 1-1,0-1 1,0 0-1,1 0 1,11 2-200,0-2 1,0 1 0,19-3-1,-13 1-263,-4 0 83,-8 1 412,1 0-1,-1 0 1,0 0 0,1 1 0,11 2-1,-18-3 12,0 1 1,0-1-1,0 0 0,0 1 0,0-1 0,-1 1 0,1-1 1,0 1-1,0-1 0,-1 1 0,1 0 0,0-1 0,-1 1 1,1 0-1,-1-1 0,1 1 0,-1 0 0,1 0 0,-1 0 1,1 1-1,-1 0 38,1-1 0,-1 1 0,0 0 0,0-1 0,-1 1 0,1 0 0,0-1 0,0 1 0,-1 0 0,1-1 0,-1 1 0,0-1 0,1 1 1,-1-1-1,-2 3 0,-4 6-28,-1 0 0,0-1 1,-1 0-1,0-1 0,0 0 1,-1 0-1,0-1 1,0 0-1,-1 0 0,1-1 1,-2-1-1,1 0 0,0-1 1,-1 0-1,0 0 0,-24 3 1,39-12-7519,16-13-1342,-2 5-1305</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28.931"/>
    </inkml:context>
    <inkml:brush xml:id="br0">
      <inkml:brushProperty name="width" value="0.025" units="cm"/>
      <inkml:brushProperty name="height" value="0.025" units="cm"/>
    </inkml:brush>
  </inkml:definitions>
  <inkml:trace contextRef="#ctx0" brushRef="#br0">56 111 7847,'0'0'17937,"-4"8"-16100,0-2-1629,3-4-92,0 0 0,0 1 0,-1-1 0,1 0 1,1 0-1,-1 1 0,0-1 0,0 0 0,1 1 0,-1 3 0,2-5-58,-1 0 0,0 0 0,1 0 0,0 0 0,-1 0 0,1 0 0,-1 0 0,1 0 0,0 0 0,0-1 0,0 1 0,-1 0 1,1 0-1,0-1 0,0 1 0,0 0 0,0-1 0,0 1 0,0-1 0,0 0 0,0 1 0,0-1 0,1 0 0,-1 1 0,0-1 0,0 0 0,0 0 0,0 0 0,0 0 0,0 0 0,1 0 0,1-1 0,10 1 83,-1 0-1,1-1 1,0-1-1,0 0 1,0-1-1,-1 0 1,0-1-1,18-8 1,-24 10-140,1-2 0,0 1 1,-1-1-1,0 1 0,1-2 1,-2 1-1,1-1 0,0 0 0,-1 0 1,0 0-1,0-1 0,-1 0 1,0 0-1,0 0 0,0 0 1,4-10-1,-7 15-6,-1-1 0,1 1 0,-1-1 1,1 1-1,-1-1 0,1 1 0,-1-1 0,0 0 0,0 1 0,0-1 1,0 1-1,0-1 0,0 1 0,0-1 0,0 0 0,-1 1 1,1-1-1,-1 1 0,1-1 0,-1 1 0,1 0 0,-1-1 1,0 1-1,0-1 0,0 1 0,-1-2 0,0 2-2,0-1 0,-1 1 0,1 0 0,0 0 0,-1 0 0,1 0-1,-1 0 1,1 1 0,-1-1 0,0 1 0,1 0 0,-1 0 0,1-1 0,-5 2 0,-3 0-6,-1 0-1,1 0 1,-1 2 0,1-1 0,0 1 0,0 1 0,-11 5 0,5 0 11,1 1 0,0 0-1,0 2 1,1 0 0,-14 14-1,23-20 38,0 0-1,0-1 1,0 2-1,1-1 0,0 0 1,0 1-1,0 0 0,1 0 1,0 0-1,0 0 1,1 1-1,0-1 0,0 1 1,0 12-1,2-18-32,0-1 1,0 1-1,0-1 1,0 1-1,1-1 0,-1 1 1,0-1-1,1 0 1,0 1-1,-1-1 1,1 1-1,0-1 0,-1 0 1,1 0-1,0 0 1,0 1-1,0-1 0,0 0 1,0 0-1,1 0 1,-1 0-1,0-1 0,0 1 1,2 1-1,2 0-72,-1 0-1,1-1 0,0 1 1,0-1-1,0 0 1,0 0-1,8 0 1,4-1-1024,1 0 0,0-2 0,24-4 1,-28 3-1086,0-1 0,-1-1-1,1 0 1,20-12 0,7-6-7371</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29.274"/>
    </inkml:context>
    <inkml:brush xml:id="br0">
      <inkml:brushProperty name="width" value="0.025" units="cm"/>
      <inkml:brushProperty name="height" value="0.025" units="cm"/>
    </inkml:brush>
  </inkml:definitions>
  <inkml:trace contextRef="#ctx0" brushRef="#br0">219 1 16688,'0'0'9967,"-11"0"-8724,5 1-1141,-1-1 0,0 1-1,1 1 1,-1-1 0,1 1 0,-1 1-1,1-1 1,0 1 0,-8 4-1,11-5-84,0 0-1,0 0 0,1-1 1,-1 2-1,1-1 0,0 0 0,0 0 1,0 1-1,0-1 0,0 1 1,0 0-1,0-1 0,1 1 1,-1 0-1,1 0 0,0 0 0,0 0 1,0 0-1,0 0 0,1 0 1,-1 1-1,1-1 0,0 0 1,0 0-1,0 1 0,0-1 0,1 4 1,0-6-25,0 0 0,-1 0-1,1-1 1,0 1 0,-1 0 0,1 0 0,0 0 0,0 0 0,0-1 0,0 1-1,0 0 1,0-1 0,0 1 0,0-1 0,0 1 0,0-1 0,0 1 0,1-1-1,-1 0 1,0 0 0,0 1 0,2-1 0,30 3-360,-29-3 309,8 1-142,-4-1 19,1 0 0,0 1 0,-1 0 0,1 0 0,8 4 0,-16-5 228,1 0 1,-1 1-1,0-1 1,0 1-1,0-1 0,0 1 1,0 0-1,0-1 1,0 1-1,0 0 1,0 0-1,0-1 1,-1 1-1,1 0 0,0 0 1,-1 0-1,1 0 1,0 0-1,-1 0 1,1 0-1,-1 0 1,1 1-1,-1-1 1,0 0-1,0 0 0,1 0 1,-1 0-1,0 1 1,0-1-1,0 0 1,0 0-1,0 0 1,0 0-1,-1 1 0,1-1 1,0 0-1,-1 0 1,1 0-1,0 0 1,-1 0-1,1 0 1,-1 0-1,0 0 0,1 0 1,-2 2-1,-8 10 327,-1-1 0,-1 0 0,1 0 0,-2-1 0,1-1 0,-2 0 0,-22 13-1,11-6-189,6-3-480,14-10-174,0 1 0,0-1 0,-1 0 0,0-1 0,0 1 0,0-1 1,0 0-1,0-1 0,-1 1 0,-9 1 0,9-5-7574</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32.173"/>
    </inkml:context>
    <inkml:brush xml:id="br0">
      <inkml:brushProperty name="width" value="0.025" units="cm"/>
      <inkml:brushProperty name="height" value="0.025" units="cm"/>
    </inkml:brush>
  </inkml:definitions>
  <inkml:trace contextRef="#ctx0" brushRef="#br0">0 45 6246,'3'-5'1381,"18"-25"6102,-20 29-6977,0 0-1,-1 0 1,1 0 0,0 1 0,0-1-1,0 0 1,0 1 0,0-1 0,0 1-1,0-1 1,0 1 0,1-1 0,-1 1 0,0 0-1,0-1 1,1 1 0,2 34 2569,-7 127 913,4 72-3076,-1-232-926,0 0 0,0 0-1,0-1 1,0 1-1,0 0 1,0 0 0,0-1-1,0 1 1,0 0 0,0 0-1,0-1 1,1 1-1,-1 0 1,0-1 0,1 1-1,-1 0 1,0-1 0,1 1-1,-1-1 1,1 1-1,-1 0 1,1-1 0,-1 1-1,1-1 1,-1 1 0,1-1-1,-1 0 1,1 1-1,0-1 1,-1 1 0,1-1-1,0 0 1,-1 0 0,1 1-1,0-1 1,0 0 0,0 0-1,0 0-169,0-1 0,0 1 0,-1-1 0,1 1 0,0-1 0,0 1 0,-1-1 0,1 0 0,0 0 0,-1 1 0,1-1 0,0 0 0,-1 0 0,1 1 0,-1-1 0,0 0 0,1 0 0,-1 0 0,0 0 0,1 0 0,-1 0 0,0 0 0,0 0 0,0 0 0,0 0 0,0 0-1,0 0 1,0-1 0,-4-38-8304,-7 16 1746</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32.515"/>
    </inkml:context>
    <inkml:brush xml:id="br0">
      <inkml:brushProperty name="width" value="0.025" units="cm"/>
      <inkml:brushProperty name="height" value="0.025" units="cm"/>
    </inkml:brush>
  </inkml:definitions>
  <inkml:trace contextRef="#ctx0" brushRef="#br0">0 0 13132,'0'0'11820,"72"30"-10988,-34-24-543,3-3-193,1-2-417,1-1-1568,-4 0-1987,-4 0-2434,-3-4-5797</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32.872"/>
    </inkml:context>
    <inkml:brush xml:id="br0">
      <inkml:brushProperty name="width" value="0.025" units="cm"/>
      <inkml:brushProperty name="height" value="0.025" units="cm"/>
    </inkml:brush>
  </inkml:definitions>
  <inkml:trace contextRef="#ctx0" brushRef="#br0">153 1 8968,'0'0'10549,"-12"1"-8606,7 0-1772,-1-1 0,1 1 1,-1 0-1,1 1 0,0-1 0,0 1 0,0 0 0,0 0 0,0 0 0,0 1 0,1 0 0,-1 0 1,1 0-1,0 1 0,-1-1 0,2 1 0,-1 0 0,0 0 0,-4 8 0,2-4 42,1 0 1,0 1-1,1 0 0,0 0 0,0 0 0,1 1 0,0-1 1,0 1-1,1-1 0,1 1 0,0 0 0,0 0 1,1 0-1,1 16 0,0-24-201,0 0-1,-1 0 1,1 0-1,0 0 1,0 0 0,1-1-1,-1 1 1,0 0 0,0 0-1,1-1 1,-1 1 0,1-1-1,0 1 1,-1-1-1,1 0 1,0 0 0,0 0-1,0 0 1,0 0 0,0 0-1,0 0 1,0-1 0,0 1-1,0-1 1,0 1-1,0-1 1,1 0 0,-1 0-1,0 0 1,0 0 0,0 0-1,0 0 1,4-2 0,1 2-1,0-1 0,-1 0 0,1-1 0,-1 1 0,1-1 0,-1-1 0,0 1 0,0-1 1,0 0-1,6-4 0,-6 1 5,0 0 0,-1 0 0,0-1 0,0 1 0,-1-1 0,0 0 0,0 0 0,0-1 0,-1 1 0,0-1 0,-1 0 0,1 0 0,-1 0 0,-1 0 0,0 0 0,0 0 0,-1 0 0,1 0 0,-2-1 0,1 1 0,-3-12 0,3 19-12,-1 0 1,1 0-1,0 0 1,0 0-1,0-1 0,-1 1 1,1 0-1,-1 0 1,1 0-1,-1 0 0,1 0 1,-1 0-1,0 0 1,1 0-1,-1 0 0,0 1 1,0-1-1,0 0 1,0 0-1,1 0 0,-1 1 1,0-1-1,0 1 1,-1-1-1,1 1 0,0-1 1,0 1-1,0-1 0,0 1 1,0 0-1,0 0 1,0 0-1,-1-1 0,1 1 1,0 0-1,0 1 1,0-1-1,0 0 0,-1 0 1,1 0-1,0 1 1,0-1-1,-2 1 0,1 0-20,0 0 0,0 0 0,0 0 0,0 0 0,0 1 0,0-1 0,0 1 0,0-1 0,1 1 0,-1 0 0,0 0 0,1-1 0,0 1-1,-1 0 1,1 0 0,0 1 0,0-1 0,0 0 0,0 0 0,0 0 0,0 3 0,1-3-122,0-1 1,0 0-1,0 1 1,0-1-1,0 0 1,0 0 0,0 1-1,1-1 1,-1 0-1,1 1 1,-1-1-1,0 0 1,1 0-1,0 0 1,-1 1-1,1-1 1,0 0-1,0 0 1,-1 0-1,1 0 1,0 0-1,0 0 1,0 0-1,0-1 1,0 1-1,1 0 1,-1-1-1,0 1 1,0 0-1,0-1 1,1 1-1,-1-1 1,0 0-1,0 1 1,1-1-1,-1 0 1,0 0 0,1 0-1,-1 0 1,0 0-1,1 0 1,-1 0-1,0 0 1,2-1-1,3 0-746,0 1 0,0-1 0,-1 0 0,1-1 0,0 1 0,-1-1 0,0 0-1,1-1 1,6-3 0,14-16-3910</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33.244"/>
    </inkml:context>
    <inkml:brush xml:id="br0">
      <inkml:brushProperty name="width" value="0.025" units="cm"/>
      <inkml:brushProperty name="height" value="0.025" units="cm"/>
    </inkml:brush>
  </inkml:definitions>
  <inkml:trace contextRef="#ctx0" brushRef="#br0">173 110 9257,'2'-12'1537,"0"4"-802,8-42 1776,-6 11 6014,-16 68-4929,4-13-3060,-7 26 1162,-15 73 0,27-99-1584,1 1 0,0-1 0,1 1 0,1 0 0,0-1 0,1 1 0,6 28 0,7-13-96,-13-31-78,0 0 0,-1 1 0,1-1 0,0 0 0,0 1-1,0-1 1,0 0 0,0 0 0,1 0 0,-1 0 0,0 0-1,0 0 1,1 0 0,-1-1 0,0 1 0,1 0 0,-1-1 0,1 1-1,1 0 1,-2-4-166,0-1-1,-1 1 0,0 0 1,0 0-1,0-1 1,0 1-1,0 0 1,-2-6-1,-4-8-332,-1-1 1,-1 1-1,0 1 1,-2-1-1,0 1 0,0 1 1,-2 0-1,0 1 1,0 0-1,-16-13 0,27 26 612,-1-1 106,0 0 0,0 0 0,-1 0 0,1 0 0,0 1 1,-1-1-1,1 1 0,-1-1 0,1 1 0,-1 0 0,1 0 1,-1 0-1,0 1 0,-4-2 0,24 20 1992,0-10-2165,1-1-1,0 0 1,0-2-1,1 0 1,35 4-1,22-3-3590,-2-5-5189,-43-3 3952,-5-6-1783</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33.586"/>
    </inkml:context>
    <inkml:brush xml:id="br0">
      <inkml:brushProperty name="width" value="0.025" units="cm"/>
      <inkml:brushProperty name="height" value="0.025" units="cm"/>
    </inkml:brush>
  </inkml:definitions>
  <inkml:trace contextRef="#ctx0" brushRef="#br0">109 1 8072,'0'0'11616,"-10"1"-9603,6 0-1826,0 0 1,0 0 0,0 0-1,0 0 1,0 1 0,0 0-1,0-1 1,0 1 0,1 1 0,-1-1-1,1 0 1,0 1 0,-1 0-1,1 0 1,1 0 0,-1 0-1,0 0 1,1 0 0,-1 1-1,1-1 1,0 1 0,0 0 0,0 0-1,-1 4 1,0 0 84,0 1 0,0 0 0,0 0 0,1 1 0,0-1 0,1 0 0,0 1 0,1-1 0,0 11 0,0-17-255,1 0-1,-1 0 1,1 0-1,0 0 1,0 0-1,0-1 1,0 1 0,0 0-1,1-1 1,-1 1-1,1-1 1,0 1 0,-1-1-1,1 0 1,0 0-1,0 1 1,1-2-1,-1 1 1,0 0 0,1 0-1,-1-1 1,1 1-1,-1-1 1,1 0-1,0 0 1,0 0 0,0 0-1,-1 0 1,1 0-1,0-1 1,0 0-1,5 1 1,-1 0-12,1-1 0,-1 1 0,0-1 0,0 0 0,1-1 0,-1 0-1,0 0 1,0-1 0,0 0 0,0 0 0,0 0 0,0-1 0,-1 0 0,1 0 0,-1-1 0,0 0 0,0 0 0,0 0-1,0-1 1,-1 0 0,0 0 0,0 0 0,0-1 0,-1 1 0,1-1 0,-2 0 0,1-1 0,0 1 0,-1-1 0,-1 1 0,1-1-1,-1 0 1,0 0 0,0 0 0,-1 0 0,0-1 0,0-13 0,-1 20 5,1 0 0,-1 0 0,0 0 0,0 0 0,0 1 0,-1-1 0,1 0 0,0 0 0,0 0 0,0 0 0,-1 0 0,1 0 0,0 0 0,-1 1 0,1-1 0,-1 0 0,1 0 0,-1 0 0,1 1 0,-1-1 0,1 0 0,-1 1-1,0-1 1,1 0 0,-1 1 0,0-1 0,0 1 0,0-1 0,1 1 0,-1 0 0,0-1 0,0 1 0,0 0 0,0-1 0,0 1 0,0 0 0,1 0 0,-1 0 0,0 0 0,0 0 0,0 0 0,0 0 0,0 0 0,0 0 0,0 0 0,0 1 0,0-1 0,1 0 0,-1 1 0,0-1 0,0 0 0,-1 2 0,-2-1-2,0 1-1,0 0 1,0 0 0,1 1 0,-1-1-1,0 1 1,1 0 0,0-1-1,0 1 1,-4 6 0,4-6 4,1 0 0,0 1 1,0 0-1,0-1 0,0 1 0,1 0 1,0 0-1,-1 0 0,1 0 0,1 0 1,-1 1-1,1-1 0,-1 0 1,1 0-1,0 0 0,1 1 0,-1-1 1,1 0-1,0 0 0,2 7 0,-1-8-86,0 1 0,0 0 0,1 0 0,0-1 0,0 1 0,0-1 0,0 0 0,0 0 0,1 0 0,-1 0 0,1-1 0,0 1 0,-1-1 0,1 0 0,1 0 0,-1-1 0,0 1 0,0-1 0,5 1 0,4 1-1518,0-1 0,0 0 0,27-1 0,0-1-4270</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34.193"/>
    </inkml:context>
    <inkml:brush xml:id="br0">
      <inkml:brushProperty name="width" value="0.025" units="cm"/>
      <inkml:brushProperty name="height" value="0.025" units="cm"/>
    </inkml:brush>
  </inkml:definitions>
  <inkml:trace contextRef="#ctx0" brushRef="#br0">3 0 9289,'0'0'17734,"0"12"-16319,-3 366 2914,9-352-9107,-5-25 4398,-1 0 0,1-1 0,-1 1 0,1-1 0,0 1-1,-1 0 1,1-1 0,0 1 0,-1-1 0,1 1 0,0-1 0,0 0-1,0 1 1,-1-1 0,1 0 0,0 0 0,0 1 0,0-1 0,0 0 0,0 0-1,0 0 1,-1 0 0,1 0 0,0 0 0,0 0 0,0 0 0,0-1 0,1 1-1</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12.421"/>
    </inkml:context>
    <inkml:brush xml:id="br0">
      <inkml:brushProperty name="width" value="0.025" units="cm"/>
      <inkml:brushProperty name="height" value="0.025" units="cm"/>
    </inkml:brush>
  </inkml:definitions>
  <inkml:trace contextRef="#ctx0" brushRef="#br0">204 602 14542,'0'-11'2952,"0"3"-2166,-1-1 1,0 0 0,0 1-1,0-1 1,-1 1-1,-1 0 1,-4-13 0,5 18-513,1-1 1,-1 0-1,0 1 1,-1-1-1,1 1 1,-1 0-1,1 0 1,-1 0-1,0 0 1,0 1-1,0-1 1,0 1-1,-1-1 1,1 1-1,-1 0 1,1 0-1,-1 1 1,0-1-1,0 1 1,0 0-1,-6-1 1,6 1-215,1 0 1,-1 1 0,0 0 0,0 0 0,0 0 0,0 0 0,1 0 0,-1 1-1,0 0 1,0 0 0,1 0 0,-1 0 0,0 0 0,1 1 0,-1 0 0,1-1 0,0 1-1,-1 1 1,1-1 0,0 0 0,0 1 0,1 0 0,-1-1 0,0 1 0,1 0-1,0 0 1,-3 4 0,2-1-47,0 1 0,0-1 0,1 1-1,0 0 1,0-1 0,1 1 0,-1 0-1,1 0 1,1 0 0,0 0 0,0 0-1,0 0 1,0 0 0,3 9 0,-3-14-19,1 1 1,-1-1 0,1 0-1,-1 0 1,1 1 0,0-1-1,0 0 1,0 0-1,1 0 1,-1 0 0,0 0-1,1 0 1,-1 0 0,1 0-1,-1-1 1,1 1 0,0 0-1,0-1 1,0 0 0,0 1-1,4 1 1,-2-2 5,0 0-1,0 0 1,0 0 0,0-1-1,1 1 1,-1-1 0,0 0-1,0 0 1,0-1 0,0 1 0,7-3-1,1 0 23,0-1 0,0 0 0,-1-1 0,0 0 0,0-1 0,0 0 0,14-12 0,-13 8 1,-1 0 1,0-1 0,0-1-1,-1 1 1,-1-2-1,0 1 1,0-1 0,-2-1-1,0 0 1,0 0 0,-1 0-1,-1-1 1,0 1-1,-1-1 1,-1-1 0,0 1-1,1-27 1,-8 28-111,-4 18-110,-7 22-157,12-14 326,0-1 1,1 1-1,1 1 1,0-1-1,0 0 1,2 22-1,0-32 22,-1 0 0,0 0 0,0 0 0,1 0 0,-1 0 0,1 0 0,-1 0 0,1 0 0,0 0 0,0 0 0,0 0 0,0 0 0,0 0 0,1-1 0,-1 1 0,0 0 0,1-1 0,-1 1 0,1-1 0,-1 0 0,1 1 0,0-1 0,0 0 0,0 0 0,0 0 0,0 0-1,0 0 1,0-1 0,0 1 0,0-1 0,0 1 0,0-1 0,0 0 0,0 0 0,0 0 0,0 0 0,0 0 0,1 0 0,-1 0 0,0-1 0,0 1 0,0-1 0,0 1 0,0-1 0,0 0 0,2-1 0,6-3 46,0 0 1,-1-1-1,0 1 0,0-2 1,0 1-1,-1-1 1,0-1-1,0 1 0,-1-1 1,0-1-1,7-10 1,4-8 79,-1 0-1,22-47 1,-26 45-59,-2 0-1,-2 0 1,0-1-1,-2 0 0,-1 0 1,-2-1-1,2-42 0,-20 113-626,-5 44 576,4 1 1,4 1 0,3 0 0,4 88-1,7-144-36,2 0 0,1 0 0,2-1 0,0 0 0,17 37 0,-14-40 17,-1 1 1,-1 0-1,-2 0 1,0 1-1,-2 0 1,2 38-1,-10-59 407,-5-15-126,-6-17-69,-53-185-165,60 176-51,1 0 0,1 0 0,2-1 0,1-46 0,2 75-70,1-1 0,-1 0 0,1 0 0,1 0 0,-1 0 0,1 0 0,0 1 0,1-1 0,-1 1 0,1 0 0,1 0 0,-1 0 0,1 0 0,0 0 0,0 1 0,7-7 0,-5 6-468,1 1 0,-1 1 0,1-1 0,-1 1 1,13-5-1,47-12-7623,-11 10-3635</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35.374"/>
    </inkml:context>
    <inkml:brush xml:id="br0">
      <inkml:brushProperty name="width" value="0.025" units="cm"/>
      <inkml:brushProperty name="height" value="0.025" units="cm"/>
    </inkml:brush>
  </inkml:definitions>
  <inkml:trace contextRef="#ctx0" brushRef="#br0">8 11 10025,'0'0'18647,"-1"11"-17675,0 4-693,-4 72 906,5-82-1127,0 0 1,0 1 0,0-1-1,1 0 1,0 0 0,0 0-1,1 0 1,-1 0 0,1 0-1,0 0 1,0 0 0,1-1-1,-1 1 1,5 5 0,-5-9-45,1 1 1,-1 0 0,1-1 0,-1 0 0,1 1 0,-1-1 0,1 0 0,0-1-1,0 1 1,-1 0 0,1-1 0,0 0 0,0 1 0,0-1 0,0 0-1,-1 0 1,1-1 0,0 1 0,0-1 0,0 1 0,0-1 0,-1 0 0,1 0-1,0 0 1,-1 0 0,1-1 0,-1 1 0,0-1 0,4-2 0,7-5 17,0 0 1,-1-1 0,22-23-1,-17 14-50,-1-2 0,0 0 0,-1-1 0,14-28-1,-24 114 292,-6-60-271,1 0-1,0-1 1,0 1 0,0-1 0,1 1 0,-1-1 0,1 1 0,0 0 0,0-1 0,0 0 0,1 1 0,-1-1-1,3 5 1,-2-7-2,0 1 0,0-1 0,1 1-1,-1-1 1,0 0 0,1 0-1,-1 0 1,0 0 0,1 0 0,-1 0-1,1-1 1,-1 1 0,1-1 0,0 0-1,-1 0 1,1 0 0,-1 0 0,1 0-1,3-1 1,2-1 0,0 0 0,0 0 0,-1 0 0,1-1 0,-1 0 0,1-1 0,-1 0 0,0 0 0,-1 0 0,1-1 0,-1 0 0,12-12 0,-11 11 0,0-1 0,1 1 0,0 0 0,0 1 0,0 0 0,0 0 0,1 1 0,11-4 0,-19 8 0,0-1 0,-1 1 0,1 0 0,0 0 0,0 0 0,-1 0 0,1 0 0,0 0 0,0 0 0,0 0 0,-1 0 0,1 0 0,0 1 0,0-1 0,-1 0 0,1 0 0,0 1 0,0-1 0,-1 0 0,1 1 0,0-1 0,-1 1 0,1-1 0,-1 1 0,1-1 0,-1 1 0,1-1 0,-1 1 0,1 0 0,-1-1 0,1 1 0,-1 0 0,0-1 0,1 1 0,-1 0 0,0 0 0,1-1 0,-1 1 0,0 1 0,3 44 0,-3-41 0,0-1 0,0 0 0,0 1 0,0-1 0,1 0 0,-1 1 0,1-1 0,0 0 0,3 7 0,-3-10-1,0 0 0,1 0 0,-1 0 0,0-1 0,1 1 0,-1 0 0,1-1-1,-1 1 1,1-1 0,-1 0 0,1 1 0,-1-1 0,1 0 0,0 0 0,-1 0 0,1 0 0,-1 0 0,1 0 0,-1 0 0,1-1 0,0 1-1,-1 0 1,1-1 0,-1 0 0,0 1 0,1-1 0,-1 0 0,1 1 0,0-2 0,41-25-287,-29 16-833,0 0 1,0 0 0,-1-1 0,-1-1-1,0 0 1,17-26 0,-30 38 555,-1 1 1,0-1-1,1 0 0,-1 1 1,0 0-1,1-1 1,-1 1-1,0 0 1,0 0-1,1 0 1,-1 0-1,-3 1 1,3-1-1125,-7 0-3158</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35.718"/>
    </inkml:context>
    <inkml:brush xml:id="br0">
      <inkml:brushProperty name="width" value="0.025" units="cm"/>
      <inkml:brushProperty name="height" value="0.025" units="cm"/>
    </inkml:brush>
  </inkml:definitions>
  <inkml:trace contextRef="#ctx0" brushRef="#br0">1 1 16432,'0'0'6822,"55"1"-28058</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36.449"/>
    </inkml:context>
    <inkml:brush xml:id="br0">
      <inkml:brushProperty name="width" value="0.025" units="cm"/>
      <inkml:brushProperty name="height" value="0.025" units="cm"/>
    </inkml:brush>
  </inkml:definitions>
  <inkml:trace contextRef="#ctx0" brushRef="#br0">205 31 10570,'0'0'15866,"-8"-7"-15519,6 6-346,0-1 45,1 0 0,-1 0 0,-1 0 0,1 1 0,0-1 0,0 0 0,-1 1 0,1 0 0,0-1 0,-1 1-1,0 0 1,1 0 0,-1 1 0,1-1 0,-1 0 0,0 1 0,0 0 0,1-1 0,-1 1 0,0 0 0,0 1 0,1-1 0,-1 0-1,0 1 1,0-1 0,1 1 0,-1 0 0,1 0 0,-1 0 0,1 0 0,-1 1 0,1-1 0,-1 1 0,1-1 0,-3 4 0,-11 7 451,1 1 1,1 0 0,-13 17 0,24-27-415,0 1 1,0-1-1,0 1 1,1 0-1,-1 1 1,1-1-1,0 0 0,0 0 1,0 1-1,1 0 1,0-1-1,0 1 1,0-1-1,0 1 0,1 0 1,-1 0-1,1 0 1,1 5-1,0-8-79,0 0 0,-1-1 1,1 1-1,0-1 0,0 1 0,0-1 0,1 0 0,-1 1 0,0-1 0,0 0 0,1 0 1,-1 0-1,1 0 0,-1 0 0,1 0 0,-1 0 0,1 0 0,-1-1 0,1 1 0,0-1 0,-1 1 1,1-1-1,3 1 0,45 4-165,-45-5 106,2 0-101,21 1-2037,50-3-1,-68 0 164,0 0-1,0 0 0,0 0 0,18-9 0,1-3-6809</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37.288"/>
    </inkml:context>
    <inkml:brush xml:id="br0">
      <inkml:brushProperty name="width" value="0.025" units="cm"/>
      <inkml:brushProperty name="height" value="0.025" units="cm"/>
    </inkml:brush>
  </inkml:definitions>
  <inkml:trace contextRef="#ctx0" brushRef="#br0">138 48 18738,'0'0'1628,"-10"0"251,3 1-1458,0-1-1,0 1 1,0 0 0,0 1-1,0 0 1,0 0 0,0 0-1,0 1 1,-10 5 0,14-6-246,-1 0 0,1 1 0,0-1 1,0 1-1,0-1 0,0 1 0,1 0 1,-1 0-1,1 0 0,-1 0 0,1 0 1,0 1-1,0-1 0,1 1 0,-1 0 1,1-1-1,0 1 0,0 0 0,0 0 0,0 0 1,0-1-1,1 9 0,0-11-154,1 0-1,-1 1 1,1-1-1,0 0 1,-1 0-1,1 1 1,0-1 0,0 0-1,0 0 1,-1 0-1,1 0 1,0 0-1,1 0 1,-1 0-1,0-1 1,0 1-1,0 0 1,0 0 0,1-1-1,-1 1 1,0-1-1,1 1 1,-1-1-1,0 0 1,1 1-1,-1-1 1,1 0 0,-1 0-1,0 0 1,1 0-1,-1 0 1,2-1-1,50-2 76,-40 0-137,0-1 0,-1-1 0,1 0 0,-1-1 0,0 0 1,11-8-1,-10 6 16,0 0 0,1 1 0,-1 1 0,17-5 0,-29 11 34,-1-1 0,0 1-1,1 0 1,-1 0-1,0 0 1,1 0 0,-1 0-1,1 0 1,-1 0 0,0 0-1,1 0 1,-1 0 0,0 0-1,1 0 1,-1 0 0,0 0-1,1 0 1,-1 1 0,1-1-1,-1 0 1,0 0 0,1 0-1,-1 0 1,0 1 0,0-1-1,1 0 1,-1 0 0,0 1-1,0-1 1,1 0 0,-1 1-1,0-1 1,0 0-1,1 1 1,-1-1 0,0 0-1,0 1 1,0-1 0,0 0-1,0 1 1,0-1 0,1 1-1,-2 23 703,1-23-679,0 0 0,-1 0 1,1 1-1,0-1 0,-1 0 0,1 1 1,0-1-1,0 0 0,0 1 1,0-1-1,0 0 0,1 1 0,-1-1 1,0 0-1,1 0 0,-1 1 1,0-1-1,1 0 0,0 0 0,-1 1 1,1-1-1,0 0 0,-1 0 0,1 0 1,2 2-1,4-3-88,0 1 0,0-1-1,0 0 1,1-1 0,-1 0 0,0 0-1,0 0 1,0-1 0,0 0 0,0 0-1,-1-1 1,1 0 0,-1 0 0,0-1-1,1 0 1,9-8 0,47-21-301,-63 33 376,1 1 0,-1-1 1,0 0-1,1 1 0,-1-1 0,1 0 1,-1 1-1,0-1 0,1 1 1,-1-1-1,0 0 0,0 1 0,1-1 1,-1 1-1,0-1 0,0 1 1,0-1-1,0 1 0,1-1 0,-1 1 1,0-1-1,0 1 0,0-1 1,0 1-1,0-1 0,0 1 0,-1-1 1,1 1-1,0 0 0,0-1 1,0 0-1,0 1 0,-1-1 0,1 1 1,-1 0-1,-5 32 262,4-24-103,2-8-172,0 0-1,0 0 1,0 0 0,0-1 0,0 1-1,0 0 1,0 0 0,0 0 0,0-1-1,0 1 1,0 0 0,0 0 0,0-1-1,1 1 1,-1 0 0,0 0-1,1-1 1,-1 1 0,1 0 0,-1-1-1,1 1 1,-1 0 0,1-1 0,-1 1-1,1-1 1,-1 1 0,1-1 0,0 1-1,-1-1 1,1 1 0,0-1 0,0 0-1,-1 1 1,3-1 0,0 1-42,0-1 1,1 0-1,-1 0 0,0 0 1,1 0-1,-1 0 0,1-1 1,-1 0-1,4 0 0,66-29-1323,-72 30 1331,35-14-327,-35 14 392,1-1 0,0 1 0,-1-1 0,1 1 0,0 0 0,-1 0 0,1 0 0,0 0 0,-1 0 0,1 0-1,0 1 1,-1-1 0,1 1 0,0-1 0,-1 1 0,1-1 0,-1 1 0,1 0 0,2 1 0,0 1-2,-1-1-1,1 0 1,0 0-1,-1-1 1,1 1-1,0-1 1,0 0-1,0 0 1,0 0-1,0 0 1,0-1-1,0 0 1,0 0-1,1 0 1,-1 0-1,7-2 1,-1 1-32,0-1-1,0-1 1,0 0 0,-1 0 0,18-9 0,-17 7-17,1-2 0,-1 1 0,15-14 0,-23 18 20,1 0 0,-1-1 0,1 1 0,-1-1 0,0 0 0,0 0 0,0 1 0,0-1 0,-1-1 0,1 1 1,-1 0-1,0 0 0,0-1 0,0 1 0,0 0 0,0-1 0,-1-3 0,0 6 4,0 0-1,0 0 1,-1 1-1,1-1 1,-1 0-1,1 0 1,-1 0-1,1 0 1,-1 0-1,1 1 1,-1-1-1,0 0 1,1 1-1,-1-1 1,0 0-1,0 1 1,0-1-1,1 1 1,-1-1 0,0 1-1,0-1 1,0 1-1,0 0 1,0-1-1,0 1 1,0 0-1,0 0 1,0 0-1,0 0 1,0 0-1,0 0 1,0 0-1,0 0 1,0 0-1,0 0 1,0 0-1,0 1 1,-1 0 0,-2-1 6,-1 1 0,1 0 0,0 0 1,-1 0-1,1 0 0,0 1 1,-7 3-1,9-3-3,-1 0 1,0 0-1,1 0 1,-1 0-1,1 0 1,-1 1-1,1-1 1,0 1-1,0-1 1,0 1-1,1 0 1,-1 0 0,1 0-1,-1 0 1,1 0-1,0 0 1,0 0-1,0 1 1,1-1-1,-1 0 1,1 0-1,0 1 1,-1-1-1,2 0 1,-1 1-1,1 3 1,0-4-240,0 1 1,1-1 0,-1 1 0,1-1 0,0 0-1,0 1 1,0-1 0,1 0 0,-1 0-1,1-1 1,-1 1 0,1 0 0,0-1 0,0 0-1,0 0 1,0 1 0,1-2 0,-1 1 0,0 0-1,1-1 1,0 0 0,5 2 0,20 2-7270,2-4-6812</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38.193"/>
    </inkml:context>
    <inkml:brush xml:id="br0">
      <inkml:brushProperty name="width" value="0.025" units="cm"/>
      <inkml:brushProperty name="height" value="0.025" units="cm"/>
    </inkml:brush>
  </inkml:definitions>
  <inkml:trace contextRef="#ctx0" brushRef="#br0">91 238 11018,'0'0'17329,"-10"2"-16763,6-2-501,0 1-1,0 0 1,0 1 0,0-1 0,0 1 0,0-1 0,1 1-1,-1 0 1,1 1 0,-1-1 0,1 1 0,0-1 0,0 1 0,0 0-1,0 0 1,0 0 0,1 1 0,-1-1 0,1 1 0,0-1-1,0 1 1,1 0 0,-1 0 0,1-1 0,-1 1 0,1 0 0,0 1-1,1-1 1,-1 0 0,1 0 0,0 0 0,0 0 0,0 5-1,0-8-51,1 0 0,-1 0 0,0 0 1,0 0-1,0 0 0,1 0 0,-1 0 0,1 0 0,-1 0 0,1 0 0,-1-1 0,1 1 0,-1 0 0,1 0 0,0 0 0,-1-1 0,1 1 0,0 0 0,0-1 0,-1 1 0,1-1 0,0 1 0,0-1 0,0 1 0,1-1 0,32 6 167,-23-7-145,0 0-1,0 0 1,22-6-1,-26 5-61,1-1-1,-1 1 1,0-1 0,0-1 0,-1 1-1,1-1 1,-1 0 0,1-1-1,-1 1 1,-1-1 0,1-1 0,-1 1-1,0-1 1,0 0 0,0 0 0,-1 0-1,0 0 1,0-1 0,-1 0-1,0 0 1,0 0 0,0 0 0,-1 0-1,0-1 1,-1 1 0,2-12-1,-3 19 22,0-1 0,0 1 1,0 0-1,0-1 0,0 1 0,0-1 0,0 1 0,0 0 0,0-1 0,0 1 0,0 0 0,0-1 0,0 1 0,0 0 0,-1-1 0,1 1 0,0 0 0,0-1 1,0 1-1,0 0 0,-1-1 0,1 1 0,0 0 0,0 0 0,-1-1 0,1 1 0,0 0 0,-1 0 0,1 0 0,0-1 0,-1 1 0,1 0 0,0 0 0,-1 0 1,1 0-1,0 0 0,-1 0 0,1 0 0,0 0 0,-1 0 0,1-1 0,0 2 0,-1-1 0,1 0 0,0 0 0,-1 0 0,1 0 0,0 0 0,-1 0 0,1 0 1,-1 1-1,0-1 7,0 0 0,1 1 1,-1-1-1,0 1 0,0-1 1,1 1-1,-1-1 0,0 1 1,1 0-1,-1-1 1,1 1-1,-1 0 0,1 0 1,-1-1-1,1 1 0,-1 0 1,1 0-1,0 0 0,-1-1 1,1 1-1,0 0 0,0 2 1,0-2 13,0 1 0,0 0 0,0-1 0,0 1 0,1 0 0,-1-1 1,1 1-1,-1-1 0,1 1 0,0-1 0,0 1 0,0-1 0,0 1 0,-1-1 0,2 0 1,-1 0-1,0 1 0,0-1 0,0 0 0,1 0 0,-1 0 0,0 0 0,1 0 1,-1-1-1,1 1 0,-1 0 0,1-1 0,-1 1 0,1-1 0,0 1 0,-1-1 0,1 0 1,-1 1-1,1-1 0,0 0 0,-1 0 0,1 0 0,0-1 0,-1 1 0,3-1 0,5 1 0,0-1-1,0-1 1,0 0-1,-1 0 1,1 0-1,13-7 0,-6 0-12,0 0-1,0-1 0,-1 0 0,-1-1 0,0-1 0,18-19 0,-25 23-1,-1 1 0,0-1 0,0 0-1,0 0 1,-1 0 0,-1-1 0,1 0 0,-1 0 0,-1 0-1,0 0 1,0-1 0,-1 1 0,2-17 0,-4 26-2,0 0 0,0 0 0,0 1 0,0-1 0,0 0 0,0 0 1,0 0-1,0 0 0,0 0 0,0 0 0,-1 0 0,1 0 0,0 0 0,0 0 0,0 0 1,0 0-1,0 0 0,0 0 0,0 0 0,0 0 0,0 0 0,0 0 0,-1 0 0,1 0 1,0 0-1,0 0 0,0 0 0,0 0 0,0 0 0,0 0 0,0 0 0,0 0 0,0 0 1,0 0-1,-1 0 0,1 0 0,0 0 0,0 0 0,0 0 0,0 0 0,0 0 0,0 0 0,0-1 1,0 1-1,0 0 0,0 0 0,0 0 0,0 0 0,0 0 0,0 0 0,0 0 0,0 0 1,0 0-1,0 0 0,0 0 0,-1-1 0,1 1 0,0 0 0,0 0 0,0 0 0,0 0 1,1 0-1,-1 0 0,0 0 0,0 0 0,0 0 0,0-1 0,0 1 0,-9 9-37,-6 15 33,6-6 87,1 2 0,0-1 0,2 1-1,0 0 1,2 0 0,0 1 0,1-1 0,1 1 0,1 0 0,1-1 0,1 1 0,0 0 0,2 0 0,0-1 0,2 0 0,0 1 0,13 31 0,-12-37-112,1-1-108,-1 0 0,0 1-1,-2-1 1,1 1-1,-2 0 1,0 0 0,-1 1-1,0-1 1,-1 0-1,-1 18 1,-1-32 156,1 0 1,0 0-1,0 0 0,0 0 1,0-1-1,-1 1 1,1 0-1,0 0 1,-1-1-1,1 1 0,-1 0 1,1 0-1,-1-1 1,1 1-1,-1 0 0,1-1 1,-1 1-1,1-1 1,-1 1-1,0-1 0,0 1 1,1-1-1,-1 1 1,0-1-1,0 0 0,1 1 1,-1-1-1,0 0 1,0 0-1,0 0 0,1 1 1,-1-1-1,0 0 1,0 0-1,0 0 0,0 0 1,1-1-1,-1 1 1,0 0-1,0 0 0,0 0 1,0-1-1,1 1 1,-1 0-1,0-1 1,0 1-1,-3-2 58,1 1-1,0-1 1,0 0-1,-1 0 1,1 0 0,0 0-1,1 0 1,-1-1-1,-3-3 1,-8-13-79,2 0 1,0-1-1,1 0 1,1 0-1,1-2 1,1 1-1,1-1 1,1 0-1,0 0 0,2-1 1,-2-37-1,6 57-5,0 0-1,0 0 1,1 0 0,-1 0-1,1 0 1,0 0-1,0 1 1,0-1-1,0 0 1,1 0 0,-1 1-1,1-1 1,0 1-1,-1-1 1,1 1-1,0 0 1,1 0 0,-1-1-1,0 2 1,0-1-1,1 0 1,-1 0-1,1 1 1,0-1 0,-1 1-1,1 0 1,0 0-1,0 0 1,0 0-1,0 0 1,0 1 0,5-1-1,12-2-518,0 2 0,0 0-1,38 4 1,-36-2-801,7 1-869,41 1-7455,-18-3-5481</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39.114"/>
    </inkml:context>
    <inkml:brush xml:id="br0">
      <inkml:brushProperty name="width" value="0.025" units="cm"/>
      <inkml:brushProperty name="height" value="0.025" units="cm"/>
    </inkml:brush>
  </inkml:definitions>
  <inkml:trace contextRef="#ctx0" brushRef="#br0">52 1 17649,'0'1'5554,"-1"11"-4377,-17 82 2807,9-56-3053,2 1 0,2 1 1,-1 70-1,6-109-923,0 0 0,0 0-1,0 0 1,0 1 0,0-1 0,1 0 0,-1 0-1,0 0 1,1 0 0,-1 0 0,0 0 0,1 0-1,0 0 1,-1 0 0,1 0 0,-1 0-1,1-1 1,0 1 0,0 0 0,0 0 0,-1 0-1,1-1 1,0 1 0,0-1 0,0 1 0,0 0-1,0-1 1,2 1 0,0 0 4,0-1 0,0 0 0,0 1 0,0-1 0,1 0 0,-1-1 0,0 1 0,0 0 0,0-1 0,4-1 0,6-2-20,1-1 0,-1 0 0,18-11 0,-4-2-340,27-15-50,-51 31 387,0 1-1,0-1 1,0 1-1,0 0 1,0 0 0,0 1-1,0-1 1,0 0-1,1 1 1,-1 0-1,0 0 1,0 0-1,0 0 1,1 0-1,3 2 1,-6-1 21,1 0 0,-1 1 0,0-1 0,1 0 1,-1 1-1,0-1 0,0 1 0,0 0 0,0-1 1,0 1-1,0 0 0,0 0 0,-1-1 0,1 1 0,-1 0 1,1 0-1,-1 0 0,0 0 0,0 0 0,0 0 0,0 0 1,0 0-1,0 0 0,-1 2 0,1 0 50,0 1-1,0-1 0,-1 1 1,0-1-1,0 1 1,0-1-1,0 0 1,-1 1-1,-3 7 1,0-7-39,-1 1 1,1-1 0,-1 0 0,0 0 0,-1-1 0,1 0 0,-1 0 0,0 0-1,1-1 1,-2 0 0,1 0 0,-13 2 0,8-2-4,0-1 1,0 0-1,1 0 1,-1-2-1,0 0 1,0 0-1,-18-3 1,26 2-252,1 0-1,0 0 1,0 0 0,-1 0-1,1-1 1,0 0 0,0 1-1,0-1 1,1-1 0,-1 1-1,0 0 1,1 0 0,-1-1-1,1 0 1,0 1 0,0-1-1,0 0 1,0 0 0,1 0-1,-1 0 1,1 0 0,-1-1-1,1 1 1,0 0 0,1-1-1,-1 1 1,0 0 0,1-1-1,0 1 1,0-6-1,0 8-104,1 0 0,-1 0 0,1 0 0,-1-1 0,1 1 0,0 0 0,-1 0-1,1 0 1,0 0 0,0 0 0,0 0 0,0 1 0,0-1 0,0 0 0,0 0-1,0 1 1,0-1 0,0 0 0,0 1 0,1-1 0,-1 1 0,0 0-1,0-1 1,1 1 0,-1 0 0,0 0 0,0 0 0,1-1 0,-1 1 0,2 1-1,3-2-1030,20-3-4754</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39.502"/>
    </inkml:context>
    <inkml:brush xml:id="br0">
      <inkml:brushProperty name="width" value="0.025" units="cm"/>
      <inkml:brushProperty name="height" value="0.025" units="cm"/>
    </inkml:brush>
  </inkml:definitions>
  <inkml:trace contextRef="#ctx0" brushRef="#br0">147 148 14926,'0'0'12465,"-9"-6"-11429,-29-20-347,36 25-662,0 1 0,-1-1 0,1 0 0,0 1 1,-1-1-1,1 1 0,0 0 0,-1 0 1,1 0-1,-1 0 0,1 0 0,0 0 1,-1 1-1,1-1 0,0 1 0,0-1 1,-1 1-1,1 0 0,0 0 0,0 0 1,0 0-1,0 0 0,0 1 0,0-1 1,0 1-1,0-1 0,1 1 0,-1 0 0,0 0 1,1-1-1,-3 5 0,1-1 119,-1 0 0,1 0 0,0 0 0,0 1 0,1-1 0,-1 1 0,1-1 0,0 1 0,1 0 0,-2 9 0,3-13-135,0-1 1,0 0-1,0 0 1,0 0 0,0 0-1,1 0 1,-1 0 0,0 1-1,1-1 1,-1 0 0,1 0-1,-1 0 1,1 0 0,-1 0-1,1 0 1,0-1 0,0 1-1,-1 0 1,1 0 0,0 0-1,0-1 1,0 1-1,0 0 1,2 0 0,0 1 1,0-1 0,0 0 0,1 0-1,-1 0 1,0 0 0,1-1 0,-1 1 0,6-1 0,-1 0-11,0 0 0,-1-1-1,1 0 1,0 0 0,-1-1 0,1 0 0,9-4-1,-11 3-15,-1-1 0,-1 1 0,1-1 0,0 0-1,-1 0 1,0-1 0,0 1 0,0-1 0,-1 0 0,1 0-1,-1 0 1,0 0 0,-1-1 0,1 1 0,-1-1 0,2-7-1,-2 5 28,0 0 0,0 0 0,-1 0 0,0 0 0,0-1 0,-1 1 0,0 0 0,-1 0 0,0-1 0,0 1 0,-3-11 0,3 17-11,0 0 1,0 0-1,0 0 0,0 0 1,-1 0-1,1 0 1,-1 0-1,1 1 0,-1-1 1,1 0-1,-1 1 0,0-1 1,0 1-1,0 0 1,0 0-1,0 0 0,0 0 1,-3-1-1,5 1-8,-1 1-1,0 0 1,0 0-1,0-1 1,0 1 0,0 0-1,0 0 1,1 0-1,-1 0 1,0 0-1,0 0 1,0 0-1,0 0 1,0 1 0,0-1-1,0 0 1,1 1-1,-1-1 1,0 0-1,0 1 1,0-1 0,1 1-1,-1-1 1,0 1-1,0-1 1,1 1-1,-1 0 1,1-1-1,-1 1 1,0 0 0,1-1-1,-1 1 1,1 0-1,0 0 1,-1 0-1,1-1 1,0 1 0,-1 0-1,1 0 1,0 0-1,0 0 1,0 0-1,0 0 1,-1 0-1,2 1 1,-2 2-221,1 0 0,-1 0-1,1 0 1,0-1 0,0 1 0,1 0-1,-1 0 1,1 0 0,0 0 0,0-1-1,0 1 1,1 0 0,-1-1 0,1 1 0,0-1-1,0 1 1,0-1 0,0 0 0,1 0-1,-1 0 1,6 4 0,-3-3-486,0-1-1,1 0 1,-1 0 0,1-1 0,-1 1-1,1-1 1,0-1 0,0 1-1,0-1 1,0 0 0,0 0 0,0-1-1,9 0 1,15-1-5399,2-7-4469</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40.158"/>
    </inkml:context>
    <inkml:brush xml:id="br0">
      <inkml:brushProperty name="width" value="0.025" units="cm"/>
      <inkml:brushProperty name="height" value="0.025" units="cm"/>
    </inkml:brush>
  </inkml:definitions>
  <inkml:trace contextRef="#ctx0" brushRef="#br0">106 4 14286,'0'0'7628,"-9"2"-4681,5-1-2722,0 0 1,1 1-1,-1 0 1,0-1-1,0 1 1,1 0-1,-1 1 1,1-1-1,0 1 1,0-1-1,0 1 1,0 0-1,0 0 1,0 1-1,1-1 1,-1 0-1,1 1 1,0 0-1,0-1 1,1 1-1,-1 0 1,1 0-1,0 0 1,-2 7-1,-3 12 65,0 0 0,1 0 1,1 0-1,-1 35 0,5-51-249,0 0 0,0 0 0,0-1 0,1 1-1,0 0 1,0 0 0,1 0 0,-1 0 0,1-1 0,1 1 0,0-1 0,0 0 0,0 1 0,0-1-1,1-1 1,0 1 0,0 0 0,1-1 0,7 7 0,-11-11-41,0 0 0,-1 0 0,1-1 0,0 1 0,0 0 0,0-1 0,0 1 0,0-1 0,0 1 0,0-1 0,-1 1 0,1-1 0,1 0 0,-1 1 0,0-1 0,0 0 0,0 0 0,0 0 0,0 0 0,0 0 0,0 0 0,0 0 0,0 0 0,0 0 0,0 0 0,0-1 0,0 1 0,0 0 0,0-1 0,0 1 0,0-1 0,0 1 0,0-1 0,0 1 0,0-1 0,-1 0 0,1 1 0,0-1 0,0 0 0,-1 0 0,1 0 0,0 1 0,-1-1 0,1 0 0,-1 0 0,1 0 0,-1 0 0,0 0 0,1 0 0,-1 0 0,0 0 0,0 0 0,1 0 0,-1 0 0,0-2 0,2-10 0,0-1 0,-1 1 0,0-21 0,-1 21 0,1-13-7,0 13-10,0 1 1,-1-1-1,-1 0 0,-2-14 0,3 27 13,0 0 0,0 0-1,0 0 1,0 0 0,0 1 0,0-1-1,-1 0 1,1 0 0,0 0 0,0 0-1,0 0 1,0 0 0,0 1-1,-1-1 1,1 0 0,0 0 0,0 0-1,0 0 1,0 0 0,-1 0 0,1 0-1,0 0 1,0 0 0,0 0 0,0 0-1,-1 0 1,1 0 0,0 0-1,0 0 1,0 0 0,0 0 0,-1 0-1,1 0 1,0 0 0,0 0 0,0 0-1,0 0 1,-1 0 0,1 0-1,0 0 1,0-1 0,0 1 0,0 0-1,0 0 1,-1 0 0,1 0 0,-3 17 12,3-14-5,0-1 0,0 1 0,0-1 0,1 1 0,-1-1 0,1 0 0,0 1 0,-1-1 0,1 0 0,0 1 0,0-1 1,1 0-1,-1 0 0,0 0 0,1 0 0,-1 0 0,1 0 0,3 3 0,-1-2 7,0-1 1,1 1 0,-1-1-1,0 0 1,1 0 0,0 0-1,-1 0 1,11 1 0,1 0 14,1-1 1,-1-1 0,1-1 0,28-2 0,-34 0-26,0-1 0,0 0 0,0 0 0,0-1 0,-1 0 0,0-1 0,0 0 0,0-1 0,0 0 0,-1-1 0,0 1 0,12-13 0,-16 15 0,0-1 0,-1 1 0,0-1 0,0 0 0,0 0 0,0 0 0,-1-1 0,0 1 0,0-1 0,-1 1 0,1-1 0,-1 0 0,0 0 0,-1 0 0,1-1 0,-1 1 0,-1 0 0,1 0 0,-1-1 0,0 1 0,0 0 0,-1-1 0,-3-11 0,4 16 0,-1 0 0,0 1 0,0-1 0,0 1 0,0-1 0,0 1 0,0-1 0,0 1 0,0-1 0,-1 1 0,1 0 0,-1 0 0,1 0 0,-1 0 0,1 0 0,-1 0 0,1 0 0,-1 0 0,0 1 0,0-1 0,1 0 0,-1 1 0,0 0 0,0-1 0,0 1 0,1 0 0,-1 0 0,0 0 0,0 0 0,0 0 0,0 1 0,1-1 0,-1 0 0,0 1 0,0 0 0,-3 1 0,-2 0 0,0 1 0,0 0 0,0 0 0,0 1 0,0 0 0,1 0 0,-10 8 0,1 3 0,0 0 0,1 1 0,1 0 0,-15 24 0,23-32 0,1 0 0,-1 0 0,1 1 0,1-1 0,0 1 0,0 0 0,0 0 0,1 0 0,1 0 0,0 0 0,0 1 0,1 10 0,0-18 0,0 0 0,0 0 0,1 0 0,-1 0 0,1 0 0,-1-1 0,1 1 0,0 0 0,0 0 0,0-1 0,0 1 0,0-1 0,0 1 0,0-1 0,1 1 0,-1-1 0,0 0 0,1 0 0,-1 1 0,3 0 0,1 0 0,-1 0 0,0 0 0,0 0 0,1-1 0,-1 0 0,1 0 0,0 0 0,6 0 0,1 0 0,1-1 0,-1-1 0,0 0 0,1-1 0,20-5 0,25-19-106,-51 21 81,1 1 0,0 0 0,0 0 0,0 1-1,1 0 1,-1 0 0,1 1 0,0 0 0,15-1-1,-23 3 33,-1 1 0,1 0-1,0 0 1,-1 0 0,1-1-1,-1 1 1,1 0 0,-1 0-1,1 0 1,-1 0 0,1 0-1,-1 0 1,0 0 0,0 0-1,0 0 1,1 0 0,-1 0-1,0 1 1,0-1 0,0 0-1,-1 0 1,1 0 0,0 0-1,-1 1 1,-3 31 184,0-14-1119,0 1 1,1 0-1,0 26 1,3-42-5682</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45.779"/>
    </inkml:context>
    <inkml:brush xml:id="br0">
      <inkml:brushProperty name="width" value="0.025" units="cm"/>
      <inkml:brushProperty name="height" value="0.025" units="cm"/>
    </inkml:brush>
  </inkml:definitions>
  <inkml:trace contextRef="#ctx0" brushRef="#br0">56 23 8040,'0'-1'567,"1"-1"1,-1 1-1,0 0 1,1-1-1,-1 1 1,1 0 0,-1 0-1,1-1 1,-1 1-1,1 0 1,0 0-1,0 0 1,-1 0 0,1 0-1,0 0 1,0 0-1,2-1 1,4 17 3703,-2 46-2553,-5-58-1390,-6 381 4786,-6-525-3774,11 101-1345,0 9-10,1-1 0,4-33-1,-2 56 13,-1 1 0,1 0 0,0-1 0,0 1 0,1 0 0,1 0 0,-1 1-1,1-1 1,0 1 0,1-1 0,0 1 0,9-10 0,-11 15-2,0-1 1,0 1-1,1-1 1,-1 1-1,1 0 1,0 1-1,0-1 1,0 0-1,-1 1 1,2 0-1,-1 0 1,0 0-1,0 1 1,0-1-1,0 1 1,0 0-1,0 0 1,1 0-1,-1 1 1,0 0-1,0-1 1,0 1-1,0 1 1,0-1-1,0 0 1,0 1-1,-1 0 1,1 0-1,-1 0 1,1 1-1,-1-1 1,0 1-1,1 0 1,-1-1-1,3 5 1,-3-3 1,0-1 1,1 1 0,-1 0-1,-1-1 1,1 2-1,-1-1 1,1 0-1,-1 0 1,0 1-1,0-1 1,-1 1 0,0 0-1,2 6 1,-3-8 4,0 0-1,0 0 1,0 0 0,0 0 0,-1 0 0,1 0-1,-1 0 1,0 0 0,0 0 0,0 0 0,0 0-1,0 0 1,0-1 0,-1 1 0,0 0 0,1-1-1,-1 1 1,0-1 0,0 0 0,0 0 0,-1 0-1,-2 3 1,-4 2 57,-1-1-1,0 0 1,0-1-1,0 0 1,0-1-1,-1 1 1,1-2-1,-1 0 1,-14 2 0,-5 0 91,-1-3 0,-35 0 0,50-6-332,16-5-1464,1 8 1341,0-1 0,1 0 0,-1 1 0,0 0 0,1-1 0,-1 1 0,1 0 1,-1-1-1,1 1 0,0 0 0,-1 0 0,3 0 0,54-19-6790,-21 11 849</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46.353"/>
    </inkml:context>
    <inkml:brush xml:id="br0">
      <inkml:brushProperty name="width" value="0.025" units="cm"/>
      <inkml:brushProperty name="height" value="0.025" units="cm"/>
    </inkml:brush>
  </inkml:definitions>
  <inkml:trace contextRef="#ctx0" brushRef="#br0">178 77 15855,'0'0'3139,"-8"-3"-950,2 1-2076,3 0 55,1 1 1,-1 0-1,0-1 1,0 1-1,-1 0 1,1 0-1,0 1 1,0-1-1,0 1 1,0 0-1,-1-1 1,1 1-1,0 1 1,0-1-1,-1 0 1,1 1-1,0 0 1,0-1-1,0 1 1,0 1-1,0-1 1,0 0-1,0 1 1,0-1-1,1 1 1,-1 0-1,-3 3 1,-44 55 2243,47-56-2239,0 0 0,0 1 1,0-1-1,1 1 1,0 0-1,0-1 0,0 1 1,1 0-1,-1 0 1,1 0-1,0 0 0,0 10 1,2-15-167,-1 1 1,1 0-1,-1-1 0,1 1 1,0 0-1,-1-1 1,1 1-1,0-1 1,0 1-1,-1-1 0,1 1 1,0-1-1,0 0 1,0 1-1,0-1 1,-1 0-1,1 0 0,0 0 1,0 1-1,0-1 1,0 0-1,0 0 1,0 0-1,-1-1 0,1 1 1,0 0-1,0 0 1,0 0-1,0 0 1,0-1-1,-1 1 0,1-1 1,0 1-1,1-1 1,32-12 57,-17 0-64,0 0-1,0-1 1,24-26-1,-19 17-2,-22 23 3,0-1 0,1 1-1,-1-1 1,0 1 0,1 0-1,-1-1 1,0 1-1,1-1 1,-1 1 0,1 0-1,-1 0 1,1-1 0,-1 1-1,1 0 1,-1 0 0,1-1-1,-1 1 1,1 0 0,-1 0-1,1 0 1,-1 0-1,1 0 1,-1 0 0,1 0-1,-1 0 1,1 0 0,-1 0-1,1 0 1,-1 0 0,1 0-1,0 1 1,6 15 51,-8 40 83,1-41-92,-13 98 566,13-113-604,0 0 1,0 1 0,0-1-1,1 0 1,-1 0-1,0 1 1,1-1 0,-1 0-1,0 0 1,0 0-1,1 0 1,-1 1 0,0-1-1,1 0 1,-1 0-1,0 0 1,1 0-1,-1 0 1,1 0 0,-1 0-1,0 0 1,1 0-1,-1 0 1,0 0 0,1 0-1,-1 0 1,0 0-1,1 0 1,-1 0 0,0 0-1,1-1 1,-1 1-1,0 0 1,1 0 0,-1 0-1,0 0 1,0-1-1,1 1 1,-1 0 0,0 0-1,0-1 1,1 1-1,-1 0 1,0-1 0,0 1-1,0 0 1,1 0-1,-1-1 1,17-14 45,-10 4-76,0 0-1,0-1 1,-1 1-1,0-2 1,-1 1-1,-1 0 1,0-1-1,-1 0 1,0 0-1,-1 0 0,0 0 1,-1-1-1,-1-16 1,0 32 32,0 1 1,0-1-1,0 0 0,0 1 1,0-1-1,0 0 0,1 1 1,-1-1-1,1 0 1,0 0-1,0 1 0,0-1 1,0 0-1,0 0 0,0 0 1,0 0-1,1 0 1,-1 0-1,2 1 0,1-1-50,-1 0 0,0-1 0,0 1 0,1-1 1,-1 0-1,1 0 0,-1 0 0,1-1 0,-1 1 0,1-1 0,0 0 0,6 0 0,-4-1-464,1 1 1,-1-1 0,1 0-1,0 0 1,-1-1 0,0 0-1,1 0 1,-1 0 0,0-1-1,9-5 1,-7 2-810,0 0-1,0 0 1,0-1-1,-1 0 1,0 0-1,0-1 1,-1 0-1,0 0 1,0 0-1,6-14 1,1-7-4290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18.337"/>
    </inkml:context>
    <inkml:brush xml:id="br0">
      <inkml:brushProperty name="width" value="0.025" units="cm"/>
      <inkml:brushProperty name="height" value="0.025" units="cm"/>
    </inkml:brush>
  </inkml:definitions>
  <inkml:trace contextRef="#ctx0" brushRef="#br0">219 314 17072,'0'0'2312,"-5"-9"63,3 6-2183,0 0 0,0 0 0,0-1 0,0 2-1,0-1 1,-1 0 0,0 0 0,1 1 0,-1-1 0,0 1 0,0 0-1,0 0 1,-1 0 0,1 0 0,0 1 0,-1-1 0,1 1 0,-1 0-1,1 0 1,-1 0 0,0 0 0,1 1 0,-1-1 0,0 1-1,1 0 1,-1 0 0,0 1 0,0-1 0,1 1 0,-1 0 0,-4 1-1,2 0-130,0 0 0,1 1 0,0 0-1,0 0 1,-1 0 0,2 1 0,-1-1 0,0 1-1,1 0 1,0 1 0,0-1 0,0 1-1,0 0 1,1 0 0,0 0 0,0 0-1,0 0 1,0 1 0,1-1 0,0 1-1,-1 6 1,-2 7 46,0 0 1,2 0-1,0 1 0,1-1 1,1 21-1,1-38-104,0 0 0,0 1 0,0-1 0,0 0-1,0 0 1,1 0 0,-1 0 0,1 0 0,-1 0 0,1 0 0,0 0 0,0 0 0,0 0 0,0 0 0,0-1-1,0 1 1,0 0 0,1-1 0,1 3 0,-1-3-1,-1-1-1,1 1 1,-1-1-1,1 1 1,-1-1-1,1 0 1,0 1-1,-1-1 1,1 0-1,-1 0 1,1 0 0,0-1-1,-1 1 1,1 0-1,-1-1 1,1 1-1,-1 0 1,1-1-1,-1 0 1,1 1 0,-1-1-1,1 0 1,-1 0-1,0 0 1,0 0-1,1 0 1,1-2-1,6-6 56,1 0 1,-1-1-1,-1 0 0,0-1 0,0 0 0,-1 0 0,-1-1 0,7-15 0,0-2 39,-1 0 0,9-43-1,-10-18-730,-13 318 400,2-226 233,-1-1-1,1 1 1,0 0 0,0-1-1,0 1 1,1-1 0,-1 1 0,0-1-1,0 1 1,1 0 0,-1-1-1,1 1 1,0-1 0,-1 0-1,1 1 1,0-1 0,0 0 0,0 1-1,0-1 1,0 0 0,0 0-1,0 0 1,0 0 0,0 0 0,1 0-1,-1 0 1,0 0 0,1 0-1,-1 0 1,1-1 0,-1 1-1,1-1 1,-1 1 0,1-1 0,-1 0-1,1 1 1,-1-1 0,1 0-1,-1 0 1,1 0 0,0 0-1,2-1 1,2 0 3,1-1 0,-1 0 0,0-1-1,1 1 1,-1-1 0,0 0 0,-1-1 0,1 1-1,5-6 1,44-38-34,-42 34-57,2-1 1,-1 2 0,2 0 0,0 1-1,0 0 1,1 1 0,31-13 0,-46 23 94,-1-1 0,1 1 1,0-1-1,-1 1 0,1 0 1,0-1-1,-1 1 0,1 0 1,0 0-1,-1 0 0,1 0 0,0 1 1,-1-1-1,1 0 0,0 1 1,-1-1-1,1 1 0,0 0 1,-1-1-1,1 1 0,-1 0 0,0 0 1,1 0-1,-1 0 0,0 0 1,1 0-1,-1 1 0,0-1 1,0 0-1,0 1 0,0-1 0,0 1 1,0-1-1,0 1 0,-1-1 1,1 1-1,-1-1 0,1 1 1,-1 0-1,1-1 0,-1 1 0,0 0 1,0 1-1,2 11 316,-1-1-1,-1 0 1,-1 0 0,-2 19 0,3-26-199,-4 11 244,0-24 220,-1-28 197,3 5-783,-1-1 0,-2 1 0,0 0 0,-18-52 0,27 88-11,0 0-1,0-1 1,0 0 0,1 0 0,0 0-1,0 0 1,0-1 0,0 0-1,1 0 1,7 4 0,-4-2-20,0-1 1,0 0-1,1-1 1,0 0-1,0 0 1,0-1-1,14 2 1,-15-4 40,0 0 0,1-1 0,-1 0 0,0-1 1,1 0-1,-1-1 0,0 0 0,0 0 0,0-1 0,-1 0 1,1 0-1,0-1 0,-1 0 0,0-1 0,0 0 0,-1 0 1,1-1-1,-1 0 0,0 0 0,0 0 0,-1-1 1,0 0-1,0-1 0,-1 1 0,0-1 0,0 0 0,-1 0 1,0-1-1,0 1 0,-1-1 0,3-11 0,-4 14-5,-1 0-1,0 0 1,0 0-1,0 0 1,-1 0-1,0 0 0,0 0 1,0-1-1,-1 1 1,0 0-1,-3-9 1,4 13-6,-1 0 1,0 0 0,-1 0-1,1 0 1,0 0 0,0 0-1,-1 1 1,1-1 0,-1 0 0,0 1-1,1 0 1,-1-1 0,0 1-1,0 0 1,0 0 0,0 0-1,0 0 1,0 0 0,0 0-1,0 0 1,-1 1 0,1-1-1,0 1 1,0 0 0,0-1 0,-1 1-1,1 0 1,0 0 0,0 1-1,-1-1 1,1 0 0,0 1-1,-3 0 1,0 1 0,1 0 0,0-1 0,0 1 0,0 1 0,0-1 0,0 1 0,0-1 0,0 1 0,1 0 0,0 1 0,-1-1 0,1 0 0,0 1 0,1 0 0,-1 0 0,1 0 0,0 0 0,-1 0 0,2 0 0,-1 0 0,0 1 0,-1 8 0,-1 5 0,0-1 0,1 1 0,1 0 0,-1 27 0,3-42-173,0 0 0,0 0 1,-1 1-1,2-1 0,-1 0 0,0 0 0,1 0 0,-1 1 1,1-1-1,0 0 0,0 0 0,1 0 0,-1 0 1,0 0-1,1-1 0,0 1 0,-1 0 0,1-1 1,0 1-1,1-1 0,-1 0 0,0 1 0,1-1 0,-1 0 1,1 0-1,0-1 0,-1 1 0,1-1 0,0 1 1,0-1-1,0 0 0,0 0 0,0 0 0,0 0 0,1-1 1,-1 1-1,0-1 0,0 0 0,0 0 0,1 0 1,-1 0-1,5-1 0,35-3-6778</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47.168"/>
    </inkml:context>
    <inkml:brush xml:id="br0">
      <inkml:brushProperty name="width" value="0.025" units="cm"/>
      <inkml:brushProperty name="height" value="0.025" units="cm"/>
    </inkml:brush>
  </inkml:definitions>
  <inkml:trace contextRef="#ctx0" brushRef="#br0">112 0 10922,'0'0'13608,"0"10"-12119,-16 176 1544,8-129-1794,3 1-1,3 92 0,8-158-1238,0-9 0,-5-2 0,0 0 0,-2 0 0,-1 0 0,0 1 0,-6-22 0,6 30 0,-1 1 0,0 0 0,0 1 0,-1-1 0,0 1 0,-1 0 0,0 0 0,0 0 0,-1 0 0,0 1 0,0 0 0,-10-8 0,5 7 0,8 9 0,23 12 0,-9-10-24,-1 0 0,0-1 1,1-1-1,0 0 0,-1 0 0,1-1 1,0 0-1,-1-1 0,14-2 0,-5-1-47,1-1 0,-1-1-1,36-17 1,-51 20 63,0 2 0,0-1 0,0 0-1,0 1 1,1-1 0,-1 1 0,0 1 0,0-1 0,8 0 0,-11 1 14,0 1 0,0-1 0,0 1 0,1-1 0,-1 1 0,0 0 0,0-1 0,0 1 0,0 0 0,0 0 0,0 0-1,0 0 1,-1 0 0,1 0 0,0 0 0,0 0 0,-1 0 0,1 0 0,-1 0 0,1 0 0,-1 0 0,1 1 0,-1-1 0,0 0 0,1 0 0,-1 1 0,0-1 0,0 0 0,0 1 0,0-1 0,0 0 0,0 0 0,0 1 0,-1 1 0,0 9 38,-1 0 0,0 0 0,0 0-1,-1 0 1,-8 19 0,7-20-22,0 1 0,1-1 0,0 1 0,1 0 0,-2 19 0,5-31-22,-1 1 0,0-1 0,1 1 0,-1-1 0,0 1 0,1-1 0,-1 1 0,0-1 0,1 0 0,-1 1 0,1-1 0,-1 0 0,1 1 0,-1-1 0,1 0 0,-1 0 0,1 0 0,-1 1 0,1-1 0,-1 0 0,1 0 0,0 0 0,-1 0 0,1 0 0,-1 0 0,1 0 0,-1 0 0,1 0 0,0 0 0,-1 0 0,1 0 0,-1-1 0,2 1 0,21-5 0,-6-3 0,0-2 0,0 0 0,0 0 0,-2-2 0,1 0 0,21-22 0,6-3 0,-43 36 0,0 1 0,0 0 0,1-1 0,-1 1 0,0 0 0,0-1 0,1 1 0,-1 0 0,0 0 0,0-1 0,1 1 0,-1 0 0,0 0 0,1-1 0,-1 1 0,0 0 0,1 0 0,-1 0 0,0 0 0,1 0 0,-1 0 0,1 0 0,-1-1 0,0 1 0,1 0 0,-1 0 0,0 0 0,1 0 0,-1 1 0,1-1 0,-1 0 0,0 0 0,1 0 0,-1 0 0,0 0 0,1 0 0,-1 1 0,0-1 0,1 0 0,-1 0 0,0 0 0,1 1 0,-1-1 0,0 0 0,0 0 0,1 1 0,-1-1 0,0 0 0,0 1 0,0-1 0,1 0 0,-1 1 0,0-1 0,0 1 0,3 29 0,-3-28 0,-1-1 0,1 1 0,0 0 0,0 0 0,0 0 0,0 0 0,0-1 0,0 1 0,1 0 0,-1 0 0,1 0 0,-1-1 0,1 1 0,0 0 0,-1 0 0,1-1 0,0 1 0,2 2 0,2-3 0,0-1 0,0 0 0,0 0 0,0 0 0,0-1 0,0 0 0,-1 0 0,1 0 0,0 0 0,-1-1 0,1 1 0,0-1 0,-1 0 0,0-1 0,1 1 0,-1-1 0,0 0 0,-1 0 0,1 0 0,4-5 0,-2 3 0,0 0 0,1 0 0,-1 1 0,1 0 0,0 0 0,0 0 0,8-2 0,-13 42 0,-5-20-372,2-9-333,0 1-1,0-1 1,1 0-1,0 1 1,1 12-1,-1-18 579,0-1 0,1 0 0,-1 0 1,1 0-1,-1 0 0,1 0 0,-1 0 0,1 0 1,-1 0-1,1 0 0,0 0 0,0 0 0,-1 0 0,1-1 1,0 1-1,0 0 0,0 0 0,0-1 0,0 1 0,0-1 1,0 1-1,0-1 0,0 1 0,0-1 0,1 0 0,-1 1 1,0-1-1,0 0 0,0 0 0,0 0 0,0 0 0,1 0 1,-1 0-1,0 0 0,0 0 0,0-1 0,0 1 0,1 0 1,-1-1-1,0 1 0,0 0 0,0-1 0,1 0 0,13-9-7037,-3-6-3865</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47.681"/>
    </inkml:context>
    <inkml:brush xml:id="br0">
      <inkml:brushProperty name="width" value="0.025" units="cm"/>
      <inkml:brushProperty name="height" value="0.025" units="cm"/>
    </inkml:brush>
  </inkml:definitions>
  <inkml:trace contextRef="#ctx0" brushRef="#br0">1 112 20371,'0'0'9268,"1"9"-7752,-1-8-1474,0 1 1,0 0-1,0 0 1,1 0-1,-1 0 1,1 0-1,-1-1 1,1 1-1,0 0 1,0-1-1,0 1 1,0 0 0,0-1-1,0 1 1,0-1-1,0 1 1,1-1-1,-1 0 1,0 0-1,1 1 1,-1-1-1,3 1 1,0-1-21,1 0 1,-1 1 0,1-2 0,0 1-1,-1-1 1,1 1 0,0-1-1,-1-1 1,1 1 0,8-2 0,-6 0-28,-1 0 1,1 0-1,-1 0 1,0-1 0,0 0-1,0 0 1,11-8 0,-15 10 2,0 0 1,-1 0 0,1-1 0,0 1 0,0 0-1,-1-1 1,1 1 0,-1-1 0,0 1 0,1-1 0,-1 0-1,0 1 1,0-1 0,0 0 0,0 0 0,0 0-1,0 0 1,-1 0 0,1 0 0,-1 0 0,1 0 0,-1 0-1,0 0 1,0 0 0,0 0 0,0 0 0,0-1-1,-1-2 1,1 4 2,-1 0 0,0 1 0,0-1 0,1 0 0,-1 1 0,0-1 0,0 1 0,0-1 0,0 1 0,1-1 0,-1 1 0,0 0 0,0-1 0,0 1-1,0 0 1,0 0 0,0 0 0,0 0 0,0 0 0,0 0 0,0 0 0,0 0 0,0 0 0,0 0 0,0 0 0,0 1 0,0-1 0,0 0 0,0 1 0,0-1 0,1 1 0,-2 0 0,-29 15 186,25-10-173,0-1 0,-1 1 0,2 0-1,-1 0 1,1 0 0,0 1 0,0 0 0,1 0-1,0 0 1,0 0 0,0 1 0,1 0 0,1-1 0,-1 1-1,1 0 1,-2 13 0,5-20-14,0 0 0,-1 0 0,1 1 0,0-1 0,-1 0 0,1 0 0,0 0 0,0 0 0,0 0 0,0 0 0,0 0 0,0 0 0,0-1 0,0 1 0,0 0 0,1 0 0,-1-1 0,0 1 0,0-1 0,1 1 0,-1-1 0,0 0 0,0 0 0,1 1 0,-1-1 0,1 0 0,-1 0 0,0 0 0,1 0 0,-1 0 0,0-1 0,3 1 0,48-7 0,-36 2-124,-1-1 0,26-13 0,-31 13 57,0 1 1,0 0-1,0 1 0,0 0 1,1 1-1,0 0 1,0 0-1,13 0 0,-24 3 75,1 0-1,-1 0 1,1 0-1,-1 1 0,1-1 1,-1 0-1,0 0 0,1 1 1,-1-1-1,0 0 0,1 1 1,-1-1-1,0 0 1,1 1-1,-1-1 0,0 1 1,0-1-1,0 0 0,1 1 1,-1-1-1,0 1 0,0-1 1,0 1-1,0-1 1,0 1-1,0-1 0,0 1 1,0-1-1,0 1 0,0-1 1,0 1-1,-1 26 400,2 2-78,-1-29-329,1 1 0,-1-1 0,1 0 0,-1 1 0,1-1 0,-1 0 0,0 0 0,1 0 0,-1 1 0,1-1 0,-1 0 0,1 0 0,-1 0 0,1 0 0,-1 0 0,1 0 0,-1 0 0,1 0 0,-1 0 0,1 0 0,-1 0 0,1 0 0,-1 0 0,1-1 0,-1 1 0,1 0 0,-1 0 0,0-1 0,1 1 0,-1 0 0,1 0 0,-1-1 0,0 1 0,1 0 0,-1-1 0,0 1 0,1 0 0,0-2 0,12-12 0,-8 4-440,0 0 1,-1 0-1,-1 0 1,0 0-1,0-1 0,-1 1 1,0-1-1,-1 0 1,0 0-1,-1 1 0,0-1 1,0 0-1,-3-13 1,0-29-1318,5 52 1157,-1 1 0,1-1 0,-1 1 0,1-1 1,-1 1-1,1-1 0,-1 1 0,1 0 1,0 0-1,-1 0 0,1 0 0,-1 0 1,1 0-1,2 1 0,0-1-1091,19 0-4694</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48.022"/>
    </inkml:context>
    <inkml:brush xml:id="br0">
      <inkml:brushProperty name="width" value="0.025" units="cm"/>
      <inkml:brushProperty name="height" value="0.025" units="cm"/>
    </inkml:brush>
  </inkml:definitions>
  <inkml:trace contextRef="#ctx0" brushRef="#br0">261 1 9961,'0'0'22502,"-9"2"-22241,7-1-245,-37 13 22,38-13-39,0-1 1,0 1 0,0 0-1,0 0 1,-1 0 0,1 0-1,0 0 1,0 0 0,1 0-1,-1 0 1,0 0 0,0 0 0,0 0-1,1 1 1,-1-1 0,1 0-1,-1 0 1,1 1 0,-1-1-1,1 0 1,0 1 0,0-1-1,-1 1 1,1-1 0,0 0 0,0 1-1,1-1 1,-1 1 0,0-1-1,0 0 1,1 1 0,-1-1-1,1 3 1,1-2-61,0 1-1,0 0 1,0-1-1,0 1 1,1-1-1,-1 0 1,1 0-1,-1 0 1,1 0-1,0 0 1,0 0-1,0-1 1,0 1-1,0-1 1,6 2-1,56 14-1426,-47-13 1253,0-1 77,26 6-244,-42-8 418,0-1 0,0 1 0,-1-1 0,1 1 0,0 0 0,0 0 0,-1-1 0,1 1 0,-1 0 0,1 1 0,-1-1 0,1 0 0,-1 0 0,0 1 0,0-1 0,1 0 0,0 4 0,-1-4 30,-1 0-1,0 0 1,-1 0-1,1 0 1,0 0-1,0 0 1,0 0-1,-1 0 1,1 0-1,0-1 1,-1 1-1,1 0 1,-1 0-1,1 0 1,-1 0-1,1 0 1,-1-1-1,0 1 1,1 0-1,-1 0 1,0-1-1,0 1 1,1-1-1,-1 1 1,0 0-1,0-1 1,0 0-1,0 1 1,-1 0-1,-33 14 1458,28-13-1392,-159 54-2721,132-47 492,0-2 0,0-1 0,-36 1 0,50-7-12552</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1:48.604"/>
    </inkml:context>
    <inkml:brush xml:id="br0">
      <inkml:brushProperty name="width" value="0.025" units="cm"/>
      <inkml:brushProperty name="height" value="0.025" units="cm"/>
    </inkml:brush>
  </inkml:definitions>
  <inkml:trace contextRef="#ctx0" brushRef="#br0">78 326 9705,'-9'2'1458,"5"0"-1084,-39 11 1255,42-12-1296,-1-1-1,0 1 1,1 0-1,-1 0 0,1 0 1,-1 0-1,1 0 0,-1 0 1,1 1-1,0-1 0,-1 0 1,1 1-1,-2 2 1,3-4-258,0 1 1,0-1 0,0 1-1,0-1 1,0 1 0,0-1 0,0 1-1,0-1 1,0 0 0,1 1-1,-1-1 1,0 1 0,0-1 0,0 1-1,1-1 1,-1 0 0,0 1-1,0-1 1,1 1 0,-1-1 0,0 0-1,0 1 1,1-1 0,-1 0 0,1 0-1,-1 1 1,0-1 0,1 0-1,-1 0 1,1 1 0,-1-1 0,0 0-1,1 0 1,-1 0 0,1 0-1,-1 0 1,1 0 0,-1 0 0,1 0-1,-1 0 1,0 0 0,1 0 0,0 0-1,27 2 758,-23-2-529,65-3 978,0-3 1,0-3-1,107-28 0,-36 7-518,1814-234 971,-1783 247-1140,1 8-1,207 16 0,-376-7-582,23 2 82,-1 1 0,0 0 0,0 2 1,0 1-1,30 12 0,-54-18-156,-1 1-1,1-1 1,-1 1 0,0-1-1,1 1 1,-1 0 0,0 0-1,1 0 1,-1 0 0,0 0-1,0 0 1,0 0 0,0 0 0,0 0-1,1 2 1,-2-2-20,0-1-1,0 1 1,0-1 0,0 1-1,0-1 1,0 1 0,-1-1-1,1 0 1,0 1 0,0-1-1,0 1 1,-1-1 0,1 0-1,0 1 1,-1-1 0,1 0-1,0 1 1,-1-1 0,1 0-1,0 0 1,-1 1 0,1-1-1,-1 0 1,1 0 0,0 0-1,-1 0 1,1 1 0,-1-1-1,1 0 1,-1 0 0,0 0-1,-4 1-1066,-1 0 0,1 0 0,-1 0 0,0-1 0,1 0 0,-9-1 0,-10-5-9907</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2:08.388"/>
    </inkml:context>
    <inkml:brush xml:id="br0">
      <inkml:brushProperty name="width" value="0.025" units="cm"/>
      <inkml:brushProperty name="height" value="0.025" units="cm"/>
    </inkml:brush>
  </inkml:definitions>
  <inkml:trace contextRef="#ctx0" brushRef="#br0">1 79 5093,'0'0'384,"33"-51"193,-26 37-385,-4 6-96,-1 5-384,-2 1 1889,-5 11-2978,-10 1-577</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2:11.198"/>
    </inkml:context>
    <inkml:brush xml:id="br0">
      <inkml:brushProperty name="width" value="0.025" units="cm"/>
      <inkml:brushProperty name="height" value="0.025" units="cm"/>
    </inkml:brush>
  </inkml:definitions>
  <inkml:trace contextRef="#ctx0" brushRef="#br0">0 0 7175,'0'0'2658,"51"12"-2145,-35-2-225,5 0-128,1 3-96,1 1-32,2 3-32,3-3-64,-1-1-416,1-1-1250,1-1-2722</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2:11.557"/>
    </inkml:context>
    <inkml:brush xml:id="br0">
      <inkml:brushProperty name="width" value="0.025" units="cm"/>
      <inkml:brushProperty name="height" value="0.025" units="cm"/>
    </inkml:brush>
  </inkml:definitions>
  <inkml:trace contextRef="#ctx0" brushRef="#br0">1 0 5381,'0'0'961,"57"41"-929,-28-22-32,1-5 0,3-2-352,-1 0-289,1 0-1024,-1 2-2051</inkml:trace>
  <inkml:trace contextRef="#ctx0" brushRef="#br0" timeOffset="1">375 196 4516,'0'0'1602,"56"36"-1218,-30-19-2113</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2:11.887"/>
    </inkml:context>
    <inkml:brush xml:id="br0">
      <inkml:brushProperty name="width" value="0.025" units="cm"/>
      <inkml:brushProperty name="height" value="0.025" units="cm"/>
    </inkml:brush>
  </inkml:definitions>
  <inkml:trace contextRef="#ctx0" brushRef="#br0">0 0 7111,'0'0'416,"59"48"-384,-28-27-352,-1-2-641,1-3 352,1 0 577,0-3-64,4-2 320,-3 0 353,3 1-65,0-3-287,2 4-1058,-2-2-3043</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2:12.230"/>
    </inkml:context>
    <inkml:brush xml:id="br0">
      <inkml:brushProperty name="width" value="0.025" units="cm"/>
      <inkml:brushProperty name="height" value="0.025" units="cm"/>
    </inkml:brush>
  </inkml:definitions>
  <inkml:trace contextRef="#ctx0" brushRef="#br0">0 1 8296,'0'0'2274,"65"55"-2210,-36-33-288,-3-6 224,0-2 32,-1-5 96,-2-3-128,0-1 32,0 0-32,-1 0-192,2 2-1185,2 4-2948</inkml:trace>
  <inkml:trace contextRef="#ctx0" brushRef="#br0" timeOffset="1">1040 424 11499,'0'0'1826,"80"22"-2467,-45-14-3747,-2-7-833</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2:12.606"/>
    </inkml:context>
    <inkml:brush xml:id="br0">
      <inkml:brushProperty name="width" value="0.025" units="cm"/>
      <inkml:brushProperty name="height" value="0.025" units="cm"/>
    </inkml:brush>
  </inkml:definitions>
  <inkml:trace contextRef="#ctx0" brushRef="#br0">0 0 5830,'0'0'256,"58"11"-2274</inkml:trace>
  <inkml:trace contextRef="#ctx0" brushRef="#br0" timeOffset="1">617 149 4004,'0'0'5669,"70"20"-5092,-34-9-737,1 0-545,2 3-480,3 6-609,-2 0 609,6 5-449,-4 0 1602,0 1 2435,0-1-193,-4-4-1474,1-2-1440,-6-2-3845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27.058"/>
    </inkml:context>
    <inkml:brush xml:id="br0">
      <inkml:brushProperty name="width" value="0.025" units="cm"/>
      <inkml:brushProperty name="height" value="0.025" units="cm"/>
    </inkml:brush>
  </inkml:definitions>
  <inkml:trace contextRef="#ctx0" brushRef="#br0">28 588 5029,'-2'-12'1516,"-9"-58"-520,-3-105 0,14 133 305,9-74 0,-5 92 670,1 0-1,8-25 1,0 24 1950,-12 25-3846,-1 0 1,1 0-1,-1 1 0,1-1 1,-1 0-1,0 0 0,1 1 0,-1-1 1,0 0-1,1 1 0,-1-1 1,0 1-1,1-1 0,-1 0 1,0 1-1,0-1 0,1 1 0,-1-1 1,0 1-1,0-1 0,0 1 1,0-1-1,0 1 0,0-1 0,0 1 1,0-1-1,0 1 0,0-1 1,0 2-1,3 59 1719,-3-57-1665,-8 519 3256,12-505-3357,5-22 47,7-30 148,-9 1-149,-1 0 1,-2-1 0,-1 1 0,-1-1-1,-2 0 1,-2 1 0,-7-40 0,8 61-103,-1 1-1,0-1 1,-1 1 0,0-1 0,-1 1 0,0 0 0,-11-19 0,21 70-570,-5-35 606,1 0 0,0 0-1,0 0 1,1 0-1,-1-1 1,1 1-1,0-1 1,0 1-1,1-1 1,-1 0-1,1 0 1,0-1 0,0 1-1,0-1 1,0 0-1,1 0 1,-1 0-1,1-1 1,0 1-1,0-1 1,0 0 0,0-1-1,0 1 1,0-1-1,1 0 1,-1 0-1,0-1 1,1 1-1,-1-1 1,0 0-1,1-1 1,-1 1 0,0-1-1,9-2 1,-2-1 34,1 0 0,-1-1 0,0 0 0,-1-1 0,1 0 0,-1 0 1,0-2-1,-1 1 0,0-1 0,0-1 0,0 0 0,-1 0 0,11-15 1,-11 10-16,0-1 1,-1 0-1,-1 0 1,0-1-1,-1 0 1,-1 0-1,0 0 1,-1-1-1,-1 0 1,-1 0-1,0 0 1,-1-20-1,-1 37-35,-1-1 1,1 1-1,0 0 0,0 0 0,-1 0 0,1 0 0,0 0 0,-1-1 1,1 1-1,0 0 0,-1 0 0,1 0 0,0 0 0,-1 0 1,1 0-1,0 0 0,-1 0 0,1 0 0,0 0 0,-1 0 1,1 0-1,0 0 0,-1 1 0,1-1 0,0 0 0,0 0 0,-1 0 1,1 0-1,0 1 0,-1-1 0,1 0 0,0 0 0,0 0 1,-1 1-1,1-1 0,0 0 0,0 0 0,0 1 0,-1-1 1,1 0-1,0 1 0,0-1 0,0 0 0,0 0 0,0 1 0,0-1 1,0 0-1,0 1 0,-14 24-16,1 0 1,1 1 0,-9 30-1,-1 2 262,11-34-194,-31 86 1387,39-99-1263,0 0 0,0 1 0,1 0 0,1-1 0,0 1 0,0 0 0,2 18 0,-1-29-170,0 1 0,1-1 0,-1 1 0,1 0 0,-1-1 0,1 1 0,-1-1 0,1 1 0,0-1 0,0 0 0,-1 1 0,1-1 1,0 0-1,0 0 0,1 1 0,-1-1 0,0 0 0,0 0 0,0 0 0,1 0 0,-1 0 0,3 1 0,0-1 5,-1 0 0,1 0-1,0 0 1,-1-1 0,1 1-1,0-1 1,-1 0 0,1 0-1,6-1 1,1-1 20,-1 0-1,0 0 0,0-1 1,0-1-1,0 1 0,12-8 0,1-4 57,35-30-1,-40 29-69,0 2-1,37-23 0,-54 37-18,-1-1 0,1 1 1,-1 0-1,1 0 0,-1-1 0,1 1 1,0 0-1,-1 0 0,1 0 0,-1 0 0,1-1 1,-1 1-1,1 0 0,0 0 0,-1 0 1,1 0-1,-1 0 0,1 1 0,-1-1 0,1 0 1,0 0-1,-1 0 0,1 0 0,-1 1 1,1-1-1,-1 0 0,1 0 0,-1 1 0,1-1 1,-1 1-1,1-1 0,-1 0 0,1 1 1,7 24-139,-8 40 149,-1-53 14,-13 161-53,14-173-41,0 1-1,0-1 1,0 1-1,0-1 1,0 1-1,1-1 1,-1 0-1,0 1 1,0-1-1,0 1 1,0-1-1,0 1 1,1-1 0,-1 0-1,0 1 1,0-1-1,1 0 1,-1 1-1,0-1 1,1 0-1,-1 1 1,0-1-1,1 0 1,-1 0-1,0 1 1,1-1-1,-1 0 1,1 0-1,-1 0 1,0 0-1,1 1 1,-1-1 0,1 0-1,-1 0 1,0 0-1,1 0 1,-1 0-1,1 0 1,-1 0-1,1 0 1,-1 0-1,0 0 1,1 0-1,0-1 1,19-9-5735,-6-9-357</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19.104"/>
    </inkml:context>
    <inkml:brush xml:id="br0">
      <inkml:brushProperty name="width" value="0.025" units="cm"/>
      <inkml:brushProperty name="height" value="0.025" units="cm"/>
    </inkml:brush>
  </inkml:definitions>
  <inkml:trace contextRef="#ctx0" brushRef="#br0">0 28 21460,'0'0'3614,"1"12"-2663,-1-8-880,3 41 652,1-1 0,3 0 0,22 79-1,-29-121-721,1-1-1,-1 0 0,1 1 1,-1-1-1,1 0 0,0 1 1,-1-1-1,1 0 0,0 0 1,0 0-1,0 0 0,0 1 1,0-1-1,0-1 0,0 1 0,0 0 1,1 0-1,-1 0 0,0-1 1,2 2-1,-2-2 16,1 0 0,-1 0-1,0 0 1,0 0 0,0-1 0,0 1 0,0 0 0,1-1-1,-1 1 1,0 0 0,0-1 0,0 1 0,0-1-1,0 0 1,0 1 0,0-1 0,-1 0 0,1 0-1,1-1 1,5-5 194,-1-1 0,0 0-1,-1-1 1,6-12 0,-10 20-188,42-97 525,-30 64-527,27-48 0,-40 81-31,1 0 0,-1 0 0,1 0-1,-1 0 1,1-1 0,0 1 0,0 0 0,-1 0 0,1 0 0,0 1-1,0-1 1,0 0 0,0 0 0,0 0 0,0 1 0,0-1 0,1 0-1,-1 1 1,2-1 0,-2 1 5,0 0 0,-1 0 0,1 1 0,0-1 0,-1 1 0,1-1 1,-1 0-1,1 1 0,0-1 0,-1 1 0,1-1 0,-1 1 0,1 0 0,-1-1 0,0 1 0,1-1 0,-1 1 0,1 0 0,-1 0 0,0-1 0,0 1 0,1 0 1,-1-1-1,0 2 0,9 61-24,-8-51 100,2 13-52,-2-13-5,0 1-1,1 0 0,0-1 1,7 21-1,-9-33-5,1 1-1,-1 0 1,0-1 0,1 1-1,-1-1 1,0 1 0,1-1 0,-1 0-1,1 1 1,-1-1 0,0 1-1,1-1 1,-1 0 0,1 1-1,-1-1 1,1 0 0,-1 0-1,1 1 1,0-1 0,-1 0-1,1 0 1,-1 0 0,1 1-1,0-1 1,-1 0 0,1 0-1,-1 0 1,1 0 0,-1 0 0,1 0-1,0-1 1,-1 1 0,1 0-1,-1 0 1,1 0 0,0 0-1,-1-1 1,1 1 0,-1 0-1,1-1 1,-1 1 0,1 0-1,-1-1 1,0 1 0,1-1-1,-1 1 1,1 0 0,-1-1-1,0 1 1,1-1 0,-1 1-1,0-1 1,1 1 0,-1-2 0,23-29 481,-23 30-468,27-47 336,-18 31-344,0-1 0,1 2-1,1-1 1,0 2-1,2-1 1,18-17-1,-31 32-18,1 0 0,0 0 0,0 0 0,0 0 0,0 0-1,1 1 1,-1-1 0,0 0 0,0 1 0,0-1 0,1 0-1,-1 1 1,0 0 0,0-1 0,1 1 0,-1 0 0,0 0-1,1-1 1,-1 1 0,0 0 0,1 0 0,-1 1 0,0-1 0,1 0-1,-1 0 1,0 1 0,2 0 0,-1 0 4,0 1-1,-1-1 1,1 1 0,-1 0-1,1 0 1,-1 0 0,0-1-1,0 1 1,0 0 0,0 1-1,0-1 1,0 0 0,0 0-1,0 4 1,2 12 19,-1 1 0,0-1-1,-1 22 1,-1-31-16,3 54-1425,-3-63 1351,0 0-1,0 0 1,0 0-1,0-1 1,1 1-1,-1 0 1,0 0-1,0 0 1,0 0-1,0-1 1,0 1-1,0 0 1,1 0-1,-1 0 1,0 0-1,0 0 1,0 0-1,0-1 1,1 1-1,-1 0 1,0 0-1,0 0 1,0 0-1,1 0 1,-1 0-1,0 0 1,0 0-1,0 0 1,1 0-1,-1 0 1,0 0-1,0 0 1,0 0-1,0 0 1,1 0-1,-1 0 1,0 0-1,0 0 1,0 1 0,1-1-1,-1 0 1,0 0-1,0 0 1,0 0-1,0 0 1,1 0-1,-1 0 1,0 1-1,0-1 1,0 0-1,0 0 1,0 0-1,0 0 1,0 1-1,1-1 1,-1 0-1,0 0 1,0 0-1,0 1 1,0-1-1,0 0 1,0 0-1,0 0 1,0 1-1,0-1 1,8-15-2969,-1-15-1687,2-7-1917</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2:12.966"/>
    </inkml:context>
    <inkml:brush xml:id="br0">
      <inkml:brushProperty name="width" value="0.025" units="cm"/>
      <inkml:brushProperty name="height" value="0.025" units="cm"/>
    </inkml:brush>
  </inkml:definitions>
  <inkml:trace contextRef="#ctx0" brushRef="#br0">0 0 13196,'0'0'1218,"90"37"-1154,-51-28-256,-1-4-193,0-3-352,3 1-1409,6 4-2786</inkml:trace>
  <inkml:trace contextRef="#ctx0" brushRef="#br0" timeOffset="1">719 271 12684,'65'34'2434,"0"-4"-2049,-6-9-257,-1-8 96,-9-8-128,1-5-512,-4 0-1634,-2-7-993,1-3-993,4 8 897</inkml:trace>
  <inkml:trace contextRef="#ctx0" brushRef="#br0" timeOffset="2">1837 594 11147,'57'29'1665,"-1"-2"-1569,-8-6-96,-6-6-224,-4-8-705,-6-3-384,-2-2-2210</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2:31.861"/>
    </inkml:context>
    <inkml:brush xml:id="br0">
      <inkml:brushProperty name="width" value="0.025" units="cm"/>
      <inkml:brushProperty name="height" value="0.025" units="cm"/>
    </inkml:brush>
  </inkml:definitions>
  <inkml:trace contextRef="#ctx0" brushRef="#br0">1 0 14061,'0'0'4260,"52"41"-4292,-47-41-640,0 0-1282,1 0-1570,1 0 450,1-1-290,5 1-735</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2:32.223"/>
    </inkml:context>
    <inkml:brush xml:id="br0">
      <inkml:brushProperty name="width" value="0.025" units="cm"/>
      <inkml:brushProperty name="height" value="0.025" units="cm"/>
    </inkml:brush>
  </inkml:definitions>
  <inkml:trace contextRef="#ctx0" brushRef="#br0">1 0 8264,'0'0'9417,"49"41"-7880,-36-34-256,-4-5-896,0-2-193,-4 0-128,3 0-160,0 0-385,-4 0-223,7 0-129,-4 0-736,2 0-1923,-3 0-960</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2:32.719"/>
    </inkml:context>
    <inkml:brush xml:id="br0">
      <inkml:brushProperty name="width" value="0.025" units="cm"/>
      <inkml:brushProperty name="height" value="0.025" units="cm"/>
    </inkml:brush>
  </inkml:definitions>
  <inkml:trace contextRef="#ctx0" brushRef="#br0">1 0 13196,'0'0'5093,"63"55"-4260,-44-46-352,1-1 319,-1-1-191,0 1-417,0-1-64,-1 0-32,-3-2-64,2 0-256,-5-1-1057,-3-4-609,-3 2-2114,2-2-2242</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2:33.060"/>
    </inkml:context>
    <inkml:brush xml:id="br0">
      <inkml:brushProperty name="width" value="0.025" units="cm"/>
      <inkml:brushProperty name="height" value="0.025" units="cm"/>
    </inkml:brush>
  </inkml:definitions>
  <inkml:trace contextRef="#ctx0" brushRef="#br0">0 1 7399,'0'0'3427,"48"40"-1889,-35-31-609,-5-3-353,-1-3-224,0-2-287,0-1-418,1 0-1729,1 0-256,2 2-1474</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32:33.453"/>
    </inkml:context>
    <inkml:brush xml:id="br0">
      <inkml:brushProperty name="width" value="0.025" units="cm"/>
      <inkml:brushProperty name="height" value="0.025" units="cm"/>
    </inkml:brush>
  </inkml:definitions>
  <inkml:trace contextRef="#ctx0" brushRef="#br0">1 1 5445,'0'0'2258,"9"6"230,-6-4-2438,24 16 2558,2-1 0,30 13 1,-2-12-4409,-48-15 1561,0-1 0,0 1 1,-1 1-1,1-1 0,-1 2 0,14 8 1,-13-8 303,0 1 0,0-1 0,1-1 1,17 6-1,30 10-2672,23 22 6081,0 0 605,-23-22-5657,-47-17 1661,-1 1 0,1 0-1,-1 0 1,16 11 0,19 9-555,-43-24-205</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2:13.341"/>
    </inkml:context>
    <inkml:brush xml:id="br0">
      <inkml:brushProperty name="width" value="0.025" units="cm"/>
      <inkml:brushProperty name="height" value="0.025" units="cm"/>
    </inkml:brush>
  </inkml:definitions>
  <inkml:trace contextRef="#ctx0" brushRef="#br0">1 1 6278,'0'0'4196,"80"74"-3876,-48-43-320,-6-5-32,-4-8 64,-4-3-480,-4 1-1698</inkml:trace>
  <inkml:trace contextRef="#ctx0" brushRef="#br0" timeOffset="1">570 634 10570,'0'0'3171,"52"59"-3587,-37-50 223,0-2-575,3 0-994,3 4-2146</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42:13.685"/>
    </inkml:context>
    <inkml:brush xml:id="br0">
      <inkml:brushProperty name="width" value="0.025" units="cm"/>
      <inkml:brushProperty name="height" value="0.025" units="cm"/>
    </inkml:brush>
  </inkml:definitions>
  <inkml:trace contextRef="#ctx0" brushRef="#br0">1 0 17360,'0'0'2819,"49"57"-2499,-31-36-256,-5-5 129,-2-7-65,-2-4-128,-3-5-737,-2 0-1697,1 0-1474</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19.431"/>
    </inkml:context>
    <inkml:brush xml:id="br0">
      <inkml:brushProperty name="width" value="0.025" units="cm"/>
      <inkml:brushProperty name="height" value="0.025" units="cm"/>
    </inkml:brush>
  </inkml:definitions>
  <inkml:trace contextRef="#ctx0" brushRef="#br0">11 84 17745,'2'9'2124,"-1"1"-1534,1-1 0,1 0 0,0 0 0,0 0 0,0 0 0,1 0-1,6 8 1,-9-15-505,0 0 0,0 0 0,1 0-1,-1 0 1,1 0 0,-1-1 0,1 1-1,0-1 1,0 1 0,0-1 0,0 0-1,0 1 1,0-1 0,0 0 0,0 0 0,0 0-1,0-1 1,1 1 0,-1-1 0,0 1-1,0-1 1,1 0 0,-1 1 0,0-1 0,1-1-1,-1 1 1,0 0 0,1 0 0,-1-1-1,0 1 1,0-1 0,1 0 0,-1 0-1,0 0 1,0 0 0,0 0 0,0 0 0,0 0-1,0-1 1,2-2 0,2-1 28,-1 0 0,1 0 0,-1 0 0,-1-1 1,1 0-1,-1 0 0,0-1 0,0 1 0,-1-1 0,4-8 1,-5 11-34,-1 0 1,1 0-1,-1-1 1,1 1-1,-1 0 1,-1-1 0,1 1-1,-1 0 1,1-1-1,-1 1 1,-1-1 0,1 1-1,0-1 1,-1 1-1,0 0 1,0-1 0,-1 1-1,-2-7 1,3 9-55,-1 0 0,0 0 1,1 0-1,-1 0 0,0 1 0,0-1 1,0 1-1,0-1 0,0 1 0,-1 0 0,1 0 1,0 0-1,-1 0 0,1 0 0,0 1 1,-1-1-1,1 0 0,-1 1 0,1 0 1,-1 0-1,1 0 0,-1 0 0,1 0 1,-1 0-1,1 1 0,-1-1 0,-1 1 1,-2 1-13,1-1 1,0 1-1,1-1 1,-1 1-1,0 1 1,0-1-1,1 1 1,0 0-1,-1 0 1,1 0-1,0 0 1,-3 5-1,0 2 26,0 1 0,1 0-1,0 0 1,1 1-1,1 0 1,0-1-1,0 2 1,1-1-1,1 0 1,0 1 0,0-1-1,1 1 1,1-1-1,0 1 1,1 0-1,4 19 1,-5-29-62,1-1 0,0 0 0,-1 1 0,1-1 0,0 0 0,0 1 0,0-1 0,1 0 0,-1 0 0,0 0 0,1 0 0,-1 0 0,1-1 0,0 1 0,0 0 0,-1-1 0,1 1 0,0-1 0,0 1 0,1-1 0,2 2 0,0-2-163,0 0 1,-1 0-1,1 0 0,0-1 1,-1 1-1,1-1 0,0 0 0,0 0 1,0-1-1,6-1 0,4-1-1007,0-2 0,0 1 0,0-2 0,-1 0 0,25-15 0,65-52-10077,-57 32 5119</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20.010"/>
    </inkml:context>
    <inkml:brush xml:id="br0">
      <inkml:brushProperty name="width" value="0.025" units="cm"/>
      <inkml:brushProperty name="height" value="0.025" units="cm"/>
    </inkml:brush>
  </inkml:definitions>
  <inkml:trace contextRef="#ctx0" brushRef="#br0">186 49 17617,'0'0'2028,"-13"4"1,4-2-1706,0 2 1,0-1 0,0 1-1,0 0 1,1 1-1,0 0 1,-1 0 0,2 1-1,-1 0 1,1 0-1,0 1 1,-12 13-1,10-6 332,1 0 0,0 0 0,-10 24 0,16-33-588,0-1 0,0 1 1,1 0-1,0 0 0,0-1 1,0 1-1,0 0 0,1 0 1,-1 0-1,2 0 0,-1 0 0,0 0 1,1 0-1,0 0 0,0-1 1,2 7-1,-2-9-67,1-1 1,-1 1-1,0-1 1,1 1-1,0-1 0,-1 0 1,1 0-1,0 0 0,-1 0 1,1 0-1,0 0 1,0 0-1,0 0 0,0-1 1,0 1-1,0-1 0,0 1 1,0-1-1,0 0 1,0 0-1,0 0 0,0 0 1,0 0-1,4-1 1,-1 0 7,1 1 0,-1-1 1,1-1-1,-1 1 1,0-1-1,1 0 1,-1 0-1,7-4 0,-1-3 16,-1 0 0,0-1 0,0 0 0,-1-1 0,-1 0 0,0 0 0,0-1 0,-1 0-1,0 0 1,-1-1 0,-1 1 0,0-1 0,0-1 0,-2 1 0,1-1 0,-2 1-1,0-1 1,1-26 0,-3 40-32,0-1 0,0 1 0,0-1 0,0 0 0,0 1 0,0-1 0,0 1 0,0-1 0,0 0 0,0 1 0,0-1 0,-1 1 0,1-1 0,0 1 0,0-1 0,0 1 0,-1-1 0,1 1 0,0-1 0,-1 1 0,1-1 0,-1 1 0,1-1-1,0 1 1,-1 0 0,1-1 0,-1 1 0,1 0 0,-1-1 0,1 1 0,-1 0 0,1 0 0,-1-1 0,1 1 0,-1 0 0,0 0 0,1 0 0,-1 0 0,1 0 0,-1 0 0,1 0 0,-1 0 0,0 0 0,1 0 0,-2 0 0,1 1-21,-1-1 0,0 1-1,0 0 1,1-1 0,-1 1 0,0 0 0,1 0 0,-1 0 0,0 0 0,1 1 0,0-1-1,-1 0 1,1 1 0,-2 1 0,-5 12 125,0 0-1,0 1 1,1 0 0,1 0 0,1 1-1,1-1 1,0 1 0,1 0-1,0 0 1,2 1 0,0-1-1,2 20 1,-1-37-90,0 1 0,0-1 1,0 1-1,0 0 0,0-1 0,0 1 0,0-1 1,0 1-1,1-1 0,-1 1 0,0-1 0,0 0 1,1 1-1,-1-1 0,0 1 0,1-1 1,-1 1-1,0-1 0,1 0 0,-1 1 0,0-1 1,1 0-1,-1 1 0,1-1 0,-1 0 0,1 0 1,-1 1-1,1-1 0,-1 0 0,1 0 0,-1 0 1,1 0-1,-1 0 0,1 0 0,0 0 1,22-8 135,15-24 133,-13 1-102,31-50 0,-37 51-184,1 0 1,33-35 0,-53 65 7,1-1 1,-1 1 0,0 0 0,0-1 0,1 1 0,-1 0-1,0-1 1,1 1 0,-1 0 0,0 0 0,1-1 0,-1 1-1,1 0 1,-1 0 0,0 0 0,1-1 0,-1 1 0,1 0 0,-1 0-1,1 0 1,-1 0 0,0 0 0,1 0 0,-1 0 0,1 0-1,-1 0 1,1 0 0,-1 0 0,0 0 0,1 0 0,-1 1-1,1-1 1,-1 0 0,1 0 0,-1 0 0,0 1 0,1-1 0,-1 0-1,0 0 1,1 1 0,-1-1 0,0 0 0,1 1 0,-1-1-1,0 0 1,0 1 0,1-1 0,-1 0 0,0 1 0,0-1-1,0 1 1,1-1 0,-1 1 0,0-1 0,0 0 0,0 1 0,0-1-1,0 1 1,0-1 0,0 1 0,0-1 0,0 0 0,0 1-1,0 0 1,3 40 222,-3-34-187,0 9-4,0-9-5,0 0 0,0 0 0,1 0 0,0 0 0,0 0 0,1 0 0,-1-1 0,5 10 0,-6-15-16,1-1 0,-1 1 0,0-1 0,1 1 0,-1-1 0,1 1 0,-1-1 0,1 1 1,-1-1-1,1 0 0,-1 1 0,1-1 0,0 0 0,-1 0 0,1 1 0,-1-1 0,1 0 0,0 0 0,-1 0 0,1 0 0,0 1 0,-1-1 0,1 0 0,0 0 0,-1-1 0,1 1 0,0 0 0,-1 0 0,1 0 0,-1 0 0,1 0 0,0-1 0,-1 1 0,1 0 0,-1-1 0,1 1 1,0 0-1,-1-1 0,1 1 0,-1 0 0,1-1 0,-1 1 0,1-2 0,21-22 143,-21 23-143,17-24 29,-4 5-172,1 1 0,1 0 1,25-23-1,-40 41 102,0 0 0,-1 1 0,1-1-1,0 0 1,0 0 0,0 1 0,0-1 0,0 1 0,1-1 0,-1 1 0,0-1 0,0 1-1,0 0 1,0-1 0,1 1 0,-1 0 0,0 0 0,2 0 0,-2 0 31,-1 0 1,1 1 0,0-1-1,-1 1 1,1-1 0,-1 0-1,1 1 1,-1-1 0,1 1-1,-1-1 1,1 1 0,-1 0-1,0-1 1,1 1 0,-1-1-1,0 1 1,1 0 0,-1-1-1,0 1 1,0 0-1,1-1 1,-1 1 0,0 1-1,0 53 649,-2-36-504,2 14 460,0-11-2038,0-12-4844,0-27-810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20.788"/>
    </inkml:context>
    <inkml:brush xml:id="br0">
      <inkml:brushProperty name="width" value="0.025" units="cm"/>
      <inkml:brushProperty name="height" value="0.025" units="cm"/>
    </inkml:brush>
  </inkml:definitions>
  <inkml:trace contextRef="#ctx0" brushRef="#br0">248 103 15535,'0'0'2466,"0"-10"6,1-1-1519,1-33 1372,-7 16 2052,5 27-4241,-1 0 1,1 0 0,-1 1-1,0-1 1,0 0-1,0 1 1,1-1-1,-1 1 1,0-1-1,0 1 1,0-1-1,0 1 1,0 0 0,0 0-1,0-1 1,0 1-1,0 0 1,0 0-1,0 0 1,1 0-1,-1 0 1,0 0-1,0 0 1,0 0 0,-2 1-1,-26 6 665,13 1-779,1 1 0,-1 1 0,2 1 0,-1 0 1,2 1-1,-1 0 0,2 1 0,0 1 0,0 0 0,1 0 1,1 1-1,-11 21 0,10 1-22,11-37 0,0 1 0,0 0 0,0 0 0,0 0 0,0 0 0,0-1 0,0 1 0,1 0 0,-1 0 0,0 0 0,1-1 0,-1 1 0,1 0 0,-1 0 0,0-1 0,1 1 0,0 0 0,-1-1 0,1 1 0,-1-1 0,1 1 0,0-1 0,-1 1 0,1-1 0,0 1 0,0-1 0,-1 1 0,1-1 0,0 0 0,0 0 0,0 1 0,-1-1 0,1 0 0,0 0 0,0 0 0,0 0 0,0 0 0,1 0 0,15-1-101,1 0 0,0-1 0,-1-1 1,0-1-1,0 0 0,31-13 0,-34 11 11,1 0 1,-1 2-1,1-1 0,0 2 1,0 0-1,0 1 0,0 1 1,1 0-1,-1 1 0,17 1 1,-30 0 99,0-1-1,-1 1 1,1-1 0,0 1 0,-1-1-1,1 1 1,-1 0 0,1 0 0,-1 0-1,1 0 1,-1 0 0,1 0 0,-1 0-1,0 0 1,0 1 0,0-1 0,0 0 0,0 1-1,0-1 1,0 1 0,1 3 0,0-1 48,-1 0 1,0 0 0,0 0 0,-1 0-1,1 0 1,-1 0 0,0 0-1,0 0 1,-1 6 0,0-2 40,-1 0 0,0 1 0,0-1-1,0 0 1,-1 0 0,-1 0 0,1 0 0,-9 12 0,8-14-99,-1-1 0,0 0 0,0 0 0,0-1 0,-1 1 0,1-1 0,-1 0 0,0-1 0,0 1 0,0-1 0,-1 0 0,1-1 0,-1 0 0,0 0 0,1 0 0,-1-1 0,0 0 0,0 0 0,0 0 0,0-1 0,0-1 0,0 1 0,0-1 0,-10-2 0,15 2-56,0 1-1,0-1 1,0 0 0,0 0 0,1 1-1,-1-1 1,0 0 0,1-1 0,-1 1-1,1 0 1,-1 0 0,1-1 0,0 1-1,-1-1 1,1 1 0,0-1 0,0 0-1,0 1 1,0-1 0,0 0 0,1 0-1,-1 0 1,0 1 0,1-1 0,-1 0-1,1 0 1,0 0 0,0 0 0,0 0-1,0 0 1,0 0 0,1-4 0,-1 2-185,1 1 0,0-1 1,0 0-1,1 0 0,-1 1 1,1-1-1,0 1 0,0-1 1,0 1-1,0 0 0,1-1 1,-1 1-1,1 1 1,0-1-1,5-4 0,57-33-9448,-29 20 3144</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21.504"/>
    </inkml:context>
    <inkml:brush xml:id="br0">
      <inkml:brushProperty name="width" value="0.025" units="cm"/>
      <inkml:brushProperty name="height" value="0.025" units="cm"/>
    </inkml:brush>
  </inkml:definitions>
  <inkml:trace contextRef="#ctx0" brushRef="#br0">59 247 17585,'0'0'11675,"-9"1"-10811,7 0-828,0-1 0,0 0 0,-1 0 0,1 1-1,0-1 1,0 1 0,0-1 0,0 1-1,0 0 1,1 0 0,-1 0 0,0 0-1,0 0 1,0 1 0,1-1 0,-1 0-1,1 1 1,-3 1 0,2 2 22,1-1 1,-1 0 0,1 1-1,0-1 1,0 1-1,0-1 1,1 1 0,-1-1-1,1 1 1,0 5-1,0 9 196,-1-8-128,0-1 1,1 1 0,1 0 0,0-1 0,4 17 0,-5-25-122,0-1 0,1 1 0,0-1 0,-1 1 0,1-1 0,0 1 0,0-1 1,0 1-1,0-1 0,0 0 0,0 0 0,0 0 0,0 1 0,1-1 0,-1 0 0,0 0 0,1-1 0,-1 1 0,1 0 1,-1 0-1,1-1 0,-1 1 0,1-1 0,-1 1 0,1-1 0,0 0 0,-1 1 0,1-1 0,-1 0 0,1 0 1,0 0-1,-1 0 0,1-1 0,0 1 0,-1 0 0,1-1 0,-1 1 0,1-1 0,-1 1 0,1-1 0,-1 0 0,3-1 1,3-2-12,-1 0 1,1 0 0,-1 0-1,0-1 1,-1 0 0,1 0-1,-1 0 1,0-1 0,0 0-1,-1 0 1,0 0 0,7-12-1,-2 0-19,0-1-1,-1 1 1,8-32 0,-15 46 24,7-23-30,-8 35-25,0 39 10,1-35 42,0 0 0,1-1 0,1 1 0,0-1 0,1 1 0,0-1 0,7 15 0,-10-24-1,1 0 1,-1 0-1,1 0 0,-1 0 1,1 0-1,0 0 1,-1 0-1,1-1 1,0 1-1,0-1 1,0 1-1,0-1 1,1 0-1,-1 1 0,0-1 1,5 1-1,-5-2 4,1 0 1,0 0-1,0 0 0,0 0 0,-1 0 0,1-1 0,0 1 0,0-1 0,-1 0 0,1 0 0,-1 0 0,1 0 0,-1 0 0,1-1 0,-1 1 0,1-1 0,-1 1 0,4-4 0,1-2-21,0-1 0,0 1 0,0-1-1,-1 0 1,0-1 0,-1 0 0,0 0 0,0 0 0,-1 0-1,6-18 1,-9 22 24,0 0-1,1 0 1,-2-1-1,1 1 1,-1 0-1,0 0 1,0-1-1,0 1 1,0 0-1,-2-7 1,1 9 11,0 1 0,0-1 0,-1 0 0,1 0 0,0 0 0,-1 1 0,0-1 0,0 1 0,1-1 1,-1 1-1,-1 0 0,1 0 0,0 0 0,0 0 0,-1 0 0,1 0 0,-1 1 0,-4-3 1,4 3-19,1 0 0,-1 0 1,0 0-1,0 0 1,0 0-1,0 0 1,0 1-1,0 0 1,0-1-1,0 1 1,0 0-1,0 1 1,0-1-1,0 0 1,-4 2-1,6-1 0,-1-1 0,1 1-1,-1 0 1,1-1 0,0 1 0,-1 0-1,1 0 1,0 0 0,0 0 0,0 0-1,0 0 1,0 0 0,0 1 0,0-1-1,0 0 1,0 0 0,0 1 0,1-1 0,-1 1-1,1-1 1,-1 1 0,1-1 0,-1 1-1,1-1 1,0 1 0,0-1 0,0 1-1,0-1 1,0 1 0,0 1 0,1-2 6,-1 0 1,1 0 0,0-1-1,0 1 1,0 0 0,0-1-1,-1 1 1,1 0 0,0-1-1,0 1 1,0-1 0,0 1 0,0-1-1,0 0 1,0 1 0,0-1-1,1 0 1,-1 0 0,0 0-1,0 1 1,0-1 0,0 0-1,0-1 1,0 1 0,2 0-1,33-3 46,-9-3-42,-1-1 0,0-1-1,0-2 1,-1 0 0,0-2-1,0-1 1,32-22 0,-52 32 5,-1-1 1,1 1-1,0-1 0,-1 1 1,0-1-1,0-1 1,0 1-1,-1-1 1,1 1-1,-1-1 0,0 0 1,-1 0-1,1 0 1,-1 0-1,0-1 1,0 1-1,0-1 0,-1 1 1,0-1-1,1-10 1,-2 16-9,0-1 0,0 1 0,0-1 0,0 1 0,0-1 0,0 1 0,0-1 0,0 1 0,-1 0 0,1-1 0,0 1 0,0-1 0,0 1 0,0-1 0,-1 1 0,1 0 0,0-1 0,0 1 0,-1-1 0,1 1 0,0 0 0,-1-1 0,1 1 0,0 0 0,-1 0 0,1-1 0,-1 1 1,1 0-1,0 0 0,-1-1 0,1 1 0,-1 0 0,0 0 0,-19 4 129,-15 19 53,27-13-184,1 1 0,0-1 0,1 2 0,1-1 0,0 0 0,0 1 0,1 0 0,0 0 0,1 1 0,1-1 0,0 0 0,1 1 0,0 0 0,0-1 0,2 1 0,3 24 0,-4-34-29,1 0 1,0 0-1,0 1 1,1-1-1,-1 0 1,1 0-1,-1 0 1,1 0-1,0 0 0,0-1 1,0 1-1,0-1 1,1 1-1,-1-1 1,1 0-1,-1 0 1,1 0-1,3 2 0,0-1-108,-1-1-1,1 0 0,0 0 0,-1 0 0,1-1 0,0 0 0,0 0 0,0-1 0,10 1 0,-2-2-282,0 0 0,0-1 0,-1-1 0,1 0 0,-1-1 0,0 0 1,0-1-1,15-8 0,-13 5-2707,-1-2 0,0 0 0,22-20 0,-2-5-9637</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21.848"/>
    </inkml:context>
    <inkml:brush xml:id="br0">
      <inkml:brushProperty name="width" value="0.025" units="cm"/>
      <inkml:brushProperty name="height" value="0.025" units="cm"/>
    </inkml:brush>
  </inkml:definitions>
  <inkml:trace contextRef="#ctx0" brushRef="#br0">151 239 17296,'0'0'4031,"-11"3"-935,2-1-2717,1 1 0,1 0-1,-1 0 1,0 1 0,1 0 0,0 1-1,0 0 1,0 0 0,1 0 0,-1 1-1,1 0 1,0 0 0,1 0 0,0 1-1,0 0 1,0 0 0,1 0 0,-7 16-1,9-20-313,0 1 0,1 1 0,-1-1 0,1 0 0,0 0 0,0 0 0,0 1 0,1-1-1,-1 0 1,1 1 0,0-1 0,1 0 0,-1 1 0,2 6 0,-1-9-64,0 0 1,1 0-1,-1-1 0,0 1 1,1 0-1,-1 0 0,1-1 1,-1 1-1,1-1 1,0 0-1,0 1 0,0-1 1,0 0-1,0 0 0,0 0 1,0 0-1,0-1 0,0 1 1,0 0-1,0-1 0,0 0 1,1 1-1,-1-1 0,0 0 1,0 0-1,0 0 0,1 0 1,-1-1-1,3 0 1,3 0 1,1-1 1,0-1-1,-1 1 0,0-1 1,1-1-1,-1 0 1,0 0-1,-1 0 1,1-1-1,-1 0 1,0-1-1,0 0 1,-1 0-1,1 0 1,-1-1-1,-1 1 1,7-11-1,4-5 11,-2-1 1,0 0-1,-2-1 0,15-39 0,-18 39-14,-2-1 0,0-1 0,-2 1 0,0-1 0,1-51 0,-6 77 0,0 0 0,0 0 0,0 0 0,0 0 0,0 0 0,-1 0 0,1 0 0,0 0 0,0 0 0,0 0 0,0 0 0,0 0 0,0 0 0,0 0 0,0 0 0,0 0 0,0 0 0,0 0 0,0 0 0,-1 0 0,1 0 0,0-1 0,0 1 0,0 0 0,0 0 0,0 0 0,0 0 0,0 0 0,0 0 0,0 0 0,0 0 0,0 0 0,0 0 0,0 0 0,0 0 0,0 0 0,0 0 0,0 0 0,0-1 0,0 1 0,0 0 0,0 0 0,0 0 0,0 0 0,0 0 0,0 0 0,0 0 0,0 0 0,0 0 0,0 0 0,0-1 0,-6 13 0,-4 18 0,4-5-194,1 0 1,1 0-1,1 1 1,1-1-1,3 39 1,-1-57 24,1 1 1,1 0-1,-1-1 1,1 1-1,1-1 1,-1 0-1,1 0 0,1 0 1,7 13-1,-8-16 23,0 0 0,0-1 0,1 1 0,-1-1 0,1 0-1,0 0 1,0 0 0,0-1 0,0 1 0,1-1 0,-1 0 0,1 0-1,-1 0 1,1-1 0,0 0 0,0 0 0,5 1 0,20-1-7830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13.013"/>
    </inkml:context>
    <inkml:brush xml:id="br0">
      <inkml:brushProperty name="width" value="0.025" units="cm"/>
      <inkml:brushProperty name="height" value="0.025" units="cm"/>
    </inkml:brush>
  </inkml:definitions>
  <inkml:trace contextRef="#ctx0" brushRef="#br0">174 118 18930,'0'0'2530,"-8"-11"-85,-24-32-80,31 42-2313,0-1 0,0 1 0,0 0 0,0 0 0,0 0 0,0 0 0,0 0 0,0 0 0,-1 0 0,1 0 0,0 0 0,-1 0 0,1 1 0,-1-1 0,1 0 0,-1 1 0,1 0 0,-1-1 0,1 1 0,-1 0-1,1 0 1,-1-1 0,0 1 0,1 1 0,-1-1 0,1 0 0,-1 0 0,1 0 0,-1 1 0,1-1 0,-1 1 0,1-1 0,-1 1 0,1 0 0,-1 0 0,1-1 0,-2 3 0,-2 1-49,1 0-1,1 1 1,-1-1 0,1 1 0,-1 0-1,1 0 1,-4 9 0,-3 12-25,2-1 1,0 1 0,2 0-1,1 1 1,0-1 0,2 1-1,1 43 1,2-68 7,0 1 1,0-1-1,0 0 1,0 1-1,1-1 0,-1 0 1,1 1-1,-1-1 1,1 0-1,0 0 1,0 1-1,0-1 0,0 0 1,0 0-1,0 0 1,1 0-1,-1 0 0,3 2 1,-3-3 31,1-1 0,-1 1 0,1 0 1,-1-1-1,1 0 0,0 1 0,-1-1 0,1 0 0,0 1 1,-1-1-1,1 0 0,-1 0 0,1-1 0,0 1 1,-1 0-1,1 0 0,0-1 0,-1 1 0,1-1 0,-1 1 1,1-1-1,-1 0 0,1 0 0,-1 1 0,0-1 0,1 0 1,1-2-1,5-3 238,-1-1 0,0 0 0,0 0 0,0-1 0,-1 1 0,0-2 0,-1 1 0,7-14 0,33-76 675,-34 70-1074,-1-1-1,-2 0 1,0 0 0,-2 0 0,3-39-1,-18 178-616,5-75 118,1 0 1,3 51-1,0-84 437,0 1-1,0-1 1,0 0-1,0 0 1,1 1-1,-1-1 1,1 0-1,0 0 0,-1 0 1,1 0-1,0 0 1,0 0-1,1 0 1,-1 0-1,0 0 1,1 0-1,-1 0 1,1-1-1,-1 1 1,1-1-1,0 1 1,-1-1-1,1 1 1,0-1-1,0 0 0,0 0 1,0 0-1,0 0 1,1 0-1,-1-1 1,0 1-1,0-1 1,0 1-1,1-1 1,-1 0-1,3 0 1,1 0-307,-1-1 0,1 0 0,-1 0 0,1 0 0,-1-1 0,1 0 0,-1 0 0,0 0 0,0-1 1,0 1-1,0-1 0,-1 0 0,8-6 0,1-4-796,0 0 0,-1-1 0,-1 0 0,18-28 0,5-19-3304</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13.386"/>
    </inkml:context>
    <inkml:brush xml:id="br0">
      <inkml:brushProperty name="width" value="0.025" units="cm"/>
      <inkml:brushProperty name="height" value="0.025" units="cm"/>
    </inkml:brush>
  </inkml:definitions>
  <inkml:trace contextRef="#ctx0" brushRef="#br0">77 376 5125,'0'-23'1328,"-4"-122"1308,2 126-1562,-1 0-1,0 1 0,-1-1 1,-1 1-1,-12-28 0,8 36 1510,3 17-485,0 21-543,-5 70 3,5 197 1,6-283-1516,1 1 0,1-1 0,0 0 0,1 1 0,0-1 0,6 16 0,-8-26-39,0 1 1,1 0 0,-1-1 0,0 1 0,1-1-1,-1 0 1,1 1 0,0-1 0,0 0 0,0 0 0,0 0-1,0 0 1,0 0 0,0-1 0,1 1 0,-1-1 0,1 1-1,-1-1 1,1 0 0,0 0 0,-1 0 0,1 0 0,0 0-1,0-1 1,-1 0 0,1 1 0,0-1 0,0 0 0,0 0-1,0 0 1,-1-1 0,1 1 0,5-2 0,-4 0-25,1 0 0,-1 0 0,1 0 0,-1-1 0,0 0 0,0 0 0,0 0-1,0 0 1,-1-1 0,1 1 0,-1-1 0,0 0 0,0 0 0,0 0 0,-1 0 0,1-1 0,1-5 0,5-10-319,-1 0 0,9-34 0,-4-7 215,-3-1 0,-3 0-1,0-87 1,-1 11 1369,-8 384 3234,0-193-3889,0-1 324,5 65 0,-2-103-821,1 1-1,1-1 0,0 0 1,0-1-1,2 1 0,0 0 0,0-1 1,1 0-1,11 17 0,-13-25-54,-1-1-1,1 0 1,0 0-1,0 0 1,1-1-1,-1 0 1,1 0-1,0 0 1,0 0-1,0-1 1,0 1-1,8 1 1,-10-3-250,0 0 1,-1 0-1,1-1 0,0 0 1,0 1-1,0-1 1,0 0-1,0-1 0,0 1 1,6-2-1,-7 2-286,-1-1-1,1 0 1,0 0-1,0 1 1,-1-1-1,1 0 1,-1-1-1,1 1 1,-1 0-1,1 0 1,-1-1-1,0 1 0,1-1 1,-1 1-1,0-1 1,0 1-1,0-1 1,0-2-1,8-22-13711</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15.683"/>
    </inkml:context>
    <inkml:brush xml:id="br0">
      <inkml:brushProperty name="width" value="0.025" units="cm"/>
      <inkml:brushProperty name="height" value="0.025" units="cm"/>
    </inkml:brush>
  </inkml:definitions>
  <inkml:trace contextRef="#ctx0" brushRef="#br0">269 39 20563,'-8'-6'1922,"1"1"-1300,-1 1-1,1 0 0,-1 0 0,0 1 1,0-1-1,-11-1 0,15 4-434,-1 0-1,1 0 0,-1 1 1,0-1-1,1 1 0,-1 0 1,0 1-1,1-1 0,-1 1 0,1 0 1,-1 0-1,1 0 0,-1 1 1,1-1-1,0 1 0,-6 3 1,2 1-143,1 0 0,-1 1 0,1-1 0,0 1 0,1 1 0,-1-1 0,2 1 0,-1 0 0,1 0 0,0 1 0,1 0 0,-7 16 0,6-10-52,0 0 0,2 0 0,-1 1 0,2-1-1,0 1 1,1 0 0,0 19 0,1-33 0,0 0 1,0 0-1,1 0 0,-1 0 1,0 0-1,1 0 1,-1 0-1,1 0 1,0 0-1,0 0 0,0-1 1,-1 1-1,2 0 1,-1 0-1,0-1 0,0 1 1,0-1-1,1 1 1,-1-1-1,1 1 0,-1-1 1,1 0-1,0 0 1,0 0-1,-1 0 0,1 0 1,0 0-1,0 0 1,0-1-1,0 1 0,0-1 1,0 1-1,0-1 1,0 0-1,0 0 0,0 0 1,0 0-1,0 0 1,0 0-1,0 0 1,2-1-1,4 0-22,0-1 1,0 0-1,0 0 1,-1-1-1,1 0 1,-1 0-1,1-1 1,-1 0-1,8-6 1,-2 0 25,0-1 0,-1-1 0,0 0 0,-1-1-1,0 0 1,-1-1 0,0 0 0,-1-1 0,-1 0 0,-1 0 0,0-1 0,9-31 0,-21 70-62,1 0 0,0 1 0,2-1 0,0 1-1,3 33 1,19 121 121,-5-93 393,-5 1 1,0 107-1,-11-184-356,0 0 0,0 0 0,-1 0 1,0-1-1,0 1 0,-1 0 0,0-1 0,-1 1 0,0-1 0,0 0 0,-8 10 0,10-15-69,0 0 0,0-1-1,0 1 1,0-1 0,0 0-1,-1 0 1,1 0 0,-1 0-1,0 0 1,1 0 0,-1-1-1,0 1 1,0-1 0,0 0 0,0 0-1,0 0 1,0 0 0,0-1-1,-1 1 1,1-1 0,0 1-1,0-1 1,-1 0 0,1-1-1,0 1 1,0-1 0,0 1 0,0-1-1,-1 0 1,1 0 0,0 0-1,0 0 1,1-1 0,-1 1-1,-4-4 1,-2-1-23,1-1 0,0 0 0,0 0 0,1-1 0,0 0 0,0-1 0,1 1 0,0-1 0,-7-16 0,-38-91 0,50 113 0,-11-27-347,2 0 1,-12-62-1,20 85 207,1-1 0,0 0 0,0 1 0,1-1 0,0 0 0,0 0 0,1 0 0,0 1 0,0-1 0,1 0 0,0 1 0,0-1 0,1 1 0,-1 0-1,2 0 1,-1 0 0,9-12 0,0 7-1616,1 1 0,0 1-1,0 0 1,24-12 0,16-9-4992</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16.027"/>
    </inkml:context>
    <inkml:brush xml:id="br0">
      <inkml:brushProperty name="width" value="0.025" units="cm"/>
      <inkml:brushProperty name="height" value="0.025" units="cm"/>
    </inkml:brush>
  </inkml:definitions>
  <inkml:trace contextRef="#ctx0" brushRef="#br0">241 44 21012,'-10'-1'1585,"3"0"-1427,-1 0 161,0 0-1,0 0 0,0 1 0,0 0 0,0 0 0,0 1 1,0 0-1,0 0 0,0 1 0,1 0 0,-1 0 0,0 1 1,-8 4-1,8-1-175,-1 1 1,1 0 0,1 0-1,-1 0 1,1 1 0,0 0-1,1 1 1,0 0 0,1 0-1,-1 0 1,2 0 0,-1 1-1,1 0 1,1 0 0,0 0-1,0 0 1,1 0-1,0 1 1,1-1 0,0 1-1,2 17 1,-1-26-126,0 0 0,0 0 0,0 0 0,0 0 0,1 0 0,-1 0-1,1 0 1,-1 0 0,1 0 0,0 0 0,0-1 0,-1 1 0,1 0 0,1-1 0,-1 1 0,0 0 0,0-1 0,1 0-1,-1 1 1,0-1 0,1 0 0,0 1 0,1 0 0,0-1 17,0 0 0,0 0 0,0-1-1,0 1 1,0-1 0,0 1 0,0-1 0,0 0-1,0 0 1,0 0 0,0-1 0,0 1 0,4-2 0,3-1 70,0 0 0,-1 0 0,1-1 0,-1-1 0,0 1 0,-1-1 0,1-1 0,8-6 0,-7 2-61,-1 1-1,0-1 0,0-1 1,-1 0-1,0 0 0,-1 0 1,8-17-1,-11 20-29,-1 1-1,0-1 0,-1 0 1,0 0-1,0-1 0,0 1 1,-1 0-1,0-1 0,-1 1 1,0 0-1,0-1 0,-1 1 1,-2-9-1,2 14-105,0 0 0,0 1 0,0-1 0,-1 0 1,1 1-1,-1-1 0,0 1 0,0 0 0,0-1 0,0 1 0,0 0 0,0 0 1,0 0-1,-1 1 0,1-1 0,-1 0 0,1 1 0,-1 0 0,0-1 0,0 1 0,1 0 1,-1 1-1,0-1 0,0 0 0,0 1 0,0 0 0,0-1 0,0 1 0,0 0 1,0 1-1,0-1 0,0 0 0,0 1 0,0 0 0,0 0 0,1 0 0,-1 0 0,0 0 1,0 0-1,1 1 0,-1-1 0,1 1 0,-1 0 0,1-1 0,0 1 0,0 1 1,0-1-1,0 0 0,0 0 0,0 1 0,-2 4 0,1-2-359,2 0 0,-1 1 0,0-1 0,1 0 0,0 1 0,0-1 0,1 1-1,0-1 1,0 1 0,0 7 0,1-11 53,-1 1-1,0-1 1,1 0-1,0 0 1,-1 0-1,1 0 1,0 0 0,0 0-1,0 0 1,0 0-1,0 0 1,1-1-1,-1 1 1,0 0-1,1-1 1,-1 1 0,1-1-1,0 0 1,-1 1-1,1-1 1,0 0-1,0 0 1,0 0-1,0 0 1,0 0 0,0-1-1,0 1 1,4 0-1,24 1-8959</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27.448"/>
    </inkml:context>
    <inkml:brush xml:id="br0">
      <inkml:brushProperty name="width" value="0.025" units="cm"/>
      <inkml:brushProperty name="height" value="0.025" units="cm"/>
    </inkml:brush>
  </inkml:definitions>
  <inkml:trace contextRef="#ctx0" brushRef="#br0">3 181 18706,'0'0'11301,"9"-2"-10511,21-7-515,0-1 1,38-18-1,-56 23-266,-1-1 0,1-1 1,-1 0-1,0 0 0,-1-1 0,0-1 1,0 1-1,-1-2 0,10-10 0,-18 19-11,-1 0-1,1 0 0,0 0 0,0 0 0,0 0 0,0 0 0,-1 0 1,1 0-1,-1 0 0,1 0 0,-1 0 0,1-1 0,-1 1 1,1 0-1,-1 0 0,0-1 0,0 1 0,0 0 0,0 0 1,0-1-1,0 1 0,0 0 0,0 0 0,0-1 0,-1 1 1,1 0-1,0 0 0,-1-1 0,0 0 0,-1 0-5,1 1-1,-1 0 0,0 0 1,0 1-1,0-1 0,0 0 1,0 1-1,0-1 1,0 1-1,0-1 0,0 1 1,0 0-1,0 0 0,0 0 1,0 0-1,-2 1 0,-7 0 12,0 0-1,0 1 0,0 1 0,0 0 0,-18 7 0,16-2 94,0 0-1,1 1 0,-1 1 1,2 0-1,-1 0 0,-9 13 1,16-18-53,0 1 0,0 1 0,1-1 0,0 1 0,0 0 0,0 0 0,1 0 0,0 0 1,1 0-1,-1 1 0,1 0 0,1-1 0,-2 13 0,3-17-66,1-1 0,-1 1 0,1 0 0,0-1 1,0 1-1,0-1 0,0 1 0,0-1 0,0 0 0,1 1 0,-1-1 0,1 0 1,0 0-1,0 0 0,-1 0 0,1 0 0,0 0 0,1-1 0,-1 1 0,0-1 1,0 1-1,1-1 0,-1 0 0,1 0 0,-1 0 0,1 0 0,-1 0 0,1-1 1,-1 1-1,6 0 0,10 2-529,1-1 1,-1 0 0,23-2 0,-37 0 347,53-1-5043,2-6-5190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16.385"/>
    </inkml:context>
    <inkml:brush xml:id="br0">
      <inkml:brushProperty name="width" value="0.025" units="cm"/>
      <inkml:brushProperty name="height" value="0.025" units="cm"/>
    </inkml:brush>
  </inkml:definitions>
  <inkml:trace contextRef="#ctx0" brushRef="#br0">137 18 16367,'0'0'6850,"-9"2"-4704,4 0-1954,-1-1 1,1 2-1,0-1 0,0 0 1,0 1-1,0 0 1,1 0-1,-1 0 0,1 1 1,-1 0-1,1 0 1,1 0-1,-1 0 1,0 0-1,1 1 0,0 0 1,0-1-1,0 1 1,1 0-1,0 1 1,-3 6-1,-1 1-20,0 1 1,0 0-1,2 0 1,0 0-1,0 0 1,1 1-1,1-1 0,1 1 1,-1 19-1,2-32-166,0-1 0,0 0-1,0 1 1,1-1-1,-1 0 1,0 1 0,0-1-1,1 0 1,-1 1 0,1-1-1,-1 0 1,1 0-1,0 0 1,-1 1 0,1-1-1,0 0 1,0 0 0,0 0-1,0 0 1,0 0-1,0-1 1,0 1 0,0 0-1,0 0 1,0 0 0,0-1-1,1 1 1,-1-1 0,0 1-1,0-1 1,1 0-1,-1 1 1,0-1 0,1 0-1,-1 0 1,0 0 0,1 0-1,-1 0 1,0 0-1,1 0 1,-1 0 0,0 0-1,1-1 1,-1 1 0,3-2-1,1 1 15,0-1 0,1 0 0,-1-1 0,0 1 0,0-1 0,0 0 0,-1 0 0,1-1 0,7-7 0,-5 2 24,0 0-1,-1-1 0,0 1 1,0-1-1,-1-1 0,0 1 1,-1-1-1,-1 0 0,1 0 0,-2 0 1,1 0-1,-2 0 0,1-1 1,-2 1-1,1-1 0,-2 1 0,-2-23 1,2 31-102,1 1 0,-1-1 0,0 1 0,0-1 0,0 1 0,0-1 0,0 1 0,0 0 0,-1 0 0,1-1 0,-1 1 0,0 0 0,1 1 0,-1-1 0,0 0 0,0 0 0,0 1 0,0-1 0,-1 1 0,1 0 0,0-1 0,0 1 0,-1 0 1,1 0-1,-1 1 0,1-1 0,-1 0 0,1 1 0,-1 0 0,0-1 0,1 1 0,-1 0 0,1 0 0,-1 1 0,0-1 0,1 1 0,-1-1 0,1 1 0,-1 0 0,1-1 0,0 1 0,-1 1 0,1-1 0,0 0 0,-1 1 0,1-1 0,0 1 0,0-1 0,0 1 0,1 0 0,-1 0 0,0 0 0,1 0 0,-1 0 0,1 0 0,-1 0 0,1 1 0,0-1 1,0 1-1,0-1 0,0 0 0,1 1 0,-1 5 0,0-6-164,0 1 1,1-1-1,0 1 1,-1-1-1,1 1 1,0-1-1,1 1 1,-1-1 0,0 1-1,1-1 1,-1 1-1,1-1 1,0 1-1,0-1 1,0 1-1,0-1 1,0 0 0,0 0-1,1 0 1,-1 0-1,1 0 1,-1 0-1,1 0 1,0 0-1,3 2 1,0-1-758,-1-1-1,1 0 1,1 0 0,-1-1-1,0 1 1,0-1 0,1 0-1,-1 0 1,0-1-1,1 1 1,6-2 0,29 1-10360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16.727"/>
    </inkml:context>
    <inkml:brush xml:id="br0">
      <inkml:brushProperty name="width" value="0.025" units="cm"/>
      <inkml:brushProperty name="height" value="0.025" units="cm"/>
    </inkml:brush>
  </inkml:definitions>
  <inkml:trace contextRef="#ctx0" brushRef="#br0">157 292 15631,'0'0'2365,"-10"-2"-465,7 2-1697,-1-1-1,0 1 1,0 0-1,1 0 1,-1 0-1,0 1 1,0-1-1,1 1 1,-1 0-1,0 0 1,1 0-1,-1 0 1,1 1-1,-1-1 1,1 1-1,0 0 1,0 0-1,0 0 1,0 1-1,0-1 1,0 1-1,0-1 1,1 1-1,0 0 1,-1 0-1,1 0 1,0 1-1,0-1 1,-1 5-1,-7 8 387,2 1 1,0 0-1,-8 27 0,14-37-485,0 1 0,0-1 0,1 0-1,0 0 1,0 1 0,0-1 0,1 0 0,1 1 0,-1-1 0,1 1 0,3 13 0,-3-19-101,0-1 1,0 1 0,0 0-1,0-1 1,0 1 0,1 0-1,-1-1 1,0 1 0,1-1-1,-1 0 1,1 1 0,0-1-1,-1 0 1,1 0 0,0 0-1,0 0 1,0 0 0,-1-1-1,1 1 1,0-1 0,0 1-1,0-1 1,0 1 0,0-1-1,0 0 1,0 0 0,0 0-1,0 0 1,4-1 0,0 0 4,0 0 0,-1 0 0,1 0 0,-1-1 1,1 0-1,-1 0 0,0 0 0,0-1 1,7-5-1,3-4 18,-2 0 0,0-1 1,0-1-1,-2 0 0,1-1 1,-2 0-1,0 0 0,-1-1 0,0-1 1,-2 1-1,8-23 0,-5 8 65,-1-1 0,-1 0-1,-2-1 1,-2 1 0,2-47-1,-6 76-81,0-8 14,0-1 0,0 1 1,-2 0-1,-1-13 0,2 22-21,1 1 1,0-1-1,0 1 0,-1-1 0,1 1 1,-1-1-1,1 1 0,-1 0 0,0-1 0,1 1 1,-1 0-1,0-1 0,0 1 0,0 0 0,0 0 1,0 0-1,0 0 0,-1 0 0,1 0 1,0 0-1,0 0 0,-1 0 0,1 1 0,0-1 1,-1 0-1,1 1 0,-1-1 0,1 1 0,-1 0 1,1-1-1,-1 1 0,1 0 0,-1 0 1,1 0-1,-1 0 0,1 0 0,-1 0 0,1 1 1,-3 0-1,0 0 32,1 1 1,-1 1-1,1-1 1,-1 1 0,1-1-1,0 1 1,0 0-1,0 0 1,0 0-1,1 0 1,-1 1-1,1-1 1,0 1 0,0-1-1,0 1 1,0 0-1,1 0 1,-2 6-1,-4 12 215,-9 44-1,12-45-140,1-1 1,1 1 0,1 0-1,0 0 1,2 0-1,4 31 1,-3-45-148,-1 0 1,1-1 0,-1 0 0,2 1-1,-1-1 1,1 0 0,0 0-1,0 0 1,1 0 0,0-1 0,0 1-1,0-1 1,0 0 0,1 0-1,0-1 1,0 1 0,0-1-1,1 0 1,-1-1 0,1 1 0,0-1-1,0 0 1,0 0 0,8 1-1,-3-1-536,-1 0 1,1-1-1,-1-1 0,1 0 0,0 0 0,10-2 0,-15 1-384,0 0-1,1-1 1,-1 0 0,0-1 0,-1 1 0,1-1 0,0 0-1,0-1 1,-1 0 0,1 1 0,8-8 0,17-19-9440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17.102"/>
    </inkml:context>
    <inkml:brush xml:id="br0">
      <inkml:brushProperty name="width" value="0.025" units="cm"/>
      <inkml:brushProperty name="height" value="0.025" units="cm"/>
    </inkml:brush>
  </inkml:definitions>
  <inkml:trace contextRef="#ctx0" brushRef="#br0">126 0 21588,'0'0'3241,"-9"1"-396,2-1-2488,1 1-1,-1 0 1,1 0-1,0 1 1,-1 0 0,1 0-1,0 1 1,0-1-1,-9 7 1,12-7-301,-1 0 0,1 0 0,0 1 0,0-1 0,1 1 0,-1-1 0,1 1 0,-1 0 0,1 0 1,0 0-1,0 1 0,0-1 0,0 0 0,1 1 0,-1-1 0,1 1 0,0 0 0,0-1 0,0 1 0,0 0 0,1 6 0,0-9-61,0 0 0,1 0-1,-1 0 1,1 0 0,-1 0-1,1 0 1,-1-1 0,1 1-1,0 0 1,-1 0 0,1 0-1,0-1 1,0 1 0,0 0-1,-1-1 1,1 1 0,0-1-1,0 1 1,0-1 0,0 1-1,0-1 1,0 0 0,0 1-1,0-1 1,0 0 0,0 0-1,0 0 1,1 0 0,-1 0-1,0 0 1,1 0 0,44 0-33,-33 0 22,49-2-451,-37 0 70,0 1 1,-1 1-1,1 2 0,30 5 1,-54-7 388,1 0 1,0 0 0,0 0-1,0 1 1,-1-1-1,1 1 1,0-1 0,0 1-1,-1 0 1,1-1-1,0 1 1,-1 0 0,1 0-1,-1 0 1,1 1-1,-1-1 1,0 0 0,0 0-1,1 1 1,-1-1-1,0 1 1,0-1 0,0 1-1,0-1 1,-1 1-1,1 0 1,0-1 0,-1 1-1,1 0 1,-1 0-1,1-1 1,-1 1 0,0 0-1,0 0 1,0 0-1,0-1 1,0 1 0,0 0-1,-1 3 1,-1 1 153,0-1 0,-1 0 0,1 1 0,-1-1 0,-1 0 1,1 0-1,0-1 0,-1 1 0,0-1 0,0 0 0,-6 4 0,-24 20 106,-1-3 0,-1-1 0,-1-1-1,-2-3 1,-41 17 0,78-36-283,-17 6-1877,19-7 1785,-1 0 0,1 0 0,0 0 0,-1 0 0,1 0 0,0 1 0,-1-1 0,1 0 0,0 0 0,-1 0 0,1 0 0,-1 0 0,1 0 0,0 0 0,-1 0 0,1 0 0,0-1 0,-1 1 0,1 0 0,0 0 0,-1 0 0,1 0 0,0 0 0,-1-1 0,1 1 0,0 0 0,-1 0 0,1 0 0,0-1 0,0 1 0,-1 0 0,1 0 0,0-1 0,0 1 0,0 0 0,-1-1 0,1 1 0,0 0 0,0-1 0,0 1 0,0 0 0,0-1 0,-1 0 0,1-19-9886</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22.794"/>
    </inkml:context>
    <inkml:brush xml:id="br0">
      <inkml:brushProperty name="width" value="0.025" units="cm"/>
      <inkml:brushProperty name="height" value="0.025" units="cm"/>
    </inkml:brush>
  </inkml:definitions>
  <inkml:trace contextRef="#ctx0" brushRef="#br0">7 107 14350,'1'-9'3064,"-1"-4"-1986,1-31 3679,-4 120 433,0-52-4983,1 1 0,2-1 1,0 1-1,2-1 0,0 0 0,9 36 1,-10-58-193,-1 0 0,1-1 1,-1 1-1,1 0 0,0 0 1,-1 0-1,1-1 0,0 1 1,0 0-1,0-1 0,1 1 0,-1-1 1,0 1-1,0-1 0,1 0 1,-1 1-1,1-1 0,-1 0 1,1 0-1,0 0 0,-1 0 1,1 0-1,0-1 0,3 2 1,-3-2 14,1 0-1,0-1 1,-1 1 0,1 0 0,-1-1 0,1 0 0,-1 0 0,1 0 0,-1 0 0,1 0-1,-1 0 1,0 0 0,1-1 0,-1 1 0,3-3 0,6-7 133,1 0 0,-2-1 0,1 0 0,12-20 0,5-11-46,-3-2 1,36-83-1,-61 128-120,0-1 0,-1 1 0,1 0 0,0-1-1,0 1 1,0 0 0,0 0 0,0-1 0,0 1 0,0 0 0,1-1-1,-1 1 1,0 0 0,0-1 0,0 1 0,0 0 0,0 0-1,0-1 1,0 1 0,1 0 0,-1-1 0,0 1 0,0 0 0,0 0-1,1 0 1,-1-1 0,0 1 0,0 0 0,1 0 0,-1 0-1,0 0 1,1-1 0,-1 1 0,0 0 0,0 0 0,1 0-1,-1 0 1,0 0 0,1 0 0,-1 0 0,0 0 0,1 0 0,-1 0-1,0 0 1,1 0 0,3 19-33,-3 46 133,-2-52-61,1 103 178,0-115-210,0 0 1,0 0 0,0 0-1,0 1 1,0-1-1,0 0 1,0 0 0,0 0-1,0 0 1,1 0-1,-1 0 1,0 0 0,1 1-1,-1-1 1,1 0-1,-1 0 1,1 0 0,-1 0-1,1-1 1,0 1 0,-1 0-1,1 0 1,0 0-1,0 0 1,0-1 0,0 1-1,0 0 1,1 0-1,-1-1 11,1 0-1,0 0 1,0 0-1,0 0 1,0 0-1,-1 0 1,1-1-1,0 1 1,0-1-1,0 1 1,-1-1-1,1 1 1,0-1-1,-1 0 1,3-1-1,6-5 50,0 0-1,-1 0 1,0-1-1,11-10 1,30-42-64,43-67 0,-82 112 0,10-9 0,-11 22 0,-6 17 0,-3 10-413,2 25-6369,-6 74 1,6-147-3074</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23.154"/>
    </inkml:context>
    <inkml:brush xml:id="br0">
      <inkml:brushProperty name="width" value="0.025" units="cm"/>
      <inkml:brushProperty name="height" value="0.025" units="cm"/>
    </inkml:brush>
  </inkml:definitions>
  <inkml:trace contextRef="#ctx0" brushRef="#br0">1 0 18514,'0'0'8712,"15"62"-25272</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23.711"/>
    </inkml:context>
    <inkml:brush xml:id="br0">
      <inkml:brushProperty name="width" value="0.025" units="cm"/>
      <inkml:brushProperty name="height" value="0.025" units="cm"/>
    </inkml:brush>
  </inkml:definitions>
  <inkml:trace contextRef="#ctx0" brushRef="#br0">0 3 20307,'0'0'9417,"1"10"-9283,22 374 2716,-23-359-2797,0 33-34,1-55-20,-1 1 0,0-1 0,1 1 0,-1-1 0,1 1 0,0-1-1,0 0 1,1 1 0,-1-1 0,1 0 0,2 5 0,-4-8 1,1 0 0,-1 1 0,0-1 0,0 0 0,1 1 0,-1-1 0,0 0 0,1 1 0,-1-1 0,0 0 0,1 0 0,-1 1 0,1-1 0,-1 0 0,0 0 0,1 0 0,-1 0 0,1 0 0,-1 1 0,1-1 0,-1 0 0,1 0 0,-1 0 0,0 0 0,1 0 0,-1 0 0,1 0 0,-1-1 0,1 1 0,-1 0 0,1 0 0,-1 0 0,0 0 0,1 0 0,-1-1 0,1 1 0,-1 0 0,0 0 0,1-1 0,-1 1 0,0 0 0,1-1 0,-1 1 0,0 0 0,0-1 0,1 1 0,-1-1 0,10-20 0,-9 20 0,7-25 0,-1-1 0,-1 1 0,-2-1 0,3-50 0,-9-110 0,1 186 0,1-13-96,0-1 0,-1 1 0,-1 0 0,-1 0-1,0 0 1,-9-24 0,12 38 89,0 0-1,0-1 0,0 1 1,0 0-1,0 0 0,0-1 1,0 1-1,0 0 1,0 0-1,0-1 0,0 1 1,0 0-1,0-1 0,-1 1 1,1 0-1,0 0 0,0 0 1,0-1-1,0 1 0,-1 0 1,1 0-1,0 0 0,0-1 1,0 1-1,-1 0 0,1 0 1,0 0-1,0 0 1,0-1-1,-1 1 0,1 0 1,0 0-1,0 0 0,-1 0 1,1 0-1,0 0 0,-1 0 1,1 0-1,0 0 0,0 0 1,-1 0-1,1 0 0,0 0 1,0 0-1,-1 0 0,1 0 1,0 0-1,0 0 0,-1 1 1,-4 16-195,3 26 76,2-26 189,2 0-1,0-1 1,1 1-1,0-1 1,1 0-1,1 0 1,1 0-1,0-1 1,1 0-1,17 26 1,-21-35-43,0-2-1,0 1 1,1 0 0,0-1 0,0 1 0,0-1 0,0 0 0,1 0-1,-1-1 1,1 0 0,0 1 0,0-2 0,1 1 0,-1 0 0,0-1 0,1 0-1,-1 0 1,1-1 0,0 0 0,0 0 0,0 0 0,-1-1 0,1 1-1,0-1 1,0-1 0,0 1 0,0-1 0,0 0 0,-1 0 0,1-1 0,0 0-1,-1 0 1,1 0 0,5-4 0,-2 1-20,1-1 0,-1 0 0,0 0 0,0-1 0,-1 0 0,0-1 0,0 0 0,-1 0 0,0-1 0,-1 1 0,1-2 0,-2 1 0,1-1 0,-1 1 0,-1-2 0,0 1 0,0 0 0,-1-1 0,0 0 0,-1 1 0,0-1 0,-1 0 0,0 0 0,-1 0 0,-2-20 0,2 30 0,0 1 0,0-1 0,0 0 0,0 1 0,0-1 0,0 0 0,0 1 0,0-1 0,0 0 0,0 1 0,-1-1 0,1 1 0,0-1 0,-1 0 0,1 1 0,0-1 0,-1 1 0,1-1 0,-1 1 0,1-1 0,-1 1 0,1-1 0,-1 1 0,1 0 0,-1-1 0,1 1 0,-1-1 0,1 1 0,-1 0 0,0 0 0,1-1 0,-1 1 0,0 0 0,1 0 0,-1 0 0,0 0 0,1 0 0,-1 0 0,0 0 0,1 0 0,-1 0 0,0 0 0,1 0 0,-1 0 0,0 1 0,1-1 0,-1 0 0,1 0 0,-2 1 0,0 0 0,0 0 0,0 1 0,0-1 0,0 1 0,0-1 0,0 1 0,0 0 0,1 0 0,-1 0 0,1 0 0,-3 4 0,-1 4 0,1 0 0,0 1 0,1 0 0,0 0 0,0 0 0,1 0 0,1 0 0,0 1 0,0 17 0,1-25 0,1 1 0,-1-1 0,0 0 0,1 0 0,0 0 0,0-1 0,1 1 0,-1 0 0,1 0 0,-1-1 0,1 1 0,0 0 0,1-1 0,-1 0 0,0 0 0,1 0 0,0 0 0,0 0 0,0 0 0,0 0 0,0-1 0,0 0 0,1 0 0,-1 0 0,1 0 0,0 0 0,0-1 0,-1 1 0,8 0 0,-4 0 0,0-1 0,1 0 0,-1 0 0,0-1 0,1 0 0,-1-1 0,0 1 0,1-1 0,-1-1 0,0 1 0,0-1 0,0-1 0,0 1 0,0-1 0,0 0 0,-1-1 0,0 1 0,1-1 0,-1-1 0,-1 1 0,7-7 0,-6 5 0,0-1 0,0-1 0,0 1 0,-1-1 0,0 0 0,-1 0 0,1 0 0,-2-1 0,1 1 0,-1-1 0,0 0 0,-1 0 0,0 0 0,-1-1 0,0 1 0,0-12 0,-1 20 0,1 1 0,-1-1 0,0 0 0,0 0 0,0 0 0,0 0 0,0 0 0,0 1 0,0-1 0,0 0 0,0 0 0,0 0 0,0 0 0,0 0 0,-1 1 0,1-1 0,0 0 0,-1 0 0,1 0 0,0 1 0,-1-1 0,1 0 0,-1 1 0,0-1 0,1 0 0,-1 1 0,1-1 0,-1 0 0,0 1 0,1-1 0,-1 1 0,0 0 0,0-1 0,1 1 0,-1-1 0,0 1 0,0 0 0,0 0 0,0-1 0,1 1 0,-1 0 0,0 0 0,0 0 0,0 0 0,-1 0 0,0 1 0,0 0 0,0 0 0,1 0 0,-1 0 0,0 0 0,0 0 0,0 0 0,1 1 0,-1-1 0,1 1 0,-1-1 0,1 1 0,0 0 0,-1-1 0,1 1 0,0 0 0,0 0 0,-1 2 0,0 2 0,0 0 0,-1-1 0,2 1 0,-1 0 0,1 1 0,0-1 0,0 0 0,1 0 0,-1 0 0,1 1 0,1-1 0,-1 0 0,1 0 0,0 0 0,1 0 0,3 10 0,-3-12 0,1 1 0,-1-1 0,1 1 0,0-1 0,1 0 0,-1 0 0,1 0 0,0-1 0,0 1 0,0-1 0,0 0 0,1 0 0,-1-1 0,1 1 0,0-1 0,0 0 0,-1 0 0,1 0 0,1-1 0,4 1 0,4 1-753,0-1-1,1 0 1,23-1 0,16-9-7311,-10-11-10935</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24.591"/>
    </inkml:context>
    <inkml:brush xml:id="br0">
      <inkml:brushProperty name="width" value="0.025" units="cm"/>
      <inkml:brushProperty name="height" value="0.025" units="cm"/>
    </inkml:brush>
  </inkml:definitions>
  <inkml:trace contextRef="#ctx0" brushRef="#br0">323 28 13261,'0'0'11039,"-11"-6"-9715,-37-15 203,45 21-1479,1-1 0,-1 1 0,1 0-1,0 0 1,-1 0 0,1 0 0,-1 1 0,1-1 0,0 1-1,-1-1 1,1 1 0,0 0 0,0 0 0,-1 0 0,1 0-1,0 0 1,0 1 0,0-1 0,0 1 0,1-1 0,-1 1-1,-3 3 1,-31 44 586,29-39-478,-6 10-89,-29 46 404,38-61-432,1 1 0,0 0-1,1 0 1,0 0-1,0 1 1,0-1 0,0 0-1,0 12 1,2-17-45,0 0 0,0-1 0,1 1 1,-1-1-1,0 1 0,1-1 0,-1 1 0,0-1 0,1 1 1,-1-1-1,1 1 0,-1-1 0,1 1 0,-1-1 0,1 0 0,-1 1 1,1-1-1,-1 0 0,1 1 0,-1-1 0,1 0 0,0 0 0,-1 1 1,1-1-1,0 0 0,-1 0 0,1 0 0,-1 0 0,1 0 1,1 0-1,27 0-113,-20 0 61,65-1-461,99 3-974,-167-2 1467,-1 1 0,0 0 1,1 0-1,-1 0 0,0 1 0,0 0 1,0 0-1,0 0 0,0 0 0,-1 1 1,1 0-1,-1 0 0,1 0 0,-1 0 1,0 1-1,4 3 0,-6-4 104,-1 0-1,1-1 1,0 1 0,-1 0 0,0 0-1,1 0 1,-1 0 0,0 0-1,-1 1 1,1-1 0,0 0-1,-1 0 1,0 1 0,0-1-1,0 0 1,0 0 0,0 1-1,-1-1 1,0 0 0,1 0-1,-1 0 1,0 0 0,0 0-1,-1 0 1,1 0 0,-1 0-1,1 0 1,-4 3 0,-4 6 176,0 0 0,-1 0 1,-1-1-1,0-1 0,0 0 0,-1 0 0,-25 15 1,0-3 425,-63 27 1,84-42-681,0 0 0,-1 0 0,1-2 0,-1 0 0,0-1 0,0-1 0,-1 0 0,1-1 0,-23-1 0,38-1-33,0 0 0,1-1-1,-1 1 1,1 0 0,-1-1 0,0 1-1,1-1 1,-1 1 0,1-1 0,-1 0-1,1 0 1,0 1 0,-1-1 0,1 0-1,0 0 1,-1 0 0,1-1 0,0 1-1,0 0 1,0 0 0,0-1 0,0 1-1,0-1 1,1 1 0,-1 0 0,0-1-1,1 0 1,-1 1 0,1-1 0,0 1-1,-1-1 1,1 0 0,0 1 0,0-1-1,0 1 1,0-1 0,0 0 0,0 1-1,0-1 1,1 0 0,-1 1 0,1-1-1,-1 1 1,2-3 0,0-2-263,0 0 1,1 0 0,-1 0-1,1 0 1,1 0-1,-1 1 1,1 0-1,0-1 1,0 1 0,7-5-1,12-6-1835,2 1-1,0 1 1,1 1-1,0 1 1,0 2 0,56-14-1,-68 20 1176,60-18-4623</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25.325"/>
    </inkml:context>
    <inkml:brush xml:id="br0">
      <inkml:brushProperty name="width" value="0.025" units="cm"/>
      <inkml:brushProperty name="height" value="0.025" units="cm"/>
    </inkml:brush>
  </inkml:definitions>
  <inkml:trace contextRef="#ctx0" brushRef="#br0">241 263 18001,'-12'-2'2829,"0"0"-2180,0 1 0,0 0 0,-1 0 0,1 2-1,-12 1 1,18-1-391,1 0 1,-1 0-1,1 1 0,0 0 0,0 0 0,-1 1 0,1-1 1,1 1-1,-1 0 0,0 0 0,1 1 0,-1-1 0,1 1 1,0 0-1,-6 8 0,3-1-67,-1 1 0,2 0 0,-1 0 0,2 1 0,0 0 0,0 0 0,1 0 0,1 1 0,0-1-1,1 1 1,0-1 0,0 25 0,2-37-184,0 0-1,0 1 1,0-1-1,0 0 0,0 1 1,0-1-1,0 1 1,0-1-1,1 0 0,-1 1 1,0-1-1,1 0 1,-1 0-1,1 1 0,-1-1 1,1 0-1,0 0 1,0 0-1,-1 0 0,1 0 1,0 0-1,0 0 1,0 0-1,0 0 0,0 0 1,0 0-1,0 0 1,1-1-1,-1 1 0,0-1 1,0 1-1,1-1 1,-1 1-1,0-1 0,0 1 1,1-1-1,-1 0 1,1 0-1,-1 0 0,0 0 1,1 0-1,-1 0 1,0 0-1,1 0 0,-1-1 1,0 1-1,1 0 1,-1-1-1,0 1 1,3-2-1,4-1 14,1-1-1,-1 0 1,0 0 0,0-1-1,-1 1 1,12-10 0,-2-3 1,0 0 0,0-1 0,-2-1 0,0 0 0,-1-1 0,13-27 0,-3 0 351,30-90 0,-45 233-297,-8-90-75,-1 9 0,1 0 0,0 0 0,1 0 0,1 0 0,0-1 0,1 1 0,0-1 0,11 21 0,-14-33 0,0 0 0,0-1 0,0 1 0,1 0 0,-1-1 0,1 1 0,-1-1 0,1 0 0,0 1 0,-1-1 0,1 0 0,0 0 0,0 0 0,0 0 0,0-1 0,0 1 0,0 0 0,0-1 0,0 0 0,0 1 0,0-1 0,0 0 0,0 0 0,0 0 0,0 0 0,0 0 0,0-1 0,0 1 0,0 0 0,0-1 0,0 0 0,0 1 0,0-1 0,0 0 0,0 0 0,3-2 0,3-3 0,1 1 0,-1-1 0,-1 0 0,1-1 0,-1 0 0,9-10 0,12-21 0,27-45 0,15-20 0,-70 103 0,0 1 0,0-1 0,0 1 0,0-1 0,0 0 0,0 1 0,0-1 0,0 0 0,0 1 0,0-1 0,0 0 0,1 1 0,-1-1 0,0 0 0,0 1 0,0-1 0,1 0 0,-1 0 0,0 1 0,0-1 0,1 0 0,-1 0 0,0 1 0,1-1 0,-1 0 0,0 0 0,1 0 0,-1 1 0,0-1 0,1 0 0,-1 0 0,0 0 0,1 0 0,-1 0 0,0 0 0,1 0 0,-1 0 0,1 0 0,-1 0 0,0 0 0,1 0 0,-1 0 0,0 0 0,1 0 0,-1 0 0,0 0 0,1-1 0,-1 1 0,0 0 0,1 0 0,-1 0 0,0-1 0,1 1 0,-1 0 0,0 0 0,0-1 0,1 1 0,-1 0 0,0 0 0,0-1 0,1 1 0,-1-1 0,0 44 0,-1-31 0,-7 129 0,8-141 0,0 0 0,0 0 0,0 1 0,0-1 0,0 0 0,0 0 0,0 1 0,0-1 0,1 0 0,-1 0 0,0 1 0,0-1 0,0 0 0,0 0 0,1 1 0,-1-1 0,0 0 0,0 0 0,0 0 0,1 0 0,-1 1 0,0-1 0,0 0 0,1 0 0,-1 0 0,0 0 0,0 0 0,1 0 0,-1 0 0,0 0 0,1 0 0,-1 0 0,0 0 0,0 0 0,1 0 0,-1 0 0,0 0 0,0 0 0,1 0 0,-1 0 0,0 0 0,1 0 0,-1 0 0,0 0 0,0 0 0,0-1 0,1 1 0,-1 0 0,0 0 0,0 0 0,1 0 0,-1-1 0,0 1 0,0 0 0,0 0 0,0-1 0,1 1 0,-1 0 0,0 0 0,0 0 0,0-1 0,16-13 0,3-9 0,24-41 0,-32 46 0,0 1 0,1 0 0,1 1 0,1 0 0,23-21 0,-37 37 0,0 0 0,0 0 0,0-1 0,1 1 0,-1 0 0,0 0 0,0 0 0,1-1 0,-1 1 0,0 0 0,0 0 0,1 0 0,-1 0 0,0 0 0,0 0 0,1-1 0,-1 1 0,0 0 0,1 0 0,-1 0 0,0 0 0,1 0 0,-1 0 0,0 0 0,0 0 0,1 1 0,-1-1 0,0 0 0,1 0 0,-1 0 0,0 0 0,0 0 0,1 0 0,-1 0 0,0 1 0,1-1 0,-1 0 0,0 0 0,0 0 0,0 1 0,1-1 0,-1 0 0,0 0 0,0 1 0,1-1 0,3 21 0,-7 32 0,3-49 0,-1 15 0,0-19 0,1 1 0,0-1 0,0 0 0,0 1 0,0-1 0,0 0 0,0 1 0,0-1 0,0 1 0,0-1 0,0 0 0,0 1 0,0-1 0,0 0 0,0 1 0,0-1 0,0 1 0,0-1 0,0 0 0,0 1 0,0-1 0,1 0 0,-1 1 0,0-1 0,0 0 0,0 1 0,1-1 0,-1 0 0,0 1 0,1-1 0,-1 0 0,0 0 0,0 1 0,1-1 0,-1 0 0,0 0 0,1 0 0,-1 1 0,1-1 0,-1 0 0,0 0 0,1 0 0,-1 0 0,0 0 0,1 0 0,-1 0 0,1 0 0,-1 0 0,0 0 0,1 0 0,-1 0 0,1 0 0,-1 0 0,0 0 0,1 0 0,-1-1 0,0 1 0,1 0 0,-1 0 0,0 0 0,1-1 0,-1 1 0,0 0 0,1 0 0,-1-1 0,0 1 0,9-6 0,0-1 0,0 0 0,-1-1 0,0 0 0,-1 0 0,0-1 0,0 1 0,8-16 0,6-5 0,-4 6 0,29-36 0,-43 55 0,1 1 0,-1-1 0,1 1 0,0 0 0,-1 0 0,1 0 0,1 1 0,-1-1 0,0 1 0,0 0 0,1 0 0,4-1 0,-8 3 0,0 1 0,-1-1 0,1 0 0,0 0 0,-1 0 0,1 1 0,0-1 0,-1 0 0,1 1 0,0-1 0,-1 1 0,1-1 0,-1 1 0,1-1 0,-1 1 0,1-1 0,-1 1 0,1-1 0,-1 1 0,0 0 0,1-1 0,-1 1 0,0 0 0,1-1 0,-1 1 0,0 0 0,0-1 0,0 1 0,1 0 0,-1-1 0,0 1 0,0 0 0,0 0 0,0-1 0,-1 2 0,2 37 0,-2-29 0,-2 95-2247,5-94-1103,12-10-6508,1-7 1354</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25.700"/>
    </inkml:context>
    <inkml:brush xml:id="br0">
      <inkml:brushProperty name="width" value="0.025" units="cm"/>
      <inkml:brushProperty name="height" value="0.025" units="cm"/>
    </inkml:brush>
  </inkml:definitions>
  <inkml:trace contextRef="#ctx0" brushRef="#br0">7 219 20307,'0'0'5488,"-2"10"-2926,1-5-2178,-2 26 535,3-30-870,0 0 0,0 0-1,0 0 1,0 0 0,1 0 0,-1 0 0,0 0 0,1 0 0,-1 0 0,1 0 0,-1 0 0,1 0 0,-1 0 0,1 0 0,0 0 0,0 0 0,-1-1 0,1 1 0,0 0 0,0 0 0,0-1 0,0 1-1,0-1 1,0 1 0,0-1 0,0 1 0,0-1 0,0 0 0,1 1 0,9 1 15,-1-1 0,1 0 0,0-1 0,0 0 0,-1-1 0,1 0 0,0 0 0,-1-1 0,0-1 0,1 0 0,-1 0 0,0-1 0,0 0 0,-1-1 0,1 0 0,14-11 0,-10 6-9,0-1 0,-1 0 0,-1 0 0,0-2 0,0 1 1,-2-1-1,1-1 0,-2 0 0,15-28 0,-22 38-55,0 0 0,0-1 0,0 1 0,-1 0 0,1-1 0,-1 1 0,0-1 0,-1 0 0,1 1 0,-1-1 0,0 1 0,0-6 0,-1 8 0,0 1 0,1-1 0,-1 0 0,0 1 0,0-1 0,0 1 0,0-1 0,0 1 0,0-1 0,0 1 0,0 0 0,-1-1 0,1 1 0,0 0 0,-1 0 0,1 0 0,-1 0 0,1 0 0,-1 0 0,0 1 0,1-1 0,-1 1 0,0-1 0,0 1 0,1-1 0,-1 1 0,0 0 0,0 0 0,1 0 0,-1 0 0,0 0 0,-2 0 0,-4 1 0,0 1 0,1-1 0,-1 1 0,0 1 0,0-1 0,1 1 0,0 1 0,-1-1 0,1 1 0,1 1 0,-1-1 0,0 1 0,1 0 0,0 1 0,0-1 0,1 1 0,0 0 0,0 1 0,-5 8 0,1-3 0,0 1 0,1 1 0,1-1 0,0 1 0,1 1 0,1-1 0,0 1 0,1 0 0,-4 20 0,7-29 4,1-1 0,-1 0 1,1 1-1,0-1 0,0 0 0,1 1 0,0-1 0,0 0 1,0 1-1,0-1 0,1 0 0,0 0 0,0 0 0,0 0 1,5 8-1,-3-10-24,0 1 0,0-1 1,0 0-1,0 0 1,0 0-1,1 0 0,0-1 1,-1 1-1,1-1 0,0-1 1,0 1-1,0-1 1,0 1-1,0-1 0,0-1 1,8 1-1,12 1-1918,0 0 1,33-4-1,-45 1-800,0-1 1,0 0 0,18-6 0,5-5-8389</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26.171"/>
    </inkml:context>
    <inkml:brush xml:id="br0">
      <inkml:brushProperty name="width" value="0.025" units="cm"/>
      <inkml:brushProperty name="height" value="0.025" units="cm"/>
    </inkml:brush>
  </inkml:definitions>
  <inkml:trace contextRef="#ctx0" brushRef="#br0">193 1024 16303,'-183'98'8355,"173"-88"-4641,24-9-2615,28-8-878,50-22 1118,138-62-1,-151 58-1057,1370-539-2054,-1294 516-20,266-100-1069,-147 41 5019,-249 104-1826,-15 8 8,0-1 1,-1 0-1,1 0 1,-1-1-1,0-1 1,-1 1-1,1-1 1,-1-1-1,11-10 1,-19 17-330,0 0 1,-1 0-1,1 1 1,0-1-1,0 0 1,0 0-1,0 0 0,0 0 1,0 0-1,0 0 1,0 1-1,0-1 0,-1 0 1,1 0-1,0 0 1,0 0-1,0 0 1,0 0-1,0 0 0,-1 0 1,1 0-1,0 0 1,0 1-1,0-1 0,0 0 1,0 0-1,-1 0 1,1 0-1,0 0 1,0 0-1,0 0 0,0 0 1,-1 0-1,1 0 1,0-1-1,0 1 0,0 0 1,0 0-1,0 0 1,-1 0-1,1 0 0,0 0 1,0 0-1,0 0 1,0 0-1,0 0 1,0 0-1,-1-1 0,1 1 1,0 0-1,0 0 1,0 0-1,0 0 0,0 0 1,0-1-1,0 1 1,0 0-1,0 0 1,0 0-1,0 0 0,0 0 1,0-1-1,0 1 1,0 0-1,0 0 0,0 0 1,0 0-1,0-1 1,-13 7-137,-3 6-421,-21 11-6674,21-18-1245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28.152"/>
    </inkml:context>
    <inkml:brush xml:id="br0">
      <inkml:brushProperty name="width" value="0.025" units="cm"/>
      <inkml:brushProperty name="height" value="0.025" units="cm"/>
    </inkml:brush>
  </inkml:definitions>
  <inkml:trace contextRef="#ctx0" brushRef="#br0">1 1 16912,'0'0'7201,"1"11"-5791,0 4-1000,0 1-10,1 0-1,1 0 1,0 0 0,1 0 0,6 17-1,-9-30-366,1 0 0,-1 1-1,1-1 1,-1 0 0,1 0-1,0 0 1,0 0 0,0-1-1,1 1 1,-1-1 0,1 1-1,-1-1 1,1 0 0,0 0-1,0 0 1,0 0 0,0 0-1,0-1 1,0 1 0,0-1-1,1 0 1,-1 0 0,1 0-1,-1 0 1,0-1 0,1 1-1,-1-1 1,1 0-1,-1 0 1,1 0 0,-1-1-1,6 0 1,-1-2 54,1 1 0,-1-1-1,1-1 1,-1 1 0,0-1 0,-1-1-1,1 1 1,-1-1 0,1-1 0,8-8 0,8-10 85,29-37 1,-35 39-101,-18 22-79,1-1 0,-1 1 0,0-1 0,1 1-1,-1-1 1,1 1 0,-1-1 0,1 1 0,-1-1 0,1 1 0,-1-1-1,1 1 1,-1-1 0,1 1 0,-1 0 0,1 0 0,-1-1 0,1 1 0,0 0-1,-1 0 1,1-1 0,0 1 0,-1 0 0,1 0 0,0 0 0,-1 0-1,1 0 1,0 0 0,0 0 0,6 18-114,-7 47 139,-1-46 80,1-7-47,2 18 280,-1-29-320,-1 0-1,1 0 1,-1-1-1,1 1 0,0 0 1,0-1-1,-1 1 1,1-1-1,0 1 0,0-1 1,-1 1-1,1-1 1,0 1-1,0-1 1,0 0-1,0 1 0,0-1 1,0 0-1,-1 0 1,1 0-1,0 0 0,0 0 1,0 0-1,0 0 1,0 0-1,0 0 1,0 0-1,0 0 0,0 0 1,0-1-1,1 1 1,4-3 48,1 1-1,0-1 1,-1 0 0,1-1 0,-1 1 0,0-1 0,0 0 0,0-1 0,-1 0 0,0 1 0,8-10 0,-8 8-52,0 0 0,1 1 0,0 0 1,0 0-1,0 1 0,1-1 0,-1 1 1,1 1-1,14-7 0,-20 10-18,0 0 0,0 0 0,0 0 0,1 0 0,-1 0 1,0 0-1,0 0 0,0 0 0,1 1 0,-1-1 0,0 0 0,0 1 0,0-1 0,0 1 0,0-1 0,0 1 1,1-1-1,-1 1 0,0 0 0,-1-1 0,1 1 0,0 0 0,0 0 0,0 0 0,0 0 0,-1 0 0,1 0 1,0 0-1,-1 0 0,1 0 0,-1 0 0,1 0 0,-1 1 0,0-1 0,1 0 0,-1 0 0,0 0 1,0 0-1,0 3 0,5 62-51,-4-42-193,-1-22 84,0 1 0,0-1 0,0 0 0,1 1 0,-1-1 0,1 0 0,0 0 0,0 1-1,0-1 1,0 0 0,0 0 0,0 0 0,0 0 0,1 0 0,-1-1 0,1 1 0,-1 0 0,1-1-1,0 1 1,-1-1 0,1 1 0,0-1 0,0 0 0,5 2 0,-4-2-319,0 0 0,0-1 0,0 1 0,1-1 1,-1 0-1,0 0 0,1 0 0,-1 0 0,0-1 0,1 1 0,-1-1 0,0 0 1,0 0-1,0 0 0,0-1 0,0 1 0,4-3 0,21-16-5708</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27.419"/>
    </inkml:context>
    <inkml:brush xml:id="br0">
      <inkml:brushProperty name="width" value="0.025" units="cm"/>
      <inkml:brushProperty name="height" value="0.025" units="cm"/>
    </inkml:brush>
  </inkml:definitions>
  <inkml:trace contextRef="#ctx0" brushRef="#br0">59 88 13997,'0'0'2808,"-6"15"-720,-5 13-1107,2 0 0,1 1 0,1 0 0,-4 37 1,9-47-554,0-5-223,1-1 1,0 0-1,1 0 1,2 21 0,-2-32-195,0 0 0,0 0 0,1-1 0,-1 1 0,1 0 0,-1-1 0,1 1 0,-1 0 0,1-1 1,0 1-1,0-1 0,0 1 0,0-1 0,0 1 0,0-1 0,0 0 0,0 0 0,1 1 0,-1-1 0,0 0 0,1 0 1,-1 0-1,1 0 0,0-1 0,-1 1 0,1 0 0,-1-1 0,1 1 0,0-1 0,-1 1 0,1-1 0,0 0 1,0 0-1,-1 0 0,1 0 0,0 0 0,0 0 0,-1 0 0,1 0 0,0-1 0,3 0 0,3-2 122,0 0-1,0-1 1,-1 0 0,1 0-1,-1 0 1,0-1-1,0 0 1,0-1-1,0 0 1,10-12-1,2-4 247,31-45 0,-40 50-199,0 1 0,-1-1-1,13-36 1,-19 44-87,0 1 0,-1-1-1,0 1 1,-1-1-1,0 0 1,0 1 0,-1-1-1,0 0 1,-1 0 0,1 1-1,-4-11 1,4 17-91,0 1 0,-1-1 0,0 1 0,1-1 0,-1 1 0,0-1 0,0 1 1,0-1-1,0 1 0,0 0 0,0-1 0,0 1 0,0 0 0,0 0 0,-1 0 0,1 0 0,0 0 0,-1 0 1,1 0-1,-1 1 0,1-1 0,-1 0 0,-2 0 0,3 1-7,0 0-1,0 0 1,0 0-1,0 0 1,0 0 0,0 0-1,0 1 1,0-1-1,1 0 1,-1 1 0,0-1-1,0 0 1,0 1 0,0-1-1,0 1 1,1-1-1,-1 1 1,0 0 0,0-1-1,1 1 1,-1 0-1,1 0 1,-1-1 0,0 1-1,1 0 1,-1 0-1,1 0 1,0-1 0,-1 1-1,1 0 1,0 0-1,-1 0 1,1 0 0,0 0-1,0 0 1,0 0 0,0 0-1,0 0 1,0 0-1,0 1 1,0 108-43,1-100 46,0-1 1,0 1-1,1 0 1,1 0-1,-1-1 0,2 0 1,-1 1-1,1-1 1,6 9-1,-9-16 6,0 0 0,1 0 0,-1 0 0,1 0 0,0 0 0,-1 0 1,1 0-1,0-1 0,0 1 0,0-1 0,1 1 0,-1-1 0,0 0 0,0 0 0,1 1 0,-1-2 0,1 1 0,-1 0 0,1-1 1,-1 1-1,6 0 0,-4-2 12,1 1 1,-1-1 0,1 0-1,-1 0 1,0 0 0,1-1-1,-1 0 1,0 0 0,0 0-1,0 0 1,5-4 0,6-5 45,-1-1 1,0-1 0,-1 0-1,22-28 1,-16 15-8,0-1 1,22-46-1,-38 73 219,-2 7-28,0 23 163,-3 36 87,-1-44-381,1-12-56,1 1-1,0 0 0,0 0 0,1-1 1,0 1-1,3 14 0,-2-24-51,-1-1 0,0 1 1,1-1-1,-1 1 0,0-1 0,1 0 0,-1 1 0,1-1 0,-1 0 0,0 1 0,1-1 1,-1 0-1,1 1 0,-1-1 0,1 0 0,0 0 0,-1 0 0,1 0 0,-1 1 1,1-1-1,-1 0 0,1 0 0,-1 0 0,1 0 0,0 0 0,-1 0 0,1 0 0,-1-1 1,1 1-1,-1 0 0,1 0 0,-1 0 0,1 0 0,-1-1 0,1 1 0,-1 0 1,1-1-1,-1 1 0,1 0 0,-1-1 0,1 1 0,-1 0 0,0-1 0,1 0 0,21-17 148,5-15-137,-2-1-1,30-52 0,7-10-26,-49 85-6,-8 20-21,-4 30-31,-2-29 62,-1 152-662,3-163 166,0 1 1,0-1-1,0 1 0,0-1 1,0 1-1,0-1 1,0 0-1,0 1 0,0-1 1,-1 0-1,1 0 0,0 1 1,0-1-1,-1 0 1,1 0-1,-1 0 0,2-2 1,7-17-6963</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27.762"/>
    </inkml:context>
    <inkml:brush xml:id="br0">
      <inkml:brushProperty name="width" value="0.025" units="cm"/>
      <inkml:brushProperty name="height" value="0.025" units="cm"/>
    </inkml:brush>
  </inkml:definitions>
  <inkml:trace contextRef="#ctx0" brushRef="#br0">21 0 15086,'0'0'9673,"-9"60"-7879,4-21-449,1 2-288,2-3-192,2 0-288,0-9-193,0-6-320,9-12-96,4-10-961,4-1-865,-1-16-704,-2-7-993,0-9-994,-5-4-3394</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28.131"/>
    </inkml:context>
    <inkml:brush xml:id="br0">
      <inkml:brushProperty name="width" value="0.025" units="cm"/>
      <inkml:brushProperty name="height" value="0.025" units="cm"/>
    </inkml:brush>
  </inkml:definitions>
  <inkml:trace contextRef="#ctx0" brushRef="#br0">90 0 18449,'0'0'1837,"-2"11"-86,-10 85 45,4 0 1,4 0-1,10 103 0,-4-172-1697,1 1 1,1-1-1,2 0 0,1 0 0,0 0 0,19 41 0,-12-52-14,-9-28-95,-7-34-353,-3 25 211,0 0 0,-2 0 1,-1 1-1,0 0 0,-2 0 0,0 1 0,-1 0 0,-24-31 0,-7-14 2320,41 63-1533,39 1-187,-9 0-397,0-1-1,0-2 0,0-1 1,36-9-1,10-14-3013,-69 24 2062,4-2-1262,-7-3-2301,-3 0-1979</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28.475"/>
    </inkml:context>
    <inkml:brush xml:id="br0">
      <inkml:brushProperty name="width" value="0.025" units="cm"/>
      <inkml:brushProperty name="height" value="0.025" units="cm"/>
    </inkml:brush>
  </inkml:definitions>
  <inkml:trace contextRef="#ctx0" brushRef="#br0">1 0 21140,'0'0'9161</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25:55.247"/>
    </inkml:context>
    <inkml:brush xml:id="br0">
      <inkml:brushProperty name="width" value="0.025" units="cm"/>
      <inkml:brushProperty name="height" value="0.025" units="cm"/>
    </inkml:brush>
  </inkml:definitions>
  <inkml:trace contextRef="#ctx0" brushRef="#br0">9199 455 11211,'-480'-123'2911,"-9"37"-3080,403 72 427,-758-65 1026,-4 69-1304,622 11 16,-479 15 676,-817 126 1,596 27-671,671-105-41,-388 152 1,463-138 117,3 7 0,5 8 0,3 7 0,-162 128 0,219-140-53,3 5 1,5 4 0,4 5 0,5 4-1,5 4 1,-100 159 0,138-182 10,5 3 0,4 1 0,3 2 0,5 2-1,4 1 1,4 2 0,5 0 0,3 2 0,5 0 0,-1 151 0,16-133 68,6 1 0,4-2-1,6 1 1,5-2 0,5-1 0,5-1 0,4-1 0,6-2 0,5-2 0,4-3-1,5-1 1,4-3 0,5-3 0,4-3 0,4-3 0,106 105 0,-59-84-43,5-5 0,4-6 0,4-6 0,5-6 0,3-5 0,4-7 0,294 114 0,-227-121-18,3-8-1,3-10 1,1-10 0,2-9-1,296 9 1,430-49-80,-648-18 11,343-71 0,-347 31-4,-4-14-1,-3-11 0,333-152 0,-433 152 51,-4-8-1,-4-7 1,-5-9 0,-5-7 0,240-217 0,-280 204 339,-5-5 0,-7-5-1,-6-5 1,-7-5 0,101-194 0,-37 12 408,196-547-1,-295 684-551,51-238-1,-104 353-173,-3-1 0,-4-1 0,-4 0 0,-3-1 0,-15-151 0,4 188-32,-1 1 0,-3 0 0,-2 0 0,-1 2-1,-3 0 1,-28-52 0,15 42-4,-2 3 1,-3 0-1,-2 3 0,-55-58 0,9 27-3,-3 3-1,-3 5 0,-4 4 1,-188-105-1,168 114-275,-2 5-1,-3 5 1,-126-34-1,-175-13-4915,229 67 54</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25:58.037"/>
    </inkml:context>
    <inkml:brush xml:id="br0">
      <inkml:brushProperty name="width" value="0.025" units="cm"/>
      <inkml:brushProperty name="height" value="0.025" units="cm"/>
    </inkml:brush>
  </inkml:definitions>
  <inkml:trace contextRef="#ctx0" brushRef="#br0">5485 120 9385,'0'0'1020,"-10"-8"-22,-2 0-777,-1 1-1,0 0 1,0 1 0,0 0 0,-1 1 0,0 0-1,0 1 1,0 1 0,0 0 0,-15 0 0,-41 2-20,0 3 1,1 3-1,-100 20 1,-202 66-153,293-70-13,-1344 358 898,1279-342-735,-541 149 850,7 40 4,489-149-648,-263 149-1,329-153-298,3 6 0,-211 182 0,286-220-105,2 1 0,2 2 0,2 1 1,-53 82-1,78-105-7,1 0 1,0 1 0,2 0-1,0 1 1,2 0-1,0 0 1,2 1 0,1 0-1,1 0 1,1 0-1,1 1 1,1-1 0,4 36-1,-1-47 3,1 0-1,0 0 0,1 0 1,1 0-1,0-1 1,1 1-1,1-1 0,-1-1 1,18 23-1,-10-17 11,1-1-1,1 0 1,0-1 0,2-1-1,31 21 1,-6-9 10,1-3 1,2-1-1,0-3 1,97 30-1,-43-25-44,1-4 0,197 16 0,214-37-458,-344-14 343,-1-8-1,176-46 1,320-126 158,-158 12 1020,937-483-1,-881 326-661,-472 276-330,-3-4 0,-3-3 0,145-161 0,-202 198-18,0 0-1,-3-2 1,-1-1-1,-1 0 0,-2-2 1,-2 0-1,14-43 1,-25 63 49,-1 0 1,-1-1-1,0 1 1,-1-1 0,-1 0-1,-1 0 1,-1 0-1,-1 1 1,0-1 0,-1 0-1,-1 0 1,-1 1-1,-1-1 1,0 1 0,-1 0-1,-1 1 1,-17-31-1,9 26-20,-1 2 0,-1 0 0,-1 1 0,0 0 0,-2 2 0,0 0-1,0 1 1,-2 2 0,0 0 0,0 1 0,-1 1 0,-1 1 0,0 1-1,-29-7 1,-13-2-82,-2 4 1,0 2-1,0 3 0,-80 0 0,-19 7-898,-288 34 1,-167 64-6429,618-94 7266,-371 65-10872</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7:09.114"/>
    </inkml:context>
    <inkml:brush xml:id="br0">
      <inkml:brushProperty name="width" value="0.025" units="cm"/>
      <inkml:brushProperty name="height" value="0.025" units="cm"/>
    </inkml:brush>
  </inkml:definitions>
  <inkml:trace contextRef="#ctx0" brushRef="#br0">459 1 9993,'0'0'12407,"-10"10"-11735,-129 120 1202,60-58-875,-116 133-1,190-198-1090,2-4 8,0 1-1,-1 0 1,2 0-1,-1 0 1,0 0 0,1 0-1,0 1 1,0-1-1,0 1 1,0-1-1,-1 8 1,16-13-3584,-5-4 2722,-1 1-1,0-2 0,0 1 0,0-1 1,0 0-1,-1 0 0,0 0 0,7-10 1,-2 2-1264,24-28-4522</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7:09.519"/>
    </inkml:context>
    <inkml:brush xml:id="br0">
      <inkml:brushProperty name="width" value="0.025" units="cm"/>
      <inkml:brushProperty name="height" value="0.025" units="cm"/>
    </inkml:brush>
  </inkml:definitions>
  <inkml:trace contextRef="#ctx0" brushRef="#br0">252 0 12460,'0'0'9518,"5"10"-9150,1 10-138,0 1 0,-2-1-1,0 1 1,-1 0 0,0 31-1,0-15 176,2 11-144,1 0 0,3 0-1,2-1 1,20 55-1,-31-101-269,1 2-12,0 0 0,0 0 0,0 0 0,0-1 0,0 1-1,1 0 1,-1-1 0,1 1 0,0-1 0,-1 0 0,1 1-1,0-1 1,0 0 0,1 0 0,-1 0 0,3 1 0,-4-4-102,-1-1-1,1 1 1,-1-1 0,0 1 0,1-1 0,-1 0 0,0 1 0,0-1 0,0 0 0,0 1-1,-1-1 1,1 1 0,0-1 0,-1 0 0,0-2 0,-4-7-708,-1 0-1,0 1 1,0 0 0,-1 0 0,0 0-1,-1 1 1,0 0 0,-15-12 0,-78-58-4313,81 65 4679,-49-34 2682,56 40-1028,0 0 0,0 1-1,-1 1 1,0 0 0,0 0-1,-17-3 1,67 14 1124,64 0 1,-56-5-4185,81-11 1,-61-3-4632</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7:12.646"/>
    </inkml:context>
    <inkml:brush xml:id="br0">
      <inkml:brushProperty name="width" value="0.025" units="cm"/>
      <inkml:brushProperty name="height" value="0.025" units="cm"/>
    </inkml:brush>
  </inkml:definitions>
  <inkml:trace contextRef="#ctx0" brushRef="#br0">22 228 10698,'0'0'6604,"-4"8"-6252,-14 26 6,30-49 6596,21-21-4633,15-18-2366,-14 13 184,-15 18 69,0 0 0,-1-2 0,15-28 0,-34 58-210,0-1 0,1 1-1,-1 0 1,1 0 0,0-1-1,1 1 1,0 7 0,0 6 31,-12 124 712,2-55-2155,7-29-3844</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7:14.859"/>
    </inkml:context>
    <inkml:brush xml:id="br0">
      <inkml:brushProperty name="width" value="0.025" units="cm"/>
      <inkml:brushProperty name="height" value="0.025" units="cm"/>
    </inkml:brush>
  </inkml:definitions>
  <inkml:trace contextRef="#ctx0" brushRef="#br0">72 268 11339,'0'0'14963,"1"-10"-13804,1 1-948,0 0 0,0 1 0,1-1 1,0 0-1,0 1 0,1 0 0,0 0 1,1 0-1,0 0 0,0 1 0,0-1 1,1 1-1,10-9 0,-1 0 119,5-5-33,0 0 1,31-23 0,-46 40-298,0 0 0,-1 1 0,1 0 0,0 0 0,1 0 0,-1 1 0,0-1 0,1 1 0,0 1 0,-1-1 0,1 1 0,0 0 0,0 0 0,0 1 0,0-1 0,-1 1 0,13 2 0,-16-1-5,0 0 0,0 0 0,-1 1-1,1-1 1,0 0 0,-1 1 0,1 0 0,-1-1 0,1 1 0,-1 0 0,0 0 0,1-1 0,-1 1 0,0 0 0,0 0 0,-1 0 0,1 0 0,0 1 0,-1-1 0,1 0 0,-1 0 0,0 0 0,1 1 0,-1-1 0,0 0 0,-1 0 0,1 4 0,0 3 11,-1 0 1,0 0 0,0 0-1,-1 0 1,-4 13-1,-3-1 96,-1-1 1,-2-1-1,0 0 0,0 0 1,-2-1-1,-1-1 0,0 0 1,-1-1-1,0-1 0,-1 0 1,-26 16-1,43-31-102,0 0 0,0 0 0,0-1 0,0 1 0,0 0 0,0 0 0,0 0 0,-1 0 0,1 0 0,0-1 0,0 1 0,0 0 0,0 0 0,0 0 0,0 0 0,0 0 0,0-1 0,0 1 0,0 0 0,-1 0 0,1 0 0,0 0 0,0 0 0,0 0 0,0 0 0,0-1 0,0 1 0,-1 0 0,1 0 0,0 0 0,0 0 0,0 0 0,0 0 0,0 0 0,-1 0 0,1 0 0,0 0 0,0 0 0,0 0 0,0 0 0,-1 0 0,1 0 0,0 0 0,0 0 0,0 0 0,0 0 0,-1 0 0,1 0 0,0 0 0,0 1 0,0-1 0,0 0 0,-1 0 0,13-12 0,-3 9-47,1 1 1,0 0-1,-1 1 0,1 0 0,0 0 1,-1 1-1,1 0 0,0 1 1,13 3-1,-5-1-106,1 2 0,-1 0 0,33 14 1,-49-18 156,0 0 0,0 0 0,0 0 0,1 0 0,-1 0-1,0 1 1,-1-1 0,1 1 0,0-1 0,0 1 0,-1 0 0,1 0 0,-1 0 0,1 0 0,-1 0 0,0 0 0,0 0 0,0 0 0,0 1 0,0-1 0,1 4 0,-2-2 25,0-1 0,0 1 1,0 0-1,-1-1 0,1 1 0,-1 0 1,0-1-1,0 1 0,0-1 0,0 1 0,-1-1 1,-3 7-1,-1-1 39,0 0 0,-1 0 0,0 0-1,-1-1 1,0 0 0,0 0 0,0-1 0,-17 11 0,8-8-68,-1-1 0,1-1 0,-2 0 0,1-2 0,-1 0 0,0-1 0,-1 0 0,1-2 0,-1 0 0,1-2 0,-1 0 0,-37-3 0,22-11 0,34 12 0,-1 1 0,1-1 0,-1 0 0,1 0 0,0 0 0,-1 0 0,1 0 0,0 0 0,0 0 0,0 0 0,0 0 0,0-1 0,0 1 0,0 0 0,0-1 0,1 1 0,-1-1 0,1 1 0,-1-1 0,1 1 0,-1-2 0,8-4-1991,5 2-3484,-5 3 508,9-6-8833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47:54.095"/>
    </inkml:context>
    <inkml:brush xml:id="br0">
      <inkml:brushProperty name="width" value="0.025" units="cm"/>
      <inkml:brushProperty name="height" value="0.025" units="cm"/>
    </inkml:brush>
  </inkml:definitions>
  <inkml:trace contextRef="#ctx0" brushRef="#br0">0 30 7815,'0'0'18156,"9"-2"-16907,292-26 1877,-93 31-6583,-192 0 1278,-8 0-604,-6 2-3775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28.496"/>
    </inkml:context>
    <inkml:brush xml:id="br0">
      <inkml:brushProperty name="width" value="0.025" units="cm"/>
      <inkml:brushProperty name="height" value="0.025" units="cm"/>
    </inkml:brush>
  </inkml:definitions>
  <inkml:trace contextRef="#ctx0" brushRef="#br0">109 0 13485,'0'0'3993,"-7"8"-811,-8 11-1935,1-1 1,1 2 0,-13 24 0,21-34-835,0 1-1,0-1 1,1 1 0,1 0-1,-1 0 1,2 0 0,0 1-1,0-1 1,0 21-1,3-30-360,0 1 0,-1 0 0,1 0 0,1-1 0,-1 1-1,0-1 1,0 1 0,1-1 0,0 1 0,-1-1 0,1 0-1,0 0 1,0 0 0,0 0 0,0 0 0,1 0 0,-1 0-1,0-1 1,1 1 0,-1-1 0,1 0 0,0 0 0,-1 0-1,1 0 1,0 0 0,0 0 0,-1-1 0,1 1-1,0-1 1,0 0 0,0 0 0,0 0 0,0 0 0,-1 0-1,1-1 1,0 0 0,0 1 0,0-1 0,-1 0 0,1 0-1,0 0 1,-1-1 0,1 1 0,-1-1 0,0 1 0,1-1-1,3-4 1,-1-2-27,0 0 0,-1-1 1,0 1-1,0-1 0,-1 0 0,0 0 0,-1-1 0,0 1 0,0 0 0,-1-1 1,0 1-1,-1-1 0,0 0 0,-1 1 0,1-1 0,-5-16 0,4 24-108,0 0 0,0 0-1,0 0 1,0 0 0,0 0 0,-1 0-1,1 0 1,0 0 0,-1 1-1,0-1 1,1 1 0,-1-1 0,0 1-1,0-1 1,0 1 0,0 0 0,0 0-1,0 0 1,0 0 0,0 0-1,0 1 1,0-1 0,-1 1 0,1-1-1,0 1 1,0 0 0,-1 0-1,1 0 1,-3 0 0,5 0-18,-1 0 0,1 0 0,-1 0 0,1 0 0,-1 1 0,1-1 0,-1 0 0,1 0 0,-1 0 0,1 1 1,0-1-1,-1 0 0,1 0 0,-1 1 0,1-1 0,0 0 0,-1 1 0,1-1 0,0 1 0,-1-1 0,1 1 0,0-1 0,0 0 0,-1 1 0,1-1 0,0 1 1,0-1-1,0 1 0,0-1 0,-1 1 0,1-1 0,0 1 0,0-1 0,0 1 0,0-1 0,0 1 0,0-1 0,1 1 0,-1-1 0,0 1 0,0-1 0,0 1 0,0-1 1,1 1-1,-1 0 0,1 0-296,-1 1 0,1-1 0,0 1 0,-1-1 1,1 1-1,0-1 0,0 0 0,0 0 1,0 1-1,0-1 0,0 0 0,1 0 0,-1 0 1,0 0-1,2 1 0,23 4-5080,6-1-2771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7:21.291"/>
    </inkml:context>
    <inkml:brush xml:id="br0">
      <inkml:brushProperty name="width" value="0.025" units="cm"/>
      <inkml:brushProperty name="height" value="0.025" units="cm"/>
    </inkml:brush>
  </inkml:definitions>
  <inkml:trace contextRef="#ctx0" brushRef="#br0">0 512 17489,'0'0'3870,"9"-11"-2338,324-463 3390,-312 447-3463,-23 55-745,-1-10-901,-7 49 354,-4 17-91,-4 134 1,18-213-270,1 16-1305,5-11-2304,3-8-2343</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7:22.349"/>
    </inkml:context>
    <inkml:brush xml:id="br0">
      <inkml:brushProperty name="width" value="0.025" units="cm"/>
      <inkml:brushProperty name="height" value="0.025" units="cm"/>
    </inkml:brush>
  </inkml:definitions>
  <inkml:trace contextRef="#ctx0" brushRef="#br0">1 163 10122,'0'0'13431,"5"-11"-12785,0 0-524,1 1 0,0-1-1,0 1 1,1 1 0,0-1 0,1 1 0,0 1 0,0-1-1,1 2 1,0-1 0,1 1 0,-1 0 0,1 1 0,1 0-1,-1 1 1,23-9 0,-31 13-92,1 0 0,-1 1-1,1-1 1,-1 0 0,1 1 0,-1 0-1,1 0 1,-1-1 0,1 1 0,-1 0-1,1 1 1,-1-1 0,1 0 0,-1 1-1,1 0 1,-1-1 0,0 1 0,1 0-1,-1 0 1,0 0 0,0 1 0,0-1-1,1 1 1,-1-1 0,-1 1 0,1-1-1,0 1 1,0 0 0,-1 0 0,1 0-1,-1 0 1,1 0 0,1 5 0,0 1 42,-1 0 1,-1 0 0,1 0 0,-2 0 0,1 0 0,-1 0 0,0 1 0,0-1 0,-3 13 0,-1-4 97,0-1 0,-1 0 0,-1 0 0,0 0 0,-1-1 0,-1 0 0,0-1 0,-11 15 0,-8 9 511,-54 56 1,69-82-617,16-19-454,20-21-248,-16 21 564,0 1 0,1 0-1,0 0 1,0 1 0,0 0 0,18-7-1,-24 11 66,-1 0-1,1 0 0,-1 0 1,1 1-1,0-1 0,-1 1 1,1-1-1,0 1 0,-1 0 1,1 0-1,0 0 0,-1 1 1,1-1-1,0 0 0,-1 1 1,1 0-1,-1 0 0,1-1 1,-1 2-1,1-1 0,-1 0 1,1 0-1,-1 1 0,0-1 1,0 1-1,0 0 0,0 0 1,0-1-1,0 1 0,0 1 1,1 1-1,6 13 59,-4-9-27,-1 0 1,1 0 0,0 0 0,1 0-1,12 12 1,-17-19-9,1 0-1,-1 0 1,0 0 0,1 0 0,-1 0 0,1 0-1,0-1 1,-1 1 0,1-1 0,0 1-1,-1-1 1,1 1 0,0-1 0,-1 0-1,1 0 1,0 0 0,0 0 0,-1 0-1,1 0 1,0-1 0,0 1 0,-1 0-1,1-1 1,0 1 0,-1-1 0,1 0-1,-1 0 1,1 1 0,-1-1 0,1 0-1,-1 0 1,0 0 0,1-1 0,-1 1-1,0 0 1,0 0 0,2-4 0,4 0-134,-1-2 0,0 1 0,-1-1 1,0 0-1,0 0 0,0-1 0,-1 1 0,0-1 1,0 0-1,-1 0 0,0 0 0,-1-1 1,0 1-1,0-1 0,1-9 0,-7 3-3827,-5 8-1546,-7-4-8719</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7:23.485"/>
    </inkml:context>
    <inkml:brush xml:id="br0">
      <inkml:brushProperty name="width" value="0.025" units="cm"/>
      <inkml:brushProperty name="height" value="0.025" units="cm"/>
    </inkml:brush>
  </inkml:definitions>
  <inkml:trace contextRef="#ctx0" brushRef="#br0">352 1 15535,'0'0'5626,"-7"11"-5156,-5 11-198,1 0 1,2 1-1,0 1 0,1 0 0,-8 42 1,-72 534 1940,42 9-3049,-16 132 345,38-546 719,-35 507 462,59-690-864,1-1 0,0 1 1,0 0-1,2-1 0,3 15 0,15 26-7004,-13-36 676</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7:24.299"/>
    </inkml:context>
    <inkml:brush xml:id="br0">
      <inkml:brushProperty name="width" value="0.025" units="cm"/>
      <inkml:brushProperty name="height" value="0.025" units="cm"/>
    </inkml:brush>
  </inkml:definitions>
  <inkml:trace contextRef="#ctx0" brushRef="#br0">1 355 19795,'0'0'2439,"10"-1"-2828,344-7-1167,-163 8 1526,620 1 262,508-19 775,549-118-596,-1035 25-278,-491 58-111,-73 28 412,-156 22-5678,-109 3-1632</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7:30.591"/>
    </inkml:context>
    <inkml:brush xml:id="br0">
      <inkml:brushProperty name="width" value="0.025" units="cm"/>
      <inkml:brushProperty name="height" value="0.025" units="cm"/>
    </inkml:brush>
  </inkml:definitions>
  <inkml:trace contextRef="#ctx0" brushRef="#br0">1 102 17969,'0'0'7778,"14"-10"-7164,13-8-252,45-21 0,-59 33-331,-1 0 1,1 2 0,1-1-1,-1 1 1,0 1 0,1 1-1,24-2 1,-37 4-38,0 0 0,1 0 1,-1 0-1,0 0 0,0 0 1,1 0-1,-1 0 0,0 0 0,0 1 1,0-1-1,1 1 0,-1-1 1,0 1-1,0-1 0,0 1 0,0-1 1,0 1-1,0 0 0,0 0 1,0-1-1,0 1 0,0 0 0,-1 0 1,1 0-1,0 0 0,-1 0 1,2 2-1,-2-1 11,1 1 1,-1-1-1,1 1 0,-1 0 1,0-1-1,0 1 1,0-1-1,0 1 0,-1-1 1,1 1-1,-1 0 1,-1 3-1,-1 4 47,-1 0 1,-1 0-1,0 0 0,0 0 1,-9 11-1,-5 1 33,14-18-35,1 0 1,0 0 0,0 1-1,0-1 1,1 1-1,-1 0 1,1 0-1,0 0 1,1 1-1,-1-1 1,1 1 0,-2 6-1,5-11-53,-1-1 0,1 1-1,0 0 1,0 0 0,-1-1-1,1 1 1,0 0 0,0-1 0,0 1-1,0-1 1,0 1 0,0-1-1,0 1 1,0-1 0,0 0 0,0 1-1,0-1 1,0 0 0,0 0-1,0 0 1,0 0 0,0 0 0,0 0-1,2 0 1,36 0 58,-31 0-55,8-1 69,-2 0-114,-1 1 0,1 1 0,-1 0 1,18 3-1,-29-3 37,-1-1 1,1 0-1,0 1 1,-1-1-1,1 1 0,0-1 1,-1 1-1,1 0 1,-1-1-1,1 1 1,-1 0-1,0 0 1,1 0-1,-1 0 0,0 0 1,0 1-1,1-1 1,-1 0-1,0 1 1,0-1-1,-1 0 1,1 1-1,0-1 1,0 1-1,-1 0 0,1-1 1,-1 1-1,1-1 1,-1 1-1,1 0 1,-1-1-1,0 1 1,0 0-1,0-1 0,0 1 1,0 0-1,-1 0 1,1-1-1,0 1 1,-1-1-1,1 1 1,-2 2-1,0 1 115,-1 0 0,0 0 0,0-1 0,0 1 0,0-1 0,-1 1 0,0-1 0,0 0 0,0-1 0,0 1 0,-1-1 0,-5 4 0,-65 36 1835,54-33-1458,18-8-448,-90 44 756,82-42-745,0 1-1,-1-2 0,1 1 1,-1-2-1,0 1 1,-19 0-1,31-3-100,0-1-1,-1 1 1,1-1 0,0 1-1,0-1 1,0 1-1,-1 0 1,1-1 0,0 1-1,0-1 1,0 1 0,0-1-1,0 1 1,0-1-1,0 1 1,0-1 0,0 1-1,0-1 1,0 1 0,0 0-1,0-1 1,1 1 0,-1-1-1,0 1 1,0-1-1,0 1 1,1 0 0,-1-1-1,0 1 1,0-1 0,1 1-1,-1 0 1,0-1-1,1 1 1,-1 0 0,0-1-1,1 1 1,12-18-5343,4-1-3769,-1-1-5979</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7:31.524"/>
    </inkml:context>
    <inkml:brush xml:id="br0">
      <inkml:brushProperty name="width" value="0.025" units="cm"/>
      <inkml:brushProperty name="height" value="0.025" units="cm"/>
    </inkml:brush>
  </inkml:definitions>
  <inkml:trace contextRef="#ctx0" brushRef="#br0">48 110 14510,'0'0'6064,"2"-10"-4457,-2 5-1529,1 1 0,1 0 0,-1 0 1,0 0-1,1 0 0,0 0 0,0 0 0,0 1 0,1-1 1,-1 1-1,1-1 0,-1 1 0,1 0 0,0 0 0,1 0 0,-1 0 1,0 1-1,1-1 0,0 1 0,-1 0 0,1 0 0,0 0 1,0 0-1,7-1 0,-2-1 80,0 1 1,1 0-1,-1 0 0,0 1 1,1 0-1,-1 1 0,1 0 1,0 1-1,-1 0 1,1 0-1,16 3 0,-24-2-139,-1 1 0,1-1-1,0 0 1,-1 1-1,1-1 1,-1 1 0,1-1-1,-1 1 1,0 0-1,1 0 1,-1-1 0,0 1-1,0 0 1,0 0-1,-1 0 1,1 0 0,0 0-1,-1 0 1,1 1-1,-1-1 1,0 0 0,0 0-1,0 0 1,0 0 0,0 1-1,0-1 1,-1 4-1,0 4 144,-1 0 0,0 0-1,0 0 1,-7 18 0,-4 0 53,-2 0 0,0-2 0,-2 0 0,-30 37 0,3-13 251,-53 48 0,85-84-637,30-25-461,4-2 623,-12 8 23,0 1 0,-1 0 0,2 0 0,-1 1 0,0 0 0,1 1 0,-1 0 0,1 1 0,-1 0 0,1 1 0,0 0 0,-1 0 0,1 1-1,0 1 1,-1 0 0,1 0 0,11 5 0,-21-7 52,0 1 1,1-1-1,-1 1 0,0-1 0,0 0 0,1 1 0,-1-1 0,0 0 1,1 0-1,-1 0 0,0 0 0,1 0 0,-1 0 0,0-1 0,0 1 0,1 0 1,-1-1-1,0 1 0,0-1 0,1 1 0,-1-1 0,0 0 0,1 0 1,1-2 37,0 1 0,0-1 0,-1 1 0,1-1 0,-1 0 0,0 0 0,0 0 0,2-5 0,3-5 29,-2 0 1,1 0 0,3-20 0,-8 29-199,2-4-45,-1 1 1,0 0-1,-1-1 0,0 1 1,0-1-1,-1 0 1,1 1-1,-3-15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7:33.103"/>
    </inkml:context>
    <inkml:brush xml:id="br0">
      <inkml:brushProperty name="width" value="0.025" units="cm"/>
      <inkml:brushProperty name="height" value="0.025" units="cm"/>
    </inkml:brush>
  </inkml:definitions>
  <inkml:trace contextRef="#ctx0" brushRef="#br0">15 531 16464,'0'0'1767,"-3"8"-513,-8 27 177,11-35-1395,0 0 0,0-1 0,1 1-1,-1 0 1,0-1 0,0 1 0,1 0 0,-1 0 0,0 0 0,1-1 0,-1 1 0,0 0 0,1 0 0,-1 0-1,0 0 1,1-1 0,-1 1 0,0 0 0,1 0 0,-1 0 0,0 0 0,1 0 0,-1 0 0,1 0 0,-1 0 0,0 0-1,1 0 1,-1 0 0,0 0 0,1 1 0,-1-1 0,0 0 0,1 0 0,-1 0 0,0 0 0,1 1 0,-1-1-1,0 0 1,1 0 0,-1 0 0,0 1 0,0-1 0,1 0 0,-1 1 0,0-1 0,0 0 0,0 0 0,1 1 0,-1-1-1,0 0 1,0 1 0,0-1 0,0 1 0,0-1 0,0 0 0,0 1 0,0-1 0,0 0 0,0 1 0,0-1-1,0 0 1,0 1 0,0-1 0,0 1 0,0-1 0,17-15 532,0-2 0,-1 0 0,-1-1 1,0 0-1,-1-1 0,17-33 0,-15 27-445,107-194 123,-35 59-113,-72 140-157,-16 20 20,0 0 1,0-1-1,0 1 1,1 0-1,-1 0 0,0 0 1,0 0-1,0 0 0,1 0 1,-1 0-1,0 0 1,0 0-1,1 0 0,-1 0 1,0 0-1,0 0 0,0 0 1,1 0-1,-1 0 1,0 0-1,0 0 0,0 1 1,1-1-1,-1 0 0,0 0 1,0 0-1,0 0 1,1 0-1,-1 0 0,0 1 1,0-1-1,0 0 0,0 0 1,0 0-1,1 0 1,-1 1-1,0-1 0,0 0 1,0 0-1,0 0 1,0 1-1,0-1 0,0 0 1,0 0-1,0 0 0,0 1 1,3 44-178,-3-32 294,-8 299 608,16-287-1560,2-20-2140,2-16-3981,2-23-7603</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7:34.868"/>
    </inkml:context>
    <inkml:brush xml:id="br0">
      <inkml:brushProperty name="width" value="0.025" units="cm"/>
      <inkml:brushProperty name="height" value="0.025" units="cm"/>
    </inkml:brush>
  </inkml:definitions>
  <inkml:trace contextRef="#ctx0" brushRef="#br0">111 1 15182,'0'0'9161,"4"77"-8713,-14-33-319,-2 4-65,-1-1-192,0-6-737,3-4-993,0-6-704,-3-9-289,-2-9-1345,-4-8-3523</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7:35.274"/>
    </inkml:context>
    <inkml:brush xml:id="br0">
      <inkml:brushProperty name="width" value="0.025" units="cm"/>
      <inkml:brushProperty name="height" value="0.025" units="cm"/>
    </inkml:brush>
  </inkml:definitions>
  <inkml:trace contextRef="#ctx0" brushRef="#br0">1 210 14286,'4'-9'2194,"3"-4"-1458,1 0 1,0 0 0,1 1-1,0 0 1,1 0 0,0 1-1,1 0 1,0 1 0,23-15 0,-19 15-547,1 1 0,0 1 0,0 0 1,1 2-1,0 0 0,1 0 0,-1 2 0,1 0 1,0 1-1,30-1 0,-46 4-193,0 0 0,0 0 0,0 0-1,0 0 1,0 0 0,0 1 0,0-1-1,0 1 1,0-1 0,0 1 0,0 0-1,0-1 1,-1 1 0,1 0 0,0 1-1,0-1 1,-1 0 0,1 0 0,-1 1 0,1-1-1,-1 1 1,2 1 0,-2 0 22,0 0 0,1 0 0,-1 0 0,0 0 0,-1 0 0,1 0 0,-1 0 0,1 0 0,-1 0 0,0 1 0,0-1 0,-1 6 0,-1 2 123,0-1 0,0 0 0,-1 1 0,-1-1 0,0 0-1,0-1 1,-10 16 0,4-9 110,-1-1 1,-1 0-1,0 0 0,-1-1 0,-1-1 1,0 0-1,-23 15 0,36-27-263,32-4-843,-22 1 820,-1 1 0,1 0 0,0 0 0,-1 1 0,1 0 0,0 1 0,-1 0 0,11 3 0,-16-4 21,0 1-1,0 0 1,0 1-1,0-1 0,0 0 1,-1 1-1,1 0 1,-1-1-1,1 1 1,-1 0-1,0 0 0,1 1 1,-1-1-1,0 0 1,-1 1-1,1-1 0,0 1 1,-1 0-1,1-1 1,-1 1-1,0 0 0,0 0 1,0 0-1,0 0 1,0 0-1,0 4 1,-1-1 68,1-1-1,-1 1 1,0-1 0,-1 1 0,1-1 0,-1 1 0,0-1 0,-1 1 0,1-1 0,-1 0 0,0 0 0,0 1 0,-5 5 0,2-2 193,-1 0-1,-1-1 1,0 0 0,0 0 0,0 0 0,-15 10-1,7-6 70,-1-2 0,0 0 0,-1-1 0,0 0 0,0-1 0,-1-1 0,-29 7 0,42-12-526,0-1 0,-1 0-1,1 0 1,0 0 0,0-1 0,-1 0 0,1 0-1,0 0 1,-1 0 0,1-1 0,-8-2 0,11 2-17,0-1 1,0 1-1,1-1 1,-1 1-1,0-1 1,1 0-1,-1 1 1,1-1-1,0 0 1,0 0-1,0 0 1,0 0-1,0 0 1,0-1-1,0 1 1,1 0-1,-1 0 1,1 0-1,-1-1 1,1 1-1,0 0 1,0-1-1,0 1 1,0 0-1,1 0 1,-1-1-1,1-3 1,3-24-8888</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7:35.977"/>
    </inkml:context>
    <inkml:brush xml:id="br0">
      <inkml:brushProperty name="width" value="0.025" units="cm"/>
      <inkml:brushProperty name="height" value="0.025" units="cm"/>
    </inkml:brush>
  </inkml:definitions>
  <inkml:trace contextRef="#ctx0" brushRef="#br0">431 0 12011,'0'0'9028,"-7"10"-8868,2-3-135,0 1-1,0 0 1,1 0 0,0 0 0,0 1-1,1-1 1,0 1 0,-1 9 0,-12 91 403,-175 1462 2683,158-1316-2869,2-21 59,-48 416 690,43 3-484,36-482-1079,8-152-970,-6-27-12744</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28.839"/>
    </inkml:context>
    <inkml:brush xml:id="br0">
      <inkml:brushProperty name="width" value="0.025" units="cm"/>
      <inkml:brushProperty name="height" value="0.025" units="cm"/>
    </inkml:brush>
  </inkml:definitions>
  <inkml:trace contextRef="#ctx0" brushRef="#br0">106 0 16592,'0'0'3043,"-11"0"-283,8 0-2690,-50 6 2377,51-5-2330,0-1 0,1 0-1,-1 1 1,0 0 0,0-1 0,0 1 0,1 0-1,-1 0 1,0 0 0,1 0 0,-1 0 0,1 0-1,-1 0 1,1 1 0,-1-1 0,1 1 0,0-1 0,0 1-1,0-1 1,0 1 0,0 0 0,0-1 0,0 1-1,1 0 1,-1 0 0,0-1 0,1 1 0,0 0-1,-1 3 1,1-4-115,1 0 0,0 0 0,-1 0 0,1 0-1,-1 0 1,1 0 0,0 0 0,0-1 0,0 1 0,0 0-1,-1 0 1,1-1 0,0 1 0,0-1 0,0 1 0,0-1-1,0 1 1,1-1 0,-1 1 0,0-1 0,0 0 0,0 0 0,2 1-1,31 5 58,-31-6-50,34 4 25,-14-2-818,0 2 0,-1 0 0,29 9 1,-50-13 802,0 0 0,0 0 0,0 0 0,0 0 0,0 0 0,-1 1 0,1-1 0,0 0 0,0 1 0,0-1 0,-1 0 0,1 1 0,0-1 0,-1 1 0,1 0 0,0-1 0,-1 1 0,1-1 0,-1 1 0,1 0 0,0 0 0,-1-1 0,0 1 1,1 0-1,-1 0 0,0-1 0,1 1 0,-1 0 0,0 0 0,0 0 0,1 0 0,-1-1 0,0 1 0,0 0 0,0 0 0,0 0 0,0 0 0,-1 0 0,1 0 0,0-1 0,0 1 0,0 0 0,-1 0 0,1 0 0,0-1 0,-1 1 0,1 0 0,-1 0 0,1-1 0,-1 1 0,1 0 0,-1-1 0,0 1 0,1 0 1,-1-1-1,0 1 0,1-1 0,-2 1 0,-47 33 1945,46-33-1960,-10 8 201,-1-2 1,0 1-1,-1-2 1,1 0-1,-1-1 1,0 0-1,-28 4 1,43-9-287,0-1 0,-1 1 1,1 0-1,0 0 0,-1-1 0,1 1 0,0 0 1,-1 0-1,1-1 0,0 1 0,-1 0 0,1-1 1,0 1-1,0 0 0,-1-1 0,1 1 1,0-1-1,0 1 0,0 0 0,0-1 0,0 1 1,0-1-1,-1 1 0,1-1 0,0 1 1,0 0-1,0-1 0,0 1 0,1-1 0,-1 1 1,0-1-1,0 1 0,0 0 0,0-1 0,0 1 1,1-1-1,4-18-2220,33-36-5216,-12 17 2013</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7:39.553"/>
    </inkml:context>
    <inkml:brush xml:id="br0">
      <inkml:brushProperty name="width" value="0.025" units="cm"/>
      <inkml:brushProperty name="height" value="0.025" units="cm"/>
    </inkml:brush>
  </inkml:definitions>
  <inkml:trace contextRef="#ctx0" brushRef="#br0">74 111 17457,'0'0'5407,"2"-11"-3576,-2 8-1680,0-1-1,1 0 1,0 0-1,0 1 0,0-1 1,0 0-1,0 1 1,1-1-1,-1 1 0,1-1 1,0 1-1,0 0 1,0 0-1,1 0 0,-1 0 1,1 0-1,-1 1 0,1-1 1,0 1-1,0-1 1,0 1-1,1 0 0,-1 0 1,0 1-1,1-1 1,-1 1-1,1-1 0,4 0 1,55-13 203,-58 14-353,0 0 0,0 1 0,0-1-1,0 1 1,1 0 0,-1 0 0,0 1 0,0 0-1,0 0 1,7 2 0,-11-2-8,0 0 1,0 0 0,0 0-1,0 1 1,0-1-1,0 0 1,0 1 0,0-1-1,0 0 1,0 1-1,-1-1 1,1 1 0,-1-1-1,1 1 1,-1 0-1,0-1 1,1 1 0,-1-1-1,0 1 1,0 0-1,0-1 1,0 1 0,0 0-1,-1-1 1,1 1-1,0-1 1,-1 1 0,0 1-1,-17 45 65,3-25 140,-32 36-1,-3 4 123,50-63-325,-1 1-1,0-1 1,1 1-1,-1-1 1,1 1 0,-1-1-1,1 1 1,0-1 0,-1 1-1,1 0 1,0-1-1,-1 1 1,1 0 0,0-1-1,-1 1 1,1 0-1,0-1 1,0 1 0,0 0-1,0 0 1,0-1-1,0 1 1,0 0 0,0-1-1,0 1 1,0 0-1,0 0 1,0-1 0,1 1-1,-1 0 1,0-1-1,1 1 1,-1 0 0,0-1-1,1 1 1,-1 0 0,1-1-1,-1 1 1,0-1-1,1 1 1,0-1 0,-1 1-1,1-1 1,-1 1-1,1-1 1,0 0 0,-1 1-1,1-1 1,0 0-1,-1 1 1,1-1 0,0 0-1,-1 0 1,1 0-1,0 0 1,0 0 0,1 0-1,54 0-585,-37-1 401,-14 1 124,5-1-89,0 1 0,0 1 0,0-1 0,-1 2 0,19 4 0,-26-5 135,1 0-1,0 0 0,0 1 0,-1-1 0,1 1 1,-1 0-1,0 0 0,1 0 0,-1 0 0,0 0 0,0 0 1,0 1-1,0-1 0,-1 1 0,1-1 0,-1 1 1,1 0-1,-1 0 0,0-1 0,0 1 0,0 0 1,0 0-1,0 4 0,0-1 112,-1 0 0,1 0 0,-1 0 0,0 0 1,-1 1-1,0-1 0,0 0 0,0 0 0,0 0 0,-1-1 0,0 1 0,0 0 0,-1-1 1,0 1-1,0-1 0,0 0 0,0 0 0,-1 0 0,0 0 0,0 0 0,0-1 1,0 0-1,-1 0 0,0 0 0,0 0 0,0-1 0,0 0 0,-10 4 0,2 0 135,0-1 0,0-1-1,0 0 1,-1-1-1,1-1 1,-1 0-1,0-1 1,0 0-1,0-1 1,0-1-1,-23-1 1,31 0-416,1-1 1,-1 1-1,0-1 1,1 0-1,-1-1 1,1 1-1,-1-1 1,1 0-1,0 0 1,1-1-1,-1 1 1,0-1-1,1 0 1,0 0-1,0-1 1,0 0-1,-4-5 1,8 6-3786</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7:41.419"/>
    </inkml:context>
    <inkml:brush xml:id="br0">
      <inkml:brushProperty name="width" value="0.025" units="cm"/>
      <inkml:brushProperty name="height" value="0.025" units="cm"/>
    </inkml:brush>
  </inkml:definitions>
  <inkml:trace contextRef="#ctx0" brushRef="#br0">369 74 8264,'0'0'6539,"5"-10"-4131,3 0-1580,7-13 16,-6-3 2956,-9 26-3715,0 0 0,-1-1 0,1 1-1,0 0 1,-1-1 0,1 1 0,0 0 0,-1 0 0,1-1 0,-1 1 0,1 0 0,0 0 0,-1 0 0,1-1 0,-1 1 0,1 0 0,-1 0-1,1 0 1,-1 0 0,1 0 0,0 0 0,-1 0 0,1 0 0,-1 0 0,1 0 0,-1 0 0,1 0 0,-1 0 0,1 0 0,0 1-1,-1-1 1,1 0 0,-1 0 0,-20 5-47,-16 11 121,1 2-1,1 2 0,1 0 1,1 3-1,-48 40 0,66-50-64,0 0 0,1 1 0,1 0 0,-15 21-1,24-31-83,1 1 0,0 0 0,0-1 0,0 1 0,1 1 0,0-1 0,0 0 0,0 1 0,1-1 0,-1 1-1,1-1 1,1 1 0,-1 0 0,1-1 0,0 1 0,0 0 0,0-1 0,1 1 0,2 8 0,-1-11-10,-1 1 1,1-1 0,0 0 0,1 0-1,-1 1 1,0-2 0,1 1-1,0 0 1,0 0 0,-1-1 0,2 1-1,-1-1 1,0 0 0,0 0-1,1 0 1,-1-1 0,1 1 0,-1-1-1,1 0 1,0 0 0,0 0-1,-1 0 1,5 0 0,14 2-165,0-1 1,41-2-1,-39-1-147,-20 1 215,13 1-612,0-2-1,-1 0 1,22-4-1,-32 3-57,-1 1 1,1-1-1,-1 0 0,0 0 0,0-1 0,0 1 0,0-1 0,6-5 0,10-13-7716</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7:43.960"/>
    </inkml:context>
    <inkml:brush xml:id="br0">
      <inkml:brushProperty name="width" value="0.025" units="cm"/>
      <inkml:brushProperty name="height" value="0.025" units="cm"/>
    </inkml:brush>
  </inkml:definitions>
  <inkml:trace contextRef="#ctx0" brushRef="#br0">55 153 13997,'-7'0'98,"-33"-4"5802,40 4-5790,-1 0 0,1 0 0,-1-1 0,1 1 0,-1 0 0,1 0 0,0-1 1,-1 1-1,1 0 0,0 0 0,-1-1 0,1 1 0,0 0 0,0-1 0,-1 1 0,1 0 0,0-1 0,0 1 0,-1-1 1,1 1-1,0 0 0,0-1 0,0 1 0,0-1 0,0 1 0,0-1 0,0 1 0,0-1 0,12-20 752,0 9-804,1 1 0,0 0 0,1 1 0,0 0 0,0 1 0,1 0 1,1 2-1,-1-1 0,1 2 0,0 0 0,0 1 0,1 1 0,0 0 0,29-2 0,-44 6-59,0 0 1,0 0 0,0 0 0,0 0 0,0 1 0,-1-1 0,1 0 0,0 1 0,0 0 0,-1-1-1,1 1 1,0 0 0,-1 0 0,1 0 0,0 0 0,-1 0 0,0 0 0,1 0 0,-1 0-1,1 1 1,-1-1 0,0 1 0,0-1 0,0 1 0,1 1 0,0 1 7,-1 0 1,0 1 0,0-1-1,0 0 1,0 0 0,-1 1-1,0-1 1,1 0 0,-2 1-1,0 6 1,-1 3 39,-1 0 0,0 0 0,-1 0 0,-1 0 0,-11 24 0,-1-10 226,-1-2 0,-2 0 1,0-1-1,-1 0 0,-2-2 1,0-1-1,-2-1 0,0-1 1,-32 20-1,73-48-291,0 2 0,0 0-1,1 1 1,27-5 0,101-13-105,-142 22 132,0 0 0,0 1 0,0-1-1,0-1 1,-1 1 0,1 0 0,0-1 0,-1 1-1,1-1 1,-1 0 0,0 1 0,1-1 0,-1-1-1,0 1 1,0 0 0,0 0 0,-1-1 0,1 1-1,0-1 1,-1 1 0,0-1 0,1 0-1,-1 0 1,0 0 0,-1 1 0,1-1 0,0 0-1,0-6 1,1-7 57,-1 0 0,0-1-1,-3-29 1,2 46-105,0 0 0,-1 0 0,1 0-1,0 0 1,0 1 0,0-1 0,-1 0 0,1 0-1,0 0 1,0 0 0,-1 0 0,1 1 0,0-1-1,-1 0 1,1 0 0,0 0 0,0 0 0,-1 0-1,1 0 1,0 0 0,0 0 0,-1 0 0,1 0-1,0 0 1,-1 0 0,1 0 0,0 0 0,0 0-1,-1-1 1,1 1 0,0 0 0,0 0 0,-1 0-1,1 0 1,0 0 0,0-1 0,0 1 0,-1 0-1,1 0 1,0 0 0,0-1 0,0 1 0,0 0-1,-1 0 1,1-1 0,0 1 0,0 0 0,0 0-1,0-1 1,0 1 0,0 0 0,0 0 0,0-1-1,0 1 1,0 0 0,0-1 0,0 1 0,0 0-1,-11 21-6300,8-9 798</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7:44.459"/>
    </inkml:context>
    <inkml:brush xml:id="br0">
      <inkml:brushProperty name="width" value="0.025" units="cm"/>
      <inkml:brushProperty name="height" value="0.025" units="cm"/>
    </inkml:brush>
  </inkml:definitions>
  <inkml:trace contextRef="#ctx0" brushRef="#br0">40 348 12172,'0'0'5199,"-6"10"-3250,-2-1-1363,5-6-377,1 1 1,-1-1 0,0 0-1,1 1 1,0-1 0,0 1-1,0-1 1,0 1-1,1 0 1,-1 0 0,0 4-1,2-8-161,0 1-1,0-1 1,0 0-1,0 0 1,0 1-1,0-1 1,1 0-1,-1 0 1,0 1-1,0-1 1,0 0-1,0 0 1,0 0-1,0 1 1,1-1-1,-1 0 1,0 0-1,0 0 1,0 0-1,0 1 1,1-1-1,-1 0 1,0 0-1,0 0 1,0 0-1,1 0 1,-1 0-1,0 1 1,0-1-1,1 0 1,-1 0-1,0 0 1,0 0-1,1 0 1,-1 0-1,0 0 1,0 0-1,1 0 1,-1 0-1,0 0 1,0 0-1,0 0 1,1-1-1,-1 1 1,0 0-1,0 0 1,1 0-1,-1 0 1,0 0-1,0 0 1,0-1-1,1 1 1,-1 0-1,0 0 1,0 0-1,0 0 1,0-1-1,1 1 1,-1 0-1,0-1 1,17-10 241,15-23 151,-2-1-1,-1-1 1,-2-2 0,27-48-1,-35 55-389,63-114-355,-82 166-314,-25 104 458,15-85 78,2 0-1,-4 61 1,11-87-384,3 29-4906,4-39-2496</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09.863"/>
    </inkml:context>
    <inkml:brush xml:id="br0">
      <inkml:brushProperty name="width" value="0.025" units="cm"/>
      <inkml:brushProperty name="height" value="0.025" units="cm"/>
    </inkml:brush>
  </inkml:definitions>
  <inkml:trace contextRef="#ctx0" brushRef="#br0">0 35 9769,'0'0'609,"80"0"320,-27-8 96,11 0-673,3-2-320,-3 6 32,-8 0-544,-8 3-1698,-15 1-3236</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10.192"/>
    </inkml:context>
    <inkml:brush xml:id="br0">
      <inkml:brushProperty name="width" value="0.025" units="cm"/>
      <inkml:brushProperty name="height" value="0.025" units="cm"/>
    </inkml:brush>
  </inkml:definitions>
  <inkml:trace contextRef="#ctx0" brushRef="#br0">1 85 12204,'0'0'2306,"78"9"-961,-7-23-192,14-3-416,15-2-513,-3 4-224,-6 3-480,-14 3-3108,-19 1-4131</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10.553"/>
    </inkml:context>
    <inkml:brush xml:id="br0">
      <inkml:brushProperty name="width" value="0.025" units="cm"/>
      <inkml:brushProperty name="height" value="0.025" units="cm"/>
    </inkml:brush>
  </inkml:definitions>
  <inkml:trace contextRef="#ctx0" brushRef="#br0">0 9 9865,'12'-1'689,"8"-2"-426,-1 1-1,1 0 1,0 2-1,0 0 1,-1 2-1,1 0 1,-1 1-1,1 1 1,-1 0 0,21 9-1,-30-9-253,-1 1 0,0 0 0,0 1-1,0-1 1,-1 1 0,0 1 0,0 0 0,-1 0-1,0 1 1,0-1 0,0 1 0,8 15 0,-12-18 120,-1 1 1,1 0-1,-1 0 0,-1 0 1,1 0-1,-1 0 1,0 0-1,0 0 0,-1 0 1,0 0-1,0 0 1,0 0-1,-1 1 0,0-1 1,0 0-1,-1 0 1,1 0-1,-1-1 0,0 1 1,-1 0-1,0-1 1,-5 10-1,-27 36 757,-2 0 0,-46 48 0,-9 10-1403,63-72-1464,8-12-2508</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11.382"/>
    </inkml:context>
    <inkml:brush xml:id="br0">
      <inkml:brushProperty name="width" value="0.025" units="cm"/>
      <inkml:brushProperty name="height" value="0.025" units="cm"/>
    </inkml:brush>
  </inkml:definitions>
  <inkml:trace contextRef="#ctx0" brushRef="#br0">0 224 4452,'42'-69'2020,"-27"47"1693,-1-1 0,22-48 0,-67 141 480,24-57-4146,0 0 0,1 0 1,0 0-1,1 1 1,1 0-1,0 0 1,1 1-1,0-1 1,1 1-1,1-1 1,1 24-1,0-37-49,0 1-1,1-1 1,-1 1 0,1-1-1,-1 0 1,1 1 0,0-1-1,-1 0 1,1 0-1,0 0 1,0 1 0,0-1-1,0 0 1,0 0-1,0 0 1,0 0 0,0-1-1,0 1 1,1 0 0,-1 0-1,0-1 1,0 1-1,1-1 1,-1 1 0,1-1-1,-1 1 1,0-1 0,1 0-1,-1 0 1,1 0-1,-1 0 1,0 0 0,1 0-1,-1 0 1,1 0 0,-1 0-1,1-1 1,-1 1-1,2-1 1,5-1 30,0 0 1,-1-1-1,1 1 0,-1-1 1,14-8-1,4-5 2,-1-2 0,42-37 0,-56 45-39,0 0 1,0-1-1,-1-1 1,0 1-1,-1-1 0,-1-1 1,13-25-1,-19 31 684,-9 18-424,-10 26 110,14-23-141,0 0-1,1 0 1,0 1 0,1-1 0,0 25 0,2-36-196,0 1 0,0-1 0,1 0 0,-1 0 1,0 1-1,1-1 0,0 0 0,0 0 0,0 0 0,0 0 1,0 0-1,1 0 0,-1 0 0,1-1 0,0 1 1,0 0-1,0-1 0,0 1 0,0-1 0,0 0 0,1 0 1,-1 0-1,1 0 0,0 0 0,0 0 0,-1-1 1,1 1-1,0-1 0,0 0 0,0 0 0,5 1 0,2-1 106,-1-1 0,1 1 0,-1-2 0,0 0 0,1 0 0,-1 0 0,1-1 0,-1-1 0,0 1 0,0-2 0,-1 1 0,1-1 0,0 0 0,-1-1 0,0 0 0,0 0 0,-1-1 0,0 0 0,1-1 0,10-12 0,-13 13-51,1 0 0,-1 0 0,-1 0-1,1-1 1,-1 0 0,0 0 0,0 0-1,-1 0 1,0-1 0,-1 1 0,1-1-1,-1 0 1,-1 1 0,1-1 0,-1 0 0,-1 0-1,0 0 1,0 0 0,0 0 0,-1 0-1,0 0 1,-1 0 0,0 0 0,0 0 0,-4-9-1,5 14-181,0 0 0,-1 0 0,1 1 0,-1-1 0,1 0 0,-1 1 0,0-1 0,0 1 0,0 0 0,0-1 0,0 1 0,-1 0 0,1 0 0,-1 0 0,1 1 0,-1-1 0,0 1 0,1-1 0,-7-1 0,8 4-238,1 0 1,-1 0-1,0 0 1,1 0-1,-1-1 1,1 1-1,-1 0 1,1 0-1,-1 0 1,1 1-1,0-1 1,0 0-1,-1 0 1,1 0-1,0 0 1,0 0-1,0 0 1,0 0-1,0 0 1,0 0-1,1 0 1,-1 0-1,0 0 1,0 1-1,1-1 1,-1 0-1,1 0 1,-1 0-1,1-1 1,-1 1 0,2 1-1,10 5-5894</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11.724"/>
    </inkml:context>
    <inkml:brush xml:id="br0">
      <inkml:brushProperty name="width" value="0.025" units="cm"/>
      <inkml:brushProperty name="height" value="0.025" units="cm"/>
    </inkml:brush>
  </inkml:definitions>
  <inkml:trace contextRef="#ctx0" brushRef="#br0">124 0 18001,'0'0'1554,"-11"13"90,-4 4-1127,2 1 0,0 0 0,1 1 0,-12 27 0,18-33-249,0 0 0,1 0 1,1 1-1,0-1 1,1 1-1,0 0 0,1 0 1,1 1-1,0 20 1,1-33-262,0 1-1,1-1 1,-1 1 0,1-1 0,-1 1 0,1-1 0,0 1 0,0-1 0,0 0 0,0 0 0,1 1-1,-1-1 1,1 0 0,-1 0 0,1 0 0,0 0 0,-1 0 0,1-1 0,0 1 0,5 2 0,-3-1 13,1-1 0,0 0 0,0 0 1,0-1-1,0 1 0,0-1 0,1 0 1,-1-1-1,10 1 0,-2-1-1,0-1-1,0-1 1,0 0 0,0 0-1,0-1 1,-1-1 0,22-9-1,3-10-296,-29 18 181,-1 0 0,1 0 0,1 0 0,15-5 0,-24 10 93,1 1-1,-1-1 1,1 0 0,-1 1-1,1-1 1,-1 1 0,1-1 0,-1 1-1,0-1 1,1 1 0,-1-1 0,0 1-1,1 0 1,-1-1 0,0 1-1,0-1 1,0 1 0,1 0 0,-1-1-1,0 1 1,0 0 0,0-1 0,0 1-1,0 0 1,0-1 0,0 1 0,0 0-1,0-1 1,-1 2 0,1 26 488,0-26-402,-11 53 995,8-48-930,1 0-1,0 0 0,1 1 1,-1-1-1,2 1 0,-1-1 1,1 0-1,0 1 0,2 12 1,0-19-184,0 0 0,1 0 0,-1-1 0,1 1 0,-1-1 0,0 0 0,1 1 0,-1-1-1,1 0 1,-1-1 0,1 1 0,-1 0 0,0-1 0,5-1 0,14-10-2696,-4-8-3550,-1-4-5349</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12.810"/>
    </inkml:context>
    <inkml:brush xml:id="br0">
      <inkml:brushProperty name="width" value="0.025" units="cm"/>
      <inkml:brushProperty name="height" value="0.025" units="cm"/>
    </inkml:brush>
  </inkml:definitions>
  <inkml:trace contextRef="#ctx0" brushRef="#br0">98 391 14382,'0'0'12032,"-10"-3"-11717,10 3-311,-6-2 25,1 0 1,-1 1-1,0 0 1,0 0-1,0 1 1,-7-1-1,11 1-33,1 0 0,-1 1 0,0-1 0,1 0 0,-1 0 0,0 1 0,1-1 0,-1 1 0,1 0 0,-1-1 0,1 1 0,-1 0 0,1 0 0,0 0 0,-1 0 0,1 0 0,0 0 0,-1 0 0,1 1 0,0-1 0,0 0 0,0 1 0,0-1 0,1 1 0,-1-1 0,0 1 0,1-1 0,-1 1 0,0-1 0,1 1 0,0 0 0,-1-1 0,1 1 0,0 3 0,0-5-37,0 1 1,0 0 0,0-1 0,0 1-1,0-1 1,0 1 0,0 0-1,0-1 1,0 1 0,1-1-1,-1 1 1,0 0 0,0-1 0,1 1-1,-1-1 1,0 1 0,1-1-1,-1 1 1,0-1 0,1 0 0,-1 1-1,1-1 1,-1 1 0,1-1-1,-1 0 1,1 1 0,-1-1 0,1 0-1,-1 0 1,2 1 0,23 1-854,24-16 58,-36 7 793,-1-1 0,0 0 1,0 0-1,-1-2 0,0 1 1,-1-1-1,15-19 0,-29 56-523,-6-5 712,2 0 0,1 1 0,0 0 0,2 1 0,-3 26 0,8-49-128,0 0 1,0 0-1,0 0 0,0 0 1,0 0-1,0 0 0,0 0 1,0 0-1,1 0 0,-1-1 1,0 1-1,1 0 1,-1 0-1,0 0 0,1 0 1,-1 0-1,1-1 0,-1 1 1,1 0-1,0 0 0,-1-1 1,1 1-1,0-1 1,-1 1-1,1 0 0,0-1 1,0 1-1,-1-1 0,1 1 1,0-1-1,0 0 1,0 1-1,0-1 0,0 0 1,0 0-1,0 0 0,-1 0 1,1 1-1,0-1 0,0 0 1,0 0-1,0-1 1,0 1-1,0 0 0,0 0 1,0 0-1,0-1 0,0 1 1,-1 0-1,1-1 0,0 1 1,1-1-1,5-2 122,0 0-1,0 0 0,0-1 1,0 0-1,8-6 1,16-17-10,-2-1 0,-1-1 0,-1-1 0,-1-2 0,-2-1 0,-2 0 0,0-2 0,-3-1 0,-1 0 0,-1-1 0,-2-1 0,-2-1 0,10-47 0,-61 193-254,-24 68-12,57-156 128,0 0 1,1 0-1,1 1 1,1-1-1,1 0 1,1 1-1,3 27 1,-3-43 18,2-1 0,-1 0-1,0 0 1,1 1 0,0-1 0,-1 0 0,1 0 0,0-1 0,1 1 0,-1 0 0,0-1 0,1 1 0,-1-1 0,7 4 0,-7-4-2,-1-1 0,1 0 0,0 0 0,0 0 0,0 0 0,0 0 0,0 0 0,0 0 1,0 0-1,0-1 0,0 1 0,0-1 0,0 0 0,0 0 0,1 0 0,-1 0 0,0 0 0,0 0 0,0 0 1,0-1-1,0 1 0,0-1 0,1 1 0,-1-1 0,2-1 0,-2 0-8,-1 1 1,0-1-1,0 0 0,0 1 0,0-1 1,0 0-1,0 0 0,-1 0 1,1 0-1,0 1 0,-1-1 1,0 0-1,1 0 0,-1 0 0,0 0 1,0-1-1,0 1 0,0 0 1,0 0-1,-1 0 0,1 0 0,-1 1 1,1-1-1,-2-3 0,-19-47-631,6 31 431,-1 0 0,-1 2-1,-25-24 1,-13-14 1071,106 55-595,-23 3-632,22 0-1889,1-4-4189,-3-8-5829</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29.197"/>
    </inkml:context>
    <inkml:brush xml:id="br0">
      <inkml:brushProperty name="width" value="0.025" units="cm"/>
      <inkml:brushProperty name="height" value="0.025" units="cm"/>
    </inkml:brush>
  </inkml:definitions>
  <inkml:trace contextRef="#ctx0" brushRef="#br0">168 1 17969,'0'0'5328,"-2"8"-3545,-4 16-949,0-1 1,2 1-1,1 1 1,0-1-1,2 32 1,3-29-646,0 0 0,2 0 0,1 0 0,15 49 0,-14-59-186,4 8-40,-2 1 0,0 0 0,-2 0 0,-1 1 0,3 38 0,-28-81-75,-161-259-1030,180 274 1105,-21-44-77,22 44 112,-1 1 0,1-1 0,0 0 1,-1 0-1,1 0 0,0 0 0,0 1 1,0-1-1,0 0 0,0 0 0,0 0 1,0 0-1,0 0 0,0 0 0,0 0 1,0 1-1,1-1 0,-1 0 0,0 0 1,1 0-1,-1 0 0,0 1 0,1-1 1,-1 0-1,1 1 0,0-1 0,-1 0 1,1 1-1,-1-1 0,1 0 0,0 1 1,-1-1-1,1 1 0,0-1 0,0 1 1,0 0-1,-1-1 0,1 1 0,0 0 1,0-1-1,0 1 0,0 0 0,0 0 1,-1 0-1,1 0 0,0 0 1,1 0-1,81-1-2322,-28 1-3338,-12-2-2480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13.793"/>
    </inkml:context>
    <inkml:brush xml:id="br0">
      <inkml:brushProperty name="width" value="0.025" units="cm"/>
      <inkml:brushProperty name="height" value="0.025" units="cm"/>
    </inkml:brush>
  </inkml:definitions>
  <inkml:trace contextRef="#ctx0" brushRef="#br0">92 194 11787,'0'0'2525,"3"-10"-37,-1 5-1968,1 0 36,-1 0-1,0-1 1,0 1-1,-1-1 0,0 0 1,0 0-1,0 1 1,0-1-1,-1 0 1,0 0-1,-2-11 0,2 16-480,0 0 0,-1 1 0,1-1 0,-1 0-1,1 0 1,-1 1 0,0-1 0,1 0 0,-1 1 0,1-1-1,-1 1 1,0-1 0,0 1 0,1-1 0,-1 1-1,0-1 1,0 1 0,0 0 0,1-1 0,-1 1 0,0 0-1,0 0 1,0 0 0,0 0 0,0-1 0,1 1-1,-1 0 1,0 1 0,0-1 0,0 0 0,0 0-1,0 0 1,0 0 0,1 1 0,-1-1 0,0 0 0,0 1-1,0-1 1,1 1 0,-1-1 0,-1 2 0,-1 0-41,-1 0 0,1 0 1,0 0-1,0 1 0,0-1 0,0 1 1,-5 6-1,2 0-36,0 1 0,1-1 0,-1 1 0,2 1 0,0-1 0,0 1 0,1-1 0,0 1 0,1 0 1,-2 16-1,4-26-1,0 0 0,0-1 0,1 1 0,-1 0 1,0 0-1,0 0 0,1 0 0,-1 0 0,1-1 1,-1 1-1,0 0 0,1 0 0,0 0 1,-1-1-1,1 1 0,-1 0 0,1-1 0,0 1 1,-1-1-1,1 1 0,0-1 0,0 1 0,0-1 1,-1 1-1,1-1 0,0 0 0,0 1 1,0-1-1,0 0 0,0 0 0,-1 0 0,1 0 1,0 1-1,0-1 0,0 0 0,0-1 0,0 1 1,0 0-1,0 0 0,0 0 0,-1 0 1,3-1-1,40-13 123,-21 0-86,-1 0 0,0-1 1,-1-1-1,32-33 1,-6 5-186,-46 44 134,0 0 1,1 0-1,-1-1 0,0 1 1,0 0-1,0 0 0,0-1 1,1 1-1,-1 0 1,0 0-1,0 0 0,1-1 1,-1 1-1,0 0 0,0 0 1,1 0-1,-1 0 0,0 0 1,1-1-1,-1 1 1,0 0-1,0 0 0,1 0 1,-1 0-1,0 0 0,1 0 1,-1 0-1,0 0 0,1 0 1,-1 0-1,0 0 1,0 0-1,1 0 0,-1 1 1,0-1-1,1 0 0,-1 0 1,0 0-1,0 0 0,1 0 1,-1 1-1,0-1 0,0 0 1,1 0-1,-1 0 1,0 1-1,0-1 0,0 0 1,1 0-1,-1 1 0,0-1 1,2 24-207,-10 32 323,4-38-74,0-3 81,0 0 0,2 0 0,-2 21 0,4-35-96,0-1-1,0 1 1,0-1-1,0 0 1,0 1 0,0-1-1,0 0 1,0 1-1,0-1 1,0 1 0,0-1-1,0 0 1,0 1 0,0-1-1,1 0 1,-1 1-1,0-1 1,0 0 0,0 1-1,1-1 1,-1 0-1,0 1 1,0-1 0,1 0-1,-1 0 1,0 1-1,0-1 1,1 0 0,-1 0-1,0 0 1,1 1-1,-1-1 1,0 0 0,1 0-1,-1 0 1,1 0-1,-1 0 1,1 0 0,17-6 369,13-20 1,-26 19-381,0 0 0,0-1 1,-1 1-1,0-1 0,0 0 1,-1 0-1,0 0 1,0 0-1,-1-1 0,0 1 1,0-1-1,-1 0 0,0-17 1,-1 25-183,5 14-362,0-11 526,0 0 0,0-1 1,0 0-1,0 0 0,0 0 0,0-1 1,0 1-1,0-1 0,0 0 0,10-2 1,51-12 84,-56 10-66,93-36 73,-95 36-99,0 0 1,0-1-1,0 1 0,-1-1 1,0-1-1,0 0 1,0 0-1,0 0 0,9-13 1,-16 19 26,-1 0 0,1 1 0,-1-1 0,1 0 1,-1 0-1,1 0 0,-1 0 0,0 1 0,1-1 0,-1 0 0,1 0 1,-1 0-1,0 0 0,1 0 0,-1 0 0,1 0 0,-1-1 1,1 1-1,-1 0 0,0 0 0,1 0 0,-1-1 0,1 1 0,-1 0 1,1 0-1,-1-1 0,1 1 0,-1 0 0,1-1 0,0 1 0,-1-1 1,1 1-1,-1-1 0,1 1 0,0-1 0,-1 1 0,1-1 0,0 1 1,0-1-1,-1 1 0,1-1 0,0 1 0,0-1 0,0 1 0,0-1 1,0 0-1,0 1 0,0-1 0,0 1 0,0-1 0,0 0 0,0 1 1,0-1-1,0 1 0,0-1 0,0 1 0,1-1 0,-1 0 0,0 1 1,0-1-1,1 1 0,-1-1 0,0 1 0,1 0 0,-1-1 0,1 1 1,-1-1-1,0 1 0,1-1 0,-45 14 254,28-3-91,1 0 1,0 0 0,1 2-1,-24 24 1,31-29-40,0 0 0,1 0 0,0 1 0,1-1 1,0 2-1,0-1 0,1 0 0,0 1 0,0 0 0,-4 17 0,7-24-117,1 0-1,0 0 1,0 0 0,-1 0 0,1 0-1,1 0 1,-1 0 0,0 0-1,0 0 1,1 0 0,-1 0-1,1 0 1,-1 0 0,1-1 0,0 1-1,0 0 1,0 0 0,0-1-1,0 1 1,0 0 0,3 2-1,-1-2-11,0 0 0,0 0 0,0 0 0,0-1-1,0 1 1,0-1 0,0 0 0,1 0 0,-1 0-1,1 0 1,5 0 0,6 1-442,1-2 0,0 0 0,0-1 1,24-4-1,29-16-4504,1-10-4767</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14.735"/>
    </inkml:context>
    <inkml:brush xml:id="br0">
      <inkml:brushProperty name="width" value="0.025" units="cm"/>
      <inkml:brushProperty name="height" value="0.025" units="cm"/>
    </inkml:brush>
  </inkml:definitions>
  <inkml:trace contextRef="#ctx0" brushRef="#br0">9 1 12908,'0'0'7602,"2"13"-6684,3 79 1609,-13 167 0,1-134-475,7-124-2032,0 0 0,0 0 0,0-1 1,0 1-1,0 0 0,0 0 0,0 0 1,0-1-1,0 1 0,0 0 0,0 0 1,0 0-1,1-1 0,-1 1 0,0 0 1,1 0-1,-1-1 0,0 1 0,1 0 1,-1-1-1,2 2 0,10-6 517,12-26 210,-15 13-656,0 0-1,-2-1 1,0 1-1,-1-2 1,-1 1-1,5-31 1,-5 4-776,0-74 0,-7 104-25,-5 21 48,-3 24 245,10-25 401,-1 0-1,1 0 1,-1 0-1,1 0 0,1 0 1,-1 0-1,1 0 1,0 0-1,3 8 1,-3-11 10,0 0 1,0 0 0,0 0-1,1 0 1,-1-1 0,1 1-1,0-1 1,-1 1 0,1-1-1,0 0 1,0 1 0,0-1-1,0 0 1,0 0 0,0 0-1,0-1 1,0 1 0,0 0-1,0-1 1,0 0 0,0 1-1,1-1 1,-1 0 0,3 0-1,5 0 65,1 1-1,0-2 1,0 0-1,0 0 0,0-1 1,-1 0-1,1-1 1,-1 0-1,0-1 0,1 0 1,-2 0-1,16-10 1,-18 10-14,-1-1 0,1 0 1,-1-1-1,0 1 0,0-1 0,0 0 1,-1-1-1,0 1 0,0-1 1,-1 0-1,0-1 0,0 1 1,-1-1-1,0 1 0,0-1 1,0 0-1,1-11 0,-4 19-43,0-1 0,1 1 0,-1 0 0,0-1 0,0 1-1,0-1 1,1 1 0,-1-1 0,0 1 0,0-1 0,0 1 0,0-1 0,0 0-1,0 1 1,0-1 0,0 1 0,0-1 0,0 1 0,0-1 0,-1 1 0,1-1-1,0 1 1,0-1 0,0 1 0,-1 0 0,1-1 0,0 1 0,0-1 0,-1 1-1,1-1 1,-1 1 0,1 0 0,-1-1 0,-13 12-103,-14 28-38,-34 88 170,56-114 45,1 1 0,0 1 1,1-1-1,1 1 0,0-1 0,1 1 0,0 20 1,2-33-71,0 0 0,0 0 1,0 0-1,1-1 1,-1 1-1,1 0 0,-1 0 1,1-1-1,-1 1 1,1 0-1,0-1 1,0 1-1,0-1 0,0 1 1,0-1-1,0 1 1,1-1-1,-1 0 1,0 0-1,1 0 0,-1 1 1,2 0-1,1-1 11,-1 1 0,1-1 0,0 0 0,0 1 0,-1-2 0,1 1 0,0 0 0,0-1 0,8 0 0,-2 0 22,1-1-1,-1 0 0,0-1 1,1 0-1,-1-1 0,0 0 1,10-5-1,-6 0 0,0 1 1,-1-2-1,0 0 0,-1 0 1,0-1-1,15-16 0,-22 21-18,-1 0-1,0 1 1,0-2 0,0 1-1,-1 0 1,1-1 0,-1 1-1,-1-1 1,1 0-1,-1 0 1,0 0 0,0 0-1,-1-1 1,0 1-1,0 0 1,0-1 0,-1 1-1,0-7 1,-1 12-21,1 1 0,0-1 0,0 0 0,-1 1 0,1-1 0,0 0 0,-1 1 0,1-1 0,0 1 0,-1-1 0,1 0 0,-1 1 0,1-1 0,-1 1 0,1-1 1,-1 1-1,0 0 0,1-1 0,-1 1 0,0 0 0,1-1 0,-1 1 0,0 0 0,1 0 0,-1-1 0,0 1 0,1 0 0,-1 0 0,0 0 0,0 0 0,1 0 0,-1 0 0,0 0 0,1 0 0,-1 0 0,0 1 0,0-1 1,1 0-1,-1 0 0,0 1 0,1-1 0,-1 0 0,1 1 0,-1-1 0,0 0 0,1 1 0,-1-1 0,0 2 0,-31 22-86,24-16 94,1 1 0,0 0 0,1 1-1,0-1 1,0 1 0,1 0 0,1 1-1,-1-1 1,2 1 0,0 0 0,0 0-1,0 0 1,2 0 0,-2 22 0,4-30-40,-1-1 1,1 0-1,-1 0 1,1 1-1,0-1 1,0 0-1,0 0 1,0 0-1,1 0 1,-1 0-1,0 0 1,1 0-1,0 0 1,-1-1-1,1 1 1,0 0-1,0-1 1,0 0 0,0 1-1,0-1 1,0 0-1,0 0 1,0 0-1,0 0 1,1 0-1,-1-1 1,0 1-1,5 0 1,5 1-967,1-1 0,0 0 0,-1-1 0,15-1 0,30-5-5903</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15.295"/>
    </inkml:context>
    <inkml:brush xml:id="br0">
      <inkml:brushProperty name="width" value="0.025" units="cm"/>
      <inkml:brushProperty name="height" value="0.025" units="cm"/>
    </inkml:brush>
  </inkml:definitions>
  <inkml:trace contextRef="#ctx0" brushRef="#br0">159 117 16432,'0'0'8077,"-12"-6"-7480,5 3-541,5 1-51,0 0-1,0 1 1,0 0-1,0-1 1,0 1 0,0 0-1,0 0 1,0 0 0,-1 1-1,1-1 1,0 0-1,-1 1 1,1 0 0,0-1-1,-1 1 1,1 0 0,-1 0-1,1 0 1,0 1-1,-1-1 1,1 0 0,0 1-1,-1 0 1,1-1 0,0 1-1,0 0 1,-1 0 0,1 1-1,0-1 1,0 0-1,0 1 1,-2 2 0,-7 8-8,2 1 0,0 1 0,-9 16 0,15-25 8,1 0-1,-1 0 0,1 0 0,1 1 0,-1-1 0,1 0 0,0 1 1,0-1-1,0 1 0,1-1 0,0 1 0,1 10 0,-1-15 7,1 1 0,0-1 0,-1 0 0,1 0 0,0 0 0,0 1 0,0-1 0,0 0 0,0 0 0,0 0 0,0 0 0,0-1 0,0 1-1,1 0 1,-1 0 0,0-1 0,1 1 0,-1 0 0,0-1 0,1 0 0,-1 1 0,1-1 0,-1 0 0,0 0 0,1 1 0,-1-1 0,1 0 0,-1 0-1,1-1 1,-1 1 0,0 0 0,1 0 0,-1-1 0,1 1 0,1-2 0,4 1 172,0-1-1,0 0 1,0-1 0,0 0-1,12-6 1,-8 2-30,-1-1 0,1 0 0,-1 0 1,-1-1-1,0-1 0,0 1 0,-1-1 0,0-1 1,-1 0-1,0 0 0,0 0 0,-1-1 0,-1 1 1,0-2-1,-1 1 0,0 0 0,-1-1 1,0 0-1,2-22 0,-5 34-159,0 0-1,0 0 1,0 0 0,0 0-1,0 0 1,0 0 0,0 0 0,0 0-1,-1 0 1,1 0 0,0 0-1,-1 1 1,1-1 0,0 0-1,-1 0 1,1 0 0,-1 0 0,1 1-1,-1-1 1,0-1 0,0 2-51,0 0 1,1 0-1,-1 0 1,1-1 0,-1 1-1,1 0 1,-1 0-1,0 0 1,1 0 0,-1 0-1,1 0 1,-1 1-1,0-1 1,1 0 0,-1 0-1,1 0 1,-1 0-1,1 1 1,-1-1 0,1 0-1,-1 1 1,1-1-1,-2 1 1,0 1-267,-1 0 1,1 0-1,0 0 1,0 1-1,-1-1 1,1 1-1,1 0 1,-1-1-1,0 1 0,-2 5 1,3 0-1165,-1 0-1,1-1 1,0 1 0,0 15 0,1 1-4743</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15.731"/>
    </inkml:context>
    <inkml:brush xml:id="br0">
      <inkml:brushProperty name="width" value="0.025" units="cm"/>
      <inkml:brushProperty name="height" value="0.025" units="cm"/>
    </inkml:brush>
  </inkml:definitions>
  <inkml:trace contextRef="#ctx0" brushRef="#br0">112 89 9865,'0'0'12679,"-2"12"-12391,-55 227 2047,8-48-949,46-165-1412,11-43-107,14-43 95,-8 15 108,6-20-243,2 0 1,3 2 0,53-98-1,-72 153 174,-1-1 0,1 1 0,1 0 0,0 1 0,13-13 0,-17 18-16,0 0 0,0 0 0,1 0 0,-1 0 0,0 0 1,1 0-1,-1 1 0,1 0 0,0 0 0,0 0 1,-1 0-1,1 1 0,0-1 0,0 1 0,0 0 0,-1 0 1,8 1-1,-9-1 12,0 1 1,-1-1-1,1 1 1,-1-1-1,1 1 1,-1 0-1,0 0 1,1 0-1,-1-1 1,0 1-1,1 1 1,-1-1-1,0 0 1,0 0-1,0 0 1,0 0-1,0 1 1,0-1-1,0 1 1,-1-1-1,1 0 1,0 1-1,-1-1 0,1 1 1,-1 0-1,0-1 1,1 1-1,-1-1 1,0 1-1,0-1 1,0 1-1,0 0 1,0-1-1,0 1 1,-1 0-1,1-1 1,-1 3-1,0 1 45,0 1 1,-1-1-1,0 0 0,0 1 0,0-1 0,0 0 0,-1 0 0,1-1 0,-8 10 0,-12 7 675,-1 0 0,-1-2 0,-1 0 0,0-2 0,-2-1 0,-37 17-1,62-31-745,-1-1 0,1 0 0,-1 0-1,0 0 1,1 0 0,-1 0-1,0-1 1,0 1 0,0-1 0,1 0-1,-1 0 1,0 0 0,-5 0-1,7-1-26,1 1 0,0 0 0,-1 0 0,1 0 0,0-1 0,-1 1 0,1 0 0,0 0 0,0 0 0,-1-1 0,1 1 0,0 0 1,0-1-1,0 1 0,-1 0 0,1 0 0,0-1 0,0 1 0,0 0 0,0-1 0,0 1 0,0 0 0,-1-1 0,1 1 0,0-1 0,0 1 0,0 0 0,0-1 0,0 1 0,0 0 0,1-1 0,-1 1 0,0 0 0,0-1 0,15-21-2747,41-27-7372,-24 24-427</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16.135"/>
    </inkml:context>
    <inkml:brush xml:id="br0">
      <inkml:brushProperty name="width" value="0.025" units="cm"/>
      <inkml:brushProperty name="height" value="0.025" units="cm"/>
    </inkml:brush>
  </inkml:definitions>
  <inkml:trace contextRef="#ctx0" brushRef="#br0">156 118 16239,'-7'11'2029,"-12"23"-181,1 0 0,1 2 0,-15 48 0,20-43-1473,1 0 1,2 1-1,-4 51 1,-4-9-291,22-105-224,2 0-1,0 1 0,1 0 1,14-25-1,4-12-128,8-26-116,92-194-1351,-121 269 1699,0 1 1,1-1-1,-1 1 1,1 0-1,1 0 1,10-8-1,-16 14 30,0 0 0,0-1 0,0 1 0,1 0 0,-1 0-1,0 0 1,1 0 0,-1 1 0,1-1 0,-1 0 0,1 0 0,-1 1-1,1-1 1,-1 1 0,1 0 0,0-1 0,-1 1 0,1 0 0,-1 0-1,1 0 1,0 0 0,-1 0 0,1 0 0,0 1 0,-1-1-1,1 0 1,0 1 0,-1-1 0,1 1 0,-1 0 0,1 0 0,-1-1-1,0 1 1,1 0 0,-1 0 0,0 0 0,1 0 0,-1 1 0,0-1-1,0 0 1,0 0 0,1 3 0,0-1 28,0 0 0,0 1 0,-1-1 0,0 0-1,0 1 1,0-1 0,0 1 0,0 0 0,-1-1 0,1 1 0,-1-1-1,0 1 1,0 0 0,0-1 0,-1 1 0,-1 6 0,0-4 154,0 0 0,-1 1 1,1-1-1,-1 0 0,-1-1 1,1 1-1,-1 0 0,-7 7 0,-7 5 705,-1-1 0,0 0-1,-37 24 1,48-36-709,6-3-168,-4 2-76,1 0-1,-1 0 0,0-1 0,0 1 0,0-2 1,0 1-1,-1 0 0,-7 1 0,11-7-3466,3-12-2995</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16.990"/>
    </inkml:context>
    <inkml:brush xml:id="br0">
      <inkml:brushProperty name="width" value="0.025" units="cm"/>
      <inkml:brushProperty name="height" value="0.025" units="cm"/>
    </inkml:brush>
  </inkml:definitions>
  <inkml:trace contextRef="#ctx0" brushRef="#br0">136 133 9513,'0'0'6604,"9"-9"-3636,-7 7-2646,33-34 1857,-34 34-1959,1 0 0,0 1 0,-1-1 1,0 0-1,1 0 0,-1 0 0,0 0 0,0 0 1,0-1-1,0 1 0,0 0 0,-1 0 0,1-1 1,-1 1-1,1 0 0,-1-1 0,0 1 1,0 0-1,0-1 0,0 1 0,-1-3 0,1 4-160,-1 0 0,0 1 0,0-1-1,0 0 1,1 1 0,-1-1 0,0 1 0,0 0-1,0-1 1,0 1 0,0 0 0,0-1 0,0 1-1,0 0 1,0 0 0,0 0 0,0 0 0,0 0-1,0 0 1,0 0 0,0 0 0,0 0-1,0 0 1,0 1 0,-1 0 0,-26 7 211,17-1-274,0 1 0,0 0 0,0 0 0,1 1 0,0 0 0,1 1 0,0 0 0,0 1 0,1 0 0,1 0 0,0 0 0,0 1 0,1 0 0,0 1 0,-6 24 0,12-36 0,0-1 0,0 1 0,0 0 0,0-1-1,0 1 1,0-1 0,0 1 0,1-1 0,-1 1 0,0-1 0,0 1 0,1-1 0,-1 1-1,0-1 1,0 0 0,1 1 0,-1-1 0,1 1 0,-1-1 0,0 0 0,1 1 0,-1-1-1,1 0 1,-1 1 0,1-1 0,-1 0 0,1 0 0,-1 0 0,1 1 0,-1-1 0,1 0-1,-1 0 1,1 0 0,0 0 0,-1 0 0,1 0 0,-1 0 0,1 0 0,-1 0-1,1 0 1,0-1 0,27-3 91,-12-2-23,0-2 0,-1 0 0,-1 0 0,1-1 0,-1-1-1,-1 0 1,0-1 0,15-16 0,44-34 216,-72 61-284,0-1 0,1 1 0,-1 0 0,0 0-1,0 0 1,1-1 0,-1 1 0,0 0 0,1 0 0,-1 0-1,0 0 1,0 0 0,1 0 0,-1 0 0,0-1 0,1 1 0,-1 0-1,0 0 1,1 0 0,-1 0 0,0 0 0,1 0 0,-1 0-1,0 1 1,1-1 0,-1 0 0,0 0 0,0 0 0,1 0 0,-1 0-1,0 0 1,1 1 0,-1-1 0,0 0 0,0 0 0,1 0-1,-1 1 1,0-1 0,0 0 0,0 0 0,1 1 0,-1-1 0,0 0-1,0 0 1,0 1 0,0-1 0,0 0 0,1 1 0,-1-1 0,3 26-31,-11 29 81,-25 46 332,62-174 2213,-19 43-2487,-1 0-1,-2-1 1,7-52 0,-14 82-151,0 1 0,1-1 0,-1 0 0,0 1 0,1-1 0,-1 0 0,0 1 0,1-1 0,-1 0 0,1 1 0,-1-1 1,1 1-1,0-1 0,-1 1 0,1-1 0,-1 1 0,1-1 0,0 1 0,-1 0 0,1-1 0,0 1 0,0 0 0,-1 0 0,1-1 0,0 1 0,0 0 0,-1 0 0,1 0 0,0 0 1,0 0-1,-1 0 0,1 0 0,0 0 0,0 0 0,-1 0 0,1 1 0,1-1 0,37 11-1112,-28-8 768,8 2-1709,1-1-1,-1 0 1,29 0 0,-9-4-4681</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17.473"/>
    </inkml:context>
    <inkml:brush xml:id="br0">
      <inkml:brushProperty name="width" value="0.025" units="cm"/>
      <inkml:brushProperty name="height" value="0.025" units="cm"/>
    </inkml:brush>
  </inkml:definitions>
  <inkml:trace contextRef="#ctx0" brushRef="#br0">0 1 6342,'0'0'993</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18.644"/>
    </inkml:context>
    <inkml:brush xml:id="br0">
      <inkml:brushProperty name="width" value="0.025" units="cm"/>
      <inkml:brushProperty name="height" value="0.025" units="cm"/>
    </inkml:brush>
  </inkml:definitions>
  <inkml:trace contextRef="#ctx0" brushRef="#br0">33 84 10570,'0'0'2488,"3"-12"485,1-3-1929,-3 8-447,0 0 1,1 0-1,0 0 1,1 0-1,5-11 1,-4 15 1639,-1 11-1636,-3 18-939,0-23 539,0 55 554,-2-1-1,-3 1 1,-2-1 0,-19 74 0,19-108-366,-9 51 535,16-74-919,0 0-1,0 0 1,0-1-1,0 1 0,0 0 1,0 0-1,0-1 1,1 1-1,-1 0 0,0 0 1,0 0-1,0-1 1,1 1-1,-1 0 1,0 0-1,0 0 0,0 0 1,1 0-1,-1-1 1,0 1-1,0 0 1,1 0-1,-1 0 0,0 0 1,1 0-1,-1 0 1,0 0-1,0 0 0,1 0 1,-1 0-1,0 0 1,0 0-1,1 0 1,-1 0-1,0 0 0,0 0 1,1 0-1,-1 0 1,0 0-1,0 1 1,1-1-1,-1 0 0,0 0 1,0 0-1,1 0 1,-1 1-1,0-1 0,0 0 1,0 0-1,1 0 1,-1 1-1,0-1 1,0 0-1,0 0 0,0 1 1,0-1-1,0 0 1,0 0-1,1 1 1,-1-1-1,0 0 0,0 0 1,0 1-1,3-7 56,1 0 0,-1 0 0,0-1-1,0 1 1,-1-1 0,0 0 0,0 0 0,-1 0-1,0 0 1,1-7 0,-1-79 380,-2 56-417,-1 14 59,0 16-209,2 13-613,0 8 669,1-1 0,1 1 0,0 0 0,1-1 0,0 0 0,1 1 0,11 23 0,-14-34 73,0 0-1,0-1 1,1 1-1,-1 0 1,1 0-1,0-1 1,0 1 0,0-1-1,0 0 1,0 1-1,0-1 1,1 0 0,-1 0-1,1-1 1,-1 1-1,1 0 1,0-1 0,0 0-1,0 0 1,0 0-1,0 0 1,0 0 0,0 0-1,0-1 1,0 1-1,0-1 1,0 0-1,0 0 1,0 0 0,1 0-1,-1-1 1,0 1-1,0-1 1,0 0 0,0 0-1,0 0 1,0 0-1,-1 0 1,1-1 0,0 1-1,4-4 1,1-1 51,-1-1 0,1 1 0,-1-2 0,0 1 0,-1-1 0,0 0 0,0 0 1,-1 0-1,0-1 0,0 0 0,-1 0 0,0 0 0,-1 0 0,0-1 0,0 0 0,-1 1 0,0-1 1,0-20-1,-2 29-117,-7 23-246,4-13 298,-6 15 10,1 1-1,2 0 1,0 0-1,1 1 1,-1 32-1,5-57 4,1 0 0,0 0 0,0 0-1,1 1 1,-1-1 0,0 0-1,0 0 1,0 0 0,1 0 0,-1 0-1,1 0 1,-1 0 0,1 0 0,-1 0-1,1 0 1,-1 0 0,1 0 0,0 0-1,0 0 1,-1 0 0,1 0 0,0-1-1,0 1 1,0 0 0,0-1 0,0 1-1,0 0 1,0-1 0,0 1 0,0-1-1,0 0 1,0 1 0,0-1 0,1 0-1,-1 0 1,0 0 0,0 0 0,0 0-1,0 0 1,0 0 0,1 0 0,-1 0-1,0 0 1,0 0 0,0-1 0,0 1-1,2-1 1,4-1 30,-1 0 1,0-1-1,1 0 1,-1 0 0,0 0-1,11-8 1,-6 1 15,0 0 0,0-1 1,0 0-1,-2-1 1,12-17-1,-16 21-83,0 1 1,-1-1-1,0 0 1,-1 0-1,0 0 1,0-1-1,0 1 0,-1-1 1,-1 1-1,2-16 1,-4 32-91,0-1 0,-1 1 0,0-1 0,-1 1 0,-6 12 0,-3 11 102,10-24 24,0 0 0,1 0 0,-1-1 0,1 1 0,0 0 0,1 10-1,0-15 2,0-1-1,1 0 0,-1 0 1,0 0-1,1 1 0,-1-1 0,1 0 1,0 0-1,-1 0 0,1 0 1,0 0-1,0 0 0,-1 0 1,1 0-1,0 0 0,0 0 0,0-1 1,0 1-1,0 0 0,0 0 1,1-1-1,-1 1 0,0-1 0,0 1 1,0-1-1,0 0 0,1 1 1,-1-1-1,0 0 0,0 0 0,1 0 1,-1 0-1,0 0 0,1 0 1,-1 0-1,0 0 0,0-1 0,1 1 1,1-1-1,8-2-184,1-1 1,-1 0-1,0-1 0,0 0 0,-1-1 1,1 0-1,-1-1 0,0 0 0,-1 0 1,16-17-1,-10 11-726,-20 50 366,3-28 539,0 0 1,0 0-1,1 0 0,0 1 1,0-1-1,1 14 1,1-22 9,-1 0 1,0-1-1,1 1 1,-1-1-1,0 1 1,1-1 0,-1 1-1,1-1 1,-1 1-1,1-1 1,-1 1-1,1-1 1,-1 1 0,1-1-1,-1 0 1,1 1-1,-1-1 1,1 0-1,0 0 1,-1 1-1,1-1 1,0 0 0,-1 0-1,1 0 1,0 0-1,-1 0 1,1 0-1,0 0 1,-1 0 0,1 0-1,0 0 1,-1 0-1,1 0 1,0 0-1,-1-1 1,1 1-1,-1 0 1,1 0 0,0-1-1,0 0 1,27-12 705,-10-4-504,0 0 1,31-39-1,-17 18-519,-33 38 306,1-1 1,0 1-1,1 0 0,-1 0 1,0 0-1,0 0 0,0-1 1,0 1-1,0 0 0,0 0 1,0 0-1,0 0 0,0-1 1,0 1-1,0 0 0,0 0 1,0 0-1,1 0 0,-1 0 1,0 0-1,0-1 0,0 1 1,0 0-1,0 0 0,0 0 1,1 0-1,-1 0 0,0 0 1,0 0-1,0 0 0,0 0 1,1 0-1,-1 0 0,0 0 1,0 0-1,0 0 0,0 0 1,1 0-1,-1 0 0,0 0 1,0 0-1,0 0 0,0 0 1,1 0-1,-1 0 0,0 0 1,0 0-1,0 0 0,0 0 1,0 0-1,1 0 0,-1 0 1,0 0-1,0 1 0,0-1 0,0 0 1,0 0-1,0 0 0,0 0 1,1 0-1,-1 1 0,0-1 1,0 0-1,0 0 1,-1 18-556,-9 21-176,7-32 737,0 0-9,1 1 1,-1-1 0,1 1 0,0 0 0,1-1 0,0 1-1,0 0 1,0 0 0,1 0 0,2 13 0,-2-20-54,1-1 0,-1 1 0,1 0-1,-1-1 1,1 1 0,-1 0 0,1-1 0,0 1 0,-1-1 0,1 1 0,0-1 0,-1 1 0,1-1 0,0 0 0,0 1 0,-1-1 0,1 0 0,0 1 0,0-1 0,-1 0 0,1 0 0,0 0 0,0 0 0,0 0 0,0 0 0,-1 0 0,1 0 0,0 0 0,0 0 0,0-1 0,1 1 0,26-12-6062,-9-8-1051</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19.394"/>
    </inkml:context>
    <inkml:brush xml:id="br0">
      <inkml:brushProperty name="width" value="0.025" units="cm"/>
      <inkml:brushProperty name="height" value="0.025" units="cm"/>
    </inkml:brush>
  </inkml:definitions>
  <inkml:trace contextRef="#ctx0" brushRef="#br0">86 0 18866,'0'0'3737,"-7"14"-2894,3-6-703,-3 4 44,1 0-1,1 0 1,0 1 0,1 0-1,1 0 1,-3 16 0,-11 159 1761,-4 24-864,23-396-4417,-1 188 3298,1 0 0,0 0 0,0 0 0,0 0 0,0 0 0,1-1 1,-1 1-1,1-1 0,0 0 0,0 0 0,0 0 0,1 0 0,-1-1 0,1 1 0,-1-1 0,1 0 0,0 0 0,0 0 1,0 0-1,0-1 0,0 0 0,0 1 0,0-1 0,1-1 0,6 1 0,-4 0 31,0-1-1,0 0 1,0 0-1,0-1 1,0 1-1,0-2 1,0 1-1,0-1 1,-1 0 0,1 0-1,-1-1 1,1 0-1,-1 0 1,0-1-1,6-4 1,-5 3 159,-1 0 0,0-1 0,0 0-1,-1 0 1,0 0 0,0-1 0,0 0 0,-1 0 0,0 0 0,5-12 0,-44 78 382,32-53-416,1 0 0,0 1 0,0-1 0,0 0 0,1 1 0,0 0 0,-1 12 0,2-18-105,0 1-1,1 0 1,-1-1 0,0 1 0,1 0 0,-1-1-1,0 1 1,1-1 0,0 1 0,-1-1-1,1 1 1,0-1 0,0 1 0,0-1-1,0 0 1,0 1 0,0-1 0,0 0 0,1 0-1,-1 0 1,0 0 0,1 0 0,-1 0-1,0 0 1,1-1 0,-1 1 0,1 0-1,-1-1 1,1 1 0,0-1 0,-1 1 0,1-1-1,0 0 1,-1 0 0,3 0 0,27 1 216,-24-1-468,-1 0 0,1 0 0,0 1 0,-1 0 0,1 0 1,12 4-1,-17-4 179,0 0 0,0 1 0,0-1-1,0 1 1,0-1 0,0 1 0,0 0 0,0 0 0,-1 0 0,1 0 0,-1 0 0,1 0 0,-1 0 0,0 0 0,0 0 0,0 1 0,0-1 0,0 1 0,-1-1 0,1 0 0,-1 1 0,1 4 0,2 17 115,-1 0 0,-1 0 0,-1-1 0,-2 1 0,0 0 1,-1-1-1,-8 27 0,9-39 276,-1 0 1,-1-1-1,0 1 0,0-1 1,-1 0-1,0 0 0,-1 0 1,0-1-1,-1 0 1,0 0-1,0-1 0,-1 1 1,0-2-1,0 1 1,-1-1-1,0 0 0,-12 6 1,20-12-307,0 0 1,0-1-1,0 1 1,0 0 0,0-1-1,-1 1 1,1-1-1,0 1 1,-1-1 0,1 0-1,0 0 1,0 1-1,-1-1 1,1 0-1,-1 0 1,1 0 0,0 0-1,-1-1 1,1 1-1,0 0 1,0 0 0,-1-1-1,1 1 1,0-1-1,0 1 1,-1-1 0,1 0-1,0 1 1,0-1-1,0 0 1,0 0-1,0 0 1,0 0 0,0 0-1,0 0 1,0 0-1,1 0 1,-1 0 0,0 0-1,1 0 1,-1-1-1,0 1 1,1 0-1,0 0 1,-1-1 0,1 1-1,0 0 1,-1-2-1,-1-10-78,1 0 0,-1 1 0,2-1-1,1-16 1,-1 13 37,0-2-106,1-1-1,0 1 1,1 0-1,1 0 1,1 0-1,0 0 1,13-29-1,-13 37-54,1 0-1,1 1 0,0 0 0,0 1 1,1-1-1,0 1 0,0 0 0,1 1 1,0-1-1,0 2 0,1-1 0,-1 1 1,2 0-1,15-6 0,27-11-3441,1 0-2157</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20.206"/>
    </inkml:context>
    <inkml:brush xml:id="br0">
      <inkml:brushProperty name="width" value="0.025" units="cm"/>
      <inkml:brushProperty name="height" value="0.025" units="cm"/>
    </inkml:brush>
  </inkml:definitions>
  <inkml:trace contextRef="#ctx0" brushRef="#br0">222 1 14990,'-9'2'1148,"-3"1"-779,0 1 0,0 0-1,1 1 1,-1 0 0,1 1 0,0 0 0,1 1 0,0 0 0,0 1-1,0 0 1,-9 11 0,11-12-122,1 2-1,0-1 1,1 0 0,0 1-1,0 0 1,1 1-1,1-1 1,-1 1-1,1 0 1,1 0 0,0 1-1,0-1 1,1 0-1,-1 14 1,3-22-228,-1 0 0,1-1 0,0 1 0,1 0 0,-1 0 0,0-1 0,0 1 0,1 0 0,-1-1 0,1 1 0,-1-1 0,1 1 0,0-1 0,-1 1 0,1-1 0,0 1-1,0-1 1,0 1 0,0-1 0,1 0 0,-1 0 0,0 0 0,0 0 0,1 0 0,2 2 0,0-1 0,0-1 0,0 1 0,0-1-1,0 0 1,1 0 0,-1-1 0,0 1-1,1-1 1,-1 0 0,5-1 0,6 0-368,1-1 1,-1-1 0,0-1 0,28-10 0,-23 5-1587,-1 0 0,-1-2-1,25-18 1,0-6-5859</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30.881"/>
    </inkml:context>
    <inkml:brush xml:id="br0">
      <inkml:brushProperty name="width" value="0.025" units="cm"/>
      <inkml:brushProperty name="height" value="0.025" units="cm"/>
    </inkml:brush>
  </inkml:definitions>
  <inkml:trace contextRef="#ctx0" brushRef="#br0">0 164 10474,'0'0'14574,"56"-14"-13261,-7-4-384,12-1-577,2-4-192,3 1-128,-6 1-672,-8 4-1923,-16 1-1729,-17 2-3171</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20.548"/>
    </inkml:context>
    <inkml:brush xml:id="br0">
      <inkml:brushProperty name="width" value="0.025" units="cm"/>
      <inkml:brushProperty name="height" value="0.025" units="cm"/>
    </inkml:brush>
  </inkml:definitions>
  <inkml:trace contextRef="#ctx0" brushRef="#br0">62 51 15983,'0'0'1853,"-8"9"132,3-2-1630,0-2-199,0 1 1,1-1-1,-1 1 1,1 0-1,1 1 0,-1-1 1,1 1-1,0-1 1,0 1-1,1 0 1,0 0-1,0 0 1,1 1-1,-2 12 1,4-19-164,-1 1 0,1-1 0,-1 0 1,1 0-1,-1 0 0,1 0 0,-1 0 1,1 0-1,0 0 0,0 0 0,0 0 1,0 0-1,0 0 0,-1 0 0,2 0 1,-1-1-1,0 1 0,0 0 0,0-1 1,0 1-1,0-1 0,0 1 0,1-1 1,-1 1-1,0-1 0,0 0 0,1 0 1,-1 0-1,0 0 0,1 0 0,-1 0 1,0 0-1,0 0 0,1 0 0,-1 0 1,0-1-1,2 0 0,1 1 10,0-1-1,0 0 1,0 0 0,0 0 0,-1 0-1,1-1 1,0 0 0,-1 1-1,1-1 1,-1-1 0,6-3-1,-1-4-14,0 0-1,-1 0 0,0-1 0,-1 0 0,0 0 0,-1 0 0,0-1 0,-1 0 0,0 0 0,-1 0 1,3-16-1,-6 27 23,0 0 1,1 1-1,-1-1 1,0 0 0,0 0-1,0 0 1,0 1-1,0-1 1,0 0-1,0 0 1,0 0 0,0 1-1,-1-1 1,1 0-1,0 0 1,0 0-1,-1 1 1,1-1 0,-1 0-1,1 1 1,0-1-1,-1 0 1,1 1 0,-1-1-1,1 0 1,-1 1-1,0-1 1,1 1-1,-1-1 1,0 1 0,1-1-1,-1 1 1,0 0-1,1-1 1,-1 1-1,0 0 1,0 0 0,0-1-1,1 1 1,-1 0-1,0 0 1,0 0 0,0 0-1,1 0 1,-1 0-1,0 0 1,0 0-1,0 0 1,1 1 0,-1-1-1,0 0 1,0 0-1,1 1 1,-2 0-1,-3 0 32,1 1 0,0 0-1,0 0 1,0 0-1,1 1 1,-1-1-1,0 1 1,-5 5-1,3-1-21,0 0 0,1 1 0,0-1-1,0 1 1,0 0 0,1 0 0,0 0-1,1 1 1,0-1 0,0 1 0,1 0 0,0 0-1,0 0 1,1 0 0,0 0 0,1 11 0,0-18-64,1-1 0,-1 1 0,1-1 0,0 1 0,-1-1 0,1 1 0,0-1 1,0 1-1,0-1 0,0 0 0,0 1 0,0-1 0,1 0 0,-1 0 0,0 0 1,1 0-1,-1 0 0,0 0 0,1 0 0,-1-1 0,1 1 0,0 0 0,-1-1 1,1 1-1,-1-1 0,1 0 0,0 0 0,2 1 0,4 0-879,-1-1 0,1 0-1,-1 0 1,1 0 0,8-2 0,16-8-5451</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20.892"/>
    </inkml:context>
    <inkml:brush xml:id="br0">
      <inkml:brushProperty name="width" value="0.025" units="cm"/>
      <inkml:brushProperty name="height" value="0.025" units="cm"/>
    </inkml:brush>
  </inkml:definitions>
  <inkml:trace contextRef="#ctx0" brushRef="#br0">147 1 18546,'-15'10'2466,"1"-2"-1879,0 0 74,-1 0-1,1 2 0,0 0 1,1 0-1,0 1 1,-15 18-1,27-28-661,1-1 0,-1 1 0,1-1 0,-1 1 0,1-1 0,-1 1 0,1-1-1,0 1 1,-1-1 0,1 1 0,0-1 0,0 1 0,-1 0 0,1-1 0,0 1 0,0-1 0,0 1-1,0 0 1,0-1 0,0 1 0,0 0 0,0-1 0,0 1 0,0 0 0,0-1 0,0 1 0,0-1 0,0 1-1,1 0 1,-1-1 0,0 1 0,1-1 0,-1 2 0,23 2-460,30-14-872,-32 2 1034,1 2 0,0 0 0,1 1 0,-1 1 0,1 1 0,0 1 0,29 1 0,-50 1 206,0 0 0,0 0 0,0 1 0,0-1 0,0 0 0,0 1 0,0-1 0,0 1 0,0-1 0,0 1 0,0 0 0,0 0 0,-1 0 0,1 0 0,0 0 0,-1 0 0,3 3 0,-3-3 96,0 0 1,-1 0-1,1 0 1,-1 1-1,1-1 1,-1 0-1,1 1 1,-1-1-1,1 0 1,-1 1-1,0-1 1,0 0-1,0 1 1,0-1 0,0 1-1,0-1 1,0 0-1,-1 1 1,1 1-1,-2 1 221,1 1-1,-1-1 1,0 1 0,0-1-1,-1 0 1,1 0-1,-1 0 1,0 0 0,0-1-1,0 1 1,-1-1-1,-7 6 1,-6 5 421,-1-1 1,0-1-1,-1-1 0,-1-1 0,0-1 1,0 0-1,-28 7 0,48-16-721,-1 0 1,1 0-1,0 0 0,0 1 0,-1-1 0,1 0 1,0 0-1,0 0 0,-1 0 0,1 0 0,0 0 1,0 0-1,-1 0 0,1 0 0,0 0 0,0 0 1,0-1-1,-1 1 0,1 0 0,0 0 0,0 0 1,-1 0-1,1 0 0,0 0 0,0 0 0,0-1 1,-1 1-1,1 0 0,0 0 0,0 0 0,0-1 1,0 1-1,0 0 0,-1 0 0,1 0 0,0-1 1,0 1-1,0 0 0,0 0 0,0 0 0,0-1 1,0 1-1,0 0 0,0 0 0,0-1 0,0 1 1,0 0-1,0-1 0,6-16-3115,16-17-2247,-21 34 5097,24-37-6342</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21.251"/>
    </inkml:context>
    <inkml:brush xml:id="br0">
      <inkml:brushProperty name="width" value="0.025" units="cm"/>
      <inkml:brushProperty name="height" value="0.025" units="cm"/>
    </inkml:brush>
  </inkml:definitions>
  <inkml:trace contextRef="#ctx0" brushRef="#br0">193 1 13164,'0'0'4752,"-4"12"-2313,-7 21-1171,1 0-1,2 1 0,1 0 1,-3 59-1,11-66-1312,1-1 1,1 0-1,1 0 0,2 0 1,1 0-1,0-1 0,14 28 1,-10-23-1046,-11-30 986,-1 0-1,1 0 1,0 0 0,0 0-1,0 0 1,0 0-1,-1 0 1,1 0-1,0 0 1,0 0 0,0 0-1,-1 0 1,1 0-1,0 0 1,0 0-1,0 1 1,0-1 0,-1 0-1,1 0 1,0 0-1,0 0 1,0 0 0,0 0-1,0 0 1,-1 0-1,1 1 1,0-1-1,0 0 1,0 0 0,0 0-1,0 0 1,0 0-1,0 1 1,0-1 0,-1 0-1,1 0 1,0 0-1,0 1 1,0-1-1,0 0 1,0 0 0,0 0-1,0 0 1,0 1-1,0-1 1,0 0-1,0 0 1,0 0 0,0 1-1,0-1 1,1 0-1,-1 0 1,0 0 0,0 0-1,0 1 1,0-1-1,0 0 1,0 0-1,0 0 1,0 0 0,1 0-1,-1 1 1,0-1-1,0 0 1,0 0-1,0 0 1,1 0 0,-20-14-2456,-24-28 2624,41 40-136,-33-33 1344,19 21-550,1-2 1,0 0 0,1-1-1,-19-28 1,32 44-614,0-1 0,0 1 0,0-1 0,0 1-1,1-1 1,-1 1 0,0-1 0,1 0 0,-1 1 0,1-1 0,-1 0 0,1 1-1,0-1 1,0 0 0,-1 0 0,1 1 0,1-1 0,-1 0 0,0 0 0,0 1 0,1-1-1,-1 0 1,1 1 0,-1-1 0,1 0 0,0 1 0,-1-1 0,1 1 0,0-1-1,0 1 1,0-1 0,0 1 0,1 0 0,-1 0 0,0-1 0,0 1 0,1 0 0,-1 0-1,1 0 1,2-1 0,6-2-158,0 1 0,0-1 1,0 2-1,1 0 0,17-2 0,-4 0-38,22-4-2032,4-2-2339</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21.997"/>
    </inkml:context>
    <inkml:brush xml:id="br0">
      <inkml:brushProperty name="width" value="0.025" units="cm"/>
      <inkml:brushProperty name="height" value="0.025" units="cm"/>
    </inkml:brush>
  </inkml:definitions>
  <inkml:trace contextRef="#ctx0" brushRef="#br0">176 14 5765,'0'0'18098,"-8"-4"-17703,6 4-387,-2-2 8,1 0-1,-1 1 0,0 0 1,0 0-1,0 0 0,0 0 0,-5 0 1,7 1-18,1 0-1,0 0 1,0 1 0,-1-1 0,1 0 0,0 0-1,0 1 1,0-1 0,-1 1 0,1-1 0,0 1 0,0 0-1,0-1 1,0 1 0,0 0 0,0 0 0,0 0-1,0-1 1,1 1 0,-1 0 0,0 0 0,0 0-1,1 1 1,-1-1 0,1 0 0,-1 0 0,1 0 0,-1 0-1,1 0 1,0 1 0,-1-1 0,1 0 0,0 0-1,0 1 1,0-1 0,0 0 0,0 3 0,1-2-98,-1 0 0,1 1 0,-1-1 0,1 0 0,0 1 1,0-1-1,-1 0 0,2 0 0,-1 1 0,0-1 0,0 0 0,1 0 1,-1-1-1,1 1 0,0 0 0,-1 0 0,1-1 0,0 1 1,0-1-1,0 1 0,0-1 0,0 0 0,1 0 0,-1 0 0,3 1 1,12 5-508,0-1 1,26 5 0,-20-5-110,-12-3 508,7 2-525,-1 0 0,27 13-1,-42-17 758,0-1-1,0 1 1,0 0 0,0 0-1,0 0 1,0 0-1,0 0 1,0 0-1,-1 1 1,1-1-1,0 1 1,-1-1-1,1 1 1,-1-1-1,0 1 1,0 0 0,1 0-1,-1 0 1,0 0-1,0 0 1,-1 0-1,1 0 1,0 0-1,-1 0 1,1 0-1,-1 0 1,0 0-1,1 0 1,-1 1 0,0-1-1,-1 3 1,0-2 288,-1 0 1,0-1 0,0 1-1,1-1 1,-1 1 0,-1-1 0,1 0-1,0 0 1,-1 0 0,1 0 0,-1 0-1,1 0 1,-1-1 0,0 1-1,0-1 1,-3 2 0,-55 16 2898,51-16-2717,-17 5 249,0-2 0,-1-1 0,0-1 0,0-1-1,0-2 1,-47-3 0,74 3-798,1-1-1,-1 0 1,1 0 0,-1 0 0,1 0-1,-1 0 1,1 0 0,-1-1 0,1 1-1,-1 0 1,1 0 0,-1 0-1,1 0 1,0-1 0,-1 1 0,1 0-1,-1 0 1,1-1 0,-1 1-1,1 0 1,0 0 0,-1-1 0,1 1-1,0-1 1,-1 1 0,1 0-1,0-1 1,0 1 0,-1-1 0,1 1-1,0-1 1,0 1 0,0-1 0,0 1-1,-1 0 1,1-1 0,0 1-1,0-1 1,0 1 0,0-1 0,0 1-1,0-1 1,0 1 0,0-1-1,1 1 1,-1-1 0,0 1 0,0-1-1,0 1 1,0-1 0,1 1-1,-1-1 1,0 1 0,0 0 0,1-1-1,-1 1 1,0-1 0,1 1 0,-1 0-1,0-1 1,1 1 0,-1 0-1,1 0 1,-1-1 0,1 1 0,-1 0-1,1 0 1,31-27-7115,-29 26 6146,32-25-9989</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22.952"/>
    </inkml:context>
    <inkml:brush xml:id="br0">
      <inkml:brushProperty name="width" value="0.025" units="cm"/>
      <inkml:brushProperty name="height" value="0.025" units="cm"/>
    </inkml:brush>
  </inkml:definitions>
  <inkml:trace contextRef="#ctx0" brushRef="#br0">222 253 15278,'-9'-1'1901,"2"0"-1584,0 1 1,0-1-1,0 1 1,0 1-1,0-1 1,0 1-1,0 0 1,0 1-1,0 0 0,0 0 1,1 0-1,-1 1 1,1 0-1,-10 5 1,6 0-137,0 1 0,1 0 0,0 1 0,1 0 0,-1 0 1,-12 23-1,18-28-123,-1 1 1,1 0-1,1-1 1,-1 1-1,1 0 1,0 0 0,1 1-1,-1-1 1,1 0-1,0 0 1,1 1-1,-1-1 1,1 0 0,1 1-1,-1-1 1,3 9-1,-3-13-53,1-1 0,0 1 0,0-1 0,0 1 0,0-1 1,1 0-1,-1 1 0,0-1 0,1 0 0,-1 0 0,1 0 0,-1 0 0,1 0 0,-1 0 0,1 0 0,0-1 0,-1 1 0,1 0 0,0-1 0,-1 1 0,1-1 0,0 0 0,0 0 0,0 0 0,-1 0 0,1 0 0,0 0 1,0 0-1,0 0 0,-1-1 0,4 0 0,3-1 49,0 1 0,-1-2 0,1 1 0,-1-1 0,0 0-1,9-5 1,1-3 172,-1-2-1,0 0 1,-1 0-1,-1-1 1,0-1-1,15-21 1,-20 24-139,-1 0 1,0-1 0,0 0 0,-2 0-1,1-1 1,-2 0 0,0 0 0,0 0-1,2-19 1,-7 31-943,-2 5 352,-6 14 229,-6 25 353,12-35-92,1 0 0,-1 0 1,1 0-1,1 0 1,-1 0-1,1 0 1,1 0-1,1 13 0,-2-19 12,1 1 0,-1-1 0,1 0 0,0 1 0,-1-1 0,1 0 0,0 1 0,0-1 0,0 0 0,0 0 0,0 0 0,0 0 0,0 0 0,0 0 0,0 0 0,0 0-1,1 0 1,1 1 0,0-1 10,-1-1-1,1 1 0,0-1 1,-1 1-1,1-1 1,0 0-1,0 0 0,-1 0 1,1 0-1,0-1 0,0 1 1,-1-1-1,6-1 1,2-2 68,1-1 0,-1 0 0,0 0 0,-1-1 0,1 0 0,-1 0 1,9-9-1,59-59 167,-62 59-219,0 0-11,0 0 1,-2-1-1,1 0 0,-2-1 1,-1 0-1,0-1 1,-1 0-1,0-1 0,12-38 1,-22 56-28,0 1 1,1-1-1,-1 1 1,0-1-1,0 0 1,0 1-1,1-1 1,-1 1-1,0-1 1,0 0-1,0 1 1,0-1-1,0 1 1,0-1-1,0 1 1,-1-1-1,1 0 1,0 1-1,0-1 1,0 1-1,-1-1 1,1 1-1,0-1 1,0 1-1,-1-1 1,1 1-1,-1-2 1,-13 7-258,-14 20 94,4 9 289,2 2 0,1 0 0,1 2 0,-27 77 0,37-85 54,1 1 0,2-1 0,1 1 0,2 0 0,0 0 0,3 1 0,2 40 0,2-54-161,1-1 0,0 0 0,2 0 0,0-1 0,1 0 0,1 0 0,0 0 0,1-1 0,17 23 0,3 8 9,-21-25 266,-8-21-242,0 0-1,0 0 1,0 1-1,0-1 1,-1 0-1,1 1 1,0-1-1,0 0 0,0 0 1,0 0-1,0 1 1,-1-1-1,1 0 1,0 0-1,0 0 1,0 1-1,-1-1 1,1 0-1,0 0 1,0 0-1,-1 0 1,1 1-1,0-1 1,0 0-1,-1 0 1,1 0-1,0 0 0,-1 0 1,1 0-1,0 0 1,0 0-1,-1 0 1,1 0-1,0 0 1,-1 0-1,1 0 1,0 0-1,-4-1 91,1 0 0,0 0 0,1 0-1,-1-1 1,0 1 0,0-1 0,1 1 0,-1-1-1,0 0 1,-3-3 0,-6-8-287,0-1-1,0 0 1,2-1 0,0 0 0,0-1-1,2 0 1,0 0 0,0-1 0,2 0-1,0 0 1,1 0 0,1-1 0,0 0-1,1 0 1,1 0 0,1-28-1,1 44 51,0 0 0,1 0-1,-1 0 1,1 0-1,-1 0 1,1 0 0,0 0-1,0 0 1,0 0 0,0 0-1,0 0 1,0 0-1,0 1 1,1-1 0,-1 0-1,0 1 1,1-1-1,0 1 1,-1 0 0,1-1-1,0 1 1,3-2-1,50-17-3977,-27 12 1120,25-12-3787</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23.452"/>
    </inkml:context>
    <inkml:brush xml:id="br0">
      <inkml:brushProperty name="width" value="0.025" units="cm"/>
      <inkml:brushProperty name="height" value="0.025" units="cm"/>
    </inkml:brush>
  </inkml:definitions>
  <inkml:trace contextRef="#ctx0" brushRef="#br0">1 1 14542,'0'0'8488,"6"80"-7175,-6-34-384,0 4-385,0 3-351,0 1-129,0-4-32,-1-1 32,-1-12-64,2-5-769,0-14-704,15-14-1378,0-4-2915,1-23-8103</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23.796"/>
    </inkml:context>
    <inkml:brush xml:id="br0">
      <inkml:brushProperty name="width" value="0.025" units="cm"/>
      <inkml:brushProperty name="height" value="0.025" units="cm"/>
    </inkml:brush>
  </inkml:definitions>
  <inkml:trace contextRef="#ctx0" brushRef="#br0">0 102 17104,'0'0'4153,"8"9"-3421,-4-5-682,-1 0 1,0 0-1,1-1 1,0 1-1,0-1 1,0 0-1,0 0 1,1 0-1,-1-1 1,1 1-1,-1-1 0,1 0 1,0-1-1,0 1 1,0-1-1,0 0 1,0 0-1,0 0 1,0-1-1,0 0 1,6 0-1,-6 0-42,0 0-1,-1-1 0,1 1 1,0-1-1,-1 0 0,1 0 1,-1 0-1,1-1 0,-1 0 1,1 0-1,-1 0 0,0 0 1,0-1-1,0 1 1,0-1-1,-1 0 0,1 0 1,-1-1-1,1 1 0,-1-1 1,0 1-1,-1-1 0,1 0 1,-1 0-1,1 0 1,-1 0-1,0-1 0,-1 1 1,1-1-1,-1 1 0,0-1 1,0 0-1,0 1 0,-1-1 1,0 0-1,0-6 0,0 9 10,0 0-1,-1 0 0,0 0 0,1 0 0,-1 0 1,0 0-1,0 0 0,0 1 0,0-1 0,0 0 0,0 1 1,0-1-1,-1 0 0,1 1 0,-1-1 0,1 1 0,-1 0 1,1 0-1,-1-1 0,0 1 0,0 0 0,0 0 1,1 1-1,-1-1 0,0 0 0,0 1 0,0-1 0,0 1 1,0-1-1,0 1 0,-4 0 0,2 0-18,0-1 0,0 1 0,0 0 0,0 1 0,0-1 0,0 1 0,0-1 0,0 1 0,0 1 0,0-1 0,0 0 0,1 1 0,-1 0 0,0 0 0,-4 3 0,-5 7 286,1 0 1,0 1-1,-18 24 0,26-31-191,0 0 0,1 0 0,0 0 0,0 1 0,0-1 0,0 1 0,1 0 0,0 0 0,1 0 0,0 0 0,-1 11 0,2-16-128,0 1 0,1-1 0,-1 1 0,1-1 0,-1 0 0,1 0 1,0 1-1,0-1 0,0 0 0,0 0 0,1 0 0,-1 0 0,0 0 0,1 0 0,0-1 0,-1 1 0,1 0 0,0-1 0,0 1 1,0-1-1,0 1 0,0-1 0,0 0 0,0 0 0,0 0 0,0 0 0,1-1 0,-1 1 0,0 0 0,1-1 0,2 1 0,10 1-1323,0 0 0,1-1 0,25-1-1,-30 0-33,38-1-4668</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24.668"/>
    </inkml:context>
    <inkml:brush xml:id="br0">
      <inkml:brushProperty name="width" value="0.025" units="cm"/>
      <inkml:brushProperty name="height" value="0.025" units="cm"/>
    </inkml:brush>
  </inkml:definitions>
  <inkml:trace contextRef="#ctx0" brushRef="#br0">193 34 13613,'-11'0'4393,"-1"2"-3615,-1 0-1,1 1 0,0 0 0,0 1 0,0 0 0,-18 9 0,25-11-609,0 1 0,0-1 0,0 2-1,0-1 1,0 0 0,1 1 0,-1 0-1,1 0 1,0 0 0,0 1-1,1-1 1,-1 1 0,1 0 0,0 0-1,0 0 1,1 0 0,-1 0-1,-2 11 1,5-15-176,0 0 1,-1 0-1,1 0 0,0 0 1,0 0-1,0 0 0,0 0 0,0 0 1,0 0-1,0-1 0,0 1 0,0 0 1,0 0-1,1 0 0,-1 0 0,0 0 1,1 0-1,-1 0 0,1-1 0,-1 1 1,1 0-1,-1 0 0,1-1 1,-1 1-1,1 0 0,0-1 0,-1 1 1,1 0-1,0-1 0,0 1 0,-1-1 1,3 1-1,0 0-1,0 0-1,0-1 1,0 1 0,0-1 0,0 0 0,0 0-1,0 0 1,0 0 0,0 0 0,4-2 0,3 0 23,0-1 0,0 0 0,0 0 0,0-1 0,15-9 0,-13 2-43,1 0 0,-1 0 0,0-1-1,-2-1 1,1 0 0,8-14 0,2-2-1454,-20 27 1072,-18 42 85,13-33 340,0 0 92,0 0 1,0 0-1,1 0 0,0 0 1,0 0-1,1 1 1,0-1-1,-2 14 1,4-20-97,0-1-1,1 1 1,-1 0 0,1 0-1,-1-1 1,1 1 0,-1 0-1,1-1 1,-1 1 0,1 0-1,0-1 1,-1 1 0,1-1-1,0 1 1,0-1 0,-1 1-1,1-1 1,0 0 0,0 1-1,0-1 1,0 0 0,-1 1-1,1-1 1,0 0 0,0 0-1,0 0 1,0 0 0,0 0-1,0 0 1,0 0 0,-1 0-1,2-1 1,35-2 66,31-21-315,-58 19 52,0 1 0,0 0 0,0 1 0,1 0 0,-1 0 0,1 1 0,16-1 0,-26 3 188,-1 0 0,1 0 0,-1 0 1,1 0-1,-1 0 0,1 1 0,-1-1 0,1 0 0,0 0 1,-1 1-1,1-1 0,-1 0 0,0 0 0,1 1 0,-1-1 0,1 1 1,-1-1-1,1 0 0,-1 1 0,0-1 0,1 1 0,-1-1 1,0 1-1,0-1 0,1 1 0,-1-1 0,0 1 0,0 0 0,1 0 1,1 25 622,-10 27 606,7-49-1213,5-13 528,-1 1 0,1 0 0,1 0 0,0 0 0,0 1 0,7-10 1,4-4-278,-10 11-220,4-5-87,-1 1 1,19-20-1,-27 32-21,1 0-1,0 0 0,-1 0 1,1 1-1,0-1 0,0 0 1,0 1-1,0 0 0,0-1 1,0 1-1,1 0 1,-1 0-1,0 0 0,0 0 1,1 0-1,-1 1 0,1-1 1,-1 1-1,1 0 0,-1-1 1,1 1-1,-1 0 0,1 1 1,-1-1-1,5 1 0,-6 0 43,0 0-1,0 0 1,0 0-1,0 0 1,0 1-1,0-1 0,0 0 1,0 0-1,0 1 1,0-1-1,-1 1 0,1-1 1,-1 0-1,1 1 1,-1 0-1,1-1 1,-1 1-1,0-1 0,0 1 1,0 1-1,1 39-68,-1-32 79,0-9 38,-1 1 1,1 0 0,0-1-1,0 1 1,0 0 0,1-1-1,-1 1 1,0 0 0,0-1 0,1 1-1,-1-1 1,1 1 0,0-1-1,-1 1 1,1-1 0,2 3-1,-2-3-16,0-1-1,1 0 1,-1 0-1,0 0 1,1 0 0,-1 0-1,0 0 1,1 0-1,-1 0 1,0-1-1,1 1 1,-1 0-1,0-1 1,1 1-1,-1-1 1,0 1-1,0-1 1,0 0-1,0 0 1,0 1-1,1-1 1,0-1-1,21-14 50,-14 9-409,0 1 0,1-1-1,0 2 1,0-1 0,0 1-1,0 1 1,1 0 0,0 0-1,17-2 1,-28 6 352,1 0 0,-1 0-1,1 0 1,0 0 0,-1 0 0,1 0 0,-1 1 0,1-1 0,-1 0-1,1 0 1,-1 1 0,1-1 0,-1 0 0,1 1 0,-1-1 0,1 0-1,-1 1 1,1-1 0,-1 1 0,0-1 0,1 1 0,-1-1 0,0 1-1,1-1 1,-1 1 0,0-1 0,0 1 0,1 0 0,-1-1 0,0 1-1,0-1 1,0 1 0,0-1 0,0 2 0,0 31 621,0-30-598,-1 0 0,1 0 0,0 0 1,0 0-1,0 0 0,0 1 0,1-1 1,-1 0-1,1 0 0,0 0 0,0 0 0,1 3 1,0-5-16,-1 0 1,1 0 0,0 1 0,0-1 0,-1 0 0,1-1-1,0 1 1,0 0 0,0 0 0,0-1 0,0 0-1,0 1 1,0-1 0,1 0 0,-1 0 0,0 0 0,0 0-1,0 0 1,0 0 0,0-1 0,0 1 0,0-1-1,0 1 1,4-3 0,0 1 106,1-1 0,-1 0 0,0 0 0,0-1 0,-1 1 0,8-7 0,35-43 397,-39 41-478,0 1 0,1 0 0,19-16 0,-28 28-93,-1-1 0,1 1 1,-1-1-1,1 1 0,-1 0 0,1-1 1,-1 1-1,0 0 0,1 0 1,-1 0-1,0-1 0,1 1 0,-1 0 1,0 0-1,0 0 0,0-1 0,0 1 1,0 0-1,0 0 0,0 0 1,0-1-1,0 1 0,0 0 0,-1 0 1,1 1-1,-3 30 196,2-25-130,-2 4 125,1 0 1,1 0-1,-1 1 1,2-1-1,0 16 0,1-26-128,-1 0 0,1 0 0,-1 0 0,1 0 0,-1 0 0,1 0-1,-1 0 1,1 0 0,0 0 0,0-1 0,-1 1 0,1 0 0,0-1-1,0 1 1,0 0 0,0-1 0,0 1 0,0-1 0,0 0 0,0 1-1,0-1 1,0 0 0,0 1 0,0-1 0,0 0 0,0 0 0,0 0-1,0 0 1,1 0 0,-1 0 0,2-1 0,36-6 128,-29 3-522,0-1-1,0 0 1,-1 0 0,0-1-1,0-1 1,0 1-1,-1-2 1,10-9 0,-12 10-1104,0 0 1,-1 0 0,1 0 0,-1-1 0,-1 0 0,5-9 0,2-17-8869</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24.995"/>
    </inkml:context>
    <inkml:brush xml:id="br0">
      <inkml:brushProperty name="width" value="0.025" units="cm"/>
      <inkml:brushProperty name="height" value="0.025" units="cm"/>
    </inkml:brush>
  </inkml:definitions>
  <inkml:trace contextRef="#ctx0" brushRef="#br0">1 0 16848,'0'0'12075,"58"16"-14829,-35-11-2723,3-2-4453</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25.354"/>
    </inkml:context>
    <inkml:brush xml:id="br0">
      <inkml:brushProperty name="width" value="0.025" units="cm"/>
      <inkml:brushProperty name="height" value="0.025" units="cm"/>
    </inkml:brush>
  </inkml:definitions>
  <inkml:trace contextRef="#ctx0" brushRef="#br0">142 0 16848,'0'0'2899,"-1"10"-284,0 4-2333,0-1-1,1 0 0,0 1 0,1-1 0,0 0 0,1 1 1,1-1-1,4 13 0,-1-11-296,-1 0 1,-1 1-1,-1-1 1,0 1 0,-1-1-1,0 1 1,-1 0-1,-1 0 1,-1-1-1,-2 19 1,1-25 313,-1 1 1,1 0-1,-2-1 1,1 0-1,-1 0 1,0 0-1,-1 0 1,0-1-1,-1 1 1,1-1-1,-2-1 1,1 1-1,-1-1 1,0 0-1,-1 0 1,1-1-1,-12 7 1,18-12-273,0 0 1,-1 0 0,1 0-1,0-1 1,0 1 0,-1 0 0,1-1-1,-1 1 1,1-1 0,0 1 0,-1-1-1,1 1 1,-1-1 0,1 0 0,-1 0-1,1 0 1,-1 0 0,1 0 0,-1 0-1,1 0 1,-1-1 0,1 1-1,-1 0 1,1-1 0,0 1 0,-1-1-1,1 0 1,0 1 0,-3-2 0,2-1 18,0 0 1,0 1 0,0-1 0,0 0 0,0 0-1,1 0 1,-1-1 0,1 1 0,0 0 0,0-1-1,0 1 1,-1-5 0,0-7 24,0 0 1,1 0-1,0 0 0,2 0 1,1-17-1,1 22-80,0 0 0,0 0 0,1 0 0,0 0 1,0 0-1,1 1 0,1 0 0,-1 0 0,2 0 0,-1 1 0,1 0 0,0 0 0,1 1 1,14-11-1,5-2-1335,1 1 0,1 1 0,40-17 0,-8 6-5345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34.708"/>
    </inkml:context>
    <inkml:brush xml:id="br0">
      <inkml:brushProperty name="width" value="0.025" units="cm"/>
      <inkml:brushProperty name="height" value="0.025" units="cm"/>
    </inkml:brush>
  </inkml:definitions>
  <inkml:trace contextRef="#ctx0" brushRef="#br0">5 1 14990,'0'0'8099,"0"14"-7614,-2 30-213,0 74-15,2-105-246,1 0-1,0 1 1,1-1 0,1 0-1,0 0 1,6 17 0,-8-28-12,-1 0 0,1 0 0,0-1 0,0 1 1,0 0-1,0-1 0,0 1 0,0-1 1,0 1-1,0-1 0,0 0 0,1 1 1,-1-1-1,1 0 0,-1 0 0,1 0 1,-1 0-1,1 0 0,-1 0 0,1-1 0,0 1 1,0 0-1,-1-1 0,1 1 0,0-1 1,0 0-1,0 0 0,0 0 0,-1 0 1,1 0-1,0 0 0,0 0 0,0 0 1,0-1-1,-1 1 0,1-1 0,0 1 0,0-1 1,-1 0-1,1 1 0,0-1 0,-1 0 1,1 0-1,-1 0 0,2-2 0,7-5 99,0 1-1,-1-2 1,-1 1-1,0-1 1,11-14-1,50-84 689,-38 56 1039,-31 51-1823,0 0 1,0 1-1,0-1 1,0 0-1,0 0 1,0 0-1,0 0 0,0 0 1,1 1-1,-1-1 1,0 0-1,0 0 1,0 0-1,0 0 0,0 0 1,0 1-1,0-1 1,0 0-1,0 0 1,0 0-1,1 0 1,-1 0-1,0 0 0,0 0 1,0 1-1,0-1 1,0 0-1,0 0 1,1 0-1,-1 0 1,0 0-1,0 0 0,0 0 1,0 0-1,0 0 1,1 0-1,-1 0 1,0 0-1,0 0 1,0 0-1,0 0 0,1 0 1,-1 0-1,0 0 1,0 0-1,0 0 1,0 0-1,0 0 0,1 0 1,-1 0-1,0-1 1,0 1-1,0 0 1,0 0-1,0 0 1,0 0-1,1 0 0,-1 0 1,0 0-1,0 0 1,0-1-1,0 1 1,0 0-1,0 0 1,0 0-1,0 0 0,0 0 1,0-1-1,4 24 156,-4 27 108,-7 37 151,7-87-414,0 0 0,0 1 0,0-1 0,0 0 0,1 0 0,-1 0 0,0 1 0,0-1 0,0 0 0,0 0 0,1 0 0,-1 0 0,0 0 0,0 1 0,0-1 0,0 0 0,1 0 0,-1 0 0,0 0 0,0 0 0,1 0 0,-1 0 0,0 0 0,0 0 1,0 0-1,1 0 0,-1 0 0,0 0 0,0 0 0,1 0 0,-1 0 0,0 0 0,0 0 0,0 0 0,1 0 0,-1 0 0,0 0 0,0 0 0,0 0 0,1 0 0,-1 0 0,0-1 0,0 1 0,0 0 0,1 0 0,-1 0 0,0 0 0,0-1 0,0 1 0,0 0 0,1 0 0,11-9 256,56-62 618,-48 49-854,42-38 1,-35 45-283,-27 15 254,1 0 0,-1 0 0,1 0 0,-1 0 0,1 0 0,-1 0 0,1 0 0,-1 0 0,1 0 0,-1 1-1,1-1 1,-1 0 0,1 0 0,-1 0 0,1 1 0,-1-1 0,1 0 0,-1 1 0,1-1 0,-1 0 0,0 1 0,1-1 0,-1 0-1,1 1 1,-1-1 0,0 1 0,0-1 0,1 2 0,1 3-2,-1 0 1,0 1-1,-1 0 0,1-1 0,-1 1 0,0-1 0,-1 8 1,1-9 18,-1 1 0,1-1 0,0 1 0,1 0 0,-1-1-1,1 1 1,0 0 0,1 5 0,-1-9-13,0-1 0,-1 1-1,1 0 1,-1-1-1,1 1 1,0-1 0,-1 0-1,1 1 1,0-1 0,0 1-1,-1-1 1,1 0-1,0 0 1,0 1 0,-1-1-1,1 0 1,0 0 0,0 0-1,0 0 1,0 0-1,-1 0 1,1 0 0,0 0-1,0 0 1,0 0-1,-1-1 1,1 1 0,0 0-1,0 0 1,-1-1 0,1 1-1,0-1 1,-1 1-1,1 0 1,0-1 0,0 0-1,28-23 178,-26 21-135,46-48 197,-38 37-193,1 1-1,1 1 1,0 0-1,0 1 1,1 0-1,16-9 1,-30 20-53,0-1 1,1 1 0,-1 0-1,1 0 1,-1 0-1,1-1 1,-1 1-1,1 0 1,-1 0 0,1 0-1,-1 0 1,1 0-1,0 0 1,-1 0 0,1 0-1,-1 0 1,1 0-1,-1 0 1,1 0 0,-1 0-1,1 0 1,-1 0-1,1 1 1,-1-1 0,1 0-1,-1 0 1,1 1-1,-1-1 1,1 0-1,-1 1 1,0-1 0,1 0-1,-1 1 1,1 0-1,6 22-23,-8 39 159,0-53-147,-2 21 167,1-7-2611,1-7-6091</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27.948"/>
    </inkml:context>
    <inkml:brush xml:id="br0">
      <inkml:brushProperty name="width" value="0.025" units="cm"/>
      <inkml:brushProperty name="height" value="0.025" units="cm"/>
    </inkml:brush>
  </inkml:definitions>
  <inkml:trace contextRef="#ctx0" brushRef="#br0">0 732 11179,'0'0'6801,"11"-14"-5862,151-186 98,-47 62-1254,142-223 0,-243 342 388,-14 41-27,-14 42 52,-25 74 0,24-95 11,2 0 0,2 1 0,2 1 0,2 0 0,-2 47 0,9-79-270,1 0-1,0 0 1,1 0-1,3 14 1,6 6-4665,-10-29-146</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28.291"/>
    </inkml:context>
    <inkml:brush xml:id="br0">
      <inkml:brushProperty name="width" value="0.025" units="cm"/>
      <inkml:brushProperty name="height" value="0.025" units="cm"/>
    </inkml:brush>
  </inkml:definitions>
  <inkml:trace contextRef="#ctx0" brushRef="#br0">67 98 8648,'0'0'865,"-39"-65"512,24 47 1026,6 6-161,6 10 1601,9 7-3490,12 12 672,14 2-96,1 1-417,10-2-224,4-7-160,6-4-64,3-7-160,2-2-2082,-3-26-2979,-9-9-2818</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35.682"/>
    </inkml:context>
    <inkml:brush xml:id="br0">
      <inkml:brushProperty name="width" value="0.025" units="cm"/>
      <inkml:brushProperty name="height" value="0.025" units="cm"/>
    </inkml:brush>
  </inkml:definitions>
  <inkml:trace contextRef="#ctx0" brushRef="#br0">111 0 18033,'0'0'8686,"0"11"-8430,-36 491 1724,35-471-1997,1-8-86,-1 1 1,-1-1 0,-8 37-1,10-60 21,0 0 0,0 0 0,0 1 0,0-1 0,0 0-1,0 1 1,0-1 0,0 0 0,0 1 0,0-1 0,0 0-1,0 0 1,0 1 0,-1-1 0,1 0 0,0 1 0,0-1-1,0 0 1,0 0 0,-1 0 0,1 1 0,0-1 0,0 0 0,-1 0-1,1 0 1,0 1 0,0-1 0,-1 0 0,1 0 0,0 0-1,-1 0 1,1 0 0,0 0 0,0 0 0,-1 1 0,1-1-1,0 0 1,-1 0 0,-7-11-2418,-5-21-2060,13 30 4078,-15-37-5919,-2-7-1649</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36.153"/>
    </inkml:context>
    <inkml:brush xml:id="br0">
      <inkml:brushProperty name="width" value="0.025" units="cm"/>
      <inkml:brushProperty name="height" value="0.025" units="cm"/>
    </inkml:brush>
  </inkml:definitions>
  <inkml:trace contextRef="#ctx0" brushRef="#br0">88 260 11819,'-2'-14'1087,"0"0"1,0 0-1,2-1 0,-1 1 0,4-21 0,-2 30-872,0 0 0,0 0-1,1 0 1,0 0 0,0 0-1,0 0 1,1 0 0,0 1-1,-1-1 1,2 1 0,-1 0-1,0 0 1,1 0 0,0 0 0,0 1-1,0 0 1,0-1 0,5-1-1,12-7 52,1 2 0,0 1 1,1 0-1,-1 2 0,2 1 0,-1 0 0,1 2 0,-1 1 0,1 1 0,0 0 0,0 2 0,43 6 0,-63-6-238,-1 1 0,0-1 0,0 1-1,1 0 1,-1 1 0,0-1-1,0 0 1,0 1 0,0 0 0,-1 0-1,1 0 1,0 0 0,-1 0-1,1 0 1,-1 1 0,0-1 0,0 1-1,0-1 1,0 1 0,0 0-1,0 0 1,-1 0 0,0 0 0,1 0-1,-1 0 1,0 0 0,-1 1-1,1-1 1,0 0 0,-1 1-1,0-1 1,0 0 0,0 1 0,-1 4-1,0 5 237,0-1 0,-2 1 0,0-1 0,0 0-1,-1 0 1,0 0 0,-12 22 0,-18 24 493,-2-1 0,-3-2 0,-2-2 0,-83 82 0,145-147-1430,1 2 0,0 0 1,0 1-1,1 1 0,39-8 1,-60 15 650,14-2-107,1 0 0,-1 0 0,0 2 0,27 0 0,-41 1 113,1 0 1,0 0 0,-1 0 0,1 1 0,0-1 0,0 1 0,-1 0 0,1-1 0,-1 1 0,1 1-1,-1-1 1,1 0 0,-1 0 0,0 1 0,0 0 0,1-1 0,-1 1 0,0 0 0,-1 0 0,1 0-1,0 0 1,0 0 0,-1 1 0,0-1 0,1 0 0,-1 1 0,0-1 0,0 1 0,0-1 0,0 1-1,-1 0 1,1-1 0,-1 1 0,1 5 0,-2 3 152,0 0 1,0 0-1,-1 0 0,0 0 1,-1 0-1,-1 0 0,1-1 1,-2 1-1,1-1 0,-2 0 1,1-1-1,-1 1 0,-1-1 0,-7 9 1,-10 10 612,0-2 0,-2 0 1,-30 23-1,40-36-726,-1-1 0,0 0 0,-1-2 0,0 0 0,-1-1 0,0 0 0,0-2 0,-1 0 0,-25 5 0,39-11-25,-1 0-1,1 0 1,-1 0-1,1-1 1,-1 0 0,1 0-1,-1-1 1,1 1-1,0-1 1,-1-1-1,1 1 1,0-1 0,0-1-1,-1 1 1,2-1-1,-1 0 1,0 0 0,1 0-1,-1-1 1,1 0-1,0 0 1,0 0 0,1-1-1,-1 0 1,1 0-1,0 0 1,0 0-1,1 0 1,-1-1 0,1 0-1,0 0 1,1 0-1,-3-6 1,4 9-198,0 1 0,0-1 0,0 1 0,1-1 0,-1 1 0,1-1 0,-1 1 0,1-1 0,0 1 0,0-1 0,0 0 1,0 1-1,0-1 0,1 1 0,-1-1 0,1 1 0,0-1 0,-1 1 0,1-1 0,0 1 0,1-1 0,-1 1 0,0 0 0,1 0 0,2-4 0,3 1-1074,-1-1 0,1 2 0,0-1 0,0 1-1,1 0 1,12-4 0,-4 1-214,20-10-6259</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36.682"/>
    </inkml:context>
    <inkml:brush xml:id="br0">
      <inkml:brushProperty name="width" value="0.025" units="cm"/>
      <inkml:brushProperty name="height" value="0.025" units="cm"/>
    </inkml:brush>
  </inkml:definitions>
  <inkml:trace contextRef="#ctx0" brushRef="#br0">33 0 17040,'0'0'4901,"11"69"-1730,-11-27-1249,0 5-193,-9 3-544,-4 3-576,2-3-449,4-5-96,3-5-32,4-8-352,0-10-1057,6-13-1474,3-9-1313,4-10-1602,-4-22-5604</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8:37.024"/>
    </inkml:context>
    <inkml:brush xml:id="br0">
      <inkml:brushProperty name="width" value="0.025" units="cm"/>
      <inkml:brushProperty name="height" value="0.025" units="cm"/>
    </inkml:brush>
  </inkml:definitions>
  <inkml:trace contextRef="#ctx0" brushRef="#br0">387 1 18193,'0'0'8803,"-11"6"-7516,-16 13-626,0 2 1,1 0 0,1 2 0,-39 45-1,-81 126 472,133-177-1115,2 1 0,-16 36 0,23-48-19,1-1 0,0 0 1,1 1-1,-1-1 0,1 1 1,0 0-1,0-1 0,1 1 1,0 0-1,0 0 0,0-1 1,1 1-1,0 0 0,0-1 1,3 10-1,-2-12-7,0-1-1,0 1 1,1-1 0,-1 1-1,1-1 1,0 0 0,0 1-1,0-1 1,0-1 0,0 1-1,0 0 1,1-1 0,-1 0-1,0 0 1,1 0 0,-1 0-1,1 0 1,-1-1 0,1 1-1,-1-1 1,5 0 0,16 1-206,43-4 0,-61 2 174,58-7-581,-35 4 344,53-2 1,-73 6 253,0 1 1,1 0 0,-1 0-1,0 1 1,0 0 0,0 0-1,-1 1 1,1 1-1,-1-1 1,9 6 0,25 10-1901,-11-16-3676,-10-3-3322</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24.195"/>
    </inkml:context>
    <inkml:brush xml:id="br0">
      <inkml:brushProperty name="width" value="0.025" units="cm"/>
      <inkml:brushProperty name="height" value="0.025" units="cm"/>
    </inkml:brush>
  </inkml:definitions>
  <inkml:trace contextRef="#ctx0" brushRef="#br0">0 35 14221,'0'0'12652,"81"-21"-12299,-31 13-97,-1 3-192,-1 5-32,0 0-128,-9 0-865,-10 0-1121,-3 5-1217,-10-5-2210,-8 0-9225</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25.457"/>
    </inkml:context>
    <inkml:brush xml:id="br0">
      <inkml:brushProperty name="width" value="0.025" units="cm"/>
      <inkml:brushProperty name="height" value="0.025" units="cm"/>
    </inkml:brush>
  </inkml:definitions>
  <inkml:trace contextRef="#ctx0" brushRef="#br0">0 31 14189,'0'0'11291,"11"-5"-10698,11-1-453,0 1 0,1 0 1,0 2-1,0 0 0,0 2 1,27 1-1,-22-1-43,-14 0-154,0 1-1,0 0 1,0 0-1,0 2 1,21 4-1,-33-5 49,1-1 0,-1 1-1,0 0 1,0 0 0,0 0-1,1 0 1,-1 1-1,0-1 1,-1 1 0,1-1-1,0 1 1,0-1-1,-1 1 1,1 0 0,-1 0-1,1 0 1,-1 0-1,0 0 1,0 0 0,0 0-1,0 1 1,0-1-1,0 0 1,0 1 0,-1-1-1,0 0 1,1 1-1,-1-1 1,0 0 0,0 1-1,0-1 1,0 1-1,-1-1 1,1 0 0,0 1-1,-1-1 1,0 0-1,-1 4 1,-1 3 82,-1 0 1,0 0-1,0-1 0,-1 1 1,0-1-1,0 0 0,-1 0 0,-11 12 1,-63 55 1310,66-63-1138,-76 62 969,-23 19-706,100-76-678,15-9-2909,1-8 2404,-1 0 0,1 0 0,-1 0 0,1 0 0,-1-1-1,0 1 1,1-1 0,-1 1 0,0-1 0,1 0-1,-1 0 1,3-2 0,30-17-9923</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28.770"/>
    </inkml:context>
    <inkml:brush xml:id="br0">
      <inkml:brushProperty name="width" value="0.025" units="cm"/>
      <inkml:brushProperty name="height" value="0.025" units="cm"/>
    </inkml:brush>
  </inkml:definitions>
  <inkml:trace contextRef="#ctx0" brushRef="#br0">40 77 13453,'8'-29'4249,"-7"27"-2530,-1 7-284,-12 47 1256,7-28-3304,-1-1 617,-2 10 76,2 0 1,1 1-1,-1 35 0,6-68-73,0 0 0,0 0 0,0 0-1,0 0 1,0 0 0,0 0-1,0 0 1,0 0 0,0 0 0,1 0-1,-1 0 1,0 0 0,1 0 0,-1-1-1,0 1 1,1 0 0,0 0-1,-1 0 1,1 0 0,-1-1 0,1 1-1,0 0 1,0 0 0,-1-1 0,1 1-1,0-1 1,0 1 0,0-1 0,0 1-1,0-1 1,0 1 0,-1-1-1,1 0 1,0 1 0,0-1 0,0 0-1,0 0 1,0 0 0,0 0 0,0 0-1,0 0 1,0 0 0,0 0-1,0 0 1,0-1 0,0 1 0,0 0-1,0 0 1,0-1 0,0 1 0,1-2-1,5 0 123,-1-1-1,1 0 1,-1 0-1,0-1 1,0 0-1,6-5 1,-1-1 24,0 0 0,-2-1 0,1 0 0,-1-1 0,-1 0 0,0 0 0,0-1 0,-1 0 0,-1 0 0,0 0 0,5-21 0,-16 53-161,0 0-1,2 0 1,0 0-1,1 0 1,1 1 0,2 29-1,-1-47 27,1-1 0,-1 1 0,1-1-1,-1 0 1,1 1 0,0-1 0,0 0 0,0 0-1,-1 0 1,1 1 0,0-1 0,0 0 0,1 0-1,-1 0 1,0-1 0,0 1 0,0 0 0,1 0 0,-1-1-1,0 1 1,1 0 0,-1-1 0,0 0 0,1 1-1,-1-1 1,1 0 0,-1 0 0,1 1 0,-1-1-1,1 0 1,-1 0 0,1-1 0,-1 1 0,0 0-1,1 0 1,-1-1 0,3 0 0,3-1 135,-1 1-1,1-2 1,0 1 0,-1-1-1,1 0 1,8-5 0,-1-2 134,-1-1 1,0 0 0,0-1-1,-1 0 1,18-26-1,-24 31-175,-1-1-1,0 0 0,0 0 0,-1-1 0,0 0 0,0 1 0,-1-1 0,0 0 0,-1-1 1,0 1-1,2-19 0,-5 27-113,1 1 0,-1-1-1,1 1 1,-1 0 0,0-1 0,1 1 0,-1 0 0,1-1 0,-1 1 0,0 0 0,1 0 0,-1-1-1,0 1 1,1 0 0,-1 0 0,0 0 0,1 0 0,-1 0 0,0 0 0,1 0 0,-1 0-1,0 0 1,1 0 0,-1 0 0,0 1 0,1-1 0,-1 0 0,0 0 0,1 1 0,-1-1 0,1 0-1,-2 2 1,-23 8-67,-4 8 99,49-26-39,35-11 25,-45 17-149,1-1 0,-1-1 0,0 0 0,-1 0 0,14-8 0,-20 10 128,0 0 0,0-1-1,-1 1 1,0-1 0,1 1 0,-1-1 0,0 1-1,0-1 1,0 0 0,-1 0 0,1 0 0,-1 0-1,0-1 1,0 1 0,0 0 0,0 0 0,0-1-1,-1 1 1,1 0 0,-1-1 0,0-5-1,-15 21 284,5 3-214,1 1 0,1 0 0,0 1 0,2-1 0,0 1 0,0 1 0,2-1 1,0 1-1,1 0 0,-1 32 0,4-49-140,0 1 1,0 0 0,1-1 0,-1 1-1,0 0 1,1-1 0,-1 1 0,1 0-1,-1-1 1,1 1 0,0-1 0,0 1-1,0-1 1,0 1 0,0-1 0,0 0-1,0 0 1,0 1 0,0-1 0,0 0-1,1 0 1,-1 0 0,1 0 0,-1 0-1,1-1 1,-1 1 0,1 0 0,-1-1-1,1 1 1,1 0 0,6 1-1019,-1-1 0,1 0 0,-1 0 0,15-1 0,-20 0 649,20 0-7568</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29.598"/>
    </inkml:context>
    <inkml:brush xml:id="br0">
      <inkml:brushProperty name="width" value="0.025" units="cm"/>
      <inkml:brushProperty name="height" value="0.025" units="cm"/>
    </inkml:brush>
  </inkml:definitions>
  <inkml:trace contextRef="#ctx0" brushRef="#br0">75 262 9257,'0'0'2114,"3"-12"320,7-46 3836,7-101 0,-16 158-6250,-1 0 1,0 0-1,0 0 0,0 0 0,0-1 1,0 1-1,0 0 0,0 0 1,-1 0-1,1 0 0,0 0 1,-1-1-1,1 1 0,0 0 0,-1 0 1,1 0-1,-1 0 0,0 0 1,1 0-1,-1 0 0,0 0 1,0 1-1,1-1 0,-1 0 0,0 0 1,0 1-1,0-1 0,0 0 1,0 1-1,0-1 0,0 1 1,0-1-1,0 1 0,-1 0 0,1-1 1,0 1-1,0 0 0,0 0 1,0 0-1,-2 0 0,1 0-26,0 0 0,0 1 0,0 0 0,0-1 0,0 1 0,0 0 0,0 0 0,0 0 0,0 0 0,0 0 0,0 0 0,1 1 0,-1-1 0,0 1 0,1-1 0,-1 1-1,1 0 1,0-1 0,-1 1 0,1 0 0,-1 2 0,-5 12-9,0 1 0,2 0 0,0 0 0,0 0 1,2 1-1,0-1 0,1 1 0,1 0 0,2 30 0,-1-47 12,0 0 0,0 0 0,0 0 0,0 0 0,1 0 0,-1 0 0,0 0 0,1 0 1,-1 0-1,1 0 0,-1 0 0,1 0 0,0 0 0,-1-1 0,1 1 0,0 0 0,0 0 0,-1-1 0,1 1 1,0 0-1,0-1 0,0 1 0,0-1 0,0 1 0,0-1 0,0 1 0,0-1 0,0 0 0,0 0 0,0 1 1,0-1-1,0 0 0,0 0 0,0 0 0,0 0 0,0 0 0,0 0 0,0 0 0,0-1 0,1 1 0,0-1 0,4 0 12,-1-1 0,0 0-1,1 0 1,-1 0 0,0 0-1,0-1 1,5-4-1,7-6 5,-1-1-1,0-1 0,-1 0 0,0-1 0,-1-1 0,-1 0 0,-1-1 0,-1-1 1,0 1-1,11-28 0,-14 24 74,-13 34-196,-13 40 70,4-8 102,7-22 21,0 0 1,1 1-1,1 0 0,1 0 1,1 0-1,1 43 1,2-65-102,0 0 0,0 0 0,0 1-1,0-1 1,1 0 0,-1 0 0,0 0 0,1 0 0,-1 0 0,1 0 0,0 1 0,-1-1 0,1 0 0,0-1 0,-1 1 0,1 0 0,0 0 0,0 0-1,0 0 1,0-1 0,0 1 0,0 0 0,0-1 0,2 2 0,0-1-97,0-1 0,0 1 0,-1-1 0,1 1 0,0-1 0,0 0 0,0 0 0,0 0-1,0-1 1,3 0 0,2-1-540,-1 1-1,1-2 1,-1 1-1,0-1 1,0 0-1,0-1 1,9-6-1,13-17-4388,-1-5-1859</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35.054"/>
    </inkml:context>
    <inkml:brush xml:id="br0">
      <inkml:brushProperty name="width" value="0.025" units="cm"/>
      <inkml:brushProperty name="height" value="0.025" units="cm"/>
    </inkml:brush>
  </inkml:definitions>
  <inkml:trace contextRef="#ctx0" brushRef="#br0">10 56 8232,'0'0'11627,"-10"-56"-6855,10 69-4740,0 4-1217,3 1-2370,9 0-1538,2-4-4132</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29.928"/>
    </inkml:context>
    <inkml:brush xml:id="br0">
      <inkml:brushProperty name="width" value="0.025" units="cm"/>
      <inkml:brushProperty name="height" value="0.025" units="cm"/>
    </inkml:brush>
  </inkml:definitions>
  <inkml:trace contextRef="#ctx0" brushRef="#br0">127 1 13741,'0'0'5963,"-11"12"-3305,6-6-2504,-16 18 1596,-29 43 0,45-60-1484,0 0 0,1 1 0,-1-1 0,2 1 0,-1 0 0,1 1 0,1-1 0,-1 0 0,1 1-1,1-1 1,0 1 0,-1 13 0,3-21-262,-1 0-1,0 0 1,1-1 0,-1 1-1,0 0 1,1-1-1,-1 1 1,1 0 0,0-1-1,-1 1 1,1-1-1,-1 1 1,1-1 0,0 1-1,-1-1 1,1 1-1,0-1 1,0 0 0,-1 1-1,1-1 1,0 0-1,0 0 1,0 1-1,-1-1 1,1 0 0,0 0-1,0 0 1,0 0-1,-1 0 1,1 0 0,0 0-1,0 0 1,0-1-1,0 1 1,32-7 148,-21 2-99,0-1 1,0-1-1,0 0 0,-1-1 1,-1 0-1,1 0 0,10-12 1,-14 14-9,-1-1 1,0 1-1,0-1 0,0 0 1,-1-1-1,0 0 0,-1 0 1,1 0-1,-2 0 1,1 0-1,3-15 0,-6 22-40,-1 0-1,1 0 0,-1 0 1,0 0-1,0 0 1,1 0-1,-1-1 0,0 1 1,0 0-1,0 0 0,0 0 1,0 0-1,0 0 1,-1-1-1,1 1 0,0 0 1,0 0-1,-1 0 0,1 0 1,-1 0-1,1 0 0,-1 0 1,0 0-1,1 0 1,-1 0-1,0 0 0,1 0 1,-1 0-1,0 0 0,0 1 1,0-1-1,0 0 1,0 1-1,0-1 0,0 1 1,0-1-1,0 1 0,0-1 1,0 1-1,0 0 0,-1-1 1,1 1-1,0 0 1,0 0-1,0 0 0,0 0 1,0 0-1,-1 0 0,1 0 1,0 0-1,0 0 0,0 1 1,0-1-1,0 1 1,-1-1-1,1 0 0,0 1 1,-1 0-1,-5 2-17,0 0 0,0 0 1,0 1-1,0-1 0,1 2 0,0-1 0,-11 9 0,15-10-34,-1 0-1,0 0 1,1 1-1,0-1 1,0 0-1,0 1 1,-3 6-1,5-10-37,0 1 0,0-1-1,0 1 1,-1 0 0,1-1-1,0 1 1,0 0 0,0-1 0,0 1-1,0 0 1,0-1 0,1 1-1,-1-1 1,0 1 0,0 0 0,0-1-1,0 1 1,1-1 0,-1 1-1,0 0 1,1-1 0,-1 1 0,1-1-1,-1 1 1,0-1 0,1 1-1,-1-1 1,1 1 0,-1-1-1,1 0 1,-1 1 0,1-1 0,0 0-1,-1 1 1,1-1 0,-1 0-1,1 0 1,0 0 0,-1 1 0,1-1-1,-1 0 1,1 0 0,0 0-1,-1 0 1,1 0 0,0 0-1,-1 0 1,1 0 0,0-1 0,-1 1-1,2 0 1,5 0-919,0-1-1,0 1 1,0-1-1,-1-1 1,1 1 0,12-5-1,16-9-4445</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30.911"/>
    </inkml:context>
    <inkml:brush xml:id="br0">
      <inkml:brushProperty name="width" value="0.025" units="cm"/>
      <inkml:brushProperty name="height" value="0.025" units="cm"/>
    </inkml:brush>
  </inkml:definitions>
  <inkml:trace contextRef="#ctx0" brushRef="#br0">34 0 16688,'0'0'9951,"-1"10"-9439,-11 68 20,4-28-478,-4 77 1,12-126-55,0 0 1,-1 0-1,1 0 0,0 0 1,0 0-1,0 1 1,0-1-1,0 0 1,1 0-1,-1 0 1,0 0-1,0 0 1,1 0-1,-1 0 1,0 0-1,1 0 0,-1 0 1,1 0-1,0 0 1,-1 0-1,1-1 1,0 1-1,-1 0 1,1 0-1,0-1 1,0 1-1,0 0 1,-1-1-1,1 1 1,0 0-1,0-1 0,0 0 1,0 1-1,0-1 1,0 1-1,0-1 1,0 0-1,0 0 1,1 0-1,-1 0 1,0 0-1,0 0 1,0 0-1,0 0 0,0 0 1,0 0-1,0 0 1,0-1-1,0 1 1,0 0-1,0-1 1,0 1-1,0-1 1,1 0-1,6-3 34,-1 1 0,1-2 0,-1 1 0,0-1 0,10-9 0,63-73 110,-21 20-53,-59 66-88,1 0 0,0 0-1,-1 0 1,1 0 0,0 0 0,0 0-1,0 0 1,0 0 0,0 0 0,0 1-1,0-1 1,0 0 0,0 1 0,0-1-1,0 1 1,0-1 0,1 1 0,-1-1-1,0 1 1,0 0 0,1 0 0,-1 0-1,0 0 1,0-1 0,1 2 0,-1-1 0,2 0-1,-2 1 18,0 0 0,-1 1 0,1-1 0,0 0 0,0 1 0,-1-1-1,1 0 1,0 1 0,-1-1 0,1 1 0,-1-1 0,0 1 0,0-1 0,1 1 0,-1 0-1,0-1 1,-1 4 0,1 8 82,-1 1 0,-1-1 0,-5 24 1,-1 12 3,8-48-105,0-1-1,0 0 1,1 1-1,-1-1 1,0 0-1,1 1 1,-1-1-1,0 0 1,1 0-1,-1 1 1,0-1-1,1 0 1,-1 0-1,1 0 1,-1 0 0,0 1-1,1-1 1,-1 0-1,1 0 1,-1 0-1,1 0 1,-1 0-1,0 0 1,1 0-1,-1 0 1,1 0-1,-1 0 1,1 0-1,-1 0 1,0-1-1,1 1 1,-1 0-1,1 0 1,0-1-1,17-4-92,-6 0-862,-1-1 1,0 0 0,17-14-1,28-28-10543,-30 23-787</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31.536"/>
    </inkml:context>
    <inkml:brush xml:id="br0">
      <inkml:brushProperty name="width" value="0.025" units="cm"/>
      <inkml:brushProperty name="height" value="0.025" units="cm"/>
    </inkml:brush>
  </inkml:definitions>
  <inkml:trace contextRef="#ctx0" brushRef="#br0">71 221 15759,'0'0'2909,"-9"8"-384,-2 1-1531,5-5-366,1 1 0,-1-1 0,1 1 0,0 1 0,0-1 0,0 1 0,1 0 1,-5 7-1,9-12-629,0-1 1,0 0 0,1 1-1,-1-1 1,0 0 0,0 1 0,1-1-1,-1 0 1,0 0 0,1 1-1,-1-1 1,0 0 0,1 0-1,-1 0 1,0 1 0,1-1-1,-1 0 1,1 0 0,-1 0 0,0 0-1,1 0 1,-1 0 0,1 0-1,-1 0 1,0 0 0,1 0-1,-1 0 1,1 0 0,-1 0 0,1 0-1,-1 0 1,0 0 0,1 0-1,-1 0 1,0-1 0,1 1-1,-1 0 1,1 0 0,-1 0-1,0-1 1,1 1 0,-1-1 0,23-6-601,-15 1 561,-1 0 1,0-1 0,0 0-1,-1 0 1,1-1 0,-2 1-1,9-16 1,-23 45 162,4-13 21,1 1 0,0-1 0,1 0 0,0 1 0,0 0 0,1-1 1,-1 15-1,3-23-139,-1 0 0,1-1 0,0 1 1,1 0-1,-1 0 0,0-1 0,0 1 0,0 0 1,0-1-1,0 1 0,1 0 0,-1-1 1,0 1-1,1 0 0,-1-1 0,0 1 1,1-1-1,-1 1 0,1-1 0,-1 1 0,1-1 1,-1 1-1,1-1 0,-1 1 0,1-1 1,-1 0-1,1 1 0,0-1 0,-1 0 0,1 1 1,0-1-1,-1 0 0,2 0 0,29-4 139,-22 1-100,0-1-1,0 0 1,0-1-1,11-8 1,2-5-29,0-2 1,-2 0 0,0-1-1,-2-1 1,0-1-1,-2-1 1,0 0-1,-2-1 1,0-1 0,-2 0-1,12-38 1,-35 90-32,2-8 279,0 0 0,1 1 0,1 0 0,1 0 0,1 1 0,-6 37 0,11-50-264,1 0 0,0 0-1,0 1 1,0-1 0,1 0-1,0 0 1,0-1 0,0 1-1,1 0 1,0-1 0,1 1-1,0-1 1,0 0 0,0 0-1,0-1 1,1 1 0,0-1-1,0 0 1,6 4 0,-123-89-4785,47 35 5370,64 45-545,1-1-1,-1 1 0,1 0 0,-1 0 1,1 0-1,-1-1 0,1 1 0,-1 0 0,1-1 1,0 1-1,-1 0 0,1-1 0,-1 1 0,1 0 1,0-1-1,-1 1 0,1-1 0,0 1 1,0-1-1,-1 1 0,1-1 0,0 1 0,0-1 1,0 1-1,0-1 0,-1 1 0,1-1 1,0 1-1,0-1 0,0 1 0,0-1 0,0 1 1,0-1-1,0 1 0,1-1 0,-1 1 1,0-1-1,0 1 0,0-1 0,0 1 0,1-1 1,-1 1-1,0-1 0,0 1 0,1 0 1,-1-1-1,0 1 0,1-1 0,-1 1 0,1 0 1,-1-1-1,0 1 0,1 0 0,-1-1 0,1 1 1,-1 0-1,1 0 0,-1 0 0,2-1 1,33-10 45,-33 11-54,84-15 91,25-5-4918,-57 4-2981</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32.132"/>
    </inkml:context>
    <inkml:brush xml:id="br0">
      <inkml:brushProperty name="width" value="0.025" units="cm"/>
      <inkml:brushProperty name="height" value="0.025" units="cm"/>
    </inkml:brush>
  </inkml:definitions>
  <inkml:trace contextRef="#ctx0" brushRef="#br0">1 246 16720,'0'0'8984,"10"1"-8060,-3 0-851,0-1 0,1 0-1,-1 0 1,0-1 0,1 0 0,-1 0 0,0-1 0,0 0 0,0 0-1,0-1 1,0 0 0,-1 0 0,1 0 0,-1-1 0,0 0 0,8-6-1,5-4 85,-1-1 0,32-32 0,-45 42-88,-1 0 0,0 0 0,0 0 0,0-1 0,-1 1 0,1-1 0,-1 0 0,-1 0 0,1-1 0,-1 1 0,0 0 0,-1-1 0,0 1 0,0-1 0,0-7 0,-1 12-59,0 1-1,0-1 0,0 1 1,-1-1-1,1 1 1,-1 0-1,1-1 0,-1 1 1,0 0-1,1 0 1,-1-1-1,0 1 1,0 0-1,0 0 0,0 0 1,0 0-1,0 0 1,0 0-1,0 0 0,0 0 1,-1 1-1,1-1 1,0 0-1,-1 1 0,1-1 1,0 1-1,-1-1 1,1 1-1,0 0 0,-1 0 1,1-1-1,-1 1 1,1 0-1,-1 0 1,1 0-1,0 0 0,-1 1 1,-2-1-1,-1 1 13,0 0-1,-1-1 1,1 2-1,0-1 1,-1 1-1,1-1 1,0 1-1,0 1 1,-7 4-1,0 2 34,1 1 1,0 0-1,1 1 1,0 0-1,1 1 0,0 0 1,1 1-1,0-1 1,1 1-1,0 1 0,1 0 1,1-1-1,0 2 0,1-1 1,-2 17-1,5-29-60,1 0-1,0-1 1,0 1-1,0-1 1,0 1-1,0-1 1,1 1-1,-1 0 1,0-1-1,1 1 1,-1-1-1,1 1 1,-1-1-1,1 0 1,0 1 0,0-1-1,0 0 1,-1 1-1,1-1 1,1 0-1,-1 0 1,0 0-1,0 0 1,2 2-1,0-2-67,0 1 0,1-1 0,-1 1 1,0-1-1,1 0 0,0 0 0,-1 0 0,1-1 0,-1 1 0,6-1 0,7 0-1092,0-1 0,0-1-1,28-6 1,-21 2-2127,0-1 0,31-15 0,-7-1-4486</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32.972"/>
    </inkml:context>
    <inkml:brush xml:id="br0">
      <inkml:brushProperty name="width" value="0.025" units="cm"/>
      <inkml:brushProperty name="height" value="0.025" units="cm"/>
    </inkml:brush>
  </inkml:definitions>
  <inkml:trace contextRef="#ctx0" brushRef="#br0">188 60 10346,'0'0'9881,"-13"3"-7014,-7 3-1517,0 0 1,-32 16-1,46-20-1146,-1 1 1,1 0-1,1 1 0,-1-1 1,0 1-1,1 1 0,-1-1 1,1 1-1,1-1 0,-1 1 1,1 1-1,-1-1 0,2 1 1,-7 9-1,11-14-206,-1-1-1,0 1 1,0 0 0,1-1-1,-1 1 1,0-1 0,1 1-1,-1 0 1,1-1 0,-1 1-1,0-1 1,1 1 0,-1-1-1,1 1 1,0-1 0,-1 0-1,1 1 1,-1-1 0,1 0-1,0 1 1,-1-1-1,1 0 1,0 0 0,-1 1-1,1-1 1,0 0 0,-1 0-1,1 0 1,0 0 0,-1 0-1,1 0 1,0 0 0,-1 0-1,1 0 1,0-1 0,-1 1-1,2 0 1,32-2 99,-33 2-94,88-13 53,-64 7-152,0 2 1,1 1-1,-1 1 0,40 3 1,-65-1 99,1 0 0,-1 0 0,1 0 1,0 0-1,-1 0 0,1 0 0,-1 1 0,1-1 0,0 0 1,-1 0-1,1 1 0,-1-1 0,1 0 0,-1 1 0,1-1 1,-1 1-1,1-1 0,-1 0 0,0 1 0,1-1 1,-1 1-1,0 0 0,1-1 0,-1 1 0,0-1 0,1 1 1,-1-1-1,0 1 0,0 0 0,0-1 0,0 1 0,1-1 1,-1 1-1,0 0 0,0-1 0,0 1 0,0 0 1,-1-1-1,1 1 0,0-1 0,0 1 0,0 0 0,0-1 1,-1 1-1,1 0 0,-8 4 507,-1-21-211,6-1-226,0 0-1,2 0 1,0-29-1,1 45-80,0 1-1,0-1 1,0 1 0,0-1-1,1 1 1,-1-1 0,0 0-1,0 1 1,1-1 0,-1 1-1,0-1 1,1 1 0,-1-1-1,0 1 1,1 0 0,-1-1-1,1 1 1,-1-1 0,1 1-1,-1 0 1,1-1-1,-1 1 1,1 0 0,-1 0-1,1-1 1,0 1 0,-1 0-1,1 0 1,-1 0 0,1 0-1,-1 0 1,1 0 0,0 0-1,-1 0 1,1 0 0,-1 0-1,1 0 1,0 0 0,-1 0-1,1 0 1,-1 1 0,1-1-1,-1 0 1,2 1 0,34 12-338,-25-9 16,3 0 161,1-1 0,-1 0 0,1-2-1,-1 1 1,1-2 0,0 0-1,-1-1 1,1 0 0,0-1-1,-1-1 1,0 0 0,0-1 0,0 0-1,0-1 1,0-1 0,-1 0-1,0-1 1,13-9 0,-25 15 191,0 1 1,0-1 0,0 1-1,-1-1 1,1 1 0,0-1-1,0 0 1,-1 1 0,1-1 0,0 0-1,-1 1 1,1-1 0,-1 0-1,1 0 1,-1 0 0,1 1-1,-1-1 1,0 0 0,1 0-1,-1 0 1,0 0 0,0 0-1,0 0 1,1-1 0,-2 1 23,0 0 0,1 1 0,-1-1 1,0 1-1,1-1 0,-1 1 0,0-1 0,0 1 1,1-1-1,-1 1 0,0 0 0,0-1 1,0 1-1,0 0 0,0 0 0,1 0 1,-1 0-1,0-1 0,0 1 0,-1 1 0,-5-2 54,0 1 0,-1 1 0,1-1 0,0 1 0,-10 3 0,5 1 35,0 1 0,0 0 0,0 1 1,-21 15-1,28-18 15,0 0-1,-1 1 1,2-1-1,-1 1 1,0 0-1,1 0 1,0 1-1,0-1 1,1 1-1,-1 0 1,-3 11-1,7-16-148,0 0 0,0 0 1,0-1-1,0 1 0,1 0 0,-1 0 0,0 0 0,1 0 0,-1-1 0,1 1 0,-1 0 1,0 0-1,1-1 0,0 1 0,-1 0 0,1-1 0,-1 1 0,1-1 0,0 1 1,0 0-1,-1-1 0,1 0 0,0 1 0,0-1 0,0 1 0,-1-1 0,1 0 0,0 0 1,0 1-1,0-1 0,0 0 0,0 0 0,-1 0 0,1 0 0,0 0 0,0 0 1,0 0-1,0 0 0,0-1 0,1 1 0,43-2 41,-44 2-34,20-4-178,0-1 0,0-1 0,0-1 0,27-12 1,-28 10 10,1 1 0,-1 1 0,1 0 0,26-3 0,-47 10 165,1 0 0,-1 0 0,1 0 0,-1 0 0,0 1 0,1-1 0,-1 0 0,1 0 0,-1 0 0,0 1 0,1-1-1,-1 0 1,0 0 0,1 1 0,-1-1 0,0 0 0,1 1 0,-1-1 0,0 0 0,0 1 0,1-1 0,-1 0-1,0 1 1,0-1 0,0 0 0,1 1 0,-1-1 0,0 1 0,0-1 0,0 1 0,0-1 0,0 0 0,0 1 0,0-1-1,0 1 1,0-1 0,0 1 0,0-1 0,0 0 0,0 1 0,0-1 0,-1 1 0,1-1 0,0 1 0,-1 0-1,-8 32 518,3-11-341,12-21-343,0-1 0,0 1 0,0-2 0,0 1 0,0-1 0,6-1-1,-3 2-2707,-16 5 3834,-9 3-3305,6-6-6205,4-2-964</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33.563"/>
    </inkml:context>
    <inkml:brush xml:id="br0">
      <inkml:brushProperty name="width" value="0.025" units="cm"/>
      <inkml:brushProperty name="height" value="0.025" units="cm"/>
    </inkml:brush>
  </inkml:definitions>
  <inkml:trace contextRef="#ctx0" brushRef="#br0">55 1 9033,'0'0'22741,"2"10"-22421,-1 0-265,-1-1 0,0 0 0,0 1-1,-1-1 1,0 0 0,0 1-1,-1-1 1,-1 0 0,1 0 0,-1 0-1,-5 9 1,-1 1-41,4-10-13,0 0-1,1 0 0,1 1 0,0 0 1,-4 17-1,7-26 0,0-1 0,0 1 0,0-1 0,1 1 0,-1-1 0,0 1 0,0-1 0,1 0 0,-1 1 0,0-1 0,0 1 0,1-1 0,-1 0 0,1 1 0,-1-1 0,0 0 0,1 0 0,-1 1 0,1-1 0,-1 0 0,0 0 0,1 1 0,-1-1 0,1 0 0,-1 0 0,1 0 0,-1 0 0,1 0 0,-1 0 0,1 0 0,-1 0 0,1 0 0,-1 0 0,1 0 0,-1 0 0,1 0 0,-1 0 0,1 0 0,-1 0 0,0-1 0,1 1 0,-1 0 0,1 0 0,-1-1 0,1 1 0,-1 0 0,0-1 0,1 1 0,-1 0 0,1-1 0,24-12 0,76-70-93,-68 54 38,48-33 0,-81 61 56,1 1 0,-1-1 0,1 1 0,-1-1 0,1 1 0,-1-1 0,1 1 0,-1-1 0,1 1 0,0 0 0,-1-1 0,1 1 0,0 0 0,-1 0 0,1-1 0,0 1 0,0 0 0,-1 0 0,1 0 0,0 0 0,0 0 0,-1 0 0,1 0 0,0 0 0,0 0 0,-1 0 0,1 0 0,0 1 0,-1-1 0,1 0 0,1 1 0,-2 0 3,1 1 1,-1-1 0,0 1-1,0-1 1,0 0 0,0 1-1,0-1 1,0 1 0,0-1-1,0 0 1,-1 1 0,1-1-1,0 0 1,-2 3 0,-21 49 96,22-52-101,0 0 0,0 1 0,0-1 0,0 1 0,1-1 0,-1 0 0,0 1 0,1 0 0,-1-1 0,1 1 0,0-1 0,-1 1 0,1-1 0,0 1 0,0 0 0,0-1 0,0 1 0,1-1 0,-1 3 0,1-3 0,0 0 0,-1-1 0,1 1 0,0-1 0,0 1 0,-1-1 0,1 1 0,0-1 0,0 0 0,0 1 0,0-1 0,0 0 0,-1 0 0,1 0 0,0 1 0,0-1 0,0 0 0,0 0 0,0 0 0,0-1 0,0 1 0,0 0 0,0 0 0,0-1 0,13-2 0,-1-1 0,-1-1 0,18-8 0,-22 10 0,5-3-47,-2 0-144,1 1-1,0 0 0,0 1 1,0 0-1,1 1 0,-1 1 1,15-2-1,-26 4 184,-1 1 0,1-1 0,-1 0 0,1 1 0,0-1 0,-1 0 0,1 1 0,-1-1 0,1 1 0,-1-1 0,1 1 0,-1-1 0,1 1 0,-1 0 0,0-1 0,1 1 0,-1-1 0,0 1 0,0 0 0,1-1 0,-1 1 0,0 0 0,0-1 0,0 1 0,0 0 0,0-1 0,0 1 0,0 0 0,0 0 0,0-1 0,0 1 0,0 0 0,0-1 0,0 1 0,-1 0 0,1-1 0,0 1 0,-1 0 0,1-1 0,0 1 0,-1 0 0,-12 32 194,4-18-886,-11 23 1663,16-25-4172,3 2-3854</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34.313"/>
    </inkml:context>
    <inkml:brush xml:id="br0">
      <inkml:brushProperty name="width" value="0.025" units="cm"/>
      <inkml:brushProperty name="height" value="0.025" units="cm"/>
    </inkml:brush>
  </inkml:definitions>
  <inkml:trace contextRef="#ctx0" brushRef="#br0">0 496 16688,'0'0'5050,"14"-5"-3369,9-6-1119,0 0 0,-1-2 0,0-1-1,-1 0 1,25-23 0,107-103 1,-118 106-562,169-174 410,-194 200-563,-7 10 59,-10 26 37,-23 45 123,29-71-68,-27 56 99,18-41-123,1 1-1,1 0 1,1 0-1,0 1 1,1 0-1,-4 27 1,9-45-83,1 0-1,0 0 1,0 0 0,-1 0-1,1 0 1,0 0 0,0 0-1,0 0 1,0 0-1,1 0 1,-1-1 0,0 1-1,0 0 1,0 0 0,1 0-1,-1 0 1,0 0 0,1 0-1,-1-1 1,1 1 0,-1 0-1,1 0 1,-1-1 0,1 1-1,0 0 1,-1-1 0,1 1-1,0 0 1,0-1 0,-1 1-1,1-1 1,0 1-1,0-1 1,0 0 0,-1 1-1,1-1 1,0 0 0,0 1-1,0-1 1,0 0 0,0 0-1,0 0 1,0 0 0,0 0-1,0 0 1,0 0 0,0 0-1,1-1 1,4 0-801,-1-1 1,0 1-1,0-1 1,0 0-1,0-1 1,0 1-1,6-5 1,25-21-7847</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34.660"/>
    </inkml:context>
    <inkml:brush xml:id="br0">
      <inkml:brushProperty name="width" value="0.025" units="cm"/>
      <inkml:brushProperty name="height" value="0.025" units="cm"/>
    </inkml:brush>
  </inkml:definitions>
  <inkml:trace contextRef="#ctx0" brushRef="#br0">139 0 15310,'0'0'7202,"-11"13"-5665,-4 4-1262,-43 56 1617,52-65-1579,0 0-1,1 1 0,0 0 1,0 0-1,1 0 0,1 1 1,-5 13-1,8-22-312,0-1 0,0 1 0,0 0 0,0 0 0,0-1 0,0 1 0,1 0-1,-1 0 1,0-1 0,0 1 0,1 0 0,-1-1 0,0 1 0,1 0 0,-1-1 0,0 1 0,1 0 0,-1-1-1,1 1 1,-1-1 0,1 1 0,-1-1 0,1 1 0,0-1 0,-1 0 0,1 1 0,-1-1 0,1 1 0,0-1-1,0 0 1,-1 0 0,1 1 0,0-1 0,-1 0 0,1 0 0,0 0 0,0 0 0,1 0 0,37 1-49,-27-2-64,41-1-1074,-32 1 746,-1 0 1,0 1-1,1 1 0,34 7 1,-53-8 427,0 0 1,0 1-1,-1-1 1,1 1 0,0 0-1,0 0 1,-1 0-1,1 0 1,0 0-1,-1 0 1,1 0-1,-1 0 1,1 1-1,-1-1 1,2 2 0,-3-2 38,0 0 1,1 0 0,-1 0-1,1 0 1,-1 0 0,0 0 0,0 0-1,0 0 1,1 0 0,-1 0 0,0 0-1,0 0 1,-1 0 0,1 0 0,0 0-1,0 0 1,0 0 0,-1 0 0,1 0-1,-1 1 1,-1 2 122,0 0 0,-1 0 0,1-1 0,-1 1 0,0-1 0,0 1 0,0-1 1,-1 0-1,1-1 0,-7 5 0,2-2 19,-101 61 2134,94-59-2168,0 0 1,0 0 0,0-1-1,-1-1 1,-25 4-1,40-8-225,0-1 1,0 0-1,1 0 0,-1 0 0,0 1 0,0-1 0,0 0 0,0 0 0,0 0 0,0-1 0,0 1 0,0 0 0,0 0 0,0 0 0,1-1 0,-1 1 0,0 0 0,0-1 0,0 1 0,0-1 0,1 1 0,-1-1 0,0 1 0,0-1 0,1 0 0,-1 1 0,1-1 0,-1 0 0,0-1 0,-3-27-6582,4 25 5719,0-34-9232</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35.050"/>
    </inkml:context>
    <inkml:brush xml:id="br0">
      <inkml:brushProperty name="width" value="0.025" units="cm"/>
      <inkml:brushProperty name="height" value="0.025" units="cm"/>
    </inkml:brush>
  </inkml:definitions>
  <inkml:trace contextRef="#ctx0" brushRef="#br0">1 46 16335,'0'0'4485,"63"-34"-3076,-36 26-1089,9 5-288,-1 3-32,5 0-1121,1 0-1473,0 0-2403,3 3-4484</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35.391"/>
    </inkml:context>
    <inkml:brush xml:id="br0">
      <inkml:brushProperty name="width" value="0.025" units="cm"/>
      <inkml:brushProperty name="height" value="0.025" units="cm"/>
    </inkml:brush>
  </inkml:definitions>
  <inkml:trace contextRef="#ctx0" brushRef="#br0">213 94 13901,'-10'6'3128,"-14"9"-1239,0 2-1,2 0 0,-35 34 0,50-44-1558,0 0 0,0 1 0,0 0 0,1 0 0,1 1 0,-1-1 0,1 1 0,1 1 0,0-1 0,0 1 0,1-1 0,0 1 0,0 0 0,-1 19 0,4-27-326,0-1 0,0 1 0,0-1 0,0 1-1,0 0 1,1-1 0,-1 1 0,1 0 0,-1-1 0,1 1 0,-1-1 0,1 1 0,0-1 0,0 0 0,0 1 0,0-1-1,0 0 1,0 1 0,0-1 0,0 0 0,1 0 0,-1 0 0,0 0 0,3 1 0,0 0 5,0-1-1,0 1 1,0-1 0,0 0 0,0 0 0,1 0 0,-1-1-1,0 0 1,7 0 0,-1 0 17,-1-1 0,1 0 1,-1-1-1,0 0 0,0 0 0,0-1 0,0 0 1,14-7-1,-16 5 27,0 0 0,-1 0 0,1-1 0,-1 0 1,-1 0-1,1 0 0,-1-1 0,0 1 0,0-1 0,-1-1 1,0 1-1,0-1 0,-1 1 0,0-1 0,0 0 1,-1 0-1,0 0 0,0-1 0,-1 1 0,0 0 0,0-1 1,-1 1-1,-1 0 0,1-1 0,-3-10 0,2 16-105,0 0-1,0 1 1,-1-1 0,1 0-1,-1 0 1,0 1-1,0-1 1,0 1-1,0-1 1,0 1-1,0 0 1,-1 0 0,1 0-1,-1 0 1,1 1-1,-1-1 1,0 1-1,0-1 1,0 1 0,0 0-1,0 0 1,0 0-1,0 0 1,0 1-1,0-1 1,0 1-1,0 0 1,0 0 0,-1 0-1,1 0 1,-5 2-1,4-2-189,0 1 0,0 0 0,0 0 0,0 0 0,0 1 0,1-1 0,-1 1 0,1 0 0,-1 0 0,1 0 0,-5 3 0,6-3-106,0 0 0,1 0-1,-1 0 1,0 0 0,1 0-1,-1 0 1,1 0 0,0 1-1,0-1 1,0 0 0,0 1 0,0-1-1,0 1 1,0-1 0,1 1-1,-1 0 1,1-1 0,0 3-1,1 2-4663,6-2-2297</inkml:trace>
  <inkml:trace contextRef="#ctx0" brushRef="#br0" timeOffset="1">864 0 18481,'0'0'5723,"-9"3"-3828,-8 5-1594,0 0-1,0 1 0,1 0 0,0 1 0,1 1 0,0 1 0,-19 19 1,5-2 484,2 0 0,-41 57 0,64-79-613,-1 0 0,1 0-1,1 0 1,-1 0 0,1 1 0,-3 11 0,5-18-158,1 1 0,0-1 0,-1 0-1,1 1 1,0-1 0,0 1 0,0-1 0,0 1 0,0-1 0,0 0 0,1 1 0,-1-1 0,0 1 0,1-1-1,-1 0 1,1 0 0,-1 1 0,1-1 0,0 0 0,0 0 0,-1 1 0,1-1 0,0 0 0,0 0 0,0 0 0,0 0-1,0 0 1,0 0 0,1-1 0,-1 1 0,0 0 0,0-1 0,1 1 0,-1 0 0,0-1 0,1 0 0,-1 1-1,0-1 1,1 0 0,-1 0 0,1 1 0,-1-1 0,3-1 0,28 3-60,0-2-1,0-1 1,1-2-1,36-7 1,59-20-6133,-100 20 637,-7-2-3613</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35.396"/>
    </inkml:context>
    <inkml:brush xml:id="br0">
      <inkml:brushProperty name="width" value="0.025" units="cm"/>
      <inkml:brushProperty name="height" value="0.025" units="cm"/>
    </inkml:brush>
  </inkml:definitions>
  <inkml:trace contextRef="#ctx0" brushRef="#br0">54 163 18481,'-3'15'2440,"-14"58"888,-9 105-1,19 2-2140,10-165-1144,3-25 69,3-28 107,3-73-381,-3-137 0,-5 81-1142,-4 166 1296,5-35-157,-5 36 165,0-1 0,0 1 0,0-1 0,0 1 0,0-1 0,0 1 0,0-1 0,0 1 0,0-1 0,1 1 0,-1-1 0,0 1 0,0 0 0,0-1 0,1 1 0,-1-1 0,0 1 0,1 0 0,-1-1 0,0 1 1,1 0-1,-1-1 0,0 1 0,1 0 0,-1-1 0,1 1 0,-1 0 0,1 0 0,-1 0 0,0-1 0,1 1 0,-1 0 0,1 0 0,-1 0 0,1 0 0,-1 0 0,1 0 0,-1 0 0,1 0 0,-1 0 0,1 0 0,-1 0 0,1 0 0,-1 0 0,1 1 0,-1-1 0,1 0 0,-1 0 0,0 0 0,1 1 0,-1-1 0,1 0 0,-1 0 0,0 1 0,1-1 1,-1 0-1,0 1 0,1-1 0,-1 1 0,0-1 0,1 0 0,-1 1 0,0-1 0,0 1 0,1 0 0,6 10 72,0 0 1,0 0-1,-1 0 1,0 1 0,-1 0-1,-1 0 1,0 0-1,4 23 1,-2-6 261,-2 1 0,0 51 0,-4-75-176,-1 0 1,0 0-1,0-1 0,0 1 1,-1 0-1,1 0 1,-2-1-1,1 1 0,0-1 1,-1 0-1,0 0 1,-6 8-1,7-11-94,1 1-1,-1-1 1,0 0-1,-1 0 1,1 0-1,0 0 1,0 0-1,-1 0 1,1-1-1,-1 1 1,0-1-1,1 0 1,-1 0-1,0 0 1,0 0-1,0 0 1,1 0-1,-1-1 1,0 1-1,0-1 1,0 0-1,0 0 1,0 0-1,0 0 1,0-1-1,-5 0 1,6 0-279,1 0 0,-1 0 0,0-1 0,0 1 0,0 0 0,1-1 0,-1 1 0,1-1 0,-1 0 0,1 1 0,0-1 0,-1 0 0,1 0 0,0 0 0,0 0 0,0 0 0,1 0-1,-1 0 1,0 0 0,1 0 0,-1 0 0,1 0 0,0-1 0,0-2 0,-1 2-158,1 1 0,0-1 1,0 1-1,0-1 0,0 0 0,0 1 0,1-1 0,-1 0 0,1 1 0,0-1 0,-1 1 1,1-1-1,1 1 0,-1 0 0,0-1 0,0 1 0,1 0 0,-1 0 0,4-4 1,14-5-4305,1 3-1003</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35.751"/>
    </inkml:context>
    <inkml:brush xml:id="br0">
      <inkml:brushProperty name="width" value="0.025" units="cm"/>
      <inkml:brushProperty name="height" value="0.025" units="cm"/>
    </inkml:brush>
  </inkml:definitions>
  <inkml:trace contextRef="#ctx0" brushRef="#br0">1 108 18578,'0'0'7270,"84"-38"-5636,-24 19-577,6 1-384,5 4-449,-1 3-160,-9 4-1121,-10 7-1922,-15 0-1665,-12 5-1826,-19 5-5766</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36.079"/>
    </inkml:context>
    <inkml:brush xml:id="br0">
      <inkml:brushProperty name="width" value="0.025" units="cm"/>
      <inkml:brushProperty name="height" value="0.025" units="cm"/>
    </inkml:brush>
  </inkml:definitions>
  <inkml:trace contextRef="#ctx0" brushRef="#br0">71 101 15407,'0'0'3267,"-58"21"-993,46-15 1473,16-6-2497,22 0-225,15-11-33,10-4-639,15 1-321,9 0 32,2-3-64,2 0-769,-4-1-4324,-1-3-7431</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38.601"/>
    </inkml:context>
    <inkml:brush xml:id="br0">
      <inkml:brushProperty name="width" value="0.025" units="cm"/>
      <inkml:brushProperty name="height" value="0.025" units="cm"/>
    </inkml:brush>
  </inkml:definitions>
  <inkml:trace contextRef="#ctx0" brushRef="#br0">1 4 12332,'0'0'14029,"4"-4"-13485,26 13-191,7 1-225,8-3-32,5 0-929,2-4-2017,-6-3-2211,-5 0-2627</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38.945"/>
    </inkml:context>
    <inkml:brush xml:id="br0">
      <inkml:brushProperty name="width" value="0.025" units="cm"/>
      <inkml:brushProperty name="height" value="0.025" units="cm"/>
    </inkml:brush>
  </inkml:definitions>
  <inkml:trace contextRef="#ctx0" brushRef="#br0">0 5 15983,'0'0'7041,"8"-2"-6790,5 1-212,0 0 0,0 1 0,0 0-1,0 1 1,0 0 0,0 1 0,-1 0 0,1 1-1,-1 1 1,1 0 0,-1 0 0,0 2-1,-1-1 1,1 1 0,-1 1 0,0 0 0,-1 1-1,18 15 1,-25-19-37,0 0 1,-1 0-1,1 0 1,-1 1-1,0-1 1,0 1-1,-1-1 0,1 1 1,-1 0-1,0-1 1,0 1-1,0 0 0,-1 0 1,0 0-1,0-1 1,0 1-1,0 0 1,-1 0-1,0 0 0,0-1 1,0 1-1,-1 0 1,1-1-1,-1 1 0,0-1 1,-1 1-1,-4 7 1,-5 5 25,0 0-1,0-1 1,-2-1 0,0 0 0,-19 16 0,15-14-369,-38 31 901,52-46-1176,0 1-1,0-1 0,0 0 1,0 0-1,0 0 0,0-1 1,-7 2-1</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39.826"/>
    </inkml:context>
    <inkml:brush xml:id="br0">
      <inkml:brushProperty name="width" value="0.025" units="cm"/>
      <inkml:brushProperty name="height" value="0.025" units="cm"/>
    </inkml:brush>
  </inkml:definitions>
  <inkml:trace contextRef="#ctx0" brushRef="#br0">272 67 10794,'0'0'2867,"-1"-8"267,1 5-2862,-1 1 0,1-1 0,-1 0 0,0 0 0,1 1 0,-1-1 1,0 0-1,0 1 0,-1-1 0,1 1 0,-1 0 0,1-1 1,-1 1-1,0 0 0,-3-3 0,2 3-13,0 0 0,0 0 0,-1 0 0,1 1 0,-1-1 0,0 1 0,1 0 0,-1 0 0,0 1 0,1-1 0,-1 1 0,0 0 0,-7 0 0,4 1-97,0 0 0,0 1-1,0 0 1,0 0-1,0 1 1,0-1-1,1 2 1,-1-1-1,1 1 1,0 0-1,0 0 1,0 1-1,0-1 1,1 1-1,0 1 1,0-1-1,0 1 1,-6 10 0,1-3 81,1 1 1,1 0-1,1 0 1,0 1 0,0 0-1,1 0 1,-5 25 0,10-35-217,0 0 1,0 1 0,0-1 0,1 0 0,0 0 0,0 1 0,0-1 0,1 0 0,1 7 0,-1-10-27,0 0 1,-1-1 0,1 1 0,1 0-1,-1 0 1,0-1 0,0 1-1,1-1 1,-1 1 0,0-1 0,1 1-1,0-1 1,-1 0 0,1 0 0,0 0-1,0 0 1,-1 0 0,1 0-1,0 0 1,0-1 0,0 1 0,0-1-1,0 1 1,0-1 0,0 0-1,2 0 1,8 1-4,-1-2 0,0 1-1,1-2 1,-1 1 0,0-2 0,0 1 0,0-1-1,0-1 1,-1 0 0,1-1 0,-1 0-1,0 0 1,-1-1 0,14-10 0,-18 12-37,1 0 1,-1 0 0,1 0-1,-1-1 1,0 0-1,-1 0 1,1-1 0,-1 1-1,0-1 1,-1 0 0,1 0-1,-1 0 1,0 0-1,-1-1 1,1 1 0,-1-1-1,-1 1 1,1-1-1,-1 0 1,0 0 0,-1 0-1,0 0 1,0 0 0,-2-12-1,1 16-149,0 0-1,-1 1 1,1-1-1,-1 1 1,0-1-1,0 1 1,0 0-1,0 0 0,0 0 1,-1 0-1,1 0 1,-1 0-1,1 0 1,-1 1-1,0-1 1,1 1-1,-1 0 1,0 0-1,0 0 1,-3-1-1,5 2-100,-1-1 0,1 1 1,-1-1-1,1 1 0,-1-1 0,1 1 0,0 0 0,-1-1 0,1 1 1,-1 0-1,1 0 0,-1 0 0,1 1 0,-1-1 0,1 0 0,-1 0 1,1 1-1,-1-1 0,1 1 0,-1-1 0,1 1 0,0 0 0,-1-1 1,1 1-1,0 0 0,0 0 0,0 0 0,-1 0 0,1 0 0,0 0 1,0 0-1,1 1 0,-1-1 0,0 0 0,0 0 0,0 1 0,1-1 1,-1 1-1,0 1 0,1 8-4420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40.580"/>
    </inkml:context>
    <inkml:brush xml:id="br0">
      <inkml:brushProperty name="width" value="0.025" units="cm"/>
      <inkml:brushProperty name="height" value="0.025" units="cm"/>
    </inkml:brush>
  </inkml:definitions>
  <inkml:trace contextRef="#ctx0" brushRef="#br0">77 0 14286,'0'0'3523,"1"9"-2295,-1 287 5693,-2-249-6153,-3 1 0,-2-1 0,-2 0 1,-20 62-1,16-86 330,13-23-1074,0 0-1,0 0 1,-1 0-1,1 0 0,0 0 1,-1 0-1,1 0 1,0 0-1,0 0 0,-1 0 1,1 0-1,0 0 0,0 0 1,-1-1-1,1 1 1,0 0-1,0 0 0,-1 0 1,1 0-1,0 0 1,0-1-1,-1 1 0,1 0 1,0 0-1,0 0 1,0-1-1,-1 1 0,1 0 1,0 0-1,0 0 1,0-1-1,0 1 0,0 0 1,0-1-1,0 1 0,-1 0 1,1 0-1,0-1 1,0 1-1,0 0 0,0-1 1,-5-47 521,7 20-565,1 1 0,2-1-1,14-52 1,37-79-1019,-33 99 376,-12 28 471,-8 19 171,1 1 0,1-1-1,0 1 1,0 1-1,1-1 1,0 1 0,1 0-1,1 0 1,12-13 0,-18 22 14,0 0 1,0 0 0,1 0-1,-1 1 1,1-1 0,0 1 0,-1-1-1,1 1 1,0 0 0,0 0 0,0 1-1,0-1 1,-1 0 0,1 1-1,0 0 1,0 0 0,0 0 0,0 0-1,0 0 1,0 0 0,0 1-1,0 0 1,0-1 0,0 1 0,0 0-1,-1 0 1,1 1 0,0-1-1,-1 0 1,1 1 0,-1 0 0,1 0-1,-1 0 1,0 0 0,0 0-1,0 0 1,0 0 0,3 5 0,-1-3 4,-1 1 0,1 0 0,-1 0 0,0 0 0,0 0 0,-1 0 0,1 1 0,-1-1 1,-1 1-1,1 0 0,-1 0 0,0-1 0,0 1 0,0 0 0,-1 0 0,0 0 0,0 0 0,-1 0 1,-1 6-1,0-6 59,-1-1 0,0 1 0,-1-1 0,1 0 0,-1 0 0,0 0 0,0 0 0,-1-1 0,0 1 0,1-1 0,-1 0 0,0-1 0,-1 1 0,1-1 0,-11 4 0,2 0 140,0-1 0,0-1-1,-1-1 1,0 0 0,-23 3-1,28-6-163,-1 0 0,1-1 0,0-1 0,-1 0 0,-10-2 0,20 3-131,0 0-1,-1 0 0,1 0 0,0 0 1,-1-1-1,1 1 0,0 0 1,0-1-1,-1 1 0,1-1 0,0 1 1,0-1-1,0 0 0,0 0 1,0 1-1,-1-1 0,2 0 0,-1 0 1,0 0-1,0 0 0,0 0 1,0 0-1,0 0 0,1 0 0,-1 0 1,1-1-1,-1 1 0,1 0 1,-1 0-1,1-1 0,-1 1 0,1 0 1,0-1-1,0 1 0,0 0 0,0-1 1,0 1-1,0 0 0,0-1 1,0 1-1,1 0 0,-1 0 0,0-1 1,1 1-1,-1 0 0,1 0 1,-1-1-1,1 1 0,0 0 0,-1 0 1,1 0-1,1-1 0,2-2-685,0 1-1,0 0 1,1 0-1,-1 0 1,1 1-1,0 0 0,-1-1 1,1 2-1,0-1 1,0 0-1,0 1 1,1 0-1,5 0 1,-7 0-15,29-4-5206</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41.315"/>
    </inkml:context>
    <inkml:brush xml:id="br0">
      <inkml:brushProperty name="width" value="0.025" units="cm"/>
      <inkml:brushProperty name="height" value="0.025" units="cm"/>
    </inkml:brush>
  </inkml:definitions>
  <inkml:trace contextRef="#ctx0" brushRef="#br0">105 52 11211,'0'0'10404,"-1"11"-9139,-14 110 2985,-63 235-1,68-321-3926,9-32-153,3-8-5,17-53 302,-6 17-524,25-86-241,-21 64-459,2 1 1,55-116-1,-73 175 735,1 0 0,0 0 0,-1 1 0,1-1 0,0 0 0,1 1 0,-1-1 0,0 1 0,1 0 0,-1 0 1,1 0-1,0 0 0,-1 0 0,1 0 0,0 1 0,0 0 0,0-1 0,1 1 0,-1 0 0,6-1 0,-7 2 15,1 1-1,-1-1 1,1 0-1,-1 1 1,1-1-1,-1 1 1,1 0-1,-1 0 1,0 0 0,1 0-1,-1 0 1,0 0-1,0 1 1,0-1-1,0 1 1,0-1-1,0 1 1,0 0 0,0 0-1,-1 0 1,1 0-1,-1 0 1,0 0-1,1 0 1,-1 1-1,2 4 1,-1-3 40,-1 1-1,1 0 1,-1 0 0,0 0 0,0 1-1,0-1 1,-1 0 0,1 0 0,-1 0-1,-1 1 1,1-1 0,-1 0-1,0 0 1,0 0 0,0 0 0,-1 0-1,0 0 1,0 0 0,0-1-1,0 1 1,-1 0 0,0-1 0,0 0-1,0 0 1,0 0 0,-1 0 0,-5 5-1,3-4 51,1 0 0,-2 0 0,1 0 0,0-1 0,-1 0-1,0 0 1,0-1 0,0 0 0,-1 0 0,1 0 0,-1-1-1,1 0 1,-1-1 0,0 0 0,1 0 0,-1-1 0,-14 0 0,21 0-165,0 0 1,1 0 0,-1-1 0,0 1-1,1 0 1,-1 0 0,0-1-1,1 1 1,-1 0 0,0-1 0,1 1-1,-1-1 1,1 1 0,-1-1 0,1 1-1,-1-1 1,1 1 0,-1-1-1,1 1 1,-1-1 0,1 0 0,0 1-1,-1-1 1,1 0 0,0 1 0,0-1-1,0 0 1,-1 1 0,1-1 0,0 0-1,0 1 1,0-1 0,0 0-1,0 0 1,0 1 0,0-1 0,0 0-1,1 1 1,-1-1 0,0 0 0,0 1-1,1-2 1,15-28-5820,31-2-5133,-21 19 2690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41.693"/>
    </inkml:context>
    <inkml:brush xml:id="br0">
      <inkml:brushProperty name="width" value="0.025" units="cm"/>
      <inkml:brushProperty name="height" value="0.025" units="cm"/>
    </inkml:brush>
  </inkml:definitions>
  <inkml:trace contextRef="#ctx0" brushRef="#br0">0 1 8072,'0'0'19917,"5"10"-19522,-2-2-355,0 1 0,0-1 0,-1 1-1,1 0 1,-2 0 0,0 0 0,0 0 0,0 0-1,-1 0 1,-2 17 0,3 1 4,-1-27-43,0 1 0,0-1 0,0 0-1,1 1 1,-1-1 0,0 1 0,0-1 0,1 0-1,-1 1 1,0-1 0,1 0 0,-1 0-1,0 1 1,1-1 0,-1 0 0,1 0 0,-1 1-1,0-1 1,1 0 0,-1 0 0,1 0-1,-1 0 1,1 0 0,-1 0 0,0 0 0,1 0-1,-1 0 1,1 0 0,-1 0 0,1 0-1,3-1-79,-1 0 0,1-1 0,-1 0 0,0 1 0,0-1 0,0-1 0,0 1 0,0 0 0,0-1 0,4-4 0,-3 2-63,1 1 0,-1-1 0,0 0 0,-1 0 0,0 0-1,1-1 1,-2 1 0,1-1 0,-1 1 0,1-1 0,-2 0 0,1 0-1,-1 0 1,1 0 0,-1-10 0,-1 16 165,-1-1 1,1 1-1,-1-1 1,1 1-1,-1-1 0,0 1 1,1 0-1,-1-1 0,1 1 1,-1 0-1,0-1 0,1 1 1,-1 0-1,0 0 1,1 0-1,-1 0 0,0-1 1,0 1-1,1 0 0,-1 0 1,0 1-1,1-1 1,-1 0-1,0 0 0,1 0 1,-1 0-1,0 0 0,1 1 1,-1-1-1,0 0 1,1 1-1,-2-1 0,1 1-5,0-1 1,0 0-1,0 1 0,0-1 0,0 0 0,0 1 0,0 0 1,0-1-1,0 1 0,0-1 0,0 1 0,0 0 1,0 0-1,0 0 0,0-1 0,1 1 0,-1 0 0,0 0 1,1 0-1,-1 0 0,1 0 0,-1 0 0,1 0 1,-1 0-1,1 2 0,31-2-899,6-8-2923,-3-11-4003,-16 3 547</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42.742"/>
    </inkml:context>
    <inkml:brush xml:id="br0">
      <inkml:brushProperty name="width" value="0.025" units="cm"/>
      <inkml:brushProperty name="height" value="0.025" units="cm"/>
    </inkml:brush>
  </inkml:definitions>
  <inkml:trace contextRef="#ctx0" brushRef="#br0">175 124 13068,'0'0'8899,"-12"-3"-6961,8 1-1851,-1 0 1,1 1-1,-1-1 0,1 1 0,-1 0 0,0 1 1,0-1-1,1 1 0,-1 0 0,0 0 0,0 1 1,0-1-1,1 1 0,-1 0 0,1 1 0,-1-1 1,0 1-1,1-1 0,0 1 0,-1 1 0,1-1 1,0 1-1,0-1 0,1 1 0,-1 0 0,-4 5 1,-20 33 245,26-39-298,1 1-1,0-1 0,0 0 1,0 1-1,0-1 0,0 1 1,0-1-1,1 1 1,-1 0-1,1-1 0,0 1 1,0 0-1,0-1 1,0 1-1,0-1 0,1 5 1,0-6-22,0 0 0,0 0 0,0-1 0,1 1 1,-1 0-1,0-1 0,0 1 0,0-1 0,0 1 0,1-1 0,-1 0 1,0 0-1,0 1 0,1-1 0,-1 0 0,0 0 0,1 0 1,-1 0-1,0 0 0,2-1 0,28-2 132,-18-2-135,0 1 0,0-1-1,-1-1 1,0-1-1,23-14 1,-24 13-45,0 0 0,1 2 0,0-1 0,1 2 0,-1-1 0,15-3 1,-27 9 37,0 0 1,0 0-1,1 0 1,-1 0 0,0 0-1,0 0 1,1 0-1,-1 0 1,0 0 0,0 0-1,1 0 1,-1 0-1,0 0 1,0 0 0,1 0-1,-1 0 1,0 1-1,0-1 1,1 0-1,-1 0 1,0 0 0,0 0-1,0 0 1,1 0-1,-1 1 1,0-1 0,0 0-1,0 0 1,1 0-1,-1 1 1,0-1 0,0 0-1,0 0 1,0 1-1,0-1 1,0 0 0,0 0-1,1 1 1,-1-1-1,0 0 1,0 0 0,0 1-1,0-1 1,-3 18 477,-10 14 428,-30 38 1354,43-69-1959,11-30 172,-2 9-674,-2-1 1,-1 0-1,0 0 1,-2 0-1,0 0 0,-1-1 1,-2 0-1,0-32 1,-1 53 76,0 0 0,1 0 0,-1 0 1,1 0-1,-1 1 0,1-1 0,-1 0 0,1 0 0,-1 1 1,1-1-1,0 0 0,0 1 0,-1-1 0,1 1 1,0-1-1,0 1 0,0-1 0,-1 1 0,1-1 0,0 1 1,0 0-1,0-1 0,0 1 0,0 0 0,0 0 0,0 0 1,0 0-1,0 0 0,0 0 0,1 0 0,42 0-4873,-28 1 1936,10-2-2878</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43.550"/>
    </inkml:context>
    <inkml:brush xml:id="br0">
      <inkml:brushProperty name="width" value="0.025" units="cm"/>
      <inkml:brushProperty name="height" value="0.025" units="cm"/>
    </inkml:brush>
  </inkml:definitions>
  <inkml:trace contextRef="#ctx0" brushRef="#br0">102 0 12043,'0'0'12199,"-8"8"-10582,-1 0-1304,1 1 0,0 1 0,1-1 0,0 1 0,1 1 0,-1-1 0,2 1-1,0 0 1,0 0 0,1 1 0,1-1 0,-5 21 0,3 5-19,1 1-1,1-1 1,5 67-1,-2-104-292,0 1 0,-1-1-1,1 1 1,0-1-1,0 0 1,0 1-1,0-1 1,0 1 0,0-1-1,0 1 1,0-1-1,0 1 1,0-1-1,0 1 1,0-1 0,0 1-1,0-1 1,1 0-1,-1 1 1,0-1 0,0 1-1,0-1 1,1 0-1,-1 1 1,0-1-1,0 1 1,1-1 0,-1 0-1,0 1 1,1-1-1,-1 0 1,1 0-1,-1 1 1,8-17-44,3-29-329,-9 31 148,0-3-253,0-1 0,-1 1-1,-1-1 1,-3-18 0,3 36 481,0 0 0,0 0 0,0 0 0,0 1 0,0-1 1,0 0-1,0 0 0,0 0 0,0 0 0,-1 0 0,1 0 0,0 1 0,0-1 0,0 0 1,0 0-1,0 0 0,0 0 0,-1 0 0,1 0 0,0 0 0,0 0 0,0 0 0,0 0 1,-1 0-1,1 0 0,0 0 0,0 0 0,0 0 0,0 0 0,-1 0 0,1 0 0,0 0 0,0 0 1,0 0-1,0 0 0,-1 0 0,1 0 0,0 0 0,0 0 0,0 0 0,0 0 0,0 0 1,-1 0-1,1-1 0,0 1 0,0 0 0,0 0 0,0 0 0,0 0 0,0 0 0,0 0 1,0-1-1,-1 1 0,1 0 0,0 0 0,0 0 0,0 0 0,0 0 0,0-1 0,0 1 0,-5 15 515,4-12-454,1 0 0,0-1 0,1 1 1,-1 0-1,0 0 0,1 0 0,-1-1 0,1 1 1,0 0-1,0 0 0,0-1 0,0 1 1,1-1-1,-1 1 0,1-1 0,-1 0 0,4 4 1,-2-4-51,0 0 0,0 0 1,1 0-1,-1-1 0,0 1 1,1-1-1,-1 0 0,1 0 1,-1 0-1,1 0 0,-1-1 1,1 0-1,0 0 0,4 0 1,-2 0-14,1 0 0,-1 0 0,0-1 0,1 0 1,-1 0-1,0-1 0,1 0 0,-1 0 0,0 0 0,0-1 1,-1 0-1,1 0 0,0 0 0,-1-1 0,0 0 0,0 0 1,0 0-1,0-1 0,-1 1 0,0-1 0,0 0 0,0 0 1,0-1-1,-1 1 0,0-1 0,5-12 0,-8 17-140,-22 51 437,21-48-269,0 0 0,1 0 1,-1 0-1,1 0 1,-1 0-1,1 1 1,-1-1-1,1 0 1,0 0-1,0 1 1,0-1-1,1 0 1,-1 0-1,0 1 1,1-1-1,0 0 0,-1 0 1,1 0-1,0 0 1,0 0-1,0 0 1,0 0-1,1 0 1,-1 0-1,0 0 1,1-1-1,-1 1 1,1-1-1,0 1 1,-1-1-1,3 2 1,1-1-16,-1-1 1,1 0 0,-1 0 0,1 0-1,-1 0 1,1-1 0,0 1 0,-1-1 0,1-1-1,0 1 1,-1-1 0,1 1 0,-1-1 0,9-3-1,-3-1-114,-1 1 0,1-1-1,-1 0 1,0-1-1,-1 0 1,1 0 0,-1-1-1,11-12 1,9-7-432,-27 25 424,-13 37 732,12-35-601,-1 0 0,1 0-1,-1 0 1,1 0 0,-1 0 0,1-1 0,0 1 0,0 1 0,-1-1-1,1 0 1,0 0 0,0 0 0,0 0 0,0 0 0,0 0 0,0 0-1,1 0 1,-1 0 0,0 0 0,0 0 0,1 0 0,-1 0 0,1 0-1,-1 0 1,0-1 0,1 1 0,0 0 0,0 1 0,0-2-10,1 1 0,-1 0 0,1-1 0,-1 0-1,1 1 1,0-1 0,-1 0 0,1 0 0,-1 0 0,1 0 0,-1 0 0,1 0 0,0 0 0,-1-1 0,1 1 0,1-1 0,9-3-194,0 0-1,0-1 1,15-8 0,-14 5-341,-8 5 56,0 0-1,0 0 1,0 1 0,0 0 0,0-1-1,0 2 1,1-1 0,9-1 0,-19 32 315,2-23 138,0 0-1,1 0 1,0 1-1,-1-1 1,2 0-1,-1 12 1,1-18-78,0 1-1,0 0 1,0 0 0,0-1 0,0 1 0,1 0 0,-1 0-1,0-1 1,0 1 0,1 0 0,-1 0 0,1-1-1,-1 1 1,0 0 0,1-1 0,-1 1 0,1-1 0,-1 1-1,1-1 1,0 1 0,-1-1 0,1 1 0,-1-1-1,2 1 1,0-1-127,0 1 1,-1-1-1,1 0 0,0 0 0,-1-1 1,1 1-1,0 0 0,-1 0 0,1-1 0,0 1 1,-1-1-1,1 0 0,-1 1 0,1-1 1,-1 0-1,3-2 0,6-5-834,0-1 0,0-1 0,-1 0 0,0 0 1,-1-1-1,0 0 0,-1 0 0,10-20 0,-4 9-136,33-64-3350,-24 41 1718</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36.724"/>
    </inkml:context>
    <inkml:brush xml:id="br0">
      <inkml:brushProperty name="width" value="0.025" units="cm"/>
      <inkml:brushProperty name="height" value="0.025" units="cm"/>
    </inkml:brush>
  </inkml:definitions>
  <inkml:trace contextRef="#ctx0" brushRef="#br0">111 424 10794,'0'0'9855,"-10"3"-7853,2-2-1537,0 2 0,0-1 0,1 1 0,-1 1 0,0-1 1,-7 6-1,12-7-333,0 0 0,0 0 0,1 0 0,-1 0 0,1 1 0,-1-1 0,1 1 0,0 0 0,0-1 0,0 1 0,0 0 0,1 0 0,-1 0 0,1 1 0,0-1 0,0 0 0,0 0 0,0 1 0,0-1 0,1 1 0,-1 4 0,2-8-126,0 1 0,-1 0 0,1 0 0,0-1 0,-1 1 0,1 0-1,0-1 1,0 1 0,0-1 0,0 1 0,-1-1 0,1 0 0,0 1 0,0-1 0,0 0-1,0 1 1,0-1 0,0 0 0,0 0 0,0 0 0,0 0 0,0 0 0,0 0 0,0 0-1,2-1 1,29-1 33,-25-1-98,0 1 0,0-1 0,0-1 0,-1 1 0,1-1 0,-1 0 0,10-9 0,34-17-643,-57 40-513,4-6 1734,13-13-458,39-38-140,-14 15-2203,58-69-1,-86 92 1900,0-1 0,0 0 0,-1 0-1,0 0 1,-1 0 0,0-1 0,-1 0 0,0 0-1,-1 0 1,0-1 0,-1 1 0,2-23 0,-4 33 432,0 1 1,0-1 0,1 1 0,-1-1 0,0 1 0,0-1 0,0 1-1,-1-1 1,1 1 0,0 0 0,0-1 0,0 1 0,0-1-1,0 1 1,0-1 0,-1 1 0,1-1 0,0 1 0,0 0-1,-1-1 1,1 1 0,0 0 0,-1-1 0,1 1 0,0 0 0,-1-1-1,1 1 1,0 0 0,-1-1 0,1 1 0,-1 0 0,1 0-1,0 0 1,-1-1 0,0 1 0,-17 7 1543,-14 22 582,27-19-1860,0-1-1,1 1 0,0 0 1,1 0-1,0 1 1,0-1-1,1 1 0,0-1 1,1 1-1,1 0 0,-1-1 1,2 1-1,-1 0 1,2-1-1,3 18 0,1-4-327,1-1-1,1 0 1,1-1-1,1 1 0,24 37 1,-34-59-36,0 0 0,1 0 0,-1 0 0,0-1-1,1 1 1,-1 0 0,1 0 0,-1-1 0,1 1 0,0 0 0,-1 0 0,1-1 0,0 1 0,0-1 0,-1 1 0,1-1-1,0 1 1,0-1 0,0 1 0,-1-1 0,3 1 0,3-16-1035,-11-32 408,2 39 801,-1 0 1,0-1 0,-1 2-1,0-1 1,0 0 0,0 1-1,-1 0 1,0 0-1,0 1 1,-1 0 0,0 0-1,0 0 1,0 1-1,-1 0 1,0 0 0,-15-6-1,18 10 147,14 2-689,-1 0 0,1 1-1,-1 0 1,13 4-1,17 5-1664,-12-6-233,1-1 0,1-1-1,-1-1 1,0-2 0,1 0-1,40-7 1,-65 6 2438,1 0 0,-1 0 1,0 0-1,0-1 0,0 1 1,0-1-1,0 0 0,0 0 1,3-2-1,-5 3 281,0 0 0,0 0 1,0 0-1,0 0 0,-1 0 0,1 0 1,0 0-1,-1 0 0,1 0 0,-1-1 1,1 1-1,-1 0 0,1 0 0,-1 0 1,0-1-1,0 1 0,1-2 0,-2 3-204,1-1-1,-1 1 1,0-1-1,1 0 1,-1 1-1,0 0 1,1-1-1,-1 1 1,0-1 0,0 1-1,1 0 1,-1-1-1,0 1 1,0 0-1,1 0 1,-1 0-1,0-1 1,0 1-1,0 0 1,0 0-1,1 0 1,-1 0-1,0 1 1,0-1-1,0 0 1,1 0-1,-1 0 1,-1 1-1,-27 6 1831,25-5-1805,0 0-1,0 0 1,0 1 0,1-1 0,-1 1 0,1 0 0,0 0 0,-1 1 0,2-1 0,-1 1 0,0-1 0,1 1-1,-1 0 1,1 0 0,0 0 0,1 0 0,-1 0 0,1 0 0,-1 1 0,1-1 0,1 1 0,-2 4 0,3-7-222,-1-1 1,1 0-1,0 0 0,-1 0 1,1 0-1,0 0 1,0 0-1,-1 0 1,1 0-1,0 0 1,0 0-1,0 0 1,0 0-1,0-1 1,0 1-1,1 0 1,-1-1-1,0 1 1,0-1-1,0 1 1,1-1-1,-1 0 1,0 0-1,0 1 1,1-1-1,-1 0 0,0 0 1,1 0-1,-1 0 1,0 0-1,0-1 1,1 1-1,-1 0 1,2-1-1,48-9-242,-34 1-2,-1 0-1,0-1 1,-1 0-1,15-14 1,-14 11-426,0 1 0,1 1 0,18-10-1,-34 21 633,-1-1 0,0 1 0,1 0 0,-1 0 0,1-1 0,-1 1 0,0 0 0,1 0 0,-1 0 0,1 0 0,-1 0 0,1 0 0,-1 0 0,0 0-1,1 0 1,-1 0 0,1 0 0,-1 0 0,1 0 0,-1 0 0,0 0 0,1 0 0,-1 0 0,1 1 0,-1-1 0,0 0 0,1 0 0,-1 0 0,0 1-1,1-1 1,-1 0 0,1 1 0,3 17 174,-11 36 2097,3-27-832,3-26-1397,1 0 1,1 0 0,-1 0 0,0 0 0,0-1-1,0 1 1,0 0 0,0 0 0,1 0 0,-1 0-1,0-1 1,1 1 0,-1 0 0,1 0 0,-1-1-1,1 1 1,-1 0 0,1-1 0,-1 1 0,1 0-1,0-1 1,-1 1 0,1-1 0,0 1 0,0-1-1,-1 1 1,1-1 0,0 0 0,1 1 0,30 0-304,-22-4-46,0 1 0,-1-1 0,0 0-1,17-9 1,-14 5-795,1-2 0,-1 0 0,17-17-1,11-14-4631,-35 35 4765,-5 4 1069,0 1 1,0 0 0,0 0 0,0 0 0,0 0-1,0 0 1,0 0 0,0-1 0,0 1-1,0 0 1,0 0 0,0 0 0,1 0 0,-1 0-1,0 0 1,0 0 0,0 0 0,0 0 0,0-1-1,0 1 1,1 0 0,-1 0 0,0 0 0,0 0-1,0 0 1,0 0 0,0 0 0,1 0 0,-1 0-1,0 0 1,0 0 0,0 0 0,0 0-1,0 0 1,1 0 0,-1 0 0,0 0 0,0 0-1,0 0 1,0 1 0,0-1 0,0 0 0,1 0-1,-1 0 1,0 0 0,0 0 0,0 0 0,0 0-1,0 0 1,0 0 0,0 1 0,0-1 0,1 0-1,-1 0 1,0 0 0,0 0 0,2 14 2275,-2-13-2259,0 0-1,0 1 1,0-1 0,0 0 0,0 0-1,1 1 1,-1-1 0,0 0-1,1 0 1,-1 1 0,0-1-1,1 0 1,0 0 0,-1 0-1,1 0 1,0 1 0,-1-1-1,1 0 1,0 0 0,0-1-1,0 1 1,2 2 0,2-3-87,0 0 1,1 0-1,-1-1 0,0 0 1,0 0-1,0 0 0,0 0 1,0-1-1,0 0 1,0 0-1,0 0 0,-1-1 1,1 1-1,-1-1 1,0 0-1,0-1 0,0 1 1,0-1-1,0 1 1,-1-1-1,0 0 0,1-1 1,1-4-1,6-5 64,-2-2 1,0 1-1,-1-1 1,0-1-1,8-25 0,-11 22-169,0-1 0,-1 1-1,-1-1 1,0 0 0,-2-39-1,-1 60 125,0 0 0,0 0 0,0 0 0,0-1 0,0 1-1,0 0 1,-1 0 0,1 0 0,0-1 0,0 1 0,0 0 0,0 0-1,0 0 1,0-1 0,0 1 0,-1 0 0,1 0 0,0 0-1,0 0 1,0 0 0,0-1 0,-1 1 0,1 0 0,0 0 0,0 0-1,0 0 1,-1 0 0,1 0 0,0 0 0,0 0 0,0 0-1,-1 0 1,1 0 0,0 0 0,0 0 0,0 0 0,-1 0 0,1 0-1,0 0 1,0 0 0,0 0 0,-1 0 0,1 0 0,0 0-1,0 0 1,0 0 0,-1 0 0,1 1 0,0-1 0,0 0 0,0 0-1,-1 0 1,1 0 0,0 0 0,0 1 0,0-1 0,0 0-1,0 0 1,0 0 0,0 0 0,-1 1 0,1-1 0,0 0 0,0 0-1,0 0 1,0 1 0,0-1 0,0 0 0,-11 14 509,6-1-157,1 0 0,0 0 0,1 0 0,0 1 0,1 0 1,0-1-1,1 1 0,1 0 0,0 0 0,1 0 0,1 0 0,0-1 0,0 1 0,6 15 0,-1-7-548,1 0-1,1 0 0,0-1 1,2 0-1,0-1 1,2 0-1,25 30 1,-44-64-4420,-17-20 2984,-33-27 998,31 36 1872,-31-40 1,56 64-1161,-1 0-1,0 0 1,0 0 0,0 0-1,1 0 1,-1 0 0,1 0 0,-1 0-1,0 0 1,1 0 0,0-1-1,-1 1 1,1 0 0,0 0 0,0 0-1,0-1 1,-1 1 0,1 0-1,1 0 1,-1-1 0,0 1 0,0 0-1,0 0 1,1-1 0,-1 1-1,0 0 1,1 0 0,-1 0 0,1 0-1,0-1 1,-1 1 0,1 0-1,0 0 1,-1 0 0,1 0 0,0 1-1,0-1 1,0 0 0,0 0-1,0 0 1,0 1 0,0-1 0,0 0-1,0 1 1,1-1 0,-1 1-1,0 0 1,0-1 0,0 1 0,2 0-1,10-4-120,0 1 0,0 0 1,25-1-1,-25 2 213,68-10-4210,-41 2-2203</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44.084"/>
    </inkml:context>
    <inkml:brush xml:id="br0">
      <inkml:brushProperty name="width" value="0.025" units="cm"/>
      <inkml:brushProperty name="height" value="0.025" units="cm"/>
    </inkml:brush>
  </inkml:definitions>
  <inkml:trace contextRef="#ctx0" brushRef="#br0">66 0 5349,'0'0'16821,"-6"12"-15342,-5 12-812,2 1-1,0 0 1,2 0-1,1 1 1,0-1-1,-1 33 1,6-39-628,0-13-119,0 1 1,0 0-1,1-1 0,0 1 0,0 0 1,1-1-1,0 1 0,0-1 0,3 10 1,-4-15 50,1-1 1,-1 1 0,0-1 0,0 0-1,1 1 1,-1-1 0,0 1-1,1-1 1,-1 0 0,1 1 0,-1-1-1,0 0 1,1 1 0,-1-1-1,1 0 1,-1 0 0,1 1 0,-1-1-1,1 0 1,-1 0 0,1 0-1,-1 0 1,1 1 0,-1-1 0,1 0-1,-1 0 1,1 0 0,-1 0-1,1 0 1,-1-1 0,1 1 0,-1 0-1,1 0 1,13-15-397,3-22-142,-14 26 466,-1-1 1,0 1-1,0 0 1,-1-1-1,-1-14 1,-2 47 2341,1-19-2195,0 0 0,1 0 0,0 0 0,-1 0 1,1-1-1,0 1 0,0 0 0,0 0 0,0 0 0,0 0 0,1 0 0,-1 0 0,1 0 0,-1-1 0,1 1 0,-1 0 0,1 0 0,0-1 0,0 1 0,0 0 0,0-1 0,0 1 0,0-1 0,1 1 0,-1-1 0,0 1 0,1-1 0,2 2 0,1 0-112,0 0-1,0-1 0,0 1 0,0-1 1,0 0-1,1-1 0,-1 1 1,1-1-1,-1 0 0,1-1 0,-1 1 1,1-1-1,0 0 0,-1-1 0,1 1 1,-1-1-1,1 0 0,-1 0 0,1-1 1,-1 1-1,6-4 0,-10 6 18,0 1 0,-1-1 0,1 1 0,-1 0 0,1-1 0,-1 1 0,0 0 0,0-1 0,1 1-1,-1 0 1,0-1 0,-1 1 0,1 3 0,0-5 48,-8 82 942,-2 48 846,12-83-1398,0-34-318,-1 1-1,-1 0 1,0 0 0,-1 0-1,0-1 1,-1 1-1,-1 0 1,-5 19 0,7-32-36,1 0 1,-1 0 0,1 1-1,-1-1 1,1 0-1,-1 0 1,0 0 0,1 0-1,-1 0 1,0 0 0,0 0-1,0 0 1,0 0 0,0 0-1,0 0 1,0 0 0,0-1-1,0 1 1,-1 0 0,1-1-1,0 1 1,0-1 0,-1 1-1,0-1 1,0 0 5,1 0 0,0-1 0,-1 1-1,1-1 1,0 1 0,-1-1 0,1 0 0,0 1 0,0-1 0,-1 0 0,1 0 0,0 0 0,0 0-1,0 0 1,0 0 0,0 0 0,1 0 0,-2-2 0,-4-6 81,1 0 0,0-1 1,1 0-1,-6-15 0,5 8-238,0-1 0,1-1 0,0 1 0,2 0 0,-1-20-1,3 33-8,0 0 0,0-1 0,0 1 0,1 0 0,-1-1 0,2 1 0,-1 0 0,0 0 0,1 0 0,0 0-1,0 0 1,1 0 0,-1 0 0,1 1 0,0-1 0,0 1 0,1 0 0,-1 0 0,1 0 0,0 0 0,8-5-1,57-27-7475,-34 18-2398</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44.867"/>
    </inkml:context>
    <inkml:brush xml:id="br0">
      <inkml:brushProperty name="width" value="0.025" units="cm"/>
      <inkml:brushProperty name="height" value="0.025" units="cm"/>
    </inkml:brush>
  </inkml:definitions>
  <inkml:trace contextRef="#ctx0" brushRef="#br0">201 71 18514,'0'0'2765,"-5"-8"-187,3 4-2388,0 1 0,-1-1 0,0 1-1,0 0 1,0 0 0,0 0 0,-1 0-1,1 0 1,-1 1 0,1-1 0,-1 1-1,0 0 1,0 0 0,0 1 0,0-1-1,0 1 1,-1 0 0,1 0 0,0 0-1,-1 0 1,1 1 0,0 0 0,-1 0-1,1 0 1,0 0 0,-1 1 0,1 0-1,0 0 1,-1 0 0,1 0 0,0 0-1,-8 5 1,8-4-169,0 1-1,0-1 1,0 1-1,0 0 1,0 0-1,0 1 1,1-1-1,0 1 1,0 0-1,0-1 1,0 1 0,0 1-1,1-1 1,0 0-1,0 1 1,0-1-1,0 1 1,1-1-1,-1 1 1,1 0-1,0 0 1,1 0-1,-1-1 1,1 1-1,1 9 1,-1-13-21,1 1 0,0-1 0,0 0 0,-1 0 1,1 0-1,0 0 0,0 0 0,0 0 0,0 0 0,0 0 0,0 0 0,1-1 0,-1 1 1,0 0-1,0-1 0,0 1 0,1-1 0,-1 1 0,0-1 0,1 1 0,-1-1 0,0 0 1,1 0-1,-1 0 0,1 0 0,-1 0 0,0 0 0,3 0 0,43-3-243,-35 1-321,0-1 1,-1-1-1,1 0 1,-1 0 0,1-1-1,18-12 1,-17 9-693,-1 0 1,0-1-1,0-1 0,-1 0 1,12-14-1,-13 5-2699,-10 19 3847,-1 0 1,1-1-1,0 1 1,0 0-1,0-1 1,0 1-1,-1 0 1,1 0-1,0-1 1,0 1-1,0 0 1,-1-1-1,1 1 1,0 0 0,-1 0-1,1 0 1,0-1-1,0 1 1,-1 0-1,1 0 1,0 0-1,-1 0 1,1 0-1,0 0 1,-1-1-1,1 1 1,0 0-1,-1 0 1,1 0-1,-1 0 1,0 0 0,-1 1 113,0-1 1,0 0 0,0 0 0,-1 1 0,1 0 0,0-1-1,0 1 1,0 0 0,0 0 0,0 0 0,0 0 0,0 0-1,0 1 1,-2 1 0,-2 4 828,1-1 1,0 1-1,1 0 0,-1 0 1,-4 11-1,7-15-706,1 0 1,0 0-1,0 0 0,0 0 1,0 0-1,0 0 0,1 0 0,-1 0 1,1 0-1,0 0 0,0 0 0,0 0 1,0 0-1,1 0 0,-1 0 1,1 0-1,0 0 0,1 3 0,-1-5-131,-1 0-1,1 0 0,0-1 1,0 1-1,0 0 0,0-1 1,0 1-1,0-1 0,0 1 1,0-1-1,0 1 0,0-1 1,0 0-1,0 1 0,0-1 1,0 0-1,0 0 1,0 0-1,1 0 0,-1 0 1,0 0-1,0 0 0,0 0 1,0-1-1,0 1 0,0 0 1,0-1-1,0 1 0,0 0 1,0-1-1,2-1 0,31-17-173,-27 12 161,0 0-1,0 0 1,-1 0 0,0-1 0,0 0-1,-1 0 1,0 0 0,6-14-1,-10 18 313,1 0-1,-1 0 0,0 0 0,0 0 0,-1 0 0,1 0 0,-1-8 0,0 11-174,-1 0 0,1 1-1,-1-1 1,1 0 0,-1 1 0,1-1-1,-1 1 1,1-1 0,-1 1 0,1-1-1,-1 1 1,0 0 0,1-1 0,-1 1-1,0-1 1,1 1 0,-1 0-1,0 0 1,0 0 0,1-1 0,-1 1-1,0 0 1,0 0 0,1 0 0,-1 0-1,0 0 1,0 0 0,1 0 0,-1 0-1,0 1 1,0-1 0,1 0-1,-1 0 1,0 1 0,0-1 0,1 0-1,-2 1 1,-28 12 1904,29-12-2025,0 0 0,0 0 1,0-1-1,0 1 0,0 0 0,0 0 1,1 0-1,-1 0 0,0 0 0,1 0 1,-1 0-1,1 0 0,-1 1 0,1-1 1,-1 0-1,1 0 0,0 0 1,-1 1-1,1-1 0,0 0 0,0 0 1,0 1-1,0-1 0,0 0 0,0 0 1,1 0-1,-1 1 0,0-1 0,1 0 1,-1 0-1,0 0 0,1 0 0,1 3 1,9 4-3761,5-5-4419,-6-3-5227</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45.332"/>
    </inkml:context>
    <inkml:brush xml:id="br0">
      <inkml:brushProperty name="width" value="0.025" units="cm"/>
      <inkml:brushProperty name="height" value="0.025" units="cm"/>
    </inkml:brush>
  </inkml:definitions>
  <inkml:trace contextRef="#ctx0" brushRef="#br0">211 27 6726,'0'0'18327,"-10"-5"-15898,4 2-2260,-1 0 1,0 0-1,1 0 0,-1 1 1,0 0-1,0 0 0,0 1 1,-1 0-1,1 0 0,0 0 1,0 1-1,-1 0 1,1 1-1,0 0 0,0 0 1,0 0-1,-12 4 0,10-1-20,-27 12 377,35-16-518,0 1 0,0-1 0,0 1 0,0-1 0,0 1 0,0 0 0,0-1 0,0 1 0,0 0 0,1 0 0,-1 0 0,0 0 0,0 0 0,1 0 0,-1 0 0,1 0 0,-1 0 0,1 0 0,-1 0 1,1 0-1,-1 0 0,1 0 0,0 0 0,0 0 0,0 0 0,0 2 0,2-1-58,1 0 0,0 0 1,0 0-1,0 0 0,1-1 1,-1 1-1,0-1 0,1 0 1,-1 0-1,0 0 0,1 0 1,-1-1-1,1 1 0,5-1 1,3 1-285,24 6-451,-19-5 524,-1 0-1,0 2 1,1 0-1,-1 0 1,0 2-1,-1 0 0,0 1 1,21 12-1,-35-19 299,0 0-1,0 1 1,0-1-1,0 1 1,-1-1-1,1 1 1,0-1-1,0 1 1,-1-1-1,1 1 1,0 0-1,-1 0 1,1-1-1,0 1 0,-1 0 1,1 0-1,-1-1 1,1 1-1,-1 0 1,0 0-1,1 0 1,-1 0-1,0 0 1,0 0-1,1 0 1,-1 0-1,0-1 1,0 1-1,0 0 1,0 0-1,0 0 0,-1 0 1,1 0-1,0 0 1,0 0-1,0 0 1,-1 0-1,1 0 1,-1 0-1,1-1 1,0 1-1,-1 0 1,0 0-1,1 0 1,-1-1-1,1 1 1,-1 0-1,0-1 1,0 1-1,1-1 0,-1 1 1,0-1-1,0 1 1,0-1-1,1 1 1,-3 0-1,-7 3 423,0 0 0,0-1-1,-1 0 1,-10 2 0,10-3-465,-17 5 305,0-2 0,-1-2 0,-41 1 0,68-3-325,1-1 0,0 0 0,0 0-1,0 0 1,-1 0 0,1 0 0,0 0 0,0 0 0,0-1-1,-1 1 1,1 0 0,0-1 0,0 1 0,0-1 0,0 1-1,0-1 1,0 1 0,0-1 0,0 0 0,0 1 0,0-1 0,0 0-1,0 0 1,-1-1 0,2 0-59,0 1 0,0 0 0,0 0 0,0-1 0,0 1 0,0 0 0,0-1 0,0 1 0,0 0 0,1-1 0,-1 1 0,1 0 0,-1 0 0,1 0 0,-1-1 0,1 1 0,0 0 0,0-1 0,6-8-922,1 1-1,0 0 0,15-14 1,62-49-8597,-38 31 2029</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46.502"/>
    </inkml:context>
    <inkml:brush xml:id="br0">
      <inkml:brushProperty name="width" value="0.025" units="cm"/>
      <inkml:brushProperty name="height" value="0.025" units="cm"/>
    </inkml:brush>
  </inkml:definitions>
  <inkml:trace contextRef="#ctx0" brushRef="#br0">478 0 14958,'0'0'2765,"-4"9"-848,-21 42 105,-3-1 1,-45 64-1,-86 96-26,108-145-1235,-86 108 83,291-402-19566,-105 159 12460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46.847"/>
    </inkml:context>
    <inkml:brush xml:id="br0">
      <inkml:brushProperty name="width" value="0.025" units="cm"/>
      <inkml:brushProperty name="height" value="0.025" units="cm"/>
    </inkml:brush>
  </inkml:definitions>
  <inkml:trace contextRef="#ctx0" brushRef="#br0">153 121 5221,'22'-29'2638,"-15"19"-1628,0 0 0,1 1 0,0-1 0,0 2 0,1-1 0,0 1 0,1 0 0,20-12 0,-30 21-922,1-1 0,-1 0-1,1 1 1,-1-1 0,1 1 0,-1-1-1,1 1 1,-1-1 0,0 1-1,1 0 1,-1-1 0,0 1 0,1-1-1,-1 1 1,0 0 0,0-1-1,0 1 1,1 0 0,-1-1-1,0 1 1,0 0 0,0-1 0,0 1-1,0 0 1,0-1 0,-1 1-1,1 0 1,0-1 0,0 1 0,0 0-1,-1 0 1,-3 27 954,-11 24 1375,-42 91 0,38-104-1619,2 1 0,3 1 0,0 1 1,-6 43-1,17-68-617,1 0 1,1-1 0,0 1 0,1 0-1,4 27 1,-4-40-295,1-1-1,0 1 1,-1-1-1,1 0 1,0 1 0,1-1-1,-1 0 1,0 1-1,1-1 1,0 0 0,0 0-1,0 0 1,0-1-1,0 1 1,1 0 0,-1-1-1,1 1 1,-1-1-1,1 0 1,0 0 0,0 0-1,0 0 1,0-1-1,0 1 1,1-1 0,-1 0-1,0 0 1,1 0-1,-1 0 1,1 0 0,-1-1-1,1 0 1,3 0-1,-6 0-109,1 0-1,-1 0 1,0 0-1,1 0 1,-1-1-1,0 1 0,1-1 1,-1 1-1,0-1 1,0 1-1,1-1 0,-1 0 1,0 0-1,0 1 1,0-1-1,0 0 1,0 0-1,0 0 0,0 0 1,0 0-1,0 0 1,-1-1-1,1 1 1,0 0-1,-1 0 0,1-1 1,-1 1-1,1 0 1,-1-1-1,1 1 0,-1 0 1,0-3-1,1-3-1386,0-1 0,-1 1 0,0-1 0,-2-15 0,-5-15-4950</inkml:trace>
  <inkml:trace contextRef="#ctx0" brushRef="#br0" timeOffset="1">135 441 3427,'0'0'2467,"-64"-81"672,35 52-545,6 4 769,11 7-352,6 8-833,6 5-288,16 4-1185,11 1-577,13 0-96,11 1-32,8 1-1954,-1-2-4068</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0:09.149"/>
    </inkml:context>
    <inkml:brush xml:id="br0">
      <inkml:brushProperty name="width" value="0.025" units="cm"/>
      <inkml:brushProperty name="height" value="0.025" units="cm"/>
    </inkml:brush>
  </inkml:definitions>
  <inkml:trace contextRef="#ctx0" brushRef="#br0">0 121 14830,'0'0'827,"9"5"-351,13 6-515,0-1 1,1-1-1,0-1 1,0 0-1,1-2 1,0-1 0,0-1-1,1-1 1,46-1-1,5-2 267,49-2 197,227 28 1,-326-21-392,19 2 285,67 4 0,-102-10-278,1-1 0,-1 0 0,0-1 1,1 0-1,-1-1 0,0 0 0,0-1 0,0 0 0,0 0 0,0-1 0,-1 0 0,12-8 0,-20 12-34,0-1 0,0 1 0,-1-1-1,1 0 1,0 1 0,-1-1 0,1 0 0,-1 0 0,1 1-1,-1-1 1,1 0 0,-1 0 0,1 0 0,-1 0 0,0 1-1,1-1 1,-1 0 0,0 0 0,0 0 0,0 0-1,0 0 1,0 0 0,0 0 0,0 0 0,0 0 0,0 0-1,0 0 1,0 0 0,-1 0 0,1 1 0,0-1 0,-1 0-1,1 0 1,0 0 0,-1 0 0,0 1 0,1-1 0,-1 0-1,1 0 1,-1 1 0,0-1 0,1 0 0,-1 1 0,0-1-1,0 1 1,1-1 0,-1 1 0,0-1 0,-1 0 0,-49-27 170,44 25-189,-53-23 178,-2 3-1,-1 3 1,-1 2-1,-1 4 1,0 2-1,-67-3 1,91 11 6,0 2 0,0 1 0,-56 8 0,84-6-151,0 2 0,0-1 0,0 2 0,0 0 0,1 0 0,-1 1 0,1 1 0,1 0 0,-1 0 0,1 2 0,0-1 0,0 1 0,1 1 0,-14 14 0,23-22-26,0-1-1,1 1 1,-1 0 0,0 0-1,1-1 1,-1 1-1,0 0 1,1 0-1,-1 0 1,1 0 0,-1 0-1,1 0 1,0 0-1,-1 0 1,1 0-1,0 0 1,0 0 0,-1 0-1,1 0 1,0 0-1,0 0 1,0 0-1,0 0 1,1 0 0,-1 0-1,0 1 1,1 0-3,0-1 1,0 0 0,0 0-1,0 0 1,0-1 0,1 1-1,-1 0 1,0 0 0,0-1-1,1 1 1,-1 0 0,0-1-1,1 1 1,-1-1 0,0 0-1,3 1 1,11 1-20,-1-1-1,1-1 1,14 0 0,-16-1 44,58-2-172,122-23 0,-33 3-122,-132 19 272,-36 2 148,-52 1-123,48 1-231,-136-1-4412,90-2 245</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48.106"/>
    </inkml:context>
    <inkml:brush xml:id="br0">
      <inkml:brushProperty name="width" value="0.025" units="cm"/>
      <inkml:brushProperty name="height" value="0.025" units="cm"/>
    </inkml:brush>
  </inkml:definitions>
  <inkml:trace contextRef="#ctx0" brushRef="#br0">0 0 12524,'0'0'10282,"69"12"-9193,-13-12-96,13 0-417,8 0-416,0-3-160,-5 2-961,-5 1-2434,-16 0-2659,-15 0-8263</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29:48.451"/>
    </inkml:context>
    <inkml:brush xml:id="br0">
      <inkml:brushProperty name="width" value="0.025" units="cm"/>
      <inkml:brushProperty name="height" value="0.025" units="cm"/>
    </inkml:brush>
  </inkml:definitions>
  <inkml:trace contextRef="#ctx0" brushRef="#br0">44 0 13901,'0'0'7751,"12"9"-6597,12 7-549,-1 0 1,2-2 0,30 13 0,-49-25-574,1 1 0,0 0 0,-1 1 0,1 0 0,-1 0-1,0 0 1,0 1 0,6 6 0,-10-9-23,0 1-1,0 0 1,0 0-1,-1-1 1,1 1-1,-1 0 1,1 0 0,-1 1-1,0-1 1,0 0-1,-1 0 1,1 0-1,-1 1 1,1-1-1,-1 0 1,0 1 0,0-1-1,-1 0 1,1 1-1,-1-1 1,0 4-1,-8 17 135,0 0 0,-2 0 0,-1-1 0,0 0 0,-2-1 0,-17 20 0,-3 9-81,-10 21-189,-17 25-5640,36-62-3447</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0:43.737"/>
    </inkml:context>
    <inkml:brush xml:id="br0">
      <inkml:brushProperty name="width" value="0.025" units="cm"/>
      <inkml:brushProperty name="height" value="0.025" units="cm"/>
    </inkml:brush>
  </inkml:definitions>
  <inkml:trace contextRef="#ctx0" brushRef="#br0">1 42 9897,'0'0'6604,"2"-8"-4319,8-25-262,-10 33-1974,0 0-1,1 0 1,-1 1-1,0-1 1,0 0-1,0 0 1,0 0 0,0 1-1,0-1 1,0 0-1,0 0 1,1 0-1,-1 0 1,0 0 0,0 1-1,0-1 1,0 0-1,1 0 1,-1 0-1,0 0 1,0 0 0,0 0-1,1 0 1,-1 0-1,0 0 1,0 0-1,0 0 1,1 0 0,-1 0-1,0 0 1,0 0-1,0 0 1,1 0-1,-1 0 1,0 0-1,0 0 1,0 0 0,1 0-1,-1 0 1,0 0-1,0 0 1,0 0-1,0 0 1,1 0 0,-1-1-1,0 1 1,0 0-1,0 0 1,0 0-1,0 0 1,1 0 0,-1-1-1,0 1 1,3 17 648,1 54 1289,-9 132-1,-2-42-1578,6-159-406,1-1 0,0 0 0,0 1 0,0-1 0,0 1 0,0-1 0,0 0 0,0 1 0,0-1 0,0 0 0,1 1 0,-1-1 0,1 0 0,-1 1 0,1-1 0,-1 0 0,1 1 0,0-1 0,-1 0 0,1 0 0,0 0 0,0 0 0,0 0 0,0 0 0,2 1 0,-1-2 5,-1 0 1,1 0 0,0-1 0,0 1-1,0-1 1,0 1 0,-1-1-1,1 0 1,0 0 0,-1 0 0,1 0-1,-1 0 1,1 0 0,-1 0-1,1-1 1,-1 1 0,0 0 0,1-1-1,0-1 1,16-18 58,29-44-1,-37 49-45,1 0-1,0 1 0,2 0 0,-1 0 0,2 1 0,19-15 0,-33 28-12,1 1-1,0-1 1,0 0-1,-1 1 1,1-1-1,0 1 1,0-1-1,0 1 1,0-1-1,0 1 1,0 0-1,0-1 1,0 1-1,0 0 1,0 0-1,0 0 1,0 0-1,0 0 1,0 0-1,0 0 1,0 0-1,0 0 1,0 0-1,0 0 1,0 1-1,0-1 1,0 0-1,0 1 1,1 0 0,0 1 21,-1-1 0,0 1 1,0 0-1,0 0 1,0-1-1,0 1 1,0 0-1,0 0 1,-1 0-1,1 0 1,-1 0-1,1 0 1,-1 4-1,1 12 228,0-1 0,-4 31-1,2-40-201,-2 12 58,-1 0 0,-10 31 1,8-32-22,1 1-1,-3 25 1,8-44-250,9-16-2520,21-36-5770,-17 18 538</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0:44.469"/>
    </inkml:context>
    <inkml:brush xml:id="br0">
      <inkml:brushProperty name="width" value="0.025" units="cm"/>
      <inkml:brushProperty name="height" value="0.025" units="cm"/>
    </inkml:brush>
  </inkml:definitions>
  <inkml:trace contextRef="#ctx0" brushRef="#br0">84 180 14189,'0'0'10122,"-1"-9"-9316,1 2-552,-1 0 1,1 0-1,1-1 0,-1 1 1,1 0-1,1 0 0,-1 0 1,1 0-1,1 0 0,2-8 0,1 1 260,-3 6-132,1 0 0,-1 0 0,-1-1 0,0 1 0,0-1-1,1-12 1,-35 24 158,26 0-498,1 1 1,0-1 0,-1 1 0,2 1 0,-1-1-1,0 1 1,1-1 0,0 1 0,0 1 0,0-1-1,1 0 1,0 1 0,-5 10 0,4-6 23,0 0 0,0 0 0,1 0-1,1 1 1,-1 0 0,2-1 0,-1 16 0,2-20-66,2 0 0,-1 1 0,1-1 0,0 0 0,0 0 0,0-1 0,1 1 0,0 0 0,0-1 0,0 0 0,1 0 0,0 0 0,0 0 0,0 0 0,6 4 0,-9-9 0,-1 0 0,0 0-1,1 0 1,-1 0 0,0 1 0,1-1 0,-1 0-1,0 0 1,1-1 0,-1 1 0,0 0 0,1 0-1,-1 0 1,0 0 0,1 0 0,-1 0 0,0 0 0,1 0-1,-1-1 1,0 1 0,1 0 0,-1 0 0,0-1-1,0 1 1,1 0 0,-1 0 0,0-1 0,0 1-1,0 0 1,1 0 0,-1-1 0,0 1 0,0 0-1,0-1 1,0 1 0,0 0 0,1-1 0,-1 1-1,0 0 1,0-1 0,0 1 0,0 0 0,0-1-1,0 0 1,0 1-8,0-1-1,0 1 1,0-1-1,0 0 1,0 1-1,0-1 1,1 1-1,-1-1 1,0 1-1,0-1 1,1 1-1,-1-1 1,0 1-1,1-1 1,-1 1 0,0-1-1,1 1 1,-1-1-1,1 1 1,-1 0-1,0-1 1,1 1-1,-1 0 1,1-1-1,0 1 1,-1 0-1,1 0 1,-1 0-1,1-1 1,-1 1-1,1 0 1,-1 0-1,1 0 1,0 0-1,-1 0 1,1 0-1,-1 0 1,1 0-1,0 0 1,-1 0-1,1 0 1,0 1-1,22 6-6619,-5-7-2529,-7-3-148</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37.726"/>
    </inkml:context>
    <inkml:brush xml:id="br0">
      <inkml:brushProperty name="width" value="0.025" units="cm"/>
      <inkml:brushProperty name="height" value="0.025" units="cm"/>
    </inkml:brush>
  </inkml:definitions>
  <inkml:trace contextRef="#ctx0" brushRef="#br0">6 1 14830,'0'0'1938,"0"11"-1516,-2 106 434,-1-27 638,12 128-1,-10-217-1405,1 1 0,0 0 1,1-1-1,-1 1 0,0 0 0,0 0 0,1-1 0,-1 1 0,1-1 0,-1 1 0,1 0 0,0-1 0,0 1 1,-1-1-1,1 1 0,0-1 0,3 3 0,-4-4-4,1-1 0,0 1 1,0 0-1,0 0 0,-1-1 0,1 1 0,0-1 1,-1 1-1,1-1 0,0 1 0,-1-1 1,1 1-1,-1-1 0,1 1 0,-1-1 0,1 0 1,-1 1-1,1-1 0,-1 0 0,1 0 0,-1 1 1,0-1-1,0 0 0,1-1 0,4-9 371,-1 0-1,-1 0 1,5-21-1,-1-59 686,-7 82-1049,0-1-1,0 1 0,-1 0 1,-1 0-1,1 0 1,-1 0-1,-6-15 1,-1 12-262,5 23-96,5 24 128,0-28 136,1-1-1,0 1 1,0-1-1,0 1 1,1-1 0,0 0-1,0 0 1,1 0-1,0 0 1,0-1 0,0 1-1,0-1 1,1 0-1,0-1 1,0 1-1,0-1 1,1 0 0,0 0-1,-1 0 1,1-1-1,1 0 1,-1 0 0,0-1-1,1 1 1,-1-2-1,1 1 1,-1-1 0,9 1-1,-8 0 50,0-2-1,0 1 1,0-1-1,0 0 1,0 0-1,0-1 1,-1 0-1,1 0 0,0-1 1,0 0-1,-1 0 1,1 0-1,-1-1 1,1 0-1,-1 0 1,0-1-1,0 0 1,-1 0-1,1 0 1,-1-1-1,0 1 1,0-1-1,0 0 1,-1-1-1,0 1 0,0-1 1,6-10-1,-9 13-40,1 0 0,-1 0-1,0 0 1,1 0-1,-1 0 1,-1 0-1,1 0 1,0 0-1,-1 0 1,0-1-1,1 1 1,-1 0-1,0 0 1,-1 0-1,1-1 1,-1 1 0,1 0-1,-1 0 1,0 0-1,0 0 1,0 0-1,0 0 1,-1 0-1,0 0 1,1 1-1,-1-1 1,0 0-1,0 1 1,0-1-1,0 1 1,-1 0 0,1 0-1,-1 0 1,1 0-1,-1 0 1,0 1-1,0-1 1,1 1-1,-1-1 1,0 1-1,0 0 1,-1 0-1,1 1 1,0-1-1,0 1 1,0-1-1,0 1 1,-1 0 0,1 0-1,0 0 1,0 1-1,-5 0 1,4 1 0,0-1 0,0 1 0,0 0 0,0 0 0,0 0 0,1 1 0,-1-1 1,1 1-1,-1 0 0,1 0 0,0 0 0,1 0 0,-1 0 0,0 1 0,1-1 0,0 1 1,-1 0-1,2 0 0,-3 4 0,-2 7 91,0-1 0,1 1 0,-6 30-1,10-36-53,-1-1-1,1 0 0,0 0 0,1 1 1,0-1-1,1 0 0,-1 0 0,4 15 0,-2-20-44,-1 0 0,0 0 0,0-1-1,1 1 1,-1 0 0,1 0 0,0-1-1,0 0 1,0 1 0,0-1 0,1 0-1,-1 0 1,0 0 0,1 0 0,-1 0-1,1 0 1,0-1 0,0 0-1,0 1 1,-1-1 0,1 0 0,0 0-1,1-1 1,-1 1 0,0 0 0,3-1-1,9 2-371,0-2 0,0 1-1,0-2 1,1 0-1,-1-1 1,0 0 0,-1-1-1,1-1 1,17-7 0,-14 4-1582,1-1 0,-1-2 0,-1 0 1,0 0-1,0-2 0,22-19 0,1-10-7881</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0:45.423"/>
    </inkml:context>
    <inkml:brush xml:id="br0">
      <inkml:brushProperty name="width" value="0.025" units="cm"/>
      <inkml:brushProperty name="height" value="0.025" units="cm"/>
    </inkml:brush>
  </inkml:definitions>
  <inkml:trace contextRef="#ctx0" brushRef="#br0">0 23 8296,'0'0'17691,"1"11"-16468,-1 1-1007,12 222 2808,-12-234-2987,0 1 0,0-1 0,0 1 0,0-1 0,0 1 1,0 0-1,0-1 0,0 1 0,0-1 0,0 1 0,0-1 0,1 1 0,-1-1 0,0 1 0,0-1 0,1 1 0,-1-1 0,0 1 0,1-1 0,-1 0 0,0 1 0,1-1 1,-1 0-1,1 1 0,-1-1 0,0 0 0,1 1 0,0-1 0,10-9 629,4-26-207,-9 10-436,-1-1 0,-2 0 1,0-1-1,-2-46 1,-1 63-24,-2 29 0,1-11 0,0 0 0,0 1 0,1-1 0,0 1 0,2 8 0,-2-15 0,0-1 0,1 1 0,-1 0 0,1 0 0,-1-1 0,1 1 0,0 0 0,0-1 0,0 1 0,0-1 0,0 1 0,0-1 0,0 1 0,0-1 0,0 0 0,1 0 0,-1 1 0,0-1 0,1 0 0,-1 0 0,1 0 0,0-1 0,-1 1 0,1 0 0,-1-1 0,1 1 0,0-1 0,0 1 0,-1-1 0,4 1 0,2-2 0,1 1 0,-1-1 0,0-1 0,0 1 0,0-1 0,0 0 0,0-1 0,0 1 0,-1-2 0,1 1 0,-1-1 0,0 1 0,0-2 0,0 1 0,0-1 0,6-7 0,-5 6 0,0-1 0,-1 0 0,0 0 0,-1 0 0,1 0 0,-2-1 0,1 0 0,-1 0 0,0-1 0,0 1 0,-1-1 0,4-16 0,-7 25 0,0-1 0,0 1 0,0 0 0,0 0 0,0-1 0,-1 1 0,1 0 0,0 0 0,0-1 0,0 1 0,0 0 0,0 0 0,0-1 0,0 1 0,-1 0 0,1 0 0,0-1 0,0 1 0,0 0 0,-1 0 0,1 0 0,0-1 0,0 1 0,0 0 0,-1 0 0,1 0 0,0 0 0,0 0 0,-1 0 0,1-1 0,0 1 0,-1 0 0,1 0 0,0 0 0,0 0 0,-1 0 0,1 0 0,0 0 0,-1 0 0,1 0 0,0 0 0,0 0 0,-1 0 0,1 1 0,0-1 0,0 0 0,-1 0 0,1 0 0,0 0 0,0 0 0,-1 0 0,1 1 0,0-1 0,0 0 0,0 0 0,-1 0 0,1 1 0,0-1 0,0 0 0,0 0 0,0 1 0,-1-1 0,-15 13 0,7-3 0,1 1 0,0 0 0,1 0 0,1 1 0,0 0 0,0 0 0,1 0 0,1 1 0,0 0 0,0 0 0,2 0 0,-1 0 0,1 17 0,2-28-11,0 0-1,1 0 1,0-1-1,-1 1 1,1 0-1,0-1 1,0 1-1,0-1 1,0 1-1,0-1 1,0 0-1,0 1 1,0-1-1,1 0 1,-1 0-1,0 0 1,1 0-1,-1 0 1,1 0-1,-1 0 1,1 0-1,0 0 1,-1-1-1,1 1 1,0-1-1,-1 1 1,1-1 0,0 0-1,0 0 1,-1 0-1,4 0 1,63 0-2156,-57-1 1322,27-4-6752,1-7-6058</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0:46.731"/>
    </inkml:context>
    <inkml:brush xml:id="br0">
      <inkml:brushProperty name="width" value="0.025" units="cm"/>
      <inkml:brushProperty name="height" value="0.025" units="cm"/>
    </inkml:brush>
  </inkml:definitions>
  <inkml:trace contextRef="#ctx0" brushRef="#br0">0 159 11851,'0'0'10533,"10"2"-9828,-5-1-668,0 0 1,1-1-1,-1 0 1,0 1 0,0-2-1,0 1 1,1-1 0,-1 0-1,0 0 1,0 0-1,0-1 1,0 1 0,0-1-1,-1 0 1,1-1-1,0 1 1,-1-1 0,0 0-1,1 0 1,5-6 0,9-5 471,-1-1 0,0 0 0,-1-1 1,29-36-1,-40 39 130,-9 10-855,-6 5-2913,1 4-4970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0:50.627"/>
    </inkml:context>
    <inkml:brush xml:id="br0">
      <inkml:brushProperty name="width" value="0.025" units="cm"/>
      <inkml:brushProperty name="height" value="0.025" units="cm"/>
    </inkml:brush>
  </inkml:definitions>
  <inkml:trace contextRef="#ctx0" brushRef="#br0">20 274 11018,'0'-34'7540,"-2"29"-2878,-4 22-3774,2 2-794,1-1 0,1 0-1,0 1 1,2 0 0,0-1-1,1 1 1,0 0 0,8 28 0,-9-44-81,1 0-1,0-1 1,0 1 0,0-1 0,0 0 0,0 1 0,0-1 0,1 0 0,-1 0 0,1 0 0,0 0 0,0 0 0,-1 0 0,1 0 0,0 0 0,0-1-1,1 1 1,-1-1 0,0 0 0,1 1 0,-1-1 0,0 0 0,1-1 0,-1 1 0,1 0 0,-1-1 0,1 1 0,0-1 0,-1 0 0,1 1-1,0-1 1,-1-1 0,1 1 0,-1 0 0,1-1 0,3 0 0,1-2 67,-1 1 0,1-1 0,-1 0-1,0 0 1,0-1 0,0 0 0,0 0 0,-1-1-1,0 1 1,0-1 0,0 0 0,7-9 0,-6 5 160,0 0-1,-1 0 1,0 0 0,0-1 0,-1 1 0,0-1 0,-1 0-1,0-1 1,-1 1 0,0 0 0,0-1 0,-1 0 0,-1-18 0,0 29-236,0 0 0,0 0 0,0 0 1,0 0-1,0-1 0,0 1 0,-1 0 0,1 0 1,0 0-1,0 0 0,0 0 0,0-1 1,0 1-1,-1 0 0,1 0 0,0 0 1,0 0-1,0 0 0,-1 0 0,1 0 1,0 0-1,0 0 0,0 0 0,0 0 1,-1 0-1,1 0 0,0 0 0,0 0 1,0 0-1,-1 0 0,1 0 0,0 0 1,0 0-1,0 0 0,-1 0 0,1 0 1,0 0-1,0 0 0,0 1 0,0-1 0,-1 0 1,1 0-1,0 0 0,0 0 0,0 0 1,0 0-1,0 1 0,0-1 0,-1 0 1,1 0-1,0 0 0,0 0 0,0 1 1,0-1-1,0 0 0,0 0 0,0 0 1,0 1-1,0-1 0,-9 11-56,6-3 71,1 0 0,0 1 0,0-1 0,1 1 0,0-1 0,0 1 0,1 15 0,0-22-12,0 0 0,0 1 0,1-1 0,-1 0 1,1 1-1,-1-1 0,1 0 0,0 0 0,0 0 0,-1 0 1,2 0-1,-1 0 0,0 0 0,0 0 0,1 0 0,-1 0 1,1 0-1,-1-1 0,1 1 0,0-1 0,0 1 0,-1-1 1,1 0-1,0 1 0,0-1 0,0 0 0,1 0 0,-1-1 1,0 1-1,0 0 0,0-1 0,1 1 0,1-1 0,4 0 74,-1 0-1,0-1 0,0 0 0,0 0 0,0-1 0,0 0 0,0 0 0,0 0 1,0-1-1,-1 0 0,1-1 0,-1 1 0,0-1 0,0-1 0,9-8 0,-10 10-33,-1-1-1,0 0 0,-1 0 1,1 0-1,-1-1 0,0 1 1,0-1-1,0 0 0,0 0 0,-1 0 1,0 0-1,0 0 0,0 0 1,-1 0-1,0-1 0,0 1 1,0-1-1,0 1 0,-1-1 1,0 1-1,-1-10 0,0 14-108,0 0 0,1 0-1,-1 0 1,1 1 0,-1-1 0,0 0-1,0 0 1,1 1 0,-1-1 0,0 0-1,0 1 1,0-1 0,0 1 0,0-1-1,0 1 1,0 0 0,0-1-1,0 1 1,0 0 0,0 0 0,0 0-1,0 0 1,0-1 0,0 1 0,0 1-1,0-1 1,0 0 0,-1 0-1,1 0-121,0 0-1,0 0 0,0 0 0,0 0 0,0 0 0,0 1 1,0-1-1,0 0 0,0 1 0,0-1 0,0 0 0,0 1 1,0-1-1,0 1 0,0-1 0,0 1 0,0 0 0,0-1 1,1 1-1,-1 0 0,0 0 0,1-1 0,-1 1 0,0 0 1,1 0-1,-1 0 0,1 0 0,-1 0 0,1 1 0,0-1-112,0 1 1,0-1-1,0 1 0,0-1 0,0 1 0,0-1 0,1 0 0,-1 1 1,1-1-1,-1 0 0,1 1 0,-1-1 0,1 0 0,0 0 0,0 1 1,0-1-1,-1 0 0,1 0 0,0 0 0,0 0 0,1 0 0,-1 0 1,0-1-1,2 2 0,1 1-199,0-1 1,1-1-1,-1 1 1,1-1-1,-1 1 0,1-1 1,8 0-1,-2 0 287,-1 0-1,0-1 0,0-1 1,0 0-1,0 0 1,0-1-1,10-3 0,-16 4 444,1-1-1,-1 0 0,0-1 1,-1 1-1,1-1 1,0 1-1,4-5 0,-7 5 200,1 0-1,-1 1 1,1-1-1,-1 0 1,1 0-1,-1 0 1,0 0-1,0 0 1,0 0-1,0 0 1,-1 0-1,1-1 1,0 1-1,-1 0 1,0 0-1,1-3 1,-1 5-352,0-1 0,0 1 0,0-1 0,0 1 0,-1 0 0,1-1 1,0 1-1,0 0 0,0-1 0,0 1 0,-1 0 0,1-1 0,0 1 1,0 0-1,0-1 0,-1 1 0,1 0 0,0 0 0,-1-1 0,1 1 0,0 0 1,-1 0-1,1 0 0,0 0 0,-1-1 0,1 1 0,0 0 0,-1 0 0,1 0 1,0 0-1,-1 0 0,1 0 0,-1 0 0,1 0 0,0 0 0,-1 0 1,1 0-1,0 0 0,-1 0 0,1 0 0,-1 0 0,1 0 0,0 0 0,-1 1 1,1-1-1,0 0 0,-1 0 0,1 0 0,0 1 0,0-1 0,-1 0 0,1 0 1,0 1-1,-1-1 0,1 1 0,-20 14 714,13-5-542,0 0 0,0 1 0,1-1 1,1 1-1,0 0 0,0 1 0,1-1 0,0 1 0,1 0 0,1 0 1,-2 21-1,4-33-251,0 1 0,0-1 0,-1 0 0,1 1 0,0-1 0,1 0 0,-1 1 0,0-1 0,0 1 0,0-1 0,0 0 0,0 1 0,0-1 0,0 0 0,0 1 0,1-1-1,-1 0 1,0 1 0,0-1 0,0 0 0,1 0 0,-1 1 0,0-1 0,1 0 0,-1 0 0,0 1 0,0-1 0,1 0 0,-1 0 0,0 0 0,1 0 0,-1 1 0,0-1 0,1 0 0,-1 0 0,0 0 0,1 0 0,17-5 54,13-17 74,-20 11-235,-1-1-1,-1 0 0,0-1 0,0 0 1,-1 0-1,-1-1 0,-1 0 1,0 0-1,7-24 0,-12 108-2141,-1-69 2169,0-1 1,0 1-1,1 0 1,-1-1-1,0 1 0,1-1 1,-1 1-1,0-1 1,1 1-1,-1-1 1,1 1-1,-1-1 1,1 1-1,-1-1 1,1 1-1,-1-1 1,1 0-1,0 1 0,-1-1 1,1 0-1,-1 0 1,1 1-1,0-1 1,-1 0-1,1 0 1,0 0-1,-1 0 1,1 0-1,0 0 0,-1 0 1,1 0-1,0 0 1,-1 0-1,1 0 1,0 0-1,-1-1 1,1 1-1,-1 0 1,1 0-1,0-1 1,-1 1-1,1 0 0,-1-1 1,1 1-1,-1-1 1,1 0-1,27-19-1167,-12-2 1523,-1-1 0,-1 0 0,0-2 0,-2 1 0,-1-2 1,-1 1-1,-1-1 0,-1-1 0,7-50 0,-67 268 3325,47-167-3294,2 2 0,0-1-1,2 0 1,3 34-1,-2-58-320,0 1 0,0-1 0,0 1 0,0-1 0,1 1 0,-1-1 0,1 1 1,-1-1-1,1 1 0,-1-1 0,1 1 0,0-1 0,0 0 0,0 0 0,0 1 0,0-1 0,0 0 0,0 0 0,0 0 0,0 0 0,0 0 0,1 0 0,-1 0 0,0-1 0,3 2 0,-3-2 12,0 0 0,0 0 1,0 0-1,0 0 0,0-1 0,-1 1 0,1 0 0,0-1 1,0 1-1,0-1 0,0 1 0,0-1 0,-1 1 0,1-1 1,0 1-1,0-1 0,-1 0 0,1 0 0,0 1 1,-1-1-1,1 0 0,-1 0 0,1 0 0,-1 1 0,1-1 1,-1 0-1,0 0 0,1 0 0,-1 0 0,0 0 0,0 0 1,0 0-1,0 0 0,0 0 0,0 0 0,0 0 0,0 0 1,0 0-1,0-1 0,0-11-18,0 0-1,0 1 1,-1-1 0,0 1-1,-1-1 1,-1 1 0,0-1 0,-1 1-1,0 0 1,-1 1 0,0-1-1,-1 1 1,-11-18 0,16 28 13,1 1 0,0 0 1,0-1-1,0 1 0,0-1 1,-1 1-1,1 0 0,0-1 1,0 1-1,-1 0 0,1-1 0,0 1 1,-1 0-1,1-1 0,0 1 1,-1 0-1,1 0 0,-1 0 1,1-1-1,0 1 0,-1 0 1,1 0-1,-1 0 0,1 0 0,0 0 1,-1 0-1,1 0 0,-1-1 1,1 1-1,-1 0 0,1 1 1,-1-1-1,0 0 0,1 0 4,0 1-1,0-1 1,0 1-1,0-1 1,0 1-1,0 0 1,0-1-1,0 1 1,0-1-1,1 1 1,-1-1-1,0 1 1,0-1-1,0 1 1,1-1-1,-1 1 1,0-1-1,1 0 1,-1 1-1,0-1 1,1 1-1,-1-1 1,0 0-1,1 1 1,-1-1-1,1 0 1,-1 1-1,1-1 1,3 3-198,1 0 1,-1 0-1,1-1 1,0 0-1,0 0 1,0 0-1,0 0 1,0-1-1,0 0 1,0 0-1,9 0 0,64-1-4527,-57-1 3432,-2 0-1430,-1-1 0,36-8-1,-11-1-5416</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0:51.090"/>
    </inkml:context>
    <inkml:brush xml:id="br0">
      <inkml:brushProperty name="width" value="0.025" units="cm"/>
      <inkml:brushProperty name="height" value="0.025" units="cm"/>
    </inkml:brush>
  </inkml:definitions>
  <inkml:trace contextRef="#ctx0" brushRef="#br0">164 201 9097,'-7'0'1672,"-1"1"1,0 0 0,1 0 0,-1 1 0,1 0 0,-12 4-1,12-3-1418,1-1-1,0 1 1,1 0-1,-1 1 1,0-1-1,1 1 1,0 0-1,0 0 0,0 1 1,0 0-1,1 0 1,-1 0-1,1 0 1,1 1-1,-1-1 1,1 1-1,0 0 1,0 0-1,1 0 0,0 0 1,-3 11-1,5-16-238,0 0 0,-1 0 0,1 0 0,0 0 0,0 0 0,0 0 0,0 1 0,0-1 0,0 0 0,1 0-1,-1 0 1,0 0 0,0 0 0,1 0 0,-1 0 0,1 0 0,-1 0 0,1 0 0,-1 0 0,1 0 0,0 0 0,-1 0 0,1-1-1,0 1 1,0 0 0,0 0 0,0 0 0,2 0-6,-1 0 1,0 0-1,0-1 0,1 1 0,-1-1 1,0 1-1,1-1 0,-1 0 0,1 0 1,-1 0-1,0 0 0,3 0 0,5-2-38,0 0 0,-1 0 0,1-1 0,-1 0-1,12-6 1,0-1-75,-1-2 0,-1 0 0,0-1 0,0-1 0,-2-1 0,0 0 0,0-1 0,-2-1-1,0-1 1,0 0 0,-2-1 0,-1 0 0,11-21 0,-21 36 151,0 0 0,-1 0 0,1 0 0,-1-1 0,1 1 0,-1 0 0,-1-1 0,1 1 0,-1 0 0,0-1 0,1 1 0,-2-1 0,1 1 1,-1-1-1,-1-7 0,1 11-26,0 0 1,1-1 0,-1 1-1,0-1 1,0 1 0,0 0-1,0 0 1,0 0 0,0-1-1,-1 1 1,1 0 0,0 0-1,-1 1 1,1-1 0,0 0-1,-1 0 1,-2 0 0,0 0-8,1 0 0,-1 0 0,0 1 0,0 0 0,1 0 0,-1 0 0,0 0 0,0 0 0,0 1 0,-3 0 0,-4 2 94,1 1 1,-1 0-1,1 0 0,0 1 1,1 0-1,-1 1 0,1 0 1,-14 12-1,1 1 565,1 0 1,-20 26-1,16-5 28,24-39-699,0-1-1,1 1 0,-1 0 1,1 0-1,-1 0 0,1 0 0,-1-1 1,1 1-1,0 0 0,-1 0 1,1 0-1,0 0 0,0 0 1,0 0-1,0 0 0,0 0 1,0 0-1,0 0 0,0 0 1,0 0-1,0 0 0,0 0 1,1 0-1,-1 0 0,0 0 1,1-1-1,-1 1 0,1 0 1,-1 0-1,1 0 0,-1 0 1,1-1-1,-1 1 0,1 0 0,0-1 1,-1 1-1,1 0 0,0-1 1,0 1-1,0-1 0,0 1 1,1 0-1,12 1-305,0 0 0,1-1 1,-1-1-1,1 0 0,-1-1 0,1-1 0,15-3 0,-10 2-275,1 0-1,36 1 1,-55 3 603,-1-1 0,1 0 0,0 0 1,-1 1-1,1-1 0,0 1 0,-1-1 0,1 1 1,-1 0-1,1 0 0,-1 0 0,1 0 0,-1 0 1,0 0-1,1 0 0,-1 0 0,0 0 0,0 1 1,0-1-1,0 0 0,0 1 0,0-1 0,0 1 1,0-1-1,-1 1 0,1 0 0,-1-1 0,1 1 1,-1 0-1,1-1 0,-1 1 0,0 0 0,0-1 1,0 1-1,0 2 0,0 10 461,-1 0-1,-1 0 0,-5 23 1,1 2-780,7-39-30,0 1-1,0-1 0,0 0 1,-1 0-1,1 1 0,0-1 1,0 0-1,0 0 0,0 0 1,0 0-1,0 0 0,0 0 1,-1 0-1,1 0 1,0 0-1,0-1 0,0 1 1,0 0-1,0-1 0,-1 1 1,1 0-1,0-1 0,0 1 1,0-1-1,-1 1 0,2-2 1,11-12-7202</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0:51.449"/>
    </inkml:context>
    <inkml:brush xml:id="br0">
      <inkml:brushProperty name="width" value="0.025" units="cm"/>
      <inkml:brushProperty name="height" value="0.025" units="cm"/>
    </inkml:brush>
  </inkml:definitions>
  <inkml:trace contextRef="#ctx0" brushRef="#br0">31 0 3075,'0'0'19741,"-5"10"-17381,-15 29 10,15-10-645,5-28-1691,0-1-1,0 1 0,0 0 0,0-1 1,0 1-1,0 0 0,1-1 0,-1 1 1,0-1-1,0 1 0,1 0 0,-1-1 1,0 1-1,1-1 0,-1 1 0,0-1 1,1 1-1,-1-1 0,1 0 0,-1 1 1,1-1-1,-1 1 0,1-1 1,-1 0-1,1 1 0,0-1 0,-1 0 1,1 0-1,-1 1 0,1-1 0,0 0 1,-1 0-1,2 0 0,9 0-290,0 0-1,0-1 0,0 0 1,-1 0-1,1-2 1,0 1-1,18-8 0,-19 6 11,1 1-1,0 0 1,0 0-1,0 1 1,0 0-1,1 1 1,13 1-1,-24 0 262,0 0 0,0 0 0,0 0 0,-1 1 0,1-1-1,0 0 1,0 1 0,-1-1 0,1 1 0,0-1 0,0 1 0,-1-1 0,1 1 0,0-1 0,-1 1 0,1 0 0,-1-1-1,1 1 1,-1 0 0,1-1 0,-1 1 0,0 0 0,1 0 0,-1 0 0,1 0 0,5 29 760,-6-27-711,0 0 0,1 0 0,-1 0 1,1 0-1,-1 0 0,1 0 0,0 0 0,0-1 0,0 1 0,0 0 0,1-1 0,-1 1 0,1-1 0,3 5 0,-2-6-60,0 1 0,-1-1 0,1 0-1,0 0 1,0 0 0,0-1 0,0 1 0,0-1 0,0 0 0,0 1-1,0-1 1,0-1 0,0 1 0,0 0 0,0-1 0,0 1 0,-1-1-1,1 0 1,0 0 0,4-2 0,56-33-2995,-46 25 698,10-6-2324,-2 0-1970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0:51.792"/>
    </inkml:context>
    <inkml:brush xml:id="br0">
      <inkml:brushProperty name="width" value="0.025" units="cm"/>
      <inkml:brushProperty name="height" value="0.025" units="cm"/>
    </inkml:brush>
  </inkml:definitions>
  <inkml:trace contextRef="#ctx0" brushRef="#br0">0 46 13325,'0'0'15118,"54"-46"-25560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0:52.338"/>
    </inkml:context>
    <inkml:brush xml:id="br0">
      <inkml:brushProperty name="width" value="0.025" units="cm"/>
      <inkml:brushProperty name="height" value="0.025" units="cm"/>
    </inkml:brush>
  </inkml:definitions>
  <inkml:trace contextRef="#ctx0" brushRef="#br0">200 1 16816,'0'0'2301,"-11"0"149,2 0-2099,1 0-1,-1 1 1,1-1-1,-1 2 1,1-1-1,-1 1 1,1 0 0,0 1-1,0 0 1,0 1-1,0-1 1,1 1-1,-1 1 1,1-1-1,0 1 1,1 1-1,-11 9 1,13-10-275,0-1 0,1 0-1,-1 1 1,1-1 0,1 1 0,-1 0 0,0 0-1,1 0 1,0 1 0,1-1 0,-1 0 0,1 1-1,0-1 1,-1 9 0,3-13-70,-1 0-1,0 0 1,0 0-1,1-1 1,-1 1-1,1 0 1,-1 0-1,1-1 1,-1 1-1,1 0 1,-1-1-1,1 1 1,0-1-1,-1 1 1,1 0-1,0-1 1,-1 0-1,1 1 1,0-1-1,0 1 1,0-1-1,-1 0 1,1 1-1,0-1 1,0 0-1,0 0 1,0 0-1,0 0 0,-1 0 1,1 0-1,0 0 1,0 0-1,0 0 1,0 0-1,0 0 1,-1-1-1,1 1 1,0 0-1,0-1 1,0 1-1,0-1 1,40-13 25,-18 1-159,-2-1 1,21-17 0,28-18-676,-70 48 786,1 1 1,-1 0 0,1-1 0,-1 1-1,1 0 1,-1 0 0,1-1 0,-1 1 0,1 0-1,-1 0 1,1 0 0,-1 0 0,1-1-1,-1 1 1,1 0 0,-1 0 0,1 0-1,-1 0 1,1 0 0,-1 0 0,1 1 0,-1-1-1,1 0 1,-1 0 0,1 0 0,-1 0-1,1 1 1,-1-1 0,1 0 0,-1 0-1,1 1 1,-1-1 0,1 1 0,4 19-191,-11 35 269,5-52-54,-26 122 894,-55 158 0,75-262-618,3-6 32,-1 0 1,0 0-1,-1-1 0,-1 0 1,0 0-1,-14 19 1,20-32-312,1-1 0,0 1 0,0 0 1,-1-1-1,1 1 0,-1-1 0,1 1 0,0 0 1,-1-1-1,1 1 0,-1-1 0,1 1 1,-1-1-1,0 0 0,1 1 0,-1-1 0,1 0 1,-1 1-1,0-1 0,1 0 0,-1 0 1,0 1-1,1-1 0,-1 0 0,0 0 0,1 0 1,-1 0-1,0 0 0,0 0 0,1 0 1,-1 0-1,0 0 0,1 0 0,-1-1 0,0 1 1,1 0-1,-1 0 0,0-1 0,1 1 1,-1 0-1,1-1 0,-1 1 0,0 0 0,1-1 1,-1 1-1,1-1 0,-1 1 0,1-1 1,0 1-1,-1-1 0,1 0 0,-1 1 0,1-1 1,0 1-1,0-1 0,-1 0 0,1 1 1,0-2-1,-11-44 74,11 42-77,-3-16 9,1 0-1,0 0 0,2 0 1,1-1-1,0 1 0,5-21 1,-4 31-61,1 1 1,0-1 0,0 1 0,1-1-1,1 1 1,-1 0 0,1 0-1,1 1 1,0 0 0,0 0-1,0 0 1,1 1 0,0 0-1,10-8 1,11-5-3443,59-31 1,-57 34-907,21-12-7288</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0:54.428"/>
    </inkml:context>
    <inkml:brush xml:id="br0">
      <inkml:brushProperty name="width" value="0.025" units="cm"/>
      <inkml:brushProperty name="height" value="0.025" units="cm"/>
    </inkml:brush>
  </inkml:definitions>
  <inkml:trace contextRef="#ctx0" brushRef="#br0">83 0 16560,'0'0'7287,"-4"12"-5638,-16 57-906,2 0 0,4 1 0,3 1 1,-5 125-1,16-192-741,1 0 1,-1 0-1,1 0 1,-1-1 0,1 1-1,0 0 1,0 0-1,2 3 1,-2-6-4,-1-1 1,0 1 0,0-1-1,1 1 1,-1-1 0,0 0-1,1 1 1,-1-1 0,0 1-1,1-1 1,-1 0 0,1 1-1,-1-1 1,1 0-1,-1 1 1,1-1 0,-1 0-1,1 0 1,-1 0 0,1 1-1,-1-1 1,1 0 0,-1 0-1,2 0 1,-1 0 0,0-1 0,0 1 0,0-1 0,0 1 0,0-1 0,0 1 1,0-1-1,0 0 0,0 1 0,0-1 0,0 0 0,0 0 0,-1 0 0,1 0 0,0 1 1,1-3-1,3-6 15,0 0 1,0 0 0,-1 0 0,0-1-1,-1 0 1,0 1 0,0-1-1,-1 0 1,-1-1 0,2-9 0,-1-24 23,-3-45 0,0 34-18,-2 25-31,1 22-64,0 20-109,1 3 152,-1-1 29,1 0-1,1-1 1,0 1-1,1 0 1,4 23 0,-4-34-4,0 0 0,0 0 0,0 0 1,0 0-1,1 0 0,-1-1 0,1 1 1,0-1-1,0 1 0,0-1 0,0 0 1,0 1-1,0-1 0,0 0 0,1 0 1,-1-1-1,1 1 0,0 0 0,-1-1 1,1 0-1,0 1 0,0-1 0,0 0 1,0-1-1,0 1 0,0 0 0,0-1 0,0 0 1,0 1-1,0-1 0,4-1 0,0 1-11,-1-1-1,1 0 1,-1 0-1,0 0 0,1-1 1,-1 0-1,0 0 0,0 0 1,0-1-1,0 0 1,0 0-1,6-6 0,-1 1 16,-1-1 1,-1 0-1,1 0 0,-1-1 0,13-19 0,-9 8 60,0 0 0,-2-1 0,0 0 0,-2-1 0,0 0 0,6-28 0,-14 36 42,-13 41-24,-14 48 164,19-51-191,-24 88 711,29-98-620,0-1 0,0 1 0,1 0 0,1 0 0,0 0 0,3 21 0,-2-31-134,-1 0 0,1 0 1,0 0-1,0 0 0,1-1 1,-1 1-1,0 0 1,1-1-1,0 1 0,0-1 1,-1 0-1,2 1 0,-1-1 1,0 0-1,0 0 0,0 0 1,1-1-1,-1 1 1,1 0-1,0-1 0,-1 0 1,1 0-1,0 0 0,0 0 1,0 0-1,0 0 0,0-1 1,0 1-1,0-1 0,0 0 1,0 0-1,0 0 1,0 0-1,4-1 0,3 0 18,0-1 0,0 0-1,0 0 1,-1-1 0,0 0-1,1-1 1,-1 0-1,0 0 1,11-8 0,-8 3 0,0 0 0,0-1 0,-1 0 0,10-12 0,-17 17-15,0 0-1,-1-1 0,1 1 1,-1 0-1,0-1 1,0 0-1,0 0 0,-1 0 1,0 0-1,0 0 1,-1 0-1,1-8 0,-2 13-3,0 0 0,1 0 0,-1 0 0,-1 0 0,1 0-1,0 0 1,0 0 0,0 0 0,0 0 0,-1 0 0,1 0 0,0 0-1,-1 1 1,1-1 0,-1 0 0,1 0 0,-1 0 0,1 0 0,-1 1-1,0-1 1,1 0 0,-1 1 0,0-1 0,1 0 0,-1 1 0,0-1-1,-1 0 1,-1 0-2,0 0 0,1 0 0,-1 1 0,0-1 0,0 1 0,1 0 0,-1 0 0,0 0 0,-5 0 0,-1 1-7,1 1 1,-1 0-1,1 0 1,0 0-1,-15 8 0,13-5 21,1 1 0,0 0-1,0 1 1,0 0 0,1 0-1,-8 9 1,12-11-15,1-1 0,-1 1 0,1 0 0,0-1 0,1 1 0,-1 0 0,1 1 0,0-1 0,0 0 0,0 1 0,1-1 0,0 1 0,-1 8 0,2-12-92,0 0 1,0 0-1,1 0 1,-1-1-1,0 1 1,1 0-1,-1 0 1,1-1-1,0 1 1,0 0-1,-1-1 1,1 1-1,0-1 1,0 1-1,0-1 1,1 1-1,-1-1 1,0 0-1,0 1 1,1-1-1,-1 0 1,1 0-1,-1 0 0,1 0 1,0 0-1,-1-1 1,1 1-1,0 0 1,3 0-1,4 1-1883,0 0 0,0 0 0,1-1 0,15 0 0,16 0-11133</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0:55.223"/>
    </inkml:context>
    <inkml:brush xml:id="br0">
      <inkml:brushProperty name="width" value="0.025" units="cm"/>
      <inkml:brushProperty name="height" value="0.025" units="cm"/>
    </inkml:brush>
  </inkml:definitions>
  <inkml:trace contextRef="#ctx0" brushRef="#br0">181 129 11243,'1'-9'3443,"1"-1"-2654,0-1 374,0 1 1,-1-1-1,0 1 0,-1-1 0,0 0 0,-1 1 1,-2-14-1,3 24-1093,0-1 0,0 1 0,0-1 0,-1 0 0,1 1 0,0-1 0,0 1 0,-1-1 0,1 1 0,0-1 1,-1 1-1,1-1 0,-1 1 0,1-1 0,-1 1 0,1-1 0,-1 1 0,1 0 0,-1-1 0,1 1 0,-1 0 0,1 0 0,-1-1 0,0 1 0,1 0 0,-1 0 1,1 0-1,-1 0 0,0 0 0,1 0 0,-2 0 0,-18 12 960,-10 26-277,21-23-522,1 1 0,0 0 0,-9 29-1,16-42-232,0 1 0,0-1-1,0 1 1,0-1 0,0 1-1,1-1 1,0 1 0,0 0-1,0-1 1,0 1 0,0 0-1,1-1 1,-1 1 0,1-1-1,0 1 1,0-1 0,0 1-1,1-1 1,-1 0 0,1 1-1,0-1 1,0 0-1,0 0 1,4 4 0,66 41-1118,-58-39 877,0-1 0,0 2 0,19 17 0,-28-22 200,-1 0-1,1 0 1,-1 0-1,-1 1 0,1-1 1,-1 1-1,0 0 0,0 0 1,0 1-1,-1-1 0,0 0 1,1 12-1,-1-7 247,-1 0 1,0 0-1,-1 0 0,0 1 0,-1-1 1,0 0-1,-1 0 0,-1 0 0,1 0 1,-1-1-1,-1 1 0,0-1 0,-6 11 1,8-17-114,-1 1 1,0-1 0,0 0 0,0 0 0,0 0 0,0 0 0,-1-1 0,0 1 0,0-1 0,0 0 0,0 0 0,0 0 0,-1-1-1,1 1 1,-1-1 0,1 0 0,-1-1 0,0 1 0,0-1 0,0 0 0,0 0 0,0 0 0,0-1 0,0 0 0,0 0-1,0 0 1,0 0 0,0-1 0,0 0 0,0 0 0,-5-2 0,5 1-91,0-1 0,0 1 0,0-1 0,0 0 0,1 0 0,-1-1 0,1 1 0,0-1 0,0 0 0,0 0 0,1 0 0,-1-1 0,1 1 0,0-1 0,0 0 0,1 0 0,-4-9 0,-2-6 0,1 0 0,0 0 0,-3-28 0,6 29-176,0 0 1,2 0-1,1 0 0,1-31 1,0 45 88,0 0 0,1 1 0,0-1 0,0 1 0,0-1 0,0 0 0,1 1 0,0 0 0,0-1 0,0 1 0,0 0 0,1 0 0,-1 0 0,1 1 0,0-1 0,0 0 0,1 1 0,-1 0 0,1 0 0,0 0 0,-1 0 0,1 1-1,0-1 1,6-1 0,6-2-1896,1 1 0,1 1-1,-1 1 1,23-2-1,-23 3-25,30-3-4760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0:55.830"/>
    </inkml:context>
    <inkml:brush xml:id="br0">
      <inkml:brushProperty name="width" value="0.025" units="cm"/>
      <inkml:brushProperty name="height" value="0.025" units="cm"/>
    </inkml:brush>
  </inkml:definitions>
  <inkml:trace contextRef="#ctx0" brushRef="#br0">183 55 15407,'0'0'2695,"-6"-9"60,5 8-2677,-3-4 323,0 0 0,0 1 1,-1-1-1,1 1 0,-1 0 0,-9-6 0,12 9-285,0 0 0,0 0 1,0 0-1,0 0 0,0 1 0,0-1 1,-1 1-1,1-1 0,0 1 0,0 0 1,0 0-1,-1 0 0,1 0 0,0 0 0,0 0 1,0 1-1,-1-1 0,1 1 0,0-1 1,0 1-1,0 0 0,0 0 0,0 0 1,0 0-1,0 0 0,0 1 0,1-1 0,-4 3 1,-2 2 73,1 0 0,0 0 0,0 0 0,1 1 0,0-1 0,0 1 0,0 1 0,1-1 0,0 1-1,0-1 1,1 1 0,0 0 0,1 0 0,0 1 0,0-1 0,-1 14 0,3-21-182,0 0 0,0 0 0,0 0-1,1 0 1,-1 0 0,1 0 0,-1 1 0,0-1-1,1 0 1,0 0 0,-1 0 0,1 0 0,0-1-1,-1 1 1,1 0 0,0 0 0,0 0-1,0 0 1,0-1 0,-1 1 0,1 0 0,0-1-1,0 1 1,1-1 0,0 1 0,38 6 102,-27-8-80,1 0 0,-1 0 0,24-6 0,-19 0-14,0-1 1,-1 0 0,0-1 0,-1-1-1,0 0 1,-1-1 0,24-22-1,-7 7 11,-36 43-267,-9 10 421,9-21-114,0-1 26,1 0 1,-1 0 0,1 1 0,1-1-1,-1 1 1,1 0 0,0 0-1,0-1 1,-1 11 0,3-15-88,0-1 0,0 1 0,1-1 0,-1 1 0,0-1 0,0 1 1,1-1-1,-1 0 0,1 1 0,-1-1 0,0 1 0,1-1 0,-1 0 0,1 1 0,-1-1 1,1 0-1,-1 0 0,1 1 0,-1-1 0,1 0 0,-1 0 0,1 0 0,-1 1 0,1-1 1,-1 0-1,1 0 0,-1 0 0,1 0 0,-1 0 0,1 0 0,0 0 0,-1 0 0,1-1 0,-1 1 1,1 0-1,-1 0 0,1 0 0,-1-1 0,1 1 0,-1 0 0,1 0 0,-1-1 0,1 1 1,0-1-1,26-12 119,12-18-47,-31 23-118,0 0 0,1 1 1,0 0-1,0 1 0,0 0 0,1 1 0,0-1 1,0 2-1,13-5 0,-22 12 33,0 0 0,-1 0 0,1 0-1,-1 0 1,1 0 0,-1 1 0,0-1 0,0 0 0,0 0 0,0 0 0,-2 6-1,-6 14 211,-3 15 363,12-38-558,1 1 1,0-1-1,-1 0 0,1 0 0,-1 0 0,1 0 1,0 0-1,-1 0 0,1 0 0,-1 0 0,1-1 0,0 1 1,-1 0-1,3-2 0,9-4-8,-1-1 0,0 0 0,0-1 0,14-13 0,-19 14 0,0 1 0,0 0 0,1 1 0,0 0 0,0 0 0,0 0 0,0 1 0,1 0 0,-1 1 0,1 0 0,0 0 0,18-2 0,-26 7 0,0 1 0,0-1 0,-1 1 0,1 0 0,-1-1 0,0 1 0,0 0 0,0-1 0,0 1 0,0 0 0,-1-1 0,1 1 0,-1 0 0,0 2 0,-4 8-878,-2 17-5159,8-30 5873,-1 1 1,0 0-1,0-1 1,0 1 0,0-1-1,0 1 1,1 0-1,-1-1 1,0 1 0,0-1-1,1 1 1,-1-1-1,0 1 1,1-1 0,-1 1-1,1-1 1,-1 1-1,1-1 1,-1 1 0,1-1-1,-1 0 1,1 1-1,-1-1 1,1 0 0,-1 0-1,1 1 1,-1-1-1,1 0 1,0 0 0,-1 0-1,1 0 1,0 1-1,-1-1 1,1 0 0,-1 0-1,1 0 1,0-1-1,-1 1 1,1 0-1,0 0 1,0 0 0,12-2-7263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38.080"/>
    </inkml:context>
    <inkml:brush xml:id="br0">
      <inkml:brushProperty name="width" value="0.025" units="cm"/>
      <inkml:brushProperty name="height" value="0.025" units="cm"/>
    </inkml:brush>
  </inkml:definitions>
  <inkml:trace contextRef="#ctx0" brushRef="#br0">220 1 15855,'0'0'2370,"-13"13"-395,-21 26-158,1 1 0,-52 88 0,71-105-1221,9-15-599,-1 0-1,2 1 0,-1 0 1,1 0-1,0 0 1,1 0-1,0 1 1,0-1-1,-1 11 0,27-56-4197,-15 11 2645,-2-1 0,0 1 0,-2-1 0,-1 1-1,0-1 1,-2 0 0,-4-42 0,0 57 4485,-3 17-395,-4 15-491,8-9-1593,0-1 0,1 1 0,0-1 0,0 1 0,1 0 0,1-1 0,3 23 0,-3-30-400,1 0 0,-1 0 1,0-1-1,1 1 0,0-1 0,0 1 1,0-1-1,0 0 0,1 0 0,-1 0 1,1 0-1,0 0 0,-1 0 0,1-1 1,1 1-1,-1-1 0,0 0 1,1 0-1,-1 0 0,1-1 0,-1 1 1,1-1-1,0 1 0,-1-1 0,1-1 1,0 1-1,5 0 0,-2 0-420,1 0-1,0 0 1,0-1-1,1 0 1,-1 0-1,0-1 1,0 0-1,-1 0 1,12-4 0,-14 3-314,0 0 0,-1 0 0,1-1 0,-1 0 0,1 0 1,-1 0-1,0 0 0,-1-1 0,1 1 0,3-5 1,13-19-6161</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0:56.236"/>
    </inkml:context>
    <inkml:brush xml:id="br0">
      <inkml:brushProperty name="width" value="0.025" units="cm"/>
      <inkml:brushProperty name="height" value="0.025" units="cm"/>
    </inkml:brush>
  </inkml:definitions>
  <inkml:trace contextRef="#ctx0" brushRef="#br0">48 115 17905,'0'0'9748,"11"0"-8638,0 0-1015,0 0 0,0-1 0,0-1 0,0 0 0,0-1-1,13-4 1,-20 6-22,1-1 0,0 0 0,-1 0-1,1 0 1,-1-1 0,0 1 0,0-1-1,0 0 1,0 0 0,0-1 0,-1 1-1,1-1 1,-1 0 0,0 0 0,0 0-1,-1 0 1,1 0 0,-1 0 0,4-9 0,-6 12-53,0 1 0,0-1 0,1 0 0,-1 0 0,0 0 0,0 1 0,0-1 0,0 0-1,0 0 1,0 1 0,0-1 0,0 0 0,0 0 0,-1 0 0,1 1 0,0-1 0,0 0 0,-1 0 0,1 1 0,0-1 0,-1 0 0,1 1 0,-1-1 0,1 0 0,-1 1 0,1-1 0,-1 1 0,1-1 0,-2 0 0,-25-5 213,19 6-203,-1 1 0,1 0 1,0 0-1,0 1 0,-11 4 1,8-1 35,0 0 0,1 1 0,0 0 0,0 0 1,1 1-1,-13 12 0,18-15-39,-1 0 0,1 0 0,0 1 0,0 0 1,1 0-1,-1 0 0,1 0 0,0 0 0,0 1 0,1 0 0,0-1 1,0 1-1,0 0 0,-1 7 0,3-11-27,0 0 0,1 0 0,-1 1 0,1-1 0,-1 0 0,1 0 0,-1 0 0,1 0 0,0 0 0,0-1 0,0 1 0,0 0 0,0 0 0,1-1 0,-1 1 0,0 0 0,1-1 0,-1 1 0,1-1 0,0 0 0,-1 1 0,1-1 0,0 0 0,0 0 0,0 0 0,0 0 0,0-1 0,0 1 0,0-1 0,0 1 0,3 0 0,10 2 0,-1 0 0,1-1 0,19 0 0,-29-2 0,140 2-5312,-101-2-2220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0:58.032"/>
    </inkml:context>
    <inkml:brush xml:id="br0">
      <inkml:brushProperty name="width" value="0.025" units="cm"/>
      <inkml:brushProperty name="height" value="0.025" units="cm"/>
    </inkml:brush>
  </inkml:definitions>
  <inkml:trace contextRef="#ctx0" brushRef="#br0">28 0 19474,'0'0'3780,"-24"70"-2467,21-37-224,3 4-768,0-3-257,0-2-64,9-6-737,4-5-961,3-7-480,-1-7-512,1-7-930,1-8-1601,-1-14-3875</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0:58.359"/>
    </inkml:context>
    <inkml:brush xml:id="br0">
      <inkml:brushProperty name="width" value="0.025" units="cm"/>
      <inkml:brushProperty name="height" value="0.025" units="cm"/>
    </inkml:brush>
  </inkml:definitions>
  <inkml:trace contextRef="#ctx0" brushRef="#br0">139 1 13549,'0'0'10532,"-9"10"-9699,-80 78 85,103-93-1342,-1 0-1,1 1 0,0 0 0,26-2 0,-30 5 404,-1 0-1,1 1 1,-1 1 0,1 0 0,-1 0-1,18 5 1,-25-6 29,0 1-1,0 0 1,0 0-1,0 0 0,0 0 1,0 0-1,0 0 1,-1 1-1,1-1 1,0 0-1,-1 1 1,1 0-1,-1-1 1,0 1-1,1 0 1,-1-1-1,0 1 1,0 0-1,0 0 1,0 0-1,0 0 1,-1 0-1,1 0 1,-1 1-1,1-1 1,-1 0-1,0 0 1,0 0-1,0 0 1,0 1-1,0-1 0,0 0 1,0 0-1,-1 0 1,1 0-1,-2 3 1,0 1 213,-1 1 0,0-1 0,-1 0 1,1-1-1,-1 1 0,0-1 0,0 0 0,-1 0 0,0 0 1,1 0-1,-2-1 0,1 0 0,-12 7 0,8-4-43,-1-1 1,0-1-1,0 0 0,-1-1 0,1 1 0,-1-2 0,-17 4 0,24-6-335,0-1-1,0 1 0,0-1 0,0 0 0,1 0 0,-1-1 0,0 1 0,0-1 0,-4-1 0,6 2-154,0-1 0,0 0 0,0-1 0,1 1 0,-1 0 0,0-1 0,1 1 0,-1 0 0,0-1 0,1 0 0,0 1 0,-1-1 0,1 0 0,0 0 0,0 0-1,0 0 1,-1-2 0,-12-36-7685</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0:58.730"/>
    </inkml:context>
    <inkml:brush xml:id="br0">
      <inkml:brushProperty name="width" value="0.025" units="cm"/>
      <inkml:brushProperty name="height" value="0.025" units="cm"/>
    </inkml:brush>
  </inkml:definitions>
  <inkml:trace contextRef="#ctx0" brushRef="#br0">0 1 17136,'0'0'8360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0:59.374"/>
    </inkml:context>
    <inkml:brush xml:id="br0">
      <inkml:brushProperty name="width" value="0.025" units="cm"/>
      <inkml:brushProperty name="height" value="0.025" units="cm"/>
    </inkml:brush>
  </inkml:definitions>
  <inkml:trace contextRef="#ctx0" brushRef="#br0">0 18 7719,'0'0'16202,"1"12"-14947,0 4-854,4 57 883,-5-67-1222,1 1 0,0 0 0,1-1 0,0 1 0,0 0-1,0-1 1,1 0 0,4 8 0,-6-13-52,0 0 1,0 0-1,0 0 0,0 0 1,0 0-1,0 0 0,0 0 1,0-1-1,1 1 0,-1 0 1,0-1-1,1 1 0,-1-1 1,0 0-1,1 1 0,-1-1 1,1 0-1,-1 0 0,0 0 1,1 0-1,-1 0 0,1 0 1,-1 0-1,1 0 0,-1-1 1,0 1-1,1 0 0,-1-1 1,0 1-1,1-1 0,-1 0 1,0 1-1,0-1 0,0 0 1,1 0-1,-1 0 0,0 0 1,1-1-1,43-43 600,-42 41-545,36-50 220,-29 39-199,0 0 0,1 0 1,20-19-1,-30 34-82,-1-1-1,0 1 0,0 0 0,0 0 1,1-1-1,-1 1 0,0 0 1,0 0-1,0 0 0,1 0 1,-1-1-1,0 1 0,1 0 0,-1 0 1,0 0-1,0 0 0,1 0 1,-1 0-1,0 0 0,1 0 0,-1-1 1,0 1-1,0 0 0,1 0 1,-1 0-1,0 1 0,1-1 1,-1 0-1,0 0 0,1 0 0,-1 0 1,0 0-1,0 0 0,1 0 1,-1 0-1,0 1 0,0-1 1,1 0-1,4 15 155,-5 30 249,0-34-231,-2 30 198,1-26-233,0 0 1,1-1-1,4 29 1,-4-43-128,1 1 1,-1-1-1,0 0 0,0 0 1,1 1-1,-1-1 1,0 0-1,0 0 0,1 1 1,-1-1-1,0 0 0,1 0 1,-1 0-1,0 1 0,1-1 1,-1 0-1,1 0 1,-1 0-1,0 0 0,1 0 1,-1 0-1,0 0 0,1 0 1,-1 0-1,0 0 0,1 0 1,-1 0-1,1 0 1,-1 0-1,0 0 0,1-1 1,-1 1-1,0 0 0,1 0 1,-1 0-1,0 0 1,1-1-1,-1 1 0,0 0 1,1 0-1,-1-1 0,0 1 1,0 0-1,0 0 0,1-1 1,-1 0-1,15-12 176,24-45 111,-32 46-316,0 0-1,1 0 1,1 0-1,16-17 1,-25 29-10,0-1-1,1 1 1,-1-1 0,0 1-1,1 0 1,-1-1-1,0 1 1,1 0 0,-1 0-1,0-1 1,1 1 0,-1 0-1,1 0 1,-1-1 0,0 1-1,1 0 1,-1 0-1,1 0 1,-1 0 0,1 0-1,-1 0 1,1 0 0,-1 0-1,1 0 1,-1 0 0,0 0-1,1 0 1,-1 0-1,1 0 1,-1 0 0,1 0-1,-1 0 1,1 1 0,-1-1-1,0 0 1,1 0 0,0 1-1,6 20-287,-6 41 396,-1-50-170,0 50-495,0-61 473,0 0 1,0-1-1,0 1 1,0 0-1,0-1 1,1 1-1,-1-1 1,0 1-1,1 0 0,-1-1 1,0 1-1,1-1 1,-1 1-1,1-1 1,-1 1-1,0-1 1,1 0-1,-1 1 1,1-1-1,-1 1 1,1-1-1,0 0 0,-1 0 1,1 1-1,-1-1 1,1 0-1,0 0 1,-1 0-1,1 1 1,0-1-1,-1 0 1,1 0-1,-1 0 1,1 0-1,0 0 0,-1 0 1,1-1-1,0 1 1,-1 0-1,1 0 1,-1 0-1,1-1 1,0 1-1,31-12-5114,-8-8-83,2-6-2793</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0:59.829"/>
    </inkml:context>
    <inkml:brush xml:id="br0">
      <inkml:brushProperty name="width" value="0.025" units="cm"/>
      <inkml:brushProperty name="height" value="0.025" units="cm"/>
    </inkml:brush>
  </inkml:definitions>
  <inkml:trace contextRef="#ctx0" brushRef="#br0">14 17 16271,'0'0'11435,"-2"7"-11371,-1 1-4,1-5 49,1-1 0,0 1 1,0-1-1,0 1 0,1 0 1,-1-1-1,1 1 1,-1 0-1,1 4 0,34-5 126,-24-2-195,-6-1-64,0 1-1,0 0 1,1 0-1,-1 0 1,0 1-1,0-1 1,0 1-1,1 0 1,-1 0-1,0 0 1,0 1-1,0-1 1,0 1-1,-1 0 0,6 3 1,-6-13 75,0 0-1,-1 0 1,0-1 0,-1 1-1,1-1 1,-1 0 0,-1-13 0,0 22-121,1 13-11,-2-1 217,13-22-3767,-10 7-752,3 2-2514</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00.554"/>
    </inkml:context>
    <inkml:brush xml:id="br0">
      <inkml:brushProperty name="width" value="0.025" units="cm"/>
      <inkml:brushProperty name="height" value="0.025" units="cm"/>
    </inkml:brush>
  </inkml:definitions>
  <inkml:trace contextRef="#ctx0" brushRef="#br0">189 157 8584,'0'0'18049,"-10"-6"-17248,6 4-750,1 1 3,0-1 0,1 0 1,-1 1-1,0 0 0,0-1 0,0 1 0,0 0 0,0 0 1,0 1-1,0-1 0,0 1 0,-1 0 0,1-1 0,0 1 1,0 1-1,0-1 0,0 0 0,0 1 0,0-1 1,-1 1-1,1 0 0,0 0 0,1 0 0,-1 1 0,0-1 1,0 1-1,0 0 0,1-1 0,-4 4 0,-4 3 243,0 0-1,1 1 1,0 0 0,1 1-1,0 0 1,0 0-1,1 1 1,-6 11-1,13-21-292,0-1 0,0 0 0,0 1 0,0-1 0,0 0 0,-1 0 0,1 1 0,0-1 0,0 0 0,0 1 0,0-1 0,0 0-1,0 1 1,1-1 0,-1 0 0,0 1 0,0-1 0,0 0 0,0 0 0,0 1 0,0-1 0,0 0 0,1 1 0,-1-1 0,0 0 0,0 0 0,0 1-1,1-1 1,-1 0 0,0 0 0,0 0 0,1 1 0,-1-1 0,0 0 0,0 0 0,1 0 0,-1 0 0,0 0 0,1 1 0,-1-1 0,0 0-1,1 0 1,-1 0 0,0 0 0,0 0 0,1 0 0,-1 0 0,0 0 0,1 0 0,-1 0 0,0 0 0,1 0 0,-1-1 0,0 1 0,1 0-1,-1 0 1,0 0 0,0 0 0,1 0 0,-1-1 0,0 1 0,0 0 0,1 0 0,21-9 75,32-27-23,17-9-640,-66 42 551,0 1 1,0 0-1,0 0 1,0 1 0,0-1-1,0 1 1,0 0-1,0 1 1,1-1 0,-1 1-1,0 0 1,1 0-1,4 2 1,-9-2 38,1 1 0,-1 0 0,0 0 0,1 0 0,-1 0 0,0 1-1,0-1 1,0 0 0,0 0 0,0 1 0,0-1 0,0 0 0,-1 1 0,1-1 0,0 1 0,-1-1 0,1 1-1,-1-1 1,1 1 0,-1-1 0,0 1 0,0 0 0,0-1 0,0 1 0,0 0 0,0-1 0,0 1-1,-1-1 1,0 4 0,5 22 394,-4-27-380,1 0 1,-1 0 0,1 0 0,0-1-1,-1 1 1,1 0 0,-1-1 0,1 1-1,-1 0 1,1-1 0,-1 1 0,1-1 0,-1 1-1,1 0 1,-1-1 0,0 1 0,1-1-1,-1 0 1,0 1 0,1-1 0,-1 1-1,0-1 1,0 1 0,1-1 0,-1 0-1,0 1 1,0-1 0,0 0 0,0 1-1,0-1 1,0 1 0,0-2 0,8-26 62,-5 7-67,-3 17-65,0-1 0,0 1 0,1 0 0,-1 0 0,1 0 0,0 0 0,0 0 0,1 0-1,3-7 1,37 26-399,-31-13 456,0 0 1,0-1-1,0-1 1,0 0 0,0 0-1,-1-1 1,1-1-1,0 0 1,0 0-1,19-7 1,-23 6-2,-1 1-1,1-1 1,-1 0 0,0 0 0,0-1 0,0 0 0,0 0 0,-1 0-1,0-1 1,1 1 0,-2-1 0,1-1 0,0 1 0,-1-1 0,0 1 0,-1-1-1,1-1 1,2-5 0,-6 11-5,1 0-1,-1 1 1,0-1 0,1 0-1,-1 1 1,0-1 0,0 0-1,1 1 1,-1-1 0,0 0-1,0 0 1,0 1-1,0-1 1,0 0 0,0 0-1,0 1 1,0-1 0,0 0-1,0 0 1,-1 1 0,1-1-1,0 0 1,0 1 0,-1-1-1,1 0 1,0 1-1,-1-1 1,1 0 0,-1 1-1,1-1 1,-1 1 0,1-1-1,-1 1 1,1-1 0,-1 1-1,1-1 1,-1 1 0,0-1-1,1 1 1,-1 0-1,0-1 1,1 1 0,-1 0-1,0 0 1,0 0 0,1 0-1,-1-1 1,0 1 0,0 0-1,1 0 1,-1 0 0,0 0-1,0 0 1,1 1 0,-1-1-1,0 0 1,1 0-1,-1 0 1,0 1 0,0-1-1,-5 2 6,1-1 0,-1 1 0,1 0 0,-1 0 0,1 0 1,-9 6-1,4-1 64,1 1 1,0 1-1,0-1 1,1 1 0,-12 16-1,18-22-53,-1 0 0,1 0 0,0 1 0,0-1 0,0 1 0,1-1 0,-1 1 0,1-1 0,0 1 0,0 0 0,0 0 0,0 0 0,1-1 0,-1 1 0,1 0 0,0 0 0,0 0 0,1 0 0,-1 0 0,1 0 0,0-1 0,1 5 0,-1-6-58,1-1 0,-1 1 0,1 0 0,-1-1 0,1 0 0,-1 1 0,1-1 0,0 0 0,-1 0 0,1 0 0,0 0 0,0 0 1,0 0-1,0 0 0,0-1 0,0 1 0,0-1 0,0 1 0,3-1 0,48 2-2601,-41-2 1495,27 0-5222</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00.896"/>
    </inkml:context>
    <inkml:brush xml:id="br0">
      <inkml:brushProperty name="width" value="0.025" units="cm"/>
      <inkml:brushProperty name="height" value="0.025" units="cm"/>
    </inkml:brush>
  </inkml:definitions>
  <inkml:trace contextRef="#ctx0" brushRef="#br0">0 0 12492</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01.316"/>
    </inkml:context>
    <inkml:brush xml:id="br0">
      <inkml:brushProperty name="width" value="0.025" units="cm"/>
      <inkml:brushProperty name="height" value="0.025" units="cm"/>
    </inkml:brush>
  </inkml:definitions>
  <inkml:trace contextRef="#ctx0" brushRef="#br0">99 10 8968,'0'0'11131,"-9"5"-8499,3-1-2364,0 0 0,0 0 0,0 0 0,1 1 0,-1 0 0,1 0 0,0 0 0,1 1 0,-1-1 0,1 1 0,0 0 0,1 1 0,-1-1 0,1 1 0,1-1 1,-1 1-1,1 0 0,-2 11 0,2-13-134,1 1 0,0-1 1,0 0-1,0 1 0,1-1 0,0 1 1,0-1-1,0 1 0,2 8 0,-1-13-98,-1 0 0,0-1-1,1 1 1,-1 0-1,1 0 1,-1-1-1,1 1 1,-1 0-1,1 0 1,0-1-1,-1 1 1,1-1-1,0 1 1,-1 0-1,1-1 1,0 1-1,0-1 1,-1 0-1,1 1 1,0-1-1,0 0 1,0 1 0,1-1-1,1 0 22,0 0 1,0 0-1,0 0 0,0-1 0,0 1 1,0-1-1,-1 0 0,1 1 1,0-1-1,0-1 0,2 0 0,10-7 78,-1 0 0,0-1 0,-1 0 0,0-1 0,0 0 0,-2-1 0,1-1-1,-1 0 1,-1 0 0,0-1 0,-1 0 0,-1-1 0,0 0 0,6-17 0,-17 88-568,0-33 434,1-11 0,0 1 1,1-1 0,0 1 0,1-1-1,1 1 1,0-1 0,0 1 0,7 23-1,-8-34 6,1-1-1,0 1 0,0 0 1,0-1-1,0 1 1,1-1-1,-1 0 1,0 1-1,1-1 0,-1 0 1,0 0-1,1 0 1,0 0-1,-1 0 0,1 0 1,0 0-1,-1 0 1,1-1-1,0 1 1,0-1-1,-1 1 0,1-1 1,0 0-1,0 1 1,0-1-1,0 0 0,0 0 1,0-1-1,-1 1 1,1 0-1,0-1 0,0 1 1,0-1-1,-1 1 1,4-2-1,1-1 19,0 0 0,0 0-1,-1 0 1,1-1 0,-1 1 0,0-1-1,0-1 1,9-8 0,-9 7-25,0-1 0,0 1 0,0-1 0,-1 0 0,0 0 0,-1-1 0,1 1 0,-1-1 0,-1 1 0,1-1 0,-2 0 0,1 0 0,-1 0 0,0-1 0,0 1 0,-1 0 0,0 0 0,-3-13 0,3 19-150,-1 0 0,0 1 0,0-1 0,0 0 0,0 1 0,0-1 1,0 1-1,0-1 0,0 1 0,0 0 0,-1-1 0,1 1 0,-1 0 0,1 0 0,-1 0 0,1 0 0,-1 0 0,0 1 1,1-1-1,-3 0 0,3 0 46,1 1 0,-1 0 1,0 0-1,0-1 1,0 1-1,1 0 1,-1 0-1,0 0 0,0 0 1,0 0-1,1 0 1,-1 0-1,0 0 0,0 0 1,0 1-1,1-1 1,-1 0-1,0 0 0,0 1 1,1-1-1,-1 1 1,0-1-1,1 0 0,-1 1 1,0-1-1,1 1 1,-1 0-1,1-1 0,-1 1 1,1-1-1,-1 1 1,1 0-1,-1-1 0,1 1 1,0 0-1,-1 0 1,1-1-1,0 1 0,-1 0 1,1 0-1,0-1 1,0 1-1,0 0 1,0 1-1,-1 0-323,1-1 0,0 1 0,-1 0 0,1-1 0,0 1 0,0 0-1,0-1 1,0 1 0,0 0 0,0-1 0,1 1 0,-1 0 0,1-1 0,-1 1 0,1-1 0,-1 1 0,1-1 0,0 1 0,0-1 0,0 1-1,-1-1 1,1 0 0,1 1 0,-1-1 0,0 0 0,0 0 0,0 0 0,1 0 0,-1 0 0,1 0 0,-1 0 0,0-1 0,3 2 0,13 2-4725</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01.711"/>
    </inkml:context>
    <inkml:brush xml:id="br0">
      <inkml:brushProperty name="width" value="0.025" units="cm"/>
      <inkml:brushProperty name="height" value="0.025" units="cm"/>
    </inkml:brush>
  </inkml:definitions>
  <inkml:trace contextRef="#ctx0" brushRef="#br0">1 41 7847,'0'0'18087,"9"-2"-17174,-8 1-903,2 0 47,-1 1-1,1-1 0,0 0 1,0 1-1,0 0 0,-1 0 1,1-1-1,0 2 1,0-1-1,0 0 0,3 1 1,-4 0-32,0 0 0,-1 1 0,1-1 0,0 0 0,0 1 0,0 0 0,-1-1 0,1 1 0,-1 0 0,0 0 0,1-1 0,-1 1 0,0 0 0,0 1 0,0-1 0,0 0 0,0 0 0,-1 0 0,1 0 0,0 3 0,0 2-58,13 28 524,-14-34-484,0-1 1,1 1-1,-1-1 1,1 1-1,-1-1 1,0 1-1,1-1 1,-1 0-1,1 1 1,0-1-1,-1 0 1,1 1-1,-1-1 1,1 0-1,-1 0 0,1 1 1,0-1-1,-1 0 1,1 0-1,0 0 1,-1 0-1,1 0 1,0 0-1,-1 0 1,1 0-1,0 0 1,-1 0-1,1 0 1,0 0-1,-1 0 0,1-1 1,-1 1-1,1 0 1,0 0-1,-1-1 1,1 1-1,-1-1 1,1 1-1,-1 0 1,1-1-1,-1 1 1,1-1-1,-1 1 0,0-1 1,1 1-1,-1-1 1,1 1-1,-1-1 1,0 0-1,0 1 1,1-1-1,-1-1 1,3-3-17,0 0 1,-1 0 0,0-1-1,0 1 1,0-1-1,-1 0 1,0 0 0,0 1-1,0-1 1,-1 0-1,0 0 1,0 0 0,-2-10-1,2 15 22,-1 0 0,1 0-1,-1 0 1,0 0 0,1 1-1,-1-1 1,0 0 0,0 1-1,0-1 1,0 0 0,1 1-1,-1-1 1,0 1 0,0-1-1,0 1 1,0-1 0,0 1-1,0 0 1,0 0 0,0-1 0,0 1-1,0 0 1,-1 0 0,1 0-1,0 0 1,0 0 0,0 0-1,0 1 1,-2 0 0,-4 2 255,28-1-132,44-8-1058,-41-2-8053,-19 5 342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47:54.502"/>
    </inkml:context>
    <inkml:brush xml:id="br0">
      <inkml:brushProperty name="width" value="0.025" units="cm"/>
      <inkml:brushProperty name="height" value="0.025" units="cm"/>
    </inkml:brush>
  </inkml:definitions>
  <inkml:trace contextRef="#ctx0" brushRef="#br0">254 59 11371,'0'0'2066,"11"-6"197,-9 5-2180,76-34 4368,-70 31-3948,0 2 0,1-1-1,-1 1 1,1 0 0,-1 1 0,1 0-1,0 0 1,0 1 0,10 1-1,-18-1-494,-1 0 0,1 0 1,-1 0-1,1 1 0,-1-1 0,0 0 0,1 0 0,-1 1 0,1-1 0,-1 0 1,1 1-1,-1-1 0,0 0 0,1 1 0,-1-1 0,0 1 0,1-1 0,-1 0 1,0 1-1,0-1 0,1 1 0,-1-1 0,0 1 0,0-1 0,0 1 0,0-1 1,0 1-1,1-1 0,-1 1 0,0-1 0,0 1 0,0-1 0,-1 1 0,1-1 1,0 1-1,0 0 0,0-1 0,0 1 0,0-1 0,-1 0 0,1 1 0,0 0 1,-12 22 271,-9-1-134,-1-2 0,0 0 0,-2-1 0,0-2 0,-1 0-1,-32 15 1,22-11 2,-16 9 108,4-2 233,-44 33-1,90-60-490,-1 0 0,1-1 0,0 1-1,0 0 1,0 0 0,0 0-1,0 0 1,0 0 0,0 0-1,0 0 1,0 0 0,1 1-1,-1-1 1,0 0 0,1 0-1,-1 1 1,1-1 0,-1 0-1,0 4 1,2-5-6,-1 1 0,0 0 1,1 0-1,-1-1 0,1 1 0,-1 0 0,1-1 1,0 1-1,-1-1 0,1 1 0,0 0 0,-1-1 0,1 0 1,0 1-1,-1-1 0,1 1 0,0-1 0,0 0 1,0 1-1,-1-1 0,1 0 0,0 0 0,2 0 0,10 2-66,1-1-1,0 0 0,15-2 0,-16 1 112,179-8-2219,-65-5-2240,-45 2-1236</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38.424"/>
    </inkml:context>
    <inkml:brush xml:id="br0">
      <inkml:brushProperty name="width" value="0.025" units="cm"/>
      <inkml:brushProperty name="height" value="0.025" units="cm"/>
    </inkml:brush>
  </inkml:definitions>
  <inkml:trace contextRef="#ctx0" brushRef="#br0">140 0 13293,'-3'10'3833,"-6"24"-3070,2 0 0,1 1 1,-3 52-1,10-42-251,3 0-1,1-1 0,2 0 1,19 67-1,-20-93-521,-3-7-137,1 0-1,-2-1 1,0 1-1,1 15 1,-3-24-862,-2-5-518,-53-84-2971,-5-5 5242,10-2 4665,50 93-5319,0 1 1,-1 0-1,1-1 1,0 1-1,0-1 1,0 1-1,0-1 1,0 1-1,0 0 1,0-1-1,0 1 1,0-1-1,0 1 1,0-1-1,0 1 1,0-1-1,0 1 1,0-1-1,0 1 1,1 0-1,-1-1 1,0 1-1,0-1 1,0 1-1,1 0 1,-1-1-1,0 1 1,1 0-1,-1-1 1,0 1-1,1 0 1,-1-1-1,0 1 1,1 0-1,-1 0 1,1-1-1,-1 1 1,0 0-1,1 0 1,-1 0-1,1 0 1,-1 0-1,1-1 1,0 1-1,33-2 783,35 11-1131,19 3-3116,-28-10-4687,-29-2 139</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02.490"/>
    </inkml:context>
    <inkml:brush xml:id="br0">
      <inkml:brushProperty name="width" value="0.025" units="cm"/>
      <inkml:brushProperty name="height" value="0.025" units="cm"/>
    </inkml:brush>
  </inkml:definitions>
  <inkml:trace contextRef="#ctx0" brushRef="#br0">125 104 7431,'0'0'5386,"8"-9"-2033,24-26-502,-31 34-2677,0 0 1,0 1 0,0-1-1,-1 0 1,1 0 0,0 0 0,-1 0-1,1 0 1,-1 0 0,1 0-1,-1 0 1,0 0 0,1 0-1,-1-1 1,0 1 0,0 0-1,0 0 1,0 0 0,1 0 0,-2 0-1,1-2 1,0 2-91,-1 0 1,1 1-1,-1-1 1,1 1 0,-1-1-1,0 0 1,1 1-1,-1-1 1,0 1-1,1-1 1,-1 1-1,0 0 1,0-1-1,0 1 1,1 0-1,-1 0 1,0-1-1,0 1 1,0 0-1,1 0 1,-2 0-1,-3 0 188,0-1-1,0 1 0,0 1 1,0-1-1,1 1 0,-10 2 1,6 1-93,1 1 0,1-1 0,-1 1 1,0 1-1,1-1 0,0 1 1,1 0-1,-1 0 0,1 1 1,0 0-1,-6 12 0,5-11-26,2 1 1,-1 0-1,1 1 0,0-1 0,1 1 0,0-1 0,1 1 1,0 0-1,-1 13 0,3-23-145,1 1 0,-1 0 0,0 0 0,0-1 0,1 1 0,-1 0 0,1 0 0,-1-1 0,1 1 0,-1-1 0,1 1 0,-1 0 0,1-1 0,0 1 0,-1-1 0,1 1 0,0-1 0,-1 0 0,1 1 0,0-1 0,0 0 0,-1 1 0,1-1 0,0 0 0,0 0 0,-1 0 0,1 0 0,0 1 0,0-1 0,0 0 0,-1-1 0,1 1 0,0 0 0,0 0 0,0 0 0,-1 0 0,1-1 0,1 1 0,36-11 80,-16 0-264,-1 0 0,24-19-1,-31 19 51,1 1 1,0 1-1,1 0 0,-1 1 1,1 1-1,19-6 0,-35 13 133,1 0 1,-1 0-1,1 0 0,-1 0 1,0-1-1,1 1 0,-1 0 1,1 0-1,-1 0 0,1 0 1,-1 0-1,1 1 0,-1-1 1,0 0-1,1 0 0,-1 0 1,1 0-1,-1 0 0,1 0 1,-1 1-1,0-1 0,1 0 1,-1 0-1,0 1 0,1-1 0,-1 0 1,0 1-1,1-1 0,-1 0 1,0 1-1,1-1 0,-1 0 1,0 1-1,0-1 0,0 1 1,1-1-1,-1 0 0,0 1 1,-1 24 638,-15 22 461,15-46-728,2-20 385,24-138-2430,-25 157 1578,1 0 0,-1-1 1,0 1-1,1 0 0,-1-1 0,0 1 0,1 0 1,-1 0-1,0-1 0,1 1 0,-1 0 0,1 0 0,-1 0 1,0 0-1,1-1 0,-1 1 0,1 0 0,-1 0 0,1 0 1,-1 0-1,1 0 0,-1 0 0,0 0 0,1 0 1,-1 0-1,1 0 0,-1 1 0,1-1 0,-1 0 0,1 0 1,-1 0-1,0 0 0,1 1 0,23 7-1843,-14-4 239,31-1-6945,-18-3-236</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03.412"/>
    </inkml:context>
    <inkml:brush xml:id="br0">
      <inkml:brushProperty name="width" value="0.025" units="cm"/>
      <inkml:brushProperty name="height" value="0.025" units="cm"/>
    </inkml:brush>
  </inkml:definitions>
  <inkml:trace contextRef="#ctx0" brushRef="#br0">90 23 14061,'0'0'8307,"-5"13"-6738,-12 25-532,2 1 1,2 1-1,2 0 0,1 1 0,2 0 0,-2 47 1,10-88-1037,-1 1 0,1-1 0,0 0 1,0 0-1,0 1 0,0-1 1,0 0-1,0 1 0,0-1 1,0 0-1,0 0 0,0 1 0,0-1 1,0 0-1,0 0 0,0 1 1,0-1-1,0 0 0,1 0 1,-1 1-1,0-1 0,0 0 0,0 0 1,0 1-1,0-1 0,1 0 1,-1 0-1,0 0 0,0 1 1,0-1-1,1 0 0,-1 0 0,0 0 1,0 0-1,0 0 0,1 1 1,-1-1-1,0 0 0,0 0 1,1 0-1,-1 0 0,1 0 0,10-8-126,9-19-350,-16 16 257,0 1 1,0-1-1,-1 0 0,-1 0 1,0 0-1,0-1 0,-1 1 0,-1-23 1,0 34 207,1-1-1,-1 1 1,1-1 0,-1 1 0,0 0 0,1-1 0,-1 1-1,1 0 1,-1-1 0,1 1 0,-1 0 0,1 0 0,-1 0-1,1-1 1,-1 1 0,1 0 0,0 0 0,-1 0-1,1 0 1,-1 0 0,1 0 0,-1 0 0,1 0 0,0 0-1,-1 0 1,1 0 0,-1 1 0,1-1 0,28 4 145,-13-1-55,-9-4-33,1 0 0,-1 0 0,1-1 1,-1 0-1,0 0 0,1-1 0,-1 0 1,-1 0-1,1 0 0,0-1 0,-1 0 0,0-1 1,0 1-1,0-1 0,0 0 0,-1-1 1,8-9-1,-6 7 1,-1 0 0,0 0 0,-1 0 0,1 0 0,-2-1 0,1 0 0,-1 0-1,-1 0 1,0-1 0,0 1 0,-1-1 0,0 1 0,1-15 0,-3 24-48,0-1-1,0 1 0,0-1 0,0 1 1,0 0-1,0-1 0,0 1 1,0-1-1,-1 1 0,1 0 1,0-1-1,0 1 0,0-1 1,0 1-1,-1 0 0,1-1 1,0 1-1,0 0 0,-1-1 1,1 1-1,0 0 0,-1-1 1,1 1-1,0 0 0,-1 0 1,1-1-1,-1 1 0,1 0 0,0 0 1,-1 0-1,1 0 0,-1 0 1,1-1-1,0 1 0,-1 0 1,1 0-1,-1 0 0,1 0 1,-1 0-1,1 0 0,-1 0 1,1 0-1,0 1 0,-1-1 1,1 0-1,-1 0 0,1 0 1,0 0-1,-1 1 0,1-1 1,-1 0-1,1 0 0,0 1 0,-1-1 1,1 0-1,-1 1 0,-22 15-61,8 0 329,1 1 1,1 0 0,-18 30-1,25-38-145,1 0-1,0 1 0,1-1 1,0 1-1,1 0 1,0 0-1,1 0 1,-1 1-1,0 15 1,4-25-115,-1 1 0,0-1 0,1 0 0,-1 0 0,1 0 0,0 0 0,-1 0 0,1 1 0,0-1 1,0 0-1,-1 0 0,1-1 0,0 1 0,0 0 0,0 0 0,0 0 0,0-1 0,0 1 0,0 0 0,1-1 1,-1 1-1,0-1 0,0 1 0,0-1 0,1 0 0,-1 1 0,0-1 0,1 0 0,-1 0 0,0 0 1,0 0-1,1 0 0,-1 0 0,0 0 0,0-1 0,3 0 0,3 1-84,1-1 1,-1 0-1,1-1 0,-1 0 1,11-4-1,33-26-1349,-44 26 897,1 0-1,0 0 1,0 1 0,0 0 0,1 1 0,0 0 0,13-4 0,-21 9 524,-1 0-1,1-1 1,0 1-1,-1 0 1,1 0-1,-1 0 1,1 0-1,-1 0 1,0 0-1,1 0 1,-1 0-1,0 0 1,1 0-1,-1 0 1,0 0-1,0 0 1,0 0-1,0 0 1,0 0-1,0 0 1,-1 2-1,1 35 851,0-30-613,0-5-135,0 0 1,0 0-1,0 0 1,0 0-1,1 0 1,-1 0-1,1 0 0,0 0 1,-1 0-1,2 0 1,-1 0-1,3 5 1,-3-7-73,0 0 0,1-1 1,-1 1-1,0 0 0,1 0 1,-1-1-1,1 1 0,-1-1 1,1 1-1,0-1 0,-1 0 1,1 0-1,-1 1 0,1-1 1,0 0-1,-1 0 1,1-1-1,-1 1 0,1 0 1,0 0-1,-1-1 0,1 1 1,-1-1-1,1 1 0,-1-1 1,1 0-1,-1 0 0,2-1 1,5-2 1,0-1 1,0 0 0,0-1-1,-1 0 1,0 0 0,0 0-1,6-9 1,-7 8-439,1 0 1,0 1-1,0-1 0,1 1 1,-1 1-1,1-1 0,10-3 1,-17 9 357,-1 0 0,1 1 0,0-1 0,-1 1 0,1 0 0,0-1 1,-1 1-1,1 0 0,-1-1 0,1 1 0,-1 0 0,1-1 0,-1 1 1,0 0-1,1 0 0,-1 0 0,0-1 0,0 1 0,1 0 0,-1 0 1,0 0-1,0 0 0,0 0 0,0-1 0,0 1 0,0 0 0,0 0 1,-1 0-1,1 0 0,-1 1 0,0 35 571,-2-10-181,-11 185 2400,15-196-2773,-2-1 0,0 1 0,-1 0 0,0-1 0,-8 27 0,9-38 104,-1-1-1,1 1 1,-1 0-1,1-1 1,-1 0-1,0 1 0,-1-1 1,1 0-1,-1 0 1,1 0-1,-1 0 1,0 0-1,0-1 1,0 0-1,0 1 1,0-1-1,-1 0 1,1 0-1,-1-1 1,1 1-1,-1-1 0,0 0 1,1 0-1,-1 0 1,0 0-1,0 0 1,0-1-1,-6 0 1,8 0-24,1 0 1,-1 0 0,0 0 0,1-1-1,-1 1 1,0-1 0,1 1 0,-1-1-1,1 1 1,-1-1 0,1 0-1,-1 0 1,1 0 0,-1 0 0,1 0-1,0 0 1,0 0 0,-1 0 0,1-1-1,0 1 1,-1-2 0,0-1-21,0 0 0,-1 0 0,2 0 0,-1-1 0,1 1 0,-1-1 0,0-7 1,0-4-143,1 1-1,0-1 1,3-27 0,-1 36 99,0 1-1,1 0 1,-1 0-1,1 0 1,1 1-1,-1-1 0,1 0 1,0 1-1,0 0 1,1-1-1,-1 1 0,1 1 1,0-1-1,5-4 1,8-6-1627,1 0 0,29-18 0,-18 14-3645,9-9-8471</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05.281"/>
    </inkml:context>
    <inkml:brush xml:id="br0">
      <inkml:brushProperty name="width" value="0.025" units="cm"/>
      <inkml:brushProperty name="height" value="0.025" units="cm"/>
    </inkml:brush>
  </inkml:definitions>
  <inkml:trace contextRef="#ctx0" brushRef="#br0">98 17 17168,'-5'13'2461,"-32"83"1348,23-56-3250,3 0-1,0 1 1,-8 79-1,19-119-540,0-1-1,0 1 1,0 0-1,-1 0 1,1 0-1,0-1 1,0 1-1,0 0 1,0 0 0,1 0-1,-1 0 1,0-1-1,0 1 1,0 0-1,1 0 1,-1-1-1,0 1 1,1 0-1,-1 0 1,1-1-1,-1 1 1,1 0-1,11-8 278,11-29-80,-16 18-187,-1 0-1,0-1 0,-2 0 1,0 1-1,-1-1 0,-1-1 1,-1-33-1,1 62 13,0-1 1,0 0-1,0 0 1,1 0-1,0 0 1,1-1-1,0 1 0,0-1 1,0 0-1,1 0 1,0-1-1,1 1 0,6 5 1,-9-9 9,1 0 0,0-1 0,-1 0 0,1 0 1,0 0-1,1 0 0,-1 0 0,0-1 0,0 0 0,1 0 1,-1 0-1,0-1 0,1 1 0,-1-1 0,1 0 0,8-1 0,-6 0 29,0-1-1,0 0 0,0-1 0,0 1 0,-1-1 0,1 0 0,-1-1 0,1 0 1,8-7-1,-3 2-17,-1-1 0,-1-1 1,0 1-1,0-1 1,-1-1-1,-1 0 0,0 0 1,0-1-1,9-23 0,-13 27 1,-1 1 0,0-1-1,-1 0 1,0 0 0,-1 0-1,1 0 1,-2-1-1,1 1 1,-1 0 0,-2-10-1,2 19-63,0-1 1,0 1-1,-1-1 0,1 0 0,0 1 0,0 0 0,-1-1 0,1 1 0,0-1 0,-1 1 0,1-1 1,-1 1-1,1 0 0,0-1 0,-1 1 0,1 0 0,-1-1 0,1 1 0,-1 0 0,1 0 0,-1-1 1,1 1-1,-1 0 0,1 0 0,-1 0 0,0 0 0,1 0 0,-1 0 0,1 0 0,-1 0 0,1 0 1,-1 0-1,1 0 0,-1 0 0,1 0 0,-1 0 0,0 0 0,1 1 0,-1-1 0,0 0 0,-21 13-64,1 9 257,0 2 0,2 0 0,1 2 0,1-1-1,1 2 1,1 1 0,-11 30 0,24-55-141,0 1 0,1 0 0,-1 0 0,1 0 0,0 1 1,0-1-1,0 0 0,0 0 0,1 1 0,0-1 0,0 6 0,0-8-50,1-1-1,0 0 0,0 1 1,0-1-1,0 0 1,0 0-1,0 1 0,0-1 1,0 0-1,1 0 1,-1 0-1,0 0 0,1-1 1,-1 1-1,0 0 1,1-1-1,-1 1 0,1-1 1,-1 1-1,1-1 1,-1 1-1,1-1 0,0 0 1,-1 0-1,1 0 0,-1 0 1,1 0-1,0 0 1,-1-1-1,1 1 0,1-1 1,9 0-248,0-1 1,-1-1-1,1 0 1,0-1-1,-1 0 0,16-8 1,-17 7-741,1 0 0,-1 1 0,1 0 0,0 1 1,0 0-1,0 0 0,18 0 0,-28 3 775,0 0 0,0 0 0,0 1 0,-1-1 0,1 0 0,0 1 0,0-1 0,-1 0 0,1 1 0,0-1 0,-1 1 0,1-1 0,0 1 1,-1 0-1,1-1 0,-1 1 0,1 0 0,-1-1 0,1 1 0,-1 0 0,1-1 0,-1 1 0,0 0 0,1 0 0,-1 0 0,0-1 0,0 1 0,0 0 0,0 1 0,1-1-84,-1 0 0,0 0 0,0 0 0,0 1 1,1-1-1,-1 0 0,1 0 0,-1 0 0,1-1 0,-1 1 0,1 0 0,-1 0 0,1 0 1,0 0-1,0 0 0,-1-1 0,1 1 0,0 0 0,0 0 0,0-1 0,0 1 0,0-1 1,0 1-1,0-1 0,0 1 0,0-1 0,2 1 0,9-1-4550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05.658"/>
    </inkml:context>
    <inkml:brush xml:id="br0">
      <inkml:brushProperty name="width" value="0.025" units="cm"/>
      <inkml:brushProperty name="height" value="0.025" units="cm"/>
    </inkml:brush>
  </inkml:definitions>
  <inkml:trace contextRef="#ctx0" brushRef="#br0">80 3 2594,'0'0'21979,"-9"-1"-20250,6 0-1624,0 1-1,1-1 0,-1 1 1,0 0-1,0 0 1,1 0-1,-1 1 1,0-1-1,0 0 0,1 1 1,-1 0-1,0 0 1,1 0-1,-1 0 1,1 0-1,-4 2 0,4-1 9,0 1 0,0-1 1,0 1-1,0-1 0,0 1 0,1-1 0,-1 1 0,1 0 0,0 0 0,0 0 0,0 0 0,0 0 0,1 0 0,-1 0 0,1 0 0,-1 0 0,1 0 0,0 0 0,1 4 0,-1-6-95,1-1 0,-1 1 0,1 0 0,0 0 0,-1 0 0,1-1 0,0 1-1,-1 0 1,1-1 0,0 1 0,0-1 0,-1 1 0,1-1 0,0 1 0,0-1 0,0 1 0,0-1 0,0 0 0,0 0 0,0 1 0,0-1-1,0 0 1,0 0 0,0 0 0,-1 0 0,1 0 0,0 0 0,0 0 0,0 0 0,2-1 0,35-4 93,-26 1-140,0 0 0,0-1-1,15-10 1,-19 11-150,-1 0 0,1 0 0,0 0 0,0 1 1,0 0-1,1 1 0,-1 0 0,1 0 0,9-1 1,-17 7 200,0 0 1,0 0 0,0 0 0,0-1 0,-1 1 0,0 0 0,0 0 0,0 0 0,-1 8 0,0-2 45,1 20 492,0-29-548,1-1-1,-1 1 1,1 0 0,-1-1 0,1 1 0,0-1 0,-1 1 0,1-1-1,0 1 1,-1-1 0,1 1 0,0-1 0,0 1 0,-1-1-1,1 0 1,0 0 0,0 1 0,0-1 0,0 0 0,-1 0-1,1 0 1,0 0 0,0 0 0,0 0 0,0 0 0,-1 0 0,1 0-1,0 0 1,0-1 0,0 1 0,-1 0 0,1-1 0,1 0-1,8-2-9,-2-1 0,1 0 0,0-1 0,-1 0 0,0 0 0,0-1-1,11-10 1,-14 10-58,1 1 0,0 0-1,0 1 1,0-1 0,1 1-1,-1 0 1,1 1-1,0-1 1,0 1 0,0 1-1,0-1 1,1 1 0,10-1-1,-17 6-3,-1 0-1,0 0 0,0 0 1,0 0-1,0 0 0,-1 0 1,1 0-1,-1 0 0,0 0 1,-1 4-1,-3 1-3019</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06.244"/>
    </inkml:context>
    <inkml:brush xml:id="br0">
      <inkml:brushProperty name="width" value="0.025" units="cm"/>
      <inkml:brushProperty name="height" value="0.025" units="cm"/>
    </inkml:brush>
  </inkml:definitions>
  <inkml:trace contextRef="#ctx0" brushRef="#br0">1 447 6694,'0'0'17297,"3"-11"-14756,4-8-2062,0 1 1,2 0 0,0 1 0,19-28-1,61-71 438,8-15-325,-54 59-677,-59 120-406,-11 6 579,-33 73 14,55-112-85,-1 0 0,2 1 1,0-1-1,1 1 0,0 0 0,0 21 0,3-36-86,0 0 1,0 0 0,0 0 0,0 0 0,0 0 0,0 0 0,1 0 0,-1 0 0,0 0 0,1 0 0,-1 0-1,0 0 1,1-1 0,-1 1 0,1 0 0,0 0 0,-1 0 0,1-1 0,0 1 0,-1 0 0,1 0 0,0-1-1,0 1 1,0-1 0,-1 1 0,1-1 0,0 1 0,0-1 0,0 1 0,0-1 0,0 0 0,0 0 0,0 1-1,0-1 1,0 0 0,0 0 0,0 0 0,0 0 0,0 0 0,0 0 0,0 0 0,0-1 0,2 1 0,1-1-691,1 0 1,-1-1-1,1 1 1,-1-1-1,1 1 1,-1-2-1,0 1 1,0 0-1,4-4 1,24-21-7079</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06.584"/>
    </inkml:context>
    <inkml:brush xml:id="br0">
      <inkml:brushProperty name="width" value="0.025" units="cm"/>
      <inkml:brushProperty name="height" value="0.025" units="cm"/>
    </inkml:brush>
  </inkml:definitions>
  <inkml:trace contextRef="#ctx0" brushRef="#br0">181 1 17072,'0'0'6417,"-8"9"-3967,-4 4-1668,2-4-231,1 1 0,0 0 0,1 0-1,0 0 1,1 1 0,0 1 0,-10 20 0,18-32-554,-1 1-1,0-1 1,0 1-1,1 0 1,-1-1 0,0 1-1,1-1 1,-1 1-1,0-1 1,1 1 0,-1-1-1,1 1 1,-1-1-1,1 1 1,-1-1 0,1 0-1,-1 1 1,1-1-1,-1 0 1,1 0 0,-1 1-1,1-1 1,0 0-1,-1 0 1,1 0 0,-1 1-1,1-1 1,0 0-1,-1 0 1,1 0 0,0 0-1,-1 0 1,1-1-1,0 1 1,0 0-1,34 0-613,-27-1 348,11 1-115,-13-1 205,1 1 0,0-1 0,0 2 0,0-1 0,0 1 0,0 0 0,11 3 0,-16-3 162,0 0 0,-1 0-1,1 1 1,-1-1-1,1 0 1,-1 1-1,1-1 1,-1 1-1,0-1 1,0 1 0,1-1-1,-1 1 1,0 0-1,-1 0 1,1 0-1,0-1 1,0 1-1,-1 0 1,1 0-1,-1 0 1,0 0 0,0 0-1,1 0 1,-1 0-1,0 0 1,-1 0-1,1 0 1,0 0-1,0 0 1,-1 0-1,0 0 1,0 2 0,-1 1 89,0 1 0,0-1 1,-1 0-1,0 1 0,0-1 1,0-1-1,-1 1 0,1 0 1,-1-1-1,0 0 0,-1 0 0,1 0 1,-1 0-1,1-1 0,-1 1 1,0-1-1,-10 4 0,0 0 123,0 0 0,-1-1 0,0 0 0,0-2 0,-18 4 0,29-7-239,1 0-1,0-1 0,-1 1 0,1-1 1,0 0-1,-1 0 0,1 0 1,-7-2-1,10 1-120,-1 1 1,1-1-1,0 0 1,0 0-1,0 0 1,0 0-1,0 0 1,0 0-1,0 0 1,0 0-1,0 0 1,0 0-1,0-1 1,0 1-1,1 0 1,-1 0-1,1-1 1,-1 1-1,1 0 1,-1-1-1,1 1 1,0-1-1,0 1 1,0-1-1,-1 1 1,1-1-1,1 1 1,-1-2-1,2-30-4693,6-5-1729</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06.914"/>
    </inkml:context>
    <inkml:brush xml:id="br0">
      <inkml:brushProperty name="width" value="0.025" units="cm"/>
      <inkml:brushProperty name="height" value="0.025" units="cm"/>
    </inkml:brush>
  </inkml:definitions>
  <inkml:trace contextRef="#ctx0" brushRef="#br0">1 23 12620,'0'0'5765,"49"-19"-3971,-25 15 64,3 4-801,-1 0-737,-1 0-256,1 0-993,-2 0-2658,-4 0-2915</inkml:trace>
  <inkml:trace contextRef="#ctx0" brushRef="#br0" timeOffset="1">257 5 15310,'0'0'3332,"-10"10"-183,-7 6-2052,1 0-1,1 1 0,-15 22 1,24-31-730,1 1 0,-1-1 1,2 1-1,-1 0 0,1 0 0,1 1 0,0-1 1,0 1-1,1 0 0,0 0 0,-1 14 1,3-22-353,0 0 1,0-1-1,1 1 0,-1 0 1,0-1-1,0 1 1,1 0-1,-1-1 1,1 1-1,0-1 1,-1 1-1,1-1 1,0 1-1,0-1 1,0 1-1,0-1 1,0 0-1,0 0 1,0 0-1,1 1 1,-1-1-1,0 0 0,1 0 1,-1-1-1,1 1 1,-1 0-1,1 0 1,-1-1-1,1 1 1,-1-1-1,1 1 1,0-1-1,-1 0 1,1 1-1,0-1 1,-1 0-1,1 0 1,0 0-1,-1-1 0,1 1 1,0 0-1,1-1 1,4 0 17,-1 0-1,1-1 1,-1 1 0,0-1 0,0-1-1,0 1 1,0-1 0,0 0 0,10-8 0,-8 6-78,-2-2 0,1 1 0,-1-1 1,0 0-1,0 0 0,-1 0 0,0-1 1,0 0-1,-1 0 0,0 0 0,0-1 1,-1 1-1,0-1 0,-1 0 0,0 0 1,0 0-1,-1 0 0,0 0 0,-1 0 1,0-15-1,-1 22-152,1 1 0,-1-1 0,1 1 0,-1 0 0,1-1 0,-1 1 0,0 0 0,1 0 0,-1 0 0,0-1 0,0 1 0,0 0 0,0 0 0,0 0 0,0 0 0,0 1 0,-1-1 1,1 0-1,0 0 0,0 1 0,-1-1 0,1 1 0,0-1 0,-1 1 0,1-1 0,-3 1 0,-40-1-10085,40 1 8297,-10 1-9241</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07.701"/>
    </inkml:context>
    <inkml:brush xml:id="br0">
      <inkml:brushProperty name="width" value="0.025" units="cm"/>
      <inkml:brushProperty name="height" value="0.025" units="cm"/>
    </inkml:brush>
  </inkml:definitions>
  <inkml:trace contextRef="#ctx0" brushRef="#br0">240 56 17232,'0'0'6054,"1"-8"-2979,3-25-1180,-4 32-1842,0 0-1,0 1 1,0-1-1,0 1 1,0-1-1,-1 1 1,1-1-1,0 0 1,0 1-1,0-1 1,-1 1-1,1-1 1,0 1 0,0-1-1,-1 1 1,1-1-1,0 1 1,-1-1-1,1 1 1,-1 0-1,1-1 1,-1 1-1,1 0 1,-1-1-1,1 1 1,-1 0-1,1-1 1,-1 1-1,1 0 1,-1 0 0,1 0-1,-1-1 1,1 1-1,-1 0 1,0 0-1,1 0 1,-1 0-1,1 0 1,-1 0-1,1 0 1,-1 0-1,0 0 1,1 1-1,-1-1 1,0 0 0,-26 8 119,11-1-24,0 2 0,1 0 0,0 0 0,0 2-1,1-1 1,1 2 0,0 0 0,0 1 0,1 0 0,1 0-1,0 1 1,-15 27 0,25-38-148,-1 1 0,1-1 0,0 0 0,0 1 0,0-1 0,1 0 0,-1 1 0,1-1 0,0 1 0,0-1 0,0 1 0,0-1 0,1 5 0,0-6 0,0 0 0,-1-1 0,1 1 0,0-1 0,0 1 0,0-1 0,0 1 0,1-1 0,-1 0 0,0 1 0,1-1 0,-1 0 0,0 0 0,1 0 0,-1 0 0,1 0 0,0 0 0,-1-1 0,1 1 0,0 0 0,-1-1 0,1 1 0,0-1 0,0 0 0,-1 0 0,4 1 0,21 0-616,-1 0-1,1-1 1,0-2 0,-1-1-1,27-6 1,123-40-5044,-167 47 4151,7-4-728,-8-1-3947,-6 2-1305</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08.029"/>
    </inkml:context>
    <inkml:brush xml:id="br0">
      <inkml:brushProperty name="width" value="0.025" units="cm"/>
      <inkml:brushProperty name="height" value="0.025" units="cm"/>
    </inkml:brush>
  </inkml:definitions>
  <inkml:trace contextRef="#ctx0" brushRef="#br0">1 33 17328,'0'0'9962,"73"0"-8969,-22-5-289,7-4-223,3 1-321,-3 3-160,-11 1-544,-9 3-1827,-16 1-2113</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08.419"/>
    </inkml:context>
    <inkml:brush xml:id="br0">
      <inkml:brushProperty name="width" value="0.025" units="cm"/>
      <inkml:brushProperty name="height" value="0.025" units="cm"/>
    </inkml:brush>
  </inkml:definitions>
  <inkml:trace contextRef="#ctx0" brushRef="#br0">1 117 18321,'0'0'4100,"73"-13"-1665,-19 0-1507,6-4-479,5 1-33,-2-2-416,-3 0-3107,-12-3-4932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38.782"/>
    </inkml:context>
    <inkml:brush xml:id="br0">
      <inkml:brushProperty name="width" value="0.025" units="cm"/>
      <inkml:brushProperty name="height" value="0.025" units="cm"/>
    </inkml:brush>
  </inkml:definitions>
  <inkml:trace contextRef="#ctx0" brushRef="#br0">146 1 12876,'0'0'6502,"-8"11"-4665,-5 8-1248,1 0-1,1 1 1,1 0 0,1 1 0,0 0 0,2 0 0,1 1-1,0 0 1,-4 42 0,9-58-527,0 0-1,1 0 1,0 0 0,1 0-1,-1 0 1,1-1 0,0 1-1,1 0 1,-1 0 0,1-1-1,0 1 1,3 5-1,-2-8-61,-1 0-1,1 0 0,0 0 0,0 0 0,0 0 0,0-1 0,0 1 0,1-1 1,-1 0-1,1 0 0,-1 0 0,1-1 0,0 1 0,-1-1 0,1 0 0,0 0 0,0 0 1,7 0-1,27 2-1281,0-1 0,43-3 0,-12-1-1268,-69 3 2644,-1 1 0,1-1 0,-1 0 0,1 0 0,-1 1 0,0-1 0,0 0-1,1 0 1,-1 0 0,0 0 0,0 0 0,0 0 0,0 0 0,-1 0 0,1 0 0,-1 0 0,-22 11 853,-1-1 1,0-2-1,-1 0 1,0-2-1,0-1 1,0-1-1,-1-1 1,0-1 0,-49-2-1,75-1-1001,0 1 0,-1-1 0,1 0 0,0 0 0,0 0 0,0 0 0,0 0 0,0 0 0,-1 0 0,1-1 0,0 1 0,0 0 0,0-1-1,0 1 1,0 0 0,0-1 0,0 1 0,0-1 0,0 0 0,0 1 0,0-1 0,0 0 0,0 0 0,1 1 0,-1-1 0,0 0 0,0 0 0,1 0 0,-1 0 0,0-2 0,1 2-206,0-1 0,1 1 0,-1 0 1,1 0-1,-1-1 0,1 1 0,-1 0 1,1 0-1,0 0 0,0 0 0,0 0 1,-1 0-1,1 0 0,0 0 0,0 0 0,0 0 1,1 0-1,-1 0 0,0 1 0,0-1 1,0 1-1,0-1 0,1 0 0,-1 1 1,3-1-1,64-18-10593,-26 11 1895</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10.760"/>
    </inkml:context>
    <inkml:brush xml:id="br0">
      <inkml:brushProperty name="width" value="0.025" units="cm"/>
      <inkml:brushProperty name="height" value="0.025" units="cm"/>
    </inkml:brush>
  </inkml:definitions>
  <inkml:trace contextRef="#ctx0" brushRef="#br0">1 11 14574,'0'0'9609,"57"26"-9289,-4-26-128,5-7-96,3 3-31,-1-1-33,1 0-769,-8 1-1505,-4-1-1762,-9-2-3876</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11.120"/>
    </inkml:context>
    <inkml:brush xml:id="br0">
      <inkml:brushProperty name="width" value="0.025" units="cm"/>
      <inkml:brushProperty name="height" value="0.025" units="cm"/>
    </inkml:brush>
  </inkml:definitions>
  <inkml:trace contextRef="#ctx0" brushRef="#br0">58 4 16207,'0'0'6946,"13"-1"-6188,12-1-608,0 1 1,0 1 0,0 1-1,38 8 1,-58-8-160,0 0-1,0 0 1,0 1-1,-1-1 1,1 1-1,0 0 1,-1 1-1,0-1 1,1 1-1,-1 0 1,0 0-1,-1 0 1,1 0-1,5 7 0,-8-7-1,1 0 0,-1 1 0,0-1 1,1 1-1,-1-1 0,-1 1 0,1-1 0,-1 1 0,1 0 0,-1-1 0,0 1 0,0 0 0,-1-1 0,1 1 0,-1 0 0,1-1 0,-1 1 0,-1-1 0,1 1 0,0-1 0,-1 1 0,1-1 0,-4 4 0,-8 14 48,-1 0 0,-2-1 1,0-1-1,-1 0 0,-1-1 1,0-1-1,-37 26 1,-44 44-1176,78-64-2054,8-8-2621</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16.944"/>
    </inkml:context>
    <inkml:brush xml:id="br0">
      <inkml:brushProperty name="width" value="0.025" units="cm"/>
      <inkml:brushProperty name="height" value="0.025" units="cm"/>
    </inkml:brush>
  </inkml:definitions>
  <inkml:trace contextRef="#ctx0" brushRef="#br0">1 1 13068,'0'0'4901,"1"13"-3780,8 3 32,3 3-256,1 5-224,3 0 127,0-1-351,0-4-161,0-5 96,3-5-223,2-8-33,2-1-256,-4-6-673,2-12-705,-3-2-1440,-1-4-1955,-8 1-3459</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17.317"/>
    </inkml:context>
    <inkml:brush xml:id="br0">
      <inkml:brushProperty name="width" value="0.025" units="cm"/>
      <inkml:brushProperty name="height" value="0.025" units="cm"/>
    </inkml:brush>
  </inkml:definitions>
  <inkml:trace contextRef="#ctx0" brushRef="#br0">133 0 7271,'0'0'10121,"-25"53"-7910,14-27-97,-5 4-865,1 2-288,2 0-129,1 2-223,0 0-353,3-3-192,1-1-32,4 1-64,1-2-1121,3-1-1057,-3-1-1249,3-4-1730,-2-5-2338</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18.035"/>
    </inkml:context>
    <inkml:brush xml:id="br0">
      <inkml:brushProperty name="width" value="0.025" units="cm"/>
      <inkml:brushProperty name="height" value="0.025" units="cm"/>
    </inkml:brush>
  </inkml:definitions>
  <inkml:trace contextRef="#ctx0" brushRef="#br0">112 117 10025,'0'0'12151,"-9"2"-11836,5-1-275,0 0 0,1 0 1,-1 0-1,0 1 0,0 0 0,1 0 1,-1 0-1,1 0 0,0 0 1,0 1-1,-1-1 0,-4 7 0,3-2 149,0 0-1,0 0 0,1 0 1,0 1-1,0 0 0,-3 13 0,6-20-154,-12 42 1001,12-40-963,0 0 0,1-1 0,-1 1 0,1 0 1,-1 0-1,1-1 0,0 1 0,0 0 1,0 0-1,1-1 0,-1 1 0,2 5 1,0-7-59,-1-1 0,0 0 0,1 0 0,-1 0 0,1 1 0,-1-1 1,1-1-1,-1 1 0,0 0 0,1 0 0,-1 0 0,1-1 1,-1 1-1,0-1 0,1 1 0,-1-1 0,0 0 0,1 1 0,0-2 1,7-5 19,0 1 0,0-2 0,0 1 0,-1-1 1,0-1-1,-1 1 0,10-16 0,40-71 136,-53 86-107,0 0 1,0 0-1,0 0 0,-2-1 1,1 1-1,-1-1 1,0 0-1,0-15 1,-2 25-52,0 0-1,0-1 1,0 1 0,0 0 0,0 0-1,0 0 1,0-1 0,0 1 0,0 0-1,0 0 1,0 0 0,0 0 0,0-1 0,0 1-1,0 0 1,-1 0 0,1 0 0,0 0-1,0-1 1,0 1 0,0 0 0,0 0-1,-1 0 1,1 0 0,0 0 0,0 0-1,0 0 1,0-1 0,-1 1 0,1 0 0,0 0-1,0 0 1,0 0 0,-1 0 0,1 0-1,0 0 1,0 0 0,0 0 0,-1 0-1,1 0 1,0 0 0,0 0 0,0 0-1,-1 0 1,1 0 0,0 0 0,0 1 0,0-1-1,0 0 1,-1 0 0,1 0 0,0 0-1,0 0 1,0 0 0,0 0 0,-1 1-1,1-1 1,0 0 0,0 0 0,0 0-1,0 0 1,0 1 0,0-1 0,0 0 0,0 0-1,-1 1 1,-10 10-15,3 3 19,1 0 1,0 0-1,1 1 1,0-1 0,1 1-1,1 1 1,0-1-1,-2 20 1,6-35-16,0 0-1,0 1 1,0-1-1,0 1 1,0-1-1,0 0 1,0 1-1,-1-1 1,1 1-1,0-1 1,1 1-1,-1-1 1,0 0-1,0 1 1,0-1-1,0 1 0,0-1 1,0 0-1,0 1 1,1-1-1,-1 0 1,0 1-1,0-1 1,0 0-1,1 1 1,-1-1-1,0 0 1,1 1-1,-1-1 1,0 0-1,1 0 1,-1 1-1,0-1 1,1 0-1,-1 0 1,0 0-1,1 1 1,-1-1-1,1 0 1,-1 0-1,0 0 1,1 0-1,-1 0 1,1 0-1,-1 0 1,0 0-1,1 0 1,-1 0-1,1 0 1,-1 0-1,0 0 1,1 0-1,-1 0 1,1-1-1,-1 1 1,0 0-1,1 0 1,-1 0-1,0-1 1,1 1-1,-1 0 1,0 0-1,1-1 1,-1 1-1,0 0 1,1-1-1,23-18 90,-7-1-74,0-1 0,15-24 0,-18 23-120,1 2 1,24-26 0,-38 70-639,-19 44 777,12-52 123,2 0 0,0 1 0,-3 26 0,7-43-149,0 0-1,-1 1 0,1-1 0,0 1 0,0-1 0,0 1 0,0-1 0,0 0 0,0 1 0,0-1 0,0 1 0,0-1 0,0 1 0,0-1 0,1 0 0,-1 1 0,0-1 0,0 1 0,0-1 0,0 0 0,1 1 0,-1-1 0,0 0 0,0 1 0,1-1 0,-1 0 0,0 1 0,1-1 0,-1 0 0,0 0 0,1 1 0,-1-1 0,0 0 0,1 0 0,-1 0 0,1 0 0,-1 1 0,0-1 0,1 0 0,-1 0 0,1 0 0,21-9 179,17-22-22,-25 17-302,1-1 0,-2-1-1,0 0 1,-1 0 0,0-1 0,17-37-1,-28 53 37,-10 16-417,-7 12 520,-33 54 218,45-73-55,0 0-1,1 0 1,-1 0-1,2 0 1,-1 0-1,1 1 1,1-1-1,-1 12 1,2-20-160,0 0 0,1 0 0,-1 1 0,0-1 0,1 0 0,-1 0 0,1 1 0,-1-1 0,1 0 0,-1 0 0,0 0 0,1 0 1,-1 0-1,1 0 0,-1 0 0,1 0 0,-1 1 0,1-2 0,-1 1 0,1 0 0,-1 0 0,0 0 0,1 0 0,-1 0 0,1 0 0,-1 0 0,1-1 0,-1 1 0,0 0 0,1 0 0,-1-1 0,1 1 0,-1 0 1,0 0-1,1-1 0,17-9 75,36-32-211,-45 33-118,1 0-1,-1 1 1,2 0 0,-1 1 0,1 0-1,0 1 1,22-9 0,-32 15 242,-1 0 0,0 0 1,0 0-1,1 0 0,-1 0 0,0 0 1,0-1-1,0 1 0,1 0 0,-1 0 1,0 1-1,0-1 0,1 0 0,-1 0 0,0 0 1,0 0-1,1 0 0,-1 0 0,0 0 1,0 0-1,0 0 0,1 0 0,-1 1 1,0-1-1,0 0 0,0 0 0,1 0 1,-1 0-1,0 0 0,0 1 0,0-1 1,0 0-1,0 0 0,1 0 0,-1 1 1,0-1-1,0 0 0,0 0 0,0 1 1,0-1-1,0 0 0,0 0 0,0 1 1,0-1-1,0 0 0,0 0 0,0 1 1,-3 17 62,-12 17 351,-20 23 516,35-58-549,0-36 645,0 28-1103,0-3-189,0 3-8044</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19.222"/>
    </inkml:context>
    <inkml:brush xml:id="br0">
      <inkml:brushProperty name="width" value="0.025" units="cm"/>
      <inkml:brushProperty name="height" value="0.025" units="cm"/>
    </inkml:brush>
  </inkml:definitions>
  <inkml:trace contextRef="#ctx0" brushRef="#br0">145 186 7271,'0'0'7586,"3"-9"-5798,14-27-582,14-28 1442,-29 58-1781,0 1-1,0 0 1,0-1 0,-1 0-1,0 1 1,0-1 0,0 0-1,-1-11 1,0 16-775,-1 0 0,1 1 0,-1-1 1,0 0-1,0 0 0,1 0 0,-1 0 0,0 0 1,0 1-1,0-1 0,0 0 0,0 1 0,1-1 1,-1 1-1,-1-1 0,1 1 0,0-1 0,0 1 1,0 0-1,0-1 0,0 1 0,0 0 1,0 0-1,0 0 0,-1 0 0,1 0 0,0 0 1,0 0-1,0 0 0,0 0 0,0 1 0,0-1 1,0 0-1,0 1 0,-2 0 0,-40 16 427,29-6-473,0 1-1,0 1 1,2 1-1,-18 22 1,25-29-46,0 0 1,0 0 0,0 1-1,1-1 1,0 1-1,1 0 1,0 1 0,0-1-1,1 0 1,0 1-1,-2 14 1,5-23-3,-1 1 0,0-1 0,0 0 0,1 1 0,-1-1 0,0 0 0,1 1 1,-1-1-1,0 0 0,1 1 0,-1-1 0,0 0 0,1 0 0,-1 1 0,1-1 0,-1 0 0,1 0 0,-1 0 0,0 0 0,1 0 0,-1 1 1,1-1-1,-1 0 0,1 0 0,-1 0 0,1 0 0,-1 0 0,0 0 0,1-1 0,-1 1 0,1 0 0,-1 0 0,1 0 0,-1 0 0,1 0 0,-1-1 1,0 1-1,1 0 0,0-1 0,20-8 26,-3-3-99,-1-1 1,0-1-1,25-27 1,-24 24-146,0 0 1,31-23 0,-49 40 214,1-1 0,-1 1 1,1-1-1,0 1 0,-1-1 0,1 1 1,0 0-1,-1-1 0,1 1 0,0 0 1,0-1-1,-1 1 0,1 0 0,0 0 1,0 0-1,-1 0 0,1 0 0,0 0 0,0 0 1,0 0-1,-1 0 0,1 0 0,0 0 1,0 0-1,-1 0 0,1 1 0,0-1 1,0 0-1,-1 1 0,1-1 0,0 0 0,-1 1 1,1-1-1,0 1 0,-1-1 0,1 1 1,-1-1-1,1 1 0,-1 0 0,1-1 1,-1 1-1,1 0 0,-1-1 0,0 1 0,1 0 1,-1 0-1,0-1 0,1 1 0,-1 0 1,0 0-1,0-1 0,0 1 0,0 0 1,0 0-1,0 0 0,0 1 0,0 59-356,-1-44 316,-7 91 114,31-147 86,-18 30-160,0-1 1,-1 0-1,0-1 0,-1 1 1,0-1-1,0 1 0,-1-1 0,0-20 1,-2 30-55,0 4 34,0 1 0,0-1 0,0 1 0,1-1 0,-1 1 0,1-1 0,-1 1 1,3 3-1,0-5 26,0 0-1,1-1 1,-1 0 0,0 0 0,1 0 0,-1 0 0,1-1 0,0 1 0,-1-1 0,1 0 0,-1 0 0,1 0 0,0-1 0,-1 1 0,7-2 0,1 0 20,-1-1 1,1 0-1,19-9 1,-1-2 15,-6 3-6,0 0 1,0-1-1,-1-2 0,-1 0 0,21-18 0,-43 32-29,1 0-1,0 0 0,0 0 0,-1 0 1,1 0-1,0 0 0,-1 0 0,1 0 1,0 0-1,-1 0 0,1 0 1,0 0-1,-1 0 0,1 0 0,0 0 1,0 0-1,-1 0 0,1 0 1,0 0-1,-1-1 0,1 1 0,0 0 1,0 0-1,-1 0 0,1 0 1,0-1-1,0 1 0,-1 0 0,1 0 1,0-1-1,0 1 0,0 0 0,-1 0 1,1-1-1,0 1 0,0 0 1,0-1-1,0 1 0,0 0 0,0 0 1,0-1-1,0 1 0,0 0 1,-1-1-1,1 1 0,0 0 0,1-1 1,-1 1-1,0 0 0,0-1 0,0 1 1,0 0-1,0 0 0,0-1 1,0 1-1,0 0 0,0-1 0,1 1 1,-1 0-1,0 0 0,0-1 1,0 1-1,1 0 0,-1 0 0,0-1 1,0 1-1,1 0 0,-1 0 1,1 0-1,-26 1-64,15 1 118,1 1-1,0 1 1,0 0-1,0 0 1,0 1-1,1 0 1,-1 0 0,1 1-1,-10 10 1,15-14-32,0 1-1,0-1 1,0 1 0,0 0 0,0 0 0,0 0-1,1 1 1,-1-1 0,1 0 0,0 1 0,0 0-1,1-1 1,-1 1 0,1 0 0,0 0-1,0 0 1,0 0 0,0 0 0,1 0 0,-1 0-1,1 1 1,0-1 0,0 0 0,2 7 0,-1-9-35,1 0 1,-1 1 0,1-1-1,0 0 1,0 0 0,0 0 0,0 0-1,0-1 1,0 1 0,0 0-1,1-1 1,-1 1 0,1-1-1,-1 0 1,1 0 0,-1 0 0,1 0-1,0 0 1,-1-1 0,6 1-1,58 4-1264,-64-5 1193,43-1-3814,0-6-4308</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20.430"/>
    </inkml:context>
    <inkml:brush xml:id="br0">
      <inkml:brushProperty name="width" value="0.025" units="cm"/>
      <inkml:brushProperty name="height" value="0.025" units="cm"/>
    </inkml:brush>
  </inkml:definitions>
  <inkml:trace contextRef="#ctx0" brushRef="#br0">1 64 12364,'0'0'12972,"2"11"-12091,10 139 411,-12-148-1266,0-1 1,0 0 0,0 1-1,0-1 1,0 0 0,0 0 0,0 1-1,1-1 1,-1 0 0,1 1-1,-1-1 1,1 0 0,-1 0-1,1 0 1,0 0 0,-1 1-1,1-1 1,0 0 0,0 0-1,0 0 1,0-1 0,0 1 0,0 0-1,0 0 1,0 0 0,0-1-1,0 1 1,2 0 0,0-1 22,-1 0 0,0 0 0,0-1 1,0 1-1,1-1 0,-1 1 0,0-1 1,0 0-1,0 0 0,0 0 0,0 0 1,0 0-1,0 0 0,-1 0 0,3-2 1,9-8 125,-1 0 0,-1-1 1,15-19-1,48-73 7,-74 104-179,0 1-1,0-1 1,0 0 0,0 0 0,1 0 0,-1 1 0,0-1 0,0 0 0,0 0 0,0 0 0,0 0-1,0 1 1,0-1 0,0 0 0,1 0 0,-1 0 0,0 0 0,0 0 0,0 1 0,0-1-1,0 0 1,1 0 0,-1 0 0,0 0 0,0 0 0,0 0 0,0 0 0,1 0 0,-1 0 0,0 0-1,0 0 1,0 1 0,1-1 0,-1 0 0,0 0 0,0-1 0,0 1 0,1 0 0,-1 0-1,0 0 1,0 0 0,0 0 0,0 0 0,1 0 0,-1 0 0,0 0 0,0 0 0,0 0 0,0 0-1,1-1 1,-1 1 0,0 0 0,0 0 0,0 0 0,0 0 0,0 0 0,1-1 0,-1 1-1,0 0 1,0 0 0,0 0 0,0 0 0,0-1 0,0 1 0,0 0 0,0 0 0,0 0-1,0-1 1,3 27 214,-7 34 45,1-47-246,-7 65 21,10-78-36,0 0 0,0 1 0,0-1 1,0 0-1,0 0 0,0 1 0,0-1 0,1 0 0,-1 0 1,0 0-1,0 1 0,0-1 0,1 0 0,-1 0 0,0 0 0,0 0 1,0 1-1,1-1 0,-1 0 0,0 0 0,0 0 0,1 0 0,-1 0 1,0 0-1,0 0 0,1 0 0,-1 0 0,0 0 0,0 0 1,1 0-1,-1 0 0,0 0 0,1 0 0,-1 0 0,0 0 0,0 0 1,1 0-1,-1 0 0,0 0 0,0 0 0,1 0 0,-1-1 0,0 1 1,0 0-1,0 0 0,1 0 0,-1 0 0,0-1 0,0 1 1,0 0-1,0 0 0,1 0 0,-1-1 0,0 1 0,0 0 0,0 0 1,0-1-1,15-12 114,19-27-34,42-65 0,-56 77-89,-20 28-2,0-1 0,0 1-1,0-1 1,0 1 0,0 0-1,0-1 1,0 1 0,0 0-1,0-1 1,1 1 0,-1 0-1,0-1 1,0 1 0,0 0-1,1 0 1,-1-1-1,0 1 1,0 0 0,1 0-1,-1-1 1,0 1 0,1 0-1,-1 0 1,0 0 0,0-1-1,1 1 1,-1 0 0,0 0-1,1 0 1,-1 0 0,1 0-1,-1 0 1,0 0 0,1 0-1,-1 0 1,0 0 0,1 0-1,-1 0 1,0 0-1,1 0 1,-1 0 0,1 0-1,0 19-155,-10 27 137,6-38 40,-2 8 82,1-1 0,0 1-1,1 0 1,-2 25 0,5-41-82,0 1 0,0-1 1,0 1-1,0-1 0,0 1 1,0 0-1,1-1 0,-1 1 1,0-1-1,0 1 0,0-1 0,1 1 1,-1-1-1,0 1 0,1-1 1,-1 1-1,0-1 0,1 0 1,-1 1-1,0-1 0,1 1 1,-1-1-1,1 0 0,-1 1 0,1-1 1,-1 0-1,1 0 0,-1 1 1,1-1-1,-1 0 0,1 0 1,-1 0-1,1 0 0,-1 1 0,1-1 1,0 0-1,-1 0 0,1 0 1,-1 0-1,1 0 0,-1-1 1,1 1-1,-1 0 0,1 0 0,0 0 1,-1 0-1,1-1 0,-1 1 1,1 0-1,-1 0 0,1-1 1,-1 1-1,0 0 0,1-1 0,-1 1 1,1-1-1,0 0 0,30-21 311,-8-2-260,-1-1 1,-1-1-1,-1-1 1,-1-1-1,-1-1 1,14-32 0,-52 125-202,2-23 172,11-26 38,0-1 0,1 1 1,1 0-1,0 1 0,1-1 0,1 1 1,-2 18-1,6-34-124,-1 0-1,0 1 1,1-1-1,-1 1 1,1-1 0,-1 0-1,1 1 1,-1-1-1,1 0 1,-1 0-1,1 1 1,-1-1 0,1 0-1,-1 0 1,1 0-1,-1 0 1,1 1 0,-1-1-1,1 0 1,-1 0-1,1 0 1,0 0 0,-1 0-1,1 0 1,-1-1-1,1 1 1,-1 0-1,1 0 1,-1 0 0,1 0-1,-1-1 1,2 1-1,18-8-3233,1-18-6312,-14 9 1282</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20.801"/>
    </inkml:context>
    <inkml:brush xml:id="br0">
      <inkml:brushProperty name="width" value="0.025" units="cm"/>
      <inkml:brushProperty name="height" value="0.025" units="cm"/>
    </inkml:brush>
  </inkml:definitions>
  <inkml:trace contextRef="#ctx0" brushRef="#br0">16 1 17713,'0'0'9064,"-16"6"-22645</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21.234"/>
    </inkml:context>
    <inkml:brush xml:id="br0">
      <inkml:brushProperty name="width" value="0.025" units="cm"/>
      <inkml:brushProperty name="height" value="0.025" units="cm"/>
    </inkml:brush>
  </inkml:definitions>
  <inkml:trace contextRef="#ctx0" brushRef="#br0">146 76 16656,'0'0'5301,"4"-8"-2130,2-1-2056,-4 7-753,1-1 1,-1 0 0,0 0-1,-1 0 1,1 0 0,-1 0-1,1-1 1,-1 1 0,0 0 0,0-1-1,0 1 1,-1-1 0,1-6-1,-1 10-330,-1-1 0,1 0-1,-1 1 1,1-1 0,-1 1 0,1-1-1,-1 1 1,1-1 0,-1 1 0,0 0-1,1-1 1,-1 1 0,0 0 0,1-1-1,-1 1 1,0 0 0,1 0-1,-1 0 1,0 0 0,0 0 0,1 0-1,-1 0 1,0 0 0,0 0 0,1 0-1,-1 0 1,0 0 0,1 0-1,-1 0 1,-1 1 0,-26 5 431,16-1-461,0 0 0,0 2 0,0-1 1,-18 15-1,26-18-5,1 0 0,-1 0 0,0 0 0,1 0 0,0 0 0,0 1 0,0-1 0,0 1 0,0 0 0,1 0 0,0 0 0,-1 0 0,2 0 0,-1 1 0,0-1 0,1 1 0,-1 4 0,2-8-35,1-1 0,-1 1 0,1 0-1,-1-1 1,1 1 0,0 0 0,-1-1-1,1 1 1,0-1 0,-1 1-1,1-1 1,0 1 0,0-1 0,-1 0-1,1 1 1,0-1 0,0 0 0,0 0-1,0 1 1,0-1 0,-1 0 0,1 0-1,0 0 1,0 0 0,0 0 0,1-1-1,35 1-862,-28 0 524,123 0-2671,-131 0 3050,1 0 1,-1 0 0,1 0 0,-1 0 0,1 0 0,-1 0 0,1 1 0,-1-1 0,1 0 0,-1 1 0,1-1 0,-1 1 0,0 0 0,1-1 0,-1 1-1,0 0 1,1 0 0,-1 0 0,0 0 0,0 0 0,0 0 0,0 0 0,0 0 0,0 0 0,0 0 0,0 1 0,-1-1 0,1 0 0,0 1 0,-1-1-1,1 1 1,-1-1 0,1 0 0,-1 1 0,0-1 0,0 1 0,1-1 0,-1 1 0,0-1 0,0 1 0,-1-1 0,1 1 0,-1 2 0,0 1 202,0-1 0,0 0 0,-1 1 0,1-1 0,-1 0 0,0 0 0,0 0 0,-1 0 0,1 0 0,-1 0 0,0-1 1,0 1-1,-6 4 0,-54 33 1220,60-39-1367,0 0-1,-1 0 0,0-1 1,1 1-1,-1-1 1,0 0-1,0 0 1,1 0-1,-1-1 1,0 1-1,0-1 1,0 0-1,0 0 1,0 0-1,0-1 1,-6-1-1,9 2-166,0-1-1,0 0 1,1 1-1,-1-1 1,0 0-1,1 0 1,-1 1-1,1-1 1,-1 0-1,1 0 1,-1 0-1,1 0 1,-1 0-1,1 0 1,0 0-1,0 0 1,-1 0-1,1 0 1,0 0 0,0 0-1,0 0 1,0 0-1,0 0 1,0 0-1,0 0 1,1 0-1,-1 0 1,0 0-1,1 0 1,-1 0-1,0 1 1,1-1-1,-1 0 1,1 0-1,-1 0 1,2-1 0,21-31-6032,22 2-5315,-21 17 1970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21.592"/>
    </inkml:context>
    <inkml:brush xml:id="br0">
      <inkml:brushProperty name="width" value="0.025" units="cm"/>
      <inkml:brushProperty name="height" value="0.025" units="cm"/>
    </inkml:brush>
  </inkml:definitions>
  <inkml:trace contextRef="#ctx0" brushRef="#br0">134 59 4164,'0'0'15679,"3"-9"-12204,8-26-747,-11 34-2664,0 1 0,0-1 0,0 1-1,0-1 1,0 0 0,-1 1 0,1-1 0,0 1 0,0-1 0,-1 1 0,1-1 0,0 0-1,0 1 1,-1-1 0,1 1 0,-1 0 0,1-1 0,0 1 0,-1-1 0,1 1-1,-1 0 1,1-1 0,-1 1 0,1 0 0,-1-1 0,0 1 0,1 0 0,-1 0-1,1-1 1,-1 1 0,1 0 0,-1 0 0,0 0 0,1 0 0,-1 0 0,0 0-1,1 0 1,-1 0 0,1 0 0,-2 0 0,-24 3 851,19 0-838,0 0 0,-1 0 0,1 1-1,0-1 1,1 2 0,-1-1 0,-8 8 0,11-9-49,1-1 1,0 1 0,0 0-1,0 0 1,0 0 0,1 0-1,-1 0 1,1 1 0,0-1-1,0 1 1,0 0-1,0-1 1,1 1 0,-1 0-1,-1 8 1,4-11-45,-1-1 1,0 1-1,1 0 0,-1 0 0,1-1 1,0 1-1,-1 0 0,1-1 0,-1 1 1,1-1-1,0 1 0,-1-1 1,1 1-1,0-1 0,0 1 0,0-1 1,-1 0-1,1 1 0,0-1 1,0 0-1,0 0 0,0 0 0,-1 1 1,1-1-1,0 0 0,0 0 1,0 0-1,1-1 0,36 2-930,-26-2 389,-10 1 513,15 1-747,1 0 0,-1 1 0,27 7-1,-40-8 732,-1 0 0,0 0-1,0 1 1,0-1 0,0 0-1,0 1 1,0 0-1,0 0 1,0 0 0,-1 0-1,5 5 1,-6-6 108,0 1 1,0-1-1,0 1 0,-1-1 1,1 1-1,-1 0 1,1-1-1,-1 1 0,0-1 1,1 1-1,-1 0 1,0-1-1,0 1 0,0 0 1,0-1-1,-1 1 1,1 0-1,0-1 0,-1 1 1,1 0-1,-1-1 1,1 1-1,-1-1 1,0 1-1,-1 2 0,-2 1 343,-1 0 0,1 0 0,-1 0-1,0 0 1,0-1 0,0 1 0,-1-1 0,1 0-1,-1-1 1,0 0 0,0 0 0,-10 4 0,4-3-182,1 0 0,-1 0 0,0-1 0,0-1 1,0 0-1,-15 1 0,27-3-356,0 0 0,-1 0 0,1 0-1,-1 0 1,1 0 0,0 0 0,-1 0 0,1 0-1,-1 0 1,1 0 0,0 0 0,-1 0 0,1 0 0,-1-1-1,1 1 1,0 0 0,-1 0 0,1 0 0,0 0-1,-1-1 1,1 1 0,0 0 0,0-1 0,-1 1 0,1 0-1,0 0 1,0-1 0,-1 1 0,1 0 0,0-1-1,0 1 1,0-1 0,0 1 0,-1 0 0,1-1-1,0 1 1,0 0 0,0-1 0,0 1 0,0-1 0,0 1-1,0 0 1,0-1 0,0 1 0,0-1 0,0 1-1,0 0 1,1-1 0,-1 1 0,0 0 0,0-1 0,0 1-1,0-1 1,1 1 0,-1 0 0,0-1 0,0 1-1,1-1 1,15-19-11150,-5 11 1116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39.125"/>
    </inkml:context>
    <inkml:brush xml:id="br0">
      <inkml:brushProperty name="width" value="0.025" units="cm"/>
      <inkml:brushProperty name="height" value="0.025" units="cm"/>
    </inkml:brush>
  </inkml:definitions>
  <inkml:trace contextRef="#ctx0" brushRef="#br0">232 54 6022,'0'0'13330,"-7"-9"-11072,5 6-2148,0 0 1,0 0 0,-1 0 0,1 0-1,-1 0 1,0 0 0,0 1-1,0-1 1,0 1 0,0 0-1,0 0 1,-1 0 0,1 0-1,-1 1 1,1-1 0,-1 1 0,0 0-1,1 0 1,-1 0 0,0 1-1,0-1 1,0 1 0,1 0-1,-1 0 1,0 0 0,0 1-1,0-1 1,0 1 0,1 0 0,-1 0-1,0 0 1,1 1 0,-4 1-1,-2 1 30,1 1 0,1-1 0,-1 2 0,1-1-1,-1 1 1,2 0 0,-1 1 0,1-1 0,-6 9-1,8-10-69,1 0 1,0 0-1,0 0 0,0 0 0,1 0 0,-1 1 0,1-1 0,1 1 0,-1-1 0,1 1 1,0 0-1,0 0 0,1-1 0,-1 1 0,2 9 0,-1-14-64,0 1 0,1 0 0,-1-1 0,1 1 0,-1-1 0,1 1 0,0-1 0,0 1 0,0-1 1,0 0-1,-1 1 0,2-1 0,-1 0 0,0 0 0,0 0 0,0 0 0,1 0 0,-1 0 0,0 0 0,3 1 0,1 0 12,-1 0 0,1 0-1,-1-1 1,1 0 0,0 0 0,-1 0-1,7 0 1,-2 0 27,0-1 0,1 0 0,-1-1 1,0 0-1,0 0 0,0-1 0,12-4 0,-15 3-43,-1-1 1,1 1-1,-1-1 0,0 0 0,0 0 1,-1 0-1,1-1 0,-1 0 1,0 0-1,0 0 0,-1 0 0,1 0 1,-1-1-1,0 0 0,-1 1 1,1-1-1,-1 0 0,0 0 0,-1-1 1,0 1-1,0 0 0,0 0 1,0-1-1,-1 1 0,0-1 0,-1 1 1,-1-10-1,2 14-90,-1 0 0,1 1 0,-1-1 0,1 1 0,-1-1 1,0 1-1,0-1 0,1 1 0,-1 0 0,0-1 0,0 1 0,0 0 0,-1 0 0,1-1 0,0 1 0,0 0 0,-1 0 0,1 1 1,0-1-1,-1 0 0,1 0 0,-1 1 0,1-1 0,-1 0 0,0 1 0,1 0 0,-1-1 0,1 1 0,-1 0 0,0 0 0,1 0 1,-1 0-1,0 0 0,1 0 0,-1 0 0,0 1 0,1-1 0,-1 1 0,1-1 0,-2 1 0,1 0-68,1-1 0,0 1-1,0-1 1,0 0 0,0 1-1,0 0 1,0-1 0,0 1-1,0 0 1,0-1 0,1 1-1,-1 0 1,0 0 0,0 0-1,1-1 1,-1 1 0,0 0-1,1 0 1,-1 0 0,1 0-1,-1 1 1,1-1 0,-1 0-1,1 0 1,0 0 0,0 0-1,-1 0 1,1 0 0,0 1-1,0-1 1,0 0 0,0 0-1,1 0 1,-1 0 0,0 0-1,0 0 1,1 1 0,-1-1 0,1 0-1,-1 0 1,1 0 0,-1 0-1,1 0 1,-1 0 0,1 0-1,0 0 1,0-1 0,-1 1-1,1 0 1,0 0 0,1 0-1,17 9-3526,5-3-1095</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22.237"/>
    </inkml:context>
    <inkml:brush xml:id="br0">
      <inkml:brushProperty name="width" value="0.025" units="cm"/>
      <inkml:brushProperty name="height" value="0.025" units="cm"/>
    </inkml:brush>
  </inkml:definitions>
  <inkml:trace contextRef="#ctx0" brushRef="#br0">10 1 15086,'0'0'15209,"0"9"-14488,-3 20-364,0-13-176,1 0 1,1 1 0,1-1-1,0 1 1,3 15 0,-3-31-180,1 1 1,-1-1-1,1 0 1,0 0-1,-1 0 1,1 0-1,0 0 1,0 0 0,0 0-1,-1 0 1,1-1-1,0 1 1,0 0-1,0 0 1,0-1-1,0 1 1,1 0-1,-1-1 1,0 1-1,0-1 1,0 0-1,0 1 1,1-1 0,-1 0-1,0 0 1,0 0-1,1 0 1,-1 0-1,0 0 1,0 0-1,1 0 1,-1 0-1,0 0 1,0-1-1,2 0 1,1 0-22,1 0 0,0 0 1,-1-1-1,1 0 0,-1 0 0,0 0 1,8-5-1,22-28-332,-29 29 324,1-1 0,-1 1 0,1 0 0,0 1 1,1 0-1,10-7 0,-16 15 28,-1 1 0,1 0 0,-1 0 1,0 0-1,0-1 0,-1 1 0,1 0 0,-2 6 0,-5 12 137,4-13-73,0 0-1,1 0 0,0 0 0,0 1 0,0 10 1,4-20-54,-1 1 1,1-1 0,0 0-1,0 0 1,0 0-1,-1-1 1,1 1 0,0 0-1,0-1 1,0 1-1,-1-1 1,1 1 0,0-1-1,-1 0 1,1 0 0,2-1-1,52-40-219,10-7-270,-60 46 434,0 0 0,0 0-1,0 0 1,0 1-1,0 0 1,0 0-1,1 1 1,-1 0 0,1 0-1,7 0 1,-13 1 44,-1 0 0,1 0 0,0 0 0,0 0 0,0 0 0,-1 0 0,1 0 0,0 1 0,0-1 0,-1 0-1,1 0 1,0 1 0,-1-1 0,1 1 0,0-1 0,-1 1 0,1-1 0,-1 1 0,1-1 0,0 1 0,-1-1 0,1 1 0,-1 0 0,0-1 0,1 1 0,-1 0 0,0-1 0,1 1 0,-1 1 0,2 28 285,-19 33 309,16-59-581,0-2 223,-1 3-1596,-2-8-5854,-1-8-522</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22.581"/>
    </inkml:context>
    <inkml:brush xml:id="br0">
      <inkml:brushProperty name="width" value="0.025" units="cm"/>
      <inkml:brushProperty name="height" value="0.025" units="cm"/>
    </inkml:brush>
  </inkml:definitions>
  <inkml:trace contextRef="#ctx0" brushRef="#br0">0 1 17328,'0'0'11275</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23.534"/>
    </inkml:context>
    <inkml:brush xml:id="br0">
      <inkml:brushProperty name="width" value="0.025" units="cm"/>
      <inkml:brushProperty name="height" value="0.025" units="cm"/>
    </inkml:brush>
  </inkml:definitions>
  <inkml:trace contextRef="#ctx0" brushRef="#br0">240 0 15759,'0'0'5968,"-12"2"-3464,3-1-2232,1 1 0,0 0 1,-1 1-1,1-1 0,1 2 0,-1-1 1,0 1-1,1 0 0,0 0 1,0 1-1,0 0 0,0 1 0,1-1 1,-11 14-1,9-11-241,0 1 0,1 0 1,0 0-1,0 1 0,1 0 0,1 0 1,0 1-1,0 0 0,1-1 0,0 1 1,1 1-1,0-1 0,-1 16 1,4-26-32,0 0 0,0 0 0,1 0 1,-1-1-1,0 1 0,1 0 1,-1 0-1,1 0 0,-1-1 1,1 1-1,-1 0 0,1 0 0,-1-1 1,1 1-1,0 0 0,-1-1 1,1 1-1,0-1 0,0 1 0,-1-1 1,1 1-1,0-1 0,0 0 1,0 1-1,0-1 0,0 0 1,-1 0-1,1 1 0,0-1 0,0 0 1,0 0-1,0 0 0,0 0 1,0 0-1,0-1 0,0 1 1,0 0-1,-1 0 0,1 0 0,0-1 1,0 1-1,0 0 0,0-1 1,1 0-1,42-18 61,-24 2-13,-1 0-1,0-1 0,20-25 1,4-5 40,-43 47-88,0 1 0,0 0 0,0 0 0,0-1 0,0 1 1,1 0-1,-1 0 0,0-1 0,0 1 0,0 0 0,1 0 0,-1-1 0,0 1 1,0 0-1,1 0 0,-1 0 0,0 0 0,0-1 0,1 1 0,-1 0 0,0 0 1,0 0-1,1 0 0,-1 0 0,0 0 0,1 0 0,-1 0 0,0 0 0,0 0 1,1 0-1,-1 0 0,0 0 0,1 0 0,-1 0 0,0 0 0,1 0 0,-1 0 1,0 0-1,0 0 0,1 0 0,-1 1 0,0-1 0,0 0 0,1 0 0,-1 0 1,0 1-1,0-1 0,1 0 0,-1 0 0,0 0 0,0 1 0,0-1 0,3 24 248,-8 30 90,-14 55 361,-34 147 706,50-243-1335,-2 0 1,1 0 0,-2-1 0,0 0-1,0 0 1,-12 16 0,16-25-55,0 0-1,0 0 1,0 0 0,-1-1-1,1 1 1,-1-1 0,1 0 0,-1 1-1,0-1 1,0 0 0,0-1-1,0 1 1,-1 0 0,1-1-1,0 0 1,-1 0 0,1 0 0,-1 0-1,1 0 1,-1-1 0,1 0-1,-1 0 1,1 0 0,-1 0 0,0 0-1,1 0 1,-1-1 0,1 0-1,-5-1 1,5 0-16,1 0 0,-1 0 0,1 0 0,-1 0 0,1 0 0,0 0 0,0-1 0,0 1 0,0-1 0,0 0 0,0 1 0,1-1 0,-1 0 0,1 0 0,0 0 0,0 0 0,0 0 0,0 0 0,1 0 0,-1-1 0,1 1 0,0-5 0,-1-5 0,0 0 0,1 0 0,1 0 0,2-16 0,0 16-217,1 0 0,0-1-1,1 1 1,0 1 0,1-1 0,1 1-1,0 0 1,1 1 0,0-1 0,0 1-1,1 1 1,15-14 0,12-7-1749,0 1-1,53-32 1,-32 25-5230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31.386"/>
    </inkml:context>
    <inkml:brush xml:id="br0">
      <inkml:brushProperty name="width" value="0.025" units="cm"/>
      <inkml:brushProperty name="height" value="0.025" units="cm"/>
    </inkml:brush>
  </inkml:definitions>
  <inkml:trace contextRef="#ctx0" brushRef="#br0">55 0 9513,'0'0'7234,"-8"1"-4266,-27 1-1132,24 2 18,13 1-1013,13 2-199,18-3-233,-1-1 0,1-1 0,42-4 1,9 0-425,-50 3-105,-6-2-460,-1 1 0,1 2 0,0 1 0,-1 1 0,0 1 0,29 10 0,-55-15 568,0 0 0,1 1 0,-1-1 0,0 0 0,0 1-1,0-1 1,0 1 0,0 0 0,0-1 0,0 1 0,-1 0-1,1 0 1,0-1 0,0 1 0,0 0 0,-1 0 0,1 0-1,0 0 1,-1 0 0,1 0 0,-1 0 0,1 0-1,-1 0 1,0 0 0,1 2 0,-1-1 28,0-1 0,-1 1 0,1 0 0,-1-1 0,1 1 0,-1-1-1,0 1 1,0-1 0,1 1 0,-1-1 0,0 0 0,0 1 0,-1-1 0,1 0 0,-2 2 0,-9 7 300,0-1 1,0 0-1,-17 8 0,16-10 13,-124 76 3014,-86 55 536,223-138-3897,0 1-1,0-1 0,0 0 1,0 0-1,0 0 0,1 0 1,-1 0-1,0 0 0,0 0 1,0 0-1,0 0 0,0 0 1,0 0-1,0 0 0,0 0 1,0 0-1,0 0 0,0 0 1,0 0-1,0 1 0,0-1 1,0 0-1,0 0 0,0 0 1,0 0-1,0 0 0,0 0 1,0 0-1,0 0 1,0 0-1,0 0 0,0 0 1,0 0-1,0 0 0,0 1 1,0-1-1,0 0 0,0 0 1,0 0-1,0 0 0,0 0 1,0 0-1,0 0 0,0 0 1,0 0-1,-1 0 0,15-2-786,18-8-983,52-32-7036,-38 15 219</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31.855"/>
    </inkml:context>
    <inkml:brush xml:id="br0">
      <inkml:brushProperty name="width" value="0.025" units="cm"/>
      <inkml:brushProperty name="height" value="0.025" units="cm"/>
    </inkml:brush>
  </inkml:definitions>
  <inkml:trace contextRef="#ctx0" brushRef="#br0">0 442 14189,'0'0'7175,"9"-1"-5301,1-1-1590,0-1-1,1 0 1,-1-1 0,-1 0-1,1-1 1,0 0-1,-1 0 1,0-1 0,-1 0-1,12-11 1,89-87 76,-83 77-306,24-25 179,-2-2 0,61-90 0,-143 197 9,3 1-1,2 1 1,-37 103 0,64-153-289,1-1 1,0 1 0,-1 0 0,2-1 0,-1 1 0,0 0 0,1 0 0,0 0-1,1 6 1,-1-10-34,0 0 1,0 0-1,1-1 0,-1 1 0,0 0 0,1-1 0,-1 1 0,0 0 0,1-1 0,-1 1 1,1-1-1,-1 1 0,1-1 0,-1 1 0,1-1 0,0 1 0,-1-1 0,1 0 1,-1 1-1,1-1 0,0 0 0,-1 1 0,1-1 0,1 0 0,0 1-206,1-1-1,-1 0 0,0 0 0,1-1 1,-1 1-1,1 0 0,-1-1 1,0 1-1,1-1 0,-1 0 0,3-1 1,28-19-4946,4-9-3171</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32.196"/>
    </inkml:context>
    <inkml:brush xml:id="br0">
      <inkml:brushProperty name="width" value="0.025" units="cm"/>
      <inkml:brushProperty name="height" value="0.025" units="cm"/>
    </inkml:brush>
  </inkml:definitions>
  <inkml:trace contextRef="#ctx0" brushRef="#br0">191 1 17072,'-9'8'1516,"5"-4"-1314,-36 33 2594,2 2 0,-45 59 0,82-96-2726,-1 0 0,1 0-1,-1 1 1,1-1 0,0 1 0,0-1 0,0 1 0,0 0 0,1-1 0,-2 6 0,2-7-70,0 0 0,1-1 0,-1 1 0,0 0 0,0 0 0,1-1 0,-1 1 0,0 0 0,1-1 0,-1 1 0,0 0 0,1-1 0,-1 1 0,1-1 0,-1 1 0,1-1 0,-1 1 0,1-1 0,0 1 0,-1-1 0,1 1 0,-1-1 0,1 0-1,0 1 1,0-1 0,-1 0 0,1 0 0,0 1 0,-1-1 0,1 0 0,0 0 0,0 0 0,-1 0 0,1 0 0,0 0 0,0 0 0,1-1 0,43 0-638,47 1-684,-87 0 1265,0 1-1,0 0 0,0 0 1,0 0-1,0 0 1,0 1-1,-1 0 1,1 0-1,-1 0 0,1 0 1,-1 1-1,0 0 1,0 0-1,6 5 0,-9-7 75,1 1-1,-1 0 0,0-1 0,0 1 1,0 0-1,0 0 0,0 0 0,0 0 0,0 0 1,0 0-1,-1 0 0,1 0 0,-1 0 0,0 0 1,1 0-1,-1 0 0,0 0 0,0 0 1,0 0-1,-1 4 0,-1-2 135,1 1 0,-1-1 0,1-1-1,-1 1 1,0 0 0,-1 0 0,1-1 0,-1 1 0,-5 5 0,-2 1 334,-1-1 1,0 0-1,0 0 0,-1-1 1,-15 8-1,17-10-478,-1-1-1,0 0 1,0-1-1,0 0 1,0 0-1,0-2 1,-1 1-1,-20 1 1,31-4-159,0 0 1,0 0-1,0 0 0,1 0 1,-1 0-1,0 0 0,0-1 1,0 1-1,0 0 0,1 0 1,-1-1-1,0 1 0,0 0 0,1-1 1,-1 1-1,0-1 0,1 1 1,-1-1-1,0 1 0,1-1 1,-1 0-1,1 1 0,-1-1 1,1 0-1,-1 1 0,1-1 1,-1 0-1,1 1 0,-1-3 1,-1-25-5225,2 21 3755,0-29-6045</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32.554"/>
    </inkml:context>
    <inkml:brush xml:id="br0">
      <inkml:brushProperty name="width" value="0.025" units="cm"/>
      <inkml:brushProperty name="height" value="0.025" units="cm"/>
    </inkml:brush>
  </inkml:definitions>
  <inkml:trace contextRef="#ctx0" brushRef="#br0">1 62 12460,'0'0'9321,"57"-54"-7944,-39 48-801,0 4-351,4 2-193,1 0-1346,8 2-1696,-1 5-1571,4-3 610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32.899"/>
    </inkml:context>
    <inkml:brush xml:id="br0">
      <inkml:brushProperty name="width" value="0.025" units="cm"/>
      <inkml:brushProperty name="height" value="0.025" units="cm"/>
    </inkml:brush>
  </inkml:definitions>
  <inkml:trace contextRef="#ctx0" brushRef="#br0">189 1 14286,'-8'6'3619,"-12"11"-2027,1 0 1,0 2 0,2 0-1,-25 35 1,34-43-1208,0 2 0,1-1 0,0 1 0,1 0 0,0 0 0,1 1 0,1 0 0,0 0 0,1 0 0,-2 23 0,5-34-376,0 0 1,0 0-1,0 0 0,0-1 1,1 1-1,-1 0 0,1 0 0,0-1 1,0 1-1,0 0 0,0-1 1,0 1-1,0-1 0,1 1 0,-1-1 1,1 0-1,0 1 0,0-1 1,0 0-1,0 0 0,0 0 0,0-1 1,0 1-1,1 0 0,-1-1 0,1 0 1,-1 1-1,1-1 0,-1 0 1,1 0-1,0 0 0,-1-1 0,1 1 1,0-1-1,0 1 0,0-1 1,0 0-1,-1 0 0,4-1 0,3 1-8,0 0-1,-1-1 0,1 0 0,0-1 0,-1 0 1,0 0-1,1-1 0,-1 0 0,0-1 0,0 1 0,0-2 1,7-4-1,-7 2 6,0 0 1,-1 0-1,1 0 1,-2-1-1,1 0 1,-1 0-1,-1-1 0,1 1 1,-1-1-1,-1-1 1,0 1-1,0-1 1,-1 1-1,0-1 1,0 0-1,-1 0 0,-1 0 1,0 0-1,0-1 1,-1 1-1,0 0 1,-1 0-1,-2-14 1,2 22-12,0-1 0,1 1 0,-1 0 0,0-1 1,-1 1-1,1 0 0,0 0 0,-1 0 0,1 0 1,-1 0-1,1 0 0,-1 0 0,0 0 0,0 1 1,0-1-1,0 1 0,0-1 0,0 1 0,0 0 1,-1 0-1,1 0 0,0 0 0,-1 0 0,1 1 1,-1-1-1,1 1 0,-1-1 0,1 1 0,-1 0 1,1 0-1,-1 0 0,1 0 0,-1 1 0,1-1 1,-1 1-1,1-1 0,0 1 0,-5 1 0,0 1-194,0-1 1,0 1-1,0 0 0,0 0 0,0 1 0,1 0 1,-1 0-1,1 1 0,0 0 0,1 0 0,-10 10 1,3 11-3868,13-26 3831,-1 1 1,0 0-1,0-1 0,0 1 1,0-1-1,1 1 0,-1 0 1,0-1-1,1 1 0,-1-1 0,0 1 1,1-1-1,-1 1 0,1-1 1,-1 1-1,0-1 0,1 0 1,-1 1-1,1-1 0,0 0 1,-1 1-1,1-1 0,-1 0 1,1 1-1,-1-1 0,1 0 1,0 0-1,-1 0 0,1 0 1,0 0-1,-1 0 0,1 0 1,-1 0-1,1 0 0,0 0 1,-1 0-1,1 0 0,1 0 1,15 0-5350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33.243"/>
    </inkml:context>
    <inkml:brush xml:id="br0">
      <inkml:brushProperty name="width" value="0.025" units="cm"/>
      <inkml:brushProperty name="height" value="0.025" units="cm"/>
    </inkml:brush>
  </inkml:definitions>
  <inkml:trace contextRef="#ctx0" brushRef="#br0">457 0 11499,'0'0'17168,"-8"11"-16869,-68 75 277,37-43 986,-59 83 0,95-122-1547,0 0 1,1 1 0,0-1 0,0 1 0,0 0 0,0-1 0,-1 9-1,3-12-15,0 0-1,0 0 1,0 0-1,0 0 0,0 0 1,0 0-1,0 0 0,0 0 1,0 0-1,1 0 1,-1 0-1,0 0 0,1 0 1,-1 0-1,1 0 0,-1 0 1,1 0-1,-1-1 1,1 1-1,0 0 0,-1 0 1,1-1-1,0 1 1,0 0-1,0-1 0,-1 1 1,1-1-1,0 1 0,0-1 1,0 1-1,0-1 1,0 0-1,0 1 0,0-1 1,0 0-1,0 0 1,0 0-1,0 1 0,0-1 1,2-1-1,16 2-507,1-1 0,0 0 0,-1-2 0,1-1 0,31-8 0,-8-1-1625,58-25 0,-79 26-838,-10 2-2583,-8 2-2886</inkml:trace>
  <inkml:trace contextRef="#ctx0" brushRef="#br0" timeOffset="1">0 229 19474,'0'0'7111,"77"-10"-5830,-18-3-384,13-4-480,2 3-321,3 3-32,-5 3-64,-13 1-1313,-8 6-2723,-21 1-2819,-12 0-10281</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33.600"/>
    </inkml:context>
    <inkml:brush xml:id="br0">
      <inkml:brushProperty name="width" value="0.025" units="cm"/>
      <inkml:brushProperty name="height" value="0.025" units="cm"/>
    </inkml:brush>
  </inkml:definitions>
  <inkml:trace contextRef="#ctx0" brushRef="#br0">1 137 3748,'0'0'15278,"65"-23"-13773,-12 5-319,4 0-770,11-1-96,-2 0-256,-3-2-2370,-7 3-5349</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39.454"/>
    </inkml:context>
    <inkml:brush xml:id="br0">
      <inkml:brushProperty name="width" value="0.025" units="cm"/>
      <inkml:brushProperty name="height" value="0.025" units="cm"/>
    </inkml:brush>
  </inkml:definitions>
  <inkml:trace contextRef="#ctx0" brushRef="#br0">173 89 10186,'0'0'7153,"-10"-1"-5295,4 1-1634,0-1 0,0 1 0,-1 1 1,1-1-1,0 1 0,0 0 0,0 1 1,0-1-1,0 1 0,0 0 0,0 1 0,1 0 1,-1-1-1,1 2 0,0-1 0,0 1 0,0-1 1,0 2-1,0-1 0,1 0 0,-7 9 0,7-9-112,1 1-1,0-1 0,0 1 0,0-1 0,0 1 0,1 0 1,-1 0-1,1 0 0,0 1 0,1-1 0,0 0 0,-1 1 1,2-1-1,-1 1 0,1-1 0,0 7 0,0-11-98,1 1-1,-1-1 0,1 0 0,0 1 1,-1-1-1,1 0 0,0 0 1,0 0-1,0 0 0,0 0 0,0 0 1,0 0-1,0 0 0,1 0 1,-1 0-1,0 0 0,1-1 0,-1 1 1,0 0-1,1-1 0,-1 1 1,0-1-1,1 0 0,-1 1 0,1-1 1,-1 0-1,1 0 0,-1 0 0,1 0 1,-1 0-1,1 0 0,-1-1 1,1 1-1,-1 0 0,2-1 0,2 0 107,0 0-1,0 0 0,-1 0 0,1 0 0,0-1 0,-1 0 0,1 0 0,-1 0 0,8-5 0,-7 2-60,0 0 0,-1-1 0,1 0 0,-1 0 0,0 0-1,-1 0 1,1-1 0,-1 1 0,0-1 0,-1 0 0,0 0 0,0 0 0,0 0-1,-1 0 1,1-9 0,-2 13-165,0 0 1,0 0-1,0 0 0,-1 0 0,1 0 0,-1 0 0,1 1 1,-1-1-1,0 0 0,0 0 0,0 1 0,-1-1 0,1 1 1,0-1-1,-1 1 0,0-1 0,1 1 0,-1 0 0,0 0 1,0 0-1,-1 0 0,1 0 0,0 0 0,-1 1 0,1-1 1,-1 1-1,1-1 0,-1 1 0,1 0 0,-1 0 0,0 0 1,0 1-1,0-1 0,0 1 0,1-1 0,-1 1 0,0 0 1,0 0-1,-4 1 0,-8 0-696,16 2-2354,27 0-1499,-17-5 3303,0-1-1,1 0 1,-2 0 0,1-1-1,0-1 1,-1 0 0,15-9 0,15-9 248</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27.792"/>
    </inkml:context>
    <inkml:brush xml:id="br0">
      <inkml:brushProperty name="width" value="0.025" units="cm"/>
      <inkml:brushProperty name="height" value="0.025" units="cm"/>
    </inkml:brush>
  </inkml:definitions>
  <inkml:trace contextRef="#ctx0" brushRef="#br0">161 61 12940,'1'-2'418,"-1"0"1,0-1-1,1 1 0,-1 0 0,0 0 0,0 0 1,-1 0-1,1 0 0,0 0 0,-1 0 0,1-1 1,-1 1-1,1 0 0,-1 0 0,0 1 0,0-1 0,0 0 1,0 0-1,0 0 0,-1 0 0,1 1 0,0-1 1,-1 1-1,-2-3 0,1 3-314,1 0 0,0 0 0,-1 0 0,1 1-1,0-1 1,-1 1 0,1 0 0,-1-1 0,1 1 0,-1 0 0,1 0 0,-1 1 0,1-1-1,0 1 1,-1-1 0,1 1 0,-1-1 0,1 1 0,0 0 0,0 0 0,-1 1 0,-1 1-1,-3 1-19,1 0-1,-1 1 1,1 0-1,0 1 1,1-1-1,0 1 1,0 1-1,0-1 1,0 0-1,1 1 1,0 0-1,1 0 1,-1 0-1,1 1 1,1-1-1,-1 1 0,1-1 1,1 1-1,-1 0 1,1 0-1,0 9 1,2-16-81,-1 1 1,1-1-1,-1 0 1,1 0-1,-1 0 1,1 0-1,0 0 1,0 0-1,-1 0 0,1-1 1,0 1-1,0 0 1,0 0-1,0-1 1,0 1-1,0 0 1,0-1-1,0 1 1,0-1-1,0 1 1,0-1-1,0 1 0,0-1 1,1 0-1,-1 0 1,0 0-1,0 0 1,0 0-1,0 0 1,1 0-1,-1 0 1,0 0-1,0 0 1,2-1-1,46-11 95,-35 5-124,0-2 0,0 0 1,-1 0-1,0-2 0,0 1 0,-2-2 1,1 1-1,-1-2 0,-1 1 0,15-24 1,-24 35 44,0 0 0,0 0 0,-1 0 1,1 0-1,0 0 0,-1 1 0,1-1 0,-1 0 1,1-1-1,-1 1 0,1 0 0,-1 0 0,0 0 1,1 0-1,-1 0 0,0 0 0,0 0 0,0-1 1,0 1-1,0 0 0,0 0 0,0 0 0,0 0 1,-1 0-1,1 0 0,0-1 0,-1 1 0,1 0 1,-1 0-1,0-1 0,0 2 17,-1 0 1,0 0-1,1 0 0,-1 0 1,1 0-1,-1 0 0,1 0 1,-1 1-1,1-1 0,-1 1 1,1-1-1,-1 1 0,1 0 0,0-1 1,-1 1-1,1 0 0,0 0 1,0 0-1,-1 0 0,1 0 1,0 0-1,-1 2 0,-9 7 181,0 2 0,0 0 0,1 0 0,1 1 0,0 0 0,-9 18 0,13-21-178,0 0 0,1 0 1,0 0-1,1 1 0,0 0 0,0 0 1,1 0-1,0 0 0,1 18 1,1-28-55,0 0 0,0 1 0,1-1 1,-1 0-1,1 0 0,-1 1 0,1-1 1,0 0-1,-1 0 0,1 0 0,0 0 1,0 0-1,0 0 0,0 0 0,0 0 0,0 0 1,0 0-1,0 0 0,0-1 0,0 1 1,0 0-1,0-1 0,1 1 0,-1-1 1,0 1-1,1-1 0,-1 0 0,0 1 1,1-1-1,-1 0 0,0 0 0,1 0 1,-1 0-1,0 0 0,3-1 0,4 1-353,-1-1 1,1 0-1,-1 0 0,0-1 0,11-3 0,24-17-3684,-15 2-1532,3-6-5541</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28.291"/>
    </inkml:context>
    <inkml:brush xml:id="br0">
      <inkml:brushProperty name="width" value="0.025" units="cm"/>
      <inkml:brushProperty name="height" value="0.025" units="cm"/>
    </inkml:brush>
  </inkml:definitions>
  <inkml:trace contextRef="#ctx0" brushRef="#br0">35 9 10090,'0'0'18732,"-3"9"-18460,0-2-229,-19 56 244,20-59-273,1 1 1,0 0-1,0 0 0,0 0 1,0 0-1,1 0 0,0 0 1,0 0-1,1 0 0,-1 0 1,3 8-1,-2-12-16,-1 0 1,1-1-1,0 1 1,0 0-1,0 0 1,0 0-1,0-1 1,0 1-1,0 0 1,0-1-1,0 1 0,0-1 1,1 1-1,-1-1 1,0 1-1,0-1 1,0 0-1,1 0 1,-1 0-1,0 0 1,0 0-1,1 0 1,-1 0-1,0 0 0,0 0 1,0 0-1,1-1 1,-1 1-1,0 0 1,0-1-1,2-1 1,37-16-73,-28 8 81,0 0-1,0-1 0,-1 0 1,0-1-1,-1 0 1,-1-1-1,0 0 0,0 0 1,11-26-1,-26 54 84,-1 0-1,-1-1 0,-10 15 1,-10 19-10,23-38-5,0 0 0,0 0-1,1 1 1,1 0 0,0 0-1,0 0 1,-1 21 0,4-31-71,0-1 0,0 1 1,1-1-1,-1 1 0,0-1 1,1 1-1,-1-1 0,0 1 1,1-1-1,-1 1 0,1-1 0,-1 0 1,1 1-1,-1-1 0,1 0 1,-1 1-1,1-1 0,-1 0 0,1 1 1,-1-1-1,1 0 0,-1 0 1,1 0-1,0 0 0,-1 0 0,1 0 1,-1 0-1,1 0 0,0 0 1,-1 0-1,1 0 0,-1 0 0,1 0 1,0 0-1,24-5 1,-15 1-494,-1-1 1,1 0-1,-1-1 1,0 0-1,0-1 1,-1 1-1,10-12 1,27-33-9890,-27 23 1047</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28.854"/>
    </inkml:context>
    <inkml:brush xml:id="br0">
      <inkml:brushProperty name="width" value="0.025" units="cm"/>
      <inkml:brushProperty name="height" value="0.025" units="cm"/>
    </inkml:brush>
  </inkml:definitions>
  <inkml:trace contextRef="#ctx0" brushRef="#br0">130 0 19603,'0'0'4249,"-1"9"-2146,-87 302 2898,56-213-4471,29-92-519,2-4-7,1-1 0,-1 0 1,0 1-1,1-1 0,-1 0 0,1 1 0,-1-1 1,1 1-1,0-1 0,0 1 0,-1-1 0,1 1 0,0-1 1,0 1-1,1-1 0,-1 0 0,0 1 0,1 1 1,26-42 208,-20 24-257,-1-1 1,0 1-1,-2-1 0,0-1 0,-1 1 0,0 0 1,-1-1-1,-1 1 0,-2-28 0,1 44 41,0 0 0,0-1 0,0 1 0,0 0 0,-1 0 0,1 0-1,0 0 1,0 0 0,0 0 0,0 0 0,0-1 0,-1 1 0,1 0 0,0 0 0,0 0-1,0 0 1,0 0 0,-1 0 0,1 0 0,0 0 0,0 0 0,0 0 0,0 0-1,-1 0 1,1 0 0,0 0 0,0 0 0,0 0 0,-1 0 0,1 0 0,0 0-1,0 1 1,0-1 0,0 0 0,0 0 0,-1 0 0,1 0 0,0 0 0,0 0-1,0 0 1,0 1 0,0-1 0,0 0 0,-1 0 0,1 0 0,0 0 0,0 0 0,0 1-1,0-1 1,0 0 0,0 0 0,0 0 0,0 0 0,0 1 0,0-1 0,0 0-1,0 0 1,0 0 0,0 0 0,0 1 0,0-1 0,-7 12-17,5-8 23,1 0 1,-1 1-1,1-1 0,1 0 1,-1 1-1,1-1 0,-1 1 1,1-1-1,0 1 1,1-1-1,-1 1 0,3 8 1,-2-11-4,0 0 0,0-1 1,1 1-1,-1 0 0,0 0 1,1-1-1,-1 1 0,1-1 1,0 1-1,-1-1 0,1 1 1,0-1-1,0 0 0,0 0 1,0 0-1,0 0 0,0-1 1,0 1-1,0 0 0,1-1 1,-1 1-1,0-1 0,0 0 1,0 0-1,0 0 0,1 0 1,2 0-1,0-1 8,1 0-1,-1 0 0,1 0 1,-1-1-1,0 1 1,1-1-1,-1-1 0,0 1 1,0-1-1,0 0 1,-1 0-1,1 0 0,-1 0 1,1-1-1,-1 0 1,0 0-1,-1 0 0,5-6 1,3-5 38,0-1 0,0-1 1,15-33-1,-57 110 238,19-40-123,2 0 0,0 1 0,1 0-1,1 1 1,-8 31 0,16-53-187,0 1 1,0 0-1,-1-1 1,1 1-1,0 0 1,0-1-1,0 1 1,0 0-1,0 0 0,0-1 1,0 1-1,0 0 1,0 0-1,0-1 1,0 1-1,1 0 1,-1-1-1,0 1 0,0 0 1,1-1-1,-1 1 1,0 0-1,1-1 1,-1 1-1,1 0 1,0 0-1,14-7-1737,15-29-3140,-22 13-1279,-3-3-3406</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29.216"/>
    </inkml:context>
    <inkml:brush xml:id="br0">
      <inkml:brushProperty name="width" value="0.025" units="cm"/>
      <inkml:brushProperty name="height" value="0.025" units="cm"/>
    </inkml:brush>
  </inkml:definitions>
  <inkml:trace contextRef="#ctx0" brushRef="#br0">1 1 20435,'0'0'11083</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29.544"/>
    </inkml:context>
    <inkml:brush xml:id="br0">
      <inkml:brushProperty name="width" value="0.025" units="cm"/>
      <inkml:brushProperty name="height" value="0.025" units="cm"/>
    </inkml:brush>
  </inkml:definitions>
  <inkml:trace contextRef="#ctx0" brushRef="#br0">150 0 9641,'0'0'21514,"-3"11"-21119,-13 33-50,-35 72 1,26-66-83,-22 69 0,45-115-263,1 0 0,0 0 0,0-1 0,0 1 0,1 0 0,-1 0 0,1 0 0,0 0 0,0 0 0,0 0 0,0 0 0,2 4 0,-1-6 0,0-1 0,0 1 0,0-1 0,0 0 0,0 1 0,0-1 0,1 0 0,-1 0 0,0 0 0,1 0 0,-1 0 0,1 0 0,-1 0 0,1 0 0,0-1 0,-1 1 0,1-1 0,0 1 0,-1-1 0,1 0 0,0 1 0,0-1 0,-1 0 0,1 0 0,0 0 0,3-1 0,-1 1-58,1-1-1,-1 0 1,0 0 0,0 0-1,0 0 1,0 0 0,0-1-1,0 0 1,0 0-1,-1 0 1,1 0 0,0-1-1,-1 1 1,0-1 0,0 0-1,0 0 1,3-4 0,2-2-154,0-1 0,-1 0 1,-1 0-1,10-21 0,-13 24 244,-7 19 204,-1-1 0,1 1 0,-10 14 0,8-15-168,0 1 1,1-1-1,-6 21 1,9-26-52,1 0 0,-1 1 0,1-1 0,1 1 0,-1-1 1,1 1-1,1 12 0,0-18-60,-1 1-1,1-1 1,-1 1-1,1-1 1,0 1 0,0-1-1,-1 0 1,1 0 0,0 1-1,0-1 1,0 0-1,0 0 1,0 0 0,1 0-1,-1 0 1,0 0 0,0 0-1,1-1 1,-1 1-1,0 0 1,1-1 0,-1 1-1,1-1 1,-1 1 0,1-1-1,-1 0 1,1 1-1,-1-1 1,1 0 0,-1 0-1,1 0 1,-1 0 0,1-1-1,-1 1 1,1 0-1,-1-1 1,3 0 0,-1 0-310,-1 1 0,1-1 0,0 0 0,-1 0 0,1 0 0,-1-1 0,1 1 0,-1-1 0,1 1 0,-1-1 0,2-2 0,13-14-6803,-4 2-3233</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1:30.369"/>
    </inkml:context>
    <inkml:brush xml:id="br0">
      <inkml:brushProperty name="width" value="0.025" units="cm"/>
      <inkml:brushProperty name="height" value="0.025" units="cm"/>
    </inkml:brush>
  </inkml:definitions>
  <inkml:trace contextRef="#ctx0" brushRef="#br0">144 1 19122,'0'0'5664,"-4"9"-3230,-17 38-1633,-12 25 781,4 1 0,-22 79 0,51-150-1582,-5 26 0,8-18 0,8-16 0,-5-1-113,-1 0-1,0 0 1,0 0-1,-1 0 1,0-1 0,0 0-1,0 0 1,-1 0-1,-1 0 1,4-15 0,15-38-519,-23 68 611,1 1 1,0-1-1,0 0 1,1 1-1,0 8 1,0 0 74,-1-14-45,1 0 0,0-1 0,0 1 0,0 0 0,0 0 0,0-1 0,1 1 0,-1 0 0,0 0 0,1-1 0,-1 1 0,1 0 0,0-1 0,-1 1 0,1-1 0,0 1 0,0-1 0,0 1 0,0-1 0,0 0 0,1 1 0,-1-1 0,0 0 0,1 0 0,2 2 1,-1-2-1,0 0 1,0 0 0,1 0 0,-1-1 0,0 1 0,0-1 0,1 0 0,-1 0 0,0 0 0,1 0-1,-1-1 1,0 1 0,6-2 0,-1-2-4,-1 1 1,0-1-1,0 0 0,0 0 0,-1-1 0,1 0 0,-1 0 1,-1-1-1,1 0 0,-1 0 0,1 0 0,-2 0 1,1-1-1,6-12 0,9-11-93,-42 87-218,11-35 277,1-4 263,1 0 1,0 1-1,-9 32 0,17-46-201,0 1 0,0 0 0,0 0 0,1-1 1,-1 1-1,1 0 0,1 0 0,-1-1 0,1 1 0,0 0 0,0-1 0,1 1 0,0-1 1,0 1-1,0-1 0,0 0 0,6 8 0,-2-2-72,0 0 0,0 0 0,-1 0 0,0 1 0,-1 0 0,-1 0 0,0 0 0,0 0 0,-1 0 0,-1 1 0,0 22 0,-1-27 71,0-1 1,-1 0 0,0 0 0,-1 0 0,1 0 0,-1 0 0,-1 0-1,1 0 1,-1-1 0,0 1 0,-1-1 0,0 0 0,0 0 0,0 0-1,0 0 1,-1-1 0,0 0 0,0 0 0,-1 0 0,1-1-1,-12 8 1,16-11-31,-1 0-1,1 0 0,-1 0 1,1 0-1,-1 0 0,0-1 1,0 1-1,1 0 0,-1-1 1,0 1-1,0-1 0,0 0 1,1 0-1,-1 1 1,0-1-1,0 0 0,0-1 1,0 1-1,0 0 0,1 0 1,-1-1-1,0 1 0,0-1 1,-2-1-1,2 0-1,0 0 0,1 1 0,-1-1-1,1 0 1,-1 0 0,1 0 0,0-1 0,0 1 0,0 0 0,0 0 0,0-1-1,0 1 1,1-1 0,-1 1 0,1 0 0,-1-3 0,0-9-4,1 0 1,0 0-1,1 0 1,1 0-1,4-21 1,-3 23-2,1 0 0,0 1 1,1-1-1,0 1 0,1 0 0,0 1 0,1-1 1,0 1-1,0 0 0,1 1 0,0 0 0,1 0 0,19-14 1,-2 5-328,0 2 0,2 0 0,0 2 0,38-14 0,-23 9-5312,-4-3-4527</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2:08.133"/>
    </inkml:context>
    <inkml:brush xml:id="br0">
      <inkml:brushProperty name="width" value="0.025" units="cm"/>
      <inkml:brushProperty name="height" value="0.025" units="cm"/>
    </inkml:brush>
  </inkml:definitions>
  <inkml:trace contextRef="#ctx0" brushRef="#br0">0 279 13389,'0'0'1372,"15"-7"-1052,38-14 419,1 1-1,0 4 1,111-20-1,197-10-108,-284 38-600,929-79-115,-1197 99 3106,-12 11-2659,-824 123 803,993-140-1054,15-3-57,1 0-1,0 1 1,0 1-1,-24 10 1,40-15-56,1 0 0,0 0 1,0 0-1,0 0 0,0 0 0,-1 0 0,1 0 1,0 0-1,0 0 0,0 0 0,0 0 1,-1 0-1,1 0 0,0 0 0,0 1 0,0-1 1,0 0-1,-1 0 0,1 0 0,0 0 1,0 0-1,0 0 0,0 0 0,0 0 0,-1 1 1,1-1-1,0 0 0,0 0 0,0 0 1,0 0-1,0 0 0,0 1 0,0-1 0,0 0 1,0 0-1,0 0 0,0 1 0,0-1 1,-1 0-1,1 0 0,0 0 0,0 0 0,0 1 1,0-1-1,1 0 0,-1 0 0,0 0 1,0 0-1,0 1 0,0-1 0,0 0 0,0 0 1,0 0-1,0 1 0,14 1-70,25-1 33,-38-1 40,128-11-665,228-49 0,-212 31-341,-48 11 219,458-102-5224,-511 104 5604,-45 16 416,1 0 0,0 0-1,0 0 1,0 0 0,-1 0 0,1 0-1,0 0 1,0-1 0,0 1-1,0 0 1,-1 0 0,1 0-1,0 0 1,0-1 0,0 1 0,0 0-1,0 0 1,0 0 0,0-1-1,-1 1 1,1 0 0,0 0-1,0 0 1,0-1 0,0 1 0,0 0-1,0 0 1,0 0 0,0-1-1,0 1 1,0 0 0,0 0-1,0-1 1,0 1 0,0 0 0,0 0-1,1 0 1,-1-1 0,0 1-1,0 0 1,0 0 0,0 0-1,0-1 1,0 1 0,1 0 0,-1 0-1,0 0 1,0 0 0,0-1-1,0 1 1,1 0 0,-1 0-1,0 0 1,1 0 0,-30-1 786,-81 11-23,1 6 0,-112 30 0,125-25-626,-2 1-153,-28 6-1027,-139 13 1,154-37-5102</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26:12.026"/>
    </inkml:context>
    <inkml:brush xml:id="br0">
      <inkml:brushProperty name="width" value="0.025" units="cm"/>
      <inkml:brushProperty name="height" value="0.025" units="cm"/>
    </inkml:brush>
  </inkml:definitions>
  <inkml:trace contextRef="#ctx0" brushRef="#br0">0 275 8680,'0'0'3855,"10"-3"-3332,33-5-295,1 2 0,0 1 0,58 2 1,65-6 1148,746-60 645,62-8 216,-538 27-2081,560 5 1,-634 72-128,-205-11-28,147 15 38,205 14 48,-316-34-82,743 24 63,-82-49 54,-224 18 1371,-628-4-1492,9 0 88,1 0 0,0-1-1,0 0 1,-1-1 0,1 0 0,21-8-1,-29-1 1361,-5-7-3642,-1 10-1107,2-8-2926</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26:20.265"/>
    </inkml:context>
    <inkml:brush xml:id="br0">
      <inkml:brushProperty name="width" value="0.025" units="cm"/>
      <inkml:brushProperty name="height" value="0.025" units="cm"/>
    </inkml:brush>
  </inkml:definitions>
  <inkml:trace contextRef="#ctx0" brushRef="#br0">0 111 7719,'1048'31'5437,"-1"-64"-4128,-605 15-789,671-10-449,224-9 2362,-1125 23-1334,-207 13-2769,-15-2-1442,10 2 3020,-26-6-5326</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26:21.545"/>
    </inkml:context>
    <inkml:brush xml:id="br0">
      <inkml:brushProperty name="width" value="0.025" units="cm"/>
      <inkml:brushProperty name="height" value="0.025" units="cm"/>
    </inkml:brush>
  </inkml:definitions>
  <inkml:trace contextRef="#ctx0" brushRef="#br0">0 65 12332,'1'1'44,"-1"-1"-1,0 1 1,1-1 0,-1 1 0,0-1 0,1 1 0,-1-1 0,1 1 0,-1-1 0,1 0-1,-1 1 1,1-1 0,-1 1 0,1-1 0,-1 0 0,1 0 0,0 1 0,-1-1 0,1 0 0,-1 0-1,1 0 1,0 0 0,-1 0 0,1 0 0,-1 0 0,1 0 0,1 0 0,22 4 99,152 9 14,214-11 0,-268-4-135,330-9 71,159-1 1480,1226-12-36,70 13-769,-401 8-516,-1490 3-294,276-7-232,-98-5-3601,-104 3-11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39.795"/>
    </inkml:context>
    <inkml:brush xml:id="br0">
      <inkml:brushProperty name="width" value="0.025" units="cm"/>
      <inkml:brushProperty name="height" value="0.025" units="cm"/>
    </inkml:brush>
  </inkml:definitions>
  <inkml:trace contextRef="#ctx0" brushRef="#br0">63 132 4933,'9'-12'5317,"-8"10"-4985,41-59 4541,-12 7 2291,-29 52-4906,-3 6-512,-46 95 174,-14 31 145,55-112-1885,1 0 0,0 0 0,2 0 0,0 1 1,-2 29-1,6-46-175,0 1 0,0-1 0,0 0 0,0 0 1,0 0-1,0 1 0,0-1 0,1 0 0,-1 0 0,1 0 1,0 0-1,0 1 0,0-1 0,0 0 0,0 0 0,0-1 1,0 1-1,0 0 0,1 0 0,-1-1 0,1 1 1,-1 0-1,1-1 0,0 0 0,0 1 0,0-1 0,0 0 1,-1 0-1,1 0 0,1 0 0,-1 0 0,0 0 0,0-1 1,0 1-1,4 0 0,-1-1-9,0 0 0,0 0 0,0 0 0,0-1 0,0 1 0,0-1 0,0-1 0,0 1 0,0-1 0,0 1 0,-1-1 0,1-1 0,-1 1 0,1-1 0,4-3 0,10-10-184,-1-2-1,0 1 1,-1-2-1,-2 0 0,0-1 1,19-33-1,-26 38-1463,0-1-1,11-31 0,-18 37-3978,-6 12 1748,-9 12-407,13-11 3569,-18 18-6443</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2:50.116"/>
    </inkml:context>
    <inkml:brush xml:id="br0">
      <inkml:brushProperty name="width" value="0.025" units="cm"/>
      <inkml:brushProperty name="height" value="0.025" units="cm"/>
    </inkml:brush>
  </inkml:definitions>
  <inkml:trace contextRef="#ctx0" brushRef="#br0">57 69 8264,'0'0'2845,"-9"1"-1270,-38 4 155,46-5-946,4 0-250,329 0-301,679-3 1354,-2-32-529,379-2-2019,-1355 38 1249,-1 1-3726</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2:55.363"/>
    </inkml:context>
    <inkml:brush xml:id="br0">
      <inkml:brushProperty name="width" value="0.025" units="cm"/>
      <inkml:brushProperty name="height" value="0.025" units="cm"/>
    </inkml:brush>
  </inkml:definitions>
  <inkml:trace contextRef="#ctx0" brushRef="#br0">0 177 9737,'0'0'1319,"8"0"-924,292-44 2742,75-5-2233,90 52-771,-283 3-74,328-30 0,-251-10 1823,295-1-1,-335 45-1623,322 57 0,-453-54-202,95 11 88,-215-12 144,-37 7-1926,48-12-466,0-1 1,-42 6-1,39-11-5172</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3:04.646"/>
    </inkml:context>
    <inkml:brush xml:id="br0">
      <inkml:brushProperty name="width" value="0.025" units="cm"/>
      <inkml:brushProperty name="height" value="0.025" units="cm"/>
    </inkml:brush>
  </inkml:definitions>
  <inkml:trace contextRef="#ctx0" brushRef="#br0">250 233 2691,'0'0'539,"-9"-7"-166,-22-17 188,-56-33-1,73 48 229,-1 2 0,0 0 0,0 0 0,-21-5 1,35 12-790,0 0 0,1-1 0,-1 1 1,0 0-1,0 0 0,0 0 1,0 0-1,1 0 0,-1 0 0,0 0 1,0 0-1,0 0 0,0 0 1,0 0-1,1 0 0,-1 1 1,0-1-1,0 0 0,0 1 0,1-1 1,-1 1-1,0-1 0,1 0 1,-1 1-1,0 0 0,1-1 0,-1 1 1,0-1-1,1 1 0,-1 0 1,1-1-1,-1 1 0,1 0 0,0 0 1,-1-1-1,1 1 0,0 0 1,-1 0-1,1 0 0,0-1 1,0 1-1,0 0 0,0 0 0,-1 0 1,1 0-1,1 0 0,-1-1 1,0 1-1,0 2 0,0-1-32,1 0-1,-1 0 1,0 0-1,1 0 1,0 0-1,-1 0 1,1-1-1,0 1 1,0 0-1,0 0 1,0 0 0,0-1-1,1 1 1,-1-1-1,0 1 1,1-1-1,-1 1 1,1-1-1,-1 0 1,5 2-1,13 2 229,0-1-1,0-1 1,1-1-1,-1 0 1,1-2-1,36-3 0,-1 1 348,101-7 445,245-47-1,-235 29-746,142-14 50,477 0 0,599 88-259,-873-21-27,8-19 58,-183-6 13,-326-1-115,20 3 537,-30-2-490,1-1-1,0 1 1,-1-1-1,1 0 1,-1 1 0,1 0-1,-1-1 1,1 1 0,-1-1-1,1 1 1,-1-1 0,1 1-1,-1 0 1,0-1 0,1 1-1,-1 0 1,0 0 0,0-1-1,0 1 1,1 0 0,-1 0-1,0-1 1,0 1-1,0 0 1,0 0 0,0-1-1,0 1 1,0 0 0,-1 0-1,1-1 1,0 1 0,0 0-1,0-1 1,-1 1 0,1 0-1,-1 1 1,-6 13-779,0 0 0,-1-1 0,-1 1 0,-17 22 1,-2-3-4040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3:18.948"/>
    </inkml:context>
    <inkml:brush xml:id="br0">
      <inkml:brushProperty name="width" value="0.025" units="cm"/>
      <inkml:brushProperty name="height" value="0.025" units="cm"/>
    </inkml:brush>
  </inkml:definitions>
  <inkml:trace contextRef="#ctx0" brushRef="#br0">29 56 5221,'0'0'4586,"-5"-8"-4245,-15-24-186,16 18 488,13 12-435,22 13-344,-21-6 174,20-1 411,0-1 0,0-1 1,1-1-1,32-4 0,13 1 401,288 14 1087,1 1-1733,-9-27 191,-201 5 5,345 14-121,-167 4-222,466 8 13,-308-7 3,80 3 94,1979 1 746,-795-34-625,-1660 22-275,1100 9 54,-706-49 109,68 0 390,-556 38-582,-4 2-37,-10 8-1159,0 1 0,-1-2 1,-27 16-1,-4-6-3379</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3:44.396"/>
    </inkml:context>
    <inkml:brush xml:id="br0">
      <inkml:brushProperty name="width" value="0.025" units="cm"/>
      <inkml:brushProperty name="height" value="0.025" units="cm"/>
    </inkml:brush>
  </inkml:definitions>
  <inkml:trace contextRef="#ctx0" brushRef="#br0">1 57 7399,'0'0'2194,"9"-4"-1746,11-3 59,0 1-1,0 0 0,1 2 1,0 0-1,27 0 0,382-12 1325,140 11-160,-317 7-1538,940 11 1179,-2-1-1043,1327-16-125,-1779 30 426,-82 0-452,519-23-362,-672-8-4183,-325-1-30,5-5-4805</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3:55.618"/>
    </inkml:context>
    <inkml:brush xml:id="br0">
      <inkml:brushProperty name="width" value="0.025" units="cm"/>
      <inkml:brushProperty name="height" value="0.025" units="cm"/>
    </inkml:brush>
  </inkml:definitions>
  <inkml:trace contextRef="#ctx0" brushRef="#br0">8893 838 9417,'-100'-64'1754,"-131"-62"0,137 83-1674,-3 4 0,-1 5 0,-150-33 0,-667-84-2397,608 108 2066,-1667-198 2119,906 211-1496,3 93-1139,1000-58 728,-658 80 1038,601-62-829,1 4 0,1 6-1,-211 88 1,216-66-88,3 5 1,2 5-1,-115 90 1,143-90-33,3 2 1,4 5-1,2 2 1,-81 109-1,128-147 25,1 0 1,2 2-1,2 0 1,1 2 0,2 0-1,-13 44 1,25-63-55,0 0 0,2 0 1,0 1-1,2 0 0,0-1 1,1 1-1,1 0 0,2 0 1,0-1-1,1 1 0,1-1 1,1 0-1,1 0 0,9 24 1,2-11 3,1-1 1,2 0-1,1-2 1,1 0-1,2-2 1,1 0-1,43 38 1,-2-11 18,1-3 0,92 54 0,-46-40-30,4-5-1,202 77 1,-144-80 32,239 51-1,195-10 48,-1-39-46,1430 70 258,-1236-111-391,844-89 1,-788-21 92,-14-66-100,-694 117 32,166-67-1,-256 81 82,-1-2-1,-1-3 1,-1-2 0,-2-3-1,72-58 1,-106 74 72,-1 0 0,0-1 1,-2-1-1,0-1 0,-1-1 0,-2 0 0,0-1 1,-2 0-1,0-2 0,-2 1 0,10-32 0,-15 34 39,-1 0-1,0-1 0,-2 1 1,-1-1-1,-1 0 0,0 0 1,-2 0-1,-1 0 0,-1 0 1,-1 1-1,-1-1 0,-1 1 0,-13-31 1,1 14-89,-2 0-1,-1 1 1,-3 1 0,0 1-1,-3 1 1,-1 1 0,-2 2 0,-1 1-1,-1 1 1,-46-33 0,9 14 11,-2 3 1,-2 4-1,-2 2 0,-117-45 1,54 37-536,-1 6 0,-2 7 0,-2 5 1,-269-21-1,-584 40-4321,737 18-1363</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5:31.473"/>
    </inkml:context>
    <inkml:brush xml:id="br0">
      <inkml:brushProperty name="width" value="0.025" units="cm"/>
      <inkml:brushProperty name="height" value="0.025" units="cm"/>
    </inkml:brush>
  </inkml:definitions>
  <inkml:trace contextRef="#ctx0" brushRef="#br0">62 266 10922,'0'0'1436,"-9"1"-848,-44 8 1328,75-11 2698,16 5-2164,-2 0-1181,80-9-586,158-27-1,-72 5-717,652-17 771,-291 33 4200,-2-17-4421,595 17-350,-297 60-149,-258-31 120,-262-17 70,193-10-137,-66-2-47,-390 9-30,155-10-68,-181 8 57,-1-3 1,78-22 0,-88 21 50,1 2 0,0 2 1,0 2-1,0 1 0,52 5 1,33-3 8,47-3-126,143-9 10,-66 9-13,-167 5 116,112-10 0,13-6-115,-133 12-10,0-3-1,74-15 1,-123 17-1008,3 0-7405,-18-1 2328</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28.354"/>
    </inkml:context>
    <inkml:brush xml:id="br0">
      <inkml:brushProperty name="width" value="0.025" units="cm"/>
      <inkml:brushProperty name="height" value="0.025" units="cm"/>
    </inkml:brush>
  </inkml:definitions>
  <inkml:trace contextRef="#ctx0" brushRef="#br0">1 0 12684,'0'0'7714,"10"11"-6363,19 24-593,-1 1 0,-3 1 0,40 75 0,-30-28-54,-3 1 0,32 140 0,6 21 744,-69-242-1369,1 0-1,-1-1 1,1 1-1,-1-1 1,1 1-1,0-1 0,0 0 1,5 7-1,-6-10-50,-1 0 0,1 1 0,-1-1-1,1 0 1,-1 1 0,1-1 0,-1 0 0,1 0-1,-1 0 1,1 1 0,-1-1 0,1 0-1,-1 0 1,1 0 0,-1 0 0,1 0 0,-1 0-1,1 0 1,-1 0 0,1 0 0,-1 0-1,1 0 1,-1-1 0,1 1 0,0 0 0,15-18 818,-11 8-712,62-110 401,4 3 0,125-154 1,-144 209-692,2 3 0,3 2 0,3 3 0,111-79 1,-170 132 44,0 0 1,0 1-1,-1-1 1,1 0 0,0 1-1,0-1 1,0 1-1,0-1 1,0 1 0,0 0-1,0-1 1,0 1-1,0 0 1,0 0-1,0-1 1,0 1 0,0 0-1,0 0 1,0 0-1,0 0 1,0 0 0,0 0-1,0 1 1,0-1-1,0 0 1,1 1 0,-2 0-142,0 0 1,0 0-1,0-1 1,0 1 0,0 0-1,0 0 1,0 0-1,0 0 1,0 0 0,0 0-1,-1-1 1,1 1-1,0 0 1,-1 0 0,1 0-1,0-1 1,-1 1-1,1 0 1,-1 0 0,1-1-1,-1 1 1,0 0-1,1-1 1,-1 1 0,0-1-1,1 1 1,-2 0-1,-13 11-7115</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31.747"/>
    </inkml:context>
    <inkml:brush xml:id="br0">
      <inkml:brushProperty name="width" value="0.025" units="cm"/>
      <inkml:brushProperty name="height" value="0.025" units="cm"/>
    </inkml:brush>
  </inkml:definitions>
  <inkml:trace contextRef="#ctx0" brushRef="#br0">226 152 3972,'5'-11'8915,"3"-7"-7004,-1 0 0,6-29-1,-7 1 2971,-6 46-4807,0-1 0,0 1 1,0-1-1,0 1 1,0 0-1,0-1 1,0 1-1,0-1 0,0 1 1,0 0-1,0-1 1,0 1-1,0 0 0,0-1 1,0 1-1,-1-1 1,1 1-1,0 0 1,0-1-1,0 1 0,-1 0 1,1-1-1,0 1 1,0 0-1,-1 0 1,1-1-1,0 1 0,-1 0 1,1 0-1,0-1 1,-1 1-1,1 0 0,0 0 1,-1 0-1,0-1 1,-14 8 968,-14 20-660,14 0-43,0 0 0,2 1 1,1 1-1,1 0 0,1 0 0,2 1 1,-7 44-1,9-31-39,2-1 0,1 1 0,3-1 1,9 82-1,-6-106-275,1 1 1,0-2 0,1 1 0,14 30-1,-19-48-18,0 0-1,0 0 1,0 0 0,0 0-1,0 0 1,0 0-1,0 0 1,0 0 0,0-1-1,0 1 1,0 0-1,0 0 1,0 0 0,0 0-1,0 0 1,0 0-1,0 0 1,0 0 0,0 0-1,0 0 1,0 0-1,1 0 1,-1 0 0,0 0-1,0 0 1,0 0-1,0 0 1,0 0 0,0 0-1,0 0 1,0 0-1,0 0 1,0 0 0,0 0-1,0 0 1,1 0-1,-1 0 1,0 0 0,0 0-1,0 0 1,0 0-1,0 0 1,0 0 0,0 0-1,0 0 1,0 0-1,0 0 1,0 0 0,0 0-1,0 0 1,1 0-1,-1-14 219,-4-21-67,-7-6-156,-2 1 0,-1 0 0,-3 1 0,-1 1 0,-1 0 0,-33-46 0,55 86-89,1 1-1,0-1 1,0 0 0,1 0-1,-1 0 1,0 0 0,1-1-1,-1 0 1,8 1 0,49 8-1715,73-7-9950,-100-4 6297,6 0-4273</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32.183"/>
    </inkml:context>
    <inkml:brush xml:id="br0">
      <inkml:brushProperty name="width" value="0.025" units="cm"/>
      <inkml:brushProperty name="height" value="0.025" units="cm"/>
    </inkml:brush>
  </inkml:definitions>
  <inkml:trace contextRef="#ctx0" brushRef="#br0">148 64 9257,'0'0'16383,"-8"-5"-15192,6 4-1125,0 0 0,0-1 0,0 1 0,-1 0 0,1 0 1,0 0-1,0 0 0,-1 0 0,1 1 0,-1-1 0,1 1 0,0 0 0,-1-1 1,1 1-1,-1 0 0,1 0 0,-1 1 0,1-1 0,0 0 0,-1 1 1,1 0-1,-1-1 0,1 1 0,0 0 0,0 0 0,0 0 0,-1 1 1,1-1-1,0 0 0,0 1 0,1-1 0,-1 1 0,0 0 0,0 0 1,-1 3-1,-2 0 108,-1 0 30,0 0-1,1 0 1,-1 1 0,2 0-1,-1 0 1,1 1-1,-1-1 1,2 1-1,-6 12 1,10-18-199,-1-1 1,1 1 0,0-1 0,0 1-1,0-1 1,-1 1 0,1-1-1,0 1 1,0-1 0,0 0-1,0 0 1,0 0 0,0 1-1,0-1 1,0 0 0,0 0-1,0 0 1,0 0 0,0 0 0,0-1-1,1 1 1,26-2 146,56-23 63,-68 18-271,0 2 0,1 0 0,-1 1-1,1 0 1,0 2 0,0 0 0,22 0-1,-38 2 67,-1 1-1,1-1 0,0 1 1,0-1-1,0 1 0,-1-1 1,1 1-1,0 0 0,-1-1 1,1 1-1,-1 0 0,1-1 1,-1 1-1,1 0 0,-1 0 1,1-1-1,-1 1 0,0 0 1,1 0-1,-1 0 0,0 0 1,0 0-1,1-1 0,-1 1 1,0 0-1,0 0 0,0 0 1,0 0-1,0 0 0,-1 0 1,1 0-1,0 0 0,0-1 1,-1 1-1,1 0 0,0 0 1,-1 0-1,0 1 0,-13 34 877,18-66-820,9-21-79,-8 25 13,-5 21 0,1 0 0,0 0 0,0 0 0,0 0 0,1 0 0,-1 0 0,1 0 0,4-6 0,-3 10 1,-1 1-1,1 0 1,-1 0 0,1-1 0,-1 1-1,1 1 1,-1-1 0,1 0-1,0 1 1,-1-1 0,1 1 0,-1 0-1,0 0 1,1 0 0,3 2-1,8 2-294,38 1-3406,2-13-4750,-13-9-4101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40.137"/>
    </inkml:context>
    <inkml:brush xml:id="br0">
      <inkml:brushProperty name="width" value="0.025" units="cm"/>
      <inkml:brushProperty name="height" value="0.025" units="cm"/>
    </inkml:brush>
  </inkml:definitions>
  <inkml:trace contextRef="#ctx0" brushRef="#br0">3 1 9929,'0'0'7624,"-2"57"-4902,18-42-352,4-1-832,2-1-769,2-5-577,-2 1-513,2-6-3298,-8-3-7495</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33.474"/>
    </inkml:context>
    <inkml:brush xml:id="br0">
      <inkml:brushProperty name="width" value="0.025" units="cm"/>
      <inkml:brushProperty name="height" value="0.025" units="cm"/>
    </inkml:brush>
  </inkml:definitions>
  <inkml:trace contextRef="#ctx0" brushRef="#br0">108 92 15278,'0'0'2408,"3"-9"74,9-26 134,-6 25 271,-1 16-2205,-2 12-589,3 81 704,-5 0 0,-4-1 0,-19 130-1,22-228-857,0 0-1,0 0 0,0 1 0,0-1 1,0 0-1,0 1 0,0-1 1,0 0-1,0 1 0,0-1 0,0 0 1,0 1-1,0-1 0,0 0 0,0 1 1,0-1-1,0 0 0,0 1 1,0-1-1,-1 0 0,1 1 0,0-1 1,0 0-1,0 0 0,0 1 0,-1-1 1,1 0-1,0 0 0,0 1 1,-1-1-1,1 0 0,0 0 0,-1 0 1,1 1-1,0-1 0,0 0 0,-1 0 1,1 0-1,0 0 0,-1 0 0,1 0 1,0 0-1,-1 0 0,1 0 1,0 0-1,-1 0 0,1 0 0,-1 0 1,-12-17-1908,-9-36-733,21 50 2384,-17-45-1053,2-2-1,-8-52 1,18 68 2182,1 0 0,2 0 0,1 0 1,4-38-1,-2 67-591,1 1 1,0-1 0,0 0 0,0 0-1,1 1 1,-1-1 0,1 1-1,0-1 1,1 1 0,-1 0 0,1 0-1,0 0 1,0 0 0,0 0-1,0 1 1,1 0 0,-1-1 0,1 1-1,0 0 1,0 1 0,0-1-1,0 1 1,1-1 0,-1 1-1,1 1 1,6-3 0,5 0 32,0 0 0,0 1 0,0 1 0,0 1 0,0 0 0,27 2 0,-39-1-247,-1 0 0,1 1 1,-1-1-1,1 1 0,-1-1 0,0 1 1,1 0-1,-1 1 0,0-1 0,0 0 1,0 1-1,0 0 0,0 0 1,0 0-1,0 0 0,0 0 0,-1 0 1,1 1-1,-1 0 0,0-1 0,0 1 1,0 0-1,0 0 0,3 5 0,-5-5 69,1 1 0,0-1-1,-1 0 1,1 1 0,-1-1-1,0 1 1,0-1 0,-1 1-1,1-1 1,-1 0 0,1 1-1,-1-1 1,0 0 0,0 1-1,-1-1 1,1 0 0,-1 0-1,1 0 1,-1 0 0,0 0-1,0-1 1,0 1 0,-1-1-1,1 1 1,-5 3 0,-5 6 38,-2 0 0,1-1 0,-1 0 0,-1-1 0,0-1 0,0 0 0,-1-1 0,0 0 0,0-2 0,-21 6 1,44-14-8298,25-7-16,-5 0-74</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34.068"/>
    </inkml:context>
    <inkml:brush xml:id="br0">
      <inkml:brushProperty name="width" value="0.025" units="cm"/>
      <inkml:brushProperty name="height" value="0.025" units="cm"/>
    </inkml:brush>
  </inkml:definitions>
  <inkml:trace contextRef="#ctx0" brushRef="#br0">41 153 7944,'0'0'12550,"-3"8"-10553,-11 27-17,14-35-1898,0 0-1,0 0 1,0 1-1,0-1 1,0 0-1,0 1 1,0-1-1,0 0 1,0 1-1,-1-1 1,1 0-1,1 1 1,-1-1-1,0 1 1,0-1-1,0 0 1,0 0-1,0 1 1,0-1-1,0 0 1,0 1-1,0-1 1,1 0 0,-1 1-1,0-1 1,0 0-1,0 0 1,1 1-1,-1-1 1,0 0-1,0 0 1,1 1-1,-1-1 1,0 0-1,1 0 1,-1 0-1,1 1 1,16 0 1601,15-10 305,-24 5-1911,1-2-1,-1 1 0,0-1 1,-1-1-1,1 1 0,-1-1 1,-1 0-1,1-1 0,-1 0 1,-1 0-1,1 0 0,-1-1 1,-1 1-1,1-1 0,-2 0 1,1-1-1,-1 1 0,0 0 1,2-20-1,-5 28-76,0 0 0,0 0 0,0 0 0,0 0 0,0 0 0,0 0 0,0 0 0,0 0 0,-1 0 0,1 0 0,0 0 0,-1 0 0,1 0 0,0 0 0,-1 0 0,1 0 0,-1 1 0,0-1 0,1 0 0,-1 0 0,0 0 0,1 1 0,-1-1 0,0 0 0,0 1 0,0-1 0,0 1 0,-1-2 0,0 2 0,-1 0 0,1-1 0,0 1 0,0 0 0,0 0 0,-1 0 0,1 1 0,0-1 0,0 1 0,0-1 0,0 1 0,-4 1 0,-2 1 0,1 1 0,-1 0 0,1 0 0,0 0 0,0 1 0,-8 8 0,11-10 0,-49 58 0,49-56 0,0 1 0,0 0 0,1-1 0,0 1 0,0 1 0,0-1 0,0 0 0,1 1 0,-2 8 0,5-14 0,-1 0 0,0 0 0,1 0 0,-1 0 0,1 0 0,-1-1 0,1 1 0,0 0 0,-1 0 0,1-1 0,0 1 0,0 0 0,-1-1 0,1 1 0,0-1 0,0 1 0,0-1 0,0 1 0,0-1 0,-1 0 0,1 1 0,0-1 0,0 0 0,0 0 0,0 0 0,0 1 0,0-1 0,0 0 0,0 0 0,0-1 0,0 1 0,0 0 0,0 0 0,0 0 0,2-1 0,40-5 0,39-21 0,-67 20 0,1 1 0,-1 1 0,1 0 0,0 2 0,0-1 0,24 0 0,-38 4 0,-1 0 0,1 1 0,-1-1 0,1 1 0,-1-1 0,0 1 0,1-1 0,-1 1 0,0 0 0,0 0 0,1 0 0,-1 0 0,0 0 0,0 0 0,0 0 0,0 0 0,0 0 0,0 0 0,-1 0 0,1 1 0,0-1 0,-1 0 0,1 1 0,-1-1 0,1 1 0,-1-1 0,1 0 0,-1 1 0,0-1 0,0 1 0,0-1 0,0 1 0,0 2 0,-2 65 0,0-43 0,25-92 0,-20 46 0,0 0 0,-2 0 0,0-31 0,-1 32 0,12 13-3935,25 6-8499,-29 0 9099,17 0-5564</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34.427"/>
    </inkml:context>
    <inkml:brush xml:id="br0">
      <inkml:brushProperty name="width" value="0.025" units="cm"/>
      <inkml:brushProperty name="height" value="0.025" units="cm"/>
    </inkml:brush>
  </inkml:definitions>
  <inkml:trace contextRef="#ctx0" brushRef="#br0">202 4 17969,'0'0'7057,"-10"-1"-4350,3 0-2477,1 0 0,-1 0 0,1 1 0,0 0-1,-1 0 1,1 1 0,-1 0 0,1 0 0,-1 0 0,1 1 0,0 0 0,0 0 0,0 1 0,-8 4 0,13-6-215,-53 36 281,51-35-291,1 0 0,-1 0 1,1 0-1,-1 1 0,1-1 0,0 1 1,0 0-1,0 0 0,0-1 0,0 1 0,1 0 1,-1 1-1,1-1 0,0 0 0,0 0 1,-1 6-1,2-9-13,1 1 0,0 0 0,-1-1 0,1 1-1,0-1 1,-1 1 0,1-1 0,0 1 0,0-1 0,-1 1 0,1-1 0,0 0 0,0 1 0,0-1 0,0 0-1,-1 0 1,1 0 0,0 0 0,0 1 0,0-1 0,0 0 0,0-1 0,1 1 0,33 0-224,-26 0 97,24-2-442,-24 1 284,1 0-1,-1 1 1,1 0-1,0 0 1,-1 1-1,1 0 0,-1 1 1,11 3-1,-19-4 315,0-1 0,1 1 0,-1-1 0,0 1 0,0 0 0,0 0 0,0 0 0,0-1 0,0 1 0,0 0 0,0 0 0,0 0 0,0 1 0,0-1 0,-1 0 0,1 0 0,0 0 0,-1 1 0,1-1 0,-1 0 0,1 0 0,-1 1 0,0-1 0,0 0 0,0 1 0,1-1 0,-1 1 0,0-1 0,-1 0 0,1 1 0,0-1 0,0 0 0,-1 1 0,1-1 0,0 0 0,-1 1 0,1-1 0,-1 0 0,0 0 0,1 0 0,-1 1 0,0-1 0,0 0 0,0 0 0,-1 1 0,-3 5 372,-1 0-1,0-1 0,-1 1 1,1-1-1,-12 8 1,7-7-48,-50 32 956,57-37-1383,0 0 0,0 0-1,-1 0 1,1 0 0,-1-1-1,0 0 1,1 0 0,-1 0 0,0 0-1,0-1 1,1 0 0,-6 0-1,10-14-8971,5-2-170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35.371"/>
    </inkml:context>
    <inkml:brush xml:id="br0">
      <inkml:brushProperty name="width" value="0.025" units="cm"/>
      <inkml:brushProperty name="height" value="0.025" units="cm"/>
    </inkml:brush>
  </inkml:definitions>
  <inkml:trace contextRef="#ctx0" brushRef="#br0">91 136 4773,'0'0'9886,"5"-11"-5743,0 0-3454,17-38 3231,-19 41-2683,-1 0-1,0 1 0,0-1 1,-1 0-1,2-13 0,-3 21-1223,0 0-1,0 0 0,0-1 0,0 1 1,0 0-1,0 0 0,0 0 1,0 0-1,0-1 0,0 1 1,0 0-1,0 0 0,-1 0 1,1 0-1,0-1 0,0 1 1,0 0-1,0 0 0,0 0 1,0 0-1,0 0 0,0-1 1,-1 1-1,1 0 0,0 0 0,0 0 1,0 0-1,0 0 0,0 0 1,0 0-1,-1 0 0,1 0 1,0 0-1,0-1 0,0 1 1,0 0-1,-1 0 0,1 0 1,0 0-1,0 0 0,0 0 1,0 0-1,-1 0 0,1 0 0,0 0 1,0 1-1,0-1 0,0 0 1,-1 0-1,1 0 0,0 0 1,-13 7 615,-7 11 41,-39 59-669,53-70 0,1 1 0,1 0 0,0 1 0,0-1 0,0 1 0,1-1 0,0 1 0,-2 11 0,6-19 0,-1-1 0,0 1 0,0-1 0,1 0 0,-1 1 0,1-1 0,-1 1 0,0-1 0,1 0 0,-1 1 0,1-1 0,-1 0 0,1 0 0,-1 1 0,1-1 0,-1 0 0,1 0 0,-1 0 0,1 1 0,-1-1 0,1 0 0,-1 0 0,1 0 0,-1 0 0,1 0 0,-1 0 0,1 0 0,0 0 0,-1 0 0,1 0 0,-1-1 0,1 1 0,-1 0 0,1 0 0,-1 0 0,1-1 0,-1 1 0,1-1 0,25-6 0,9-11 0,0-1 0,-2-1 0,47-38 0,-15 12 0,-64 45 0,0 0 0,1 0 0,-1 0 0,0 0 0,1 0 0,-1 0 0,1 1 0,0-1 0,-1 0 0,1 1 0,-1-1 0,1 1 0,0 0 0,-1 0 0,1 0 0,2 0 0,-4 0 0,1 0 0,0 0 0,-1 1 0,1-1 0,-1 1 0,1-1 0,-1 0 0,1 1 0,-1-1 0,1 1 0,-1-1 0,1 1 0,-1-1 0,0 1 0,1 0 0,-1-1 0,0 1 0,0-1 0,1 1 0,-1 0 0,0-1 0,0 1 0,0 0 0,0-1 0,0 1 0,0 1 0,0 5 0,0 0 0,-1 1 0,0-1 0,-1 0 0,-4 13 0,-33 72 0,40-92 0,-1 0 0,0 0 0,0-1 0,0 1 0,1 0 0,-1 0 0,0 0 0,0 0 0,0 0 0,1 0 0,-1-1 0,0 1 0,0 0 0,1 0 0,-1 0 0,0 0 0,0 0 0,0 0 0,1 0 0,-1 0 0,0 0 0,0 0 0,1 0 0,-1 0 0,0 0 0,0 0 0,1 1 0,-1-1 0,0 0 0,0 0 0,1 0 0,-1 0 0,0 0 0,0 0 0,0 1 0,0-1 0,1 0 0,-1 0 0,0 0 0,0 0 0,0 1 0,0-1 0,0 0 0,1 0 0,-1 1 0,0-1 0,0 0 0,0 0 0,0 0 0,0 1 0,0-1 0,0 0 0,0 0 0,0 1 0,0-1 0,0 0 0,0 0 0,0 1 0,0-1 0,0 0 0,0 0 0,0 1 0,0-1 0,23-14 0,-1-1 0,32-28 0,-36 27 0,1 1 0,0 1 0,42-23 0,-60 37 0,0-1 0,1 0 0,-1 0 0,0 1 0,0-1 0,1 1 0,-1-1 0,0 1 0,1 0 0,-1-1 0,0 1 0,1 0 0,-1 0 0,1 0 0,-1 0 0,1 0 0,-1 0 0,0 0 0,1 0 0,-1 1 0,0-1 0,1 1 0,-1-1 0,2 2 0,-2-1 0,0 0 0,0 0 0,-1 1 0,1-1 0,0 0 0,-1 1 0,1-1 0,-1 1 0,0-1 0,0 1 0,1-1 0,-1 0 0,0 1 0,0-1 0,0 1 0,0-1 0,0 1 0,-1 2 0,-1 6 0,-1 0 0,0 0 0,0 0 0,-1 0 0,-5 10 0,0-7 6,7-10-11,-1 0 0,1 1 0,0 0 0,0-1 1,0 1-1,0 0 0,1 0 0,-1 5 1,12-7-8953,-7-2 4744,7 0-11407</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35.883"/>
    </inkml:context>
    <inkml:brush xml:id="br0">
      <inkml:brushProperty name="width" value="0.025" units="cm"/>
      <inkml:brushProperty name="height" value="0.025" units="cm"/>
    </inkml:brush>
  </inkml:definitions>
  <inkml:trace contextRef="#ctx0" brushRef="#br0">34 376 21460,'0'0'1863,"-6"8"481,-18 29-267,24-36-2037,-1-1 0,1 1 0,-1 0 0,1-1 0,0 1 0,0-1 1,-1 1-1,1 0 0,0-1 0,0 1 0,0 0 0,-1-1 0,1 1 1,0 0-1,0-1 0,0 1 0,0 0 0,1 0 0,-1-1 0,0 1 1,0 0-1,0-1 0,0 1 0,1-1 0,-1 1 0,0 0 0,1-1 1,-1 1-1,0-1 0,1 1 0,-1 0 0,1-1 0,-1 1 0,1-1 1,-1 0-1,1 1 0,-1-1 0,1 1 0,-1-1 0,1 0 0,0 1 1,-1-1-1,1 0 0,0 0 0,-1 1 0,1-1 0,0 0 0,-1 0 1,1 0-1,0 0 0,-1 0 0,1 0 0,0 0 0,-1 0 0,1 0 0,0 0 1,-1 0-1,1-1 0,0 1 0,42-6 707,-27-1-624,-1 0 0,1-1 1,-1 0-1,-1-1 0,0-1 1,0 0-1,-1-1 1,14-14-1,2-6 130,0-1-1,26-39 1,5-28-253,-42 65 0,33-44 0,-50 124 0,-9-12 0,-1 1 0,-19 46 0,18-59 0,1 2 0,2-1 0,0 1 0,1 0 0,2 0 0,0 1 0,1 35 0,3-58-153,0 0 0,0 0 0,0 0 0,0 0 0,1 0 0,-1 0 0,1 0 0,0 0 0,-1 0 0,1 0 0,0 0 0,0 0 0,0 0 0,2 1 0,-2-2-295,0 0-1,0 0 1,0 0-1,1 0 1,-1 0-1,0-1 1,1 1 0,-1 0-1,0-1 1,1 1-1,-1-1 1,1 0-1,-1 1 1,2-1-1,12 1-15577</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5:15.603"/>
    </inkml:context>
    <inkml:brush xml:id="br0">
      <inkml:brushProperty name="width" value="0.025" units="cm"/>
      <inkml:brushProperty name="height" value="0.025" units="cm"/>
    </inkml:brush>
  </inkml:definitions>
  <inkml:trace contextRef="#ctx0" brushRef="#br0">314 123 8072,'13'-11'1516,"-7"8"-596,0-1 0,-1 0 0,0 0-1,0 0 1,0-1 0,-1 0 0,1 0-1,-1 0 1,0 0 0,-1 0-1,1-1 1,-1 0 0,0 0 0,0 0-1,-1 0 1,2-7 0,-4 12-804,0 0 0,0 1 0,0-1 0,0 1 0,0-1 0,0 0 0,-1 1 0,1-1 0,0 1 1,0-1-1,-1 0 0,1 1 0,0-1 0,-1 1 0,1-1 0,0 1 0,-1-1 0,1 1 0,-1 0 0,1-1 0,-1 1 0,1-1 0,-1 1 0,1 0 0,-1-1 1,1 1-1,-1 0 0,-1-1 0,-25-4 999,-27 8-530,39 1-477,0 1-1,0 0 1,1 1 0,-1 0-1,1 1 1,1 1 0,-1 0-1,2 1 1,-14 11 0,5-3 60,2 1 0,0 1 0,1 0 0,-25 36-1,39-49-151,0 1-1,0 0 0,0 0 0,1 0 1,0 1-1,0-1 0,1 1 0,-3 13 1,5-18-60,0-1 1,-1 1-1,1-1 1,0 1-1,1 0 1,-1-1-1,0 1 1,1-1-1,0 1 1,-1-1-1,1 1 1,0-1-1,0 0 0,1 1 1,-1-1-1,0 0 1,1 0-1,-1 0 1,1 0-1,0 0 1,0 0-1,-1 0 1,1-1-1,0 1 1,1-1-1,-1 1 1,0-1-1,0 0 1,1 0-1,2 1 1,11 3-1080,1-1 1,1-1 0,-1 0 0,0-1-1,0-1 1,1-1 0,-1-1 0,19-2-1,16-3-4717</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5:16.257"/>
    </inkml:context>
    <inkml:brush xml:id="br0">
      <inkml:brushProperty name="width" value="0.025" units="cm"/>
      <inkml:brushProperty name="height" value="0.025" units="cm"/>
    </inkml:brush>
  </inkml:definitions>
  <inkml:trace contextRef="#ctx0" brushRef="#br0">239 1 17777,'0'0'1996,"-11"0"54,3 0-1774,0 1 0,0 0-1,0 0 1,0 0 0,1 1-1,-1 0 1,0 1 0,1 0 0,0 0-1,0 1 1,0 0 0,0 0-1,-8 6 1,1 3 318,-1 0 0,2 0 0,-18 23 0,26-30-409,1 1-1,-1 0 0,1 0 1,0 0-1,0 1 0,1-1 1,0 1-1,0 0 0,1 0 1,-2 14-1,4-21-176,0-1 0,0 1-1,0 0 1,0-1 0,0 1 0,0 0-1,0-1 1,0 1 0,0 0 0,0-1 0,1 1-1,-1 0 1,0-1 0,1 1 0,-1 0-1,0-1 1,1 1 0,-1-1 0,1 1-1,-1-1 1,0 1 0,1-1 0,0 1-1,-1-1 1,1 1 0,-1-1 0,1 0-1,-1 1 1,1-1 0,0 0 0,-1 0 0,2 1-1,29-1 275,28-20 120,-14-5-232,50-39 0,2-1-62,-96 64-109,0 0 0,1 0 0,-1 0 0,0 0 0,1 0 0,-1 1 0,1-1 0,-1 0 0,1 1 0,-1-1 1,1 1-1,-1-1 0,1 1 0,0 0 0,-1 0 0,1 0 0,0 0 0,-1 0 0,1 0 0,2 0 0,-4 1 7,1 0 1,-1 0-1,1 0 0,-1 0 1,1 0-1,-1-1 0,0 1 1,0 0-1,1 0 0,-1 0 1,0 0-1,0 0 0,0 0 1,0 0-1,0 0 0,0 0 1,0 0-1,0 0 1,0 0-1,-1 0 0,1 0 1,0 0-1,-1 1 0,-4 11 101,0 0 0,-1 0 1,-8 14-1,-3-1 43,12-20-112,0 0 0,1 0 0,0 1-1,0-1 1,1 1 0,-1 0 0,2 0 0,-1 0-1,-2 13 1,8-19-21,0-1-1,-1 1 1,1-1-1,0 0 1,0 0-1,0 0 1,0 0-1,0-1 1,0 1-1,5-2 1,6-4-20,0-1 1,0 0-1,-1-1 1,16-12-1,-20 13-29,1 0-1,0 0 1,1 1 0,-1 0-1,1 1 1,1 0-1,-1 1 1,21-5-1,-31 9 31,0 1-1,-1 0 1,1-1-1,0 1 1,-1 0-1,1-1 1,-1 1-1,1 0 1,-1-1-1,1 1 1,-1 0-1,0 0 1,1 0-1,-1 0 1,0-1-1,0 1 1,1 0-1,-1 0 1,0 0-1,0 0 1,0 0-1,0 0 1,0 0-1,0-1 1,0 1-1,-1 0 1,1 0-1,0 0 1,-1 1-1,-5 31 233,4-25-213,-3 20 84,6-27-99,0 0 0,-1 0 0,1-1 0,0 1 0,-1 0 0,1-1 0,0 1 0,0 0 0,0-1 0,0 1 0,0-1 0,0 0 0,-1 1 0,1-1 0,0 1 0,0-1-1,0 0 1,0 0 0,0 0 0,0 0 0,0 0 0,0 0 0,0 0 0,0 0 0,1 0 0,0-1 0,17-1-2,-1-1 0,1-1 0,-1-1 0,0 0 0,0-1 0,-1-1 0,25-14 0,29-10 0,-67 29 0,35-9 0,-38 11 0,-1-1 0,1 1 0,0 0 0,-1 0 0,1 0 0,0 0 0,-1 0 0,1-1 0,0 1 0,0 0 0,-1 1 0,1-1 0,0 0 0,-1 0 0,1 0 0,0 0 0,-1 0 0,1 1 0,0-1 0,-1 0 0,1 1 0,0-1 0,-1 0 0,1 1 0,-1-1 0,1 1 0,-1-1 0,1 1 0,-1-1 0,1 1 0,-1-1 0,1 1 0,-1 0 0,0-1 0,1 1 0,-1 0 0,0-1 0,1 1 0,-1 0 0,0-1 0,0 1 0,0 0 0,0 0 0,0 14-189,-1-11-202,1 0-1,-1 0 1,1 0 0,0-1 0,0 1-1,1 0 1,-1 0 0,1 0-1,0-1 1,0 1 0,2 4-1,1-4-7087</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5:17.119"/>
    </inkml:context>
    <inkml:brush xml:id="br0">
      <inkml:brushProperty name="width" value="0.025" units="cm"/>
      <inkml:brushProperty name="height" value="0.025" units="cm"/>
    </inkml:brush>
  </inkml:definitions>
  <inkml:trace contextRef="#ctx0" brushRef="#br0">99 0 19474,'0'0'5648,"-5"9"-3833,-3 9-1468,0-1 0,1 2 0,1-1 0,1 0 0,-3 26-1,-11 111 378,11-69-475,0-25 28,0-5 770,0 61-1,19-140-729,-3 12-260,70-160-22,-55 113-43,3 1 1,2 1 0,51-74-1,-35 82-572,-42 46 514,0 0 0,0 0-1,0 0 1,0 0 0,1 1-1,-1-1 1,1 1 0,-1 0 0,1-1-1,0 1 1,-1 1 0,1-1 0,0 0-1,0 1 1,0-1 0,0 1-1,-1 0 1,1 0 0,5 0-1,-7 1 59,-1-1-1,1 1 0,0-1 1,-1 1-1,1-1 0,-1 1 1,0 0-1,1-1 0,-1 1 0,0 0 1,1-1-1,-1 1 0,0 0 1,1-1-1,-1 1 0,0 0 1,0 0-1,0-1 0,0 1 0,0 0 1,0 0-1,0-1 0,0 1 1,0 0-1,0 0 0,-1 1 1,-4 21 104,0-14 12,-1 0 0,1 0 1,-2-1-1,1 0 1,-1 0-1,-1-1 0,1 0 1,-1 0-1,-13 8 0,-6 4 386,-50 24 0,72-40-494,-2 0 0,1 0 0,0-1 0,0 0 0,-1 0 0,1-1 0,-1 0 0,0 0 0,-10 0 0,16-1-35,1 0 1,-1 0-1,1-1 1,-1 1-1,1 0 0,-1 0 1,1-1-1,-1 1 1,1 0-1,-1-1 0,1 1 1,0-1-1,-1 1 1,1 0-1,0-1 1,-1 1-1,1-1 0,0 1 1,-1-1-1,1 1 1,0-1-1,0 1 0,0-1 1,0 1-1,-1-1 1,1 1-1,0-1 0,0 0 1,0 1-1,0-1 1,0 1-1,0-1 0,0 1 1,1-1-1,-1 1 1,0-1-1,0 1 0,0-1 1,0 1-1,1-1 1,-1 1-1,0-1 1,0 1-1,1-1 0,-1 1 1,0-1-1,1 1 1,-1 0-1,1-1 0,19-26-3488,28 4-5691,-23 15 2093</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5:17.866"/>
    </inkml:context>
    <inkml:brush xml:id="br0">
      <inkml:brushProperty name="width" value="0.025" units="cm"/>
      <inkml:brushProperty name="height" value="0.025" units="cm"/>
    </inkml:brush>
  </inkml:definitions>
  <inkml:trace contextRef="#ctx0" brushRef="#br0">135 68 5637,'0'0'19154,"3"-3"-17995,-1 1-535,9-7-168,-7-1 4085,-9 9-4424,0-1-1,0 1 0,0 0 1,0 0-1,0 1 0,0 0 1,0-1-1,0 2 0,-7 0 1,6-1-85,3 0-32,-1 1 0,1 0 0,-1 0 0,1 0 0,-1 0 0,1 1 0,0-1 0,-1 1 0,1 0 0,0 0 0,0 0 0,0 0 0,1 1 0,-1-1 0,0 1 0,1 0 0,0-1 0,-1 1 0,1 0 0,1 1 0,-1-1 0,0 0 0,1 0 0,-3 6 0,0 1 0,0 1 0,1-1 0,0 1 0,1 0 0,0-1 0,-1 23 0,3-33 0,1 1 0,-1 0 0,0-1 0,1 1 0,-1-1 0,1 1 0,-1 0 0,1-1 0,-1 1 0,1-1 0,0 1 0,-1-1 0,1 1 0,0-1 0,-1 0 0,1 1 0,0-1 0,-1 0 0,1 0 0,0 1 0,0-1 0,-1 0 0,1 0 0,0 0 0,0 0 0,0 0 0,-1 0 0,1 0 0,0 0 0,0 0 0,0-1 0,29-2 0,-21-2 0,1 1 0,-1-1 0,-1-1 0,1 0 0,-1 0 0,0 0 0,14-15 0,-15 13 0,1 0 0,0 1 0,0 1 0,1-1 0,0 1 0,0 1 0,13-7 0,-21 12 0,1-1 0,-1 1 0,0-1 0,1 1 0,-1 0 0,1 0 0,-1 0 0,1-1 0,-1 1 0,0 1 0,1-1 0,-1 0 0,1 0 0,-1 0 0,0 1 0,1-1 0,-1 1 0,0-1 0,1 1 0,-1 0 0,0-1 0,0 1 0,1 0 0,-1 0 0,0 0 0,0 0 0,0 0 0,0 0 0,0 0 0,0 0 0,0 0 0,-1 0 0,1 1 0,0-1 0,-1 0 0,1 0 0,-1 1 0,1-1 0,-1 1 0,0-1 0,1 0 0,-1 1 0,0-1 0,0 1 0,0-1 0,0 3 0,0 1 0,1 0 0,-1 0 0,0 0 0,-1 0 0,1 0 0,-1 0 0,0-1 0,0 1 0,0 0 0,-1 0 0,0 0 0,-3 6 0,4-18 0,0 0 0,0-1 0,1 1 0,0 0 0,0 0 0,2-8 0,1-2 0,-2 8 0,1-1 0,0 1 0,0-1 0,1 1 0,1 0 0,5-12 0,-7 18 0,0 0 0,0 1 0,1-1 0,-1 1 0,0-1 0,1 1 0,0 0 0,-1 0 0,1 0 0,0 1 0,0-1 0,0 1 0,0-1 0,0 1 0,0 0 0,1 0 0,-1 1 0,0-1 0,0 1 0,1-1 0,-1 1 0,7 0 0,54 2-3741,-33-1-2079,-1 2 1,54 12 0,-60-9-1329</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5:18.210"/>
    </inkml:context>
    <inkml:brush xml:id="br0">
      <inkml:brushProperty name="width" value="0.025" units="cm"/>
      <inkml:brushProperty name="height" value="0.025" units="cm"/>
    </inkml:brush>
  </inkml:definitions>
  <inkml:trace contextRef="#ctx0" brushRef="#br0">158 31 2594,'0'0'22443,"-11"-6"-21076,-40-18-353,49 24-948,0-1 1,-1 1-1,1 0 1,-1 0-1,1 1 0,-1-1 1,1 0-1,0 1 1,-1-1-1,1 1 1,0 0-1,-1 0 0,1 0 1,0 0-1,0 0 1,0 0-1,0 1 1,0-1-1,0 1 0,0-1 1,0 1-1,-2 3 1,-28 42 1763,30-46-1807,1 1 0,0 0 0,0-1-1,0 1 1,0 0 0,1 0 0,-1 0 0,0 0 0,1 0 0,-1 0 0,1 0 0,0 0 0,0 0 0,0 0-1,0 0 1,0 0 0,0 0 0,0 0 0,1 0 0,-1 0 0,1 0 0,-1 0 0,3 4 0,-2-5 13,1 1 1,0-1-1,-1 1 1,1-1-1,0 0 1,0 0 0,0 0-1,0 0 1,0 0-1,0 0 1,1 0-1,-1-1 1,0 1-1,0-1 1,0 0-1,1 1 1,3-1 0,3 0 34,0-1 0,0 1 0,0-2 0,-1 1 1,1-1-1,0 0 0,-1-1 0,1 0 1,-1 0-1,8-5 0,-9 4-71,-1-1 0,1 1 0,-1-1 0,0 0 0,-1 0 0,1-1 0,-1 0 0,0 0 0,-1 0 0,0 0 0,6-12 0,-33 44 0,14-14 10,-17 32-17,25-41-23,0-1 0,0 1 1,0-1-1,0 1 0,0-1 0,1 1 0,-1 0 0,1 0 0,0-1 0,0 1 0,0 0 0,0 0 1,0-1-1,1 1 0,0 4 0,1-5-339,0 0 0,-1 0 0,1-1 0,0 1 1,0-1-1,0 1 0,0-1 0,0 0 0,0 0 0,0 0 1,0 0-1,1 0 0,-1 0 0,0-1 0,1 1 0,-1-1 0,1 1 1,-1-1-1,0 0 0,1 0 0,-1 0 0,1 0 0,-1-1 0,4 0 1,2 1-1536,29 0-7892</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40.479"/>
    </inkml:context>
    <inkml:brush xml:id="br0">
      <inkml:brushProperty name="width" value="0.025" units="cm"/>
      <inkml:brushProperty name="height" value="0.025" units="cm"/>
    </inkml:brush>
  </inkml:definitions>
  <inkml:trace contextRef="#ctx0" brushRef="#br0">180 50 19795,'0'0'4665,"-9"-3"-2983,6 2-1630,-1-1-1,1 1 1,-1 0-1,0 0 1,0 0 0,0 1-1,1 0 1,-1-1 0,0 1-1,0 0 1,0 1-1,0-1 1,0 1 0,1 0-1,-1 0 1,0 0-1,1 0 1,-1 1 0,0-1-1,1 1 1,0 0-1,-1 0 1,-3 3 0,0 2-77,0-1 0,1 1 0,-1-1 0,1 2 1,1-1-1,-1 1 0,2 0 0,-1 0 0,1 0 0,0 0 1,0 1-1,1 0 0,1 0 0,-1 0 0,1 0 1,-1 16-1,3-24-5,0 0 1,0 0 0,0 0-1,0 0 1,0 0 0,0 0-1,0 1 1,0-1 0,1 0-1,-1 0 1,1 0 0,-1 0-1,0 0 1,1 0 0,-1 0-1,1 0 1,0 0 0,-1 0-1,1-1 1,0 1 0,0 0-1,0 0 1,-1 0 0,1-1-1,0 1 1,0-1-1,0 1 1,1 0 0,1 0 2,0-1 0,-1 1 1,1-1-1,0 1 0,0-1 1,-1 0-1,1 0 0,0-1 1,0 1-1,-1 0 0,5-2 0,3-1 45,-1 0-1,1-1 0,0 0 1,-1 0-1,14-9 0,-3-2 317,0-1-1,-2 0 0,1-2 1,-2 0-1,0-1 0,-2-1 1,0 0-1,23-43 0,-67 156-4917,25-77 3295,1 0 0,0 1 0,0-1 0,2 1 0,0-1 0,3 30 0,8-26-3580,10-9-2823</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5:19.675"/>
    </inkml:context>
    <inkml:brush xml:id="br0">
      <inkml:brushProperty name="width" value="0.025" units="cm"/>
      <inkml:brushProperty name="height" value="0.025" units="cm"/>
    </inkml:brush>
  </inkml:definitions>
  <inkml:trace contextRef="#ctx0" brushRef="#br0">138 89 10954,'3'-8'2851,"5"-12"-1191,4-17 2076,-1 14 2180,-18 52-1750,0 6-3458,-32 76 3,-71 241 1354,101-304-2065,10-49 0,-1 1 0,0 0 0,0 0 0,0 0 0,0-1 0,0 1 0,0 0 0,1 0 0,-1 0 0,0-1 0,0 1 0,0 0 0,0 0 0,1 0 0,-1 0 0,0 0 0,0 0 0,0-1 0,1 1 0,-1 0 0,0 0 0,0 0 0,1 0 0,-1 0 0,0 0 0,0 0 0,1 0 0,-1 0 0,0 0 0,0 0 0,0 0 0,1 0 0,-1 0 0,0 0 0,0 0 0,1 0 0,-1 0 0,0 1 0,0-1 0,0 0 0,1 0 0,-1 0 0,0 0 0,0 0 0,0 0 0,1 1 0,-1-1 0,0 0 0,0 0 0,0 0 0,0 1 0,0-1 0,1 0 0,-1 0 0,0 0 0,0 1 0,0-1 0,0 0 0,0 0 0,0 1 0,0-1 0,0 0 0,9-12 0,-1-1 0,0 1 0,-1-1 0,-1-1 0,0 0 0,-1 0 0,0 0 0,3-15 0,13-91 0,-33 173 0,9-44 0,0-1 0,1 1 0,0 0 0,0 0 0,1 1 0,0-1 0,0 0 0,1 0 0,1 0 0,1 11 0,-1-19 0,0 0 0,-1 0 0,1-1 0,0 1 0,0 0 0,0 0 0,1 0 0,-1-1 0,0 1 0,0 0 0,0-1 0,0 1 0,1-1 0,-1 0 0,0 1 0,0-1 0,1 0 0,-1 0 0,0 0 0,1 0 0,-1 0 0,0 0 0,1 0 0,-1 0 0,0 0 0,3-1 0,37-9 0,-25 2 0,-1-2 0,0 0 0,0 0 0,-1-2 0,0 0 0,-1 0 0,-1-1 0,0-1 0,0 0 0,-2 0 0,1-1 0,10-24 0,-141 232 0,119-192 0,0 1 0,0-1 0,0 1 0,0-1 0,0 1 0,1-1 0,-1 1 0,1 0 0,-1-1 0,1 1 0,-1 0 0,1 0 0,0-1 0,0 1 0,0 3 0,1-4 0,-1-1 0,0 1 0,1-1 0,-1 0 0,1 1 0,-1-1 0,1 1 0,-1-1 0,1 0 0,-1 1 0,1-1 0,-1 0 0,1 0 0,-1 0 0,1 1 0,-1-1 0,1 0 0,-1 0 0,1 0 0,0 0 0,-1 0 0,1 0 0,-1 0 0,1 0 0,0 0 0,-1 0 0,1 0 0,-1-1 0,2 1 0,5-2 0,1-1 0,-1 0 0,0 0 0,1 0 0,8-7 0,25-18 0,-1-2 0,51-50 0,-91 79 0,0 1 0,1-1 0,-1 0 0,1 1 0,-1-1 0,1 1 0,-1-1 0,1 0 0,-1 1 0,1 0 0,-1-1 0,1 1 0,0-1 0,-1 1 0,1 0 0,0-1 0,-1 1 0,1 0 0,0 0 0,-1-1 0,1 1 0,0 0 0,0 0 0,-1 0 0,1 0 0,0 0 0,0 0 0,-1 0 0,2 0 0,-3 21 0,-17 30 0,15-44 0,0-2 0,0 0 0,1 0 0,0 0 0,0 0 0,0 0 0,1 1 0,-1-1 0,1 1 0,0 10 0,2-15 0,-1-1 0,1 1 0,0 0 0,0-1 0,-1 1 0,1-1 0,0 1 0,0-1 0,0 1 0,0-1 0,0 0 0,0 1 0,0-1 0,0 0 0,0 0 0,0 0 0,0 1 0,0-1 0,0 0 0,0-1 0,0 1 0,1 0 0,28-1 0,-28 1 0,4-2 0,1 1 0,-1-1 0,1 0 0,-1-1 0,0 0 0,0 0 0,0 0 0,0 0 0,-1-1 0,1 0 0,-1 0 0,0-1 0,0 1 0,0-1 0,-1 0 0,8-11 0,-7 8 0,1 0 0,-2 0 0,1 0 0,-1-1 0,0 1 0,-1-1 0,0 0 0,0 0 0,-1 0 0,0-1 0,1-14 0,-3 23 0,0 1 0,0 0 0,0-1 0,0 1 0,0 0 0,0 0 0,0-1 0,0 1 0,0 0 0,0-1 0,0 1 0,0 0 0,0 0 0,-1-1 0,1 1 0,0 0 0,0 0 0,0-1 0,0 1 0,-1 0 0,1 0 0,0 0 0,0-1 0,-1 1 0,1 0 0,0 0 0,0 0 0,-1 0 0,1-1 0,0 1 0,0 0 0,-1 0 0,1 0 0,0 0 0,-1 0 0,1 0 0,0 0 0,0 0 0,-1 0 0,1 0 0,0 0 0,-1 0 0,1 0 0,0 0 0,0 0 0,-1 0 0,1 0 0,0 1 0,-1-1 0,1 0 0,0 0 0,0 0 0,-1 0 0,1 0 0,0 1 0,0-1 0,-14 14 0,13-12 0,1-1 0,-1 1 0,1 0 0,-1-1 0,1 1 0,0 0 0,0-1 0,0 1 0,-1 0 0,2 0 0,-1-1 0,0 1 0,0 0 0,1-1 0,-1 1 0,0 0 0,1-1 0,0 1 0,-1-1 0,1 1 0,1 2 0,0-4 0,-1 1 0,0 0 0,0 0 0,1 0 0,-1-1 0,0 1 0,1-1 0,-1 1 0,1-1 0,-1 0 0,1 1 0,-1-1 0,1 0 0,-1 0 0,1 0 0,-1 0 0,1 0 0,-1 0 0,2-1 0,5 0 0,-1-1 0,0 0 0,-1-1 0,1 0 0,0 0 0,-1 0 0,1 0 0,9-8 0,-10 6 0,5-3 0,0-1 0,-1 0 0,0 0 0,0-1 0,-1-1 0,0 1 0,-1-1 0,0-1 0,11-20 0,-19 31 0,0 1 0,0 0 0,0-1 0,1 1 0,-1 0 0,0-1 0,0 1 0,0 0 0,0-1 0,0 1 0,0 0 0,0-1 0,0 1 0,0 0 0,0-1 0,0 1 0,0 0 0,0-1 0,0 1 0,0 0 0,0 0 0,0-1 0,0 1 0,-1 0 0,1-1 0,0 1 0,0 0 0,0-1 0,-1 1 0,1 0 0,0 0 0,0-1 0,-1 1 0,1 0 0,0 0 0,-1-1 0,-14 2 0,-15 13 0,17-5 0,1 0 0,0 1 0,1 1 0,0 0 0,-9 12 0,15-17 0,1-1 0,1 1 0,-1 1 0,1-1 0,0 0 0,0 1 0,0-1 0,1 1 0,0 0 0,1 0 0,0 0 0,0 0 0,0 7 0,1-12 0,0 0 0,1 0 0,-1 0 0,1 0 0,0 0 0,0 0 0,-1 0 0,1 0 0,1 0 0,-1-1 0,0 1 0,0 0 0,1-1 0,-1 1 0,0-1 0,1 1 0,0-1 0,-1 0 0,1 0 0,0 0 0,0 0 0,-1 0 0,1 0 0,0 0 0,0 0 0,0-1 0,0 1 0,0-1 0,0 0 0,0 1 0,3-1 0,11 2 0,0 0 0,32-2 0,-34 0 0,-1 0-219,34-2-3600,-44 1 3259,1 1 0,-1-1 0,0 0 0,0 0 0,0-1 0,0 1 0,0-1 0,0 1 0,0-1 0,-1 0 1,1 0-1,2-3 0,9-9-11089</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5:20.033"/>
    </inkml:context>
    <inkml:brush xml:id="br0">
      <inkml:brushProperty name="width" value="0.025" units="cm"/>
      <inkml:brushProperty name="height" value="0.025" units="cm"/>
    </inkml:brush>
  </inkml:definitions>
  <inkml:trace contextRef="#ctx0" brushRef="#br0">1 79 24343,'-1'-10'2787,"1"-2"-898,1 2-1248,16 1-993,1-1-1890,-3-3-2531,0-1-6790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5:20.918"/>
    </inkml:context>
    <inkml:brush xml:id="br0">
      <inkml:brushProperty name="width" value="0.025" units="cm"/>
      <inkml:brushProperty name="height" value="0.025" units="cm"/>
    </inkml:brush>
  </inkml:definitions>
  <inkml:trace contextRef="#ctx0" brushRef="#br0">287 6 18930,'0'0'6967,"-9"-2"-5660,4 1-1210,0 0 0,0 0-1,0 1 1,0 0-1,0 0 1,0 0-1,0 1 1,0-1 0,0 1-1,0 0 1,0 0-1,1 1 1,-1 0-1,0 0 1,1 0 0,-1 0-1,1 1 1,0-1-1,0 1 1,0 0-1,-7 7 1,-13 11 357,1 1 1,-33 41-1,48-53-349,0 0 1,1 1 0,0 0-1,1 0 1,1 1-1,-1-1 1,2 1-1,0 0 1,-4 18-1,8-28-109,-1-1-1,1 1 0,0-1 1,0 1-1,0-1 0,0 1 1,0-1-1,0 0 0,1 1 1,-1-1-1,0 1 0,1-1 1,-1 1-1,1-1 0,-1 0 1,1 0-1,0 1 0,0-1 1,-1 0-1,1 0 0,0 0 1,0 1-1,0-1 0,2 1 1,0 0-58,0-1 1,0 1-1,0-1 1,0 0-1,0 0 1,0 0-1,0 0 1,0 0 0,0-1-1,6 1 1,6-1-523,0 0 1,-1-1-1,1-1 1,14-4-1,-1-1-2694,0-2 1,43-21-1,-9 1-6854</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5:21.260"/>
    </inkml:context>
    <inkml:brush xml:id="br0">
      <inkml:brushProperty name="width" value="0.025" units="cm"/>
      <inkml:brushProperty name="height" value="0.025" units="cm"/>
    </inkml:brush>
  </inkml:definitions>
  <inkml:trace contextRef="#ctx0" brushRef="#br0">155 0 12332,'0'0'5562,"-9"1"-2044,5-1-3212,-1 1 1,1 0-1,0 0 0,-1 0 0,1 1 0,0-1 0,0 1 1,0 0-1,0 0 0,0 1 0,0-1 0,0 1 0,-3 3 0,-1 1 134,1 1 0,0-1-1,1 1 1,0 1 0,-10 16-1,10-14-246,1-1 0,0 1 0,1 0 0,0 1 0,-3 16 0,6-26-187,0 0-1,1 0 1,-1 1-1,1-1 1,0 0 0,0 0-1,0 0 1,0 1 0,0-1-1,0 0 1,1 0 0,-1 0-1,1 1 1,-1-1 0,1 0-1,0 0 1,0 0-1,0 0 1,0 0 0,0 0-1,0-1 1,1 1 0,-1 0-1,0 0 1,1-1 0,0 1-1,-1-1 1,1 0 0,0 1-1,0-1 1,0 0 0,-1 0-1,1 0 1,1 0-1,-1 0 1,2 0 0,5 1 85,0-1 0,0 0 0,0 0 0,0-1 0,0 0 0,1-1 0,-1 0 0,0 0 0,0-1 0,-1-1 1,1 1-1,0-1 0,-1 0 0,1-1 0,-1 0 0,10-7 0,-13 8-33,0 0 1,-1-1-1,1 0 0,-1 0 0,1 0 1,-1 0-1,0-1 0,-1 1 1,1-1-1,-1 0 0,0 0 1,0-1-1,0 1 0,-1 0 1,0-1-1,0 0 0,0 0 1,-1 1-1,0-1 0,0 0 0,0 0 1,-1 0-1,0 0 0,0 0 1,-2-10-1,1 13-69,0 1 1,0-1-1,0 1 1,0-1-1,0 1 1,-1 0-1,1 0 1,-1-1-1,1 1 1,-1 0-1,0 1 1,0-1-1,0 0 1,0 0-1,0 1 1,-1-1-1,1 1 1,0 0-1,-1 0 1,1 0-1,-1 0 1,1 0-1,-1 0 1,-3 0-1,-2-1-131,0 1 1,-1 0-1,1 0 0,0 0 1,0 1-1,-14 2 0,21-2-40,0 0-1,1 0 1,-1 1-1,0-1 0,0 0 1,0 1-1,0-1 1,1 1-1,-1-1 0,0 1 1,0-1-1,1 1 0,-1 0 1,1-1-1,-1 1 1,0 0-1,1-1 0,-1 1 1,1 0-1,-1 0 1,1 0-1,-1 1 0,1-1-104,0-1-1,0 1 0,-1-1 0,1 1 1,0 0-1,0-1 0,0 1 1,0-1-1,0 1 0,0-1 0,0 1 1,0 0-1,1-1 0,-1 1 0,0-1 1,0 1-1,0-1 0,1 1 1,-1-1-1,0 1 0,1-1 0,-1 1 1,0-1-1,1 1 0,-1-1 0,0 1 1,1-1-1,-1 0 0,1 1 0,-1-1 1,1 0-1,-1 1 0,1-1 1,-1 0-1,1 0 0,0 1 0,15 2-7762</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5:21.619"/>
    </inkml:context>
    <inkml:brush xml:id="br0">
      <inkml:brushProperty name="width" value="0.025" units="cm"/>
      <inkml:brushProperty name="height" value="0.025" units="cm"/>
    </inkml:brush>
  </inkml:definitions>
  <inkml:trace contextRef="#ctx0" brushRef="#br0">197 0 19218,'0'0'3326,"-11"1"-337,-4 1-2304,0 1 0,1 0 0,-1 1 0,-23 10 0,31-12-566,1 1 0,-1 0 0,1 0 0,0 0 0,0 1 0,0 0 0,1 0 0,-1 1 0,1-1 0,0 1 0,1 1 1,-1-1-1,1 0 0,-6 11 0,10-16-123,0 1 0,0 0 0,0-1-1,0 1 1,0-1 0,0 1 0,0 0 0,0-1 0,1 1 0,-1-1 0,0 1 0,0-1 0,1 1 0,-1-1 0,0 1 0,1-1 0,-1 1-1,0-1 1,1 1 0,-1-1 0,1 0 0,-1 1 0,1-1 0,-1 1 0,1-1 0,-1 0 0,1 0 0,-1 1 0,1-1 0,-1 0 0,1 0-1,0 0 1,-1 0 0,1 0 0,-1 1 0,1-1 0,0 0 0,-1 0 0,1-1 0,-1 1 0,1 0 0,0 0 0,0 0 0,40 0-52,-32-1 24,70 0-832,59 1-1219,-137 0 2103,0 0 0,-1 0 0,1 0 0,-1 0 0,1 0 0,0 1 0,-1-1 0,1 0 0,0 0 0,-1 1 0,1-1 0,-1 0 0,1 1 0,-1-1 0,1 0 0,-1 1 0,1-1 0,-1 1 0,1-1 0,-1 1 0,1-1 0,-1 1 0,0 0 0,1-1 0,-1 1 0,0-1 0,0 1 0,1 0 0,-1-1 0,0 1 0,0 0 0,0-1 0,0 1 0,0-1 0,0 1 0,0 0 0,0-1 0,0 1 0,0 0 0,0-1 0,0 1 0,0 0 0,-1-1 0,1 1-1,0 0 1,-1-1 0,1 1 0,0-1 0,-1 2 0,-18 28 1527,2-14-1160,0-2-1,0 0 1,-21 13-1,29-22-272,0 0 1,1 0-1,-2-1 1,1 0-1,0 0 1,-1-1-1,0 0 1,1-1-1,-12 1 1,20-3-183,1 0-1,0 0 1,-1 0-1,1 0 1,0 0 0,-1 0-1,1-1 1,0 1-1,0 0 1,-1 0 0,1 0-1,0 0 1,0-1-1,-1 1 1,1 0 0,0 0-1,0 0 1,-1-1-1,1 1 1,0 0 0,0 0-1,0-1 1,0 1-1,0 0 1,-1-1 0,1 1-1,0 0 1,0 0-1,0-1 1,0 1 0,0 0-1,0-1 1,0 1-1,0 0 1,0-1 0,0 1-1,0 0 1,0-1-1,0 1 1,0 0 0,0-1-1,1 1 1,-1 0-1,0 0 1,0-1 0,0 1-1,0 0 1,0 0-1,1-1 1,-1 1 0,0 0-1,0 0 1,1-1-1,-1 1 1,0 0 0,0 0-1,1 0 1,-1-1-1,1 1 1,13-18-8752,5-3-1990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5:22.025"/>
    </inkml:context>
    <inkml:brush xml:id="br0">
      <inkml:brushProperty name="width" value="0.025" units="cm"/>
      <inkml:brushProperty name="height" value="0.025" units="cm"/>
    </inkml:brush>
  </inkml:definitions>
  <inkml:trace contextRef="#ctx0" brushRef="#br0">216 1 10314,'0'0'14985,"0"12"-13352,-13 165 1582,-1 21-985,13-169-2215,0-21-81,0 0-1,1 1 1,0-1-1,0 0 1,0 0-1,1 0 1,0 0 0,1 0-1,0 0 1,0 0-1,1 0 1,7 14-1,-14-35-4152,-3-11 3228,-12-4 9,-2 0 0,-45-45 0,-17-22 3950,83 94-2836,-1 0 0,0 0-1,1 0 1,-1 0 0,1 0 0,-1 0 0,1 0 0,-1 0 0,1 0 0,0 0 0,-1 0 0,1 0 0,0 0 0,0 0 0,0 0 0,0 0 0,0 0 0,0 0 0,0 0 0,0 0 0,0 0 0,1-1 0,-1 1 0,0 0 0,1 0 0,0-1-1,1 0 16,-1-1 0,1 1-1,0 0 1,0 0-1,0 1 1,0-1-1,0 0 1,0 1-1,1-1 1,3-1-1,8-3 106,1 1-1,-1 0 0,16-2 0,-26 6-99,38-7-160,78-4 0,-24 3-4930,-48 2-2472</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5:23.890"/>
    </inkml:context>
    <inkml:brush xml:id="br0">
      <inkml:brushProperty name="width" value="0.025" units="cm"/>
      <inkml:brushProperty name="height" value="0.025" units="cm"/>
    </inkml:brush>
  </inkml:definitions>
  <inkml:trace contextRef="#ctx0" brushRef="#br0">185 50 17873,'0'0'3902,"-5"-8"-1494,2 4-2189,1 0 0,-1 0 0,0 1-1,0-1 1,0 1 0,0 0 0,0 0 0,-6-4 0,7 6-173,0 0 0,0 0 0,0 0 0,0 1 0,0-1 0,0 1 0,0-1-1,0 1 1,0 0 0,0-1 0,0 1 0,-1 0 0,1 1 0,0-1 0,0 0 0,0 0 0,0 1 0,0 0 0,0-1 0,0 1 0,0 0 0,0 0 0,0 0 0,1 0-1,-1 0 1,0 0 0,-2 3 0,-4 3 0,0 0-1,1 1 0,0 0 1,0 0-1,1 1 1,0 0-1,0 0 0,1 0 1,-6 15-1,8-16 29,0 0 1,0 1-1,0-1 0,1 1 1,0-1-1,1 1 0,0 0 0,0 0 1,1 0-1,0 0 0,3 15 1,-3-23-67,1 1 1,0-1 0,0 1 0,0-1 0,0 1 0,0-1 0,1 0 0,-1 0 0,0 0-1,0 0 1,1 0 0,-1 0 0,1 0 0,-1 0 0,1 0 0,-1-1 0,1 1 0,0 0-1,-1-1 1,1 0 0,0 1 0,-1-1 0,1 0 0,0 0 0,-1 0 0,1 0 0,0 0-1,0 0 1,-1 0 0,1-1 0,1 0 0,6 0 45,-1 0 0,0-1 0,0 0 0,0 0 0,10-5 0,-2-2 39,0 0 0,-1-1-1,0-1 1,0 0 0,24-26 0,-30 28 30,0-1 0,0-1 0,-1 1 1,-1-1-1,0-1 0,0 1 0,-1-1 0,8-24 1,-40 85-74,6-16-90,14-23-467,1 1-1,1-1 0,0 1 0,0 0 1,1 0-1,0 0 0,1 1 0,-1 16 1,3-27 271,0 0 0,0-1 0,0 1 0,0 0 0,0 0 1,1-1-1,-1 1 0,0 0 0,0 0 0,1-1 0,-1 1 0,0 0 1,1-1-1,-1 1 0,1-1 0,-1 1 0,1 0 0,-1-1 0,1 1 1,-1-1-1,1 1 0,0-1 0,-1 0 0,1 1 0,0-1 0,-1 0 1,1 1-1,0-1 0,-1 0 0,1 0 0,0 1 0,0-1 0,0 0 0,29-1-5731,-1-5-1229</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5:24.266"/>
    </inkml:context>
    <inkml:brush xml:id="br0">
      <inkml:brushProperty name="width" value="0.025" units="cm"/>
      <inkml:brushProperty name="height" value="0.025" units="cm"/>
    </inkml:brush>
  </inkml:definitions>
  <inkml:trace contextRef="#ctx0" brushRef="#br0">194 222 11691,'0'0'3619,"-12"8"-1424,-11 7-684,0 1 1,-39 36 0,55-45-1146,1-1 1,-1 1 0,1 0 0,0 0-1,1 0 1,0 1 0,0 0-1,0 0 1,1 0 0,0 1 0,1-1-1,0 1 1,1 0 0,-4 16 0,7-24-356,-1 0 1,0 0-1,1 0 1,-1 0 0,0 0-1,1 0 1,0 0-1,-1 0 1,1 0 0,-1 0-1,1 0 1,0 0-1,0 0 1,-1-1-1,1 1 1,0 0 0,0 0-1,0-1 1,0 1-1,0-1 1,0 1 0,0-1-1,0 1 1,0-1-1,0 1 1,1-1-1,-1 0 1,0 0 0,0 0-1,0 0 1,0 0-1,0 0 1,1 0 0,-1 0-1,0 0 1,0 0-1,0 0 1,2-1-1,50-11 547,-35 3-461,0-1 0,0 0 1,-1-2-1,0 0 1,-1 0-1,0-2 0,-1 0 1,-1-1-1,20-26 1,-3-1 77,-1-1 0,36-75 1,-57 101-101,-4 10-40,-1-1 0,0 0 0,-1 1 0,0-1 0,0 0 0,0-1 0,-1 1 0,1-13-1,-21 35-66,-3 9 133,1 1-1,1 1 1,2 1-1,-17 31 1,25-41-50,2 0 0,0 0 0,1 1 0,0 0 0,2 0 0,0 0-1,0 1 1,-1 32 0,5-46-161,0-1 1,1 1-1,-1-1 0,1 1 0,-1 0 0,1-1 0,0 1 0,0-1 0,1 0 1,-1 1-1,1-1 0,-1 0 0,1 0 0,0 0 0,0 0 0,1 0 0,2 3 0,-3-4-796,1 0-1,0 1 0,1-1 0,-1 0 0,0-1 1,1 1-1,-1 0 0,0-1 0,1 0 0,6 2 1,15-1-11495</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5:25.014"/>
    </inkml:context>
    <inkml:brush xml:id="br0">
      <inkml:brushProperty name="width" value="0.025" units="cm"/>
      <inkml:brushProperty name="height" value="0.025" units="cm"/>
    </inkml:brush>
  </inkml:definitions>
  <inkml:trace contextRef="#ctx0" brushRef="#br0">56 35 13773,'0'0'11814,"-6"9"-11745,0-2-30,0 1-1,1 0 1,0 1-1,1-1 1,0 1 0,0 0-1,1 0 1,0 0-1,0 0 1,1 0-1,1 1 1,-1-1-1,1 1 1,1-1 0,0 1-1,0 0 1,3 10-1,-2-18 28,0 0 1,0 0-1,0 0 0,1 0 0,-1 0 0,1 0 0,-1-1 0,1 1 0,0 0 0,0-1 1,0 0-1,0 1 0,0-1 0,0 0 0,0 0 0,0 0 0,0 0 0,0-1 1,1 1-1,-1 0 0,0-1 0,0 0 0,1 1 0,-1-1 0,0 0 0,1 0 0,-1 0 1,4-1-1,2 0 147,0 0 1,0 0-1,0 0 0,0-1 1,0 0-1,0-1 1,8-3-1,-8 2-92,0 0 1,0-1-1,-1 0 1,0 0-1,1-1 0,-2 0 1,1 0-1,-1 0 1,0-1-1,0 0 0,-1-1 1,0 1-1,0-1 1,0 0-1,-1 0 0,-1 0 1,1-1-1,-1 1 0,-1-1 1,0 0-1,0 0 1,1-17-1,-3 23-121,-1 1 0,1 0 0,-1 0 0,1-1 0,-1 1 0,0 0 0,0 0 0,0 0 0,0 0 0,-1 0 0,1 0 0,0 0 0,-1 0 0,1 0 0,-1 1 0,0-1 0,0 1 0,1-1 0,-1 1 0,0 0 0,0-1 0,0 1 0,-1 0 0,1 0 0,0 1 0,0-1 0,0 0 0,-1 1 0,-1-1 0,1 0 0,1 1 0,0-1 0,0 1 0,-1 0 0,1 0 0,0-1 0,0 2 0,-1-1 0,1 0 0,0 0 0,0 1 0,-1-1 0,1 1 0,0-1 0,0 1 0,0 0 0,0 0 0,0 0 0,0 0 0,0 1 0,0-1 0,0 0 0,0 1 0,1-1 0,-1 1 0,1 0 0,-1-1 0,1 1 0,-2 3 0,1-3-103,1 0-1,0 0 1,0 0 0,0 0-1,1 0 1,-1 0 0,0 0-1,1 0 1,-1 0 0,1 0-1,0 0 1,0 0 0,-1 0-1,1 1 1,1-1 0,-1 0-1,0 0 1,1 0 0,-1 0-1,1 0 1,-1 0 0,1 0-1,0 0 1,0 0 0,0 0-1,0 0 1,0 0 0,0-1-1,1 1 1,-1 0 0,1-1-1,-1 1 1,1-1-1,-1 0 1,1 1 0,0-1-1,0 0 1,-1 0 0,1 0-1,0 0 1,0 0 0,3 0-1,9 3-1131,-1-2 0,1 0 0,-1 0-1,1-1 1,19-1 0,-24 0 625,38 0-5951</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5:25.482"/>
    </inkml:context>
    <inkml:brush xml:id="br0">
      <inkml:brushProperty name="width" value="0.025" units="cm"/>
      <inkml:brushProperty name="height" value="0.025" units="cm"/>
    </inkml:brush>
  </inkml:definitions>
  <inkml:trace contextRef="#ctx0" brushRef="#br0">97 0 19474,'0'0'2504,"-9"2"21,4-1-2222,-1 0-1,1 0 1,-1 1-1,1 0 1,-1 0-1,1 1 1,0-1-1,-7 6 1,9-6-229,1 0 1,-1 0 0,1 0 0,0 1-1,-1-1 1,1 0 0,0 1 0,1 0-1,-1-1 1,0 1 0,1 0 0,0 0-1,-1 0 1,1 0 0,0 0 0,0 0-1,1 0 1,-1 1 0,1-1 0,-1 4-1,2-6-71,0 0-1,0 0 1,-1 0-1,1 0 1,0 0-1,0 0 1,0 0-1,0 0 1,0-1 0,0 1-1,0 0 1,0-1-1,0 1 1,1-1-1,-1 1 1,0-1-1,0 0 1,0 1-1,1-1 1,-1 0-1,0 0 1,0 0-1,1 0 1,-1 0 0,0 0-1,0 0 1,1 0-1,1-1 1,42-4 110,-36 2-173,0 0 1,1-1-1,-1 0 0,16-11 1,-18 11 7,0 0 1,0 0-1,0 0 1,1 1-1,-1 0 1,1 0 0,12-2-1,-20 6 64,1-1-1,0 1 1,-1-1-1,1 1 1,0 0-1,-1-1 0,1 1 1,-1 0-1,1 0 1,-1-1-1,1 1 1,-1 0-1,0 0 1,1 0-1,-1-1 1,0 1-1,0 0 1,1 0-1,-1 0 1,0 0-1,0 0 1,0 0-1,0-1 1,0 1-1,0 0 1,-1 0-1,1 1 1,-2 30 494,1-19-314,0-10-150,1 0 0,0-1 1,-1 1-1,1 0 0,0 0 0,0 0 0,1 0 0,-1 0 0,2 5 0,-2-8-31,1 1-1,0 0 1,0 0-1,0 0 1,0-1-1,-1 1 1,1-1-1,0 1 1,0 0 0,0-1-1,0 0 1,0 1-1,0-1 1,1 0-1,-1 1 1,0-1-1,0 0 1,0 0-1,0 0 1,0 0-1,0 0 1,0 0-1,1 0 1,-1 0-1,0 0 1,0-1-1,0 1 1,0 0-1,0-1 1,1 0-1,10-3 35,-1 0-1,-1-1 1,1 0-1,-1-1 1,1 0 0,15-14-1,-19 14-65,1 0 1,-1 1-1,1 0 0,0 0 1,0 1-1,0 0 0,1 0 0,0 1 1,-1 0-1,1 0 0,0 1 1,14-1-1,-22 3 8,0 0 0,0 0 0,-1 0 0,1 0 0,0 0 0,0 1 0,-1-1 0,1 0 0,0 0 0,-1 1 0,1-1 0,0 1 0,-1-1 0,1 0 0,0 1 0,-1-1 0,1 1 0,-1 0 0,1-1 0,-1 1 0,1-1 0,-1 1 0,0 0 0,1-1 0,-1 1 0,1 1 0,3 27 506,-4-23-884,-1 0 1,0 1-1,0-1 0,0 0 0,-1 0 0,1 0 0,-4 7 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40.806"/>
    </inkml:context>
    <inkml:brush xml:id="br0">
      <inkml:brushProperty name="width" value="0.025" units="cm"/>
      <inkml:brushProperty name="height" value="0.025" units="cm"/>
    </inkml:brush>
  </inkml:definitions>
  <inkml:trace contextRef="#ctx0" brushRef="#br0">77 206 9065,'27'-93'6455,"-23"73"-5777,-1 0-1,0-35 1,-8 38-291,-5 21 119,-10 28 127,10-7-392,2-1 0,-8 45-1,14-59-57,0 0-1,1 1 1,0-1-1,1 1 1,0-1-1,1 1 0,0-1 1,1 1-1,4 16 1,-4-23-161,0 0 1,0 0 0,0-1-1,0 1 1,1 0-1,-1-1 1,1 1 0,0-1-1,0 0 1,0 0-1,1 0 1,-1-1-1,1 1 1,-1-1 0,1 1-1,0-1 1,0-1-1,6 3 1,6 1-121,0-1 0,1 0 0,26 1 0,11 3-831,-99 4 6695,-168 5-2691,220-17-4355,-1-2 0,1 1 0,0-1 0,-1 0 0,0 0 0,8-4 0,12-3-2706,17-5-4155</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5:27.148"/>
    </inkml:context>
    <inkml:brush xml:id="br0">
      <inkml:brushProperty name="width" value="0.025" units="cm"/>
      <inkml:brushProperty name="height" value="0.025" units="cm"/>
    </inkml:brush>
  </inkml:definitions>
  <inkml:trace contextRef="#ctx0" brushRef="#br0">138 1 13741,'-4'37'9840,"-9"50"-6375,-6 37-2842,2 175 3802,18-328-4314,-1 3 17,0 0 0,-6-32-1,5 50-113,0 1 0,-1-1 0,-1 1-1,1 0 1,-1 0 0,0 0 0,0 0-1,-1 0 1,0 1 0,0-1 0,-1 1-1,-7-7 1,12 12-17,-1 0-1,0 0 1,1 0-1,-1 0 1,0 1-1,0-1 1,0 0 0,0 1-1,0-1 1,0 0-1,1 1 1,-1-1-1,0 1 1,-1 0 0,1-1-1,0 1 1,0 0-1,0-1 1,0 1-1,0 0 1,0 0-1,0 0 1,-1 0 0,1 1-6,0-1 1,1 1-1,-1-1 1,0 1 0,1-1-1,-1 1 1,1 0 0,-1-1-1,1 1 1,-1 0 0,1-1-1,0 1 1,-1 0-1,1 0 1,0-1 0,-1 1-1,1 0 1,0 0 0,0 0-1,0-1 1,0 1-1,0 2 1,0 0-12,0-1-1,0 1 1,0 0 0,0 0-1,1-1 1,-1 1-1,1 0 1,0-1 0,-1 1-1,1 0 1,1-1 0,-1 1-1,0-1 1,1 1 0,-1-1-1,1 0 1,-1 0-1,5 4 1,-1-3-199,2-1 0,-1 1-1,0-1 1,0 0 0,1 0 0,-1-1-1,1 0 1,0 0 0,-1 0 0,12-1-1,68-6-4115,-85 6 4206,23-4-3264,0-1-1,26-9 1,-5-1-7108</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5:27.493"/>
    </inkml:context>
    <inkml:brush xml:id="br0">
      <inkml:brushProperty name="width" value="0.025" units="cm"/>
      <inkml:brushProperty name="height" value="0.025" units="cm"/>
    </inkml:brush>
  </inkml:definitions>
  <inkml:trace contextRef="#ctx0" brushRef="#br0">121 3 15278,'-8'6'3668,"2"-2"-3173,-60 45 5240,63-46-5462,-1 1 1,1-1-1,-1 1 1,1-1-1,0 1 1,1 0-1,-1 0 1,1 0-1,-1 1 1,1-1 0,1 1-1,-1-1 1,0 1-1,1-1 1,0 1-1,0 5 1,1-10-271,0 1 1,0 0 0,0-1 0,0 1 0,0 0 0,0-1 0,0 1 0,0 0 0,1-1 0,-1 1 0,0-1 0,1 1 0,-1 0 0,0-1 0,1 1 0,-1-1-1,0 1 1,1-1 0,-1 1 0,1-1 0,-1 0 0,1 1 0,-1-1 0,1 0 0,-1 1 0,1-1 0,0 0 0,-1 1 0,2-1 0,24 1 134,22-17 113,-32 5-158,0 1 0,27-26 1,-39 32-63,0 1 1,0-1-1,-1 0 1,1 0 0,-1 0-1,0-1 1,0 1-1,-1-1 1,1 0-1,-1 0 1,0 1-1,0-2 1,-1 1-1,1 0 1,0-8-1,-4 14-28,0 0-1,1 0 0,-1-1 0,0 1 0,0 1 0,1-1 0,-1 0 0,1 0 0,-1 0 0,1 1 0,0-1 0,-2 3 0,-3 2-2,1 0-1,0 1 1,1-1 0,0 1-1,0 0 1,0 0-1,1 1 1,0-1 0,0 1-1,1-1 1,0 1 0,0 0-1,0 11 1,2-18-42,0 0 1,0-1-1,0 1 0,0 0 1,0 0-1,1 0 0,-1 0 1,0 0-1,1-1 1,-1 1-1,0 0 0,1 0 1,-1-1-1,1 1 1,0 0-1,-1 0 0,1-1 1,-1 1-1,1-1 1,0 1-1,0-1 0,-1 1 1,1-1-1,0 1 0,1 0 1,30 5-1751,-23-6 736,1-1-1,-1 0 0,0 0 0,18-5 1,5-10-3455,-1-5-1788</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5:28.054"/>
    </inkml:context>
    <inkml:brush xml:id="br0">
      <inkml:brushProperty name="width" value="0.025" units="cm"/>
      <inkml:brushProperty name="height" value="0.025" units="cm"/>
    </inkml:brush>
  </inkml:definitions>
  <inkml:trace contextRef="#ctx0" brushRef="#br0">182 46 12588,'0'0'5440,"-9"6"-1944,-8 6-1916,1 1 0,-26 27 0,37-35-1342,0 0 0,0 0 0,1 1 0,-1 0 0,1 0 0,1 0 0,-1 0 0,1 0 0,0 1 0,1-1 0,-1 1 0,1 0 0,-2 14 0,4-21-237,0 1 1,0-1-1,0 1 0,0 0 1,0-1-1,0 1 0,0-1 1,0 1-1,1-1 0,-1 1 1,0-1-1,0 1 0,0-1 1,1 1-1,-1-1 0,0 1 1,1-1-1,-1 1 0,0-1 1,1 0-1,-1 1 0,0-1 1,1 1-1,-1-1 0,1 0 1,-1 1-1,1-1 0,-1 0 1,1 0-1,-1 1 0,1-1 1,-1 0-1,1 0 0,-1 0 1,2 0-1,23-4 225,23-20-372,-47 23 135,1 0 0,-1 0 0,1 0 0,-1 0 0,1 0 0,0 1 0,-1-1-1,1 1 1,0-1 0,-1 1 0,1-1 0,0 1 0,0 0 0,0 0 0,-1 0 0,4 0 0,-4 1-2,-1-1 0,1 1 1,0-1-1,0 1 0,0-1 1,0 1-1,-1-1 0,1 1 0,0 0 1,0-1-1,-1 1 0,1 0 1,-1 0-1,1 0 0,-1-1 0,1 1 1,-1 0-1,1 0 0,-1 0 1,0 0-1,1 1 0,1 8-65,-1-1-1,-1 0 1,1 0 0,-1 0-1,-2 12 1,1-4 45,-1 10 206,-1 0 0,-1 0 0,-1 0 1,-2-1-1,0 0 0,-2 0 0,-1-1 1,-1 0-1,-1 0 0,-16 24 0,25-46-104,1 1 0,0-1 0,-1 0 0,0 0-1,0-1 1,0 1 0,0-1 0,0 1 0,-1-1-1,1 0 1,-8 3 0,11-5-54,-1 0 1,0 1-1,0-1 0,0 0 1,0 0-1,0 0 1,0 0-1,1 0 0,-1 0 1,0 0-1,0 0 1,0 0-1,0-1 0,0 1 1,0 0-1,1-1 1,-1 1-1,0 0 0,0-1 1,0 1-1,0-2 1,-1 1-13,1-1 1,0 1 0,0-1 0,0 1 0,0-1 0,0 0 0,0 0 0,0 1-1,1-1 1,-1 0 0,1 0 0,-1 0 0,1 0 0,0-2 0,-3-16-130,2 1-1,1-1 1,0 0 0,1 0-1,2 0 1,0 0 0,0 1-1,2-1 1,1 1 0,0 0-1,1 1 1,1-1 0,1 2-1,1-1 1,0 1 0,1 0-1,18-20 1,-3 8 165,2 0-1,0 2 1,2 2 0,1 0-1,1 2 1,1 1 0,65-31-1,-71 38-64,-37 19 171,1-1 0,0 2 0,0-1 1,0 1-1,1 1 0,0 0 0,0 0 1,0 0-1,-12 14 0,15-15-53,0 1 0,0-1 0,1 1-1,0 0 1,0 0 0,0 0 0,1 1-1,0-1 1,0 1 0,0 0 0,1 0 0,0 0-1,0 0 1,0 9 0,2-14-90,0 0 0,1 0 1,-1 0-1,1 0 0,0 0 0,-1-1 1,1 1-1,0 0 0,0-1 0,0 1 1,0 0-1,0-1 0,0 1 0,1-1 0,-1 0 1,0 1-1,1-1 0,-1 0 0,1 0 1,0 0-1,-1 0 0,1 0 0,0 0 1,-1 0-1,1-1 0,0 1 0,0 0 0,0-1 1,0 0-1,-1 1 0,4-1 0,10 2-42,-1-1 0,1 0-1,16-1 1,-16 0-126,6 0-2114,0-1 1,40-7-1,-8-7-5343</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03.660"/>
    </inkml:context>
    <inkml:brush xml:id="br0">
      <inkml:brushProperty name="width" value="0.025" units="cm"/>
      <inkml:brushProperty name="height" value="0.025" units="cm"/>
    </inkml:brush>
  </inkml:definitions>
  <inkml:trace contextRef="#ctx0" brushRef="#br0">44 1 14446,'0'0'9240,"-3"10"-9015,-5 19-139,-17 67 102,23-85-159,0 1-1,0-1 1,1 0 0,0 1-1,1-1 1,2 16 0,-1-26-4,-1-1 1,1 1 0,-1-1-1,1 0 1,-1 1-1,1-1 1,-1 1-1,1-1 1,0 0 0,-1 0-1,1 1 1,0-1-1,-1 0 1,1 0 0,-1 0-1,1 0 1,0 0-1,-1 0 1,1 0 0,0 0-1,-1 0 1,1 0-1,0 0 1,-1 0 0,1 0-1,0 0 1,-1-1-1,1 1 1,0 0 0,-1-1-1,1 1 1,-1 0-1,1-1 1,-1 1-1,1-1 1,0 0 0,24-14 586,109-102 498,-67 55-117,-66 61-961,-1 0 0,0 1 0,1-1 0,-1 0-1,1 1 1,-1-1 0,1 1 0,0-1 0,-1 1 0,1-1 0,-1 1 0,1-1 0,0 1 0,0-1 0,-1 1 0,1 0-1,0 0 1,-1-1 0,1 1 0,0 0 0,0 0 0,0 0 0,-1 0 0,1 0 0,0 0 0,0 0 0,0 0 0,-1 0-1,1 0 1,0 0 0,0 0 0,1 1 0,-2 1 1,1-1 0,-1 1 0,1-1 1,-1 1-1,1-1 0,-1 1 0,0-1 0,0 1 0,0 0 0,0-1 0,0 1 1,0-1-1,0 1 0,-1 2 0,-15 60 356,16-64-385,-17 57 87,17-57-90,0 1 0,1-1 0,-1 0 0,0 1 0,0-1 0,0 0 0,0 0 0,0 1 0,1-1 0,-1 0 0,0 0 0,0 1 0,0-1 0,1 0 0,-1 0 0,0 0 0,0 0 0,1 1 0,-1-1 0,0 0 0,0 0 1,1 0-1,-1 0 0,0 0 0,1 0 0,-1 0 0,0 1 0,0-1 0,1 0 0,-1 0 0,0 0 0,1 0 0,-1 0 0,0-1 0,1 1 0,-1 0 0,0 0 0,0 0 0,1 0 0,-1 0 0,0 0 0,1 0 0,-1 0 0,0-1 0,0 1 0,1 0 0,-1 0 0,0 0 0,0-1 0,0 1 0,1 0 1,-1 0-1,0-1 0,0 1 0,18-11 102,46-45 354,-50 42-454,0 1 0,1 0 0,0 1 0,1 1 0,30-16 0,-45 26-5,0 1 0,0-1 0,0 1 0,-1-1 0,1 1 0,0-1 0,0 1-1,0 0 1,0-1 0,0 1 0,0 0 0,0 0 0,0 0 0,1-1 0,-1 1 0,0 0 0,0 1 0,0-1 0,0 0-1,0 0 1,0 0 0,0 1 0,0-1 0,0 0 0,0 1 0,0-1 0,0 1 0,-1-1 0,1 1 0,0 0 0,0-1 0,0 1-1,-1 0 1,1-1 0,0 1 0,0 0 0,-1 0 0,1 0 0,-1 0 0,1 0 0,-1-1 0,1 1 0,-1 0 0,0 0-1,1 0 1,-1 2 0,1 6 58,0-1-1,-1 0 1,0 1 0,0-1-1,-2 9 1,1-2 140,-4 15-599,-14 49 0,33-121-6147,-9 11 181</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03.991"/>
    </inkml:context>
    <inkml:brush xml:id="br0">
      <inkml:brushProperty name="width" value="0.025" units="cm"/>
      <inkml:brushProperty name="height" value="0.025" units="cm"/>
    </inkml:brush>
  </inkml:definitions>
  <inkml:trace contextRef="#ctx0" brushRef="#br0">0 0 20275,'0'0'10250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04.928"/>
    </inkml:context>
    <inkml:brush xml:id="br0">
      <inkml:brushProperty name="width" value="0.025" units="cm"/>
      <inkml:brushProperty name="height" value="0.025" units="cm"/>
    </inkml:brush>
  </inkml:definitions>
  <inkml:trace contextRef="#ctx0" brushRef="#br0">0 1 4388,'0'0'769</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05.288"/>
    </inkml:context>
    <inkml:brush xml:id="br0">
      <inkml:brushProperty name="width" value="0.025" units="cm"/>
      <inkml:brushProperty name="height" value="0.025" units="cm"/>
    </inkml:brush>
  </inkml:definitions>
  <inkml:trace contextRef="#ctx0" brushRef="#br0">7 69 5830,'0'0'2354,"3"-8"149,-2 5-1855,8-34 2096,4 17 4482,-9 65-2309,-22 164-147,0 0-6620,19-217-3397,4-18-183,-5 13 535,0 0-988</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05.615"/>
    </inkml:context>
    <inkml:brush xml:id="br0">
      <inkml:brushProperty name="width" value="0.025" units="cm"/>
      <inkml:brushProperty name="height" value="0.025" units="cm"/>
    </inkml:brush>
  </inkml:definitions>
  <inkml:trace contextRef="#ctx0" brushRef="#br0">19 301 9641,'0'0'7832,"-4"-9"-6172,3 9-1656,-1-3 129,1 0-1,-1 0 1,0-1-1,1 1 1,0 0-1,0-1 1,0 1-1,0-1 1,0 1-1,1-1 1,-1 1-1,1-1 0,0 1 1,0-1-1,1 0 1,-1 1-1,1-1 1,-1 1-1,1-1 1,0 1-1,0 0 1,1-1-1,-1 1 0,1 0 1,3-6-1,9-11 456,1 0 0,0 1-1,1 1 1,1 0 0,29-22-1,-36 32-361,1 1 0,0 0-1,0 1 1,1 0 0,-1 1-1,1 0 1,0 1 0,1 0-1,-1 1 1,1 1 0,-1 0-1,19-1 1,-31 3-226,13 0 3,-1 0 0,1 0 0,-1 1 0,22 5 0,-32-6 4,-1 0 0,1 1 1,-1-1-1,1 1 1,-1-1-1,1 1 0,-1-1 1,1 1-1,-1 0 0,1 0 1,-1 0-1,0 0 0,1 0 1,-1 0-1,0 0 0,0 0 1,0 0-1,0 0 0,0 1 1,0-1-1,0 0 0,-1 1 1,1-1-1,0 1 0,-1-1 1,1 1-1,-1-1 1,1 1-1,-1 0 0,0-1 1,0 1-1,1-1 0,-1 1 1,0 0-1,-1-1 0,1 1 1,0-1-1,0 1 0,-1 0 1,1-1-1,-1 1 0,1-1 1,-1 1-1,0-1 0,1 0 1,-1 1-1,0-1 0,0 0 1,0 1-1,-2 1 1,-3 4 172,0 1 1,0-1-1,0-1 1,-1 1 0,0-1-1,-1 0 1,1-1 0,-12 7-1,-73 35 1457,74-39-1563,3-1-74,0 0 0,-1-1 0,0 0 0,0-1 0,-1-1 0,0-1 0,1 0 0,-18 0 0,34-3-7,-1 0 1,1 0-1,0 0 1,0 0-1,0 1 1,-1-1-1,1 0 1,0 0-1,0 0 1,0 0-1,-1 0 1,1 0-1,0 0 1,0 0-1,-1 0 1,1 0-1,0 0 1,0 0-1,0 0 1,-1-1-1,1 1 1,0 0-1,0 0 1,0 0-1,-1 0 0,1 0 1,0 0-1,0 0 1,0 0-1,0-1 1,-1 1-1,1 0 1,0 0-1,0 0 1,0 0-1,0-1 1,0 1-1,0 0 1,0 0-1,-1 0 1,1-1-1,0 1 1,0 0-1,0 0 1,0 0-1,0-1 1,0 1-1,0 0 1,0 0-1,0-1 1,0 1-1,0 0 0,0 0 1,12-13-905,20-8-1712,105-35-9768,-86 38 4613</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05.960"/>
    </inkml:context>
    <inkml:brush xml:id="br0">
      <inkml:brushProperty name="width" value="0.025" units="cm"/>
      <inkml:brushProperty name="height" value="0.025" units="cm"/>
    </inkml:brush>
  </inkml:definitions>
  <inkml:trace contextRef="#ctx0" brushRef="#br0">126 1 21524,'0'0'2659,"-9"9"-732,-7 9-966,0 2-1,1 0 1,-16 28 0,26-39-834,0 0 0,0 0 1,0 1-1,1 0 1,1 0-1,0 0 0,0 0 1,1 1-1,0-1 0,1 1 1,0-1-1,1 12 1,0-21-126,1-1 0,-1 1 1,0-1-1,0 1 1,1 0-1,-1-1 0,0 1 1,1-1-1,-1 1 1,1-1-1,-1 1 0,0-1 1,1 0-1,-1 1 1,1-1-1,-1 1 1,1-1-1,0 0 0,-1 1 1,1-1-1,-1 0 1,1 0-1,0 0 0,-1 1 1,1-1-1,-1 0 1,1 0-1,0 0 0,-1 0 1,1 0-1,0 0 1,-1 0-1,1 0 0,0 0 1,-1-1-1,1 1 1,-1 0-1,1 0 0,0 0 1,-1-1-1,1 1 1,-1 0-1,2-1 0,26-16 357,-22 9-318,-1 0 0,1-1-1,-1 1 1,-1-2 0,1 1 0,-2 0 0,1-1 0,-1 1-1,-1-1 1,1 0 0,-2 0 0,0 0 0,0 0 0,0-1-1,-1 1 1,-3-16 0,3 26-41,0-1 0,0 1 0,0 0 0,-1-1 0,1 1 0,0 0 0,0-1 0,0 1 0,-1 0 0,1-1 0,0 1 0,-1 0 0,1 0 0,0-1 0,-1 1 0,1 0 0,0 0 0,-1 0 0,1 0 0,0-1 0,-1 1 1,1 0-1,-1 0 0,1 0 0,0 0 0,-1 0 0,1 0 0,-1 0 0,1 0 0,0 0 0,-1 0 0,1 0 0,-1 0 0,1 0 0,0 0 0,-1 1 0,1-1 0,0 0 0,-1 0 0,1 0 0,0 0 0,-1 1 0,1-1 0,0 0 0,-1 0 0,1 1 0,0-1 0,0 0 0,-1 1 0,1-1 0,0 0 0,0 1 0,-1-1 0,1 0 0,0 1 0,0 0 0,-1-1-7,1 0 0,0 1-1,-1-1 1,1 0 0,0 0-1,-1 1 1,1-1 0,0 0-1,0 1 1,-1-1 0,1 1-1,0-1 1,0 0 0,0 1-1,-1-1 1,1 1 0,0-1-1,0 0 1,0 1 0,0-1-1,0 1 1,0-1 0,0 1-1,0-1 1,0 1-1,0-1 1,0 0 0,0 1-1,0-1 1,1 1 0,-1-1-1,0 0 1,0 1 0,0-1-1,0 1 1,1-1 0,-1 0-1,0 1 1,0-1 0,1 0-1,-1 1 1,0-1 0,1 0-1,-1 0 1,0 1 0,1-1-1,-1 0 1,1 0 0,-1 1-1,0-1 1,1 0 0,-1 0-1,1 0 1,-1 0 0,1 0-1,-1 0 1,0 0 0,1 0-1,-1 0 1,1 0 0,0 0-1,67 1-7455,0-12-4164,-34 3 4169</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06.334"/>
    </inkml:context>
    <inkml:brush xml:id="br0">
      <inkml:brushProperty name="width" value="0.025" units="cm"/>
      <inkml:brushProperty name="height" value="0.025" units="cm"/>
    </inkml:brush>
  </inkml:definitions>
  <inkml:trace contextRef="#ctx0" brushRef="#br0">87 1 10602,'0'0'12860,"-10"9"-11173,7-6-1658,-7 5 528,1 1 0,0 0 0,-13 16 0,19-21-415,1 0 0,-1 0 0,1 0 1,0 1-1,0-1 0,0 1 0,0 0 1,1-1-1,0 1 0,0 0 0,0 0 0,0 0 1,1-1-1,0 1 0,0 8 0,1-12-146,-1 1 0,1 0-1,0-1 1,0 1 0,0 0-1,0-1 1,0 1-1,0-1 1,0 0 0,0 1-1,0-1 1,1 0 0,-1 1-1,0-1 1,1 0 0,-1 0-1,1 0 1,-1 0-1,1-1 1,0 1 0,-1 0-1,1-1 1,0 1 0,0-1-1,-1 1 1,1-1-1,0 0 1,0 0 0,0 0-1,0 0 1,-1 0 0,1 0-1,0 0 1,3-2 0,-1 2 31,1 0 0,-1-1 0,1 0 1,-1 0-1,1-1 0,-1 1 1,0-1-1,0 0 0,0 0 1,0 0-1,0 0 0,0-1 1,5-4-1,-7 6 28,-1-1 1,1 0-1,0 0 1,-1 0-1,1-1 1,-1 1-1,0 0 0,1 0 1,-1-1-1,0 1 1,0-1-1,-1 1 1,1-1-1,0 1 0,-1-1 1,0 1-1,0-1 1,1 0-1,-1 1 1,-1-1-1,1 1 1,0-1-1,-1 0 0,1 1 1,-1-1-1,0 1 1,-2-5-1,1 4 10,0 0 0,-1 1 1,1-1-1,-1 1 0,1-1 0,-1 1 0,0 0 1,0 0-1,0 0 0,0 1 0,0-1 0,-1 1 1,1-1-1,0 1 0,-1 0 0,1 0 0,-1 1 1,1-1-1,-7 1 0,9 0-65,-35-1 21,21 5-44,15-3 21,0-1 0,0 0 0,0 0-1,-1 1 1,1-1 0,0 0 0,0 0 0,0 1 0,0-1 0,0 0 0,0 0 0,-1 1 0,1-1 0,0 0 0,0 1 0,0-1-1,0 0 1,0 0 0,0 1 0,0-1 0,0 0 0,0 1 0,0-1 0,0 0 0,1 0 0,-1 1 0,0-1 0,0 0-1,0 1 1,0-1 0,0 0 0,0 0 0,1 1 0,-1-1 0,0 0 0,0 0 0,0 0 0,1 1 0,-1-1 0,5 2-359,-1 0-1,1 0 1,-1-1 0,1 0 0,0 0 0,-1 0 0,1 0 0,0-1 0,0 0 0,-1 0 0,1 0 0,8-2-1,3 2-1349,1-1-1127,0-1 0,1 0 0,-1-1 0,32-11 0,-6 0-7935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41.834"/>
    </inkml:context>
    <inkml:brush xml:id="br0">
      <inkml:brushProperty name="width" value="0.025" units="cm"/>
      <inkml:brushProperty name="height" value="0.025" units="cm"/>
    </inkml:brush>
  </inkml:definitions>
  <inkml:trace contextRef="#ctx0" brushRef="#br0">206 409 17521,'-12'2'2156,"-5"1"-1387,0 1 0,0 1 0,0 0 0,-30 15 0,42-18-616,0 0 0,1 0-1,-1 1 1,1 0 0,-1 0 0,1 0 0,0 0-1,0 1 1,0 0 0,0-1 0,1 1-1,0 1 1,-1-1 0,2 0 0,-1 1-1,0 0 1,1-1 0,0 1 0,0 0-1,0 0 1,1 1 0,0-1 0,-1 7-1,2-11-154,0 0-1,0 0 0,0-1 0,0 1 0,0 0 1,1 0-1,-1-1 0,0 1 0,0 0 0,1-1 0,-1 1 1,1 0-1,-1-1 0,0 1 0,1 0 0,-1-1 1,1 1-1,0-1 0,-1 1 0,1-1 0,-1 1 1,1-1-1,0 0 0,-1 1 0,1-1 0,0 0 1,-1 1-1,2-1 0,29 3 64,-23-3-17,0-1 0,0-1 1,0 1-1,0-1 1,11-4-1,-7-1 68,-1 0 0,1-1 1,-1 0-1,0 0 0,-1-1 0,0-1 0,12-14 1,-16 18-95,-1-1 1,0 0-1,-1 0 1,1 0 0,-1 0-1,-1 0 1,1-1 0,-2 0-1,1 0 1,-1 0-1,0 0 1,0 0 0,0-11-1,-2 18-36,1 0 0,-1 0-1,0 0 1,0 1 0,0-1 0,0 0-1,-1 0 1,1 1 0,0-1-1,0 0 1,0 0 0,-1 0-1,1 1 1,0-1 0,-1 0 0,1 1-1,0-1 1,-1 0 0,1 1-1,-1-1 1,1 0 0,-1 1-1,0-1 1,1 1 0,-1-1 0,1 1-1,-1 0 1,0-1 0,0 1-1,1-1 1,-1 1 0,0 0-1,1 0 1,-1-1 0,0 1 0,0 0-1,0 0 1,1 0 0,-1 0-1,0 0 1,0 0 0,0 0-1,1 0 1,-1 0 0,0 0 0,0 1-1,1-1 1,-1 0 0,0 0-1,0 1 1,0 0 0,-3 0 7,0 1 1,1-1-1,0 1 1,-1 0-1,1 0 1,0 0-1,0 1 0,0-1 1,-4 6-1,2-2 99,1 0 0,-1 0 0,2 0 0,-1 0 0,1 1 0,0 0 0,0 0 0,1 0 0,-1 0 0,2 0 0,-1 0 0,1 1-1,0-1 1,1 0 0,-1 1 0,2 8 0,0-15-80,0 1 1,0-1-1,0 0 0,0 1 0,0-1 1,0 0-1,0 0 0,0 0 0,1 0 1,-1 0-1,0 0 0,1 0 0,-1 0 1,1-1-1,-1 1 0,1 0 0,-1-1 1,1 1-1,-1-1 0,1 0 1,0 1-1,-1-1 0,1 0 0,-1 0 1,4 0-1,44-4 242,-36 0-229,1-1 0,-1-1 1,0 0-1,-1-1 0,0 0 1,0-1-1,0 0 0,-1-1 1,0 0-1,-1-1 0,0 0 1,0-1-1,-1 0 1,-1 0-1,10-17 0,-12 8-713,-15 22 52,-18 26 691,26-28-48,-26 43 912,25-40-858,1-1-1,0 1 1,0-1-1,0 1 1,0-1 0,1 1-1,-1 0 1,0-1-1,1 1 1,0 0-1,0 0 1,0-1-1,0 1 1,0 0-1,1 0 1,0 3-1,0-5-47,0 0 0,0 0 0,0 0 0,0-1 0,0 1 0,0 0 0,0-1 0,1 1 0,-1-1 0,0 1 0,0-1 0,1 0 0,-1 1 0,0-1 0,1 0 0,-1 0 0,0 0 0,0 0 0,1 0 0,-1 0 0,0 0 0,1-1 0,-1 1 0,2-1 0,34-9 209,-23 2-170,0-1-1,-1 0 0,0 0 1,-1-1-1,16-16 0,-17 14-908,2 1-1,-1 1 0,1 0 0,24-14 0,-40 56-302,-19 16 1920,18-42-557,1 1 0,-1-1 0,1 1 0,0 0-1,0 0 1,1 0 0,0 0 0,0 1 0,1-1 0,0 0 0,0 1 0,1 12 0,1-19-195,0 0-1,-1 1 1,1-1-1,0 0 1,0 0-1,1 0 1,-1 0-1,0 0 1,0 0-1,0-1 1,1 1-1,-1 0 1,0-1-1,1 1 0,-1-1 1,0 1-1,1-1 1,-1 1-1,1-1 1,-1 0-1,1 0 1,-1 0-1,1 0 1,-1 0-1,1 0 1,-1 0-1,3-1 1,45-7 176,-34 2-142,-1 0 0,0-1 0,0-1 1,-1 0-1,0-1 0,-1 0 0,1-1 1,19-22-1,-11 9-8,-2 0 0,-1-1 0,26-45 0,-22 29 84,20-52 1,-35 75-176,-1 0 0,-1 0 0,-1-1 0,0 1 0,-2-1 0,2-22 1,-17 54-20,3 3 138,0 1 1,2 1 0,0-1 0,0 1 0,2 1 0,1-1 0,0 1-1,-2 25 1,2 1 25,3 0-1,5 74 0,11-57-7,-9-42-4492,-9-37 3605,-2 0 0,0 0-1,0 0 1,-2 1 0,0 0 0,0 0 0,-14-16 0,-6-14-291,26 41 1112,-6-8 489,1 0 0,1 0-1,0-1 1,1 0 0,0 0 0,-5-21 0,10 33-360,1 0 0,-1 0 0,0 0 1,0 0-1,0 0 0,1 0 1,-1 0-1,1 0 0,-1 1 0,0-1 1,1 0-1,0 0 0,-1 0 0,1 0 1,-1 1-1,1-1 0,0 0 0,0 1 1,-1-1-1,1 1 0,0-1 0,0 0 1,0 1-1,0 0 0,0-1 0,-1 1 1,1 0-1,0-1 0,0 1 1,0 0-1,0 0 0,0 0 0,0 0 1,0 0-1,0 0 0,2 0 0,47 0 1202,-35 0-772,114 7 577,-44 3-5740,-70-8-1172,-8-2-3453</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06.882"/>
    </inkml:context>
    <inkml:brush xml:id="br0">
      <inkml:brushProperty name="width" value="0.025" units="cm"/>
      <inkml:brushProperty name="height" value="0.025" units="cm"/>
    </inkml:brush>
  </inkml:definitions>
  <inkml:trace contextRef="#ctx0" brushRef="#br0">121 123 16464,'0'0'6197,"-9"3"-3794,1 0-1911,0 1 0,0-1 0,0 2 0,1-1 0,-1 1 0,1 1 0,0-1 0,-6 8 0,9-9-382,0-1-1,1 1 0,0 0 0,0 0 0,0 0 0,1 0 0,-1 1 0,1-1 1,0 1-1,0-1 0,0 1 0,1 0 0,0 0 0,0 0 0,0 0 0,0 0 1,1 0-1,0 8 0,1-12-126,-1 1 0,1-1 0,0 0 0,-1 0 0,1 1 0,0-1-1,0 0 1,0 0 0,0 0 0,0 0 0,0 0 0,0 0 0,0 0 0,0 0 0,1 0 0,-1-1 0,0 1 0,0 0 0,1-1 0,-1 1 0,1-1 0,-1 0 0,0 1-1,1-1 1,-1 0 0,1 0 0,-1 0 0,1 0 0,-1 0 0,0 0 0,1 0 0,2-1 0,1 1-8,0-1 1,-1 1-1,1-1 0,0 0 1,0 0-1,0-1 0,-1 0 1,10-4-1,-5-2 30,1 0 1,-1-1-1,-1 0 0,0-1 0,0 0 1,-1 0-1,0-1 0,0 1 0,-1-2 0,6-16 1,1-6 88,-1-1 1,10-45 0,-46 146 559,14-45-419,2 2 1,0-1-1,-5 31 1,12-50-233,0 0 0,0 0 0,1 0-1,0 1 1,-1-1 0,1 0 0,1 1 0,-1-1 0,0 0 0,1 1-1,-1-1 1,1 0 0,0 0 0,0 0 0,1 0 0,-1 0 0,1 0-1,-1 0 1,1 0 0,2 3 0,-1-4-4,0 0 1,1 0-1,-1-1 0,0 1 1,1-1-1,-1 0 0,1 1 1,0-1-1,-1-1 0,1 1 1,0-1-1,0 1 0,-1-1 1,1 0-1,0 0 0,0-1 1,4 0-1,-1-1-18,-1 1 0,0-1 1,0-1-1,0 1 0,0-1 0,0 0 1,-1 0-1,1-1 0,-1 0 0,0 0 1,0 0-1,7-8 0,35-44-277,-44 53 297,-7 11 29,-1 0 16,1 0 1,0 0-1,0 1 0,1-1 0,0 1 1,0 0-1,1-1 0,1 1 0,-1 0 1,1 10-1,1-18-46,1 0 0,0 0 0,-1 0 0,1 0 0,0-1 0,0 1 0,-1 0 0,1 0 0,0 0 0,0-1 0,0 1 0,0 0 0,0-1 0,0 1 0,0-1 0,0 1 0,0-1 0,0 1 0,1-1 0,-1 0 0,0 0 0,0 1 0,0-1 0,0 0 0,1 0 0,-1 0 0,0 0 0,0 0 0,0-1 0,2 1 0,41-8 0,-26 0-8,0-1 0,-1 0 0,0-2 0,0 0 0,-1 0 0,-1-2 0,0 0 0,-1-1 0,22-27 0,-55 91-131,17-45 169,0-1-1,1 1 1,-1-1-1,1 1 1,0 0-1,0 0 1,0-1-1,1 1 1,0 0-1,0 9 1,1-12-139,-1 0 1,1 0-1,0-1 1,0 1-1,-1-1 1,1 1 0,0-1-1,0 1 1,1-1-1,-1 1 1,0-1-1,0 0 1,1 0-1,-1 0 1,1 0-1,-1 0 1,1 0 0,-1 0-1,1 0 1,0 0-1,-1-1 1,1 1-1,0-1 1,0 1-1,0-1 1,-1 0-1,1 0 1,0 1-1,0-1 1,2-1 0,28 0-5530,3-6-3917</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07.537"/>
    </inkml:context>
    <inkml:brush xml:id="br0">
      <inkml:brushProperty name="width" value="0.025" units="cm"/>
      <inkml:brushProperty name="height" value="0.025" units="cm"/>
    </inkml:brush>
  </inkml:definitions>
  <inkml:trace contextRef="#ctx0" brushRef="#br0">153 56 15887,'0'0'9919,"6"-9"-7442,17-26-854,-22 34-1588,-1 1 1,0 0 0,0-1 0,0 1-1,0 0 1,0-1 0,0 1 0,0 0-1,0-1 1,0 1 0,0 0 0,0-1-1,0 1 1,0 0 0,0-1-1,0 1 1,0 0 0,0-1 0,0 1-1,0 0 1,0-1 0,-1 1 0,1 0-1,0-1 1,0 1 0,0 0 0,-1 0-1,1-1 1,0 1 0,0 0 0,-1 0-1,1 0 1,0-1 0,0 1 0,-1 0-1,1 0 1,0 0 0,-1 0 0,1-1-1,0 1 1,-1 0 0,1 0-1,0 0 1,-1 0 0,1 0 0,0 0-1,-1 0 1,1 0 0,0 0 0,-1 0-1,1 0 1,0 0 0,-1 0 0,1 0-1,0 1 1,-1-1 0,1 0 0,-21 2 229,12 0-236,0 2 0,0-1-1,0 1 1,0 0 0,1 1 0,0 0 0,0 0 0,0 1 0,1 0 0,-12 12-1,15-14-17,-1 0 0,1 0 0,0 1 0,1-1 0,-1 1-1,1 0 1,0 0 0,0 0 0,1 1 0,0-1-1,-1 1 1,2-1 0,-1 1 0,1 0 0,0-1 0,0 1-1,0 0 1,1 8 0,0-13-13,1 1 1,0-1-1,-1 1 1,1-1-1,0 1 1,0-1-1,0 0 0,0 1 1,0-1-1,0 0 1,0 0-1,0 0 0,1 0 1,-1 0-1,0 0 1,1 0-1,-1 0 1,1 0-1,-1-1 0,1 1 1,-1-1-1,1 1 1,-1-1-1,1 1 1,0-1-1,-1 0 0,1 0 1,2 0-1,54 0-214,-48-1 136,9-1-754,0-1 0,0-1 0,0 0 1,34-13-1,27-20-10547,-58 24 2225</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08.161"/>
    </inkml:context>
    <inkml:brush xml:id="br0">
      <inkml:brushProperty name="width" value="0.025" units="cm"/>
      <inkml:brushProperty name="height" value="0.025" units="cm"/>
    </inkml:brush>
  </inkml:definitions>
  <inkml:trace contextRef="#ctx0" brushRef="#br0">48 1 10442,'0'0'16197,"-6"11"-15690,0 0-453,0 0 0,1 0 1,0 0-1,1 1 0,0 0 0,1 0 1,0 0-1,1 0 0,1 0 0,-1 0 1,2 15-1,0-26-46,1 0 1,-1 0-1,1 0 0,-1 0 0,1 0 1,-1 0-1,1 0 0,0 0 0,0 0 1,-1 0-1,1 0 0,0-1 1,0 1-1,0 0 0,0-1 0,0 1 1,0-1-1,0 1 0,0-1 0,0 1 1,0-1-1,0 0 0,0 1 1,1-1-1,-1 0 0,0 0 0,0 0 1,0 0-1,0 0 0,0 0 0,1 0 1,-1 0-1,2-1 0,41-9 314,-26 1-272,-1 0 0,0-2 0,25-19 0,25-16 81,-66 46-105,-1-1 0,1 1 0,-1 0 0,1-1-1,0 1 1,-1 0 0,1 0 0,-1-1 0,1 1 0,0 0 0,-1 0 0,1 0-1,0 0 1,-1-1 0,1 1 0,0 0 0,-1 0 0,1 1 0,0-1-1,-1 0 1,1 0 0,-1 0 0,1 0 0,0 0 0,-1 1 0,1-1-1,0 0 1,-1 1 0,1-1 0,-1 0 0,1 1 0,-1-1 0,1 1 0,-1-1-1,1 1 1,-1-1 0,1 1 0,-1-1 0,0 1 0,1-1 0,-1 1-1,0-1 1,0 1 0,1 0 0,-1-1 0,0 1 0,0 0 0,0-1-1,0 1 1,1 0 0,-1-1 0,0 1 0,-1 1 0,1 47 969,-1-32-803,1-16-185,1-1 0,-1 1 0,0 0 0,1-1 0,-1 1-1,1-1 1,-1 1 0,1 0 0,-1-1 0,1 1 0,-1-1 0,1 1 0,0-1 0,-1 0 0,1 1 0,-1-1 0,1 1 0,0-1-1,0 0 1,-1 0 0,1 1 0,0-1 0,-1 0 0,1 0 0,0 0 0,0 0 0,-1 0 0,1 0 0,0 0 0,0 0-1,-1 0 1,1 0 0,0-1 0,1 1 0,32-8 295,-18 0-197,0-1 0,28-20 0,-35 21-152,-1 1 0,2 1 0,-1 0-1,1 0 1,0 1 0,0 0 0,0 1 0,1 0 0,-1 0 0,1 2 0,18-4 0,-28 7 41,1-1 0,-1 1 1,0 0-1,0 0 1,0 0-1,0 0 1,0 0-1,0 0 1,0 0-1,-1 0 1,1 0-1,0 0 1,0 0-1,-1 1 1,1-1-1,-1 0 0,1 0 1,-1 1-1,0-1 1,1 0-1,-1 1 1,0-1-1,0 0 1,0 1-1,0-1 1,0 1-1,0-1 1,-1 2-1,-1 48 260,2-49-257,0-1-108,-1 20 981,1-13-2555,5-25-14482</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08.553"/>
    </inkml:context>
    <inkml:brush xml:id="br0">
      <inkml:brushProperty name="width" value="0.025" units="cm"/>
      <inkml:brushProperty name="height" value="0.025" units="cm"/>
    </inkml:brush>
  </inkml:definitions>
  <inkml:trace contextRef="#ctx0" brushRef="#br0">1 1 8008,'0'0'22997</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08.947"/>
    </inkml:context>
    <inkml:brush xml:id="br0">
      <inkml:brushProperty name="width" value="0.025" units="cm"/>
      <inkml:brushProperty name="height" value="0.025" units="cm"/>
    </inkml:brush>
  </inkml:definitions>
  <inkml:trace contextRef="#ctx0" brushRef="#br0">197 87 13869,'0'0'5200,"0"-10"-1426,-1-34-309,1 42-3333,0 1 0,0 0 1,0-1-1,0 1 1,-1-1-1,1 1 1,-1 0-1,1-1 1,-1 1-1,1 0 1,-1 0-1,0-1 1,0 1-1,1 0 1,-1 0-1,0 0 1,0 0-1,0 0 0,0 0 1,0 0-1,-1 0 1,1 0-1,0 1 1,0-1-1,-1 0 1,1 1-1,0-1 1,-1 1-1,1-1 1,0 1-1,-1 0 1,1 0-1,-1 0 0,1-1 1,0 1-1,-1 0 1,1 1-1,-1-1 1,-2 1-1,0-1-42,-1 1-1,1 0 0,-1 1 1,1-1-1,0 1 1,-1 0-1,1 0 0,0 0 1,-6 5-1,-3 5-48,1 0 1,0 0-1,-15 21 1,24-29-37,0-1 1,0 2-1,1-1 1,-1 0 0,1 0-1,0 1 1,1-1 0,-1 1-1,1 0 1,-1-1 0,2 1-1,-1 0 1,0 0-1,1 0 1,0-1 0,0 1-1,1 5 1,0-8-6,0-1 0,0 1 0,0-1 0,0 1 0,1-1 0,-1 0 0,0 0 0,1 0 0,-1 0 0,1 0 0,-1 0 0,1 0 0,0 0 0,-1 0 0,1-1 0,0 1 0,0-1 0,-1 1 0,1-1 0,0 0 0,0 0 0,0 1 0,-1-1 0,1 0 0,2-1 0,49-3 0,-42 1 0,-1 0 0,0-1 0,0 0 0,0 0 0,0-1 0,-1-1 0,17-12 0,-14 9 0,1 1 0,26-12 0,-39 20-3,0-1 1,1 1-1,-1 0 1,0 0-1,1 0 1,-1 0-1,0 0 1,1 0-1,-1 0 1,0 0-1,1 0 1,-1 0-1,0 0 1,1 0-1,-1 0 1,0 0-1,1 0 1,-1 0-1,0 0 1,1 0-1,-1 1 1,0-1-1,1 0 1,-1 0-1,0 0 0,0 0 1,1 1-1,-1-1 1,0 0-1,0 0 1,1 1-1,-1-1 1,0 0-1,0 1 1,0-1-1,1 0 1,-1 1-1,4 18-207,-8 23-87,-53 250 857,51-252-535,-24 122 3,26-145-29,-1-1 0,-1 0-1,0-1 1,-1 1 0,-1-1 0,-1-1-1,-15 22 1,23-34 1,-1 0 0,1 0 0,-1 0 0,0 0 0,1-1 0,-1 1 0,0 0 0,0-1 0,0 1 0,-1-1 0,1 0 0,0 0 0,0 0 0,-1 0 0,1 0 0,0 0 0,-1-1 0,1 1 0,-3-1 0,2 0 0,1 0 0,0-1 0,0 1 0,0-1 0,0 1 0,0-1 0,0 0 0,0 0 0,0 0 0,1 0 0,-1 0 0,0-1 0,0 1 0,1-1 0,-1 1 0,1-1 0,-3-2 0,-1-4 0,0 1 0,1-1 0,0 0 0,0-1 0,0 1 0,1 0 0,1-1 0,-1 0 0,0-12 0,1 3-15,0 0-1,2 0 1,0 0 0,1 0 0,1 0-1,1 1 1,0-1 0,2 0-1,0 1 1,0 0 0,2 0 0,0 1-1,1-1 1,1 2 0,0-1-1,1 1 1,1 0 0,0 1 0,1 1-1,0 0 1,25-20 0,57-41-6589,-45 40-709</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10.568"/>
    </inkml:context>
    <inkml:brush xml:id="br0">
      <inkml:brushProperty name="width" value="0.025" units="cm"/>
      <inkml:brushProperty name="height" value="0.025" units="cm"/>
    </inkml:brush>
  </inkml:definitions>
  <inkml:trace contextRef="#ctx0" brushRef="#br0">90 207 9641,'0'0'2942,"9"-13"-353,3 0-1975,43-60 3569,-51 67-3497,1-1 0,-2 0 0,1 0 0,-1 0 0,0 0 0,0 0-1,-1-1 1,0 1 0,-1-1 0,2-10 0,-3 17-620,0 0-1,0 1 1,0-1-1,0 0 1,0 0-1,0 1 1,0-1-1,0 0 1,0 1-1,-1-1 1,1 0 0,0 1-1,0-1 1,-1 0-1,1 1 1,0-1-1,-1 1 1,1-1-1,-1 0 1,1 1-1,-1-1 1,1 1 0,-1 0-1,1-1 1,-1 1-1,1-1 1,-1 1-1,1 0 1,-1-1-1,0 1 1,1 0-1,-2-1 1,-25 6 576,19-2-638,0 1 0,1 0-1,-1 1 1,-10 8 0,3 1 29,0 0 0,-24 31-1,34-38-20,0 1-1,0-1 1,1 1-1,-1 0 1,2 0-1,-1 0 1,1 1 0,0-1-1,-1 10 1,4-17-17,0 0-1,0 0 1,-1 0 0,1 0 0,0 0 0,0 0 0,1 0 0,-1 0 0,0 0 0,0 0 0,0 0 0,1 0 0,-1 0 0,0 0 0,1 0 0,-1 0 0,1 0 0,-1 0 0,1 0 0,0 0 0,-1-1 0,1 1 0,0 0 0,-1 0 0,1-1 0,2 2 0,-1-1-21,0 0 0,1 0 1,-1 0-1,1 0 1,-1-1-1,1 1 1,-1-1-1,1 0 1,-1 0-1,5 0 1,3 0-67,-1-1 0,0-1 1,1 0-1,-1 0 1,11-5-1,15-13-235,-30 16 296,0 0 0,0 1 1,0 0-1,0 0 0,1 0 1,0 1-1,-1-1 1,1 1-1,0 1 0,0-1 1,0 1-1,7-1 0,-12 3 7,0-1-1,0 1 1,0-1-1,-1 1 1,1-1-1,0 1 1,0 0-1,0-1 1,-1 1-1,1 0 0,0 0 1,-1-1-1,1 1 1,-1 0-1,1 0 1,-1 0-1,1 0 1,-1 0-1,0 0 1,1 0-1,-1 0 1,0 0-1,0 0 1,0 1-1,4 32-267,-4-26 247,7 206 176,-8-189 131,-1 0 0,-2 0 0,0-1 0,-1 0 0,-1 0 0,-16 37 0,19-53-71,-1-1 0,-1 0 0,1 0 0,-1 0 0,0-1 0,-1 0 0,1 0 0,-11 8 0,15-13-148,-1 0 0,1 0 1,0 0-1,-1 0 1,0 0-1,1 0 0,-1-1 1,0 1-1,1 0 0,-1-1 1,0 0-1,1 1 1,-1-1-1,0 0 0,0 0 1,0 0-1,1 0 1,-3 0-1,2-1-26,0 0-1,0 0 1,1 0 0,-1 0-1,0-1 1,1 1 0,-1 0-1,1-1 1,-1 1 0,1-1-1,0 1 1,-1-1 0,1 0-1,0 1 1,0-1 0,0 0-1,0 0 1,1 0 0,-1 0-1,0-2 1,-11-33-257,2-1 0,2-1-1,1 0 1,2 0 0,2 0 0,3-61-1,0 98 54,0-1-1,0 1 0,1 0 0,-1-1 1,1 1-1,-1 0 0,1 0 0,0 0 0,0 0 1,0 0-1,0 0 0,0 0 0,1 0 1,-1 0-1,1 0 0,-1 0 0,1 1 0,-1-1 1,1 1-1,2-2 0,43-18-7338,-41 19 6546,28-10-6125</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10.914"/>
    </inkml:context>
    <inkml:brush xml:id="br0">
      <inkml:brushProperty name="width" value="0.025" units="cm"/>
      <inkml:brushProperty name="height" value="0.025" units="cm"/>
    </inkml:brush>
  </inkml:definitions>
  <inkml:trace contextRef="#ctx0" brushRef="#br0">166 32 20756,'0'0'6475,"-13"-6"-5722,-40-16-161,51 22-551,-1 0 0,0-1 0,1 1 1,-1 1-1,1-1 0,-1 0 0,0 1 0,1-1 0,-1 1 0,1 0 0,-1 0 0,1 0 0,0 0 0,-1 0 0,1 0 0,0 1 0,0-1 0,-1 1 0,1-1 0,1 1 0,-1 0 0,0 0 0,-2 3 0,-2 2 19,0 1-1,1 0 0,0 0 0,-6 12 1,10-18-51,0 0 0,0 0 1,0 1-1,0-1 1,0 0-1,1 0 0,-1 1 1,1-1-1,-1 0 1,1 1-1,0-1 0,0 0 1,0 1-1,0-1 1,0 0-1,1 1 0,-1-1 1,2 4-1,-1-5-1,0 1 1,0-1-1,0 0 0,0 0 1,0 0-1,0 0 0,0 0 0,1 0 1,-1 0-1,0 0 0,1 0 0,-1-1 1,0 1-1,1 0 0,-1-1 0,1 0 1,-1 1-1,1-1 0,-1 0 0,1 1 1,1-1-1,3 0 33,1 0 0,-1-1 1,0 0-1,0 0 0,0 0 1,0 0-1,0-1 0,0 0 0,0 0 1,0-1-1,-1 0 0,11-6 0,-9 2 52,1 1 0,-2-1-1,1 0 1,10-16 0,-15 21-76,0 0 0,-1 0 0,1-1 0,-1 1 0,1 0 0,-1-1 0,0 1 0,0-1 0,0 0 0,0 1 0,-1-1 0,1 0 0,-1 1 0,0-1 0,1 0 0,-1 0 0,0 0 0,-1 1 0,1-1 0,0 0 1,-2-4-1,1 6-27,1 1 0,-1-1 0,0 1 0,1-1 0,-1 1 1,1-1-1,-1 1 0,0 0 0,0-1 0,1 1 0,-1 0 1,0 0-1,1-1 0,-1 1 0,0 0 0,0 0 0,0 0 1,1 0-1,-1 0 0,0 0 0,0 0 0,1 0 1,-1 0-1,0 1 0,0-1 0,1 0 0,-1 0 0,0 1 1,1-1-1,-1 0 0,0 1 0,0 0 0,-21 13-514,20-12 324,0 0 0,1 0 1,-1 0-1,0 0 0,1 0 1,0 0-1,-1 0 0,1 0 1,0 1-1,0-1 0,0 1 1,0-1-1,1 1 0,-1-1 1,1 1-1,-1-1 0,1 1 1,0-1-1,0 1 0,0 0 1,0-1-1,1 5 0,1-5-217,-1 0 0,1 0 0,0 0 0,0-1 0,-1 1 0,1 0 0,0-1 0,0 0 0,0 1 0,0-1 0,1 0 0,-1 0 0,0 0 0,0-1 0,1 1 0,-1 0 0,1-1 0,-1 1 0,0-1 0,1 0 0,-1 0 0,1 0 0,4-1 0,9 1-3407,1-1 0,28-5 0,-1-6 755</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11.286"/>
    </inkml:context>
    <inkml:brush xml:id="br0">
      <inkml:brushProperty name="width" value="0.025" units="cm"/>
      <inkml:brushProperty name="height" value="0.025" units="cm"/>
    </inkml:brush>
  </inkml:definitions>
  <inkml:trace contextRef="#ctx0" brushRef="#br0">131 5 10090,'0'0'16682,"-9"-2"-15860,4 1-705,1 0-1,-1 1 1,1 0 0,-1 0-1,1 0 1,-1 1-1,1-1 1,-1 1 0,1 0-1,-1 1 1,1-1-1,0 1 1,-1-1 0,1 1-1,0 1 1,0-1-1,1 0 1,-1 1 0,0 0-1,1 0 1,0 0 0,-1 0-1,1 1 1,0-1-1,1 1 1,-1 0 0,1 0-1,-1 0 1,1 0-1,1 0 1,-3 7 0,3-10-107,1 0 1,0 0 0,-1 0-1,1 0 1,0 0 0,0 0-1,0 1 1,0-1 0,0 0-1,0 0 1,0 0 0,0 0 0,0 0-1,0 1 1,1-1 0,-1 0-1,0 0 1,1 0 0,-1 0-1,1 0 1,0 0 0,-1 0-1,1 0 1,0 0 0,1 1-1,0 0 3,0-1 0,0 0-1,0 0 1,0 0-1,0-1 1,0 1 0,0 0-1,0-1 1,0 1-1,0-1 1,1 0 0,-1 0-1,2 0 1,4 0 15,-1 0 1,0-1-1,1 0 0,-1-1 1,0 0-1,0 0 1,0 0-1,7-4 1,-10 4-12,0 1 0,0-1 0,0 0 0,-1-1 0,1 1 0,-1 0 0,1-1 0,-1 0 0,0 0-1,0 0 1,0 0 0,0-1 0,0 1 0,-1-1 0,0 0 0,0 1 0,0-1 0,0 0 0,0 0 0,-1-1 0,2-7 0,-3 11-35,0 1 0,-1-1-1,1 0 1,-1 0 0,1 1 0,-1-1-1,0 0 1,1 1 0,-1-1-1,1 0 1,-1 1 0,0-1-1,0 1 1,1-1 0,-1 1 0,0 0-1,0-1 1,0 1 0,1 0-1,-1-1 1,0 1 0,0 0 0,0 0-1,0 0 1,0 0 0,0 0-1,1 0 1,-1 0 0,-1 0-1,-34 0-994,31 0 589,3 0 219,1 0-1,0 0 0,-1 0 0,1 0 1,0 0-1,-1 0 0,1 0 0,0 1 1,-1-1-1,1 0 0,0 1 0,0-1 1,0 1-1,-1-1 0,1 1 0,0 0 1,0-1-1,0 1 0,0 0 0,0 0 1,0 0-1,0 0 0,0 0 0,0 0 1,0 0-1,1 0 0,-1 0 0,0 0 1,1 0-1,-1 0 0,1 1 0,-1-1 1,1 0-1,-1 2 0,2-2-12,-1-1 0,0 1 0,1 0 0,-1-1 1,1 1-1,-1-1 0,1 1 0,-1-1 0,1 1 0,-1-1 0,1 1 0,0-1 1,-1 1-1,1-1 0,0 0 0,-1 1 0,1-1 0,0 0 0,-1 0 0,1 1 1,0-1-1,0 0 0,-1 0 0,1 0 0,0 0 0,0 0 0,26 2-2389,-24-2 1958,76 1-8694,-34-1 6269</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11.630"/>
    </inkml:context>
    <inkml:brush xml:id="br0">
      <inkml:brushProperty name="width" value="0.025" units="cm"/>
      <inkml:brushProperty name="height" value="0.025" units="cm"/>
    </inkml:brush>
  </inkml:definitions>
  <inkml:trace contextRef="#ctx0" brushRef="#br0">135 166 7591,'0'0'18487,"-9"-3"-17302,6 1-1100,-1 1 0,1 0 0,0 0 0,0 1 0,-1-1 0,1 1 0,0-1 0,-1 1 0,1 0 0,-1 0 0,1 1 0,0-1 0,-1 1 0,1-1 0,0 1 0,-5 2 0,4-1 38,0 1 1,-1-1-1,1 1 0,0 0 1,0 1-1,1-1 0,-1 1 0,1-1 1,0 1-1,-1 0 0,2 0 1,-1 0-1,-3 7 0,5-8-65,-1 0-1,0-1 1,1 1-1,0 0 1,0 1-1,0-1 1,0 0-1,0 0 1,1 0-1,0 1 1,-1-1-1,1 5 1,1-6-48,-1-1 0,0 1 0,1-1 0,-1 1 0,1-1 0,0 1 0,-1-1 1,1 0-1,0 1 0,0-1 0,0 0 0,0 0 0,0 0 0,0 0 0,0 1 0,0-1 0,0-1 1,0 1-1,3 2 0,1-2-15,0 1 1,-1-1-1,1 1 0,0-1 1,0-1-1,0 1 0,0-1 1,1 0-1,-1 0 0,0 0 1,0-1-1,0 0 1,0 0-1,0 0 0,5-2 1,3-2 24,0-1 1,0 0-1,-1-1 1,0 0 0,0-1-1,-1-1 1,1 1-1,-2-2 1,0 0 0,12-13-1,-11 10 3,-1 0-1,0-1 0,0 0 0,-2 0 1,0-1-1,-1 0 0,0 0 0,6-23 1,-11 9 25,-2 28-48,0 1 0,0-1 0,0 1 0,0-1 0,0 1 0,-1-1 0,1 1 0,0 0 0,0-1 0,-1 1 0,1-1 0,0 1 0,-1 0 0,1-1-1,0 1 1,-1 0 0,1-1 0,0 1 0,-1 0 0,1 0 0,-1-1 0,1 1 0,0 0 0,-1 0 0,1 0 0,-1 0 0,1-1 0,-1 1 0,0 0 0,-2 1-4,1 0 0,0-1 0,-1 1 1,1 0-1,0 0 0,0 1 0,0-1 0,-1 0 1,1 1-1,1-1 0,-1 1 0,0 0 0,0 0 1,1-1-1,-1 1 0,1 0 0,-3 3 0,-3 6 68,1 1-1,0-1 0,0 1 0,1 0 0,0 0 1,-3 14-1,7-22-62,0-1 1,0 1-1,0 0 1,0 0-1,1-1 1,0 1 0,-1 0-1,1 0 1,1 0-1,-1 0 1,0 0-1,1 0 1,0-1-1,0 1 1,0 0-1,0-1 1,1 1-1,-1 0 1,1-1-1,0 0 1,0 1-1,1-1 1,-1 0-1,5 5 1,1-3-582,0-1 1,0 0 0,0 0-1,1-1 1,0 0-1,-1 0 1,1-1-1,0 0 1,0-1 0,0 0-1,1 0 1,12-2-1,32 2-5634</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12.348"/>
    </inkml:context>
    <inkml:brush xml:id="br0">
      <inkml:brushProperty name="width" value="0.025" units="cm"/>
      <inkml:brushProperty name="height" value="0.025" units="cm"/>
    </inkml:brush>
  </inkml:definitions>
  <inkml:trace contextRef="#ctx0" brushRef="#br0">292 41 19474,'0'0'10869,"-10"11"-10548,-235 305 531,223-288-786,8-3-192,26-29-1071,34-34-1324,6-13-4883,91-115-1,-85 88 5623,-3 0 4622,-50 72-299,-3 8-840,-6 17-66,-11 30-199,-1-10-288,2 0 1,1 1-1,-6 42 0,17-70-954,0 0 0,1 1 0,0-1 1,1 1-1,0-1 0,1 1 0,1-1 0,0 1 1,0-1-1,2 0 0,-1 0 0,1 0 1,1-1-1,10 19 0,5 0-564,1 2-2036,-9-9-4507</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42.179"/>
    </inkml:context>
    <inkml:brush xml:id="br0">
      <inkml:brushProperty name="width" value="0.025" units="cm"/>
      <inkml:brushProperty name="height" value="0.025" units="cm"/>
    </inkml:brush>
  </inkml:definitions>
  <inkml:trace contextRef="#ctx0" brushRef="#br0">0 1 19314,'5'0'4260,"13"0"-3331,7 0 0,4 0-609,2 0-704,-5 0-2659,-5 0-4932</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12.675"/>
    </inkml:context>
    <inkml:brush xml:id="br0">
      <inkml:brushProperty name="width" value="0.025" units="cm"/>
      <inkml:brushProperty name="height" value="0.025" units="cm"/>
    </inkml:brush>
  </inkml:definitions>
  <inkml:trace contextRef="#ctx0" brushRef="#br0">50 77 17585,'0'0'5669,"-50"-24"-2722,50 21-1218,7 0-1024,22-2-385,11-1-63,14 0-225,6-1 0,5 1-833,-7-2-3459,-7-1-4164</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13.810"/>
    </inkml:context>
    <inkml:brush xml:id="br0">
      <inkml:brushProperty name="width" value="0.025" units="cm"/>
      <inkml:brushProperty name="height" value="0.025" units="cm"/>
    </inkml:brush>
  </inkml:definitions>
  <inkml:trace contextRef="#ctx0" brushRef="#br0">1 20 11082,'0'0'12877,"1"8"-12290,6 108 248,-5-69-165,-3-46-631,1 1 0,0 0 0,0-1-1,0 1 1,0-1 0,0 1-1,0-1 1,1 1 0,-1-1 0,1 1-1,-1-1 1,1 1 0,-1-1 0,1 1-1,0-1 1,0 0 0,-1 1-1,1-1 1,0 0 0,0 0 0,0 1-1,1-1 1,-1 0 0,0 0 0,0 0-1,1 0 1,1 1 0,0-2 40,-1 0 0,1 0 0,-1 0 0,1 0 0,0 0 0,-1-1 0,1 1 0,-1-1 0,1 1 0,-1-1 0,0 0 0,1 0 0,-1 0 0,0-1 0,3 0 0,10-8 174,-1-1 1,1 0 0,19-20-1,99-121 4,-132 152-257,-1-1 0,0 1 1,0 0-1,0 0 1,0 0-1,0-1 0,0 1 1,0 0-1,0 0 1,0 0-1,0 0 0,0-1 1,0 1-1,1 0 0,-1 0 1,0 0-1,0 0 1,0 0-1,0 0 0,0-1 1,1 1-1,-1 0 0,0 0 1,0 0-1,0 0 1,0 0-1,1 0 0,-1 0 1,0 0-1,0 0 0,0 0 1,1 0-1,-1 0 1,0 0-1,0 0 0,0 0 1,0 0-1,1 0 0,-1 0 1,0 0-1,0 0 1,0 0-1,1 0 0,-1 0 1,0 0-1,0 1 0,0-1 1,0 0-1,0 0 1,1 0-1,-1 0 0,0 0 1,0 0-1,0 1 0,0-1 1,0 0-1,0 0 1,0 0-1,1 0 0,-1 0 1,0 1-1,0-1 0,0 0 1,0 20 84,-7 25 227,-7-5-102,9-27-169,0 0 0,1 0 0,1 1 0,0-1 0,0 1 0,0 24 0,4-38-7,1 0 0,-1 0 0,1 0 0,-1 0 0,0 0 0,1 0-1,-1 0 1,0 0 0,1-1 0,-1 1 0,1 0 0,-1-1 0,2 0 0,12-8 65,-1 0 1,-1-1-1,1 0 0,-2-1 0,0-1 1,0 0-1,14-19 0,-10 12 1,2 1 0,23-21 0,-41 38-101,1 0 0,0 1 0,0-1 0,0 0 0,0 0 0,0 1 0,0-1 0,0 1 0,0-1 0,0 1 0,0-1 0,0 1 0,0 0 0,0-1 0,0 1 0,0 0 0,0 0 0,1 0 0,-1 0 0,0 0 0,0 0 0,0 0 0,0 0 0,3 1 0,-3 0-1,0-1-1,-1 1 0,1 0 0,0 0 0,0 0 1,0 1-1,-1-1 0,1 0 0,-1 0 0,1 0 1,-1 0-1,1 1 0,-1-1 0,1 0 0,-1 1 1,0-1-1,0 3 0,1 9-5,-1 0 1,-1 0-1,-2 16 1,2-25 16,-16 52 420,14-49-706,0 0 0,0 0 0,1 1 0,0-1 0,1 1 0,-2 13 0,9-18-6695,-4-3 5210,10 0-6315</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14.218"/>
    </inkml:context>
    <inkml:brush xml:id="br0">
      <inkml:brushProperty name="width" value="0.025" units="cm"/>
      <inkml:brushProperty name="height" value="0.025" units="cm"/>
    </inkml:brush>
  </inkml:definitions>
  <inkml:trace contextRef="#ctx0" brushRef="#br0">12 112 18129,'0'0'7404,"11"5"-5967,-4-1-1326,-1 0 0,1-1 0,-1 0 0,1 0 1,0-1-1,1 0 0,-1 0 0,0-1 0,0 0 1,1 0-1,-1-1 0,0 0 0,1 0 1,-1-1-1,0 1 0,1-2 0,-1 1 0,0-1 1,0 0-1,0 0 0,0-1 0,0 0 0,7-5 1,-10 6-5,0 0 0,-1-1 0,1 0 1,-1 1-1,1-1 0,-1-1 0,0 1 0,0 0 1,0-1-1,-1 1 0,1-1 0,-1 0 0,0 0 1,0 0-1,0 0 0,-1 0 0,1-1 1,-1 1-1,0 0 0,0-1 0,-1 1 0,1-1 1,-1-7-1,-1 11-96,1-1 0,-1 1 0,1 0 1,-1 0-1,0-1 0,1 1 0,-1 0 0,0 0 0,0 0 1,0 0-1,0 0 0,0 0 0,0 0 0,0 0 1,-1 0-1,1 0 0,0 0 0,0 1 0,-1-1 0,1 1 1,0-1-1,-1 1 0,1-1 0,0 1 0,-1 0 1,1 0-1,-1-1 0,1 1 0,-1 0 0,1 1 0,-1-1 1,1 0-1,0 0 0,-1 0 0,1 1 0,-3 0 1,-3 0 8,0 1 0,0-1 0,0 1 0,0 1 1,0-1-1,-8 5 0,2 3-26,-1 0-1,1 0 1,1 2 0,0-1 0,0 1-1,-13 19 1,19-23-5,0 0 0,1 1 0,0-1 0,0 1 0,1 0 0,0 0 0,1 1 0,0-1 0,0 1 0,1-1 0,-2 21 0,4-29-61,0 1 0,0-1 0,0 1 0,1 0 0,-1-1 0,0 1 0,1-1 0,0 1 0,-1-1 0,1 1 0,0-1 0,-1 0 0,1 1 1,0-1-1,0 0 0,0 1 0,0-1 0,1 0 0,-1 0 0,0 0 0,0 0 0,1 0 0,-1 0 0,2 0 0,2 2-328,0-1 0,0-1 1,0 1-1,0-1 0,0 0 0,0 0 0,10 0 0,0 0-1855,0-2-1,0 0 0,-1 0 0,29-8 0,-4-6-4769</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14.843"/>
    </inkml:context>
    <inkml:brush xml:id="br0">
      <inkml:brushProperty name="width" value="0.025" units="cm"/>
      <inkml:brushProperty name="height" value="0.025" units="cm"/>
    </inkml:brush>
  </inkml:definitions>
  <inkml:trace contextRef="#ctx0" brushRef="#br0">222 37 14670,'0'0'9566,"-9"-5"-7569,7 4-1869,-1 0 0,0-1 0,1 1 0,-1 0 0,0 0 0,0 1 0,0-1 0,0 1 0,0-1 0,0 1 0,0 0 0,0 0 0,0 0 0,0 0 0,0 1 0,-4 0 0,0 2 113,0 0-1,0 0 1,0 1-1,0 0 1,1 0-1,-12 10 0,1-1 221,2 0 0,-17 19-1,28-28-418,0 1-1,1-1 0,-1 1 0,1-1 0,1 1 1,-1 0-1,0 0 0,1 1 0,0-1 1,0 0-1,1 1 0,0-1 0,-1 7 1,2-11-48,0 0 0,0-1 0,0 1 0,0 0 0,0 0 0,0 0 0,0 0 0,1-1 0,-1 1 0,0 0 0,0 0 0,1 0 0,-1-1 0,1 1 0,-1 0 0,1-1 0,-1 1 0,1 0 0,-1-1 0,1 1 0,0-1 0,-1 1 0,1-1 0,0 1 0,-1-1 0,2 1 0,27 5-115,-20-6 109,-1-1 1,0 0-1,1 0 1,-1-1-1,10-3 0,-5-1-91,0 0-1,-1-1 1,0-1-1,0 0 1,-1 0-1,0-1 1,0-1-1,-1 0 1,0 0-1,-1-1 1,0 0-1,-1-1 1,0 0-1,-1 0 1,0-1-1,-1 1 1,7-20-1,-14 21 27,-7 15-29,-9 14 70,2 2 361,-22 41-1,32-53-195,2 0 1,-1 0 0,1 1-1,1-1 1,-1 1-1,1-1 1,1 1 0,-2 16-1,3-24-123,0 0-1,1 0 0,-1 0 1,0 0-1,0 0 1,0 0-1,1 0 0,-1-1 1,0 1-1,1 0 0,-1 0 1,0 0-1,1 0 0,-1-1 1,1 1-1,0 0 0,-1-1 1,1 1-1,0 0 1,-1-1-1,1 1 0,0-1 1,-1 1-1,1-1 0,0 1 1,1-1-1,30 5 139,-22-5-98,0-1 0,-1-1 0,1 0-1,18-6 1,-6-2-156,0-1 0,33-23 0,32-17-633,-87 51 734,1 0 0,-1 0 0,0-1 1,1 1-1,-1 0 0,0 0 0,1-1 0,-1 1 0,1 0 0,-1 0 0,0 0 0,1 0 0,-1 0 0,1 0 0,-1 0 0,1 0 1,-1 0-1,0 0 0,1 0 0,-1 0 0,1 0 0,-1 0 0,1 0 0,-1 0 0,0 0 0,1 0 0,-1 1 0,0-1 0,1 0 1,-1 0-1,1 0 0,-1 1 0,0-1 0,1 0 0,-1 1 0,0-1 0,0 0 0,1 1 0,-1-1 0,0 0 0,0 1 0,1-1 1,-1 0-1,0 1 0,0-1 0,0 1 0,-2 28 76,-19 30 592,20-59-651,1 0 5,0 1 0,0-1 0,-1 0 0,1 1 0,0-1 0,0 0 0,0 1-1,0-1 1,-1 0 0,1 1 0,0-1 0,0 0 0,0 1 0,0-1 0,0 0 0,0 1 0,0-1 0,0 1 0,0-1-1,0 0 1,0 1 0,0-1 0,0 0 0,0 1 0,0-1 0,1 0 0,-1 1 0,0-1 0,0 0 0,0 1-1,1-1 1,-1 0 0,0 1 0,0-1 0,0 0 0,1 1 0,-1-1 0,1 0 0,17-2 278,23-17-63,-39 18-215,35-20-77,44-21-879,-73 39 879,-1 0 0,1 0-1,0 0 1,1 1 0,-1 1-1,0-1 1,0 1 0,10 0-1,-17 2 71,0-1-1,-1 1 0,1 0 1,0-1-1,-1 1 0,1 0 1,-1-1-1,1 1 0,0 0 1,-1 0-1,0 0 1,1-1-1,-1 1 0,1 0 1,-1 0-1,0 0 0,0 0 1,1 0-1,-1 0 0,0 0 1,0-1-1,0 1 0,0 0 1,0 0-1,0 0 0,0 0 1,-1 2-1,-2 28 342,-7-8-277,8-20-163,1 0 0,-1 0 0,1 0 0,-1 0 0,1 0-1,0 0 1,0 0 0,0 0 0,1 0 0,-1 0 0,1 1-1,0-1 1,0 0 0,0 0 0,0 6 0,3-9-780,0 1-1,0 0 1,0-1 0,-1 1 0,1-1 0,0 0 0,0 0 0,0 0-1,0 0 1,0-1 0,-1 1 0,1-1 0,0 1 0,0-1-1,3-2 1,24-10-10038</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15.218"/>
    </inkml:context>
    <inkml:brush xml:id="br0">
      <inkml:brushProperty name="width" value="0.025" units="cm"/>
      <inkml:brushProperty name="height" value="0.025" units="cm"/>
    </inkml:brush>
  </inkml:definitions>
  <inkml:trace contextRef="#ctx0" brushRef="#br0">159 1 19923,'0'0'4890,"-12"6"-3267,4-2-1526,-63 35 2542,64-34-2377,-1 0-1,1 1 0,1-1 0,-1 1 0,1 1 1,0-1-1,0 1 0,-5 9 0,10-15-288,1 0 1,-1 0-1,1-1 0,0 1 0,-1 0 0,1 0 1,0 0-1,0-1 0,-1 1 0,1 0 1,0 0-1,0 0 0,0-1 0,0 1 0,0 0 1,0 0-1,0 0 0,1 0 0,-1-1 1,0 1-1,0 0 0,1 0 0,-1 0 0,0-1 1,1 1-1,-1 0 0,1-1 0,-1 1 1,1 0-1,-1-1 0,1 1 0,-1 0 0,1-1 1,0 1-1,-1-1 0,1 1 0,0-1 1,0 0-1,-1 1 0,1-1 0,0 0 0,0 1 1,-1-1-1,1 0 0,0 0 0,0 0 1,0 1-1,0-1 0,-1 0 0,1 0 0,2-1 1,55 3-1792,-44-2 1233,73 7-3186,-81-7 3704,-1 1 0,1 0 0,-1 0 0,0 1 0,1 0 0,-1 0 0,0 0 0,0 0 0,0 1 0,-1 0 0,1 0 0,-1 0 0,8 7 0,-11-9 149,0 0-1,-1 0 1,1 0 0,0 0 0,-1 0-1,1 0 1,0 0 0,-1 0-1,1 1 1,-1-1 0,0 0-1,1 0 1,-1 1 0,0-1-1,0 0 1,0 0 0,0 1 0,0-1-1,0 0 1,0 1 0,0-1-1,-1 0 1,1 0 0,-1 2-1,0 0 56,-1-1 0,1 0-1,-1 0 1,0 1-1,1-1 1,-1 0 0,0-1-1,0 1 1,0 0-1,-1 0 1,-2 1 0,-8 4 370,0 0 0,-1-1 1,-20 6-1,25-9-314,-7 3 16,-1-1 1,0-1-1,0-1 0,0 0 0,-28 0 0,30-8-4081,12-5-1732,2-11-8372</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15.729"/>
    </inkml:context>
    <inkml:brush xml:id="br0">
      <inkml:brushProperty name="width" value="0.025" units="cm"/>
      <inkml:brushProperty name="height" value="0.025" units="cm"/>
    </inkml:brush>
  </inkml:definitions>
  <inkml:trace contextRef="#ctx0" brushRef="#br0">35 0 20115,'0'0'6043,"-5"11"-5119,-2 8-788,1 1 1,1 0 0,1 0 0,1 0 0,0 0-1,2 1 1,1 35 0,2-29-47,2 1-1,9 37 1,-7-40-499,-1-1 0,-1 1 0,0 27 0,-4-52 284,0 1 0,0-1 0,0 0 0,0 0 0,0 1 0,0-1 0,0 0 0,-1 0 0,1 0 0,0 1 0,0-1 0,0 0 0,0 0 0,0 0 0,-1 0 0,1 1-1,0-1 1,0 0 0,0 0 0,0 0 0,-1 0 0,1 0 0,0 0 0,0 0 0,0 1 0,-1-1 0,1 0 0,0 0 0,0 0 0,-1 0 0,1 0 0,0 0 0,0 0 0,0 0 0,-1 0-1,1 0 1,0 0 0,0 0 0,-1 0 0,1-1 0,0 1 0,0 0 0,0 0 0,-1 0 0,1 0 0,0 0 0,0 0 0,0 0 0,-1-1 0,1 1-440,-14-5-6038</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16.090"/>
    </inkml:context>
    <inkml:brush xml:id="br0">
      <inkml:brushProperty name="width" value="0.025" units="cm"/>
      <inkml:brushProperty name="height" value="0.025" units="cm"/>
    </inkml:brush>
  </inkml:definitions>
  <inkml:trace contextRef="#ctx0" brushRef="#br0">0 14 17168,'0'0'8360,"78"-13"-7047,-36 13-672,12 0-609,5 0-897,0 0-2690,-1 0-3236,-6-1-9512</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16.432"/>
    </inkml:context>
    <inkml:brush xml:id="br0">
      <inkml:brushProperty name="width" value="0.025" units="cm"/>
      <inkml:brushProperty name="height" value="0.025" units="cm"/>
    </inkml:brush>
  </inkml:definitions>
  <inkml:trace contextRef="#ctx0" brushRef="#br0">234 3 17553,'0'0'2653,"-13"-1"107,5 1-2464,-1 0 0,1 0 0,0 1 0,-1 0-1,1 0 1,0 1 0,0 0 0,0 1 0,0 0 0,0 0 0,1 0 0,-1 1 0,1 0 0,0 1 0,-8 6 0,4-1 45,0 0 0,1 1 0,0 0 0,-12 19 0,19-27-290,1 1-1,0 0 0,-1-1 1,1 1-1,1 0 0,-1 0 1,0 0-1,1 0 0,0 1 0,0-1 1,0 0-1,1 1 0,-1-1 1,1 0-1,0 1 0,0-1 1,1 0-1,-1 1 0,2 6 1,0-9-31,0 1 0,0-1 0,0 0 0,0 0 0,0 0 0,0 0 1,1 0-1,-1-1 0,0 1 0,1-1 0,0 1 0,-1-1 0,1 0 0,0 0 1,-1 0-1,1-1 0,0 1 0,0-1 0,0 1 0,0-1 0,5 0 0,65-3 563,-65 2-528,1-1 0,0-1 0,-1 1 1,1-1-1,-1-1 0,0 1 0,0-2 0,-1 1 1,1-1-1,-1 0 0,0 0 0,0-1 0,8-9 0,-11 12-30,-1-1-1,1-1 0,0 1 0,-1 0 0,0-1 1,0 0-1,-1 1 0,1-1 0,-1 0 0,0-1 1,0 1-1,-1 0 0,0 0 0,0-1 0,0 1 1,0-1-1,-1 1 0,0-1 0,0 1 0,0-1 1,-1 1-1,-2-9 0,2 11-221,-1 0 0,0 0 1,0 1-1,0-1 0,0 0 0,0 1 0,0 0 1,-1-1-1,1 1 0,-1 0 0,1 0 1,-1 1-1,0-1 0,0 0 0,0 1 0,0 0 1,0 0-1,0 0 0,0 0 0,-1 0 0,-5 0 1,5 0-304,0 0 0,-1 1 1,1-1-1,0 1 1,0 0-1,0 0 0,-1 1 1,1-1-1,0 1 0,0 0 1,0 0-1,0 0 1,0 0-1,0 1 0,0 0 1,-5 3-1,4 1-9643</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17.397"/>
    </inkml:context>
    <inkml:brush xml:id="br0">
      <inkml:brushProperty name="width" value="0.025" units="cm"/>
      <inkml:brushProperty name="height" value="0.025" units="cm"/>
    </inkml:brush>
  </inkml:definitions>
  <inkml:trace contextRef="#ctx0" brushRef="#br0">68 1 16688,'0'0'6262,"-2"8"-4938,-4 13-692,-10 37 660,2 0 1,3 0-1,3 1 1,-2 84-1,9-141-1280,1 0 0,0 0 0,0 0 0,1 0 0,-1 0 0,0 0 0,1 0 0,-1 0 0,1 0 0,-1 0 0,1 0 0,0 0 0,0 0 0,0-1 0,0 1 0,0 0 0,0-1 0,1 1 0,-1-1 0,0 1 0,1-1 0,-1 0 0,1 1 0,3 1 0,-2-2 19,0-1 1,0 1-1,0-1 1,0 1-1,0-1 1,0 0-1,0 0 1,0 0-1,0-1 0,1 1 1,-1-1-1,0 1 1,0-1-1,3-2 1,8-2 72,-1-1 1,1-1-1,-2 0 1,1-1-1,19-16 1,-2-4-105,-1-2 0,48-61 0,-77 91 0,0 0 0,0 0 0,0 1 0,0-1 0,0 0 0,0 0 0,0 0 0,0 0 0,0 0 0,0 0 0,0 1 0,0-1 0,0 0 0,0 0 0,0 0 0,0 0 0,0 0 0,0 0 0,1 0 0,-1 1 0,0-1 0,0 0 0,0 0 0,0 0 0,0 0 0,0 0 0,0 0 0,1 0 0,-1 0 0,0 0 0,0 0 0,0 0 0,0 0 0,0 0 0,1 0 0,-1 0 0,0 0 0,0 0 0,0 0 0,0 0 0,0 0 0,0 0 0,1 0 0,-1 0 0,0 0 0,0 0 0,0 0 0,0 0 0,0 0 0,0 0 0,0 0 0,1-1 0,-1 1 0,0 0 0,0 0 0,0 0 0,0 0 0,0 0 0,0 0 0,0 0 0,0-1 0,0 1 0,0 0 0,1 0 0,-2 20 0,-7 27 0,-6-4 0,8-29 0,1 0 0,1 0 0,0 1 0,1-1 0,-2 23 0,5-36-38,0-1 1,0 1-1,0-1 1,0 1-1,0 0 1,1-1-1,-1 1 1,0-1-1,0 1 1,1-1-1,-1 1 1,0-1-1,0 1 1,1-1-1,-1 1 1,1-1-1,-1 1 1,0-1-1,1 1 1,-1-1-1,1 0 1,-1 1-1,1-1 1,-1 0-1,1 1 0,-1-1 1,1 0-1,0 0 1,-1 1-1,1-1 1,-1 0-1,1 0 1,0 0-1,-1 0 1,1 0-1,-1 0 1,1 0-1,0 0 1,-1 0-1,1 0 1,-1 0-1,1-1 1,0 1-1,-1 0 1,1 0-1,-1 0 1,1-1-1,-1 1 1,1 0-1,-1-1 0,1 1 1,0-1-1,32-19-3600,-14 3 1008,-2 0-1,0-1 0,-1-1 1,-1 0-1,14-23 0,-2-10 1932,-11-1 5732,-16 53-4937,0 0 1,0 0 0,0 1 0,0-1 0,0 0 0,0 0 0,0 0-1,-1 0 1,1 0 0,0 0 0,0 0 0,0 0 0,0 0 0,0 0-1,0 0 1,0 0 0,0 0 0,0 0 0,-1 0 0,1 0 0,0 0-1,0 0 1,0 0 0,0 0 0,0 0 0,0 0 0,0 0 0,0 0-1,0 0 1,-1 0 0,1 0 0,0 0 0,0 0 0,0 0 0,0 0-1,0 0 1,0 0 0,0 0 0,0-1 0,0 1 0,0 0 0,0 0 0,-1 0-1,1 0 1,0 0 0,0 0 0,0 0 0,0 0 0,0 0 0,0 0-1,0-1 1,0 1 0,0 0 0,0 0 0,0 0 0,0 0 0,0 0-1,0 0 1,0 0 0,0 0 0,0-1 0,0 1 0,0 0 0,0 0-1,0 0 1,0 0 0,0 0 0,1 0 0,-13 8 1896,-9 14-820,2 3 102,-4 5 160,-21 35 0,40-58-1228,0 0 0,0 0-1,0 0 1,1 1-1,1 0 1,-1-1 0,1 1-1,0 0 1,1 0 0,0 0-1,0 10 1,1-17-202,0-1 0,0 1 1,0-1-1,0 1 0,0-1 1,0 1-1,0-1 0,1 0 1,-1 1-1,0-1 0,0 1 0,0-1 1,1 1-1,-1-1 0,0 0 1,1 1-1,-1-1 0,0 0 1,1 1-1,-1-1 0,0 0 1,1 0-1,-1 1 0,1-1 1,-1 0-1,1 0 0,-1 0 0,0 1 1,1-1-1,-1 0 0,1 0 1,-1 0-1,2 0 0,20-4 173,18-15 40,-27 7-212,0 0-1,-1-1 1,0-1 0,-1 1-1,16-27 1,-21 30-7,0 0 0,-1 0 1,-1 0-1,1 0 0,-2-1 1,1 0-1,-1 0 0,-1 0 1,2-22-1,-29 72 1,17-23 0,0-1 0,1 2 0,0-1 0,2 1 0,0 0 0,1 0 0,0 1 0,2-1 0,-1 19 0,3-34-46,0-1 0,0 1 0,1-1 0,-1 1 0,1-1-1,-1 1 1,1-1 0,-1 1 0,1-1 0,0 0 0,0 1 0,0-1 0,-1 0 0,1 0 0,1 0 0,-1 1-1,0-1 1,0 0 0,0 0 0,0-1 0,1 1 0,-1 0 0,1 0 0,-1 0 0,0-1 0,1 1 0,-1-1-1,1 1 1,-1-1 0,1 0 0,-1 0 0,1 0 0,0 1 0,-1-1 0,1 0 0,-1-1 0,1 1-1,-1 0 1,1 0 0,1-1 0,2 0-258,0 0 0,0 1-1,0-2 1,0 1 0,0-1-1,0 1 1,-1-1 0,1 0 0,0-1-1,-1 1 1,7-6 0,-7 4-1084,-1 0 0,1 0 0,-1-1 0,-1 1 0,1-1 0,0 1 0,1-7 0,5-12-10506</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18.268"/>
    </inkml:context>
    <inkml:brush xml:id="br0">
      <inkml:brushProperty name="width" value="0.025" units="cm"/>
      <inkml:brushProperty name="height" value="0.025" units="cm"/>
    </inkml:brush>
  </inkml:definitions>
  <inkml:trace contextRef="#ctx0" brushRef="#br0">25 40 17264,'0'0'11104,"0"13"-10196,-10 62-69,5-47-649,0 1 0,2-1 0,2 1 1,0 0-1,4 32 0,-2-59-177,-1-1-1,0 0 1,1 0-1,-1 0 1,1 0 0,-1 1-1,1-1 1,0 0-1,-1 0 1,1 0-1,0 0 1,0 0-1,0-1 1,0 1 0,0 0-1,0 0 1,0 0-1,0-1 1,0 1-1,0 0 1,0-1-1,0 1 1,0-1-1,1 0 1,-1 1 0,0-1-1,0 0 1,1 0-1,-1 0 1,0 0-1,0 0 1,1 0-1,-1 0 1,0 0 0,0 0-1,1 0 1,-1-1-1,0 1 1,0-1-1,0 1 1,2-2-1,2 1 60,1-1-1,-1-1 0,0 1 1,-1-1-1,1 0 0,0 0 1,-1 0-1,5-6 0,1-2-50,0-1-1,-2 0 0,1 0 1,-2-1-1,1 0 0,-2-1 1,0 0-1,0 0 1,-2 0-1,0 0 0,0-1 1,-1 0-1,-1 0 0,0 0 1,-1-19-1,-1 34-26,0 1 0,0-1 0,0 0-1,0 0 1,0 0 0,0 0 0,0 0 0,0 0 0,0 1-1,-1-1 1,1 0 0,0 0 0,0 0 0,0 0 0,0 0-1,0 0 1,0 0 0,0 0 0,0 1 0,0-1 0,0 0 0,0 0-1,-1 0 1,1 0 0,0 0 0,0 0 0,0 0 0,0 0-1,0 0 1,0 0 0,-1 0 0,1 0 0,0 0 0,0 0-1,0 0 1,0 0 0,0 0 0,0 0 0,-1 0 0,1 0 0,0 0-1,0 0 1,0 0 0,0 0 0,0 0 0,0 0 0,0 0-1,-1 0 1,1 0 0,0 0 0,0 0 0,0 0 0,0 0-1,0-1 1,0 1 0,0 0 0,0 0 0,-1 0 0,1 0 0,0 0-1,0 0 1,0 0 0,0 0 0,0-1 0,-6 12-101,4-7 112,0 1 0,1-1 0,0 1 1,0 0-1,0-1 0,1 1 0,-1 0 0,1 0 0,0-1 1,1 1-1,-1 0 0,1 0 0,0-1 0,0 1 1,0 0-1,1-1 0,0 1 0,2 4 0,-1-5 15,-1-1-1,1 1 1,0-1-1,0 0 1,0 0-1,1 0 0,-1 0 1,1-1-1,0 1 1,-1-1-1,1 0 1,0 0-1,0-1 1,0 1-1,1-1 1,-1 0-1,0 0 1,1 0-1,-1 0 1,6-1-1,0 0-18,1 0 1,0 0-1,-1-2 0,1 1 1,-1-1-1,1-1 0,-1 0 1,0 0-1,0-1 0,0 0 1,-1-1-1,1 0 0,-1 0 1,9-8-1,-11 8-1,-1 0 0,0 0-1,0 0 1,-1-1 0,1 0 0,-1 0 0,0 0-1,-1-1 1,1 0 0,-1 0 0,-1 0 0,1 0-1,-1-1 1,-1 1 0,1-1 0,-1 0 0,-1 1-1,1-1 1,-1-11 0,0 17 0,-1 0 0,0 1 0,-1-1 0,1 1 0,0-1 0,0 0 0,-1 1 0,1-1 0,-1 1 0,1-1 0,-1 1 0,1-1 0,-1 1 0,0-1 0,0 1 0,0 0 0,0 0 0,0-1 0,0 1 0,0 0 0,0 0 0,-1 0 0,1 0 0,0 0 0,-1 0 0,1 0 0,-1 1 0,1-1 0,-1 0 0,1 1 0,-1-1 0,1 1 0,-1 0 0,1-1 0,-1 1 0,0 0 0,1 0 0,-1 0 0,1 0 0,-1 0 0,-2 1 0,-2 0 0,0 0 0,-1 0 0,1 1 0,0-1 0,0 1 0,0 1 0,0-1 0,0 1 0,-8 6 0,4-2 0,-1 2 0,1 0 0,0 0 0,1 1 0,0 0 0,1 0 0,-11 18 0,15-22 0,0 1 0,1 0 0,0 0 0,0 0 0,1 1 0,-1-1 0,2 1 0,-1-1 0,1 1 0,0 0 0,1-1 0,-1 1 0,2 0 0,0 10 0,1-14 0,-1 1 0,1-1 0,0 0 0,0 0 0,0 1 0,0-1 0,1-1 0,0 1 0,0 0 0,0-1 0,0 1 0,0-1 0,1 0 0,-1 0 0,1 0 0,0-1 0,0 1 0,0-1 0,0 0 0,1 0 0,-1 0 0,0-1 0,6 2 0,10 2 0,0 0 0,0-1 0,39 1 0,-58-4 0,89 3-1558,-1-8-4139,-37-8-4665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47:55.513"/>
    </inkml:context>
    <inkml:brush xml:id="br0">
      <inkml:brushProperty name="width" value="0.025" units="cm"/>
      <inkml:brushProperty name="height" value="0.025" units="cm"/>
    </inkml:brush>
  </inkml:definitions>
  <inkml:trace contextRef="#ctx0" brushRef="#br0">144 92 14350,'0'0'2001,"6"-8"167,-6 7-1880,21-32 1181,-19 32-1267,-1-1 0,0 0 0,0 1-1,-1-1 1,1 0 0,0 0 0,-1 0 0,1 1-1,-1-1 1,1 0 0,-1 0 0,0 0 0,0 0-1,0 0 1,0 0 0,0 0 0,0 0-1,0 0 1,-1 0 0,0-2 0,0 3-119,-1 0 0,1 0 1,0 0-1,-1 0 0,1 1 1,-1-1-1,1 0 0,-1 1 0,1-1 1,-1 1-1,1 0 0,-1 0 1,1-1-1,-1 1 0,0 0 1,1 0-1,-1 0 0,1 1 0,-1-1 1,1 0-1,-1 1 0,-1 0 1,-35 14 413,28-7-447,1 1-1,0 1 1,1 0 0,0 0 0,0 0 0,1 1 0,0 0-1,1 1 1,1-1 0,0 1 0,0 0 0,1 1 0,1-1-1,0 1 1,0-1 0,1 1 0,0 20 0,2-31-49,0-1 0,0 1 0,0 0 0,1 0 1,-1 0-1,0 0 0,1-1 0,-1 1 0,1 0 1,-1 0-1,1-1 0,0 1 0,0 0 0,0-1 1,0 1-1,0-1 0,0 1 0,0-1 0,1 0 1,-1 1-1,1-1 0,1 2 0,0-2 6,0 1-1,1-1 1,-1 0-1,0 0 1,0 0-1,1 0 1,-1-1-1,1 1 1,-1-1-1,0 0 1,6 0-1,2-2 25,0 1 0,0-1-1,0-1 1,0 0 0,0 0-1,19-10 1,0-4 33,-1 0 1,38-31 0,-57 41-38,-1-1 1,0 0-1,0-1 1,-1 0-1,0 0 1,-1-1-1,0 0 1,0 0-1,-1-1 1,6-15-1,-11 26-32,-1-1 0,1 0 1,-1 0-1,1 1 0,-1-1 0,0 0 0,1 0 0,-1 0 0,0 0 0,0 0 0,1 1 0,-1-1 0,0 0 0,0 0 0,0 0 0,0 0 0,0 0 0,0 0 0,-1 0 0,1 1 0,0-1 0,0 0 0,-1 0 0,1 0 0,0 0 0,-1 1 0,1-1 0,-1 0 0,1 0 0,-1 1 0,1-1 0,-1 0 1,0 1-1,1-1 0,-1 1 0,0-1 0,1 0 0,-2 0 0,0 1-24,0 0 0,0 0 1,1 1-1,-1-1 0,0 0 1,1 1-1,-1-1 1,0 1-1,1-1 0,-1 1 1,0 0-1,1 0 0,-1-1 1,1 1-1,0 0 0,-1 1 1,1-1-1,0 0 0,0 0 1,-2 2-1,-3 4-102,1-1 0,0 1-1,0 0 1,1 0 0,0 0 0,0 1 0,1-1-1,-1 1 1,2 0 0,-1 0 0,1 0-1,0 0 1,1 0 0,0 1 0,1-1 0,-1 0-1,1 1 1,2 9 0,-2-16-162,1 0 0,0 0-1,-1 0 1,1-1 0,0 1 0,0 0 0,0 0 0,0-1-1,0 1 1,1-1 0,-1 1 0,0-1 0,1 1-1,-1-1 1,1 0 0,-1 0 0,1 0 0,0 0-1,-1 0 1,1 0 0,0 0 0,0 0 0,0-1 0,2 2-1,26 1-6838</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42.758"/>
    </inkml:context>
    <inkml:brush xml:id="br0">
      <inkml:brushProperty name="width" value="0.025" units="cm"/>
      <inkml:brushProperty name="height" value="0.025" units="cm"/>
    </inkml:brush>
  </inkml:definitions>
  <inkml:trace contextRef="#ctx0" brushRef="#br0">0 0 19699,'0'0'7153,"3"12"-7025,3 22-4,15 73 186,-18-95-298,0-1 0,1 1 0,0-1 0,1 0 0,1 0 0,10 16 0,-15-24-35,1-1-1,1 1 1,-1-1-1,0 0 1,0 0-1,1 0 1,-1 0-1,1 0 1,0-1-1,0 1 1,-1-1-1,1 0 1,0 0-1,0 0 1,0 0-1,0 0 1,0 0-1,4-1 1,-1 0 18,-1 0 1,0 0-1,1-1 1,-1 0-1,0 0 1,0-1-1,0 1 1,0-1-1,9-5 1,2-2-33,-1-1 1,0 0-1,-1-1 1,-1-1-1,16-15 1,-1-9-284,-22 28 289,-1 1 1,1-1 0,1 1 0,-1 0-1,13-10 1,-18 17 14,-1 0-1,0 0 1,1 0-1,-1 0 1,0 0-1,0 0 1,1 0-1,-1 0 1,0 1-1,0-1 1,1 0-1,-1 0 1,0 0-1,1 0 1,-1 0-1,0 0 1,0 0-1,1 1 1,-1-1-1,0 0 1,0 0-1,0 0 0,1 1 1,-1-1-1,0 0 1,0 0-1,0 0 1,0 1-1,0-1 1,1 0-1,-1 1 1,0-1-1,0 0 1,0 0-1,0 1 1,0-1-1,0 0 1,0 0-1,0 1 1,0-1-1,0 0 1,0 1-1,0-1 1,0 0-1,0 0 1,0 1-1,0-1 1,0 19-22,0-17 30,1 138 868,-1-139-847,0 0 0,0 0 0,0 0 1,0 0-1,0-1 0,0 1 1,1 0-1,-1 0 0,0 0 0,1 0 1,-1 0-1,1-1 0,-1 1 1,1 0-1,-1 0 0,1 0 0,-1-1 1,1 1-1,0 0 0,-1-1 1,1 1-1,0-1 0,0 1 1,0-1-1,-1 1 0,1-1 0,0 0 1,0 1-1,0-1 0,0 0 1,0 1-1,0-1 0,-1 0 0,1 0 1,0 0-1,0 0 0,0 0 1,0 0-1,0 0 0,0 0 0,0-1 1,0 1-1,0 0 0,0 0 1,-1-1-1,1 1 0,0 0 1,0-1-1,0 1 0,-1-1 0,2 0 1,5-2 53,-1-1 0,0 1 0,1-2 1,-1 1-1,6-6 0,43-54-137,-46 51-160,1 1 1,0 1-1,0-1 1,2 2 0,-1-1-1,14-8 1,-25 19 175,0-1 1,1 1 0,-1 0-1,1-1 1,-1 1 0,1 0 0,-1 0-1,1-1 1,-1 1 0,1 0-1,-1 0 1,1 0 0,-1-1-1,1 1 1,-1 0 0,1 0-1,-1 0 1,1 0 0,0 0 0,-1 0-1,1 0 1,-1 1 0,1-1-1,-1 0 1,1 0 0,-1 0-1,1 0 1,-1 1 0,1-1-1,-1 0 1,1 0 0,-1 1 0,1-1-1,-1 0 1,0 1 0,1-1-1,-1 1 1,1-1 0,-1 1-1,0-1 1,0 0 0,1 1-1,-1-1 1,0 1 0,0-1 0,1 1-1,-1 0 1,0-1 0,0 1-1,0-1 1,0 1 0,0-1-1,0 1 1,0 0 0,1 38-2464,-2-32 1213,-1 15-3896</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41.563"/>
    </inkml:context>
    <inkml:brush xml:id="br0">
      <inkml:brushProperty name="width" value="0.025" units="cm"/>
      <inkml:brushProperty name="height" value="0.025" units="cm"/>
    </inkml:brush>
  </inkml:definitions>
  <inkml:trace contextRef="#ctx0" brushRef="#br0">75 0 13773,'0'0'8776,"0"9"-7991,-3 59 960,-3 0 1,-21 99-1,13-94-1244,3 1-1,-2 85 0,13-157-525,0 0 0,0 0 0,0 0 0,0 0 0,0 0 0,0 0 0,1 0 0,-1-1 0,1 1 1,-1 0-1,1 0 0,0 0 0,0 0 0,-1 0 0,1-1 0,0 1 0,1 0 0,-1-1 0,0 1 0,0-1 0,1 1 0,-1-1 0,1 0 0,-1 0 0,1 1 0,0-1 0,-1 0 0,1 0 0,0-1 0,0 1 0,0 0 0,0 0 0,0-1 1,-1 1-1,1-1 0,0 0 0,0 0 0,4 0 0,2 0-476,-1-1 0,1 0 0,0 0 0,0-1 0,-1 0 0,1-1 0,-1 1 0,13-8 0,31-21-4405,1-8-2509</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43.286"/>
    </inkml:context>
    <inkml:brush xml:id="br0">
      <inkml:brushProperty name="width" value="0.025" units="cm"/>
      <inkml:brushProperty name="height" value="0.025" units="cm"/>
    </inkml:brush>
  </inkml:definitions>
  <inkml:trace contextRef="#ctx0" brushRef="#br0">187 46 18706,'-11'3'2664,"2"-1"-2245,0 1 0,0 1 0,-1 0 0,2 0 0,-1 1 0,1-1 0,-1 2 0,1-1 0,1 2 0,-1-1 0,1 1 0,0 0 0,1 0 0,-1 0 1,-7 14-1,8-11-289,0 2 1,1-1 0,0 0 0,1 1 0,0 0 0,1 0 0,-3 22-1,5-32-135,1 1-1,0 0 0,-1-1 0,1 1 0,0 0 0,0 0 0,1 0 0,-1-1 0,0 1 1,1 0-1,0-1 0,0 1 0,-1 0 0,2-1 0,-1 1 0,0-1 0,0 1 0,1-1 1,-1 0-1,1 1 0,0-1 0,0 0 0,0 0 0,0 0 0,0-1 0,0 1 1,0 0-1,1-1 0,-1 0 0,1 1 0,-1-1 0,1 0 0,-1 0 0,1 0 0,0-1 1,-1 1-1,1 0 0,0-1 0,3 0 0,3 1 78,0-1 0,0-1 0,0 1 0,0-2 0,0 1 0,0-1 0,0 0 1,-1-1-1,1 0 0,-1-1 0,0 1 0,0-2 0,0 1 0,0-1 0,-1 0 0,0-1 0,0 1 0,0-1 0,-1-1 0,0 1 0,0-1 0,0-1 1,-1 1-1,0-1 0,-1 1 0,0-1 0,0-1 0,0 1 0,-1 0 0,0-1 0,-1 0 0,0 1 0,-1-1 0,1 0 0,-1-14 0,-1 21-37,-1 0 0,1 0-1,-1 0 1,0 0-1,1 0 1,-1 0 0,0 0-1,0 0 1,0 0-1,0 1 1,-1-1 0,1 0-1,0 1 1,-1-1-1,1 1 1,-1-1-1,1 1 1,-1 0 0,0 0-1,0 0 1,1 0-1,-1 0 1,0 0 0,0 0-1,0 0 1,0 1-1,0-1 1,0 1 0,0 0-1,0-1 1,-3 1-1,3 0-40,-1-1-1,1 1 0,-1 0 0,1-1 0,-1 1 0,0 1 0,1-1 1,-1 0-1,1 1 0,0-1 0,-1 1 0,1 0 0,-1-1 0,1 1 1,0 0-1,-1 1 0,1-1 0,0 0 0,0 1 0,0-1 1,0 1-1,0 0 0,0-1 0,1 1 0,-3 4 0,4-6 4,1 1 1,0-1-1,0 1 0,-1-1 0,1 1 0,0-1 0,0 0 0,0 1 0,0-1 1,0 0-1,-1 0 0,1 0 0,0 0 0,0 0 0,0 0 0,0 0 0,0 0 1,0 0-1,0 0 0,0 0 0,0 0 0,-1-1 0,1 1 0,0 0 0,1-1 1,87-37 80,-74 29-208,1 2-1,-1 0 1,2 1 0,-1 0 0,1 1 0,31-5 0,-43 10 92,0-1 0,0 1 0,-1 0 0,1 0 0,0 0-1,0 1 1,0-1 0,-1 1 0,1 0 0,-1 1 0,8 2 0,-10-2 38,0 0 1,0-1-1,0 1 1,0 0-1,-1 0 0,1 0 1,-1 1-1,0-1 0,1 0 1,-1 0-1,0 1 0,0-1 1,0 1-1,-1-1 0,1 1 1,-1-1-1,1 1 1,-1-1-1,0 1 0,0 0 1,0-1-1,0 5 0,-2 14 200,0 0-1,-1 0 0,-6 22 0,4-20-171,0 0 0,0 23 0,5-45-30,-1-1 0,1 1 1,0 0-1,0 0 0,0-1 0,0 1 0,0 0 0,0 0 0,0 0 0,0-1 1,0 1-1,0 0 0,1 0 0,-1-1 0,0 1 0,0 0 0,1 0 0,-1-1 0,0 1 1,1 0-1,-1-1 0,1 1 0,-1-1 0,1 1 0,-1 0 0,1-1 0,0 1 1,-1-1-1,1 1 0,0-1 0,-1 0 0,1 1 0,0-1 0,-1 0 0,1 1 1,1-1-1,0 0 7,1 0 0,0-1 0,-1 1 0,1-1 0,-1 1 0,1-1 0,-1 0 0,1 0 0,-1 0 0,1 0 0,1-2 0,10-6-7,-1 0-1,21-19 1,-9 4-112,32-39-1,-49 53 129,-1 0-1,0-1 0,0 0 0,-1 0 1,-1-1-1,0 1 0,5-18 0,-12 37-25,-4 13 38,1-1 0,1 1-1,1 0 1,1 0 0,1 30 0,1-47-16,0 1 0,1-1 0,-1 0 0,1 0 0,0 0 0,0 0 1,1 0-1,-1 0 0,1 0 0,0 0 0,0 0 0,0-1 0,0 1 0,1-1 1,0 0-1,-1 1 0,1-1 0,0 0 0,1-1 0,-1 1 0,0-1 0,1 1 0,0-1 1,-1 0-1,1 0 0,0-1 0,0 1 0,0-1 0,0 0 0,0 0 0,0 0 1,0 0-1,1-1 0,6 1 0,-5-1 4,-1 0 1,0 0-1,0 0 0,0 0 1,0-1-1,0 1 1,0-1-1,0-1 0,0 1 1,0-1-1,0 0 1,-1 0-1,1 0 0,-1 0 1,1-1-1,-1 0 1,0 0-1,0 0 0,0-1 1,-1 1-1,1-1 1,-1 0-1,1 0 0,-1 0 1,-1 0-1,1-1 1,-1 1-1,1-1 0,-1 1 1,0-1-1,-1 0 1,2-5-1,0-3-14,0 0 0,0 1 0,-1-2 0,-1 1 0,0-24 0,-1 32 0,-1 1 0,0-1 0,0 0 0,0 0 0,0 0 0,-1 0 0,1 1 0,-4-7 0,4 9 0,0 0 0,-1 0 0,1 1 0,0-1 0,-1 0 0,0 1 0,1-1 0,-1 1 0,0-1 0,1 1 0,-1 0 0,0 0 0,0 0 0,0 0 0,0 0 0,0 0 0,0 1 0,-1-1 0,-1 0 0,3 1 0,0 0 0,0 0 0,0 0 0,0-1 0,1 1 0,-1 0 0,0 0 0,0 1 0,0-1 0,0 0 0,1 0 0,-1 0 0,0 0 0,0 1 0,0-1 0,1 0 0,-1 1 0,0-1 0,0 1 0,1-1 0,-1 1 0,1-1 0,-1 1 0,0-1 0,1 1 0,-1 0 0,1-1 0,-1 1 0,1 0 0,-1 0 0,1-1 0,0 1 0,-1 0 0,1 0 0,0-1 0,0 1 0,-1 0 0,1 0 0,0 0 0,0 0 0,0-1 0,0 1 0,0 0 0,0 0 0,0 0 0,0 0 0,1 1 0,-1-1 0,0 1 0,1 0 0,-1-1 0,1 1 0,-1 0 0,1-1 0,0 1 0,-1 0 0,1-1 0,0 1 0,0-1 0,0 0 0,0 1 0,0-1 0,1 0 0,-1 0 0,0 1 0,1-1 0,-1 0 0,0 0 0,1 0 0,-1-1 0,1 1 0,2 1 0,19 1 0,0 0 0,0-1 0,0-1 0,1-2 0,-1 0 0,0-1 0,0-2 0,0 0 0,0-1 0,36-14 0,-54 16 0,0 1 0,0-1 0,0 1 0,0-1 0,-1-1 0,1 1 0,6-7 0,-9 8 0,-1 0 0,1 0 0,-1 0 0,1 0 0,-1 0 0,0 0 0,0 0 0,0 0 0,0-1 0,0 1 0,0 0 0,0-1 0,-1 1 0,1 0 0,-1-1 0,0 1 0,0-1 0,0 1 0,0-4 0,-1 5 0,1 1 0,-1-1 0,1 0 0,-1 0 0,0 0 0,0 0 0,1 1 0,-1-1 0,0 0 0,0 1 0,0-1 0,0 0 0,0 1 0,0-1 0,0 1 0,0 0 0,0-1 0,0 1 0,0 0 0,0 0 0,0-1 0,0 1 0,0 0 0,0 0 0,-1 0 0,-1 1 0,-32 0 0,31 1 0,-1-1 0,0 0 0,0 1 0,1 0 0,-1 0 0,1 0 0,0 1 0,-1-1 0,1 1 0,0 0 0,1 0 0,-1 1 0,0-1 0,1 1 0,0 0 0,0 0 0,0 0 0,0 0 0,-2 6 0,1-2 0,0 0 0,1-1 0,0 1 0,0 1 0,1-1 0,0 0 0,0 0 0,1 1 0,1-1 0,-1 15 0,1-21 0,1 0 0,-1 0 0,0 0 0,1 0 0,0 0 0,-1 0 0,1 0 0,0 0 0,0 0 0,0 0 0,0-1 0,0 1 0,0 0 0,1-1 0,-1 1 0,0-1 0,1 0 0,-1 1 0,1-1 0,0 0 0,1 2 0,2-1 0,0 0 0,0 0 0,0 0 0,0-1 0,0 1 0,0-1 0,1 0 0,5 0 0,5-1 0,-1 0 0,0-1 0,1 0 0,-1-1 0,16-5 0,-12 1 0,-2-1 0,30-16 0,-33 16 0,0 0 0,0 0 0,1 1 0,0 1 0,15-3 0,-29 8 0,-1 0 0,1 0-1,-1 0 1,0 0 0,1 0 0,-1 0 0,1 0 0,-1 0-1,0 0 1,1 0 0,-1 0 0,1 0 0,-1 0-1,0 0 1,1 0 0,-1 0 0,0 1 0,1-1-1,-1 0 1,0 0 0,1 0 0,-1 1 0,0-1 0,1 0-1,-1 1 1,0-1 0,1 0 0,-1 1 0,0-1-1,0 0 1,0 1 0,1-1 0,-1 0 0,0 1 0,0-1-1,0 0 1,0 1 0,-1 20-13,-14 20 17,-22 29 12,68-125-16,-22 41 0,-1 0 0,0 0 0,-1-1 0,7-19 0,-16 91 0,1-31 0,1-40 0,2-17 0,9-47 0,-2 5 0,-8 74-24,0 0 1,0 0-1,0 0 1,1-1-1,-1 1 1,0-1-1,0 1 1,1-1-1,-1 1 1,1-1-1,-1 0 1,0 0-1,1 0 1,-1 0-1,1 0 1,-1 0-1,3 0 1,29-2-3435,-22-2-4800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44.006"/>
    </inkml:context>
    <inkml:brush xml:id="br0">
      <inkml:brushProperty name="width" value="0.025" units="cm"/>
      <inkml:brushProperty name="height" value="0.025" units="cm"/>
    </inkml:brush>
  </inkml:definitions>
  <inkml:trace contextRef="#ctx0" brushRef="#br0">197 103 11339,'0'0'2055,"5"-11"636,2 1-1663,-4 7-689,-1 0 0,0-1 1,1 1-1,-1-1 0,-1 0 0,1 0 0,0 1 0,-1-1 0,0 0 0,0 0 0,0 0 0,0-1 1,-1-3-1,0 6-165,0 1 1,0 0-1,-1 0 0,1 0 1,0 0-1,-1 0 1,1 0-1,-1 0 1,1 0-1,-1 0 0,0 0 1,1 0-1,-1 0 1,0 0-1,0 0 1,1 0-1,-1 0 0,0 1 1,0-1-1,0 0 1,0 1-1,0-1 1,0 1-1,0-1 0,0 1 1,-1-1-1,1 1 1,0 0-1,0 0 1,0-1-1,0 1 0,0 0 1,-1 0-1,1 0 1,0 0-1,0 0 1,0 1-1,0-1 0,-1 0 1,-1 1-1,-4 0 6,1 0-1,-1 1 1,0-1-1,1 1 1,0 1-1,-9 3 1,4 1-102,1 1 1,0 0-1,0 1 1,0 0-1,1 0 0,1 1 1,-1 0-1,2 1 1,-1 0-1,2 0 1,-1 0-1,2 1 1,-1 0-1,2 0 1,-1 1-1,2-1 1,0 1-1,0 0 1,-1 14-1,4-25-76,0 1-1,-1-1 0,1 1 1,0-1-1,0 1 1,0-1-1,0 1 0,1-1 1,-1 0-1,1 1 1,-1-1-1,1 1 1,0-1-1,0 0 0,0 0 1,0 1-1,0-1 1,0 0-1,1 0 0,-1 0 1,1 0-1,0-1 1,-1 1-1,1 0 1,0-1-1,0 1 0,0-1 1,0 1-1,0-1 1,1 0-1,-1 0 0,0 0 1,0 0-1,1 0 1,-1-1-1,1 1 1,-1-1-1,0 1 0,1-1 1,-1 0-1,1 0 1,-1 0-1,1 0 1,4-2-1,4 1 21,-1-1 1,1-1-1,-1 1 1,0-2-1,1 1 1,-1-2-1,-1 1 1,1-1-1,11-8 0,-6 2 14,-1-1-1,0 0 1,-1-1-1,0 0 1,14-20-1,-22 26-10,-1 1 0,0-1 0,0 0 0,-1 0 0,1 0 1,-1 0-1,-1 0 0,0-1 0,0 0 0,0 1 0,-1-1 0,0 0 0,0 0 0,-1 1 0,-1-10 0,1 16-56,0-1-1,0 1 1,0 0-1,0 0 0,-1-1 1,1 1-1,0 0 1,-1 0-1,1-1 1,-1 1-1,0 0 0,1 0 1,-1 0-1,0 0 1,0 0-1,1 0 0,-1 0 1,0 0-1,0 0 1,0 0-1,0 0 1,0 1-1,-1-1 0,1 0 1,0 1-1,0-1 1,0 1-1,0-1 1,-1 1-1,1-1 0,0 1 1,-1 0-1,1 0 1,0 0-1,0 0 1,-1 0-1,0 0 0,0 0-191,0 1 0,1-1 0,-1 1 0,0-1 0,1 1-1,-1 0 1,1-1 0,-1 1 0,1 0 0,-1 0 0,1 0 0,0 0-1,-1 0 1,1 1 0,0-1 0,0 0 0,0 1 0,0-1 0,0 0-1,0 1 1,0 0 0,0-1 0,1 1 0,-1-1 0,1 1-1,-1 0 1,1-1 0,-1 3 0,0 37-9706,1-25 554</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44.425"/>
    </inkml:context>
    <inkml:brush xml:id="br0">
      <inkml:brushProperty name="width" value="0.025" units="cm"/>
      <inkml:brushProperty name="height" value="0.025" units="cm"/>
    </inkml:brush>
  </inkml:definitions>
  <inkml:trace contextRef="#ctx0" brushRef="#br0">100 18 20467,'0'0'6556,"0"14"-5590,-4 71 490,-24 145 0,-40 95-658,218-834-1315,-144 494 501,0 0 1,1 0 0,1 1 0,0 0-1,1 0 1,16-19 0,-22 29-24,1 0 1,0 1-1,0-1 1,0 1-1,0 0 1,1 0-1,-1 0 1,1 1-1,0-1 1,0 1-1,0 0 1,0 1-1,0-1 1,0 1 0,0 0-1,0 0 1,1 1-1,-1-1 1,0 1-1,0 0 1,1 1-1,-1-1 1,10 3-1,-12-2 11,-1-1 0,0 1 0,1 0 0,-1 0 0,0 0 0,1 0 0,-1 0 0,0 1 0,0-1 0,0 1 0,0-1 0,0 1 0,0 0 0,0-1 0,-1 1 0,1 0 0,-1 0 0,1 0 0,-1 0 0,0 1 0,0-1 0,0 0 0,0 1 0,0-1 0,0 0 0,-1 1 0,1-1 0,-1 1 0,0-1 0,0 1 0,0-1 0,0 1 0,0-1 0,0 1 0,0-1 0,-1 1 0,0-1 0,-1 5 0,0 1 164,-1 1 0,0 0 0,-1-1 0,0 1 0,-1-1-1,1 0 1,-1-1 0,-1 1 0,-7 8 0,7-11-79,-61 58 1568,63-59-1784,-1-1 1,0 1-1,0-1 1,0 0-1,-1 0 1,1 0-1,-1-1 1,1 1-1,-1-2 1,0 1-1,0-1 1,-8 2-1,13-3-23,1 0 0,0 0 0,-1-1 1,1 1-1,0 0 0,-1 0 0,1 0 0,0 0 0,0 0 0,-1-1 0,1 1 1,0 0-1,-1 0 0,1 0 0,0-1 0,0 1 0,0 0 0,-1 0 0,1-1 1,0 1-1,0 0 0,0-1 0,-1 1 0,1 0 0,0 0 0,0-1 0,0 1 1,0 0-1,0-1 0,0 1 0,0 0 0,0-1 0,0 1 0,0 0 0,0-1 1,0 1-1,0-1 0,0 1 0,0 0 0,0-1 0,0 1 0,0 0 0,1-1 0,-1-3-2081,0-16-8285</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44.895"/>
    </inkml:context>
    <inkml:brush xml:id="br0">
      <inkml:brushProperty name="width" value="0.025" units="cm"/>
      <inkml:brushProperty name="height" value="0.025" units="cm"/>
    </inkml:brush>
  </inkml:definitions>
  <inkml:trace contextRef="#ctx0" brushRef="#br0">148 39 17809,'-4'12'2856,"-58"214"6440,36-112-8568,-13 138-1,30-175-740,3-29 40,5-37 102,2-14 123,70-328-1084,-56 237 371,-8 42 52,2-1-1,2 2 1,28-81 0,-37 128 397,-1 1 0,1-1 0,-1 0 0,1 1 0,0 0 0,1-1 0,-1 1 0,0 0 0,1 0 0,0 0 0,0 1 1,0-1-1,0 1 0,0-1 0,0 1 0,0 0 0,1 0 0,-1 1 0,1-1 0,0 1 0,-1 0 0,1-1 0,0 2 0,0-1 1,0 0-1,0 1 0,-1 0 0,1 0 0,0 0 0,0 0 0,0 0 0,0 1 0,6 2 0,-5-2 9,-1 1-1,1 0 0,-1 0 1,1 0-1,-1 1 1,0-1-1,0 1 1,0 0-1,-1 0 1,1 1-1,-1-1 0,1 1 1,-1-1-1,0 1 1,-1 0-1,1 0 1,-1 1-1,1-1 0,-1 0 1,-1 1-1,1 0 1,0-1-1,-1 1 1,0 0-1,0 0 0,0 7 1,-2-4 138,0 0 0,-1 0 0,0 0 1,0 0-1,-1 0 0,0 0 0,0-1 0,-1 0 0,0 1 1,0-1-1,-1 0 0,1-1 0,-1 1 0,-1-1 0,0 0 1,1-1-1,-2 1 0,1-1 0,-1 0 0,1 0 1,-2-1-1,1 0 0,0-1 0,-1 1 0,1-1 0,-1-1 1,-16 4-1,24-6-245,-1 1-1,0-1 1,0 0 0,0 0 0,0 0-1,0 0 1,1 0 0,-1 0 0,0 0-1,0 0 1,0 0 0,0-1 0,1 1-1,-1 0 1,0-1 0,0 1 0,0 0-1,1-1 1,-1 1 0,0-1 0,0 1-1,1-1 1,-1 1 0,1-1-1,-1 0 1,0 1 0,1-1 0,-1 0-1,1 1 1,-1-1 0,1-1 0,-1-28-8459,6 9 161</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45.396"/>
    </inkml:context>
    <inkml:brush xml:id="br0">
      <inkml:brushProperty name="width" value="0.025" units="cm"/>
      <inkml:brushProperty name="height" value="0.025" units="cm"/>
    </inkml:brush>
  </inkml:definitions>
  <inkml:trace contextRef="#ctx0" brushRef="#br0">278 45 18193,'0'0'6502,"-10"0"-4276,-4 2-1841,0 0 0,1 2 0,-1-1 0,1 2 0,-1-1-1,1 2 1,1 0 0,-1 1 0,1 0 0,0 0-1,-18 17 1,28-22-359,-54 50 730,52-48-715,0 1-1,1-1 1,-1 1-1,1 0 1,0 1-1,0-1 1,0 1-1,1-1 1,-1 1-1,0 7 1,3-13-41,-1 1 0,1-1 0,0 1 0,0 0 0,0-1 0,0 1 0,0-1 0,0 1 0,1 0 0,-1-1 0,0 1 0,0-1 0,0 1 0,0-1 0,1 1 0,-1-1 0,0 1 0,1 0 0,-1-1 0,0 0 0,1 1 0,-1-1 0,1 1 0,-1-1 0,0 1 0,1-1 0,-1 0 0,1 1 0,-1-1 0,1 0 0,0 0 0,-1 1 0,1-1 0,28 3 0,29-14 0,-38 2-85,0 0 1,-1-2-1,-1 0 1,1-1-1,17-15 0,38-26-138,-73 53 225,-1 0 0,0 0 1,0-1-1,1 1 1,-1 0-1,0 0 0,1 0 1,-1 0-1,0 0 0,1 0 1,-1 0-1,0-1 1,0 1-1,1 0 0,-1 0 1,0 0-1,1 0 0,-1 0 1,0 0-1,1 0 1,-1 1-1,0-1 0,1 0 1,-1 0-1,0 0 0,1 0 1,-1 0-1,0 0 1,1 1-1,-1-1 0,0 0 1,0 0-1,1 0 0,-1 1 1,0-1-1,1 0 0,3 17 195,-3 28 202,-2-33-351,1 28-48,23-124 0,-20 56 0,-3 21 0,1 0 0,0-1 0,0 1 0,1 0 0,4-11 0,-5 16 0,0 0 0,0 0 0,0 0 0,0 1 0,1-1 0,-1 0 0,1 1 0,-1-1 0,1 0 0,0 1 0,-1 0 0,1-1 0,0 1 0,0 0 0,0 0 0,0 0 0,0 0 0,0 1 0,0-1 0,1 0 0,-1 1 0,4-1 0,72-5-1980,-57 6-442,1-1-1,0-2 1,38-8-1,-26-2-10058</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46.804"/>
    </inkml:context>
    <inkml:brush xml:id="br0">
      <inkml:brushProperty name="width" value="0.025" units="cm"/>
      <inkml:brushProperty name="height" value="0.025" units="cm"/>
    </inkml:brush>
  </inkml:definitions>
  <inkml:trace contextRef="#ctx0" brushRef="#br0">41 87 13453,'3'-9'3742,"2"-6"-2196,18-47 6330,-23 62-7824,0 0-1,0 0 1,0 0-1,0 0 1,0 0-1,0 0 1,0 1-1,0-1 1,0 0-1,0 0 1,0 0-1,0 0 1,0 0-1,0 0 1,0 0-1,0 0 1,0 0-1,0 1 1,0-1-1,0 0 1,1 0-1,-1 0 1,0 0-1,0 0 1,0 0-1,0 0 1,0 0-1,0 0 1,0 0-1,0 0 1,0 0-1,0 0 1,0 0-1,1 0 1,-1 1-1,0-1 1,0 0-1,0 0 1,0 0 0,0 0-1,0 0 1,0 0-1,0 0 1,0 0-1,1 0 1,-1 0-1,0 0 1,0 0-1,0 0 1,0 0-1,0-1 1,0 1-1,0 0 1,0 0-1,0 0 1,0 0-1,1 0 1,-1 0-1,0 0 1,0 0-1,0 0 1,0 0-1,0 0 1,0 0-1,2 15 675,0 21-588,-7 57 427,-4-1-1,-25 114 1,11-79-321,21-115-244,0-1 0,0 1 0,1-1 0,0 1 0,1 17 0,0-29 0,1 0 0,0 0 0,-1 0 0,1 0 0,-1 0 0,1 0 0,-1 0 0,1 0 0,0 0 0,-1 0 0,1 0 0,-1 0 0,1 0 0,-1 0 0,1 0 0,-1 0 0,1-1 0,-1 1 0,1 0 0,-1-1 0,1 1 0,-1 0 0,1-1 0,-1 1 0,1 0 0,-1-1 0,0 1 0,1-1 0,-1 1 0,8-9 0,-2 0 0,1-1 0,-1 1 0,-1-1 0,0 0 0,0-1 0,-1 1 0,0-1 0,3-16 0,0-3 0,-1 0 0,1-41 0,-5 21 0,-2 43 0,0 27 0,-1 11 0,0-19 0,1 1 0,0 0 0,0 0 0,2-1 0,-1 1 0,6 19 0,-6-29 0,0-1 0,0 0 0,1 0 0,-1 1 0,0-1 0,1 0 0,-1 0 0,1 0 0,0 0 0,0 0 0,-1-1 0,1 1 0,0-1 0,1 1 0,3 1 0,-2-1 0,-1-1 0,1 0 0,0 0 0,0 0 0,0-1 0,0 0 0,0 1 0,0-1 0,0-1 0,0 1 0,0-1 0,0 1 0,4-2 0,2-2 0,-1 0 0,0 0 0,0 0 0,0-1 0,-1-1 0,0 1 0,0-1 0,0-1 0,0 1 0,-1-2 0,0 1 0,-1 0 0,0-1 0,0-1 0,-1 1 0,1-1 0,-2 0 0,1 0 0,-2 0 0,1 0 0,-1-1 0,3-14 0,-9 17 0,-6 13 0,-7 15 0,2 5 0,-32 73 0,43-92 0,0 1 0,1 0 0,0 0 0,0 0 0,1 0 0,0 0 0,0 1 0,1-1 0,0 0 0,2 14 0,-2-21 0,1 0 0,-1 1 0,1-1 0,-1 0 0,1 0 0,-1 0 0,1 0 0,-1 0 0,1 0 0,0 0 0,0 0 0,0 0 0,-1 0 0,1-1 0,0 1 0,0 0 0,0 0 0,0-1 0,0 1 0,0-1 0,1 1 0,-1-1 0,2 1 0,34 1 0,-29-4 0,1 0 0,-1 0 0,1 0 0,-1-1 0,0 0 0,10-6 0,-6 0 0,1 1 0,-2-2 0,1 0 0,-1 0 0,-1-1 0,0-1 0,0 1 0,-1-1 0,-1-1 0,0 0 0,-1 0 0,0-1 0,-1 0 0,0 0 0,-1 0 0,-1 0 0,4-25 0,-17 47 0,-2 11 0,1 0 0,2 0 0,0 1 0,1 0 0,0 0 0,2 1 0,1-1 0,-3 32 0,7-51 0,0 0 0,0 0 0,1 0 0,-1 0 0,0 0 0,1 0 0,-1 0 0,1 0 0,-1 0 0,1 0 0,-1 0 0,1-1 0,-1 1 0,1 0 0,0 0 0,-1-1 0,1 1 0,0 0 0,0-1 0,0 1 0,0-1 0,-1 1 0,1-1 0,0 1 0,0-1 0,0 0 0,0 1 0,0-1 0,0 0 0,0 0 0,0 0 0,0 0 0,0 0 0,0 0 0,0 0 0,0 0 0,0 0 0,0 0 0,2-1 0,2 1 0,1-1 0,-1 0 0,1 0 0,-1-1 0,0 0 0,8-3 0,4-5 0,-1-1 0,-1-1 0,0 0 0,0-1 0,-1 0 0,15-20 0,39-35 0,-68 67 0,0 1 0,0 0 0,0 0 0,0 0 0,1-1 0,-1 1 0,0 0 0,0 0 0,0 0 0,1 0 0,-1-1 0,0 1 0,0 0 0,1 0 0,-1 0 0,0 0 0,0 0 0,1 0 0,-1 0 0,0 0 0,0 0 0,1 0 0,-1 0 0,0 0 0,1 0 0,-1 0 0,0 0 0,0 0 0,1 0 0,-1 0 0,0 0 0,0 0 0,1 0 0,-1 1 0,0-1 0,0 0 0,0 0 0,1 0 0,-1 0 0,0 1 0,0-1 0,0 0 0,1 0 0,-1 0 0,0 1 0,0-1 0,0 0 0,0 0 0,0 1 0,0-1 0,1 0 0,-1 0 0,0 1 0,0-1 0,0 0 0,2 27 0,-10 28 0,4-42 0,1 0 0,1 0 0,-1 0 0,2 0 0,0 16 0,1-28 0,0-1 0,0 1 0,1 0 0,-1-1 0,1 1 0,-1-1 0,1 1 0,-1-1 0,1 1 0,-1-1 0,1 0 0,-1 1 0,1-1 0,-1 0 0,1 1 0,0-1 0,-1 0 0,1 1 0,0-1 0,-1 0 0,1 0 0,0 0 0,-1 0 0,1 0 0,0 0 0,-1 0 0,1 0 0,0 0 0,-1 0 0,1 0 0,0 0 0,-1 0 0,1-1 0,0 1 0,-1 0 0,1-1 0,0 1 0,-1 0 0,1-1 0,-1 1 0,2-1 0,28-15 0,-7-4 0,-1-2 0,-1-1 0,-1-1 0,30-46 0,-47 68 0,-4 11 0,-3 12 0,-2-8 0,1 1 0,1 0 0,0 0 0,1 0 0,1 1 0,0-1 0,0 15 0,2-27-67,1 0-1,0-1 1,0 1-1,0 0 1,0-1 0,0 1-1,0-1 1,0 0-1,1 1 1,-1-1 0,1 0-1,-1 0 1,0 0-1,1 0 1,0 0 0,-1 0-1,1 0 1,0-1-1,-1 1 1,1 0 0,0-1-1,0 1 1,-1-1-1,1 0 1,0 0 0,0 0-1,0 0 1,0 0 0,3 0-1,-3 0-136,0 0 1,0 0-1,0 1 1,0-1-1,0 0 0,0-1 1,0 1-1,0 0 0,-1-1 1,1 1-1,0-1 0,0 1 1,0-1-1,0 0 0,-1 0 1,1 0-1,0 0 1,-1 0-1,1 0 0,0 0 1,-1-1-1,0 1 0,1 0 1,-1-1-1,0 1 0,0-1 1,1 0-1,0-3 1,-2-3-9198</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47.600"/>
    </inkml:context>
    <inkml:brush xml:id="br0">
      <inkml:brushProperty name="width" value="0.025" units="cm"/>
      <inkml:brushProperty name="height" value="0.025" units="cm"/>
    </inkml:brush>
  </inkml:definitions>
  <inkml:trace contextRef="#ctx0" brushRef="#br0">12 19 15599,'6'-18'12203,"-6"40"-9623,-6 44-2715,-6 195-1242,12-262 1286,1 1 0,-1 0 0,0-1 0,0 1 0,0 0 0,0-1 0,1 1 0,-1 0 0,0 0 0,0-1 0,1 1 0,-1 0 0,0 0 0,0-1 0,1 1 0,-1 0 0,0 0 0,1 0 0,-1 0 0,0-1 0,1 1 1,-1 0-1,0 0 0,1 0 0,-1 0 0,1 0 0,-1 0 0,0 0 0,1 0 0,-1 0 0,0 0 0,1 0 0,-1 0 0,0 0 0,1 0 0,-1 1 0,0-1 0,1 0 0,-1 0 0,0 0 0,1 0 0,-1 1 0,0-1 0,1 0 0,-1 0 0,0 1 0,0-1 0,1 0 0,-1 0 0,0 1 0,0-1 0,0 0 0,1 1 0,-1-1 0,0 0 0,0 1 0,0-1 0,0 0 0,0 1 0,0-1 0,0 0 0,1 1 1,-1-1-1,0 0 0,0 1 0,0-1 0,-1 1 0,21-26-4416,-5-8-2406,2-6-4351</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48.365"/>
    </inkml:context>
    <inkml:brush xml:id="br0">
      <inkml:brushProperty name="width" value="0.025" units="cm"/>
      <inkml:brushProperty name="height" value="0.025" units="cm"/>
    </inkml:brush>
  </inkml:definitions>
  <inkml:trace contextRef="#ctx0" brushRef="#br0">114 0 18481,'0'0'10528,"-4"9"-10053,-10 25-158,2 0 1,1 1-1,-6 36 0,-17 122 232,25-132-467,3-24-68,-1 61-1,7-98-13,0 0 0,1 0-1,-1 0 1,0 1 0,0-1 0,0 0 0,0 0-1,0 0 1,1 1 0,-1-1 0,0 0 0,0 0-1,0 0 1,1 0 0,-1 0 0,0 0 0,0 0-1,1 1 1,-1-1 0,0 0 0,0 0 0,0 0-1,1 0 1,-1 0 0,0 0 0,0 0 0,1 0-1,-1 0 1,0 0 0,0 0 0,1 0 0,-1 0-1,0-1 1,0 1 0,1 0 0,-1 0 0,0 0-1,0 0 1,0 0 0,1 0 0,-1 0 0,0-1-1,0 1 1,0 0 0,0 0 0,1 0 0,-1-1-1,0 1 1,0 0 0,0 0 0,0 0 0,0-1-1,7-6 51,-2-1-1,1 0 0,-1 0 1,0 0-1,-1-1 0,0 1 1,-1-1-1,5-17 1,-1 2-1,-1-2 0,2-26 1,-6-20 82,-4 36-595,-2 56 406,2 1 0,0 0 0,1-1 0,4 36 0,-3-52 54,1 1 1,-1-1 0,1 0 0,0 0 0,0 0 0,0-1 0,1 1-1,-1 0 1,1 0 0,0-1 0,0 1 0,0-1 0,1 1-1,-1-1 1,1 0 0,0 0 0,0 0 0,0 0 0,0-1-1,0 1 1,1-1 0,-1 0 0,1 0 0,-1 0 0,1 0-1,0-1 1,0 1 0,0-1 0,0 0 0,7 1 0,-1-2 44,-1 0 1,1-1 0,-1 0 0,1 0 0,-1-1 0,1 0 0,-1-1 0,0 0-1,0-1 1,0 0 0,-1 0 0,1 0 0,-1-1 0,0-1 0,0 1-1,-1-1 1,0-1 0,0 1 0,0-1 0,-1 0 0,0-1 0,0 0-1,-1 0 1,0 0 0,0 0 0,-1-1 0,0 0 0,0 0 0,-1 0 0,-1 0-1,1 0 1,-1-1 0,1-15 0,-4 25-43,1 0 0,0 0 0,0 0 0,0 1 0,0-1 0,-1 0 0,1 0 0,0 0 0,0 0 0,0 0 0,-1 0 0,1 0 0,0 0 0,0 0 0,0 0 0,-1 0 0,1 0 0,0 0 0,0 0 0,-1 0 0,1 0 0,0 0 0,0 0 0,0 0 0,-1 0 0,1 0 0,0 0 0,0 0 0,0-1 0,0 1 0,-1 0 0,1 0 0,0 0 0,0 0 0,0 0 0,0-1 0,-1 1 0,1 0 0,0 0 0,0 0 0,0 0 0,0-1 0,0 1 0,0 0 0,0 0 0,0 0 0,0-1 0,-1 1 0,1 0 0,0 0 0,0 0 0,0-1 0,0 1 0,0 0 0,0 0 0,0 0 0,1-1 0,-1 1 0,-9 12 0,5-3 0,-1 0 0,1 0 0,1 1 0,0 0 0,0-1 0,1 1 0,0 0 0,0 0 0,1 0 0,1 0 0,1 20 0,0-27-17,1 0 0,0 0 0,0 0 0,1 0 1,-1-1-1,0 1 0,1-1 0,0 0 0,-1 1 0,1-1 0,0 0 0,0-1 0,0 1 1,1 0-1,-1-1 0,0 0 0,0 0 0,1 0 0,5 1 0,-3 0-40,0 0-1,0 0 0,0 1 1,-1-1-1,9 7 1,-9-4-1,0 0-1,-1 0 1,0 0 0,0 1 0,-1 0 0,1 0-1,-1 0 1,-1 0 0,1 0 0,-1 1 0,0-1 0,0 1-1,-1-1 1,1 11 0,1 14 99,-3 59 0,-1-49-62,1-11 171,-1 0-1,-2 0 1,0 0-1,-2 0 1,-2-1-1,-1 0 1,-1 0-1,-1 0 1,-22 42-1,30-67-149,-1 0 0,1 0 0,-1 0 0,0-1 0,0 1 0,0-1 0,-1 1 0,1-1 0,-1-1 0,-5 4 0,8-5 0,0 0 0,0-1 0,-1 1 0,1-1 0,0 1 0,-1-1 0,1 0 0,-1 1 0,1-1 0,0 0 0,-1 0 0,1 0 0,-1 0 0,1 0 0,-1 0 0,1-1 0,0 1 0,-1 0 0,1-1 0,0 1 0,-1-1 0,1 1 0,0-1 0,-1 0 0,1 0 0,0 1 0,0-1 0,0 0 0,0 0 0,0 0 0,0 0 0,0 0 0,0-1 0,0 1 0,0 0 0,1 0 0,-2-2 0,-5-12 0,0 1 0,0-2 0,1 1 0,1-1 0,1 0 0,0 0 0,1 0 0,-1-27 0,2-133 0,6 136-942,2 1 1,2 0-1,1 0 0,3 1 1,18-45-1,-26 71 586,7-24-4379,-6 2-1404</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48.738"/>
    </inkml:context>
    <inkml:brush xml:id="br0">
      <inkml:brushProperty name="width" value="0.025" units="cm"/>
      <inkml:brushProperty name="height" value="0.025" units="cm"/>
    </inkml:brush>
  </inkml:definitions>
  <inkml:trace contextRef="#ctx0" brushRef="#br0">0 1 17969,'0'0'2434</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43.116"/>
    </inkml:context>
    <inkml:brush xml:id="br0">
      <inkml:brushProperty name="width" value="0.025" units="cm"/>
      <inkml:brushProperty name="height" value="0.025" units="cm"/>
    </inkml:brush>
  </inkml:definitions>
  <inkml:trace contextRef="#ctx0" brushRef="#br0">0 1 15951,'0'0'4132,"15"66"-4484,1-41-2115,2-3-5284</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49.333"/>
    </inkml:context>
    <inkml:brush xml:id="br0">
      <inkml:brushProperty name="width" value="0.025" units="cm"/>
      <inkml:brushProperty name="height" value="0.025" units="cm"/>
    </inkml:brush>
  </inkml:definitions>
  <inkml:trace contextRef="#ctx0" brushRef="#br0">269 52 16528,'0'0'2904,"1"-8"133,-1 5-2907,0 2 2,1 0 0,-1 0-1,0-1 1,1 1-1,-1 0 1,0 0-1,0-1 1,0 1 0,0 0-1,0-1 1,0 1-1,0 0 1,0 0-1,-1-1 1,1 1 0,0 0-1,-1 0 1,1 0-1,-1-1 1,1 1-1,-1 0 1,0 0 0,1 0-1,-1 0 1,0 0-1,0 0 1,0 0-1,0 0 1,0 1 0,0-1-1,0 0 1,0 0-1,0 1 1,0-1-1,0 1 1,-1-1 0,1 1-1,0-1 1,0 1-1,0 0 1,-1 0-1,1-1 1,0 1 0,0 0-1,-1 0 1,1 0-1,0 0 1,-1 1-1,1-1 1,0 0 0,-2 1-1,-5 1 26,0 1-1,0 0 1,0 0-1,0 1 1,1 0-1,-1 0 1,1 1-1,0 0 1,0 0-1,-9 10 1,-59 65-37,74-79-115,-6 7-4,0-1-1,1 1 1,0 1-1,0-1 0,1 1 1,0 0-1,0 0 1,1 1-1,0-1 1,1 1-1,-4 15 1,7-24-3,0 1 1,0-1 0,1 0-1,-1 0 1,0 0 0,0 0 0,1 0-1,-1 0 1,0 0 0,1 0-1,-1 0 1,1 0 0,0 0 0,-1 0-1,1 0 1,0-1 0,-1 1 0,1 0-1,0 0 1,0-1 0,0 1-1,0 0 1,-1-1 0,1 1 0,0-1-1,0 1 1,0-1 0,0 1-1,1-1 1,-1 0 0,0 0 0,0 1-1,0-1 1,0 0 0,0 0-1,0 0 1,0 0 0,0 0 0,0-1-1,2 1 1,47-9 123,-33 3-94,-1-2-1,0 0 1,0 0-1,-1-2 1,-1 0 0,28-23-1,-32 24 45,0 0 0,-1-1 0,0 0 0,-1-1 0,0 0 0,0 0 0,-1-1 0,-1 0 0,10-23 0,-15 33-56,-1 0 0,1 0 0,0 0 0,-1 0 1,0-1-1,1 1 0,-1 0 0,0-1 0,0 1 0,0 0 1,-1-3-1,1 5-12,0-1 0,0 1 1,-1-1-1,1 1 0,0 0 1,0-1-1,0 1 0,-1 0 1,1 0-1,0-1 0,-1 1 1,1 0-1,0-1 0,-1 1 1,1 0-1,0 0 0,-1 0 1,1-1-1,0 1 0,-1 0 1,1 0-1,0 0 0,-1 0 1,1 0-1,-1 0 0,1 0 1,0-1-1,-1 1 0,1 0 1,-1 1-1,1-1 0,0 0 1,-1 0-1,1 0 0,-1 0 1,-2 1 5,0 1 1,0-1 0,0 1 0,0 0 0,0 0 0,0 0 0,1 0 0,-1 0-1,1 0 1,-1 1 0,1 0 0,-3 4 0,-7 10-165,1 1 0,-14 27 0,22-38 67,0 0 0,1 0 0,-1 1 0,1-1 0,1 1 0,-1-1-1,1 1 1,1 0 0,-1 0 0,2 7 0,-1-13-136,1 0 0,0 0 0,0 0 0,0 0 0,0 0 0,1 0 0,-1-1 0,1 1-1,-1 0 1,1-1 0,-1 1 0,1-1 0,0 0 0,-1 0 0,1 1 0,0-1 0,0 0 0,0-1 0,0 1 0,0 0 0,0 0 0,0-1 0,1 1 0,-1-1 0,0 0-1,0 0 1,0 0 0,4 0 0,6 1-1871,0-1 0,-1 0 0,1-1 0,13-3 0,11-8-8310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49.675"/>
    </inkml:context>
    <inkml:brush xml:id="br0">
      <inkml:brushProperty name="width" value="0.025" units="cm"/>
      <inkml:brushProperty name="height" value="0.025" units="cm"/>
    </inkml:brush>
  </inkml:definitions>
  <inkml:trace contextRef="#ctx0" brushRef="#br0">28 1 17392,'0'0'5189,"-25"32"-17008,25-25 9257,-3-2-2179</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50.033"/>
    </inkml:context>
    <inkml:brush xml:id="br0">
      <inkml:brushProperty name="width" value="0.025" units="cm"/>
      <inkml:brushProperty name="height" value="0.025" units="cm"/>
    </inkml:brush>
  </inkml:definitions>
  <inkml:trace contextRef="#ctx0" brushRef="#br0">0 1 7271,'0'0'224</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50.382"/>
    </inkml:context>
    <inkml:brush xml:id="br0">
      <inkml:brushProperty name="width" value="0.025" units="cm"/>
      <inkml:brushProperty name="height" value="0.025" units="cm"/>
    </inkml:brush>
  </inkml:definitions>
  <inkml:trace contextRef="#ctx0" brushRef="#br0">291 90 11755,'0'0'5573,"0"-9"-3117,0 2-1828,-1 0-1,0 1 1,0-1 0,0 1 0,-1-1-1,-3-9 1,4 15-497,1-1 0,-1 1 1,0-1-1,0 1 0,0 0 0,0-1 0,0 1 1,0 0-1,0 0 0,0-1 0,0 1 0,-1 0 0,1 0 1,0 0-1,-1 1 0,1-1 0,-1 0 0,1 0 0,-1 1 1,1-1-1,-1 1 0,1 0 0,-1-1 0,0 1 1,1 0-1,-1 0 0,0 0 0,1 0 0,-1 0 0,0 0 1,1 0-1,-1 1 0,0-1 0,1 0 0,-1 1 0,1 0 1,-1-1-1,1 1 0,-3 1 0,-13 9 199,0 1-1,1 0 1,0 1-1,1 1 1,0 1-1,1 0 1,-13 18-1,21-26-189,-7 9 5,0 0 0,-17 31 0,26-41-134,1 1 0,0-1 0,0 1 0,1 0 0,-1 0 0,2 0 0,-1 0-1,1 0 1,0 1 0,1-1 0,0 9 0,0-14-11,0 0 0,1-1 0,-1 1 0,1 0 0,-1 0 0,1 0 0,0 0 0,0-1 0,0 1 0,0 0 0,0-1 0,0 1 0,1-1 0,-1 1 0,0-1 0,1 1 0,-1-1 0,1 0 0,0 0 0,-1 0 0,1 0 0,0 0 0,-1 0 0,1 0 0,0-1 0,0 1 0,0-1 0,0 1 0,2 0 0,8 0 0,0 1 0,0-1 0,21-1 0,-23-1 0,16 0-1153,0-1 1,1-2-1,30-8 1,-14 0-3666,0-3 0,66-31 1,-77 30-8887</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50.766"/>
    </inkml:context>
    <inkml:brush xml:id="br0">
      <inkml:brushProperty name="width" value="0.025" units="cm"/>
      <inkml:brushProperty name="height" value="0.025" units="cm"/>
    </inkml:brush>
  </inkml:definitions>
  <inkml:trace contextRef="#ctx0" brushRef="#br0">264 42 7399,'0'0'21551,"-10"-7"-20547,4 2-823,4 3-133,-1-1 0,1 1 0,0 0 0,-1 1 0,1-1 0,-1 0 0,1 1 0,-1-1 0,0 1 1,0 0-1,0 0 0,0 0 0,0 0 0,0 0 0,0 1 0,0 0 0,0-1 0,0 1 0,0 0 0,0 0 0,0 1 0,0-1 0,0 1 0,0-1 0,-3 2 0,-8 5 95,0 1 0,1 1 0,0-1 0,1 2 0,0 0 0,-21 23 0,26-26-120,1 1 1,0 0-1,0 0 0,1 0 1,0 1-1,0 0 1,1 0-1,0 0 0,1 1 1,0-1-1,-4 20 1,7-28-27,0 1 0,0-1 0,0 0 1,0 1-1,0-1 0,0 1 0,1-1 1,-1 1-1,0-1 0,1 0 1,-1 1-1,1-1 0,-1 0 0,1 1 1,0-1-1,-1 0 0,1 0 0,0 1 1,0-1-1,0 0 0,0 0 0,0 0 1,0 0-1,0 0 0,1 0 1,2 1 4,-1 0 0,1-1 1,-1 1-1,1-1 1,0 0-1,-1 0 0,1-1 1,0 1-1,6-1 1,3 1 23,1-2 1,-1 0-1,0 0 1,23-7-1,-21 4-24,1-2 0,-1 0 1,0-1-1,-1 0 0,0-1 0,0-1 1,-1 0-1,15-13 0,-22 17-2,0-1 0,-1 1-1,1-1 1,-1 0 0,0 0 0,-1-1 0,1 1-1,-1-1 1,0 0 0,-1 0 0,0 0-1,0-1 1,-1 1 0,0-1 0,0 0 0,0 1-1,-1-1 1,0-14 0,-1 20 0,-1 0 0,0 1 0,1-1 0,-1 0 0,0 1 0,0-1 0,0 1 0,0-1 0,-1 1 0,1-1 0,0 1 0,0 0 0,-1 0 0,1-1 0,-1 1 0,1 0 0,-1 0 0,0 1 0,1-1 0,-1 0 0,0 0 0,1 1 0,-1-1 0,0 1 0,0 0 0,0-1 0,1 1 0,-1 0 0,0 0 0,0 0 0,-3 1 0,-4-2 0,-1 1 0,1 1 0,-1 0 0,-17 4 0,-15 15-3020,40-19 2807,0 0 1,1 0 0,-1 0-1,1 0 1,0 1-1,-1-1 1,1 0-1,0 1 1,0-1-1,0 1 1,0-1 0,0 1-1,0 0 1,0-1-1,0 1 1,1 0-1,-1 0 1,1-1 0,-1 1-1,1 0 1,0 0-1,0 3 1,4 1-4418,8-6 1948,-9 0 1239,16 0-4638</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51.235"/>
    </inkml:context>
    <inkml:brush xml:id="br0">
      <inkml:brushProperty name="width" value="0.025" units="cm"/>
      <inkml:brushProperty name="height" value="0.025" units="cm"/>
    </inkml:brush>
  </inkml:definitions>
  <inkml:trace contextRef="#ctx0" brushRef="#br0">208 58 2338,'0'0'20937,"-1"-10"-18219,0 6-2527,1 2-85,0 1-1,0-1 1,0 0-1,0 0 1,0 1-1,0-1 1,-1 0-1,1 1 1,-1-1-1,1 0 1,-1 1-1,0-1 0,0 1 1,0-1-1,0 1 1,0-1-1,0 1 1,0-1-1,0 1 1,0 0-1,0 0 1,-1 0-1,1 0 1,-1 0-1,1 0 1,-1 0-1,1 0 1,-1 0-1,1 1 1,-1-1-1,0 1 1,1-1-1,-1 1 1,0 0-1,0-1 1,1 1-1,-1 0 0,0 0 1,0 0-1,-2 1 1,-4 0-20,0 1-1,0 0 1,0 1 0,1 0 0,-1 0 0,1 1 0,0 0-1,0 0 1,0 0 0,1 1 0,-1 0 0,-8 9-1,10-10-80,0 1 0,0 0 0,1 0-1,-1 0 1,1 0 0,0 1-1,1 0 1,-1-1 0,1 1-1,1 1 1,-1-1 0,1 0-1,0 1 1,0-1 0,-1 10-1,3-15-15,1 0-1,-1 0 1,1 0-1,-1 0 1,1 0-1,-1-1 1,1 1-1,0 0 1,-1 0-1,1 0 1,0-1-1,0 1 1,-1 0-1,1-1 1,0 1-1,0-1 1,0 1-1,0-1 1,0 1-1,0-1 1,0 0-1,0 1 0,0-1 1,0 0-1,0 0 1,0 0-1,0 0 1,0 0-1,0 0 1,2 0-1,43 0-562,-33 0 347,102-8-1898,-81 4 954,0 2 0,67 4 1,-99-2 1165,0 0 1,0 0 0,0 0 0,0 0 0,0 1 0,0-1-1,0 1 1,0-1 0,0 1 0,0 0 0,0 0 0,-1 0 0,1 0-1,0 0 1,-1 0 0,1 0 0,0 1 0,-1-1 0,0 1-1,1-1 1,-1 1 0,0-1 0,0 1 0,1 0 0,-1 0-1,-1-1 1,1 1 0,0 0 0,0 0 0,-1 0 0,1 0 0,0 3-1,-2-2 130,1 1 0,0-1-1,-1 0 1,1 0-1,-1 0 1,0 0-1,0 0 1,-1 0 0,1 0-1,-1 0 1,1 0-1,-1 0 1,0-1-1,0 1 1,0-1 0,0 1-1,0-1 1,-1 0-1,-4 4 1,-14 9 334,-1-1 0,-1-1 0,0-1 0,-1-1 0,0-1 0,-1 0 1,0-2-1,0-2 0,0 0 0,-1-1 0,-29 1 0,53-6-514,1 0 1,-1 0-1,0 0 1,0 0-1,1 0 1,-1 0-1,0-1 0,1 1 1,-1 0-1,0-1 1,1 0-1,-1 1 0,1-1 1,-1 0-1,1 0 1,-1 0-1,1 0 1,-3-2-1,3 2-63,1 0 0,-1 0 0,1 0 0,-1 0 0,1 0 0,0-1 0,0 1 0,-1 0 0,1 0 0,0 0 0,0-1 0,0 1 0,0 0 0,0 0 0,0 0 0,1 0 0,-1-1 0,0 1 0,1 0 0,0-2 0,2-3-568,0-1 0,0 1 1,1 0-1,0 0 0,1 0 1,-1 1-1,9-8 0,17-15-4038,3-3-1570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51.642"/>
    </inkml:context>
    <inkml:brush xml:id="br0">
      <inkml:brushProperty name="width" value="0.025" units="cm"/>
      <inkml:brushProperty name="height" value="0.025" units="cm"/>
    </inkml:brush>
  </inkml:definitions>
  <inkml:trace contextRef="#ctx0" brushRef="#br0">267 0 11627,'0'0'16015,"-5"15"-14942,-15 53-398,3 1 1,3 1-1,3 0 0,4 1 1,2 140-1,5-205-913,1 1 1,0-1-1,0 0 1,0 0-1,1 0 1,0 0-1,3 7 1,-10-29-5335,-4-12 3841,-89-149 202,28 53 4931,68 121-3322,0-1 322,-1-1 1,1 1 0,0-1 0,0 0-1,0 0 1,-1-7 0,3 11-367,0 0 0,0 0 0,0 0-1,0 0 1,0 0 0,0 1 0,1-1 0,-1 0 0,0 0-1,1 0 1,-1 0 0,1 1 0,-1-1 0,1 0 0,-1 1 0,1-1-1,-1 0 1,1 1 0,0-1 0,-1 0 0,1 1 0,0-1-1,0 1 1,-1-1 0,1 1 0,0 0 0,0-1 0,0 1 0,0 0-1,0 0 1,-1-1 0,1 1 0,0 0 0,0 0 0,0 0-1,0 0 1,0 0 0,0 0 0,0 0 0,-1 0 0,3 1 0,117 5-784,-41 3-2642,46 5-9838,-72-11 2866</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52"/>
    </inkml:context>
    <inkml:brush xml:id="br0">
      <inkml:brushProperty name="width" value="0.025" units="cm"/>
      <inkml:brushProperty name="height" value="0.025" units="cm"/>
    </inkml:brush>
  </inkml:definitions>
  <inkml:trace contextRef="#ctx0" brushRef="#br0">260 1 17104,'0'0'4383,"-11"2"-1319,-5 1-2420,0 1 1,1 1-1,-1 0 0,1 1 0,0 0 0,0 2 0,1 0 1,0 0-1,0 1 0,1 1 0,-16 15 0,28-24-650,0 0 0,0 0 0,0 0 0,0 0 0,0 0 0,0 0 0,1 0 0,-1 1-1,0-1 1,1 0 0,-1 1 0,1-1 0,-1 0 0,1 1 0,0-1 0,-1 1 0,1-1 0,0 0 0,0 1-1,0-1 1,0 2 0,1-2-15,-1 0 0,1 0 0,0 0 0,-1 0 0,1 0 0,0 0 0,0 0 0,0-1 0,0 1 0,0 0 0,-1-1 0,1 1 0,0 0 0,1-1 0,-1 1 0,0-1 0,0 0 0,0 1 0,0-1 0,2 0 0,9 2-250,1 0 0,-1-2 1,24 0-1,-21-1 66,50 0-730,-20-1 33,55 6 1,-99-4 912,0 0 0,0 0 0,0 0 0,0 0 0,0 0 0,0 0 0,0 0 1,0 0-1,0 0 0,0 1 0,0-1 0,0 0 0,0 1 0,0-1 0,0 1 1,0-1-1,0 1 0,0-1 0,-1 1 0,1 0 0,0 0 0,0-1 0,-1 1 1,1 0-1,0 0 0,-1 0 0,1-1 0,-1 1 0,1 0 0,-1 0 0,1 0 1,-1 0-1,0 0 0,0 0 0,1 0 0,-1 0 0,0 0 0,0 0 0,0 0 1,0 1-1,0-1 0,0 1 0,-1 1 95,-1 0 0,1 0 0,0 0 1,-1 0-1,0 0 0,1-1 0,-1 1 0,0-1 0,0 1 0,-1-1 1,1 0-1,0 0 0,-4 3 0,-18 10 233,-1 0-1,0-1 1,0-2-1,-2 0 1,0-2-1,-49 12 1,58-18-1094,1-1-1,-1-1 1,-32 0 0,31-6-5064,7-10-5055</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56.825"/>
    </inkml:context>
    <inkml:brush xml:id="br0">
      <inkml:brushProperty name="width" value="0.025" units="cm"/>
      <inkml:brushProperty name="height" value="0.025" units="cm"/>
    </inkml:brush>
  </inkml:definitions>
  <inkml:trace contextRef="#ctx0" brushRef="#br0">80 73 12043,'10'-13'9148,"-10"13"-8869,-1 23 160,-4 56 578,-3-1 0,-3 0 0,-39 136 0,39-180-892,8-30 51,7-21 46,9-38 30,-1 0 0,-4-1 0,4-106 1,-16 224-422,0 32 200,4-87-31,1-1 1,0 0-1,0 1 0,0-1 1,1 0-1,0 0 0,0 0 1,0 0-1,1 0 1,0 0-1,6 8 0,-6-11 2,-1 0 0,1 0 0,0-1 0,-1 1 0,1-1 0,0 0 0,0 0 0,1 0 0,-1 0 1,0-1-1,1 1 0,-1-1 0,1 0 0,-1 0 0,1 0 0,0 0 0,-1-1 0,1 1 0,0-1 0,-1 0 0,1 0 0,0 0 0,-1-1 0,1 0 0,0 1 0,-1-1 0,1 0 0,-1-1 0,1 1 0,-1 0 0,0-1 0,1 0 0,2-2 0,9-5 124,0-1-1,-1 0 1,-1-1-1,0 0 1,19-22-1,-16 15 45,-1-1 0,-1-1 0,0 0-1,-2 0 1,0-2 0,-1 1 0,-1-2-1,-2 1 1,0-1 0,-1 0 0,-1-1-1,-2 1 1,0-1 0,1-35 0,-5 58-167,0-1 1,0 0 0,0 0-1,0 1 1,0-1-1,0 0 1,0 0 0,-1 0-1,1 1 1,-1-1 0,1 0-1,-1 1 1,1-1-1,-1 0 1,0 1 0,0-1-1,0 1 1,-1-2-1,1 3-5,0-1-1,0 1 1,1 0-1,-1 0 0,0-1 1,0 1-1,0 0 0,0 0 1,1 0-1,-1 0 1,0 0-1,0 1 0,0-1 1,1 0-1,-1 0 0,0 0 1,0 1-1,0-1 0,1 0 1,-1 1-1,0-1 1,1 1-1,-1-1 0,0 0 1,1 1-1,-2 0 0,-4 5-5,0-1 0,0 1 0,1 0 0,0 1 0,0-1 0,-5 10 0,-73 141 110,72-134-59,1 1-1,2 0 1,0 0-1,-8 50 1,16-72-43,-1 0 0,1 0 0,0 1 0,-1-1 0,1 0 0,0 0 0,0 0-1,1 1 1,-1-1 0,0 0 0,1 0 0,-1 0 0,1 0 0,0 0 0,0 1 0,0-1 0,0-1 0,0 1 0,0 0 0,0 0 0,1 0-1,1 2 1,0-3 7,-1 0 0,1 0 0,0 0 0,-1 0 0,1 0 0,0-1 0,0 1 0,0-1 0,-1 0-1,1 0 1,0 0 0,0 0 0,0 0 0,0-1 0,-1 1 0,1-1 0,4-1 0,8-3-18,-1-1-1,1-1 1,-2 0 0,1 0 0,-1-2 0,0 1-1,15-14 1,-15 11-78,1 1 0,0 0 0,0 1 0,1 1-1,29-12 1,-44 19 86,1 1 1,0 0-1,0-1 0,0 1 0,0 0 1,0 0-1,0 0 0,0-1 0,-1 1 1,1 0-1,0 0 0,0 0 0,0 1 0,0-1 1,0 0-1,0 0 0,0 0 0,0 1 1,0-1-1,-1 0 0,1 1 0,0-1 1,0 1-1,0-1 0,-1 1 0,1-1 1,0 1-1,-1-1 0,1 1 0,0 0 1,0 1-1,0 0 25,0 1 0,0 0 0,0-1 0,0 1 0,-1 0 0,1 0 0,-1-1 0,0 1 0,0 0 0,0 5 0,-2 6 108,0 0-1,-1-1 1,-7 23 0,-19 33 39,18-46-475,-15 44 0,30-66-4767,13-11 857,1-9-1945</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57.683"/>
    </inkml:context>
    <inkml:brush xml:id="br0">
      <inkml:brushProperty name="width" value="0.025" units="cm"/>
      <inkml:brushProperty name="height" value="0.025" units="cm"/>
    </inkml:brush>
  </inkml:definitions>
  <inkml:trace contextRef="#ctx0" brushRef="#br0">209 104 14253,'0'0'3657,"1"-10"-411,0 0-2904,0 4 291,0 0-1,-1 0 1,0 0-1,0-1 1,0 1-1,-1 0 1,-1-8-1,1 12-537,0 0-1,1 1 1,-1-1-1,0 1 1,0-1 0,0 1-1,0 0 1,0-1 0,0 1-1,-1 0 1,1 0-1,0-1 1,-1 1 0,1 0-1,-1 1 1,1-1 0,-1 0-1,1 0 1,-1 1-1,0-1 1,1 1 0,-1-1-1,0 1 1,1 0 0,-1-1-1,0 1 1,1 0-1,-1 0 1,0 0 0,0 0-1,1 1 1,-1-1-1,0 0 1,1 1 0,-4 0-1,0 1-46,-1 1 0,0-1 0,1 1 0,-1 0 0,1 0 0,0 0 0,0 1-1,0 0 1,0 0 0,1 0 0,-1 1 0,1-1 0,-4 6 0,-6 10 158,-24 40 1,34-54-188,0 0 0,1 0 0,0 1 1,0-1-1,0 1 0,1-1 0,0 1 0,0 0 0,1 0 0,0 0 0,0 8 1,1-14-20,1 1 0,-1-1-1,1 0 1,0 0 0,-1 0 0,1 0 0,0 0 0,0 1 0,0-1 0,0-1 0,0 1 0,0 0 0,0 0 0,0 0 0,0 0 0,0-1 0,0 1 0,1-1 0,-1 1 0,0-1 0,0 1 0,1-1 0,-1 1 0,0-1 0,1 0 0,-1 0 0,0 0-1,1 0 1,-1 0 0,0 0 0,1 0 0,-1 0 0,0-1 0,2 0 0,50-10 7,-40 4-28,-1 0-1,1 0 1,-2-2 0,1 1-1,-1-1 1,0-1-1,-1 0 1,0-1 0,-1 0-1,0 0 1,-1-1 0,0 0-1,-1 0 1,0-1 0,9-26-1,-17 37-91,-4 7 51,-6 10-8,1 2 107,-1 0-3,1 0-1,1 0 0,1 1 1,0 1-1,1-1 0,1 1 1,-6 34-1,12-52-29,0-1 0,0 1 1,0 0-1,0-1 0,0 1 0,0 0 1,0-1-1,0 1 0,0 0 0,0-1 1,0 1-1,0 0 0,1-1 0,-1 1 0,0 0 1,0-1-1,1 1 0,-1-1 0,0 1 1,1-1-1,-1 1 0,1-1 0,-1 1 0,1-1 1,-1 1-1,1-1 0,-1 0 0,1 1 1,-1-1-1,1 0 0,-1 1 0,1-1 1,0 0-1,-1 0 0,2 1 0,29-5 155,26-23 10,29-35-98,-63 44-169,1 0-1,37-20 1,-60 37 81,-1 1 0,1-1 0,0 1 0,0-1 0,0 1 0,0-1 0,0 1 0,0 0 0,0-1 1,0 1-1,0 0 0,0 0 0,0 0 0,0 0 0,0 0 0,0 0 0,1 0 0,-1 0 0,0 0 0,0 0 0,0 1 0,0-1 0,1 1 0,-2 0 12,1-1 0,0 1 0,-1 0 0,1 0 0,-1 0 0,0 0 0,1 0 0,-1 0 0,0 0 0,1 0 0,-1 0 0,0 0 0,0 0 0,0 0 0,0 0 0,0 0 0,0 0 0,0 0 0,0 1 0,-18 63 226,12-45-148,7-20-54,0 1 0,0-1 1,1 0-1,-1 0 1,0 0-1,1 0 0,-1 0 1,0 0-1,0 0 1,1 0-1,-1 0 0,0-1 1,0 1-1,1 0 0,-1-1 1,0 1-1,0-1 1,1 0-1,71-47 252,-64 40-276,0 1 0,1 0-1,0 0 1,0 1 0,0 0 0,1 1-1,0 0 1,0 1 0,0 0 0,0 1-1,1 0 1,16-2 0,-28 5 5,1 0 0,0 0 0,0 0 0,-1 0 0,1 0 0,0 1 0,0-1 0,-1 0 0,1 0 0,0 1 0,-1-1 0,1 0 0,-1 1 0,1-1 0,0 1 0,-1-1 0,1 1 0,-1-1 0,1 1 0,-1-1 0,1 1 0,-1-1 0,1 1 0,-1 0 0,0-1 0,1 1 0,-1 0 0,0-1 0,0 1 0,1 1 1,-1 30 416,-17 28 286,6-39-727,8-17-122,1 1 0,-1 0-1,1 0 1,0 0 0,0 0 0,1 0 0,-1 1-1,0 8 1,10-13-12607</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43.836"/>
    </inkml:context>
    <inkml:brush xml:id="br0">
      <inkml:brushProperty name="width" value="0.025" units="cm"/>
      <inkml:brushProperty name="height" value="0.025" units="cm"/>
    </inkml:brush>
  </inkml:definitions>
  <inkml:trace contextRef="#ctx0" brushRef="#br0">42 1 15983,'-4'14'1361,"-8"43"138,2 1-1,2-1 0,3 2 1,2-1-1,9 99 0,-5-143-1419,1 0 0,0 0 0,1 0 0,1 0 0,0-1 0,1 0 0,0 0 0,1 0 0,7 12 0,-12-24-75,-1-1 0,0 1 0,1-1 0,-1 1-1,0-1 1,1 1 0,-1-1 0,1 1 0,-1-1-1,1 1 1,-1-1 0,1 0 0,-1 1 0,1-1-1,-1 0 1,1 1 0,-1-1 0,1 0 0,-1 0-1,1 0 1,0 1 0,-1-1 0,1 0 0,0 0-1,-1 0 1,1 0 0,-1 0 0,1 0 0,0 0-1,0 0 1,8-17 229,-5-32 134,-4 47-364,1-36-186,0 18-156,0 0-1,-1-1 1,-1 1-1,-1 0 1,0 0-1,-2 0 1,-12-38-1,13 63-652,1 17 809,1 26 451,3-39-252,0 0 1,0 0 0,1-1 0,0 1-1,0-1 1,1 0 0,0 0 0,1 0-1,6 9 1,-9-14 26,0-1 0,0 1-1,0-1 1,0 1 0,1-1 0,-1 0 0,1 1 0,-1-1-1,1 0 1,0-1 0,0 1 0,-1 0 0,1-1 0,0 0-1,1 0 1,-1 0 0,0 0 0,0 0 0,0 0 0,1-1-1,-1 0 1,0 0 0,1 0 0,-1 0 0,0 0 0,0 0-1,1-1 1,4-1 0,-6 1-15,0-1 0,0 0 0,0 0 0,-1 1 0,1-1 0,0 0 0,-1 0 0,1-1 1,-1 1-1,0 0 0,0 0 0,0-1 0,0 1 0,0-1 0,0 1 0,-1-1 0,1 1 0,-1-1 0,1-2 0,0 2-127,-1 0-1,1 0 1,-1 0-1,0 0 1,0-1-1,0 1 1,0 0-1,0 0 1,-1 0-1,0 0 1,1 0 0,-1 0-1,0 0 1,0 0-1,-3-4 1,1 5-1519,6 7 1122,12 12 368,15 6 136,1 0 0,2-2 0,0-2 0,1-1 0,46 18 0,-79-36 21,0 0 1,-1 0-1,1 0 0,0 0 1,-1 0-1,1 0 1,-1 0-1,1-1 0,-1 1 1,1 0-1,0 0 1,-1-1-1,1 1 1,-1 0-1,1-1 0,-1 1 1,1 0-1,-1-1 1,1 1-1,-1-1 1,0 1-1,1-1 0,-1 1 1,0-1-1,1 1 1,-1-1-1,0 1 0,1-1 1,-1 1-1,0-1 1,0 1-1,0-1 1,0 0-1,0 1 0,1-1 1,-1 1-1,0-1 1,0 0-1,-1 1 1,1-1-1,0 0 0,0 0 1,0-40 1125,-1 28-949,-7-206-195,10 207-235,2 15 168,3 11 64,0 5 45,1 3-107,0 0 0,1 0-1,2 0 1,0-2 0,14 21-1,-23-39 30,1 1 0,-1-1 0,0 0 0,1 0 0,0 0 0,-1 0 0,1 0 0,0-1-1,0 1 1,0-1 0,0 0 0,0 0 0,1 0 0,-1 0 0,0 0 0,0-1 0,1 1 0,-1-1 0,0 0-1,0 0 1,1 0 0,-1-1 0,0 1 0,1-1 0,-1 0 0,0 0 0,5-2 0,9-3-982,-1-1 0,0-1 0,29-19 0,-26 15-818,-11 8 1428,-4 0 190,1 1 0,0 0 0,0 1 0,0-1 0,1 1 0,-1 0 0,1 0 0,-1 1 0,7-2 0,-12 32 3912,-7-4-2083,5-20-1395,0-1-1,1 1 0,-1 0 0,1 0 0,0 0 1,1 0-1,-1 0 0,1 0 0,0 0 0,0 0 0,0 0 1,1 1-1,1 5 0,-1-10-271,0-1 1,0 1-1,0 0 1,0-1-1,0 1 0,0 0 1,0-1-1,0 1 1,1-1-1,-1 0 1,0 1-1,0-1 1,1 0-1,-1 0 0,0 0 1,0 0-1,1 0 1,-1 0-1,0 0 1,3-1-1,28-4-3450,-9-8-1923,2-3-4805</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58.931"/>
    </inkml:context>
    <inkml:brush xml:id="br0">
      <inkml:brushProperty name="width" value="0.025" units="cm"/>
      <inkml:brushProperty name="height" value="0.025" units="cm"/>
    </inkml:brush>
  </inkml:definitions>
  <inkml:trace contextRef="#ctx0" brushRef="#br0">71 1 9513,'0'0'9620,"-4"8"-8777,-2 8-506,0-1 1,1 1-1,0 0 0,1 0 0,-2 25 0,-4 98 1334,5-58-800,5-78-839,-20 509 2712,24-491-2773,4-17-120,-6-6 148,-1 1 0,1-1 0,-1 0 0,0 1 0,1-1 0,-1 0 0,0 0 0,0 0 0,0 0 0,0 0 0,-1 0-1,1 0 1,0-4 0,25-105 274,16-161 0,17-77-931,-58 346 681,3-12-113,0 1 0,0 0 0,2 0 0,9-19 0,-14 31 56,-1 1 1,1-1-1,0 0 1,0 1 0,0-1-1,1 0 1,-1 1-1,0-1 1,0 1-1,1 0 1,-1-1-1,1 1 1,-1 0 0,1 0-1,0 0 1,-1 0-1,1 0 1,0 1-1,0-1 1,-1 0-1,1 1 1,0-1 0,0 1-1,0 0 1,0-1-1,0 1 1,0 0-1,0 0 1,0 0-1,0 1 1,-1-1 0,1 0-1,0 1 1,0-1-1,0 1 1,0 0-1,-1-1 1,1 1-1,0 0 1,0 0 0,-1 0-1,1 1 1,-1-1-1,2 1 1,5 5 12,-1 0 0,0 0 0,0 1 1,-1-1-1,0 1 0,0 1 0,-1-1 0,0 1 1,0 0-1,-1 0 0,0 1 0,-1-1 0,0 1 1,-1 0-1,0 0 0,0-1 0,-1 1 0,0 15 1,-1-13 131,0 1 1,-1-1-1,-1 0 0,0 0 1,0-1-1,-1 1 1,-1 0-1,0-1 1,0 0-1,-1 0 1,-1 0-1,0 0 0,0-1 1,-1 0-1,-8 9 1,5-8 120,0-1 0,-1-1 0,0 0 0,0 0 0,-13 7 1,19-13-179,0 0 0,0-1 0,0 0 0,0 0 0,0 0 0,0 0 0,-1-1 0,1 0 0,-1 0 0,1 0 0,-1-1 1,1 0-1,-1 0 0,0 0 0,-9-2 0,12 0-156,-1 1 0,1 0-1,0-1 1,1 1 0,-1-1 0,0 0 0,0 0 0,1 0-1,-1 0 1,1 0 0,0-1 0,-1 1 0,1-1 0,0 0-1,1 1 1,-1-1 0,0 0 0,1 0 0,-1 0 0,1 0 0,0 0-1,0-1 1,0-2 0,0 3-308,1-1 1,-1 1-1,1 0 1,0 0-1,0-1 0,0 1 1,1 0-1,-1 0 0,1 0 1,1-5-1,-1 5-82,0 1-1,0 0 1,0 0 0,0 0-1,0 0 1,1 0 0,-1 0-1,1 0 1,0 0 0,-1 1-1,1-1 1,0 1 0,0-1-1,0 1 1,2-2-1,21-8-6222</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6:59.681"/>
    </inkml:context>
    <inkml:brush xml:id="br0">
      <inkml:brushProperty name="width" value="0.025" units="cm"/>
      <inkml:brushProperty name="height" value="0.025" units="cm"/>
    </inkml:brush>
  </inkml:definitions>
  <inkml:trace contextRef="#ctx0" brushRef="#br0">0 362 15951,'0'0'7485,"11"1"-6477,-6 0-910,0-1-1,-1 0 0,1 0 0,0 0 1,0 0-1,0-1 0,-1 0 0,1 0 1,0 0-1,-1-1 0,1 1 0,7-5 0,-2 0 18,0-1 0,0 0 0,-1 0 0,0-1 0,11-11 0,3-5-26,-1-1 0,34-50 0,-50 66 146,0 0 0,-1 0 0,-1-1 0,1 1 0,-1-1-1,-1 0 1,0 0 0,0-1 0,-1 1 0,-1 0 0,1-1 0,-2 0 0,0-10 0,0 20-220,0 0 0,0 0 0,0 0 0,0 0-1,0 0 1,-1 0 0,1 0 0,0 1 0,-1-1 0,1 0 0,-1 0 0,1 0 0,-1 0 0,1 1 0,-1-1 0,1 0 0,-1 0 0,0 1 0,0-1 0,1 0 0,-1 1 0,0-1 0,0 1 0,0-1 0,0 1 0,1-1 0,-1 1 0,0 0 0,0 0 0,0-1 0,0 1-1,0 0 1,0 0 0,0 0 0,0 0 0,0 0 0,0 0 0,0 0 0,0 0 0,0 0 0,0 1 0,0-1 0,0 0 0,0 1 0,1-1 0,-1 0 0,-2 2 0,-1 0-36,0-1 0,-1 2 0,1-1 0,0 0-1,1 1 1,-1 0 0,0 0 0,-6 6 0,-62 95 56,64-91-14,0 1 0,1 0 0,1 1 0,0 0-1,-7 29 1,13-44-23,0 1-1,0-1 1,0 1 0,0-1-1,0 1 1,0 0-1,0-1 1,0 1-1,0-1 1,0 1-1,0-1 1,0 1-1,0 0 1,0-1 0,1 1-1,-1-1 1,0 1-1,0-1 1,1 1-1,-1-1 1,0 1-1,1-1 1,-1 1-1,0-1 1,1 0 0,-1 1-1,1-1 1,-1 1-1,1-1 1,-1 0-1,1 1 1,22 1 7,28-15 67,-49 12-71,25-9-112,0 1-1,0 2 1,1 0 0,0 2-1,0 1 1,1 1-1,48 2 1,-74 1 102,0 1 1,0 0 0,0-1-1,0 1 1,0 0-1,-1 0 1,1 0 0,0 1-1,-1-1 1,1 1-1,-1-1 1,1 1 0,-1 0-1,0 0 1,0 0-1,4 4 1,20 41-38,-17-26 144,-9-21-88,0 0-1,0 0 1,0 1 0,0-1-1,0 0 1,0 0 0,0 0 0,0 1-1,0-1 1,0 0 0,0 0-1,1 0 1,-1 0 0,0 1-1,0-1 1,0 0 0,0 0-1,0 0 1,0 1 0,0-1-1,1 0 1,-1 0 0,0 0-1,0 0 1,0 0 0,0 0-1,1 1 1,-1-1 0,0 0-1,0 0 1,0 0 0,1 0 0,-1 0-1,0 0 1,0 0 0,0 0-1,1 0 1,-1 0 0,0 0-1,0 0 1,0 0 0,1 0-1,-1 0 1,0 0 0,0 0-1,0 0 1,1 0 0,-1 0-1,0-1 1,0 1 0,1 0 0,3-14 1056,0-18 471,-2 13-1537,0 1 0,-2-1 0,0 0 0,-1 0 0,-1 0 0,0 0 0,-2 1 0,0-1 0,-1 1 0,-11-26 0,15 41-85,25 3-4688,89 9-11440,-75-9 7400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7:00.085"/>
    </inkml:context>
    <inkml:brush xml:id="br0">
      <inkml:brushProperty name="width" value="0.025" units="cm"/>
      <inkml:brushProperty name="height" value="0.025" units="cm"/>
    </inkml:brush>
  </inkml:definitions>
  <inkml:trace contextRef="#ctx0" brushRef="#br0">225 7 8456,'0'0'14590,"-8"-1"-12348,-1-1-1971,1 1-1,-1 0 1,0 0 0,0 1-1,1 0 1,-1 1 0,0-1-1,1 2 1,-1-1 0,1 1-1,-1 1 1,1 0 0,0 0 0,0 0-1,0 1 1,-9 6 0,13-7-261,-38 32 161,41-34-188,-1 1-1,1-1 1,-1 0-1,1 1 0,0 0 1,0-1-1,-1 1 0,1 0 1,0 0-1,1-1 0,-1 1 1,0 0-1,0 0 0,1 0 1,-1 0-1,1 0 0,0 0 1,0 0-1,0 0 0,0 0 1,0 0-1,0 4 0,1-5-80,0 1-1,0-1 1,1 0-1,-1 0 1,0 0-1,0 0 1,1 0-1,-1 0 0,1 0 1,-1 0-1,1-1 1,-1 1-1,1-1 1,-1 1-1,1-1 1,-1 1-1,1-1 1,0 0-1,-1 0 0,1 0 1,2 0-1,45 0-1871,-35 0 1149,21-1-1013,-1 1-1781,54 5 0,-78-4 3877,0 1 0,0 0 1,0 1-1,0 0 1,14 7-1,-23-9-32,1-1-1,-1 1 0,0 0 0,0-1 1,1 1-1,-1 0 0,0 0 1,0 0-1,0 0 0,0 0 0,0 0 1,0 0-1,0 0 0,0 0 1,0 0-1,0 1 0,-1-1 1,1 0-1,0 1 0,-1-1 0,1 0 1,-1 1-1,0-1 0,1 1 1,-1 2-1,-1-2 72,1 1 0,-1-1-1,0 0 1,1 1 0,-1-1 0,0 0 0,-1 0 0,1 1 0,0-1 0,-1 0 0,1 0-1,-1 0 1,-3 3 0,-7 6 661,-1-1 0,0 0 0,-23 13-1,30-20-862,-4 5 31,-1-2 0,-1 1 0,1-1 1,-1-1-1,0 0 0,0-1 0,0 0 0,-1 0 0,0-2 0,-21 3 0,33-5-197,0 0-1,0 0 1,0 0-1,0 0 1,-1 0-1,1-1 1,0 1-1,0 0 1,0-1-1,0 1 1,0-1-1,0 1 1,0-1-1,0 1 1,0-1 0,0 0-1,0 1 1,0-1-1,1 0 1,-1 0-1,0 0 1,0 1-1,1-1 1,-1 0-1,0 0 1,1 0-1,-1 0 1,1 0-1,-1-1 1,1 1-1,0 0 1,0 0 0,-1 0-1,1 0 1,0 0-1,0 0 1,0-1-1,0 1 1,0 0-1,0 0 1,0 0-1,1 0 1,-1 0-1,0 0 1,1-1-1,0-1 1,0-1-323,0 0 1,1-1-1,0 1 0,0 0 0,0 0 1,0 0-1,0 0 0,1 1 1,0-1-1,-1 0 0,6-3 1,45-29-7672,-25 21 1324</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7:00.692"/>
    </inkml:context>
    <inkml:brush xml:id="br0">
      <inkml:brushProperty name="width" value="0.025" units="cm"/>
      <inkml:brushProperty name="height" value="0.025" units="cm"/>
    </inkml:brush>
  </inkml:definitions>
  <inkml:trace contextRef="#ctx0" brushRef="#br0">169 40 5317,'0'0'21818,"-8"-7"-20686,5 5-1073,1 0-21,1 0 1,-1 0 0,0 1 0,0-1 0,0 0 0,1 1 0,-2 0 0,1-1 0,0 1 0,0 0 0,0 0 0,0 0 0,-1 0 0,1 1 0,0-1 0,-1 0 0,1 1 0,-1 0 0,1 0 0,-1-1 0,1 2 0,0-1-1,-1 0 1,1 0 0,-1 1 0,1-1 0,0 1 0,-1 0 0,1 0 0,0 0 0,-1 0 0,1 0 0,0 0 0,0 0 0,0 1 0,-3 2 0,-4 5 152,1 0 1,0 1 0,1 0-1,0 0 1,-9 19-1,13-24-135,0 0-1,1 1 1,0-1-1,0 1 1,0-1 0,1 1-1,0 0 1,0 0-1,0 0 1,1 0-1,0 0 1,0-1-1,2 12 1,-1-15-55,0 0-1,0-1 1,0 1-1,0-1 1,0 1-1,0-1 1,1 0-1,-1 0 1,1 1-1,-1-1 1,1 0-1,-1 0 1,1 0 0,0-1-1,-1 1 1,1 0-1,0-1 1,0 1-1,-1-1 1,1 1-1,0-1 1,0 0-1,0 0 1,0 0 0,0 0-1,-1 0 1,1 0-1,0 0 1,0-1-1,0 1 1,0-1-1,2 0 1,3 0-11,-1-1 1,1 0-1,0 0 1,-1 0-1,0-1 0,1 0 1,9-6-1,-7-1 11,-1 0 1,0 0-1,-1-1 0,0 0 0,0-1 0,-1 1 0,-1-1 0,0 0 1,0 0-1,-1-1 0,-1 1 0,0-1 0,2-25 0,-7 63-36,1-19 34,1 1 0,-1 0 0,1 0 1,0-1-1,1 1 0,-1 0 0,1-1 0,3 8 1,-3-12-13,0-1 1,1 0 0,-1 0 0,1 0 0,-1 0-1,1 0 1,0-1 0,-1 1 0,1 0 0,0-1-1,-1 1 1,1-1 0,0 0 0,0 1-1,0-1 1,-1 0 0,1 0 0,3-1 0,36-2-354,28-19-328,-59 17 683,0 1 0,0 1 0,0 0-1,1 0 1,-1 1 0,1 0 0,0 0 0,-1 1-1,1 1 1,17 1 0,-27-1 35,0 1 0,0-1 0,0 0 1,0 0-1,0 1 0,0-1 0,0 1 0,0-1 1,0 1-1,-1 0 0,1-1 0,0 1 0,0 0 1,0-1-1,-1 1 0,1 0 0,0 0 0,-1 0 1,1 0-1,-1-1 0,1 1 0,-1 0 0,1 0 1,-1 0-1,1 2 0,1 30 1031,-2-30-987,0 0 0,0 0 1,0 0-1,0-1 1,0 1-1,1 0 1,-1 0-1,1 0 0,0 0 1,0-1-1,0 1 1,2 5-1,-2-8-68,0 1 0,0-1 0,0 0 0,-1 1 0,1-1 0,0 0 0,0 1 0,0-1 0,0 0 0,0 0 0,0 0 0,0 0 0,0 0 0,0 0 0,0 0 0,0 0 0,0 0 0,0 0 0,-1 0 0,1-1 0,0 1 0,0 0 0,0-1 0,0 1 0,0-1 0,-1 1 0,1-1 0,1 0 0,27-20 0,-21 15 0,-6 5-25,0-1 1,0 1-1,0-1 0,0 1 0,0 0 1,0 0-1,0 0 0,0 0 0,1 0 1,-1 1-1,0-1 0,1 1 0,-1-1 1,4 1-1,-5 0 7,0 1 0,0 0 1,0 0-1,0-1 0,0 1 0,-1 0 1,1 0-1,0 0 0,0 0 0,-1 0 1,1 0-1,-1 0 0,1 0 0,-1 0 1,1 0-1,-1 0 0,0 1 0,1-1 0,-1 0 1,0 0-1,0 0 0,0 0 0,0 1 1,0-1-1,0 0 0,0 0 0,0 0 1,-1 2-1,1 3-267,-1 23-1229,-5-12-4519</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7:01.483"/>
    </inkml:context>
    <inkml:brush xml:id="br0">
      <inkml:brushProperty name="width" value="0.025" units="cm"/>
      <inkml:brushProperty name="height" value="0.025" units="cm"/>
    </inkml:brush>
  </inkml:definitions>
  <inkml:trace contextRef="#ctx0" brushRef="#br0">31 0 20083,'0'0'8136,"0"12"-7330,1 347 1270,6-310-2562,-2-17-3597,-11-33-4607,-3-9 6190,5 5 194,-21-19-8136</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7:01.984"/>
    </inkml:context>
    <inkml:brush xml:id="br0">
      <inkml:brushProperty name="width" value="0.025" units="cm"/>
      <inkml:brushProperty name="height" value="0.025" units="cm"/>
    </inkml:brush>
  </inkml:definitions>
  <inkml:trace contextRef="#ctx0" brushRef="#br0">35 229 12011,'-5'-13'4570,"1"4"-4250,-1-2 836,0 0 0,1 0 0,1 0-1,-4-24 1,6 32-913,1 0 0,-1 0 0,1-1 0,0 1 0,1 0 0,-1-1 0,1 1 0,-1 0 0,1 0 0,0 0 0,0 0 0,0 0 0,0-1 0,1 2 0,-1-1 0,1 0 0,0 0 0,0 0 0,0 1 0,0-1 0,0 1 0,1 0 0,-1 0 0,1 0 0,4-3 0,8-3 59,0 1-1,1 0 1,0 1 0,0 1-1,0 1 1,1 0-1,-1 1 1,26-1 0,17 1-47,61 6-1,-108-2-248,1 0 0,-1 1 0,1 0 0,-1 1 0,0 1 0,0 0-1,0 0 1,-1 1 0,1 1 0,15 10 0,-24-14-10,1 1 1,0 0-1,-1 0 1,0 0-1,0 0 0,0 0 1,0 1-1,0-1 1,-1 1-1,0 0 1,1 0-1,-2 0 0,1 0 1,0 0-1,-1 1 1,1-1-1,-1 0 1,-1 1-1,1-1 0,0 1 1,-1-1-1,0 1 1,0-1-1,0 0 1,-1 1-1,0-1 0,0 1 1,0-1-1,0 0 1,0 1-1,-1-1 1,-4 7-1,-1 1 38,0 0 0,-1 0-1,0-1 1,-1 0 0,-1 0 0,0-1-1,0-1 1,-14 11 0,-97 64 257,111-78-288,-86 53-3,105-58-108,0 0 1,0 0-1,0-1 0,0-1 1,11-1-1,19-4-166,10-3-119,1 3 1,0 1-1,0 2 1,89 8-1,-133-4 383,0 0 0,-1 0 0,1 1 0,0 0 0,-1 0 0,1 0 0,-1 1 0,0-1 0,0 2 0,0-1 0,0 0 0,-1 1 0,1 0 0,7 8 0,-11-10 60,1 1 0,0 0-1,-1-1 1,0 1-1,1 0 1,-1-1 0,0 1-1,0 0 1,-1 0-1,1 0 1,-1 0 0,1 0-1,-1 0 1,0 0 0,0 0-1,0 0 1,-1 0-1,1 0 1,-1 0 0,0 0-1,1 0 1,-1 0-1,0 0 1,-1 0 0,1-1-1,-1 1 1,1 0-1,-1-1 1,0 1 0,-2 2-1,-10 11 75,-1-1-1,0 0 1,0-1-1,-1-1 0,-1-1 1,-1 0-1,-26 13 1,0-3 129,-94 33 1,101-43-254,-62 11 0,89-20 0,-1-2 0,0 0 0,0 0 0,1-1 0,-1 0 0,0-1 0,0 0 0,0-1 0,1 0 0,-19-6 0,25 6-128,0 0 0,1 0 0,-1 0 0,1-1 0,0 1 0,-1-1 0,1 0 0,1 0-1,-1 0 1,0 0 0,1-1 0,-1 1 0,1-1 0,0 1 0,0-1 0,1 0 0,-1 0 0,1 0 0,0 0 0,0 0 0,-1-4 0,1 2-390,1 0 1,-1 0-1,1 0 1,1 0-1,-1 0 0,1 0 1,0 0-1,0 0 1,0 1-1,1-1 1,0 0-1,0 1 1,6-11-1,12-15-10207</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7:21.037"/>
    </inkml:context>
    <inkml:brush xml:id="br0">
      <inkml:brushProperty name="width" value="0.025" units="cm"/>
      <inkml:brushProperty name="height" value="0.025" units="cm"/>
    </inkml:brush>
  </inkml:definitions>
  <inkml:trace contextRef="#ctx0" brushRef="#br0">3609 9025 9737,'10'-7'230,"51"-29"-40,2 3 0,1 3 1,92-31-1,-76 31-323,0-3 1,89-52-1,-89 33 183,-3-3 0,105-97 0,117-158 1337,-222 220-863,-4-4-1,95-162 0,-132 193-494,-4-1-1,-2-2 0,-4-1 1,-2-1-1,23-109 1,-38 131 53,-2 0 1,-2-1 0,-2 1 0,-2-1-1,-3 0 1,-1 0 0,-2 1-1,-2 0 1,-3 0 0,-1 0 0,-2 1-1,-2 1 1,-28-56 0,-5 13 24,-5 3 0,-3 1 0,-3 4 0,-4 2 0,-110-105 0,-403-304 827,233 209 100,-387-378 273,145 127-371,147 156-957,-137-120 26,-67-107-13,56-54 16,519 565-44,4-3 1,4-2-1,-56-121 1,92 164 14,2-1 0,2-1 0,3-1 0,2 0 0,2-1 0,3-1 0,2 0 0,0-74 0,10 104-44,0 0 0,1 1 0,2-1 0,0 1 0,2 0 1,0 1-1,2 0 0,0 0 0,2 1 0,0 0 0,2 1 0,0 0 1,1 1-1,29-28 0,-7 11 23,1 1 0,2 2 1,1 2-1,1 2 0,2 2 0,48-23 0,-41 28 43,0 2 0,2 2-1,0 3 1,1 1 0,1 4-1,0 1 1,96-3 0,220-20 391,-142 11-133,-191 18-130,74 5-1,-94 0-542,0 2 0,0 0 0,-1 1-1,0 1 1,0 1 0,20 9-1,-18-7-3001,-7-6-2109</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7:21.550"/>
    </inkml:context>
    <inkml:brush xml:id="br0">
      <inkml:brushProperty name="width" value="0.025" units="cm"/>
      <inkml:brushProperty name="height" value="0.025" units="cm"/>
    </inkml:brush>
  </inkml:definitions>
  <inkml:trace contextRef="#ctx0" brushRef="#br0">7 47 13357,'-6'-1'991,"7"-1"-431,17-5-311,29-5-277,50-1 247,0 4 1,157 6 0,-145 4-270,-73-1 41,0 2 0,-1 1 0,36 9 0,-60-10 4,-1 0-1,1 1 1,-1 0-1,1 1 1,-1 0-1,0 1 1,0 0-1,-1 1 1,0 0-1,0 0 1,0 1-1,0 0 1,13 16-1,-20-19 28,1-1-1,-1 1 0,0 0 1,-1 0-1,1 0 0,-1 0 1,0 1-1,1-1 0,-2 0 1,1 0-1,-1 1 0,1-1 1,-1 0-1,0 1 0,-1-1 0,1 1 1,-1-1-1,0 0 0,-2 7 1,-1 1 147,-1 1 0,0-1 0,-1 0 0,0 0 1,-11 14-1,-91 119 584,-152 157 0,134-161-1042,58-68-1275,16-25-2472</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7:09.821"/>
    </inkml:context>
    <inkml:brush xml:id="br0">
      <inkml:brushProperty name="width" value="0.025" units="cm"/>
      <inkml:brushProperty name="height" value="0.025" units="cm"/>
    </inkml:brush>
  </inkml:definitions>
  <inkml:trace contextRef="#ctx0" brushRef="#br0">19 59 5701,'-16'-28'3920,"16"27"-3816,0 1 0,0-1 1,-1 1-1,1-1 0,0 1 0,0-1 1,-1 0-1,1 1 0,0-1 0,0 1 1,0-1-1,0 1 0,0-1 0,0 0 0,0 1 1,0-1-1,0 1 0,0-1 0,0 1 1,0-1-1,1 1 0,-1-1 0,0 0 1,0 1-1,0-1 0,1 1 0,-1-1 0,0 1 1,1-1-1,-1 1 0,1 0 0,-1-1 1,0 1-1,1-1 0,-1 1 0,1 0 1,-1-1-1,1 1 0,-1 0 0,1 0 0,-1-1 1,1 1-1,-1 0 0,1 0 0,-1 0 1,1 0-1,0 0 0,-1-1 0,1 1 1,0 0-1,1 3-75,1 0 0,-1 0 0,0-1 0,0 1 0,-1 0 1,1 1-1,-1-1 0,1 0 0,-1 0 0,0 1 0,0-1 0,1 7 0,0 0 25,0-6-61,0 1 0,-1-1 0,2 0 0,-1 0 1,0 0-1,1 0 0,0 0 0,0 0 0,0-1 0,0 1 0,0-1 0,1 0 0,0 0 0,0 0 0,-1 0 0,2-1 0,-1 0 1,6 3-1,4 0 31,0-2 0,1 1-1,-1-2 1,24 2 0,6 1 84,92 9 454,0-7 0,145-11 0,130 6 26,330 9-493,-452-13-29,194-21 3,288-17 296,-681 39-372,148-3 45,713-7 105,-421-15 9,-162 3 139,709-29 1049,-976 47 203,-100 6-1556,-1 0 0,0-1-1,0 1 1,0 0 0,0-1 0,0 1-1,0 0 1,0-1 0,0 1 0,-1 0-1,1 0 1,0-1 0,0 1 0,0 0 0,-1-1-1,1 1 1,0-1 0,-1 1 0,1 0-1,-1-1 1,1 1 0,-1 0 0,-5 6-806,0 0 0,0-1 0,-1 1 0,-13 9 0,-5 2-4541</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7:12.511"/>
    </inkml:context>
    <inkml:brush xml:id="br0">
      <inkml:brushProperty name="width" value="0.025" units="cm"/>
      <inkml:brushProperty name="height" value="0.025" units="cm"/>
    </inkml:brush>
  </inkml:definitions>
  <inkml:trace contextRef="#ctx0" brushRef="#br0">0 181 10570,'555'11'1852,"689"7"2206,638 1-1832,-1667-17-2133,724-13 81,-127-45-131,465-26-1,-973 76-30,163-12 3,-458 17-11,0 1-1,-1-1 0,1 0-1,0-1 1,-1 0 0,1 0 0,-1 0-1,1-1 1,-1-1 0,9-4 0,-17 8 1,0 0 1,1 0 0,-1 0-1,1-1 1,-1 1 0,1 0-1,-1 0 1,0-1 0,1 1-1,-1 0 1,0 0 0,1-1-1,-1 1 1,0 0 0,1-1-1,-1 1 1,0-1 0,1 1-1,-1 0 1,0-1 0,0 1-1,0-1 1,0 1 0,1-1-1,-1 1 1,0 0 0,0-1-1,0 1 1,0-1 0,0 1-1,0-1 1,0 1 0,0-1-1,0 1 1,0-1 0,0 1-1,-1 0 1,1-1-1,0 1 1,0-1 0,0 1-1,0-1 1,-1 1 0,1 0-1,0-1 1,-1 1 0,1-1-1,0 1 1,0 0 0,-1 0-1,1-1 1,-1 1 0,1 0-1,0-1 1,-1 1 0,1 0-1,-1 0 1,1 0 0,0-1-1,-1 1 1,1 0 0,-1 0-1,1 0 1,-1 0 0,0 0-1,-33-7 277,32 7-271,-51-3-8,0 3 1,0 1 0,-73 13 0,24-3-2540,-1-6-3666,28-5-2861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44.655"/>
    </inkml:context>
    <inkml:brush xml:id="br0">
      <inkml:brushProperty name="width" value="0.025" units="cm"/>
      <inkml:brushProperty name="height" value="0.025" units="cm"/>
    </inkml:brush>
  </inkml:definitions>
  <inkml:trace contextRef="#ctx0" brushRef="#br0">114 262 15759,'-8'2'2626,"1"0"-2265,1 0-1,1 1 1,-1-1-1,0 1 1,1 0-1,-1 1 1,1-1-1,0 1 1,0 0-1,0 0 0,1 1 1,-1-1-1,1 1 1,0 0-1,1 0 1,-1 1-1,1-1 1,0 1-1,0 0 1,1-1-1,-1 1 0,-1 11 1,3-14-354,0-1-1,1 1 1,0 0 0,0-1-1,-1 1 1,1 0 0,1-1-1,-1 1 1,0 0 0,1-1-1,-1 1 1,1-1 0,0 1-1,0-1 1,0 1 0,0-1-1,0 1 1,1-1 0,-1 0-1,1 0 1,-1 0 0,1 0-1,4 4 1,-3-4-52,0-1 1,0 1-1,1-1 0,-1 0 1,1 0-1,-1 0 0,0-1 1,1 1-1,-1-1 0,1 0 1,-1 0-1,1 0 0,-1 0 1,1 0-1,-1-1 0,1 0 1,-1 0-1,6-2 0,-3 0-105,1 0 0,-1 0 0,0-1 0,0 0-1,0-1 1,0 0 0,-1 1 0,0-2 0,0 1-1,0 0 1,-1-1 0,5-6 0,-5 5-497,1 0 0,-1 0 0,0 0 0,0 0 0,-1-1 0,0 1 0,-1-1-1,1 0 1,-1 0 0,1-13 0,-21 37 231,14-9 836,0-1 0,1 0 0,-1 1 0,1 0 0,1 0 0,-1 0 0,1 0 0,1 0 0,-1 0-1,1 1 1,0 8 0,1-16-410,0 0 1,0 1-1,0-1 0,0 1 0,0-1 0,0 0 0,0 1 0,1-1 0,-1 0 0,0 1 1,0-1-1,0 0 0,0 1 0,1-1 0,-1 0 0,0 0 0,0 1 0,0-1 0,1 0 1,-1 0-1,0 1 0,1-1 0,-1 0 0,0 0 0,1 0 0,-1 1 0,0-1 0,1 0 1,-1 0-1,0 0 0,1 0 0,-1 0 0,0 0 0,1 0 0,0 0 0,17-4 258,15-14 360,-18 5-636,1-1-1,-2 0 0,0-1 1,-1-1-1,0 0 1,-1-1-1,-1 0 0,-1-1 1,0 0-1,-2-1 1,0 0-1,-1 0 0,0-1 1,-2 0-1,-1 0 1,0 0-1,1-38 0,-4 57-13,-1 0 0,0 0-1,0 1 1,0-1 0,0 0-1,0 0 1,0 0 0,0 1-1,0-1 1,0 0 0,0 0-1,0 1 1,0-1 0,-1 0-1,1 0 1,0 1 0,-1-1-1,1 0 1,0 1 0,-1-1-1,1 0 1,-1 1 0,1-1-1,-1 1 1,1-1 0,-1 0-1,-1 0 1,-13 12 301,-14 33 473,20-25-205,0 0 1,1 1-1,1 0 0,-9 41 0,15-56-508,0 1 0,0-1 1,0 0-1,0 1 0,1-1 0,0 1 0,0-1 1,1 0-1,-1 1 0,1-1 0,0 0 0,1 1 0,-1-1 1,1 0-1,0 0 0,1 0 0,-1 0 0,1-1 1,0 1-1,0 0 0,0-1 0,0 0 0,1 0 0,6 6 1,-6-8-150,0 0 0,-1 0 0,1 0 0,0-1-1,0 1 1,0-1 0,0 0 0,1 0 0,-1-1 0,0 1 0,0-1 0,0 0 0,1 0 0,-1 0 0,0 0 0,0-1 0,1 0 0,-1 0 0,0 0 0,0 0 0,0-1 0,0 0 0,-1 1 0,1-1 0,0-1 0,-1 1 0,1 0 0,-1-1-1,0 0 1,0 0 0,0 0 0,4-4 0,-1 0 97,0 0-1,0 0 0,-1-1 0,0 1 0,0-1 1,-1 0-1,1 0 0,-2-1 0,1 1 0,-2-1 1,1 0-1,-1 1 0,0-1 0,0-11 0,-16 37 762,12-11-561,-1 0 0,1 0 0,-1-1 0,2 1 0,-1 1 0,1-1 0,0 0 0,0 0 0,0 0 0,1 1 0,1 10 0,-1-15-165,1 0-1,-1-1 0,1 1 1,-1 0-1,1 0 0,0-1 1,-1 1-1,1-1 0,0 1 1,0-1-1,0 1 0,1-1 1,-1 0-1,0 1 0,0-1 1,1 0-1,2 2 0,-2-2-34,1 0 0,0 0 0,0 0 0,-1 0 1,1 0-1,0-1 0,0 0 0,0 1 0,0-1 0,0 0 0,0 0 0,0-1 0,0 1 0,3-1 0,2-2-247,0 1 0,0-1 0,-1-1 1,1 0-1,-1 0 0,1 0 0,-1-1 0,-1 0 0,1 0 0,7-9 1,-5 6-1500,-1 0 1,-1-1-1,13-18 1,-20 26 1262,-1 12 1742,0 0 0,0 0 1,-7 20-1,6-24-861,0 0-1,0 0 0,0 1 1,1-1-1,1 0 1,-1 1-1,1-1 0,0 1 1,1-1-1,1 12 1,-1-18-466,-1 0 1,1 1-1,-1-1 1,1 0-1,-1 0 1,1 0-1,0 1 1,0-1-1,0 0 1,0 0-1,0 0 1,0 0-1,0 0 1,0-1-1,0 1 1,0 0-1,0 0 1,2 0-1,-1 0-406,1 0 1,0 0-1,-1-1 0,1 1 0,-1-1 1,1 1-1,0-1 0,-1 0 0,1 0 1,0 0-1,-1-1 0,1 1 0,4-2 1,10-6-3326</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7:13.646"/>
    </inkml:context>
    <inkml:brush xml:id="br0">
      <inkml:brushProperty name="width" value="0.025" units="cm"/>
      <inkml:brushProperty name="height" value="0.025" units="cm"/>
    </inkml:brush>
  </inkml:definitions>
  <inkml:trace contextRef="#ctx0" brushRef="#br0">1 156 13325,'8'-2'253,"1"1"1,-1-1-1,0-1 1,12-4-1,0-1-202,-7 5-168,15-7 682,0 1 0,1 2-1,1 1 1,46-3 0,400 8 43,1 1 129,985-34 357,-488 42-630,-614-2-346,66-5 835,438-55 0,-838 50-1728,57-4 2098,-56 6-4132,1 1-3957</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8:58.763"/>
    </inkml:context>
    <inkml:brush xml:id="br0">
      <inkml:brushProperty name="width" value="0.025" units="cm"/>
      <inkml:brushProperty name="height" value="0.025" units="cm"/>
    </inkml:brush>
  </inkml:definitions>
  <inkml:trace contextRef="#ctx0" brushRef="#br0">0 267 5477,'0'0'1132,"9"-3"-881,53-9 411,1 2 1,0 2-1,83 2 1,-86 4 349,1007-30 2757,1219-79-1362,-1387 61 327,-691 37-2110,246-7 1875,-465 21-2846,-1 0 0,0 1 0,1 0 1,-21 7-1,-30 6-2275,-14-9-1932,-13-5-3229</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00.529"/>
    </inkml:context>
    <inkml:brush xml:id="br0">
      <inkml:brushProperty name="width" value="0.025" units="cm"/>
      <inkml:brushProperty name="height" value="0.025" units="cm"/>
    </inkml:brush>
  </inkml:definitions>
  <inkml:trace contextRef="#ctx0" brushRef="#br0">382 111 4004,'0'0'704,"-8"-2"-100,-66-20 482,-29-9-4854,35 16 7250,64 14-3285,0 0 0,0 1-1,0 0 1,0 0-1,0 0 1,0 1-1,-1-1 1,1 1-1,0 0 1,0 0-1,1 1 1,-1-1-1,0 1 1,0 0-1,1 0 1,-1 0 0,-3 3-1,6-5-162,1 0 116,-1 1 1,1-1 0,0 0-1,-1 1 1,1-1 0,-1 0-1,1 1 1,0-1-1,-1 0 1,1 0 0,-1 0-1,1 1 1,-1-1-1,1 0 1,-1 0 0,1 0-1,-1 0 1,1 0 0,-1 0-1,1 0 1,-1 0-1,1 0 1,-1 0 0,1 0-1,-1-1 1,1 1-1,-1 0 1,1 0 0,-1 0-1,1-1 1,-1 1-1,1 0 1,-1 0 0,0-1-1,-3-18 1477,4 18-1776,0 0-1,0 0 0,0-1 0,0 1 1,0 0-1,0 0 0,-1-1 0,1 1 0,0 0 1,-1 0-1,1 0 0,-1 0 0,1-1 1,-1 1-1,0 0 0,1 0 0,-1 0 1,0 0-1,0 0 0,0 0 0,0 1 1,-1-2-1,-15-7 1327,14 5-1655,8 2-3857,2 2-1195</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01.987"/>
    </inkml:context>
    <inkml:brush xml:id="br0">
      <inkml:brushProperty name="width" value="0.025" units="cm"/>
      <inkml:brushProperty name="height" value="0.025" units="cm"/>
    </inkml:brush>
  </inkml:definitions>
  <inkml:trace contextRef="#ctx0" brushRef="#br0">38 203 7111,'0'0'3470,"-6"-9"-2066,-1 0-936,4 7-324,1-1 1,-1 0 0,1 0-1,0 0 1,0 0 0,0-1-1,1 1 1,-1 0 0,1-1-1,0 1 1,0-1 0,-1-6 0,49 59 1803,-34-37-1934,0-1 0,1 0-1,0-2 1,1 1 0,0-2-1,0 0 1,1-1 0,0 0 0,0-1-1,1-1 1,0-1 0,29 5 0,18-3 142,0-2 1,72-5 0,-52 0 91,639-19 807,-574 14-1053,370-22 77,387-8 226,-67 60 448,751 24-486,-1565-51-80,-25 3-177,1-1 1,-1 1-1,0 0 0,0 0 1,1 0-1,-1 0 0,0 0 0,0-1 1,0 1-1,1 0 0,-1 0 1,0 0-1,0-1 0,0 1 0,0 0 1,1 0-1,-1-1 0,0 1 1,0 0-1,0 0 0,0-1 1,0 1-1,0 0 0,0 0 0,0-1 1,0 1-1,0 0 0,0 0 1,0-1-1,0 1 0,0 0 0,0-1 1,0 1-1,0 0 0,0 0 1,0-1-1,0 1 0,0-1 0,-2-1 35,0 0 0,0 0-1,0 0 1,0 1 0,-1-1-1,1 0 1,0 1 0,-1 0-1,1-1 1,-1 1 0,0 0-1,-4-1 1,-74-19-61,-1 3-1,0 4 0,-92-3 1,66 6 13,-708-38 79,-4 46-72,475 4 44,-878 60 54,910-38-114,-261-11 93,534-14-53,-47-10 0,74 9-3,1 1 0,0-2 0,0 0 0,0 0 1,0-1-1,1 0 0,0-1 0,-11-8 1,22 14-29,-1 0 0,0-1 0,0 1 1,1-1-1,-1 1 0,0-1 1,1 1-1,-1-1 0,1 1 0,-1-1 1,1 0-1,-1 0 0,1 1 1,-1-1-1,1 0 0,-1 1 0,1-1 1,0 0-1,0 0 0,-1 0 1,1 0-1,0 1 0,0-1 0,0 0 1,0 0-1,0 0 0,0 0 1,0 1-1,0-1 0,0 0 0,0 0 1,1 0-1,-1 0 0,0 1 1,0-1-1,1 0 0,-1 0 0,1 1 1,-1-1-1,1 0 0,-1 0 1,1 1-1,-1-1 0,1 1 1,-1-1-1,1 0 0,0 1 0,-1-1 1,1 1-1,0 0 0,0-1 1,-1 1-1,1 0 0,0-1 0,0 1 1,0 0-1,-1 0 0,3-1 1,55-16-234,-54 16 236,120-20-108,0 6-1,144 1 1,-150 9 81,3034-36 48,-2861 47-18,687 35 27,-1385-52 632,-12 31-647,-87 14 57,-205 13-2637,511-40-1497,9-5-2584</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04.890"/>
    </inkml:context>
    <inkml:brush xml:id="br0">
      <inkml:brushProperty name="width" value="0.025" units="cm"/>
      <inkml:brushProperty name="height" value="0.025" units="cm"/>
    </inkml:brush>
  </inkml:definitions>
  <inkml:trace contextRef="#ctx0" brushRef="#br0">101 25 11339,'-9'0'2968,"-18"0"-2270,-24 0 6861,37 0-1067,64 0-5429,315 2 431,-179 0-2673,-2-2-6391,-184 0 7422,0 1 0,0-1 1,1-1-1,-1 1 0,0 0 0,1 0 0,-1 0 0,0 0 0,0 0 0,1 0 0,-1 0 0,0 0 0,0 0 0,1 0 0,-1-1 1,0 1-1,0 0 0,0 0 0,1 0 0,-1 0 0,0-1 0,0 1 0,0 0 0,1 0 0,-1 0 0,0-1 0,0 1 1,0 0-1,0 0 0,0-1 0,0 1 0,0 0 0,0 0 0,1-1 0,-1 1 0,0 0 0,0-1 0,0 1 0,0 0 0,0 0 1,0-1-1,-1 1 0,1 0 0,0 0 0,0-1 0,0 1 0,0-1 0,0-2-1448,0-14-5878</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05.250"/>
    </inkml:context>
    <inkml:brush xml:id="br0">
      <inkml:brushProperty name="width" value="0.025" units="cm"/>
      <inkml:brushProperty name="height" value="0.025" units="cm"/>
    </inkml:brush>
  </inkml:definitions>
  <inkml:trace contextRef="#ctx0" brushRef="#br0">67 5 16143,'0'0'5461,"9"-1"-3859,43-3 439,97 5 0,-63 7-1672,138 29 1,-205-33-365,1 1 0,-2 2 1,1-1-1,30 17 1,-46-21-3,1 0 1,-1 0 0,0 0 0,0 0 0,-1 1 0,1-1 0,0 1 0,-1 0 0,1 0 0,-1 0 0,0 0 0,0 0 0,0 0 0,1 5 0,-2-6 9,-1 1-1,0 0 1,1-1-1,-1 1 1,0 0 0,-1-1-1,1 1 1,0-1 0,-1 1-1,0 0 1,1-1 0,-1 1-1,0-1 1,0 0-1,0 1 1,-1-1 0,1 0-1,-1 1 1,1-1 0,-1 0-1,0 0 1,1 0 0,-3 1-1,-8 8 175,0 0 0,-1-1 0,0 0 0,-1-1 0,0-1 0,-15 7 0,-97 39 831,88-40-670,-110 40 364,72-29-230,-110 53 0,182-76-541,0 0 1,0 1-1,0-1 0,0 1 0,0-1 1,1 1-1,-1 0 0,1 1 0,-1-1 1,1 0-1,-4 8 0,7-11-32,-1 0-1,1 0 1,0 0-1,0 1 1,0-1-1,0 0 1,-1 0-1,1 1 1,0-1-1,0 0 1,0 0-1,0 1 1,0-1-1,0 0 1,0 0-1,0 1 1,0-1-1,0 0 1,0 1 0,0-1-1,0 0 1,0 0-1,0 1 1,0-1-1,0 0 1,0 1-1,0-1 1,0 0-1,0 0 1,0 1-1,1-1 1,-1 0-1,0 0 1,0 0-1,0 1 1,1-1-1,-1 0 1,0 0-1,0 0 1,0 1-1,1-1 1,-1 0-1,0 0 1,15 0-6518,15-3-6908</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10.923"/>
    </inkml:context>
    <inkml:brush xml:id="br0">
      <inkml:brushProperty name="width" value="0.025" units="cm"/>
      <inkml:brushProperty name="height" value="0.025" units="cm"/>
    </inkml:brush>
  </inkml:definitions>
  <inkml:trace contextRef="#ctx0" brushRef="#br0">0 208 3972,'12'-36'2607,"22"-68"6572,-8 37-7,-26 106-4645,2-4-4030,-13 125 623,-2 104-569,14-303-554,-1 0 0,-2-1 1,-2 1-1,-1 1 0,-18-61 1,23 106-22,0 0 0,1 0 0,-1 0 1,1 0-1,0 0 0,1 0 0,0 0 1,3 8-1,-2-10 32,0 1 0,0-2 0,0 1-1,1 0 1,0-1 0,0 1 0,0-1 0,0 0-1,1 0 1,0-1 0,-1 0 0,1 1 0,0-2 0,1 1-1,-1 0 1,0-1 0,1 0 0,0 0 0,-1-1 0,1 0-1,0 0 1,0 0 0,-1-1 0,1 1 0,0-1-1,0-1 1,0 1 0,0-1 0,-1 0 0,1 0 0,0-1-1,10-4 1,-5 2 7,-1-1-1,0 0 0,0 0 1,-1-1-1,1 0 0,-1-1 1,0 0-1,-1-1 0,0 1 1,0-2-1,-1 1 0,0-1 1,0 0-1,-1-1 0,0 1 1,7-16-1,-9 13 4,-1 0 1,0-1-1,0 1 1,-2 0 0,1-1-1,-1-14 1,-1 24-16,0-1 0,0 1 0,0-1 1,0 1-1,0-1 0,-1 1 0,1-1 0,-1 1 1,0-1-1,0 1 0,0 0 0,-1 0 1,1-1-1,-1 1 0,0 0 0,0 0 0,0 0 1,0 1-1,0-1 0,-1 0 0,1 1 1,-1 0-1,0-1 0,1 1 0,-6-3 0,6 5-4,0-1 0,0 1-1,0-1 1,1 1 0,-1 0-1,0 0 1,0 0 0,0 0-1,0 0 1,0 0 0,0 0-1,0 1 1,0-1 0,0 1-1,0 0 1,1-1 0,-1 1-1,0 0 1,0 0 0,-1 1-1,-1 1 12,0 1-1,0-1 0,0 1 1,0 0-1,1 0 0,0 0 1,-4 7-1,-3 6 91,0 2 1,-11 34-1,20-50-85,-2 5 11,0-1 0,1 1 0,0 0 0,1-1 0,-1 1 0,2 0-1,-1 11 1,1-17-23,0 0-1,1 0 1,-1 0-1,0 0 1,1 0 0,-1 0-1,1-1 1,0 1-1,0 0 1,0 0-1,0 0 1,0-1-1,0 1 1,0 0 0,0-1-1,1 1 1,-1-1-1,1 1 1,-1-1-1,1 0 1,-1 0-1,1 0 1,0 0-1,0 0 1,0 0 0,-1 0-1,1 0 1,0-1-1,0 1 1,0-1-1,0 1 1,0-1-1,2 0 1,14 1-100,0-1-1,0 0 1,-1-2-1,1 0 1,26-7-1,-22 4-50,0 1-1,38-1 1,-59 5 153,0 0 0,0 0 0,0 0-1,1 0 1,-1 0 0,0 1 0,0-1 0,0 0 0,0 1 0,0-1 0,0 1 0,0-1 0,0 1 0,0 0 0,0-1 0,0 1 0,0 0 0,0 0 0,-1-1 0,1 1 0,0 0-1,0 0 1,-1 0 0,1 0 0,-1 0 0,1 0 0,0 2 0,0 1 40,0 1-1,0-1 1,0 0-1,-1 1 1,1-1 0,-1 1-1,-1 7 1,-1 3 89,0 1-1,-1-1 1,-7 22 0,1-14-134,-10 37 0,22-59-345,6-7-665,6-8-2851,1-9-3009,-1-5-3657</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11.266"/>
    </inkml:context>
    <inkml:brush xml:id="br0">
      <inkml:brushProperty name="width" value="0.025" units="cm"/>
      <inkml:brushProperty name="height" value="0.025" units="cm"/>
    </inkml:brush>
  </inkml:definitions>
  <inkml:trace contextRef="#ctx0" brushRef="#br0">82 64 19058,'0'0'10501,"11"8"-9797,-5-5-651,-3 0-31,0-1-1,0 1 1,0-1-1,0 0 0,1 0 1,-1-1-1,1 1 0,0-1 1,-1 1-1,1-1 0,0 0 1,0-1-1,-1 1 1,1 0-1,0-1 0,0 0 1,0 0-1,0 0 0,0-1 1,0 1-1,0-1 0,-1 0 1,1 0-1,0 0 0,-1-1 1,1 1-1,6-5 1,-7 5-15,0-1 0,0 0 0,0 0 0,-1 0 0,1 0 0,0-1 0,-1 1 0,0-1 0,1 1 0,-1-1 0,0 0 0,-1 0 0,1 0 0,0 0 0,-1 0 0,0 0 0,1 0 0,-1-1 0,0 1 0,-1-1 0,2-6 0,-3 9 1,0 0 0,0-1 0,0 1-1,0 0 1,0 0 0,0 0 0,0 0 0,0 0-1,-1 0 1,1 0 0,0 0 0,-1 0-1,1 0 1,-1 1 0,1-1 0,0 1-1,-1-1 1,1 1 0,-1 0 0,0-1 0,1 1-1,-1 0 1,1 0 0,-1 0 0,1 0-1,-3 0 1,-47 2 286,48-1-253,-5 0 14,-1 0-1,1 1 1,0 1 0,-1-1 0,1 1-1,0 1 1,1-1 0,-1 1-1,1 1 1,-1-1 0,-9 9 0,13-9-26,-1 0 0,1 0 0,0 1 0,0-1 1,0 1-1,0 0 0,1 0 0,0 0 0,0 1 1,0-1-1,1 1 0,0-1 0,0 1 0,0 0 1,1 0-1,-2 11 0,3-15-79,0 0-1,0 1 1,1-1-1,-1 0 1,1 0-1,-1 0 1,1 0-1,0 0 1,0 0-1,0 0 1,0 0-1,0 0 1,0 0 0,1-1-1,-1 1 1,0 0-1,1-1 1,0 1-1,-1-1 1,1 1-1,0-1 1,0 0-1,-1 0 1,1 0-1,0 0 1,0 0 0,0 0-1,0-1 1,1 1-1,-1 0 1,0-1-1,3 1 1,9 1-1343,0 0 1,-1-1 0,25-1-1,-37-1 1272,48-1-9980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11.785"/>
    </inkml:context>
    <inkml:brush xml:id="br0">
      <inkml:brushProperty name="width" value="0.025" units="cm"/>
      <inkml:brushProperty name="height" value="0.025" units="cm"/>
    </inkml:brush>
  </inkml:definitions>
  <inkml:trace contextRef="#ctx0" brushRef="#br0">180 83 8072,'0'0'8931,"4"-8"-4671,-2 5-4181,14-38 4479,-15 40-4436,-1 0 0,0 0 0,1 0 1,-1 1-1,0-1 0,0 0 0,0 0 1,0 0-1,0 0 0,0 0 0,0 0 1,0 0-1,0 0 0,-1 0 1,1 0-1,0 0 0,-1 0 0,1 0 1,0 0-1,-1 0 0,1 1 0,-1-1 1,0 0-1,1 0 0,-1 0 0,1 1 1,-1-1-1,0 0 0,0 1 0,1-1 1,-1 1-1,0-1 0,0 1 0,0-1 1,0 1-1,0-1 0,0 1 1,0 0-1,1 0 0,-1-1 0,0 1 1,0 0-1,0 0 0,0 0 0,0 0 1,-1 0-1,-6 1-83,1 0 0,0 0 1,0 0-1,0 1 0,0 0 0,0 0 0,0 1 1,0 0-1,1 0 0,-1 0 0,1 1 0,0 0 0,0 0 1,0 1-1,1 0 0,0 0 0,0 0 0,-6 7 1,6-5-15,-1 0 0,1 0 0,0 1 0,1 0 0,0-1 0,0 1 0,0 1 0,1-1 0,0 1 1,1-1-1,0 1 0,0 0 0,1-1 0,0 16 0,1-22-24,0 0 0,0-1 0,1 1 0,-1-1 0,1 1 0,-1 0-1,1-1 1,-1 1 0,1-1 0,0 0 0,0 1 0,0-1 0,0 1 0,0-1 0,0 0 0,0 0 0,0 0-1,0 0 1,0 1 0,1-2 0,1 2 0,1 0 2,-1 0-1,2 0 1,-1-1 0,0 1-1,0-1 1,0 0 0,9 1-1,5-1-65,1-1 0,34-4 0,-51 4 46,24-4-1517,1-1 0,40-14 0,-34 8-5566,48-25 0,-50 20-1895</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12.362"/>
    </inkml:context>
    <inkml:brush xml:id="br0">
      <inkml:brushProperty name="width" value="0.025" units="cm"/>
      <inkml:brushProperty name="height" value="0.025" units="cm"/>
    </inkml:brush>
  </inkml:definitions>
  <inkml:trace contextRef="#ctx0" brushRef="#br0">240 74 17489,'0'0'3491,"1"-9"-64,0-26-491,-1 34-2822,-1-1-1,1 1 1,0 0 0,0-1-1,-1 1 1,1 0 0,-1-1-1,1 1 1,-1 0-1,0 0 1,0 0 0,1-1-1,-1 1 1,0 0-1,0 0 1,0 0 0,0 0-1,0 1 1,0-1 0,0 0-1,-1 0 1,1 0-1,0 1 1,0-1 0,-1 1-1,1-1 1,0 1-1,0 0 1,-1-1 0,1 1-1,-1 0 1,1 0 0,0 0-1,-1 0 1,-1 0-1,-48 3 410,41 0-507,-1 0 1,1 1 0,1 0-1,-1 0 1,0 1 0,1 0-1,0 1 1,0 0 0,1 0-1,0 1 1,0 0 0,0 0-1,1 1 1,0 0 0,-10 15-1,17-22-14,-1-1-1,1 1 0,-1 0 1,1 0-1,0-1 0,-1 1 1,1 0-1,0-1 0,-1 1 0,1 0 1,0 0-1,0 0 0,0-1 1,0 1-1,0 0 0,-1 0 1,2 0-1,-1 0 0,0-1 0,0 1 1,0 0-1,0 0 0,0 0 1,1-1-1,-1 1 0,0 0 1,1 0-1,-1-1 0,0 1 0,1 0 1,-1-1-1,1 1 0,-1 0 1,2 0-1,0 0-9,0 0 0,0 0 0,1 0 1,-1-1-1,0 1 0,1-1 0,-1 0 0,0 1 0,1-1 0,-1 0 0,5-1 1,7 0-200,0-1 0,0-1 1,14-5-1,40-19-2702,-45 17-337,43-13 0,-64 23 3209,-8 1 337,1 0 1,-1 0-1,1 0 0,0 1 1,-1 0-1,1 0 1,0 0-1,0 1 1,1 0-1,-1-1 0,-6 7 1,6-6 6,1 0 0,0 0 1,-1 0-1,0 0 0,0-1 0,0 0 1,0 0-1,0 0 0,0 0 0,0-1 1,-8 1-1,13-2-334,3 0-884,0 0 0,-1 0 0,1 0 0,0 0-1,0 0 1,0-1 0,-1 1 0,1-1 0,0 0-1,3-1 1,2-1-3010,7-1-4487</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45.014"/>
    </inkml:context>
    <inkml:brush xml:id="br0">
      <inkml:brushProperty name="width" value="0.025" units="cm"/>
      <inkml:brushProperty name="height" value="0.025" units="cm"/>
    </inkml:brush>
  </inkml:definitions>
  <inkml:trace contextRef="#ctx0" brushRef="#br0">0 1 15791,'0'0'7175</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12.861"/>
    </inkml:context>
    <inkml:brush xml:id="br0">
      <inkml:brushProperty name="width" value="0.025" units="cm"/>
      <inkml:brushProperty name="height" value="0.025" units="cm"/>
    </inkml:brush>
  </inkml:definitions>
  <inkml:trace contextRef="#ctx0" brushRef="#br0">211 41 8200,'-2'-21'10183,"-5"10"-3738,4 9-6054,1 1 1,-1 0-1,1 0 1,-1 0 0,0 1-1,0-1 1,1 1-1,-1-1 1,0 1-1,0 0 1,-3 0 0,0-1-319,-1 1 1,1 0-1,-1 0 1,1 1-1,-1 0 1,1 0-1,0 0 1,-1 1-1,1-1 1,0 2 0,0-1-1,0 1 1,0 0-1,1 0 1,-1 0-1,1 1 1,0 0-1,0 0 1,0 0-1,0 1 1,1 0-1,0-1 1,0 2-1,0-1 1,0 0 0,1 1-1,0 0 1,0-1-1,1 1 1,-1 0-1,1 1 1,1-1-1,-1 0 1,1 1-1,0-1 1,0 0-1,1 1 1,0-1 0,1 11-1,-1-15-69,1 1 0,-1-1 0,1 1 0,0-1 0,0 1 0,0-1 0,0 0 0,0 0 0,0 1-1,0-1 1,1 0 0,-1 0 0,1 0 0,0 0 0,0-1 0,-1 1 0,1 0 0,0-1 0,0 1 0,3 1 0,1-1 7,-1 1 0,1-1 0,-1 0 0,1-1 0,0 1 0,-1-1 0,1 0 0,10 0 0,-6-1-1,0 0 1,0-1 0,0 0-1,0 0 1,0-1 0,0 0-1,0-1 1,-1 0 0,1-1-1,11-6 1,-16 7-11,-1-1 0,1 0 1,-1 0-1,1 0 0,-1 0 0,-1-1 0,1 1 1,-1-1-1,1 0 0,-1 0 0,-1-1 1,1 1-1,-1 0 0,0-1 0,0 0 0,-1 1 1,1-1-1,0-11 0,-2 14-1,0-1 1,0 1-1,0 0 1,-1 0-1,1 0 1,-1 0-1,0 0 1,0 0-1,0 0 1,0 0-1,0 1 1,-1-1-1,1 0 0,-1 1 1,0-1-1,0 1 1,0-1-1,0 1 1,0 0-1,0 0 1,0 0-1,-1 0 1,0 0-1,1 0 0,-1 1 1,0-1-1,1 1 1,-1 0-1,0 0 1,0 0-1,0 0 1,0 0-1,0 1 1,0-1-1,0 1 1,-5 0-1,-1-1-2,1 1-1,0 0 1,-1 1 0,1-1-1,-10 3 1,17-3-68,-1 0 0,1 1-1,-1-1 1,1 0 0,0 1 0,-1-1 0,1 1 0,0-1-1,-1 1 1,1 0 0,0-1 0,0 1 0,0 0 0,0 0-1,-1 0 1,1 0 0,0 0 0,1 0 0,-1 0 0,0 0-1,0 1 1,0-1 0,1 0 0,-1 0 0,1 1 0,-1-1-1,1 0 1,-1 1 0,1-1 0,0 0 0,-1 1 0,1-1-1,0 1 1,0-1 0,0 1 0,0-1 0,1 0 0,-1 1-1,1 1 1,0-2-297,0 1 1,0-1-1,0 0 0,0 0 0,0 0 0,0 1 1,1-1-1,-1-1 0,1 1 0,-1 0 0,0 0 1,1 0-1,0-1 0,-1 1 0,1-1 0,-1 1 1,1-1-1,0 0 0,-1 1 0,1-1 0,0 0 1,-1 0-1,1 0 0,0 0 0,-1-1 0,1 1 1,1-1-1,3 1-1665,22 0-8025</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13.236"/>
    </inkml:context>
    <inkml:brush xml:id="br0">
      <inkml:brushProperty name="width" value="0.025" units="cm"/>
      <inkml:brushProperty name="height" value="0.025" units="cm"/>
    </inkml:brush>
  </inkml:definitions>
  <inkml:trace contextRef="#ctx0" brushRef="#br0">133 0 20403,'0'0'3006,"-11"1"-1,8-1-2822,-60 7 2354,60-7-2455,0 1-1,1-1 1,-1 1 0,0 0 0,0 0-1,1 0 1,-1 0 0,0 0 0,1 1 0,-1-1-1,1 1 1,0-1 0,0 1 0,-1 0-1,1 0 1,0 0 0,0 0 0,1 0-1,-1 1 1,0-1 0,1 1 0,-1-1-1,0 3 1,2-4-132,1 0 0,-1 0 0,0 0 0,1-1 0,-1 1 0,1 0 0,0 0-1,-1-1 1,1 1 0,-1-1 0,1 1 0,0 0 0,0-1 0,-1 1 0,1-1 0,0 0 0,0 1 0,-1-1 0,1 0-1,0 1 1,0-1 0,0 0 0,0 0 0,0 0 0,-1 0 0,1 1 0,0-1 0,0 0 0,0-1 0,0 1 0,1 0-1,38 1-962,-34-1 720,54-1-2154,-20-1 998,50 6 1,-89-4 1486,1 0 1,-1 0-1,0 0 0,0 0 1,0 0-1,0 0 0,0 0 1,0 1-1,0-1 0,0 0 1,0 1-1,0-1 0,0 1 1,0-1-1,0 1 0,0 0 1,0-1-1,0 1 0,0 0 1,-1-1-1,1 1 1,0 0-1,0 0 0,0 2 1,-1-2 73,0 0 1,0 0 0,0 1-1,0-1 1,0 0 0,0 0-1,-1 0 1,1 1 0,0-1-1,-1 0 1,1 0 0,-1 0-1,1 0 1,-1 0 0,0 0-1,1 0 1,-1 0 0,-1 1-1,-4 5 444,-1 0 0,1-1-1,-2 0 1,-10 7 0,-2 0 157,-71 43 1536,82-52-2160,0 1 0,0-2 0,0 1 0,0-1 0,-1 0 0,1-1 0,-1 0 0,-13 0 0,22-2-189,0 0 1,1-1-1,-1 1 1,1 0-1,-1-1 1,0 1-1,1 0 0,-1-1 1,1 1-1,-1-1 1,1 1-1,-1-1 1,1 1-1,0-1 0,-1 0 1,1 1-1,-1-1 1,1 1-1,0-1 0,0 0 1,-1 1-1,1-1 1,0 0-1,0 1 1,0-1-1,0 0 0,0 0 1,0 1-1,0-1 1,0 0-1,0 1 1,0-1-1,0 0 0,0 1 1,1-1-1,-1 0 1,0 1-1,0-1 0,1 0 1,-1 1-1,0-1 1,1 1-1,0-2 1,14-31-5930,5 3-831</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13.582"/>
    </inkml:context>
    <inkml:brush xml:id="br0">
      <inkml:brushProperty name="width" value="0.025" units="cm"/>
      <inkml:brushProperty name="height" value="0.025" units="cm"/>
    </inkml:brush>
  </inkml:definitions>
  <inkml:trace contextRef="#ctx0" brushRef="#br0">183 0 18289,'0'0'9342,"-2"11"-7825,-4 30-123,-2 70 0,8-92-1360,0-1 0,2 0 0,0 0-1,2 0 1,0 0 0,0-1 0,8 18-1,-3-16-106,-6-13-187,0 0 0,0 1-1,-1 0 1,1-1 0,-2 1 0,3 14-1,-6-21 147,0 0 1,0 0-1,0 0 0,0-1 0,0 1 0,-1 0 0,1-1 0,0 0 0,0 1 0,0-1 1,-2-1-1,-19-14 151,0-2 0,1 0 1,1-1-1,1-1 1,0-1-1,-27-39 0,45 57 45,0 1 0,0 0 0,0-1 0,0 1 0,1-1 0,0 0 0,-1 0 0,1 1 0,0-1 0,0 0 0,0 0 0,1 0 0,-1 0 0,1 0 0,-1 0 0,1 0 0,0 0 0,1-4 0,0 5-28,0 0-1,0 0 1,1 0 0,-1 0-1,1 1 1,-1-1 0,1 0-1,0 1 1,0-1 0,-1 1-1,1-1 1,0 1 0,1 0-1,-1 0 1,0 0 0,0 0-1,0 0 1,1 0 0,-1 1-1,0-1 1,1 1 0,3-1-1,36-5-31,56-1-1,-16 2-4035,-36-1-2649</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14.694"/>
    </inkml:context>
    <inkml:brush xml:id="br0">
      <inkml:brushProperty name="width" value="0.025" units="cm"/>
      <inkml:brushProperty name="height" value="0.025" units="cm"/>
    </inkml:brush>
  </inkml:definitions>
  <inkml:trace contextRef="#ctx0" brushRef="#br0">183 401 13229,'0'0'6635,"-1"-9"-3421,1 8-3182,0-1 123,0 0 1,-1 0-1,1-1 0,0 1 0,-1 0 1,1 0-1,-1 0 0,1 0 0,-1 0 1,0 0-1,0 0 0,0 0 0,0 0 0,0 0 1,-1 0-1,1 0 0,-1 1 0,1-1 1,-1 0-1,1 1 0,-1 0 0,0-1 0,0 1 1,0 0-1,0 0 0,0 0 0,0 0 1,0 0-1,0 0 0,0 1 0,0-1 0,0 1 1,0-1-1,-1 1 0,1 0 0,0 0 1,-3 0-1,-2 0-31,1 0-1,0 1 1,-1-1 0,1 1 0,0 1-1,0-1 1,0 1 0,0 0 0,0 1 0,0-1-1,-10 8 1,12-8-104,1 0 0,0 0 0,1 0-1,-1 1 1,0 0 0,1-1 0,-1 1 0,1 0 0,0 0-1,0 1 1,0-1 0,0 0 0,1 1 0,-1-1 0,1 1 0,0-1-1,0 1 1,0 0 0,0-1 0,1 1 0,-1 4 0,2-7-15,-1 0 0,0 0 0,0-1 0,1 1 0,-1 0 0,1 0 0,-1 0 0,0 0 0,1-1 0,0 1 0,-1 0 0,1 0 0,-1-1 0,1 1 0,0 0 0,-1-1 0,1 1 0,0-1 0,0 1 0,0-1 0,-1 1 0,1-1 0,0 0 0,0 1 0,0-1 0,0 0 0,0 0 0,0 0 0,0 1 0,0-1 0,0 0 0,-1 0 0,1 0 0,0-1 0,0 1 0,2 0 0,37-8 205,-24-1-178,-1 1 0,-1-2 0,1 0 0,-2-1 0,1 0 0,-1-1 0,-1 0 0,0-1 0,-1-1 0,-1 0 0,0 0 0,-1-1 0,0 0 0,8-20 0,-12 15 27,-5 20-60,0-1-1,0 1 1,1 0 0,-1-1 0,0 1 0,0 0-1,0-1 1,0 1 0,1 0 0,-1-1 0,0 1-1,0-1 1,0 1 0,0 0 0,0-1 0,0 1-1,0-1 1,0 1 0,0 0 0,0-1 0,-1 1-1,1-1 1,0 1 0,0 0 0,0-1 0,0 1-1,0 0 1,-1-1 0,1 1 0,0 0 0,0-1-1,-1 1 1,1 0 0,0 0 0,-1-1 0,1 1-1,0 0 1,-1-1 0,-3 5-80,-3 5 90,1 0-1,1 0 1,0 0 0,0 1 0,1 0 0,0 0 0,1 0 0,0 1 0,0-1 0,1 1 0,1-1-1,0 1 1,0 0 0,2 20 0,0-29 3,-1 0-1,1-1 1,0 1-1,-1-1 1,1 1-1,0-1 1,0 1-1,0-1 1,0 0-1,1 0 1,-1 1-1,0-1 1,0 0-1,1 0 1,-1 0-1,1 0 1,-1 0-1,1-1 1,-1 1-1,1 0 1,-1-1-1,1 1 1,0-1-1,-1 1 1,1-1-1,0 0 1,-1 0-1,1 0 1,0 0-1,-1 0 1,4 0-1,3-1 52,0 1-1,0-1 0,0 0 1,0-1-1,12-4 0,-7 0-50,1 0 0,-1 0-1,-1-2 1,1 1 0,-2-2 0,1 1-1,-1-2 1,0 1 0,-1-2-1,0 1 1,0-1 0,-2-1 0,1 0-1,9-18 1,-9 12-23,0 0 1,-1-1-1,-1-1 0,0 1 1,-2-1-1,0 0 1,-2 0-1,0-1 0,0-31 1,-3 51 2,0 1 1,1-1 0,-1 1 0,0 0 0,0-1-1,0 1 1,0-1 0,0 1 0,0 0 0,1-1-1,-1 1 1,0-1 0,0 1 0,0-1 0,-1 1-1,1 0 1,0-1 0,0 1 0,0-1 0,0 1-1,0 0 1,0-1 0,-1 1 0,1-1 0,0 1 0,0 0-1,0-1 1,-1 1 0,1 0 0,0-1 0,-1 1-1,1 0 1,0 0 0,-1-1 0,1 1 0,0 0-1,-1 0 1,1-1 0,0 1 0,-1 0 0,1 0-1,-1 0 1,1 0 0,-1 0 0,-15 17-114,-12 32 165,18-26 1,0 1 1,2-1-1,1 2 0,1-1 0,-4 37 0,8-46-25,1 0-1,1-1 1,0 1-1,1 0 1,1 0-1,0 0 1,1-1-1,1 1 1,0-1-1,10 22 1,26 41-20,-20-40 0,17 42 0,-32-65 0,0 1 0,-1 0 0,0 0 0,-2 0 0,1 0 0,-1 25 0,-2-39 0,1 1 0,-1 0 0,0 0 0,0-1 0,-1 1 0,1 0 0,0 0 0,0-1 0,-1 1 0,1 0 0,-1-1 0,0 1 0,1-1 0,-1 1 0,0-1 0,0 1 0,0-1 0,0 1 0,0-1 0,0 0 0,-1 1 0,1-1 0,0 0 0,-1 0 0,1 0 0,0 0 0,-1 0 0,1-1 0,-1 1 0,0 0 0,1-1 0,-1 1 0,0-1 0,1 1 0,-3-1 0,1 0 0,0 0 0,1 0 0,-1 0 0,0-1 0,1 1 0,-1-1 0,0 0 0,1 0 0,-1 0 0,1 0 0,-1 0 0,1-1 0,0 1 0,0-1 0,-1 0 0,1 1 0,0-1 0,0 0 0,1 0 0,-1 0 0,0 0 0,-1-4 0,-11-19 0,1 0 0,2-1 0,1 0 0,1-1 0,1 0 0,1 0 0,1-1 0,-3-46 0,9 72-4,1 0 0,-1 0 0,0-1 0,1 1 0,-1 0 0,1 0 0,0 0 0,-1 0 0,1 0 0,0 0 0,0 1 0,0-1 1,1 0-1,-1 0 0,0 1 0,1-1 0,-1 1 0,1-1 0,0 1 0,-1-1 0,1 1 0,0 0 0,0 0 0,0 0 0,-1 0 0,5-1 0,6-2-186,0 0 0,0 0-1,18-2 1,-13 3-271,27-7-2977,4-4-3390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15.756"/>
    </inkml:context>
    <inkml:brush xml:id="br0">
      <inkml:brushProperty name="width" value="0.025" units="cm"/>
      <inkml:brushProperty name="height" value="0.025" units="cm"/>
    </inkml:brush>
  </inkml:definitions>
  <inkml:trace contextRef="#ctx0" brushRef="#br0">40 1 13196,'0'0'11569,"-3"11"-10598,-11 75 1133,3 1-1,1 97 0,10-183-2095,-1-1-1,1 1 0,0 0 1,0-1-1,0 1 1,0 0-1,0 0 0,0-1 1,0 1-1,0 0 1,0-1-1,0 1 0,0 0 1,0-1-1,0 1 1,0 0-1,1-1 0,-1 1 1,0 0-1,0-1 0,1 1 1,-1-1-1,1 1 1,-1 0-1,0-1 0,1 1 1,-1-1-1,1 1 1,-1-1-1,1 0 0,0 1 1,-1-1-1,1 1 0,-1-1 1,1 0-1,0 0 1,-1 1-1,1-1 0,0 0 1,-1 0-1,1 0 1,0 0-1,-1 0 0,1 0 1,0 0-1,-1 0 0,1 0 1,0 0-1,0 0 1,-1 0-1,1 0 0,0 0 1,-1-1-1,1 1 1,-1 0-1,1 0 0,1-2 1,2 0 28,0 0 1,-1-1-1,1 1 1,0-1-1,-1 0 1,0-1-1,5-4 1,0-3-37,0-1 0,-1 0 0,0-1 0,-1 1 0,0-1 0,-1-1 0,-1 1 0,3-16 0,-2 2 0,-1-1 0,-1 0 0,-2-29 0,-8 63-64,-1 9-64,5-4 117,0 1 0,0-1 1,1 1-1,1 0 0,0-1 0,0 1 0,1 0 1,1 0-1,2 13 0,-2-20 11,0-1-1,0 0 1,1 1 0,-1-1-1,1 0 1,0 0 0,0 0-1,0 0 1,1 0 0,-1 0-1,1-1 1,0 1-1,0-1 1,0 0 0,1 0-1,-1 0 1,1 0 0,0-1-1,0 1 1,0-1 0,0 0-1,0 0 1,0 0-1,0-1 1,1 0 0,5 2-1,2-1 15,1-1 0,-1 0-1,0-1 1,0 0-1,1-1 1,-1 0-1,0-1 1,0 0 0,0-1-1,0 0 1,11-6-1,-18 8-8,0-1 0,0 0 0,-1-1 0,1 1 1,-1-1-1,1 0 0,-1 0 0,0 0 0,0 0 0,-1-1 0,1 0 0,-1 0 0,1 0 0,-1 0 0,0 0 0,-1-1 0,1 1 0,-1-1 0,0 0 0,0 1 1,0-1-1,-1 0 0,1 0 0,-1-1 0,-1 1 0,1 0 0,-1 0 0,0-8 0,0 11-7,0 0 1,-1 0-1,1 0 0,-1 1 1,0-1-1,1 0 1,-1 0-1,0 1 0,0-1 1,0 0-1,0 1 0,0-1 1,0 1-1,-1-1 1,1 1-1,0 0 0,-1-1 1,1 1-1,-1 0 0,0 0 1,1 0-1,-1 0 1,0 0-1,1 1 0,-1-1 1,0 0-1,0 1 0,0-1 1,0 1-1,0 0 1,1 0-1,-1-1 0,0 1 1,0 1-1,0-1 0,0 0 1,0 0-1,0 1 1,0-1-1,-2 2 0,-3-1-5,1 0 0,0 1 1,0 0-1,0 0 0,0 1 0,1-1 0,-1 1 0,1 0 0,-1 1 0,1-1 0,-7 8 1,7-5 11,0 0 1,1 0-1,0 0 1,0 0-1,1 1 1,0 0-1,0 0 1,0 0 0,1 0-1,0 0 1,-2 14-1,4-17-2,0-1 1,0 1-1,0 0 0,0 0 0,1-1 0,-1 1 1,1 0-1,0-1 0,0 1 0,0-1 0,0 1 0,1-1 1,-1 0-1,1 1 0,0-1 0,0 0 0,0 0 1,1 0-1,-1-1 0,1 1 0,-1 0 0,1-1 0,0 0 1,0 1-1,5 1 0,4 2-3,0 0 0,0-2 0,1 1 0,0-2 0,0 0 0,0 0 0,23 1 0,-12-3 0,-1 0 0,0-2 0,39-6 0,-35 0-79,-26 7 56,0 0-1,-1 0 1,1 0 0,0-1-1,0 1 1,0 0 0,0-1-1,0 1 1,-1-1-1,1 1 1,0-1 0,0 1-1,-1-1 1,1 1 0,0-1-1,-1 0 1,1 1-1,0-1 1,-1 0 0,1 0-1,-1 0 1,1 1 0,-1-1-1,0 0 1,1 0-1,-1-1 1,-2 1-747,-1-1 0,0 1 0,0-1 1,0 1-1,0 0 0,0 0 0,0 0 0,0 0 0,-3 0 1,-6-2-3507,-13-8-8504</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16.786"/>
    </inkml:context>
    <inkml:brush xml:id="br0">
      <inkml:brushProperty name="width" value="0.025" units="cm"/>
      <inkml:brushProperty name="height" value="0.025" units="cm"/>
    </inkml:brush>
  </inkml:definitions>
  <inkml:trace contextRef="#ctx0" brushRef="#br0">205 70 17136,'0'0'4367,"-1"-9"-646,0 6-3537,0 0 0,0 0 0,0 0 0,0 0 0,0 0 0,0 0 0,-1 1 0,1-1 0,-1 0 0,0 1 0,0-1 0,0 1 0,0-1 0,-1 1 0,1 0 0,0 0 0,-1 0-1,0 0 1,1 1 0,-1-1 0,0 1 0,0-1 0,0 1 0,0 0 0,0 0 0,0 0 0,0 1 0,0-1 0,0 1 0,0 0 0,-1 0 0,1 0 0,0 0 0,0 0 0,0 1 0,0-1 0,-1 1 0,1 0 0,0 0 0,-4 2 0,0 1-184,0 0 0,0 0 0,1 1 0,0 0 0,0 0 0,0 1 0,0-1 0,1 1 0,0 1 0,0-1 0,0 1 0,1-1 0,0 1 0,1 1 0,-1-1 0,1 0 0,1 1 0,0 0 0,0-1 0,0 1 0,1 0 0,-1 8 0,2-14-3,0 0 0,1 0 0,-1 0 0,0 0 1,1-1-1,-1 1 0,1 0 0,0 0 0,-1-1 0,1 1 0,0 0 0,0-1 0,0 1 0,0-1 1,1 1-1,-1-1 0,0 0 0,1 1 0,-1-1 0,0 0 0,1 0 0,0 0 0,-1 0 1,1 0-1,0 0 0,-1 0 0,1-1 0,0 1 0,0-1 0,-1 1 0,1-1 0,0 0 0,3 0 1,11 2-77,-1-1 0,0 0 1,20-3-1,-12 1-101,-12 1-24,-1 0 64,-1 0 1,0 0 0,0 1 0,0 0-1,0 0 1,0 1 0,10 3 0,-16-3 125,-1-1 1,1 1-1,0 0 1,0 0-1,-1 0 0,1 1 1,-1-1-1,0 0 1,0 1-1,0 0 1,0 0-1,0-1 0,0 1 1,-1 0-1,1 0 1,-1 0-1,0 1 1,0-1-1,0 0 0,-1 0 1,1 1-1,-1-1 1,1 5-1,1 15 176,0 0-1,-2 0 1,0 0-1,-2 0 1,0 0-1,-7 28 1,6-39-89,0-1 1,0 0 0,-1 0 0,-1 0-1,0-1 1,0 1 0,-1-1 0,0 0-1,-1-1 1,0 1 0,-1-2 0,0 1-1,0-1 1,-12 10 0,17-16-74,0 0 0,0 0 0,0 0 0,0 0 0,-1-1 0,1 1 0,-1-1 0,1 0 0,-1 0 0,1 0 0,-1-1 0,1 1 0,-1-1 0,0 0 0,-4 0 0,6 0 0,-1-1 0,1 0 0,0 1 0,-1-1 0,1 0 0,0 0 0,0 0 0,0-1 0,0 1 0,0 0 0,0-1 0,0 0 0,1 1 0,-1-1 0,0 0 0,1 0 0,-1 0 0,1 0 0,0 0 0,0 0 0,0 0 0,0 0 0,-1-3 0,-7-26-102,2 0 0,1-1-1,1 1 1,2-1 0,1 0 0,3-43 0,-1 50-133,0 14-352,0-1 1,1 1 0,0 0-1,1 0 1,5-16 0,-6 24 246,0 0 1,0-1 0,0 1-1,1 0 1,0 0 0,-1 0-1,1 1 1,0-1 0,1 0-1,-1 1 1,0-1 0,1 1-1,-1 0 1,1 0 0,0 0-1,0 0 1,0 0 0,0 1-1,0-1 1,0 1 0,0 0-1,4-1 1,30-3-4289,3 3-3166</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17.117"/>
    </inkml:context>
    <inkml:brush xml:id="br0">
      <inkml:brushProperty name="width" value="0.025" units="cm"/>
      <inkml:brushProperty name="height" value="0.025" units="cm"/>
    </inkml:brush>
  </inkml:definitions>
  <inkml:trace contextRef="#ctx0" brushRef="#br0">222 66 19603,'0'0'4276,"-9"-6"-529,1 2-3356,0-1 0,0 1-1,-1 1 1,1 0 0,-1 0-1,0 0 1,0 1 0,-18-2-1,23 4-321,-1 0 0,1 0 0,-1 0 0,0 0-1,1 1 1,-1-1 0,1 1 0,-1 1-1,1-1 1,-1 1 0,1-1 0,0 1 0,0 0-1,0 1 1,0-1 0,0 1 0,0-1-1,1 1 1,-1 1 0,1-1 0,0 0 0,-5 7-1,6-7-66,0-1 0,0 1-1,0-1 1,1 1 0,-1 0-1,1-1 1,0 1 0,0 0-1,0 0 1,0 0 0,0 0-1,0 0 1,1 0 0,0 1-1,0-1 1,-1 0 0,2 0-1,-1 0 1,0 0 0,1 0-1,-1 0 1,1 0 0,0 0-1,0 0 1,0 0 0,0 0-1,1 0 1,-1-1 0,1 1-1,0 0 1,2 2 0,0-1-3,1 0 0,0 0 1,0 0-1,0-1 0,0 0 1,1 0-1,-1 0 0,1-1 1,0 0-1,-1 0 0,1 0 1,0-1-1,0 0 0,0 0 1,7 0-1,-5 0 1,1-1 0,-1 0 0,0-1 0,0 1 0,0-2 0,0 1 0,0-1 0,0 0 0,0-1 0,0 1 0,0-2 0,-1 1 0,12-8 0,-15 8 0,1-1 0,-1 0 0,0 0 0,0 0 0,-1-1 0,1 1 0,-1-1 0,0 0 0,0 0 0,-1 0 0,1 0 0,-1-1 0,0 1 0,0 0 0,-1-1 0,0 0 0,0 1 0,0-1 0,-1 0 0,0-8 0,0 11-200,0 0-1,0 0 1,-1 1-1,1-1 1,-1 0-1,0 0 1,1 1-1,-1-1 1,-1 0-1,1 1 1,0-1 0,-1 1-1,1-1 1,-1 1-1,0 0 1,1 0-1,-1 0 1,0 0-1,-1 0 1,1 0-1,0 0 1,0 1-1,-1-1 1,1 1 0,-1-1-1,1 1 1,-1 0-1,0 0 1,1 0-1,-1 1 1,0-1-1,0 1 1,0-1-1,1 1 1,-1 0 0,0 0-1,0 0 1,0 0-1,-3 2 1,5-2 23,1 0-1,0 0 1,-1 0 0,1 1 0,0-1 0,-1 0 0,1 1 0,0-1-1,0 0 1,-1 0 0,1 1 0,0-1 0,0 0 0,0 1 0,-1-1-1,1 1 1,0-1 0,0 0 0,0 1 0,0-1 0,0 1 0,0-1 0,0 0-1,0 1 1,0-1 0,0 1 0,0-1 0,0 0 0,0 1 0,0-1-1,0 1 1,0-1 0,0 0 0,1 1 0,-1-1 0,0 0 0,0 1-1,0-1 1,1 0 0,-1 1 0,0-1 0,0 0 0,1 1 0,-1-1-1,0 0 1,1 0 0,-1 1 0,0-1 0,1 0 0,-1 0 0,0 0-1,2 1 1,17 13-4319,12 1-1147</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17.458"/>
    </inkml:context>
    <inkml:brush xml:id="br0">
      <inkml:brushProperty name="width" value="0.025" units="cm"/>
      <inkml:brushProperty name="height" value="0.025" units="cm"/>
    </inkml:brush>
  </inkml:definitions>
  <inkml:trace contextRef="#ctx0" brushRef="#br0">223 104 18033,'0'0'4474,"-10"-4"-1298,-4-1-2655,1 1 1,-1 0-1,0 1 1,0 1-1,-27-2 1,35 4-378,0 0-1,0 1 1,0-1 0,0 1 0,-1 1 0,2-1 0,-1 1-1,-8 3 1,11-4-66,0 1 0,0 0 0,1-1 0,-1 1 0,1 0 0,0 0 0,-1 0 0,1 0 0,0 1 0,0-1 0,1 1 0,-1-1 0,0 1-1,1-1 1,-1 1 0,1 0 0,0 0 0,-1 3 0,2-4-55,-1-1-1,1 0 1,0 1-1,-1-1 0,1 1 1,0-1-1,0 0 1,0 1-1,0-1 1,0 1-1,1-1 1,-1 1-1,0-1 1,1 0-1,-1 1 0,1-1 1,-1 0-1,1 1 1,-1-1-1,1 0 1,0 0-1,0 0 1,0 1-1,0-1 0,1 1 1,1 0-2,0 0 0,0 0 1,0-1-1,0 1 0,0-1 0,0 0 1,0 1-1,0-2 0,1 1 0,5 1 1,0-1-22,0-1 1,0 0-1,0 0 1,0 0-1,0-1 1,-1-1-1,1 1 1,10-4-1,-13 1-22,0 1-1,0-1 0,0 0 1,0-1-1,-1 1 0,1-1 1,-1 0-1,-1 0 0,1-1 1,-1 0-1,1 0 0,-2 0 1,1 0-1,-1 0 0,0-1 1,4-11-1,-6 16-21,-1-1 0,1 0 1,0 1-1,-1-1 0,0 0 0,1 0 1,-1 0-1,0 0 0,0 1 0,-1-1 1,1 0-1,-1 0 0,1 0 0,-1 1 1,0-1-1,0 0 0,-3-4 0,2 5-91,0-1-1,0 1 0,0 0 0,-1 0 0,1 0 1,-1 1-1,1-1 0,-1 1 0,0-1 0,0 1 0,1 0 1,-1 0-1,0 0 0,0 0 0,0 1 0,0-1 0,0 1 1,0-1-1,-1 1 0,-3 1 0,5-1-124,0 0 1,-1 0-1,1 0 0,-1 0 0,1 0 0,0 1 0,0-1 1,-1 1-1,1 0 0,0 0 0,0 0 0,0 0 0,-1 0 1,-1 2-1,3-2-75,0 0 0,1 0 0,-1 0 0,0 0 0,0 0 0,1 0 0,-1 0 0,0 0 0,1 1 0,-1-1 0,1 0 0,0 0 0,-1 1 0,1-1 0,0 0 0,0 0 0,0 1 0,0-1 0,0 0 0,0 1 0,0-1 0,0 0 0,0 1 1,1-1-1,-1 0 0,1 0 0,0 2 0,5 7-5965</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17.814"/>
    </inkml:context>
    <inkml:brush xml:id="br0">
      <inkml:brushProperty name="width" value="0.025" units="cm"/>
      <inkml:brushProperty name="height" value="0.025" units="cm"/>
    </inkml:brush>
  </inkml:definitions>
  <inkml:trace contextRef="#ctx0" brushRef="#br0">198 230 19186,'0'0'3171,"-10"-5"-737,3 2-1989,-1 0 1,1 0-1,-1 0 0,0 1 0,0 0 0,-14-1 0,18 2-344,-1 1 0,1 1 0,0-1 1,0 0-1,0 1 0,0 0 1,0 0-1,0 0 0,0 1 0,0-1 1,0 1-1,1 0 0,-1 0 1,1 0-1,-1 0 0,1 1 0,0-1 1,-5 6-1,3-2 24,0-1 0,1 2 1,0-1-1,0 1 0,0-1 0,1 1 0,0 0 1,-4 13-1,7-18-92,-1 0 1,0 0-1,1 0 0,-1 0 1,1 0-1,0 0 1,-1 0-1,1 1 0,0-1 1,0 0-1,0 0 1,1 0-1,-1 0 0,1 0 1,-1 0-1,1 1 0,-1-1 1,1 0-1,0 0 1,0-1-1,0 1 0,0 0 1,1 0-1,-1 0 1,0-1-1,1 1 0,-1-1 1,1 1-1,-1-1 0,1 1 1,0-1-1,0 0 1,0 0-1,2 1 0,3 1-7,1 0 0,-1-1-1,1 0 1,0-1 0,-1 0-1,1 0 1,0 0-1,0-1 1,0-1 0,-1 1-1,1-1 1,0 0 0,0-1-1,-1 0 1,14-5-1,-10 2-39,-1 0 0,1-1 0,-1-1 0,-1 0 0,1 0 0,-1-1 0,-1 0 0,0 0 0,13-17 0,-7 7 3,-2-1 0,0-1 0,-1 0 0,-1 0 0,-1-1 1,-1 0-1,-1-1 0,-1 1 0,-1-1 0,4-35 0,-8 56 16,-1 0 0,0-1 0,0 1 0,1 0 0,-1 0 0,0 0-1,0 0 1,0 0 0,0-1 0,0 1 0,-1 0 0,1 0 0,0 0 0,0 0 0,-1 0 0,1 0 0,-1 0 0,1 0 0,-1 0 0,0-2 0,-13 15 160,-11 40 57,18-33-282,1 0 0,0 1-1,2-1 1,1 1 0,0 0 0,1 0 0,1 1-1,3 34 1,-1-49-13,-1 0 0,1-1 0,0 1 0,1 0 1,-1 0-1,1-1 0,0 1 0,1-1 0,-1 1 0,1-1 0,0 0 0,1 0 0,-1 0 0,1-1 0,0 1 0,0-1 0,0 0 0,0 0 0,1 0 1,0 0-1,0-1 0,0 0 0,0 0 0,0-1 0,1 1 0,-1-1 0,1 0 0,-1 0 0,1-1 0,0 0 0,0 0 0,0 0 0,9 0 0,-13-1-667,1 0 0,-1 0 0,1 0 0,-1 0 0,1-1 0,-1 1-1,1 0 1,-1-1 0,1 0 0,-1 0 0,0 0 0,1 0 0,-1 0-1,0 0 1,0 0 0,4-3 0,14-18-10337</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18.144"/>
    </inkml:context>
    <inkml:brush xml:id="br0">
      <inkml:brushProperty name="width" value="0.025" units="cm"/>
      <inkml:brushProperty name="height" value="0.025" units="cm"/>
    </inkml:brush>
  </inkml:definitions>
  <inkml:trace contextRef="#ctx0" brushRef="#br0">136 0 21044,'0'0'8680,"-10"5"-7383,5-4-1169,-11 6 236,1 0 0,-29 18-1,40-23-341,1-1 0,0 1 0,1 0 0,-1 0 0,0 1 0,1-1 0,-1 1 0,1-1 0,-1 1 0,1 0 0,0 0 0,0 0 0,1 0 0,-1 0 0,1 0-1,-1 0 1,1 0 0,0 1 0,0-1 0,0 1 0,1-1 0,-1 1 0,1 5 0,1-7-38,0 0 0,-1-1-1,1 1 1,1-1 0,-1 1 0,0-1 0,0 1-1,0-1 1,1 0 0,-1 0 0,1 0-1,-1 0 1,1 0 0,-1 0 0,1 0 0,0 0-1,-1-1 1,1 1 0,0 0 0,-1-1-1,1 0 1,0 1 0,0-1 0,2 0 0,55 5-751,-47-4 567,18 0-254,-17-2 166,0 2 0,0 0-1,0 0 1,0 1 0,0 1 0,24 7-1,-36-9 315,-1-1 0,1 0-1,0 0 1,-1 0 0,1 1-1,0-1 1,-1 0 0,1 1-1,-1-1 1,1 1 0,0-1-1,-1 0 1,1 1 0,-1-1-1,1 1 1,-1 0 0,0-1-1,1 1 1,-1-1 0,1 1-1,-1 0 1,0-1 0,0 1-1,1 0 1,-1-1 0,0 1-1,0 0 1,0-1 0,0 1-1,0 0 1,1-1 0,-1 1-1,-1 0 1,1 0 0,0-1-1,0 1 1,0 0-1,0-1 1,0 1 0,-1 0-1,1-1 1,0 1 0,-1 0-1,1-1 1,0 1 0,-1-1-1,1 1 1,-1 0 0,1-1-1,-1 1 1,1-1 0,-1 1-1,1-1 1,-1 0 0,0 1-1,0-1 1,-36 22 1693,-39 2-1315,24-17-3264,28-7-2894</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45.517"/>
    </inkml:context>
    <inkml:brush xml:id="br0">
      <inkml:brushProperty name="width" value="0.025" units="cm"/>
      <inkml:brushProperty name="height" value="0.025" units="cm"/>
    </inkml:brush>
  </inkml:definitions>
  <inkml:trace contextRef="#ctx0" brushRef="#br0">185 30 11531,'0'0'5899,"-10"-6"-4533,2 2-1146,1 1 0,-1-1-1,0 1 1,1 0 0,-16-2-1,19 4-97,1 1 0,-1 0 0,0 0 0,0 0 0,1 0 0,-1 1 0,0-1 0,1 1 0,-1 0 0,1 0 0,-1 1 0,1-1 1,-1 1-1,1-1 0,0 1 0,0 0 0,0 0 0,0 0 0,-4 4 0,3-1 7,0-1 1,0 1-1,0 0 0,1 0 1,-1 0-1,1 0 1,1 0-1,-1 1 1,1 0-1,0-1 1,-2 8-1,4-11-121,-1-1 1,1 1-1,0 0 1,0 0-1,-1-1 0,1 1 1,0 0-1,1 0 1,-1 0-1,0-1 0,0 1 1,1 0-1,-1-1 0,1 1 1,0 0-1,-1-1 1,1 1-1,0-1 0,0 1 1,0-1-1,0 1 1,0-1-1,0 0 0,0 1 1,1-1-1,-1 0 1,0 0-1,1 0 0,-1 0 1,1 0-1,-1 0 1,1 0-1,0-1 0,-1 1 1,1 0-1,0-1 1,-1 0-1,1 1 0,0-1 1,0 0-1,2 0 0,10 1 31,-1 0 0,0-1 0,1-1 0,-1 0 0,0-1 0,0 0 0,1-1 0,-2 0 0,18-8 0,8-6 84,60-35 0,-73 37-91,8 2-764,-32 13 668,0 0 0,0 0 0,-1 0-1,1 0 1,0 0 0,0 0 0,-1 1 0,1-1-1,0 0 1,0 1 0,-1-1 0,1 0 0,0 1-1,-1-1 1,1 1 0,-1-1 0,1 1 0,-1 0-1,1-1 1,0 1 0,-1-1 0,0 1 0,1 0-1,-1-1 1,1 1 0,-1 0 0,0 0 0,0-1 0,1 1-1,-1 0 1,0 0 0,0-1 0,0 1 0,0 0-1,0 0 1,0 0 0,0 0 0,2 23-1052,3 21-2714,-5-42 3273,0-1 1,1 1 0,0-1 0,-1 1 0,1-1-1,0 1 1,1-1 0,-1 1 0,0-1 0,1 0-1,-1 0 1,3 3 0,6 1-3202</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19.063"/>
    </inkml:context>
    <inkml:brush xml:id="br0">
      <inkml:brushProperty name="width" value="0.025" units="cm"/>
      <inkml:brushProperty name="height" value="0.025" units="cm"/>
    </inkml:brush>
  </inkml:definitions>
  <inkml:trace contextRef="#ctx0" brushRef="#br0">230 162 7559,'0'0'3064,"5"-10"828,-2 6-3584,1-4 732,0 1 0,-1-1 0,1 0 0,3-16 0,-6 22-861,-1 1 0,1-1 0,-1 1-1,0-1 1,0 1 0,0-1 0,1 1 0,-2-1 0,1 1 0,0-1 0,0 1-1,0-1 1,-1 1 0,1 0 0,0-1 0,-1 1 0,1-1 0,-1 1-1,0 0 1,0-1 0,1 1 0,-1 0 0,0 0 0,0 0 0,0-1 0,0 1-1,0 0 1,0 0 0,-1 1 0,1-1 0,0 0 0,0 0 0,-1 0-1,1 1 1,-1-1 0,1 1 0,0-1 0,-1 1 0,1 0 0,-1-1-1,-2 1 1,-6 0-10,0 0 0,0 0 0,0 1 0,-1 0 0,1 1 0,0 0 0,1 1 0,-1 0 0,0 0 0,1 1 0,0 1 0,-1-1 0,2 1 0,-1 1 0,1 0 0,-1 0 0,2 0 0,-1 1 0,1 1 0,0-1 0,0 1 0,1 0 0,0 0 0,1 1 0,-6 10 0,11-19-168,0 1 0,-1-1-1,1 1 1,0 0 0,0-1 0,-1 1 0,1-1-1,0 1 1,0 0 0,0-1 0,0 1 0,0-1 0,0 1-1,-1 0 1,2-1 0,-1 1 0,0 0 0,0-1 0,0 1-1,0-1 1,0 1 0,0 0 0,1-1 0,-1 1-1,0-1 1,0 1 0,1-1 0,-1 1 0,0-1 0,1 1-1,-1-1 1,1 1 0,-1-1 0,1 1 0,-1-1 0,1 0-1,-1 1 1,2 0 0,30 0 92,37-19 59,-69 18-152,6-2 3,19-7-15,1 1 0,-1 1 0,1 1 1,0 1-1,1 1 0,33 0 0,-58 4 19,-1 0 0,1 0 0,0 1 0,0-1 0,-1 0 0,1 1 0,0-1 0,-1 1 0,1 0 0,-1-1 0,1 1 0,-1 0 0,1 0 0,-1 0-1,0 0 1,1 0 0,-1 0 0,0 1 0,0-1 0,0 0 0,1 0 0,-1 1 0,-1-1 0,1 1 0,0-1 0,0 1 0,-1 0 0,1-1 0,-1 1 0,1-1 0,-1 1-1,1 0 1,-1 0 0,0-1 0,0 1 0,0 0 0,0-1 0,0 1 0,-1 0 0,1 0 0,0-1 0,-1 1 0,1-1 0,-2 3 0,0 6 40,-1-1-1,0 0 1,-1 0 0,0 0 0,0-1 0,-9 14 0,33-47-47,-12 16 0,0 0 0,-1-1 0,0 0 0,10-21 0,-10 15 0,-5 10 0,0-1 0,1 1 0,0 0 0,1 0 0,-1 0 0,9-10 0,-11 15 0,1-1 0,-1 1 0,1 0 0,-1 0 0,1 0 0,-1 1 0,1-1 0,0 0 0,0 0 0,-1 1 0,1-1 0,0 1 0,0 0 0,0 0 0,0-1 0,-1 1 0,1 0 0,0 1 0,0-1 0,0 0 0,0 0 0,-1 1 0,1-1 0,0 1 0,0 0 0,-1-1 0,1 1 0,0 0 0,-1 0 0,3 2 0,11 3 0,1 1 0,-1-2 0,1 0 0,0-1 0,0 0 0,1-2 0,-1 0 0,1 0 0,-1-2 0,1 0 0,-1-1 0,25-4 0,-34 3 0,0 0 0,-1-1 0,1 1 0,-1-1 0,1-1 0,-1 1 0,0-1 0,0 0 0,7-7 0,-10 9 0,-1 0 0,0 0 0,0 0 0,0 0 0,0 0 0,0 0 0,-1-1 0,1 1 0,0-1 0,-1 1 0,0-1 0,0 0 0,0 1 0,0-1 0,0 0 0,0 0 0,-1 0 0,1 1 0,-1-1 0,0 0 0,0 0 0,0 0 0,0 0 0,0 0 0,-2-4 0,1 5 0,-1 0 0,1 0 0,0 0 0,-1 1 0,0-1 0,1 0 0,-1 1 0,0 0 0,0-1 0,0 1 0,0 0 0,0 0 0,0 0 0,0 0 0,0 1 0,-1-1 0,1 0 0,0 1 0,0-1 0,-1 1 0,1 0 0,0 0 0,0 0 0,-1 0 0,-2 1 0,-3-1 0,1 1 0,0 0 0,-1 0 0,1 0 0,0 1 0,0 0 0,-7 4 0,5-1 0,1 0 0,-1 1 0,1 0 0,0 1 0,1 0 0,-1 0 0,2 0 0,-12 16 0,14-19 0,1 1 0,0 0 0,0 0 0,0 1 0,1-1 0,0 1 0,0-1 0,0 1 0,0 0 0,1-1 0,0 1 0,0 0 0,1 0 0,0 0 0,0 0 0,1 10 0,1-12-25,-1-1-1,1 1 1,0 0-1,1 0 1,-1-1-1,1 0 1,-1 1-1,1-1 1,0 0-1,0 0 1,0-1-1,1 1 1,-1-1-1,1 1 1,0-1 0,-1 0-1,1 0 1,0-1-1,0 1 1,0-1-1,0 0 1,0 0-1,6 1 1,13 2-1284,0 0 0,41 0 0,-6-3-7414</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20.201"/>
    </inkml:context>
    <inkml:brush xml:id="br0">
      <inkml:brushProperty name="width" value="0.025" units="cm"/>
      <inkml:brushProperty name="height" value="0.025" units="cm"/>
    </inkml:brush>
  </inkml:definitions>
  <inkml:trace contextRef="#ctx0" brushRef="#br0">1 0 18610,'0'0'4970,"2"15"-2493,11 164 2884,-12-163-5128,0-8-197,-1-1 1,1 1-1,1 0 0,-1-1 0,1 0 0,0 1 0,1-1 0,0 0 0,0 0 0,5 7 1,-6-12-32,-1 0 1,1 0 0,-1 0-1,1 0 1,0-1 0,0 1 0,-1 0-1,1-1 1,0 0 0,1 0 0,-1 1-1,0-1 1,0 0 0,0-1-1,1 1 1,-1 0 0,0-1 0,1 1-1,-1-1 1,1 0 0,-1 1-1,1-1 1,-1-1 0,0 1 0,1 0-1,-1 0 1,1-1 0,-1 0-1,0 1 1,1-1 0,-1 0 0,0 0-1,0 0 1,0 0 0,4-3 0,4-3 11,0-1 0,0 0 0,-1 0 0,0 0 0,-1-1 0,0-1 1,0 0-1,-1 0 0,-1 0 0,1-1 0,-2 0 0,1 0 1,7-23-1,-14 35-13,0 0 0,1 0 0,-1 0 0,1 1 0,0-1 0,-1 0 0,1 0 0,0 1 0,0-1 1,0 0-1,0 0 0,0 1 0,0-1 0,0 0 0,0 1 0,0-1 0,1 0 0,-1 0 0,0 1 0,1-1 0,-1 0 0,1 0 1,0 0-1,-1 0 0,1 0 0,1 2 0,-1-3 0,1 0 1,-1 1-1,0-1 1,1 0-1,-1 0 1,1 0 0,-1 0-1,1 0 1,-1 0-1,1 0 1,-1 0-1,1-1 1,-1 1-1,1-1 1,-1 1-1,0-1 1,1 1-1,1-2 1,11-6 20,0 0 1,24-19-1,-20 12-25,-12 9 0,0 1 0,1-1 0,-1 1 0,1 1 0,0-1 0,1 1 0,-1 0 0,15-5 0,-21 10 0,0-1 0,0 1 0,-1-1 0,1 1 0,0 0 0,-1-1 0,1 1 0,-1 0 0,1-1 0,0 1 0,-1 0 0,0-1 0,1 1 0,-1 0 0,1 0 0,-1 0 0,0 0 0,0-1 0,1 1 0,-1 0 0,0 0 0,0 0 0,0 0 0,0 0 0,0 0 0,0-1 0,0 1 0,0 0 0,-1 1 0,0 35 0,1-35 0,-15 143-171,14-145 88,1 1-1,0-1 1,0 1 0,0-1-1,0 0 1,0 1-1,0-1 1,0 1 0,0-1-1,0 1 1,1-1 0,-1 0-1,0 1 1,0-1-1,0 1 1,0-1 0,0 0-1,1 1 1,-1-1-1,0 0 1,0 1 0,1-1-1,-1 0 1,0 1 0,1-1-1,-1 0 1,0 1-1,1-1 1,-1 0 0,0 0-1,1 0 1,-1 1-1,1-1 1,-1 0 0,0 0-1,1 0 1,-1 0 0,1 0-1,-1 0 1,1 0-1,-1 0 1,0 0 0,1 0-1,-1 0 1,1 0-1,-1 0 1,1 0 0,19-12-6565,-6-8-500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20.547"/>
    </inkml:context>
    <inkml:brush xml:id="br0">
      <inkml:brushProperty name="width" value="0.025" units="cm"/>
      <inkml:brushProperty name="height" value="0.025" units="cm"/>
    </inkml:brush>
  </inkml:definitions>
  <inkml:trace contextRef="#ctx0" brushRef="#br0">32 88 14798,'0'0'4004,"-3"10"-6,-11 32-709,14-41-3192,-1 0 0,1 0-1,0 0 1,0 0 0,0 0 0,-1 0 0,1 0 0,0 0 0,0 0 0,0 1 0,1-1 0,-1 0 0,0 0 0,0 0-1,1 0 1,-1 0 0,0 0 0,1 0 0,-1 0 0,1 0 0,-1 0 0,1 0 0,0 0 0,-1-1 0,1 1 0,0 0-1,0 0 1,0 0 0,-1-1 0,1 1 0,0-1 0,0 1 0,0 0 0,0-1 0,0 0 0,0 1 0,0-1 0,0 0-1,0 1 1,0-1 0,0 0 0,1 0 0,-1 0 0,0 0 0,0 0 0,1 0 0,50-5 371,-41 3-401,0-2 0,-1 0 0,1 0 0,-1-1 0,0 0 0,0-1 0,14-10 0,-19 13-50,0-1-1,-1 0 1,1 0 0,-1 0 0,0 0 0,0-1 0,0 0 0,-1 1 0,1-1 0,-1-1 0,0 1 0,-1 0-1,0-1 1,1 1 0,1-13 0,-3 17-11,-1 0 0,0 0-1,0 0 1,0-1 0,0 1 0,0 0-1,0 0 1,-1 0 0,1 0 0,0-1-1,0 1 1,-1 0 0,1 0 0,-1 0-1,1 0 1,-1 0 0,0 0 0,1 0-1,-1 0 1,0 0 0,0 0 0,1 0-1,-1 1 1,0-1 0,0 0 0,-2-1-1,0 1 22,0 0-1,0 0 0,0 0 1,0 0-1,0 0 0,0 1 0,0 0 1,-1-1-1,1 1 0,-4 1 1,-2-1 30,0 1 1,0 1 0,0 0 0,0 0-1,0 1 1,-12 5 0,12-3-58,0 0 0,1 0 0,0 1 0,0 0 0,1 0 0,0 1 0,0 0 0,0 0 0,1 0 0,0 1 0,1 0 0,-1 1 0,1-1 0,1 1 0,0 0 0,0 0 0,1 0 0,0 0 0,1 1 0,-1-1 0,0 12 0,4-19-134,-1 1 0,1-1 0,-1 0 0,1 0 1,0 1-1,0-1 0,0 0 0,0 0 0,0 0 0,0 0 0,0 0 0,1 0 0,-1 0 1,1 0-1,0-1 0,-1 1 0,1-1 0,0 1 0,0-1 0,0 1 0,0-1 0,0 0 1,0 0-1,0 0 0,0 0 0,1-1 0,-1 1 0,0 0 0,1-1 0,-1 0 0,0 1 1,1-1-1,3 0 0,5 1-966,0-1 0,0 0 0,0-1 0,0 0 0,0 0 0,13-4 0,10-9-5930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20.987"/>
    </inkml:context>
    <inkml:brush xml:id="br0">
      <inkml:brushProperty name="width" value="0.025" units="cm"/>
      <inkml:brushProperty name="height" value="0.025" units="cm"/>
    </inkml:brush>
  </inkml:definitions>
  <inkml:trace contextRef="#ctx0" brushRef="#br0">131 1 15599,'0'0'10020,"-10"7"-8109,-5 5-1136,0 1 0,1 0 1,-19 24-1,28-31-659,0 0 1,1 0-1,0 1 1,0-1-1,0 1 0,1 0 1,0 0-1,0 0 1,1 0-1,0 1 1,0-1-1,1 1 0,0-1 1,0 10-1,1-16-113,0 0 0,0 0 0,0 0 1,1 0-1,-1 1 0,0-1 0,1 0 0,-1 0 0,0 0 0,1 0 0,-1 0 0,1-1 0,0 1 0,-1 0 0,1 0 0,0 0 0,-1 0 0,1 0 1,0-1-1,0 1 0,0 0 0,0-1 0,0 1 0,-1-1 0,3 1 0,0 0 0,0 0 0,0 0 0,0-1 0,0 1 0,0-1-1,0 0 1,0 0 0,0 0 0,4-1 0,1 0 5,-1 0 1,0-1-1,0 0 1,0 0-1,-1-1 1,1 0-1,9-5 0,-7 1-49,-1 0-1,0 0 1,0-1-1,-1 0 1,0-1-1,0 1 0,-1-1 1,0-1-1,-1 1 1,0-1-1,0 0 0,-1 0 1,0 0-1,-1-1 1,0 1-1,-1-1 1,0 0-1,0-18 0,-2 29 43,0 0-1,0 0 1,0-1-1,0 1 1,0 0-1,-1 0 1,1-1-1,0 1 1,0 0-1,0 0 1,-1 0-1,1 0 1,0-1-1,0 1 1,-1 0-1,1 0 1,0 0-1,0 0 1,-1 0-1,1-1 0,0 1 1,0 0-1,-1 0 1,1 0-1,0 0 1,-1 0-1,1 0 1,0 0-1,0 0 1,-1 0-1,1 0 1,0 0-1,-1 0 1,1 1-1,0-1 1,0 0-1,-1 0 1,1 0-1,0 0 1,0 0-1,-1 1 1,1-1-1,0 0 1,0 0-1,-1 0 0,1 0 1,0 1-1,0-1 1,0 1-1,-16 10 40,2 8 120,0 1-1,-17 33 0,26-43-107,1 0-1,-1 0 0,2 0 0,-1 0 1,1 1-1,1 0 0,0-1 1,0 13-1,3-22-51,0 0 0,0 0 0,0 0 0,0-1 0,0 1 0,0 0 0,0-1 0,1 1 0,-1-1 0,0 0 0,0 1 0,1-1 0,-1 0 0,0 0 0,1 1 0,-1-1 0,0 0 0,1 0 0,-1-1 0,0 1 0,1 0 0,1-1 0,34-4 0,-34 4-1872,7-2-9186</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21.702"/>
    </inkml:context>
    <inkml:brush xml:id="br0">
      <inkml:brushProperty name="width" value="0.025" units="cm"/>
      <inkml:brushProperty name="height" value="0.025" units="cm"/>
    </inkml:brush>
  </inkml:definitions>
  <inkml:trace contextRef="#ctx0" brushRef="#br0">179 78 14478,'0'0'2765,"4"-8"155,0-1-1865,8-19 661,-8 3 2474,-4 25-4102,0-1-1,0 1 1,0 0-1,0-1 1,-1 1-1,1-1 1,0 1-1,0 0 1,0-1-1,0 1 0,-1 0 1,1 0-1,0-1 1,0 1-1,-1 0 1,1-1-1,0 1 1,0 0-1,-1 0 1,1 0-1,0-1 1,-1 1-1,1 0 1,0 0-1,-1 0 0,1 0 1,0 0-1,-1-1 1,1 1-1,-1 0 1,1 0-1,0 0 1,-1 0-1,1 0 1,-1 0-1,-22 3 1023,-19 12-393,27-9-606,-49 27 271,59-30-367,1 0-1,0-1 1,0 1-1,0 1 1,0-1-1,1 1 1,-1-1-1,1 1 1,0 0-1,0 0 1,-3 7-1,5-11-23,1 1 0,0 0 1,0-1-1,0 1 0,0-1 0,0 1 1,0 0-1,0-1 0,0 1 0,0-1 0,0 1 1,0-1-1,0 1 0,0 0 0,1-1 1,-1 1-1,0-1 0,0 1 0,1-1 0,-1 1 1,0-1-1,1 1 0,-1-1 0,0 1 1,1-1-1,-1 1 0,1-1 0,-1 0 0,1 1 1,-1-1-1,1 0 0,-1 1 0,1-1 1,-1 0-1,1 0 0,-1 0 0,1 1 0,-1-1 1,1 0-1,0 0 0,-1 0 0,1 0 1,-1 0-1,1 0 0,0 0 0,-1 0 0,2 0 1,40 0-807,-29-1 514,29 0-505,45 1-457,-79 1 1161,-1-1 0,0 2 0,0-1-1,0 1 1,0 0 0,-1 0-1,1 1 1,0 0 0,9 6 0,-15-8 133,0 0 1,1-1 0,-1 1-1,0 0 1,0 0 0,0 0-1,0 0 1,0 1 0,0-1-1,-1 0 1,1 0 0,0 1-1,0-1 1,-1 0 0,1 1-1,-1-1 1,1 0 0,-1 1-1,0-1 1,0 1 0,1-1-1,-1 1 1,0-1 0,0 1-1,0-1 1,-1 0 0,1 1-1,0-1 1,-1 1 0,1-1-1,0 1 1,-1-1 0,0 0-1,1 1 1,-1-1 0,0 0-1,0 0 1,1 1 0,-1-1-1,0 0 1,0 0 0,0 0-1,0 0 1,-1 0 0,-1 1-1,-5 6 461,-2-1-1,1 1 0,-1-2 0,-12 7 1,3-1-390,-1-2 0,0 0 0,0-1 0,-1-1 1,0-1-1,-25 5 0,45-11-112,1-1 0,0 0 0,0 0 0,0 0 0,0 0 0,0 0 1,-1 0-1,1 0 0,0 0 0,0 0 0,0 0 0,0 0 0,-1 0 0,1 0 0,0 0 0,0 0 0,0 0 0,0 0 0,0 0 0,-1 0 1,1 0-1,0 0 0,0 0 0,0 0 0,0 0 0,0 0 0,-1-1 0,1 1 0,0 0 0,0 0 0,0 0 0,0 0 0,0 0 1,0 0-1,-1 0 0,1-1 0,0 1 0,0 0 0,0 0 0,0 0 0,0 0 0,0 0 0,0-1 0,0 1 0,0 0 0,0 0 1,0 0-1,0 0 0,0-1 0,0 1 0,0 0 0,6-11-1269,12-8-1949,8 4-3216,46-22 1,-32 19 42</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22.451"/>
    </inkml:context>
    <inkml:brush xml:id="br0">
      <inkml:brushProperty name="width" value="0.025" units="cm"/>
      <inkml:brushProperty name="height" value="0.025" units="cm"/>
    </inkml:brush>
  </inkml:definitions>
  <inkml:trace contextRef="#ctx0" brushRef="#br0">84 11 11659,'0'0'14691,"-9"3"-13500,4-1-1134,0 0 0,1 0 0,0 0 0,0 1 0,0 0 0,0-1 1,0 2-1,0-1 0,0 0 0,1 1 0,0-1 0,0 1 0,0 0 0,0 0 1,1 0-1,-1 0 0,1 1 0,0-1 0,0 1 0,1 0 0,-1-1 0,1 1 1,0 0-1,0 0 0,1-1 0,-1 1 0,1 0 0,0 0 0,1 5 0,-1-8-50,0 0 0,1-1 0,-1 1 0,1 0 0,-1 0 1,1 0-1,-1 0 0,1-1 0,0 1 0,0 0 0,0-1 0,0 1 0,0-1 0,0 1 0,0-1 0,1 1 0,-1-1 0,0 0 0,1 0 0,-1 0 0,1 0 0,-1 0 0,1 0 0,0 0 0,0 0 0,-1 0 0,1-1 0,0 1 0,0-1 0,0 1 0,-1-1 0,1 0 0,0 0 0,0 0 0,0 0 0,3 0 0,0 0 4,0-1-1,0 1 1,0-1-1,0 0 0,0 0 1,0 0-1,0-1 1,0 0-1,-1 0 0,1 0 1,-1 0-1,0-1 1,6-4-1,-4 2-18,0-1-1,-1 0 0,0 0 1,0-1-1,-1 0 1,1 0-1,-1 0 1,-1 0-1,0 0 1,0-1-1,0 0 1,-1 1-1,0-1 0,2-14 1,-4 22 8,-1 0-1,1 0 1,0 0-1,0 0 1,0 0 0,0 0-1,0 0 1,0 0 0,0 0-1,0 0 1,0 0 0,0 0-1,0 1 1,0-1-1,-1 0 1,1 0 0,0 0-1,0 0 1,0 0 0,0 0-1,0 0 1,0 0-1,0 0 1,0 0 0,0 0-1,0 0 1,-1-1 0,1 1-1,0 0 1,0 0 0,0 0-1,0 0 1,0 0-1,0 0 1,0 0 0,0 0-1,0 0 1,0 0 0,0 0-1,0 0 1,-1 0 0,1 0-1,0 0 1,0 0-1,0 0 1,0-1 0,0 1-1,0 0 1,0 0 0,0 0-1,0 0 1,0 0-1,0 0 1,0 0 0,0 0-1,0 0 1,0 0 0,0-1-1,0 1 1,0 0 0,0 0-1,0 0 1,0 0-1,0 0 1,0 0 0,0 0-1,0 0 1,0 0 0,-8 8-50,-8 13 40,11-11 113,-1 0 0,2 0 0,-1 1 0,2 0 1,-1 0-1,1 0 0,1 0 0,0 0 0,1 0 1,0 1-1,1 17 0,0-27-97,0-1 0,1 1 0,-1-1 0,1 0-1,-1 1 1,1-1 0,0 0 0,-1 1 0,1-1 0,0 0 0,0 0-1,0 1 1,0-1 0,0 0 0,0 0 0,0 0 0,0 0 0,1-1 0,-1 1-1,0 0 1,0 0 0,2 0 0,2 1-13,0-1 0,0 1 1,0-1-1,0 0 0,0 0 0,8 0 0,3-1-175,-1-1 0,0 0 0,24-5 0,-25 3 197,-1 0 0,1-1-1,-1 0 1,0-1 0,0 0 0,0-1-1,16-11 1,-27 12 195,-1 0 1,1 0-1,-1 1 0,-1-1 1,1 0-1,-1 0 0,0 0 1,0 0-1,0 0 0,-2-9 1,1-1 80,1 4-291,-1 0 0,0 1 0,0-1 0,-1 1 0,-1-1 0,0 1 0,-6-15 0,9 24 0,0 1 0,1 0 0,-1 0 0,0-1 0,0 1 0,0 0 0,1-1 0,-1 1 0,0 0 0,0 0 0,0-1 0,1 1 0,-1 0 0,0 0 0,1 0 0,-1-1 0,0 1 0,1 0 0,-1 0 0,0 0 0,0 0 0,1 0 0,-1 0 0,1 0 0,-1 0 0,0-1 0,1 1 0,-1 0 0,0 0 0,1 1 0,-1-1 0,0 0 0,1 0 0,-1 0 0,0 0 0,1 0 0,-1 0 0,0 0 0,1 0 0,-1 1 0,1-1 0,15 4 0,26 7 0,0-2 0,0-2 0,1-2 0,0-1 0,46-3 0,-51-10 0,-37 8 0,0 1 0,0 0 0,0 0 0,0-1 0,0 1 0,0 0 0,0-1 0,0 1 0,-1-1 0,1 1 0,0-1 0,0 1 0,-1-1 0,1 0 0,0 1 0,-1-1 0,1 0 0,0 0 0,-1 1 0,1-1 0,-1 0 0,0 0 0,1 0 0,-1 0 0,0 0 0,1 1 0,-1-1 0,0 0 0,0 0 0,0 0 0,0 0 0,1 0 0,-2 0 0,1 0 0,0 0 0,0 0 0,0 0 0,0-1 0,-2 1 0,0 0 0,1 0 0,-1 0 0,0 0 0,1 1 0,-1-1 0,0 0 0,0 1 0,1-1 0,-1 1 0,0-1 0,0 1 0,0 0 0,0 0 0,0 0 0,0 0 0,0 0 0,-2 1 0,-37 4 0,31-1 0,1-1 0,0 1 0,1 0 0,-1 0 0,1 1 0,0 1 0,0-1 0,0 1 0,-8 9 0,11-10 0,1-1 0,0 1 0,0-1 0,0 1 0,1 0 0,-1 1 0,1-1 0,1 0 0,-1 1 0,1 0 0,0-1 0,0 1 0,0 0 0,1 0 0,-1 11 0,2-15-27,0-1 0,0 1-1,1 0 1,-1-1 0,1 1 0,-1-1 0,1 1-1,-1-1 1,1 1 0,0-1 0,0 1 0,0-1-1,0 0 1,0 1 0,0-1 0,0 0 0,0 0-1,0 0 1,1 0 0,-1 0 0,0 0 0,1 0-1,-1 0 1,0-1 0,1 1 0,0 0 0,-1-1-1,1 1 1,-1-1 0,1 0 0,3 1 0,6 1-560,1-1 1,0-1-1,17 0 1,-12-1-426,-7 1-610,0 0 0,0-1 0,0-1 0,0 1-1,0-2 1,15-5 0,19-10-5601</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22.791"/>
    </inkml:context>
    <inkml:brush xml:id="br0">
      <inkml:brushProperty name="width" value="0.025" units="cm"/>
      <inkml:brushProperty name="height" value="0.025" units="cm"/>
    </inkml:brush>
  </inkml:definitions>
  <inkml:trace contextRef="#ctx0" brushRef="#br0">179 90 19955,'0'0'4073,"-10"1"-523,1 2-3247,0-1 1,0 2-1,0-1 0,1 1 1,-1 0-1,1 1 1,0 0-1,0 0 0,1 1 1,-1 0-1,1 1 0,0-1 1,1 1-1,0 0 0,0 1 1,-5 8-1,6-9-299,1-1 0,0 1 0,1 0 0,-1 0 0,1 0 0,1 1 0,-1-1 0,1 1 0,-1 11 0,2-17-4,1 0 0,0 0-1,0 0 1,1 0 0,-1 0 0,0 0 0,0 0-1,1 0 1,0 0 0,-1 0 0,1 0 0,0 0-1,0-1 1,0 1 0,0 0 0,0 0 0,0-1-1,0 1 1,1-1 0,-1 1 0,1-1 0,-1 1-1,1-1 1,-1 0 0,1 0 0,0 0 0,0 0-1,0 0 1,-1 0 0,1 0 0,0-1 0,0 1-1,0-1 1,0 1 0,0-1 0,0 0 0,0 0-1,0 0 1,3 0 0,6 0 0,0-1 0,0 0 0,0-1 0,-1 0 0,1 0 0,-1-1 0,0-1 0,0 0 0,0 0 0,0-1 0,0 0 0,-1-1 0,0 0 0,0 0 0,-1-1 0,0 0 0,0-1 0,11-13 0,6-9 0,-1-1 0,-2-1 0,35-63 0,-39 54 0,-50 81 0,23-25-67,0 0 1,1 0-1,1 1 1,1 0-1,0 0 1,-6 33-1,10-45-52,1 1 1,1 0-1,-1 0 0,1 0 0,0-1 0,0 1 0,0 0 1,1 0-1,-1 0 0,1-1 0,0 1 0,1 0 1,-1-1-1,1 1 0,0-1 0,0 1 0,0-1 0,1 0 1,0 0-1,-1 0 0,1 0 0,1-1 0,-1 1 0,0-1 1,1 0-1,0 0 0,0 0 0,0 0 0,4 2 1,12 3-8248</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24.409"/>
    </inkml:context>
    <inkml:brush xml:id="br0">
      <inkml:brushProperty name="width" value="0.025" units="cm"/>
      <inkml:brushProperty name="height" value="0.025" units="cm"/>
    </inkml:brush>
  </inkml:definitions>
  <inkml:trace contextRef="#ctx0" brushRef="#br0">4 41 5990,'0'0'14098,"6"-8"-11829,18-24 262,-21 31 947,-2 9-2622,-2 10-562,-15 40 726,12-47-984,0 0 0,1 1 1,0-1-1,1 1 1,0 0-1,1 0 0,0-1 1,1 1-1,0 0 1,2 14-1,-1-25-35,0 0-1,0 1 1,0-1 0,0 0 0,0 0 0,0 1-1,0-1 1,0 0 0,1 0 0,-1 0-1,0-1 1,1 1 0,-1 0 0,1 0-1,-1-1 1,1 1 0,-1-1 0,1 1-1,-1-1 1,1 0 0,-1 1 0,1-1-1,0 0 1,-1 0 0,1 0 0,-1 0 0,1 0-1,0-1 1,-1 1 0,1-1 0,1 0-1,5 0-6,0-1 0,0 0 1,0 0-1,14-7 0,-6-1-142,0 0 0,-1-2 1,-1 0-1,0 0 0,-1-1 0,0-1 1,15-20-1,28-29 379,-56 94 431,-10 7-355,7-32-257,1 1 0,0-1-1,1 1 1,-1 0 0,1-1 0,1 1-1,-1 13 1,2-19-42,-1-1 0,1 1 0,-1-1 0,1 1-1,-1-1 1,1 1 0,0-1 0,-1 1 0,1-1 0,-1 0 0,1 0 0,0 1-1,-1-1 1,1 0 0,0 0 0,-1 0 0,1 1 0,0-1 0,0 0 0,-1 0 0,1 0-1,0 0 1,-1 0 0,1-1 0,0 1 0,-1 0 0,1 0 0,0 0 0,0-1 0,24-5 139,-7-2-135,-1-2-1,30-20 1,-36 22-70,-1 0 0,1 1 0,1 0 0,-1 1 0,1 1 0,0-1 1,1 2-1,-1 0 0,20-4 0,-31 8 64,0 0 1,1 0 0,-1 0-1,0 0 1,0 0 0,0 0-1,1 0 1,-1 0 0,0 1-1,0-1 1,0 0 0,0 1-1,0-1 1,0 1 0,0-1-1,0 1 1,0 0 0,0-1-1,0 1 1,0 0-1,0 0 1,0 0 0,0 0-1,1 2 1,-1-1 37,0 1 1,1 0-1,-1 0 1,0 0-1,-1 0 0,1 1 1,0-1-1,-1 0 1,0 5-1,0 11 254,-1-1 0,-7 33 0,5-33-222,3 2-479,6-15-766,-5-6 969,0 0-1,0 0 1,0 0 0,0 0-1,0 0 1,0 0 0,0 0-1,0 0 1,-1 0 0,1 0-1,0 0 1,-1-1 0,1 1 0,-1 0-1,0-1 1,1 1 0,-1 0-1,0-1 1,0 1 0,1 0-1,-1-2 1,0-20-8742,0-6-8904</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24.784"/>
    </inkml:context>
    <inkml:brush xml:id="br0">
      <inkml:brushProperty name="width" value="0.025" units="cm"/>
      <inkml:brushProperty name="height" value="0.025" units="cm"/>
    </inkml:brush>
  </inkml:definitions>
  <inkml:trace contextRef="#ctx0" brushRef="#br0">1 1 22806,'0'0'9705</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25.117"/>
    </inkml:context>
    <inkml:brush xml:id="br0">
      <inkml:brushProperty name="width" value="0.025" units="cm"/>
      <inkml:brushProperty name="height" value="0.025" units="cm"/>
    </inkml:brush>
  </inkml:definitions>
  <inkml:trace contextRef="#ctx0" brushRef="#br0">81 1 15791,'0'0'12652,"-15"83"-11563,2-31-416,-4 8-225,2 2-96,3 0-159,5-5-129,5-4-96,2-3-1442,0-14-2722,7-10-3011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46.013"/>
    </inkml:context>
    <inkml:brush xml:id="br0">
      <inkml:brushProperty name="width" value="0.025" units="cm"/>
      <inkml:brushProperty name="height" value="0.025" units="cm"/>
    </inkml:brush>
  </inkml:definitions>
  <inkml:trace contextRef="#ctx0" brushRef="#br0">72 317 13965,'-6'9'2467,"2"-2"-2091,-41 69 2991,43-71-3042,-1 0 0,1 0 0,0 0-1,0 0 1,1 0 0,-1 0 0,1 1 0,1-1 0,-1 1-1,1-1 1,0 0 0,0 1 0,0-1 0,3 11 0,-3-15-313,1 0 1,0 0-1,0 0 1,-1 0-1,1-1 1,0 1-1,0 0 1,0-1-1,0 1 1,0-1 0,0 1-1,0-1 1,0 1-1,0-1 1,0 0-1,1 1 1,-1-1-1,0 0 1,0 0-1,0 0 1,0 0-1,0 0 1,1 0-1,-1 0 1,1-1 0,31-5 136,-24 2-199,-1 0 1,-1 0-1,1-1 0,-1 0 1,0-1-1,0 0 0,0 0 1,-1 0-1,0-1 0,0 1 1,0-2-1,-1 1 0,7-14 1,17-45-2253,-12-1-5757,-20 99 6577,2-18 2467,1 0-1,0-1 1,1 1-1,0 0 1,6 23 0,-6-35-855,1 1 1,0-1 0,-1 0 0,1 0 0,0 0-1,0 0 1,0 0 0,0 0 0,0-1-1,1 1 1,-1-1 0,0 1 0,1-1 0,-1 0-1,1 0 1,-1 0 0,1 0 0,0 0 0,-1-1-1,1 1 1,0-1 0,0 0 0,-1 0 0,1 0-1,0 0 1,0 0 0,3-1 0,4 0 107,0 0 0,0-1 0,0-1-1,0 1 1,0-1 0,10-6 0,4-2-225,-1-2-1,0-1 0,-1-1 1,-1-1-1,0-1 0,-1 0 0,25-29 1,-35 34-18,-1 0 1,0 0 0,0 0-1,-1-1 1,-1-1-1,0 1 1,-1-1-1,-1 0 1,0 0-1,-1-1 1,0 0 0,-1 0-1,-1 0 1,1-20-1,-3 33-23,0 0-1,0-1 1,0 1-1,-1 0 1,1 0-1,0-1 0,-1 1 1,0 0-1,1 0 1,-1 0-1,0 0 1,0 0-1,-1 0 1,1 0-1,0 0 1,0 0-1,-1 0 1,-1-1-1,2 2 41,-1 0 1,1 0-1,-1 1 1,1-1-1,-1 1 1,1-1-1,-1 1 1,1 0-1,-1-1 0,1 1 1,-1 0-1,1 0 1,-1 0-1,0 0 1,1 0-1,-1 0 0,1 1 1,-1-1-1,1 0 1,-1 1-1,1-1 1,-1 1-1,1 0 1,0 0-1,-1-1 0,1 1 1,0 0-1,-3 2 1,-4 3 113,1 1 0,-1 0-1,1 1 1,1 0 0,-1 0 0,1 0 0,-9 17 0,-29 70 1493,40-84-1440,0 0 1,0 1-1,1-1 0,1 1 0,0 0 0,0-1 0,2 1 1,-1 0-1,1 0 0,1 0 0,2 13 0,-2-20-303,0 0-1,1-1 1,0 1 0,0-1-1,0 1 1,0-1-1,0 0 1,1 1 0,0-1-1,0-1 1,0 1-1,5 4 1,-3-4-398,-1-1 1,1 0 0,0 0-1,0 0 1,0 0-1,1-1 1,-1 0-1,1 0 1,-1-1 0,1 1-1,0-1 1,7 0-1,32 1-9775</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25.924"/>
    </inkml:context>
    <inkml:brush xml:id="br0">
      <inkml:brushProperty name="width" value="0.025" units="cm"/>
      <inkml:brushProperty name="height" value="0.025" units="cm"/>
    </inkml:brush>
  </inkml:definitions>
  <inkml:trace contextRef="#ctx0" brushRef="#br0">329 159 11211,'2'-8'4548,"-1"2"-4150,4-31 3117,-6 35-3347,1 1 0,0 0 1,0-1-1,-1 1 0,1 0 1,0-1-1,-1 1 0,0 0 1,1 0-1,-1-1 0,0 1 1,1 0-1,-1 0 0,0 0 1,0 0-1,0 0 1,0 0-1,0 0 0,0 0 1,0 0-1,0 1 0,0-1 1,-1 0-1,1 1 0,0-1 1,0 1-1,-1-1 0,1 1 1,-2-1-1,-6 0 64,1 1-1,-1-1 1,1 2-1,-1-1 1,1 1-1,0 0 1,-1 1 0,1 0-1,0 0 1,0 1-1,0 0 1,0 0-1,1 1 1,-1 0 0,1 0-1,0 1 1,0 0-1,0 0 1,-9 11-1,-1 0-185,2 0-1,0 2 0,0 0 1,2 0-1,0 1 0,-10 24 1,16-30-44,1 0 0,1 1 0,-5 18 0,9-28-5,0-1 0,1 1 0,-1-1 0,1 1 0,0 0 0,0-1 0,0 1 1,2 5-1,-2-8 2,0 0 1,1 1-1,-1-1 0,1 0 1,-1 0-1,1 0 1,-1 0-1,1 0 0,0 0 1,0 0-1,0 0 1,-1 0-1,1 0 1,0 0-1,0 0 0,0 0 1,0-1-1,1 1 1,-1 0-1,0-1 0,0 1 1,0-1-1,2 1 1,5 0 9,0 0 1,0 0-1,0-1 1,0 0 0,0 0-1,0-1 1,-1 0-1,1 0 1,0-1 0,0 0-1,-1-1 1,1 1-1,-1-2 1,0 1 0,13-9-1,1-1 32,-1-1-1,0-1 0,33-33 1,-37 32 15,-1-1 1,-1 0 0,-1 0-1,0-2 1,-1 0 0,-1 0-1,0-1 1,-2 0 0,-1-1-1,0 0 1,-1 0 0,6-36-1,-13 56-38,0 1 0,0-1-1,0 1 1,1-1-1,-1 1 1,0-1-1,0 1 1,0-1 0,0 1-1,0-1 1,0 1-1,0-1 1,0 1 0,0-1-1,0 1 1,0-1-1,0 1 1,0 0-1,-1-1 1,1 1 0,0-1-1,0 1 1,0-1-1,-1 1 1,1-1 0,0 1-1,-1 0 1,1-1-1,0 1 1,-1-1-1,-10 10 77,-11 23-87,9-6 46,1 0 0,1 1 0,2 1 0,0 0 0,2 0-1,1 1 1,1 0 0,2 0 0,0 47 0,3-74-46,0 1 0,0-1 1,0 1-1,0-1 0,1 1 1,-1-1-1,1 1 0,0-1 0,0 1 1,0-1-1,0 0 0,0 0 1,0 1-1,1-1 0,-1 0 0,1 0 1,0 0-1,-1 0 0,1-1 1,0 1-1,0 0 0,0-1 0,0 1 1,0-1-1,1 0 0,-1 1 1,0-1-1,1 0 0,-1-1 0,0 1 1,1 0-1,-1-1 0,1 1 1,0-1-1,-1 0 0,1 0 0,-1 0 1,1 0-1,-1 0 0,1-1 0,-1 1 1,3-1-1,5-1 19,-1 0 1,0-1-1,0 0 1,0-1-1,0 0 0,-1 0 1,1-1-1,-1 0 0,0 0 1,9-8-1,-4 1-15,-1-1-1,0 0 1,-1 0 0,0-1-1,-2 0 1,1-1 0,-2 0-1,0-1 1,0 1 0,-2-2-1,9-30 1,-32 96-362,-11 38 440,26-79-126,0-1 0,1 1-1,0-1 1,0 1 0,1-1-1,0 1 1,1 0 0,-1-1-1,4 14 1,-3-19-269,0 0 0,0-1 0,1 1 0,-1 0 0,0-1 0,1 1-1,-1-1 1,1 1 0,-1-1 0,1 0 0,0 0 0,-1 0 0,1 0 0,0 0 0,0 0 0,0 0 0,0 0 0,0-1 0,0 1 0,0-1 0,0 0-1,0 1 1,0-1 0,0 0 0,0 0 0,0 0 0,0-1 0,0 1 0,3-1 0,24-2-6266</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27.095"/>
    </inkml:context>
    <inkml:brush xml:id="br0">
      <inkml:brushProperty name="width" value="0.025" units="cm"/>
      <inkml:brushProperty name="height" value="0.025" units="cm"/>
    </inkml:brush>
  </inkml:definitions>
  <inkml:trace contextRef="#ctx0" brushRef="#br0">193 21 18097,'0'0'4954,"-11"5"-2648,9-4-2218,-4 1 76,1 0 0,0 0 0,0 1 0,1 0 1,-1 0-1,0 0 0,1 0 0,0 1 0,0 0 0,0 0 0,0 0 0,1 0 0,-1 1 0,1-1 1,0 1-1,-2 5 0,-17 41 339,3 1 1,3 0-1,1 2 1,3 0 0,3 0-1,1 1 1,3 0-1,5 108 1,0-159-504,0 1 0,0-1 0,0 0 0,1 1 0,0-1 0,0 1 0,0-1 0,0 0 0,1 0 0,2 5 0,1-52 0,0-54-119,12-100-489,-14 177 551,2 0 1,0 0-1,0 0 1,2 1-1,1 0 0,0 1 1,16-26-1,-15 33-8,0 0 0,1 1 0,0 1-1,0-1 1,1 1 0,1 1 0,22-13 0,-24 16-11,0-1 1,-1 1 0,1-2-1,-1 0 1,-1 0 0,0 0 0,0-1-1,0 0 1,-1-1 0,0 1 0,0-2-1,6-11 1,-9 5 300,-9 12 163,4 5-367,-1 0 0,0 1 0,0-1 0,1 0 0,-1 1 0,1-1 0,-1 1 0,1 0 0,0-1 0,0 1 0,-1 0 0,0 2 0,-18 36 163,2 1 1,1 0-1,3 2 0,-17 78 0,17-48 107,4 1 0,0 81 0,8-121-291,1-15 0,1 0 0,0 0 0,4 31 0,1-42 0,-2-16 0,0-17 0,-20-211-2262,10 162 1775,6 73 474,1-1-1,-1 1 1,1 0 0,0-1 0,-1 1 0,1 0-1,0-1 1,0 1 0,0 0 0,0-1 0,0 1-1,0 0 1,1-1 0,-1 1 0,0 0 0,1 0-1,-1-1 1,1 1 0,-1 0 0,1 0 0,0 0-1,-1-1 1,1 1 0,0 0 0,0 0 0,0 0-1,0 0 1,0 0 0,0 1 0,1-2 0,2 1-23,0 1 1,-1 1 0,1-1 0,0 0 0,-1 1 0,1 0 0,-1-1-1,1 1 1,5 3 0,2-1-85,13 5-629,1-2 0,0-1 0,0 0 0,1-2 0,-1-1 1,41-3-1,-61 1 864,0-1 1,0 0-1,0 0 1,-1-1-1,1 1 1,0-1 0,-1 0-1,1 0 1,-1-1-1,0 0 1,0 1-1,0-1 1,0 0 0,0-1-1,-1 1 1,0-1-1,1 0 1,-1 0-1,4-6 1,-3 3 119,-1 0-1,1 0 0,-1 0 1,0 0-1,-1-1 1,1 0-1,-2 1 1,1-1-1,-1 0 1,0 0-1,0-10 0,-1 17-206,0-1-1,0 1 1,0 0-1,-1 0 1,1 0-1,0 0 1,0 0-1,-1 0 1,1 0-1,0 0 1,-1 0-1,1 0 1,-1 0-1,0 0 1,1 0-1,-1 0 1,0 1-1,1-1 1,-1 0-1,0 0 1,0 0-1,0 1 1,1-1-1,-1 1 1,0-1-1,0 1 1,-2-1-1,0 0 25,1 0-1,-1 1 1,0-1-1,0 1 1,0 0-1,0 0 1,0 0-1,-1 0 1,2 0-1,-5 2 1,-1 0 40,0 0 0,0 0 0,0 1 0,0 0 0,0 1 0,-13 8 0,11-4-19,0 0 0,1 1 1,-12 14-1,17-19-33,2-1 0,-1 1 1,0 0-1,1 0 0,-1 1 1,1-1-1,1 0 0,-1 1 1,0-1-1,1 1 0,0 0 0,-1 7 1,2-11-35,0 0 0,0 0 0,1 0 0,-1 0 0,0 0 0,0 0 0,1-1 0,-1 1 0,0 0 0,1 0 0,-1 0 0,1-1 1,-1 1-1,1 0 0,-1 0 0,1-1 0,-1 1 0,1-1 0,0 1 0,-1 0 0,1-1 0,0 1 0,0-1 0,0 1 0,-1-1 0,1 0 0,0 1 0,0-1 0,0 0 0,0 0 1,-1 0-1,1 1 0,2-1 0,37 0 116,-26 0-77,14-2-77,0 0-1,35-9 0,-41 6-16,-1 1-1,0 1 1,1 2-1,-1 0 1,28 2-1,-47-1 64,0 0-1,0 1 1,0-1-1,0 1 1,0 0-1,0-1 0,0 1 1,0 0-1,0 0 1,0 0-1,0 1 1,-1-1-1,1 0 0,-1 0 1,1 1-1,-1-1 1,1 1-1,-1 0 0,0-1 1,1 1-1,-1 0 1,0 0-1,0 0 1,-1 0-1,1 0 0,0 0 1,0 3-1,1 5 94,-1 0 0,0 0 0,0 0 0,-3 17 0,2-6-46,18-86-61,-15 37 0,0 0 0,-3-37 0,0 34 0,4-44 0,-3 74-32,-1-1 1,1 1-1,0 0 0,-1 0 1,1 0-1,0 0 0,0 0 1,0 0-1,0 0 0,0 0 1,0 0-1,0 1 0,0-1 1,0 0-1,0 1 0,0-1 1,0 1-1,0-1 0,1 1 1,-1-1-1,0 1 0,0 0 1,1-1-1,-1 1 0,0 0 1,1 0-1,-1 0 0,2 0 1,46 2-2322,-37-1 1348,48 2-9805,-31-3 656</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27.455"/>
    </inkml:context>
    <inkml:brush xml:id="br0">
      <inkml:brushProperty name="width" value="0.025" units="cm"/>
      <inkml:brushProperty name="height" value="0.025" units="cm"/>
    </inkml:brush>
  </inkml:definitions>
  <inkml:trace contextRef="#ctx0" brushRef="#br0">5 20 16624,'-3'-3'3843,"2"0"-2818,1 1-256,0-1-3011,4-5-3908</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28.220"/>
    </inkml:context>
    <inkml:brush xml:id="br0">
      <inkml:brushProperty name="width" value="0.025" units="cm"/>
      <inkml:brushProperty name="height" value="0.025" units="cm"/>
    </inkml:brush>
  </inkml:definitions>
  <inkml:trace contextRef="#ctx0" brushRef="#br0">1 186 7783,'0'0'9903,"12"5"-7709,-7-1-1961,1-1 1,0-1-1,0 1 0,-1-1 0,1 0 0,1-1 0,-1 1 1,0-1-1,0 0 0,0-1 0,1 1 0,-1-1 0,0-1 1,1 1-1,-1-1 0,0 0 0,0 0 0,0-1 1,0 0-1,0 0 0,0 0 0,0-1 0,0 0 0,7-5 1,-2 0-30,-1-1 0,-1 0 0,1 0 0,-1-1 1,10-15-1,-17 22-123,1 0 0,-1 0 0,0 0 0,0-1 0,0 1 1,-1-1-1,1 1 0,-1-1 0,0 0 0,0 0 0,0 0 0,0 1 0,-1-1 1,1 0-1,-1 0 0,0 0 0,-1 0 0,1 0 0,0 0 0,-1 0 0,0 0 0,-2-5 1,1 7-56,1 0 0,-1 0 0,0 0 0,-1 0 0,1 0 1,0 0-1,0 1 0,-1-1 0,1 1 0,-1-1 1,1 1-1,-1 0 0,0 0 0,0 0 0,1 1 0,-1-1 1,0 1-1,0-1 0,0 1 0,1 0 0,-1 0 1,0 0-1,-3 1 0,0-1-37,0 0 1,0 1-1,0 0 1,1 0-1,-1 0 1,0 1-1,1 0 1,-1 0-1,1 1 1,-7 3-1,4 0 12,1 1 0,0 0 0,0 0 0,1 0 0,0 1 0,0 0 0,1 0 0,0 0 0,0 1 0,1 0 0,0 0 0,1 0 0,-1 0 0,2 0 0,0 1 0,0 0 0,0-1 0,1 1 0,1 0 0,1 18 0,-1-26 0,0 0-1,0-1 0,1 1 0,-1 0 0,1-1 0,-1 1 0,1-1 0,0 1 0,0-1 0,0 1 0,0-1 0,0 1 1,0-1-1,0 0 0,0 0 0,0 1 0,0-1 0,1 0 0,-1 0 0,0 0 0,1 0 0,-1 0 0,3 0 1,0 0 6,0 1 0,0-1-1,0 0 1,0-1 0,0 1 0,0-1 0,1 0 0,-1 0 0,5 0 0,3-2 28,-1 0 0,1 0 0,-1-1-1,0-1 1,0 0 0,12-5-1,15-14 41,-2-2 0,0-1 0,42-40-1,-77 66-76,-1-1 0,0 1 0,1-1 0,-1 1 1,1-1-1,-1 1 0,1-1 0,0 1 0,-1-1 0,1 1 0,-1-1 0,1 1 0,0 0 0,-1 0 0,1-1 0,0 1 0,-1 0 0,1 0 0,0 0 0,0 0 0,-1-1 0,1 1 0,0 0 0,-1 1 0,1-1 0,1 0 0,1 17 90,-17 41 212,10-44-240,3-9-40,-1 0 0,1 0 0,1 0 0,-1 0 0,1 0 0,0 0 0,0 0 0,1 7 0,0-11-5,-1 1 0,1-1 0,0 0 0,0 0 0,-1 1 0,1-1 0,0 0 0,0 0 0,0 0 0,0 0 0,0 0 0,0 0 0,0 0 1,1 0-1,-1 0 0,0-1 0,0 1 0,1 0 0,-1-1 0,1 1 0,-1-1 0,0 1 0,1-1 0,-1 0 0,1 0 0,-1 0 0,1 0 0,-1 0 0,1 0 0,2 0 0,6-1 31,0-1-1,1 0 1,-1 0-1,0-1 1,0 0 0,-1-1-1,1 0 1,-1-1-1,0 0 1,10-6-1,-10 5-130,0 1 0,0 0-1,0 0 1,1 1 0,-1 0-1,1 1 1,0 0 0,0 1-1,14-2 1,-23 4-45,1 0 0,-1 0 0,0 0 0,1 0 0,-1 0 0,0 1 0,0-1 0,1 1 0,-1-1 0,0 1 0,0-1 0,0 1 0,0 0 0,0-1 0,1 1 0,-1 0 0,-1 0 0,1 0 0,0 0 0,0 0 0,0 0 0,0 0 0,-1 0 0,1 0 0,0 0 0,-1 0 0,1 0 0,-1 1 0,1-1 0,-1 0 0,0 0 0,0 1 0,1-1 0,-1 0 0,0 2 0,6 15-4527,-6-17 4229,1-1 1,-1 1 0,0-1 0,1 1-1,-1-1 1,1 1 0,-1-1-1,1 1 1,0-1 0,-1 1 0,1-1-1,-1 0 1,1 1 0,0-1-1,-1 0 1,1 1 0,0-1 0,-1 0-1,1 0 1,0 0 0,0 0-1,0 0 1,8 1-6881</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28.607"/>
    </inkml:context>
    <inkml:brush xml:id="br0">
      <inkml:brushProperty name="width" value="0.025" units="cm"/>
      <inkml:brushProperty name="height" value="0.025" units="cm"/>
    </inkml:brush>
  </inkml:definitions>
  <inkml:trace contextRef="#ctx0" brushRef="#br0">233 98 8616,'4'-14'5387,"23"-70"533,-45 145-1073,5-17-3873,1 0 0,2 1 1,-6 70-1,14-92-998,2 0 0,0 1 0,2-1 0,0 1 0,2-1 0,0 0 0,1 0 0,2-1 0,0 1 0,2-2 0,0 1 0,1-1 0,16 24 0,-35-82-3190,-10 1 2821,-2 0-1,-45-58 1,-64-57 4990,111 130-3321,18 19-1233,0 1 0,-1 0 0,1-1 0,0 1 1,0 0-1,0-1 0,0 1 0,0-1 0,1 0 1,-1 1-1,0-1 0,1 0 0,-1 1 0,1-3 1,0 4-17,0-1 0,0 1 0,0-1 1,0 1-1,1-1 0,-1 1 0,0-1 0,0 1 1,1-1-1,-1 1 0,0-1 0,1 1 0,-1-1 1,0 1-1,1-1 0,-1 1 0,1 0 0,-1-1 1,0 1-1,1 0 0,-1 0 0,1-1 0,-1 1 1,1 0-1,-1 0 0,1 0 0,-1-1 0,2 1 1,6-1 236,0 0 1,0 1 0,0 0-1,16 2 1,-1-1-68,109 3-3077,17-1-7501,-95-4-7684</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29.713"/>
    </inkml:context>
    <inkml:brush xml:id="br0">
      <inkml:brushProperty name="width" value="0.025" units="cm"/>
      <inkml:brushProperty name="height" value="0.025" units="cm"/>
    </inkml:brush>
  </inkml:definitions>
  <inkml:trace contextRef="#ctx0" brushRef="#br0">68 8 19378,'0'0'6182,"-5"9"-4185,-5 12-1761,0 1 1,2 0 0,0 0-1,1 1 1,2 0 0,0 0-1,1 0 1,0 44 0,3-66-238,1 1 0,0 0 1,-1 0-1,1-1 0,0 1 1,1 0-1,-1 0 0,0 0 1,0-1-1,1 1 0,-1 0 1,1-1-1,-1 1 0,1 0 1,0-1-1,0 1 0,0-1 0,0 1 1,0-1-1,0 1 0,0-1 1,0 0-1,0 1 0,1-1 1,-1 0-1,0 0 0,1 0 1,-1 0-1,1 0 0,0 0 1,-1-1-1,1 1 0,0 0 1,-1-1-1,1 1 0,0-1 1,-1 0-1,1 1 0,0-1 0,0 0 1,0 0-1,-1 0 0,1-1 1,3 1-1,1-2 30,0 1 1,1-1-1,-1-1 0,-1 1 0,1-1 1,0 0-1,-1 0 0,1 0 0,-1-1 1,0 0-1,8-8 0,3-6 96,-1 0 0,-1-1 1,-1-1-1,0 0 0,-2-1 0,0 0 1,-2-1-1,0 0 0,-1-1 0,8-43 0,-19 79-112,0-1-1,-1 0 1,-9 20-1,9-25 2,0-1 0,1 1 0,0 1-1,1-1 1,-1 0 0,1 1 0,1-1-1,-1 1 1,1-1 0,1 1 0,-1 0-1,1-1 1,1 1 0,1 10 0,-1-17-8,-1 0 1,1 0-1,0 0 1,0 0-1,0-1 1,0 1-1,0 0 0,-1-1 1,1 1-1,0 0 1,1-1-1,-1 1 1,0-1-1,0 1 1,0-1-1,0 0 1,0 0-1,0 1 1,0-1-1,1 0 1,-1 0-1,0 0 1,0 0-1,0 0 1,1 0-1,1-1 1,33-6 197,-19 0-170,0-1 1,-1 0 0,0-1-1,0-1 1,22-18 0,42-26 24,-79 54-59,-1 0 1,1-1 0,-1 1-1,1 0 1,-1 0 0,1-1 0,-1 1-1,1 0 1,-1 0 0,1 0 0,-1 0-1,1-1 1,-1 1 0,1 0-1,-1 0 1,1 0 0,-1 0 0,1 0-1,0 0 1,-1 0 0,1 1 0,-1-1-1,1 0 1,-1 0 0,1 0-1,-1 0 1,1 1 0,-1-1 0,1 0-1,-1 1 1,1-1 0,-1 0 0,0 1-1,1-1 1,-1 0 0,1 1-1,3 25 64,-14 39 70,8-56-118,1-7-12,1-1 0,-1 0 0,1 0 0,0 0 0,-1 1 1,1-1-1,0 0 0,0 1 0,-1-1 0,1 0 0,0 1 0,0-1 0,1 0 1,-1 1-1,0-1 0,0 0 0,1 0 0,-1 1 0,1-1 0,-1 0 0,1 0 1,-1 0-1,1 1 0,0-1 0,-1 0 0,1 0 0,0 0 0,0 0 1,0 0-1,0 0 0,1 0 0,0-1 2,1 0-1,-1 0 1,0 0 0,1-1-1,-1 1 1,0-1 0,0 1-1,0-1 1,0 0 0,0 0-1,0 0 1,0 0 0,0 0 0,0-1-1,0 1 1,0 0 0,-1-1-1,3-2 1,30-31-6,-29 27 0,1 1 0,0 0 0,1 1 0,-1-1 0,1 1 0,1 1 0,-1-1 0,1 1 0,11-5 0,-18 10-30,-1 0-1,1 0 1,0 0-1,0 0 1,-1 1-1,1-1 1,0 0-1,0 0 1,-1 1-1,1-1 1,0 1-1,-1-1 1,1 0 0,0 1-1,-1-1 1,1 1-1,-1 0 1,1-1-1,-1 1 1,1-1-1,-1 1 1,1 0-1,-1-1 1,0 1-1,1 0 1,-1 0-1,0-1 1,0 1 0,0 0-1,1 0 1,-1-1-1,0 1 1,0 0-1,0 0 1,0-1-1,0 1 1,0 0-1,0 0 1,-1 1-1,1 46-2695,-1-36 1530,2 12-7783</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30.665"/>
    </inkml:context>
    <inkml:brush xml:id="br0">
      <inkml:brushProperty name="width" value="0.025" units="cm"/>
      <inkml:brushProperty name="height" value="0.025" units="cm"/>
    </inkml:brush>
  </inkml:definitions>
  <inkml:trace contextRef="#ctx0" brushRef="#br0">24 280 18642,'0'0'10885,"-1"9"-9487,-5 15-946,2-8-278,0 0 0,1 0-1,0 0 1,1 1 0,1-1 0,1 1-1,2 22 1,-1-37-174,-1-1 0,1 1 0,0-1 0,-1 0 0,1 1 0,0-1 0,0 0 0,0 1 0,0-1 0,0 0 0,0 0 0,0 0 0,0 0 0,1 0 0,-1 0 0,0 0 0,1 0 0,-1-1 0,0 1 0,1 0 0,-1-1 0,1 1 0,-1-1 0,1 0 0,-1 1 0,1-1 0,0 0 0,-1 0 0,1 0 0,-1 0 0,4-1 0,-2 1 0,0 0 0,0-1 0,0 1 0,0-1 0,0 0 0,-1 0 0,1 0 0,0 0 0,0-1 0,-1 1 0,1-1 0,-1 0 0,1 1 0,-1-1 0,4-5 0,27-50-5696,-28 46 3925,0 1 1,0 0-1,1 0 1,1 1-1,14-17 1,25-31-4412,-34 38 7311,-1 0 0,-1-1-1,7-22 1,-6 10 3543,10-44 1,-9 6-2267,-17 96-1625,-2 0 0,-20 49 0,-1 4-23,-2 47 1030,27-111-1646,1 0 0,1 0 0,0 0 0,1 0 0,1 0 0,3 23 0,-4-37-138,0-1 0,0 1 0,0 0 0,0 0 0,0-1 0,0 1 0,0 0 0,1-1 0,-1 1 1,0 0-1,0 0 0,1-1 0,-1 1 0,0 0 0,1-1 0,-1 1 0,0-1 0,1 1 0,-1-1 0,1 1 1,-1-1-1,1 1 0,-1-1 0,1 1 0,0-1 0,-1 1 0,1-1 0,0 0 0,-1 1 0,1-1 0,0 0 1,-1 0-1,1 1 0,0-1 0,-1 0 0,1 0 0,0 0 0,0 0 0,-1 0 0,1 0 0,0 0 0,-1 0 1,1 0-1,0-1 0,0 1 0,0 0 0,1-1 4,-1 0 1,1 0-1,-1-1 1,1 1-1,-1 0 0,0 0 1,0-1-1,0 1 1,0 0-1,0-1 1,0 0-1,0 1 0,0-1 1,-1 1-1,1-1 1,0 0-1,-1 1 1,1-4-1,0-3-48,-1-1 0,0 0 0,0 1 0,-1-1-1,0 0 1,0 1 0,-1-1 0,0 1 0,-1-1 0,0 1 0,0 0 0,-1 0-1,0 1 1,0-1 0,-7-8 0,5 7-15,-1 0-1,-1 1 1,0-1-1,0 2 1,0-1-1,-1 1 1,0 0-1,0 1 1,-1 0-1,0 0 1,-14-5-1,75 19 492,1-3 0,78-1 0,-112-9-2206,-17 5 1541,0-1 0,-1 1 0,1-1 0,-1 0 0,1 1 0,0-1 0,-1 0 0,1 0 0,-1 1 0,1-1 0,-1 0 0,0 0 0,1 0 0,-1 1 0,0-1 0,0 0 0,1 0 0,-1 0 0,0 0 0,0 0 0,0 0 0,0 0 0,0 1 0,0-1 0,-1 0 0,1 0 0,0 0 0,0 0 0,0 0 0,-1 0 0,1 1 0,-1-1 0,1 0 0,-1 0 0,1 0 0,-1 1 0,1-1 0,-1 0 0,1 1 0,-1-1 0,0 1 0,1-1 0,-2 0 0,-16-16-6855</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30.995"/>
    </inkml:context>
    <inkml:brush xml:id="br0">
      <inkml:brushProperty name="width" value="0.025" units="cm"/>
      <inkml:brushProperty name="height" value="0.025" units="cm"/>
    </inkml:brush>
  </inkml:definitions>
  <inkml:trace contextRef="#ctx0" brushRef="#br0">1 1 3395,'0'0'20404,"51"-1"-22551,-25 12-3009,0 2-6824</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31.343"/>
    </inkml:context>
    <inkml:brush xml:id="br0">
      <inkml:brushProperty name="width" value="0.025" units="cm"/>
      <inkml:brushProperty name="height" value="0.025" units="cm"/>
    </inkml:brush>
  </inkml:definitions>
  <inkml:trace contextRef="#ctx0" brushRef="#br0">272 0 15599,'0'0'15946,"-9"3"-14863,4-2-1041,-74 28 89,75-27-133,-1 0 0,1 0 0,0 0 0,0 1 0,0-1 0,0 1 0,0 0 0,1 0 0,-1 0 0,1 1 0,0-1 0,0 1 0,0 0 0,0-1 0,1 1 0,-4 7 0,6-10-28,0 1-1,0-1 1,0 0-1,0 0 1,0 0-1,1 0 1,-1 0-1,0 0 1,1 0 0,-1 0-1,1 0 1,-1 0-1,1 0 1,-1 0-1,1 0 1,0 0-1,-1 0 1,1 0 0,0 0-1,0-1 1,0 1-1,-1 0 1,1-1-1,0 1 1,0 0-1,0-1 1,0 1 0,0-1-1,0 0 1,0 1-1,1-1 1,-1 0-1,0 0 1,0 1-1,2-1 1,52 8-1698,-39-7 1381,-7 1 286,0-1 0,0 1 0,-1 1 0,18 6 0,-25-8 94,0-1 1,0 1-1,0-1 1,0 1-1,0-1 1,0 1-1,0 0 1,-1 0-1,1-1 1,0 1-1,0 0 1,-1 0-1,1 0 1,0 0-1,-1 0 1,1 0-1,-1 0 1,1 0-1,-1 0 1,1 2-1,-1-2 41,0 1 0,-1-1 0,1 1 0,-1-1 0,1 1 1,-1-1-1,1 1 0,-1-1 0,0 0 0,1 1 0,-1-1 0,0 0 0,0 0 0,0 1 0,0-1 0,0 0 0,0 0 1,-1 0-1,1 0 0,-2 1 0,-17 13 185,-1-1 0,-1 0 0,0-2 0,-34 15 0,42-21-1019,-1-1-1,1-1 1,-1 0 0,0-1-1,-16 1 1,4-3-5967</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39:31.878"/>
    </inkml:context>
    <inkml:brush xml:id="br0">
      <inkml:brushProperty name="width" value="0.025" units="cm"/>
      <inkml:brushProperty name="height" value="0.025" units="cm"/>
    </inkml:brush>
  </inkml:definitions>
  <inkml:trace contextRef="#ctx0" brushRef="#br0">0 222 14798,'0'0'6411,"12"-3"-5450,131-30 2259,241-25-1,-289 47-2568,1654-91 907,-878 107-671,-913-4-416,21 1-1253,0-2 1,-41-4-1,48-3-3430,4-5-2605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46.807"/>
    </inkml:context>
    <inkml:brush xml:id="br0">
      <inkml:brushProperty name="width" value="0.025" units="cm"/>
      <inkml:brushProperty name="height" value="0.025" units="cm"/>
    </inkml:brush>
  </inkml:definitions>
  <inkml:trace contextRef="#ctx0" brushRef="#br0">108 1 12748,'0'0'8371,"-2"11"-7282,-96 505 4874,91-481-5851,7-33-48,0-5-27,0-8-90,-1-24-65,9-66-1,-7 93 84,1-1 0,0 1 0,0-1 0,1 1 0,0 0 1,0 0-1,1 0 0,0 0 0,0 0 0,0 1 0,1 0 0,1 0 0,8-9 0,-12 14 39,1 0 0,0 0-1,0 0 1,0 0 0,0 1 0,0-1 0,0 1 0,1-1 0,-1 1 0,0 0 0,1 1-1,-1-1 1,1 1 0,-1-1 0,0 1 0,1 0 0,-1 0 0,1 0 0,-1 1 0,1-1-1,-1 1 1,1 0 0,-1 0 0,0 0 0,0 1 0,1-1 0,-1 1 0,0-1-1,0 1 1,0 0 0,-1 0 0,4 3 0,-1-1-14,0 0 0,0 1 0,-1 0 0,1 0 0,-1 0 0,0 0 0,-1 1 0,1 0 0,-1-1-1,0 1 1,0 0 0,-1 1 0,0-1 0,0 0 0,0 1 0,0 6 0,-2-11 0,0 34 407,0-35-346,0 0 0,0 0 0,0 0 0,0 0 0,0 0-1,-1 0 1,1 0 0,0 0 0,0 0 0,-1 0 0,1 0 0,0 0 0,-1-1 0,1 1-1,-1 0 1,0 0 0,1 0 0,-1 0 0,1-1 0,-1 1 0,0 0 0,0 0 0,0-1-1,1 1 1,-1-1 0,0 1 0,0-1 0,0 1 0,0-1 0,-2 1 0,1-31 175,2 25-228,2-77-86,-4-93 320,3 178-261,0-1 0,0 0 0,0 0 1,0 0-1,0 0 0,0 0 0,1 0 0,-1 0 0,1 0 1,0 0-1,0-1 0,-1 1 0,5 2 0,28 19-537,-34-23 559,17 10-1114,1 0 0,0-2 0,20 7 0,59 10-7244,-65-20 2706</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28:45.378"/>
    </inkml:context>
    <inkml:brush xml:id="br0">
      <inkml:brushProperty name="width" value="0.025" units="cm"/>
      <inkml:brushProperty name="height" value="0.025" units="cm"/>
    </inkml:brush>
  </inkml:definitions>
  <inkml:trace contextRef="#ctx0" brushRef="#br0">5949 431 10698,'0'0'1036,"-9"-6"-102,-9-3-606,0 0 0,-1 1 0,-1 0 0,1 2 0,-1 0 0,-26-3-1,-523-92 921,514 90-969,-811-126 2354,661 108-2661,-158-19 358,-2 16-1,-533 20 0,645 32-281,2 11 0,2 11 0,-316 95 0,411-89-35,-149 69 0,219-79-13,1 5 0,3 3 1,-92 69-1,146-95-55,0 1 0,2 2 1,1 0-1,0 1 0,2 1 1,1 1-1,1 1 0,-27 52 0,40-67 35,0 1 0,1-1 0,1 1 0,0 0-1,1 0 1,0 0 0,1 0 0,0 0 0,1 1 0,1-1-1,0 1 1,1-1 0,0 0 0,1 1 0,0-1-1,1 0 1,1 0 0,0 0 0,1-1 0,0 1 0,1-1-1,0-1 1,16 23 0,5-2 31,0-2-1,2-1 1,1-1-1,1-1 1,2-2-1,0-1 1,2-2-1,0-1 1,2-2 0,62 24-1,20-1 31,3-5 1,140 23-1,118 8-64,762 37-1,-640-102 48,529-67-1,612-178-701,-1234 139 547,-320 75 104,-2-5-1,123-64 1,-188 85 59,0-1 0,0-1 0,-2 0 0,0-2 1,0-1-1,-2 0 0,29-34 0,-42 44-19,0 0 0,0 0 0,-1 0-1,0 0 1,0-1 0,0 0 0,-1 0 0,-1 0-1,1 0 1,-1 0 0,-1-1 0,0 1 0,0 0-1,0-1 1,-1 1 0,0-1 0,-1 1 0,0-1-1,0 1 1,-1-1 0,0 1 0,0 0 0,-1 0 0,0 0-1,-1 0 1,-6-11 0,-5-2 44,0 0 0,-1 1 1,-1 1-1,-1 0 0,0 2 0,-2 0 0,0 1 1,-35-22-1,-21-6 201,-93-41-1,12 16 289,-4 8 0,-2 7 0,-266-53 0,201 69-610,-1 10 0,-267 1-1,-2 23-5684,254-4-1992</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2:30.777"/>
    </inkml:context>
    <inkml:brush xml:id="br0">
      <inkml:brushProperty name="width" value="0.025" units="cm"/>
      <inkml:brushProperty name="height" value="0.025" units="cm"/>
    </inkml:brush>
  </inkml:definitions>
  <inkml:trace contextRef="#ctx0" brushRef="#br0">152 172 8168,'0'0'7014,"7"2"-6709,37 4 145,0-2 0,0-2-1,67-4 1,-18-1-317,-27 3-129,825-12 409,-5-76-120,-698 58-55,362-11-1,-489 43-217,-35-1 1,1 0-1,0-2 0,50-8 1,-189 6 737,-1621 34-139,1413-27-499,191-7-33,1 6-1,-156 23 0,225-13-412,71-14 214,0 1-1,0 0 0,0 0 0,0 2 1,-1-1-1,16 5 0,7 0 80,191 32 77,127 14 40,-114-43-172,382-34 0,300 3-1209,-866 26 1252,73 14-1,-142-20 132,1 1 0,-1 1 0,-20 2 1,-11 1-111,-69-9 43,-143-24 0,21 0 81,-486 15 278,475 17-265,-366 15 120,425-1 147,-229 49 0,324-42-201,48-11 292,-82 12 0,126-24-460,34-2-646,-11 2 528,155-23 71,394-42 8,1171-3-2187,-1662 69 1399,158-3-4358,-86-10-1835</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2:36.538"/>
    </inkml:context>
    <inkml:brush xml:id="br0">
      <inkml:brushProperty name="width" value="0.025" units="cm"/>
      <inkml:brushProperty name="height" value="0.025" units="cm"/>
    </inkml:brush>
  </inkml:definitions>
  <inkml:trace contextRef="#ctx0" brushRef="#br0">14 306 14958,'-8'12'266,"2"1"5,30-4-290,53 0 35,1-2 1,138-8-1,-85-1 52,963-24 1390,-894 14-1450,818-54 144,-492 43 520,127-11-15,334-59-106,3 52-39,-320 9 166,484 6-273,-603 35-20,-464-4-350,0 4 1,167 40 0,29 5 54,21-30-53,-54-6-42,85 13 21,371-13 0,-426-33-3,100-2 6,-109 11-14,290-1 17,-317 28-16,-143-9-7,105 14 124,-206-26-184,1 0-1,-1 1 1,0-1-1,1 0 1,-1 0-1,0 0 1,0 1 0,1-1-1,-1 0 1,0 1-1,1-1 1,-1 0-1,0 0 1,0 1 0,0-1-1,1 0 1,-1 1-1,0-1 1,0 1-1,0-1 1,0 0 0,0 1-1,0-1 1,1 0-1,-1 1 1,0-1-1,0 1 1,0-1 0,0 0-1,-1 1 1,1-1-1,0 1 1,0-1-1,0 0 1,0 1 0,0-1-1,0 0 1,-1 1-1,1-1 1,0 0-1,0 1 1,-10 16-4091,-10 2-3909</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2:59.662"/>
    </inkml:context>
    <inkml:brush xml:id="br0">
      <inkml:brushProperty name="width" value="0.025" units="cm"/>
      <inkml:brushProperty name="height" value="0.025" units="cm"/>
    </inkml:brush>
  </inkml:definitions>
  <inkml:trace contextRef="#ctx0" brushRef="#br0">86 204 801,'0'0'4228,"-8"-2"-4073,4 0-40,-36-8 497,11 12 3230,29-2-3799,-1 1 1,1 0-1,-1 0 0,1-1 0,0 1 0,-1 0 0,1 0 1,0-1-1,-1 1 0,1 0 0,0 0 0,0 0 0,0 0 1,0-1-1,-1 1 0,1 0 0,0 0 0,1 0 0,-1 0 0,0-1 1,0 1-1,0 0 0,0 0 0,1 0 0,0 1 0,8 19 383,62 29-249,85 44-1,16-19-141,5 4 143,-150-64-165,0-1 0,1-2 0,0 0 0,1-2 0,0-1 0,1-2 0,0 0 0,0-2 0,0-1 0,0-2 0,1-1 0,-1-1 0,1-2 0,-1-1 0,58-13 0,-18 3 41,1 3 0,0 3 0,122 3-1,-182 4-43,45-2 71,0-2 0,0-3 0,-1-2 0,64-19 0,208-84 149,-102 32-262,319-54 1303,-316 85-1122,-89 24-106,1 6-1,177-2 1,393-53 459,-671 69-281,49-1-1,-76 6-191,0 0 0,0 1-1,0 1 1,0 0 0,0 0-1,0 1 1,0 1 0,14 6-1,6 6 42,1-2 1,1-2-1,0 0 0,0-3 1,40 7-1,-68-14 88,0 0 1,-1 0-1,1 1 0,-1 0 1,1 0-1,-1 0 0,0 1 1,0 0-1,8 8 0,-5-3 3277,-11-8-3521,1-1-1,0 1 1,0-1-1,0 1 1,0 0 0,0-1-1,0 1 1,1 0 0,-1 1-1,0-1 1,0 0 0,1 0-1,-1 1 1,0-1-1,1 1 1,0-1 0,-1 1-1,0 2 1,-22 18-5405,-15-5-6835</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3:19.519"/>
    </inkml:context>
    <inkml:brush xml:id="br0">
      <inkml:brushProperty name="width" value="0.025" units="cm"/>
      <inkml:brushProperty name="height" value="0.025" units="cm"/>
    </inkml:brush>
  </inkml:definitions>
  <inkml:trace contextRef="#ctx0" brushRef="#br0">1 33 5285,'0'0'4372,"8"3"-3326,30 12-239,0-2 0,1-2-1,1-2 1,53 7-1,179 6 404,-189-17-612,761 17 767,0-40-697,-746 16-737,1058-41 521,577-11 1424,-1065 36-798,-618 15-3197,-3-7-2846</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3:35.127"/>
    </inkml:context>
    <inkml:brush xml:id="br0">
      <inkml:brushProperty name="width" value="0.025" units="cm"/>
      <inkml:brushProperty name="height" value="0.025" units="cm"/>
    </inkml:brush>
  </inkml:definitions>
  <inkml:trace contextRef="#ctx0" brushRef="#br0">1 25 10826,'0'0'3048,"6"-6"-2343,-5 5-644,1-1-1,0 0 0,0 0 1,0 1-1,0 0 0,0-1 1,1 1-1,-1 0 1,0 0-1,1 0 0,-1 0 1,0 0-1,1 1 0,-1-1 1,4 1-1,2 0 55,0 1 0,-1 0 0,1 0-1,0 1 1,9 3 0,36 8 11,2-1-1,-1-4 1,1-1 0,77-2 0,223-25 111,-46 1-73,245 27 1689,-452 0-1859,0 5 1,-1 4 0,137 42-1,-58-3 132,308 57-1,-131-50-117,-148-23-5,-86-23 1,1-4-1,205-7 1,248-53 6,-549 43 217,48-12-1,-67 14-171,0-1 1,0 0 0,0-1-1,-1 0 1,0-1 0,0 1-1,0-1 1,0-1 0,8-8-1,-14 13 18,-1 0-1,0-1 1,0 1-1,0-1 1,0 1-1,0-1 1,0 0-1,-1 1 1,1-1-1,-1 0 1,1 0-1,-1 1 0,1-3 1,-1 2-190,0 0 0,1 0 0,-1 0 0,1 1-1,0-1 1,-1 0 0,1 0 0,0 1 0,0-1 0,0 0 0,0 1 0,0-1-1,0 1 1,3-2 0,31-36-5605,-10 5-1347</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01.552"/>
    </inkml:context>
    <inkml:brush xml:id="br0">
      <inkml:brushProperty name="width" value="0.025" units="cm"/>
      <inkml:brushProperty name="height" value="0.025" units="cm"/>
    </inkml:brush>
  </inkml:definitions>
  <inkml:trace contextRef="#ctx0" brushRef="#br0">0 300 11243,'0'0'459,"8"-1"-48,251-45-182,90 18 925,55-7-717,-104-7 1077,502-45 1035,-4 81-2480,-214 6 1250,-287-14-161,46-1 332,-159 15-1143,-181-9-4218,2-7-2626</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02.817"/>
    </inkml:context>
    <inkml:brush xml:id="br0">
      <inkml:brushProperty name="width" value="0.025" units="cm"/>
      <inkml:brushProperty name="height" value="0.025" units="cm"/>
    </inkml:brush>
  </inkml:definitions>
  <inkml:trace contextRef="#ctx0" brushRef="#br0">1 1554 13965,'0'0'550,"14"-3"-913,542-129 716,-216 44 196,100-9 116,3 20 0,4 19-1,534-1 1,134 94 685,1033 12 81,-777-87-1249,402-84 31,-177-132-82,-349 49 1222,794-185-1091,-1982 379-774,68-19-1486,-113 27 194,-1 0 0,1-1-1,19-13 1,-10-4-9535</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03.563"/>
    </inkml:context>
    <inkml:brush xml:id="br0">
      <inkml:brushProperty name="width" value="0.025" units="cm"/>
      <inkml:brushProperty name="height" value="0.025" units="cm"/>
    </inkml:brush>
  </inkml:definitions>
  <inkml:trace contextRef="#ctx0" brushRef="#br0">495 41 14350,'0'0'2210,"9"-8"-1842,28-25-213,-75 78-16,-166 137 559,-57 57 2586,231-202-2619,23-16-397,7-20-266,0-1 0,0 1 0,0-1 0,0 1 0,0-1 0,1 1 0,-1-1 0,0 1 0,0 0 0,1-1 0,-1 1 0,0-1 0,1 0 0,-1 1 0,1-1 0,-1 1 0,1-1 0,-1 0 0,0 1 0,1-1 0,-1 0 0,1 1 0,0-1 0,-1 0 0,1 0 0,-1 0 0,1 1-1,-1-1 1,1 0 0,0 0 0,-1 0 0,1 0 0,18 2 19,0-1-1,-1-1 1,1 0-1,-1-2 1,19-3-1,102-25 153,-83 17-175,381-70-16,-143 43-3423,-154 23-1086</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06.764"/>
    </inkml:context>
    <inkml:brush xml:id="br0">
      <inkml:brushProperty name="width" value="0.025" units="cm"/>
      <inkml:brushProperty name="height" value="0.025" units="cm"/>
    </inkml:brush>
  </inkml:definitions>
  <inkml:trace contextRef="#ctx0" brushRef="#br0">2 236 13741,'0'0'7036,"0"9"-5653,-1-5-1299,1-1 22,0 0 0,0-1 0,0 1 1,0 0-1,0 0 0,1 0 0,-1-1 0,1 1 0,1 4 0,-2-6-54,1 0 0,0 0 0,0 0 0,0 0 0,0 0 0,0 0 1,0-1-1,0 1 0,0 0 0,0 0 0,0-1 0,0 1 0,1-1 0,-1 1 0,0-1 0,0 1 0,1-1 0,-1 0 0,0 0 0,1 1 0,-1-1 0,0 0 0,1 0 0,-1 0 0,0-1 0,0 1 0,1 0 0,-1 0 0,2-1 0,4-1 86,0-1 0,-1 1 0,1-1 0,-1 0 0,1-1 0,-1 1 1,0-1-1,0-1 0,-1 1 0,1-1 0,-1 0 0,0 0 0,5-7 0,4-6 239,0-1 0,20-35 0,-6-8 27,-27 58-350,1 1 1,-1-1-1,0 1 0,-1-1 0,1 1 0,0-1 0,-1 1 0,0-1 0,0 1 0,0-1 1,0 0-1,-1 1 0,1-1 0,-1 1 0,0-1 0,-2-3 0,3 6-40,-2-1-1,1 1 1,0 0-1,0 0 1,0 0 0,0 0-1,-1 0 1,1 0-1,0 0 1,-1 1-1,1-1 1,-1 0-1,1 1 1,-1-1-1,1 1 1,-1-1-1,1 1 1,-1 0-1,1 0 1,-1 0-1,0 0 1,1 0 0,-1 0-1,1 0 1,-1 0-1,1 0 1,-1 1-1,0-1 1,1 1-1,-1-1 1,-2 3-1,-1-1-12,0 0 0,0 1-1,0-1 1,0 2-1,0-1 1,0 0-1,-7 8 1,1 3-2,1 0-1,0 1 0,1 0 1,0 1-1,1-1 1,1 2-1,1-1 1,0 1-1,1 0 0,1 0 1,0 1-1,1-1 1,1 1-1,1-1 1,1 1-1,1 19 0,-1-35-1,1 0 0,-1 1 0,0-1 0,1 0 0,-1 0-1,1 1 1,0-1 0,-1 0 0,1 0 0,0 0 0,1 0 0,-1 0-1,0 0 1,0 0 0,1-1 0,-1 1 0,1 0 0,0-1 0,-1 1-1,1-1 1,0 1 0,4 1 0,-3-2 0,1 1-1,0-1 1,0 0 0,0-1 0,0 1-1,0-1 1,0 0 0,0 0 0,0 0-1,0 0 1,8-2 0,5-3-192,0 0 1,-1 0 0,0-2-1,29-15 1,79-59-5397,-48 17-4412,-40 30-679</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47.201"/>
    </inkml:context>
    <inkml:brush xml:id="br0">
      <inkml:brushProperty name="width" value="0.025" units="cm"/>
      <inkml:brushProperty name="height" value="0.025" units="cm"/>
    </inkml:brush>
  </inkml:definitions>
  <inkml:trace contextRef="#ctx0" brushRef="#br0">122 49 11979,'0'0'4581,"-11"5"-2024,4-1-2173,0-1 1,0 1 0,0 0-1,1 0 1,0 1-1,-1 0 1,1 0 0,1 1-1,-1-1 1,1 1 0,0 0-1,1 1 1,-1-1-1,1 1 1,0 0 0,1 0-1,0 0 1,0 1-1,0-1 1,-2 12 0,5-17-363,-1 0 1,1 0-1,-1 1 1,1-1-1,0 0 1,0 0-1,0 0 1,0 0-1,0 0 1,1 0-1,-1 0 1,0 0-1,1 0 1,0 0-1,-1 0 1,1 0-1,0 0 1,0 0-1,0 0 1,0-1-1,1 1 0,-1 0 1,0-1-1,1 1 1,-1-1-1,3 2 1,1-1-38,-1 0-1,1-1 1,0 1 0,0-1-1,0-1 1,0 1 0,0-1-1,0 0 1,10 0-1,-5-2-9,0 1 0,0-1 0,0-1 0,0 0-1,0 0 1,-1-1 0,1-1 0,-1 1-1,0-1 1,-1-1 0,1 1 0,-1-2-1,0 1 1,14-15 0,-16 14-9,0 1 0,0-1 0,0 0-1,-1-1 1,0 1 0,0-1 0,-1 0 0,0 0 0,0 0 0,-1-1 0,0 1-1,-1-1 1,0 0 0,0 0 0,-1 0 0,0 0 0,0-12 0,-1 21 14,0-1 1,0 1 0,-1-1-1,1 1 1,0-1 0,0 0-1,0 1 1,0-1 0,-1 1-1,1-1 1,0 1 0,-1-1-1,1 1 1,0-1 0,-1 1 0,1-1-1,0 1 1,-1-1 0,1 1-1,-1 0 1,1-1 0,-1 1-1,1 0 1,-1-1 0,1 1-1,-1 0 1,1 0 0,-1 0-1,1-1 1,-1 1 0,0 0-1,1 0 1,-1 0 0,1 0 0,-1 0-1,0 0 1,1 0 0,-1 0-1,1 0 1,-1 0 0,1 0-1,-1 1 1,0-1 0,1 0-1,-1 0 1,1 1 0,-1-1-1,1 0 1,-1 0 0,1 1-1,-1-1 1,1 1 0,-1-1 0,1 1-1,-28 22 164,20-13-80,1 1-1,0 0 0,1 0 0,0 0 1,0 1-1,2-1 0,-1 1 0,1 1 0,1-1 1,1 0-1,-1 1 0,0 18 0,4-30-156,-1 1-1,1-1 0,-1 1 1,1 0-1,-1-1 0,1 1 0,0-1 1,0 1-1,0-1 0,0 0 0,0 1 1,0-1-1,0 0 0,0 0 1,1 0-1,-1 1 0,0-1 0,1-1 1,-1 1-1,1 0 0,-1 0 0,1 0 1,-1-1-1,1 1 0,-1-1 1,1 1-1,0-1 0,-1 0 0,1 0 1,0 1-1,0-1 0,1-1 1,8 2-2017,0-1 1,0 0-1,20-3 1,7-6-6065</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07.621"/>
    </inkml:context>
    <inkml:brush xml:id="br0">
      <inkml:brushProperty name="width" value="0.025" units="cm"/>
      <inkml:brushProperty name="height" value="0.025" units="cm"/>
    </inkml:brush>
  </inkml:definitions>
  <inkml:trace contextRef="#ctx0" brushRef="#br0">233 45 16271,'0'0'6246,"0"-9"-3715,2-26-706,-2 35-1787,0 0-1,0 0 0,0 1 0,0-1 1,0 0-1,0 0 0,0 0 0,-1 0 0,1 0 1,0 0-1,0 0 0,0 0 0,0 1 0,0-1 1,0 0-1,-1 0 0,1 0 0,0 0 1,0 0-1,0 0 0,0 0 0,-1 0 0,1 0 1,0 0-1,0 0 0,0 0 0,0 0 0,0 0 1,-1 0-1,1 0 0,0 0 0,0 0 1,0 0-1,0 0 0,0 0 0,-1-1 0,1 1 1,0 0-1,0 0 0,0 0 0,0 0 0,0 0 1,0 0-1,0 0 0,-1 0 0,1-1 1,0 1-1,0 0 0,0 0 0,0 0 0,0 0 1,0 0-1,0 0 0,0-1 0,-8 14-7,-27 74 311,22-49 37,-2-1-1,-1-1 0,-2 0 1,-1-2-1,-32 44 0,34-64-251,17-14-163,0 0 1,-1 0 0,1 0 0,-1 0-1,1 0 1,0 0 0,-1 0-1,1 0 1,0-1 0,-1 1 0,1 0-1,0 0 1,0 0 0,-1 0-1,1 0 1,0 0 0,-1-1 0,1 1-1,0 0 1,0 0 0,-1-1-1,1 1 1,0 0 0,0 0 0,-1-1-1,1 1 1,0 0 0,0 0-1,0-1 1,0 1 0,0 0 0,-1-1-1,-3-39-4188,4 25 2652,-4-59-6729,0-7-2269,-2 27 7946,3 45 13879,-1 22-7535,1 24-1353,4-31-2154,0-1 0,0 1 1,0-1-1,1 0 0,-1 1 0,1-1 0,1 0 0,-1 0 0,1 0 1,-1-1-1,1 1 0,1-1 0,-1 1 0,1-1 0,-1 0 0,1 0 1,0-1-1,1 1 0,-1-1 0,1 0 0,-1 0 0,1 0 0,0-1 1,0 0-1,8 3 0,1 0-297,0 0 0,0-1 0,21 3 1,37-1-4426,-41-9-663,-4-9-2455</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08.103"/>
    </inkml:context>
    <inkml:brush xml:id="br0">
      <inkml:brushProperty name="width" value="0.025" units="cm"/>
      <inkml:brushProperty name="height" value="0.025" units="cm"/>
    </inkml:brush>
  </inkml:definitions>
  <inkml:trace contextRef="#ctx0" brushRef="#br0">16 0 17296,'0'0'3417,"-3"11"-1805,-1 0-1335,1 1 0,1 0-1,0 0 1,1 0 0,0 0 0,1 0 0,0 0-1,1 0 1,1 0 0,-1 0 0,2 0-1,6 21 1,-5-25-254,0 0 0,0 0 0,0-1 0,1 1 0,0-1 0,13 13 0,-17-19 0,0 0 0,0 1 0,1-1 1,-1 0-1,1 0 0,-1 0 1,1 0-1,-1 0 0,1 0 1,-1 0-1,1-1 0,0 1 0,-1 0 1,1-1-1,0 0 0,0 1 1,0-1-1,-1 0 0,1 0 1,0 0-1,0 0 0,0 0 0,-1 0 1,1-1-1,0 1 0,0 0 1,-1-1-1,1 0 0,0 1 1,-1-1-1,1 0 0,0 0 0,-1 0 1,1 0-1,-1 0 0,0 0 1,1 0-1,-1-1 0,0 1 1,2-2-1,3-6 30,0 0 0,0-1 0,-1 1 0,0-1 0,-1 0 0,0 0 0,4-19 0,1 2 25,-10 33-14,0 0 0,0 0 0,1-1 1,0 1-1,1 0 0,-1 0 0,1 0 0,3 10 1,-4-13-36,0-1 0,1 1 0,0 0 0,0-1 0,0 1 1,0-1-1,0 1 0,0-1 0,0 1 0,1-1 0,-1 0 1,1 1-1,0-1 0,0 0 0,0 0 0,0 0 1,0-1-1,0 1 0,0 0 0,5 2 0,-4-4 1,-1 1-1,1 0 1,0-1 0,-1 0-1,1 0 1,0 0-1,0 0 1,-1 0-1,1 0 1,0-1 0,-1 1-1,1-1 1,0 0-1,-1 0 1,1 0 0,-1 0-1,1 0 1,-1-1-1,0 1 1,1-1 0,-1 1-1,0-1 1,0 0-1,2-3 1,2-2 163,-1-1 1,0 0-1,0-1 0,-1 1 1,5-15-1,11-21 171,-15 99-957,-5-50 580,1 1 0,-1-1 0,1 0 0,0 1 0,1-1 0,-1 0 0,1 0 0,0 0 0,0 0 0,4 6 0,-5-9-242,0 0-1,1-1 1,-1 1 0,1 0 0,0-1 0,-1 1 0,1-1 0,0 0 0,0 1 0,4 1-1,-3-2-508,0 0-1,0 0 0,0-1 1,0 1-1,0-1 0,0 1 1,1-1-1,-1 0 0,4-1 0,10-1-5459</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08.619"/>
    </inkml:context>
    <inkml:brush xml:id="br0">
      <inkml:brushProperty name="width" value="0.025" units="cm"/>
      <inkml:brushProperty name="height" value="0.025" units="cm"/>
    </inkml:brush>
  </inkml:definitions>
  <inkml:trace contextRef="#ctx0" brushRef="#br0">6 1 13004,'0'0'11974,"-1"8"-11904,-2 54 508,2 0 0,10 83 1,-9-142-562,0 0 0,1 0 0,0 0 0,-1 0 0,1 0 1,0 0-1,0 0 0,1 0 0,-1 0 0,1 0 0,-1-1 1,1 1-1,0-1 0,0 1 0,0-1 0,0 0 0,1 1 1,-1-1-1,1 0 0,2 2 0,-2-4 0,-1 1 0,0-1 0,1 1 0,-1-1-1,0 0 1,1 0 0,-1 0 0,1 0 0,-1 0 0,0 0 0,1-1 0,-1 1-1,0-1 1,0 0 0,1 1 0,-1-1 0,0 0 0,0 0 0,0-1-1,0 1 1,0 0 0,0-1 0,0 1 0,0-1 0,-1 1 0,1-1 0,1-2-1,22-27-142,-21 25 15,0 0 0,0 0 0,1 1 0,0 0 0,0-1 0,0 2 1,0-1-1,1 1 0,-1-1 0,1 1 0,13-6 0,-19 10 108,1 0-1,-1 0 1,1 0-1,0 0 1,-1 0-1,1 0 1,-1 0-1,1 0 1,-1 1-1,1-1 0,-1 0 1,1 0-1,-1 0 1,1 1-1,-1-1 1,1 0-1,-1 0 1,1 1-1,-1-1 1,1 0-1,-1 1 1,0-1-1,1 1 1,-1-1-1,0 0 1,1 1-1,-1-1 1,0 1-1,0-1 1,1 1-1,-1 0 1,5 24 315,-6 24 508,1-48-810,-2 6 177,0-1-1,0 1 1,0-1-1,-1 0 0,0 0 1,0 0-1,0 0 1,-1 0-1,0-1 0,0 0 1,0 0-1,-1 0 0,0 0 1,-6 5-1,9-8-96,-1 1-1,1-1 0,-1 0 0,0 0 1,1 0-1,-1-1 0,0 1 0,0-1 1,0 1-1,0-1 0,0 0 0,-1 0 1,1 0-1,0-1 0,0 1 0,-1-1 0,1 0 1,0 0-1,-1 0 0,1 0 0,0 0 1,-1-1-1,1 1 0,0-1 0,0 0 1,0 0-1,0 0 0,-1-1 0,1 1 1,-3-3-1,4 3-176,1-1 0,-1 1 0,0 0 0,1-1 0,-1 0 0,1 1 0,0-1 1,-1 0-1,1 1 0,0-1 0,0 0 0,0 0 0,1 0 0,-1 0 0,0 0 0,1 0 0,-1 0 0,1-1 0,0 1 0,-1 0 0,1-3 1,1 3-278,-1 0 0,1 1 1,-1-1-1,1 0 1,-1 1-1,1-1 1,0 1-1,0 0 1,0-1-1,0 1 0,0-1 1,0 1-1,0 0 1,0 0-1,1 0 1,-1 0-1,0 0 1,1 0-1,-1 0 0,1 0 1,-1 0-1,1 1 1,-1-1-1,1 1 1,-1-1-1,4 0 1,15-4-5264,2-4-2082</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08.948"/>
    </inkml:context>
    <inkml:brush xml:id="br0">
      <inkml:brushProperty name="width" value="0.025" units="cm"/>
      <inkml:brushProperty name="height" value="0.025" units="cm"/>
    </inkml:brush>
  </inkml:definitions>
  <inkml:trace contextRef="#ctx0" brushRef="#br0">7 1 16560,'0'0'11082,"-4"52"-10441,2-26-385,1-1-192,1-5-32,0-2-32,4-5-448,7-7-1058,1-5-704,1-1-737,-1-9-96,1-13-2434,-3-5-5925</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09.293"/>
    </inkml:context>
    <inkml:brush xml:id="br0">
      <inkml:brushProperty name="width" value="0.025" units="cm"/>
      <inkml:brushProperty name="height" value="0.025" units="cm"/>
    </inkml:brush>
  </inkml:definitions>
  <inkml:trace contextRef="#ctx0" brushRef="#br0">46 1 15118,'0'0'3070,"0"9"-380,-1 148 2818,3-130-5331,1-1-1,1 1 1,2 0-1,10 29 0,-7-31-481,-4-11 198,1 1 1,-2 0 0,4 19-1,-28-62 38,-67-118 1473,118 144 37,19 2-1259,1-5-3492,-42 3 1468,0 1-1,0-2 1,0 1 0,0-1-1,0-1 1,0 1-1,-1-2 1,15-8 0,-4-2-3790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09.652"/>
    </inkml:context>
    <inkml:brush xml:id="br0">
      <inkml:brushProperty name="width" value="0.025" units="cm"/>
      <inkml:brushProperty name="height" value="0.025" units="cm"/>
    </inkml:brush>
  </inkml:definitions>
  <inkml:trace contextRef="#ctx0" brushRef="#br0">411 244 5990,'0'0'17921,"-9"-3"-15605,6 2-2220,1 0 0,-1 0 0,0 0 0,0 0 0,0 1 0,0-1 0,0 1 0,0 0 0,0 0 0,0 0 0,0 0 0,0 1 0,0-1 0,0 1 0,1-1 0,-1 1 0,0 0 0,0 0 0,0 1 0,1-1 0,-1 1 0,1-1 0,-1 1 0,1 0 0,0-1 0,-1 1 0,1 1 0,0-1 0,0 0 0,0 0 0,1 1 0,-1-1-1,1 1 1,-1-1 0,1 1 0,0 0 0,0 0 0,0 0 0,0-1 0,0 1 0,1 0 0,-1 0 0,1 4 0,0-6-101,1-1-1,-1 1 1,1 0 0,-1 0-1,1-1 1,0 1-1,-1 0 1,1 0 0,0-1-1,-1 1 1,1-1-1,0 1 1,0-1 0,-1 1-1,1-1 1,0 1-1,0-1 1,0 0 0,0 1-1,0-1 1,0 0 0,-1 0-1,1 0 1,0 1-1,0-1 1,0 0 0,0 0-1,0-1 1,1 1-1,40 0-322,-30-1 162,161-5-3774,-173 6 3928,1 0 0,-1-1 1,1 1-1,-1 0 0,1 0 0,-1 0 0,1 0 1,-1 0-1,1 0 0,-1 1 0,1-1 1,-1 0-1,1 0 0,-1 0 0,1 0 1,-1 0-1,1 1 0,-1-1 0,0 0 1,1 0-1,-1 1 0,1-1 0,-1 0 0,0 1 1,1-1-1,-1 0 0,0 1 0,1-1 1,-1 1-1,0-1 0,0 1 0,0-1 1,1 0-1,-1 1 0,0-1 0,0 2 1,-8 18-70,-25 16 207,21-27-355,0-1 1,-1 0-1,0-1 0,0 0 0,-27 9 1,27-12-1199,1-1 1,-1 0 0,0-1-1,-14 0 1,-16-1-6822</inkml:trace>
  <inkml:trace contextRef="#ctx0" brushRef="#br0" timeOffset="1">1 1 1730,'0'0'25848</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09.979"/>
    </inkml:context>
    <inkml:brush xml:id="br0">
      <inkml:brushProperty name="width" value="0.025" units="cm"/>
      <inkml:brushProperty name="height" value="0.025" units="cm"/>
    </inkml:brush>
  </inkml:definitions>
  <inkml:trace contextRef="#ctx0" brushRef="#br0">0 1 15663,'0'0'11947,"12"14"-15726,-6-14-1987</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10.525"/>
    </inkml:context>
    <inkml:brush xml:id="br0">
      <inkml:brushProperty name="width" value="0.025" units="cm"/>
      <inkml:brushProperty name="height" value="0.025" units="cm"/>
    </inkml:brush>
  </inkml:definitions>
  <inkml:trace contextRef="#ctx0" brushRef="#br0">182 96 13357,'2'-10'4580,"2"-33"-1601,-4 42-2820,0-1 1,0 1-1,0-1 1,0 1-1,0-1 1,0 0-1,0 1 1,0-1-1,-1 1 1,1-1-1,-1 1 1,1-1-1,-1 1 1,1-1-1,-1 1 1,0 0-1,0-1 1,0 1-1,0 0 1,0 0-1,0 0 1,0-1-1,0 1 1,0 0-1,-1 0 1,1 0-1,0 1 1,-1-1-1,1 0 1,0 1-1,-1-1 1,1 0-1,-1 1 1,1 0-1,-1-1 1,1 1-1,-1 0 1,0 0-1,1 0 1,-1 0-1,1 0 1,-3 0-1,0 0-67,-1 1 0,0-1 0,0 1 1,1 0-1,-1 0 0,1 1 0,-1 0 0,1-1 0,-1 1 0,1 1 0,0-1 0,-4 4 0,-1 3-101,1 0-1,0 1 0,1 0 0,0 0 0,0 0 0,2 1 0,-1 0 0,1 1 1,1-1-1,0 1 0,0 0 0,1 0 0,1 0 0,0 0 0,1 0 0,0 1 1,0-1-1,2 0 0,1 13 0,-2-23-92,0-1 0,1 1 1,-1 0-1,0-1 0,1 1 0,0-1 0,-1 1 1,1-1-1,0 0 0,-1 1 0,1-1 0,0 0 1,0 1-1,0-1 0,0 0 0,0 0 0,1 0 1,-1 0-1,0 0 0,0 0 0,1 0 1,2 1-1,-1-1-170,0-1 0,0 1 0,0 0 0,0-1 0,0 0 0,0 1 0,0-1 0,0-1 0,1 1 0,5-1 0,0-1-446,0-1-1,0 0 1,0 0-1,0-1 1,-1 0 0,15-9-1,-3-2-1630,-2-1 0,28-29 0,-8 1-4788</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10.962"/>
    </inkml:context>
    <inkml:brush xml:id="br0">
      <inkml:brushProperty name="width" value="0.025" units="cm"/>
      <inkml:brushProperty name="height" value="0.025" units="cm"/>
    </inkml:brush>
  </inkml:definitions>
  <inkml:trace contextRef="#ctx0" brushRef="#br0">46 53 10794,'0'0'8723,"-5"12"-7714,-4 12-411,-12 46 1,18-58-474,0 0 0,1-1 1,1 1-1,0 0 0,1 0 1,0 0-1,3 19 1,-2-30-99,0 1 1,0-1 0,0 1-1,0-1 1,1 0 0,-1 1-1,0-1 1,1 0 0,-1 0-1,1 0 1,-1 0 0,1 0-1,0 0 1,-1-1 0,1 1-1,0 0 1,0-1 0,-1 0-1,1 1 1,0-1 0,0 0-1,0 0 1,-1 0 0,1 0 0,0 0-1,2-1 1,51-5 703,-48 3-699,-1 1-1,0-1 0,1-1 0,-1 1 1,-1-1-1,1 0 0,0 0 1,-1-1-1,0 0 0,0 0 1,0 0-1,-1 0 0,0-1 1,0 0-1,0 0 0,-1 0 1,0 0-1,0 0 0,0-1 0,-1 1 1,3-13-1,1-7 667,-1 0 1,-2 0-1,0-1 0,-2-33 0,1 71-743,1 0 0,-1 0-1,2 0 1,0-1 0,0 1 0,7 11-1,-2-4-320,-9-17 362,0 0 1,0 0-1,1 0 1,-1 0-1,1 0 1,-1 0-1,1 0 1,-1-1 0,1 1-1,0 0 1,-1 0-1,1 0 1,0-1-1,0 1 1,0 0-1,-1-1 1,1 1-1,0-1 1,0 1-1,0-1 1,0 1-1,0-1 1,0 0-1,0 1 1,0-1-1,0 0 1,0 0-1,0 0 1,0 0-1,0 0 1,0 0-1,0 0 1,0 0-1,0 0 1,0 0-1,0-1 1,0 1-1,0 0 1,0-1-1,0 1 1,0-1-1,0 1 1,0-1-1,0 1 1,0-1 0,-1 1-1,1-1 1,1-1-1,7-6 9,-1 0 0,0 0 0,13-18 0,-6 7-303,-9 13 181,-1 0-1,1 1 0,0 0 0,1 0 0,-1 0 0,8-3 0,-12 7-41,0 0-1,-1 0 1,1 1 0,0-1-1,0 1 1,-1-1 0,1 1-1,0 0 1,0 0 0,0-1-1,0 1 1,0 1 0,0-1-1,-1 0 1,1 0 0,0 1-1,0-1 1,0 1 0,-1-1-1,1 1 1,0 0 0,0 0-1,-1 0 1,1 0 0,-1 0-1,1 0 1,-1 0 0,1 0-1,1 3 1,-2-3-179,-1-1 0,1 1 0,0-1 0,-1 1 0,1-1 0,0 1 0,0-1 0,0 0 0,-1 1 0,1-1 0,0 0 0,0 0 0,0 1 0,0-1 0,0 0 0,-1 0-1,1 0 1,0 0 0,1 0 0,0 0-449,13 0-5112</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11.336"/>
    </inkml:context>
    <inkml:brush xml:id="br0">
      <inkml:brushProperty name="width" value="0.025" units="cm"/>
      <inkml:brushProperty name="height" value="0.025" units="cm"/>
    </inkml:brush>
  </inkml:definitions>
  <inkml:trace contextRef="#ctx0" brushRef="#br0">61 0 3523,'0'0'18583,"-8"6"-18465,5-5-104,-26 18 37,28-18-43,-1 0 1,0 0 0,1 1 0,-1-1 0,1 0 0,0 1 0,-1-1-1,1 1 1,0 0 0,0-1 0,0 1 0,0 0 0,0 0 0,1 0-1,-1-1 1,0 1 0,0 2 0,34-4-388,-1-5-219,7-1-2137,0 2 0,73 0 0,-111 4 2794,0 0 1,0 0-1,0 0 1,0 0-1,0 0 1,0 0-1,0 0 1,0 0-1,-1 0 1,1 0-1,0 0 0,0 1 1,0-1-1,0 0 1,0 1-1,-1-1 1,1 1-1,0-1 1,0 1-1,0-1 1,-1 1-1,1-1 1,0 1-1,-1 0 1,1-1-1,-1 1 0,1 0 1,-1-1-1,1 1 1,-1 0-1,1 0 1,-1 0-1,0-1 1,1 1-1,-1 0 1,0 0-1,0 0 1,0 0-1,1 0 1,-1 0-1,0 0 0,0-1 1,0 1-1,-1 0 1,1 0-1,0 0 1,0 0-1,0 0 1,-1 0-1,1 0 1,0-1-1,-1 1 1,1 0-1,-1 0 1,0 1-1,-2 3 624,-1 1-1,0-1 1,0 1 0,0-1-1,-1 0 1,-5 4 0,4-3-394,-41 29 1809,45-33-2085,1-1 1,-1 0 0,0 0 0,0 0 0,0 0 0,-1 0-1,1 0 1,0-1 0,0 1 0,0 0 0,-1-1-1,1 0 1,0 0 0,0 0 0,-1 0 0,1 0-1,0 0 1,-1 0 0,1-1 0,0 1 0,-3-2-1,3 0-487,1 0-1,0-1 0,0 1 0,0 0 1,0-1-1,1 1 0,-1 0 0,1-1 0,-1 1 1,1-1-1,0 1 0,0-1 0,0 1 1,0-1-1,0 1 0,2-5 0,-2-4-2595,0-25-5914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47.604"/>
    </inkml:context>
    <inkml:brush xml:id="br0">
      <inkml:brushProperty name="width" value="0.025" units="cm"/>
      <inkml:brushProperty name="height" value="0.025" units="cm"/>
    </inkml:brush>
  </inkml:definitions>
  <inkml:trace contextRef="#ctx0" brushRef="#br0">160 241 13549,'-11'5'2829,"9"-4"-2757,-19 9 1593,1 1 1,-21 15-1,35-22-1407,1-1 0,0 1-1,0 0 1,1 0 0,-1 1 0,1 0 0,0-1-1,0 1 1,1 1 0,0-1 0,0 0 0,0 1-1,0 0 1,1 0 0,-2 6 0,3-11-284,1 0 0,0 0 0,0 0 0,0 0 0,0 0 0,0 0 0,0-1 0,0 1 0,0 0 0,0 0 0,1 0 1,-1 0-1,0 0 0,1 0 0,-1 0 0,0 0 0,1 0 0,-1 0 0,1-1 0,-1 1 0,1 0 0,0 0 0,-1-1 0,1 1 0,0 0 0,1 0 0,0 0-11,0 0-1,0 0 0,0 0 0,1 0 0,-1-1 1,0 1-1,1-1 0,-1 1 0,0-1 0,5 0 1,-1 0 29,1 0 0,-1-1 0,0 0 0,0 0 0,1 0 0,-1-1 0,10-4 0,-2-3 73,-1 0-1,-1 0 1,1-1-1,-2-1 1,1 0-1,-2-1 1,1 0-1,12-21 1,62-113 486,-82 139-524,4-5 34,-1 1 33,0 1 1,-1-1 0,0 0-1,0 0 1,-2-1 0,1 1-1,-1-1 1,1-12-1,-4 23-51,-1 1 0,1 0 1,-1 0-1,1-1 0,0 1 0,-1 0 0,1 0 0,-1 0 0,1 0 0,-1 0 0,1-1 0,-1 1 0,1 0 0,-1 0 0,1 0 0,-1 0 0,1 1 0,-1-1 0,1 0 0,-1 0 0,1 0 0,0 0 1,-1 0-1,1 0 0,-1 1 0,1-1 0,-1 0 0,1 0 0,0 1 0,-1 0 0,-6 5 86,0 0-1,0 0 1,1 1 0,0 0 0,0 1-1,0-1 1,1 1 0,1 0 0,-6 12 0,-2 7 505,-16 47 1,21-50-212,2 0 0,-4 31 0,7-47-386,2 1 0,-1 0 0,1 0 0,1 0 0,-1 0 0,1 0 0,1-1 0,0 1 0,5 14 0,-5-19-138,-1-1 0,1 0 0,1 0 0,-1 0 0,0 0 0,1 0 1,-1 0-1,1 0 0,0-1 0,0 1 0,0-1 0,0 0 0,0 0 0,1 0 0,-1-1 0,1 1 1,-1-1-1,1 1 0,-1-1 0,1 0 0,0-1 0,0 1 0,-1-1 0,1 1 0,0-1 0,0 0 0,0-1 1,0 1-1,-1-1 0,1 1 0,0-1 0,5-2 0,1 0-898,-1 0-1,1-1 1,-1 0 0,0 0 0,-1-1-1,1 0 1,-1-1 0,0 0 0,0 0-1,-1-1 1,10-10 0,9-18-6128</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11.681"/>
    </inkml:context>
    <inkml:brush xml:id="br0">
      <inkml:brushProperty name="width" value="0.025" units="cm"/>
      <inkml:brushProperty name="height" value="0.025" units="cm"/>
    </inkml:brush>
  </inkml:definitions>
  <inkml:trace contextRef="#ctx0" brushRef="#br0">1 1 16592,'0'0'2391,"0"10"-522,0 12-1372,1 1 0,2 0 1,0-1-1,1 1 1,12 35-1,63 106-53,-57-124-699,-1 0 0,-2 2-1,21 70 1,-44-128 59,1 4 438,0 0 0,-1 0 0,0 0 0,-6-11 1,-36-54 1466,30 52-499,1 0-1,-21-51 1,36 75-1222,0 1 1,0-1-1,0 1 0,0-1 1,1 1-1,-1-1 0,0 1 1,0-1-1,1 1 0,-1-1 1,0 1-1,1-1 0,-1 1 1,0-1-1,1 1 0,-1 0 1,1-1-1,-1 1 0,0 0 1,1-1-1,-1 1 0,1 0 1,-1-1-1,1 1 0,-1 0 1,1 0-1,0 0 1,-1 0-1,1-1 0,-1 1 1,1 0-1,-1 0 0,1 0 1,0 0-1,-1 0 0,1 0 1,-1 1-1,1-1 0,0 0 1,33 0-2382,-26 0 1254,47 0-8161,-28 0 994</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12.012"/>
    </inkml:context>
    <inkml:brush xml:id="br0">
      <inkml:brushProperty name="width" value="0.025" units="cm"/>
      <inkml:brushProperty name="height" value="0.025" units="cm"/>
    </inkml:brush>
  </inkml:definitions>
  <inkml:trace contextRef="#ctx0" brushRef="#br0">39 107 14670,'0'0'10383,"-6"10"-9561,0-2-613,3-5-103,0 1 0,0 0 0,1 1 0,-1-1 0,1 0 0,0 1 0,1-1 0,-1 1 0,1-1 0,-1 1 0,1 0 0,1 0-1,-1 7 1,1-11-97,0-1 0,0 1-1,1-1 1,-1 1 0,0 0 0,1-1-1,-1 1 1,0-1 0,1 1-1,-1-1 1,1 1 0,-1-1-1,1 0 1,-1 1 0,1-1-1,0 0 1,-1 1 0,1-1-1,-1 0 1,1 0 0,0 1-1,-1-1 1,1 0 0,-1 0-1,1 0 1,0 0 0,-1 0-1,1 0 1,0 0 0,-1 0 0,1 0-1,0 0 1,-1 0 0,1 0-1,0 0 1,-1-1 0,2 1-1,28-10 266,-18 2-269,0-1 0,0 0 0,13-14 1,32-24-481,-56 46 453,0 0 0,0 1 0,0-1 0,-1 1-1,1-1 1,0 1 0,0-1 0,0 1 0,0 0 0,0-1 0,0 1 0,1 0 0,-1 0 0,0 0 0,0 0-1,0 0 1,0 0 0,0 0 0,0 0 0,0 0 0,0 0 0,0 1 0,0-1 0,0 0 0,0 1 0,2 0-1,15 22-51,-17-21 26,0 0 0,0 0 0,0 0 0,0 0 0,0 0 1,1 0-1,-1 0 0,1-1 0,-1 1 0,1 0 0,0-1 0,0 1 1,0-1-1,0 0 0,0 0 0,0 0 0,0 0 0,0 0 1,4 1-1,-1-2-118,0 0 0,-1 0 0,1 0 0,0-1 0,-1 0 0,1 0 1,0-1-1,-1 1 0,0-1 0,1 0 0,-1 0 0,0 0 0,0-1 0,0 1 1,0-1-1,0 0 0,-1 0 0,6-6 0,23-31-3217,-8-2-4501,-11 12-2345</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12.381"/>
    </inkml:context>
    <inkml:brush xml:id="br0">
      <inkml:brushProperty name="width" value="0.025" units="cm"/>
      <inkml:brushProperty name="height" value="0.025" units="cm"/>
    </inkml:brush>
  </inkml:definitions>
  <inkml:trace contextRef="#ctx0" brushRef="#br0">112 46 10634,'0'0'5915,"-3"-9"-3833,-8-27-523,11 36-1511,0 0 1,0 0 0,0 0 0,0 0-1,0 0 1,0 0 0,0 0-1,0 0 1,-1 1 0,1-1 0,0 0-1,0 0 1,0 0 0,0 0-1,0 0 1,0 0 0,0 0-1,0 0 1,0 0 0,0 0 0,0 0-1,0 0 1,0 0 0,0 0-1,0 0 1,0 0 0,-1 0-1,1 0 1,0 0 0,0 0 0,0 0-1,0 0 1,0 0 0,0 0-1,0 0 1,0 0 0,0 0 0,0 0-1,0 0 1,0 0 0,0 0-1,0 0 1,-1 0 0,1 0-1,0 0 1,0 0 0,0 0 0,0 0-1,0 0 1,0-1 0,0 1-1,0 0 1,-2 13 602,0 15-226,3 2-263,1 0 0,2 0 0,1 0 0,2 0 0,0-1 0,2 0 1,19 42-1,-23-59-560,1 0-380,-1 1 0,0-1 1,-1 1-1,-1 0 0,0 0 1,0 0-1,0 15 0,-5-29 739,0 1 1,0-1-1,0 0 0,0 1 1,0-1-1,1 0 0,-1 0 1,0 0-1,1-1 0,-1 1 0,-2-2 1,-35-34 1750,21 22-625,0-1 1,1-1-1,1 0 1,1-2-1,-20-29 1,34 46-984,0 0 0,0 1 0,0-1 0,0 0 0,0 0 0,1 0-1,-1 0 1,1 0 0,-1 0 0,1 0 0,-1 0 0,1 0 0,0 0 0,0 0 0,0-1 0,0 1 0,1 0 0,-1 0 0,0 0 0,1 0 0,0 0 0,-1 0 0,1 0-1,0 0 1,0 1 0,0-1 0,0 0 0,0 0 0,0 1 0,1-1 0,-1 0 0,1 1 0,-1-1 0,1 1 0,-1 0 0,1 0 0,0 0 0,2-2 0,8-2-39,0 0 0,0 0 0,0 1 0,0 1 0,15-3 0,-14 3-73,11-2-280,32-8-2435,-19 1-2839,-1-2-3273</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13.173"/>
    </inkml:context>
    <inkml:brush xml:id="br0">
      <inkml:brushProperty name="width" value="0.025" units="cm"/>
      <inkml:brushProperty name="height" value="0.025" units="cm"/>
    </inkml:brush>
  </inkml:definitions>
  <inkml:trace contextRef="#ctx0" brushRef="#br0">0 206 16303,'0'0'11585,"2"10"-11350,4 21-121,2 0 0,1 0 0,1-1 1,28 56-1,-38-86-70,1 1-1,-1-1 1,0 1 0,0 0 0,1-1 0,-1 1 0,0-1-1,1 1 1,-1-1 0,0 1 0,1-1 0,-1 1-1,1-1 1,-1 0 0,1 1 0,-1-1 0,1 0 0,-1 1-1,1-1 1,-1 0 0,1 0 0,0 1 0,-1-1-1,1 0 1,-1 0 0,1 0 0,-1 0 0,1 0 0,0 0-1,-1 0 1,1 0 0,0 0 0,-1 0 0,2 0-1,12-20 1249,0-33-145,-8 10-1114,-3-1 1,-2-72 0,-3 97-34,0 29-406,4 11-128,-2-18 513,1-1 0,0 1 0,0-1 0,0 1 0,0-1 0,0 1 0,0-1 0,1 0 0,-1 0-1,1 0 1,0 0 0,-1 0 0,1 0 0,0 0 0,0 0 0,0-1 0,0 1 0,1-1 0,-1 0 0,0 1-1,1-1 1,-1 0 0,1 0 0,-1-1 0,1 1 0,-1 0 0,1-1 0,-1 0 0,1 1 0,0-1-1,-1 0 1,1-1 0,0 1 0,-1 0 0,1-1 0,3 0 0,1-2 39,1 1 0,-1-1 0,0-1-1,0 1 1,-1-1 0,1 0 0,-1-1 0,0 0 0,0 0 0,0 0 0,6-8 0,-2 1 43,-1-1 0,0 0 1,9-20-1,-15 29-35,-1 0 1,0 0-1,-1 0 1,1 0-1,-1 0 0,0 0 1,0-1-1,0 1 1,0 0-1,-1-1 0,0 1 1,0 0-1,0-1 0,0 1 1,-1-1-1,-1-7 1,1 11-29,1 0 0,0 1 0,-1-1 0,1 1 0,-1-1 1,1 0-1,-1 1 0,1-1 0,-1 1 0,1 0 1,-1-1-1,1 1 0,-1-1 0,0 1 0,1 0 0,-1-1 1,0 1-1,1 0 0,-1 0 0,0 0 0,1 0 0,-1-1 1,0 1-1,1 0 0,-1 0 0,0 0 0,1 0 1,-1 0-1,0 1 0,0-1 0,1 0 0,-1 0 0,0 0 1,1 1-1,-1-1 0,0 0 0,1 0 0,-1 1 0,1-1 1,-1 1-1,1-1 0,-1 1 0,1-1 0,-1 1 1,1-1-1,-1 1 0,0 0 0,-22 26-76,16-11 106,1 1 0,1-1 0,0 1 0,1 0-1,1 0 1,0 1 0,1-1 0,2 31 0,0-45-31,0 0 1,0 0-1,1 0 1,-1 0-1,1 0 1,0 0-1,0-1 1,0 1-1,0 0 1,1-1-1,-1 1 1,1 0-1,-1-1 1,1 0-1,0 1 1,0-1-1,0 0 1,0 0-1,0 0 1,1 0-1,-1-1 1,1 1-1,-1 0 1,1-1-1,-1 0 1,1 0-1,0 0 0,0 0 1,0 0-1,-1 0 1,1-1-1,0 1 1,0-1-1,6 0 1,0 1-410,0-1 1,-1 0 0,1-1-1,15-3 1,27-13-5521,-22 0-1504</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14.466"/>
    </inkml:context>
    <inkml:brush xml:id="br0">
      <inkml:brushProperty name="width" value="0.025" units="cm"/>
      <inkml:brushProperty name="height" value="0.025" units="cm"/>
    </inkml:brush>
  </inkml:definitions>
  <inkml:trace contextRef="#ctx0" brushRef="#br0">1 1 12364,'0'0'12684,"1"12"-12129,19 123 1045,47 161 1,-47-214-793,-23-162 1290,2 73-2088,-6-31 34,0 0 0,-3 1 1,-17-47-1,60 165-541,-26-71 520,-1 0 0,1-1 0,1 0 0,0 0 0,0 0 0,12 9 0,-18-17-17,-1 1 0,1 0 0,0-1 1,-1 0-1,1 1 0,0-1 0,0 0 1,0 0-1,0 0 0,0 0 0,0-1 1,0 1-1,0 0 0,1-1 0,-1 1 1,0-1-1,0 0 0,0 0 0,1 0 1,-1 0-1,0 0 0,0 0 0,1-1 1,-1 1-1,0-1 0,0 0 0,0 1 1,0-1-1,0 0 0,0 0 0,0 0 1,0-1-1,0 1 0,0 0 0,-1-1 1,1 1-1,-1-1 0,1 1 0,-1-1 1,2-2-1,4-8 37,-1 0 1,0-1-1,0 0 1,-2-1-1,0 1 1,0-1-1,-1 1 1,-1-1 0,0 0-1,-1 0 1,0 0-1,-3-26 1,2 40-47,0 1 1,0-1-1,0 0 1,0 0-1,0 0 1,0 0-1,0 0 1,0 0-1,0 1 1,0-1-1,0 0 1,0 0-1,0 0 1,0 0-1,0 0 1,-1 1 0,1-1-1,0 0 1,0 0-1,0 0 1,0 0-1,0 0 1,0 0-1,0 0 1,0 1-1,0-1 1,-1 0-1,1 0 1,0 0-1,0 0 1,0 0-1,0 0 1,0 0-1,0 0 1,-1 0-1,1 0 1,0 0 0,0 0-1,0 0 1,0 0-1,0 0 1,-1 0-1,1 0 1,0 0-1,0 0 1,0 0-1,0 0 1,0 0-1,-1 0 1,1 0-1,0 0 1,0 0-1,0 0 1,0 0-1,0 0 1,0 0-1,0 0 1,-1-1 0,1 1-1,0 0 1,0 0-1,0 0 1,0 0-1,0 0 1,0 0-1,0 0 1,0-1-1,0 1 1,-7 12-46,1 10 52,2 0 1,0 1-1,2 0 1,0 0-1,3 40 0,-1-62-1,0 1 0,-1 0-1,1 0 1,0-1 0,0 1-1,0 0 1,1-1 0,-1 1-1,0 0 1,1-1 0,-1 1 0,1-1-1,-1 1 1,1-1 0,0 1-1,0-1 1,0 1 0,0-1-1,0 1 1,0-1 0,0 0-1,0 0 1,0 1 0,0-1-1,1 0 1,-1 0 0,1 0-1,-1-1 1,1 1 0,-1 0-1,1 0 1,-1-1 0,1 1-1,-1-1 1,1 1 0,0-1-1,-1 0 1,1 0 0,0 0-1,-1 0 1,1 0 0,0 0-1,1 0 1,2-2 17,-1 1-1,1 0 1,-1-1-1,0 0 1,1 0-1,-1 0 1,0 0 0,0-1-1,-1 0 1,1 1-1,-1-2 1,1 1-1,-1 0 1,5-7 0,0-4-7,-1-1 1,0 0 0,-1 0 0,-1-1-1,0 1 1,-1-1 0,-1 0 0,-1 0 0,0 0-1,-1-1 1,-2-30 0,-17 107-14,17-51 0,-1 4 0,1 0 0,0 0 0,1 0 0,1 14 0,-1-25 0,0 0 0,0 0 0,1 0 0,-1 0 0,0 0 0,1 0 0,-1-1 0,1 1 0,0 0 0,-1 0 0,1-1 0,0 1 0,0 0 0,0-1 0,1 1 0,-1-1 0,0 1 0,0-1 0,1 0 0,-1 1 0,1-1 0,-1 0 0,1 0 0,0 0 0,-1 0 0,1-1 0,0 1 0,0 0 0,-1-1 0,1 1 0,0-1 0,0 1 0,0-1 0,0 0 0,3 0 0,-3 0 0,0-1 0,0 0 0,0 0 0,0 0 0,0 0 0,0 0 0,0 0 0,0 0 0,-1-1 0,1 1 0,0-1 0,-1 1 0,1-1 0,-1 1 0,0-1 0,1 0 0,1-3 0,21-41 0,-19 36 0,8-20 0,-10 21 0,1 1 0,0-1 0,0 1 0,0 0 0,1 0 0,1 1 0,10-13 0,-16 19 0,1 1 0,-1-1 0,1 1 0,-1-1 0,1 1 0,-1 0 0,1-1 0,-1 1 0,1 0 0,-1-1 0,1 1 0,0 0 0,-1 0 0,1 0 0,0 0 0,-1-1 0,1 1 0,-1 0 0,1 0 0,0 0 0,-1 0 0,1 0 0,0 0 0,-1 1 0,1-1 0,0 0 0,-1 0 0,1 0 0,0 1 0,10 17 0,-4 38 0,-6-44 0,-1-11 0,0-1 0,0 0 0,0 1 0,0-1 0,0 0 0,-1 1 0,1-1 0,0 0 0,0 1 0,0-1 0,1 1 0,-1-1 0,0 0 0,0 1 0,0-1 0,0 0 0,0 1 0,0-1 0,0 0 0,1 1 0,-1-1 0,0 0 0,0 0 0,0 1 0,1-1 0,-1 0 0,0 0 0,0 1 0,1-1 0,-1 0 0,0 0 0,1 1 0,-1-1 0,0 0 0,1 0 0,-1 0 0,0 0 0,1 0 0,-1 1 0,10-14 0,5-25 0,10-70 0,-25 108 0,0 0 0,1-1 0,-1 1 0,0 0 0,0-1 0,0 1 0,0 0 0,0 0 0,0-1 0,0 1 0,1 0 0,-1 0 0,0-1 0,0 1 0,0 0 0,1 0 0,-1-1 0,0 1 0,0 0 0,0 0 0,1 0 0,-1 0 0,0-1 0,1 1 0,-1 0 0,0 0 0,0 0 0,1 0 0,-1 0 0,0 0 0,1 0 0,-1 0 0,0 0 0,0 0 0,1 0 0,-1 0 0,0 0 0,1 0 0,-1 0 0,0 0 0,1 0 0,-1 0 0,0 0 0,0 0 0,1 1 0,-1-1 0,0 0 0,0 0 0,1 0 0,-1 0 0,0 1 0,0-1 0,1 0 0,-1 0 0,0 1 0,0-1 0,19 20 0,-8-8 0,-9-10-13,1 0 1,-1 0-1,1-1 0,-1 1 1,1-1-1,0 0 0,0 0 1,0 0-1,0 0 0,0 0 1,0-1-1,0 1 0,0-1 1,0 0-1,0 0 0,0 0 1,4-1-1,1-1-92,-1 0 1,0 0 0,0-1-1,-1 0 1,10-6-1,-9 5-79,0 0-1,0 1 1,1 0-1,14-4 0,-10 6-2091,-12 1 1968,1 0 0,-1 0 0,1 0 0,-1 0 0,0 0 0,1 0 0,-1 0 0,1 0 0,-1 0 0,0 1 0,1-1 0,-1 0 0,0 0 0,1 0 0,-1 1 0,0-1 0,0 0-1,1 0 1,-1 1 0,0-1 0,0 0 0,1 1 0,-1-1 0,0 0 0,0 1 0,0-1 0,1 0 0,-1 1 0,0-1 0,0 1 0,0-1 0,0 0 0,0 1 0,0-1 0,0 1 0,0-1 0,0 1 0,0 6-9269</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15.172"/>
    </inkml:context>
    <inkml:brush xml:id="br0">
      <inkml:brushProperty name="width" value="0.025" units="cm"/>
      <inkml:brushProperty name="height" value="0.025" units="cm"/>
    </inkml:brush>
  </inkml:definitions>
  <inkml:trace contextRef="#ctx0" brushRef="#br0">0 0 19282,'0'0'7442,"1"8"-6657,2 14-635,1 0 1,1-1 0,1 0-1,1 0 1,0 0-1,20 35 1,-2-9 85,58 79 0,-77-117-838,-15-22-330,-21-25-870,0 10 1031,19 18 1023,0 0 0,0 0 1,1-1-1,1 0 0,-12-19 0,21 30-188,0-1 1,1 1-1,-1-1 0,0 1 0,1-1 1,-1 1-1,0-1 0,1 1 0,-1-1 1,1 1-1,-1 0 0,1-1 1,-1 1-1,1 0 0,-1-1 0,1 1 1,-1 0-1,1 0 0,0-1 0,-1 1 1,1 0-1,-1 0 0,1 0 1,0 0-1,-1 0 0,1 0 0,-1 0 1,1 0-1,0 0 0,-1 0 0,2 0 1,29-1-260,-26 0 362,119-7-2392,-43-3-7503,-39 3-2433</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15.534"/>
    </inkml:context>
    <inkml:brush xml:id="br0">
      <inkml:brushProperty name="width" value="0.025" units="cm"/>
      <inkml:brushProperty name="height" value="0.025" units="cm"/>
    </inkml:brush>
  </inkml:definitions>
  <inkml:trace contextRef="#ctx0" brushRef="#br0">120 95 15086,'-8'0'5136,"2"1"-4626,1-1 0,-1 1 0,1-1 1,-1 2-1,1-1 0,0 0 0,-1 1 0,1 0 1,0 1-1,0-1 0,0 1 0,-8 6 0,10-7-398,0 1-1,0-1 0,1 1 0,-1 0 1,1 0-1,-1 1 0,1-1 0,0 0 1,1 1-1,-1-1 0,0 1 0,1-1 1,0 1-1,-1 6 0,1-8-80,0 0 0,1 1 0,0-1 0,-1 1 0,1-1 0,0 1 0,0-1 1,1 1-1,-1-1 0,0 1 0,1-1 0,-1 0 0,1 1 0,0-1 0,0 0 0,0 1 0,0-1 0,0 0 0,1 0 0,-1 0 0,0 0 0,1 0 1,0 0-1,-1 0 0,1-1 0,4 4 0,-4-4 51,1 0-1,-1 0 1,1 0 0,0-1 0,-1 1-1,1-1 1,0 1 0,-1-1 0,1 0-1,0 0 1,0 0 0,-1 0 0,1-1-1,0 1 1,-1-1 0,1 1 0,0-1-1,-1 0 1,1 0 0,-1 0 0,1-1-1,-1 1 1,0-1 0,4-2 0,1-1 59,-1 0-1,-1-1 1,1 0 0,-1 0 0,0 0 0,0 0-1,-1-1 1,1 0 0,-2 0 0,1 0 0,-1 0 0,5-14-1,-7 16-221,0-1 0,0 1-1,0 0 1,-1 0 0,0 0-1,1 0 1,-2-1-1,1 1 1,-2-6 0,1 8-214,0-1 0,0 1 0,0 0 0,-1-1 0,1 1 0,-1 0 0,0 0 0,0 0 0,0 0 0,0 0 0,0 0 0,-1 0 0,-5-3 0,-11-9-5358,0 2-2157</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15.990"/>
    </inkml:context>
    <inkml:brush xml:id="br0">
      <inkml:brushProperty name="width" value="0.025" units="cm"/>
      <inkml:brushProperty name="height" value="0.025" units="cm"/>
    </inkml:brush>
  </inkml:definitions>
  <inkml:trace contextRef="#ctx0" brushRef="#br0">134 10 19603,'0'0'9705,"-8"-3"-9033,6 2-661,0 0-1,0 0 0,0 0 1,-1 0-1,1 1 1,0-1-1,0 1 0,0 0 1,-1-1-1,1 1 0,0 0 1,-1 0-1,1 1 1,0-1-1,0 0 0,-1 1 1,1-1-1,0 1 0,0 0 1,0 0-1,0 0 1,-1 0-1,2 0 0,-1 0 1,0 0-1,0 1 0,0-1 1,0 1-1,1-1 0,-1 1 1,1 0-1,-1 0 1,1 0-1,-2 3 0,-7 7-98,5-6-72,0 0 1,0 1 0,1-1-1,0 1 1,0-1 0,0 1 0,1 0-1,0 1 1,-4 12 0,39-23-818,25-14 400,-40 11 362,-1 1 1,1 1-1,0 0 0,0 1 0,1 1 0,-1 0 0,23 2 0,-39 0 216,0 0 0,-1 0 0,1 0-1,-1 0 1,1 1 0,-1-1-1,1 0 1,0 0 0,-1 1-1,1-1 1,-1 0 0,1 1 0,-1-1-1,0 1 1,1-1 0,-1 0-1,1 1 1,-1-1 0,0 1 0,1-1-1,-1 1 1,0 0 0,1-1-1,-1 1 1,0-1 0,0 1 0,0-1-1,0 1 1,1 0 0,-1-1-1,0 1 1,0-1 0,0 1 0,0 0-1,0-1 1,-1 1 0,1-1-1,0 1 1,0 0 0,0-1 0,0 1-1,-1-1 1,1 1 0,0-1-1,0 1 1,-1-1 0,1 1 0,-1-1-1,1 1 1,0-1 0,-1 1-1,1-1 1,-1 1 0,-23 28 1460,4-14-642,0-1 0,-32 17 0,44-27-791,0 0 0,-1 0 0,0-1 1,1 0-1,-1 0 0,-1-1 0,1 0 1,0-1-1,-16 0 0,25-1-104,0 0 0,-1 0 1,1 0-1,-1-1 0,1 1 0,0 0 0,-1 0 1,1-1-1,0 1 0,0 0 0,-1 0 0,1-1 0,0 1 1,0 0-1,-1-1 0,1 1 0,0-1 0,0 1 1,0 0-1,0-1 0,-1 1 0,1-1 0,0 1 0,0 0 1,0-1-1,0 1 0,0-1 0,0 1 0,0 0 1,0-1-1,0 1 0,0-1 0,1 1 0,-1 0 0,0-1 1,0 1-1,0-1 0,0 1 0,0 0 0,1-1 1,-1 1-1,0 0 0,0-1 0,1 1 0,10-20-2726,44-24-6930,-19 21 1239</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16.352"/>
    </inkml:context>
    <inkml:brush xml:id="br0">
      <inkml:brushProperty name="width" value="0.025" units="cm"/>
      <inkml:brushProperty name="height" value="0.025" units="cm"/>
    </inkml:brush>
  </inkml:definitions>
  <inkml:trace contextRef="#ctx0" brushRef="#br0">150 117 12364,'0'0'12604,"-12"-4"-11638,10 4-944,-1-2 9,0 1 1,0-1 0,-1 1 0,1 0 0,-1 0 0,1 1-1,-1-1 1,1 1 0,-1 0 0,1 0 0,-1 0 0,1 0-1,-1 0 1,1 1 0,-1-1 0,1 1 0,-1 0 0,1 0 0,-1 1-1,1-1 1,0 1 0,0 0 0,0-1 0,0 1 0,0 0-1,0 1 1,1-1 0,-1 1 0,-3 4 0,2-3-10,0 1 1,1 0-1,0 0 0,0 0 1,0 0-1,0 1 1,1-1-1,0 1 1,0 0-1,1-1 0,-1 1 1,1 0-1,1 0 1,-1 7-1,1-12-9,0 0-1,0 0 1,1-1-1,-1 1 1,0 0-1,1 0 1,-1-1-1,1 1 1,-1 0-1,1 0 1,-1-1-1,1 1 1,-1-1-1,1 1 1,-1 0-1,1-1 1,0 1-1,0-1 1,-1 0-1,1 1 1,0-1-1,-1 1 1,1-1-1,0 0 1,0 0-1,0 1 1,0-1-1,-1 0 1,1 0-1,0 0 1,0 0-1,0 0 1,0 0 0,-1 0-1,1 0 1,0-1-1,0 1 1,0 0-1,-1 0 1,1-1-1,1 1 1,37-14 657,-28 7-501,-1 0 0,0-1 1,-1 0-1,1-1 0,-2 0 0,1 0 0,-1-1 1,-1 0-1,1 0 0,-2-1 0,0 0 1,0 0-1,-1 0 0,0-1 0,-1 0 1,0 0-1,-1 0 0,0 0 0,0-15 0,-3 27-173,0 0-1,0 0 0,0 0 1,0 0-1,0 0 0,0 0 0,0 0 1,-1 1-1,1-1 0,0 0 1,0 0-1,0 0 0,0 0 0,0 0 1,0 0-1,-1 0 0,1 0 1,0-1-1,0 1 0,0 0 1,0 0-1,0 0 0,0 0 0,-1 0 1,1 0-1,0 0 0,0 0 1,0 0-1,0 0 0,0 0 0,0 0 1,0 0-1,0 0 0,0-1 1,-1 1-1,1 0 0,0 0 0,0 0 1,0 0-1,0 0 0,0 0 1,0 0-1,0-1 0,0 1 0,0 0 1,0 0-1,0 0 0,0 0 1,0 0-1,0 0 0,0-1 0,0 1 1,0 0-1,0 0 0,0 0 1,0 0-1,0 0 0,0 0 1,0 0-1,0-1 0,0 1 0,0 0 1,1 0-1,-1 0 0,0 0 1,-8 13-167,-7 24 60,14-32 51,-3 9-15,1 1-1,1 0 1,-2 26 0,4-39-37,0 0 1,0 1-1,0-1 1,0 0-1,0 0 1,0 0-1,1 1 1,-1-1-1,1 0 1,-1 0-1,1 0 0,0 0 1,0 0-1,0 0 1,0 0-1,0 0 1,0 0-1,1 0 1,-1-1-1,1 1 1,-1 0-1,1-1 1,-1 0-1,1 1 0,0-1 1,0 0-1,0 0 1,0 1-1,0-2 1,0 1-1,0 0 1,0 0-1,4 0 1,-1 0-434,0-1-1,-1 1 1,1-1 0,0-1 0,0 1 0,0-1 0,-1 1 0,1-1 0,0-1 0,-1 1-1,1-1 1,-1 1 0,1-1 0,-1-1 0,0 1 0,0 0 0,6-6 0,18-16-6251</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16.699"/>
    </inkml:context>
    <inkml:brush xml:id="br0">
      <inkml:brushProperty name="width" value="0.025" units="cm"/>
      <inkml:brushProperty name="height" value="0.025" units="cm"/>
    </inkml:brush>
  </inkml:definitions>
  <inkml:trace contextRef="#ctx0" brushRef="#br0">1 1 18706,'0'0'10084,"0"12"-8910,4 27-476,2 0-1,1 0 0,2-1 0,23 62 1,5-14-2728,5-6-4439,-42-103-17714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47:56.108"/>
    </inkml:context>
    <inkml:brush xml:id="br0">
      <inkml:brushProperty name="width" value="0.025" units="cm"/>
      <inkml:brushProperty name="height" value="0.025" units="cm"/>
    </inkml:brush>
  </inkml:definitions>
  <inkml:trace contextRef="#ctx0" brushRef="#br0">141 1 11339,'0'0'11792,"-4"12"-10815,-45 122 1215,31-94-1865,2 1 0,2 1 0,2 0 0,2 0 0,-6 54-1,15-93-330,1 0 0,0 0-1,0 1 1,0-1-1,0 0 1,1 0 0,-1 0-1,1 1 1,0-1-1,0 0 1,0 0 0,0 0-1,0 0 1,1 0-1,-1 0 1,1-1 0,0 1-1,0 0 1,0-1-1,0 1 1,0-1 0,4 2-1,-3-2-10,1 0-1,-1 0 1,1-1-1,0 0 1,-1 0-1,1 0 1,0 0-1,0 0 1,0-1 0,0 0-1,0 0 1,0 0-1,0 0 1,0-1-1,0 1 1,0-1-1,-1 0 1,6-2-1,1-1-26,-1 0 0,1-1 0,-1 0 0,0 0 0,0-1 0,0 0 0,-1 0-1,0-1 1,0-1 0,-1 1 0,10-14 0,-3 3 1,-1 0 0,-1-1 0,-1-1 0,12-28 0,-19 40-19,-1 1-1,0-1 0,-1 1 0,0-1 1,0 0-1,-1 0 0,1-10 1,-2 18 46,-1 0 1,1 0 0,-1-1 0,1 1 0,0 0 0,-1 0-1,1 0 1,-1 0 0,1 0 0,-1 0 0,1 0 0,-1 0-1,1 0 1,-1 0 0,1 0 0,-1 0 0,1 0 0,-1 0-1,1 0 1,-1 0 0,1 0 0,0 1 0,-1-1 0,1 0-1,-1 0 1,1 1 0,0-1 0,-1 0 0,0 1 0,-9 10 139,1-1 0,-1 2 0,2-1 0,0 1 0,0 1 1,1-1-1,1 1 0,0 1 0,1-1 0,-5 19 1,9-30-110,0 0 1,1-1 0,-1 1-1,1 0 1,-1 0 0,1-1 0,0 1-1,0 0 1,0 0 0,0-1-1,0 1 1,0 0 0,0 0 0,0 0-1,1-1 1,-1 1 0,1 0 0,-1-1-1,1 1 1,0 0 0,0-1-1,0 1 1,0-1 0,0 1 0,0-1-1,0 0 1,0 1 0,0-1 0,1 0-1,-1 0 1,3 2 0,-2-2-11,1-1-1,0 0 1,0 1 0,0-1 0,0 0 0,0 0 0,0 0 0,-1-1 0,1 1-1,0-1 1,0 0 0,0 1 0,-1-1 0,1 0 0,0-1 0,-1 1 0,1 0-1,-1-1 1,3-2 0,5-3 4,-1-1 0,1 0 0,-2 0 0,1-1 1,-2 0-1,1-1 0,8-14 0,30-34 23,-50 97-974,-4-12 881,4-18-145,1 0 1,0 1 0,1 0-1,0-1 1,1 1 0,0 0 0,0 0-1,1 0 1,1 10 0,0-19-113,-1 0 0,1 1 0,0-1 0,0 0 0,-1 0 0,1 0 0,0 1 0,0-1 1,0 0-1,0 0 0,0 0 0,1-1 0,-1 1 0,0 0 0,0 0 0,1-1 0,-1 1 0,0 0 1,1-1-1,-1 1 0,0-1 0,1 0 0,-1 1 0,1-1 0,-1 0 0,1 0 0,-1 0 0,1 0 0,-1 0 1,0 0-1,1-1 0,-1 1 0,3-1 0,20-1-5786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47.983"/>
    </inkml:context>
    <inkml:brush xml:id="br0">
      <inkml:brushProperty name="width" value="0.025" units="cm"/>
      <inkml:brushProperty name="height" value="0.025" units="cm"/>
    </inkml:brush>
  </inkml:definitions>
  <inkml:trace contextRef="#ctx0" brushRef="#br0">75 23 17969,'0'0'8648,"-4"9"-7409,-9 30-428,13-38-793,0 1 0,0-1-1,0 0 1,0 0 0,0 0-1,0 0 1,0 0 0,0 0 0,1 0-1,-1 0 1,0 0 0,0 0-1,1 0 1,-1 0 0,1 0 0,-1 0-1,1 0 1,-1-1 0,1 1-1,0 0 1,-1 0 0,1 0 0,0-1-1,0 1 1,0 0 0,-1-1-1,1 1 1,0-1 0,0 1 0,0-1-1,0 1 1,0-1 0,0 0-1,0 1 1,0-1 0,0 0 0,0 0-1,0 0 1,0 0 0,2 0-1,41 1 130,-42-1-112,0 0-30,1-1 1,-1 1-1,0-1 0,1 0 1,-1 0-1,0 0 1,1 0-1,-1 0 1,0 0-1,0-1 1,0 1-1,0 0 0,0-1 1,-1 0-1,1 0 1,0 1-1,-1-1 1,1 0-1,-1 0 1,1 0-1,-1-1 1,0 1-1,0 0 0,0 0 1,0-1-1,-1 1 1,2-4-1,-2 4-5,0 0 0,1 0 0,-1 1-1,0-1 1,0 0 0,0 0 0,0 0-1,-1 0 1,1 1 0,0-1 0,-1 0 0,1 0-1,-1 1 1,0-1 0,1 0 0,-1 1-1,0-1 1,0 0 0,0 1 0,0-1 0,0 1-1,-1 0 1,1-1 0,0 1 0,-1 0-1,1 0 1,-1 0 0,1 0 0,-1 0 0,1 0-1,-1 0 1,0 0 0,1 1 0,-1-1-1,0 1 1,0-1 0,-2 1 0,-2-1 20,1 1 0,0 0 0,-1 0 0,1 0 0,-1 1 0,1-1 1,0 1-1,-1 1 0,1-1 0,0 1 0,0 0 0,0 0 0,0 0 0,0 1 0,1 0 0,-1 0 1,1 0-1,-1 0 0,1 1 0,0-1 0,1 1 0,-1 0 0,1 1 0,-1-1 0,1 0 1,1 1-1,-1 0 0,0 0 0,1 0 0,0 0 0,0 0 0,1 0 0,0 0 0,0 1 0,0-1 1,0 0-1,1 1 0,-1-1 0,2 1 0,-1-1 0,0 0 0,1 1 0,0-1 0,1 0 1,-1 1-1,4 8 0,-1-8-9,0 0 0,0 1 0,1-1 0,0-1 0,0 1 0,0-1 0,1 1 0,0-2 0,0 1 0,0-1 0,0 0 0,1 0 0,0 0 1,0-1-1,11 4 0,6 1-484,0-1 0,0-1 1,37 4-1,24-3-3992,-27-7-2617,13-3-10321</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17.695"/>
    </inkml:context>
    <inkml:brush xml:id="br0">
      <inkml:brushProperty name="width" value="0.025" units="cm"/>
      <inkml:brushProperty name="height" value="0.025" units="cm"/>
    </inkml:brush>
  </inkml:definitions>
  <inkml:trace contextRef="#ctx0" brushRef="#br0">125 81 13229,'16'-55'8880,"-10"30"-683,-28 55-7267,8-12-787,0 3 60,-9 14 195,-19 41 1,36-64-373,1 0 0,1-1 0,0 1-1,1 1 1,0-1 0,1 0 0,0 1 0,0 14 0,2-26-28,0 1 1,0-1-1,0 1 0,1-1 1,-1 1-1,0-1 0,1 1 0,-1-1 1,1 0-1,-1 1 0,1-1 0,0 0 1,0 1-1,-1-1 0,1 0 0,0 0 1,0 0-1,0 1 0,0-1 1,1 0-1,-1-1 0,1 2 0,2 0 2,-1 0 0,1-1 0,0 1-1,-1-1 1,1 0 0,0 0 0,0 0-1,6 0 1,8 0-262,-1-1-1,36-5 0,-50 4 175,12-1-1090,0-1 0,28-10-1,3-7-6075,-17 2-2440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18.413"/>
    </inkml:context>
    <inkml:brush xml:id="br0">
      <inkml:brushProperty name="width" value="0.025" units="cm"/>
      <inkml:brushProperty name="height" value="0.025" units="cm"/>
    </inkml:brush>
  </inkml:definitions>
  <inkml:trace contextRef="#ctx0" brushRef="#br0">0 229 11787,'0'0'11531,"9"3"-9812,-4-1-1547,0-1 0,0 1 0,0-1 0,1 0-1,-1-1 1,0 1 0,1-1 0,-1 0 0,1 0 0,-1-1 0,0 0 0,1 1 0,-1-2 0,0 1-1,0-1 1,0 0 0,0 0 0,0 0 0,0-1 0,-1 1 0,1-1 0,-1 0 0,1-1 0,3-3-1,0 1 8,-1 0-1,1 0 1,-2 0-1,1-1 0,-1 0 1,0 0-1,0 0 1,-1-1-1,0 0 1,0 0-1,-1-1 0,0 1 1,-1-1-1,0 0 1,0 0-1,0 0 0,-2 0 1,3-18-1,-4 26-176,0-1-1,0 0 0,-1 1 1,1-1-1,0 0 0,-1 0 1,1 1-1,-1-1 0,0 1 1,1-1-1,-1 1 0,0-1 1,0 1-1,0-1 0,0 1 1,0 0-1,0-1 0,-1 1 1,1 0-1,0 0 0,-1 0 1,1 0-1,0 0 0,-1 0 1,0 0-1,1 1 0,-1-1 1,1 0-1,-1 1 0,0-1 1,1 1-1,-1 0 0,0 0 1,1-1-1,-1 1 0,0 0 1,0 0-1,1 1 0,-3-1 1,-1 0-3,-1 1 0,1 0 0,-1 0 0,1 0 0,0 0 0,-1 1 0,1 0 1,0 0-1,0 0 0,0 1 0,-6 4 0,-1 4 1,0-1 0,1 2 0,0 0 0,1 0 0,-9 15 0,15-22 0,1 1 0,0 0 0,0 0 0,0 0 0,0 0 0,1 0 0,0 0 0,1 1 0,-1-1 0,1 1 0,0-1 0,1 1 0,0 0 0,1 12 0,-1-17 2,1 0 1,0 0-1,0 0 0,1 0 1,-1 0-1,0 0 0,1 0 1,-1 0-1,1 0 1,-1-1-1,1 1 0,0-1 1,0 1-1,0-1 0,0 0 1,0 0-1,0 0 0,0 0 1,0 0-1,0 0 0,0 0 1,1-1-1,-1 1 0,0-1 1,0 1-1,5-1 1,9 2-100,1-2 0,27-1 1,-31 1-116,-3-1-924,0 0 0,0 0 0,0 0 0,0-2-1,17-5 1,6-6-6247</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5:19.101"/>
    </inkml:context>
    <inkml:brush xml:id="br0">
      <inkml:brushProperty name="width" value="0.025" units="cm"/>
      <inkml:brushProperty name="height" value="0.025" units="cm"/>
    </inkml:brush>
  </inkml:definitions>
  <inkml:trace contextRef="#ctx0" brushRef="#br0">123 102 5125,'0'0'5637,"2"-10"-3032,-1 6-1980,8-44 1864,-8 45-1983,-1 1 1,0-1 0,0 1-1,0-1 1,0 0-1,0 1 1,-1-1-1,1 1 1,-1-1-1,-1-2 1,2 4-383,-1 0 1,1 1-1,-1-1 1,0 1 0,1 0-1,-1-1 1,1 1-1,-1 0 1,0-1-1,1 1 1,-1 0-1,0-1 1,0 1-1,1 0 1,-1 0-1,0 0 1,0 0 0,1 0-1,-1 0 1,0 0-1,0 0 1,1 0-1,-1 0 1,0 0-1,1 1 1,-1-1-1,0 0 1,0 0-1,1 1 1,-1-1 0,0 1-1,-22 13 1251,14-4-1264,1 0 0,-1 1 1,2 0-1,-1 0 1,1 1-1,1 0 0,0 1 1,1-1-1,1 1 1,0 0-1,0 0 0,1 0 1,1 0-1,-2 27 1,4-39-98,0 0 1,0 0 0,0 0 0,0 0 0,0 0-1,0 0 1,0 0 0,0 0 0,1 0 0,-1-1-1,0 1 1,0 0 0,1 0 0,-1 0 0,1 0-1,-1-1 1,1 1 0,-1 0 0,1 0 0,-1-1 0,1 1-1,0 0 1,-1-1 0,1 1 0,0-1 0,0 1-1,1 0 1,0 0 28,-1-1-1,1 0 1,0 0 0,0 0-1,-1 0 1,1 0 0,0 0-1,0 0 1,-1-1 0,1 1-1,0 0 1,0-1 0,2-1-1,2 0 60,-1-1 0,1 0-1,0 0 1,-1-1 0,0 0 0,0 0-1,6-5 1,-2-3-63,0 0 0,-1 0 0,-1-1 0,0 0 0,0 0 0,-2-1 0,1 1-1,-2-1 1,0-1 0,0 1 0,-1-1 0,-1 1 0,0-23 0,-4 34-134,-3 10-6,-4 13 25,6-9 132,1 0 1,0 0-1,1 1 1,0-1 0,1 1-1,0 0 1,1-1-1,0 0 1,4 18-1,-3-25-173,-1 0 0,0-1 0,1 1 0,-1-1 0,1 1 0,0-1-1,1 0 1,-1 1 0,0-1 0,1-1 0,-1 1 0,1 0 0,4 3-1,-3-4-371,-1 0-1,1 0 0,0-1 1,0 1-1,-1-1 0,1 0 0,0 0 1,0 0-1,0-1 0,0 1 0,0-1 1,1 0-1,-1 0 0,0 0 0,4-1 1,22-6-7401</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6:13.729"/>
    </inkml:context>
    <inkml:brush xml:id="br0">
      <inkml:brushProperty name="width" value="0.025" units="cm"/>
      <inkml:brushProperty name="height" value="0.025" units="cm"/>
    </inkml:brush>
  </inkml:definitions>
  <inkml:trace contextRef="#ctx0" brushRef="#br0">0 160 17072,'0'0'9353,"53"3"-9097,0-24-128,8-1-64,9-2 0,-4 0-1633,-3 0-1506,-11 0-1665,-13 0-3236</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6:14.059"/>
    </inkml:context>
    <inkml:brush xml:id="br0">
      <inkml:brushProperty name="width" value="0.025" units="cm"/>
      <inkml:brushProperty name="height" value="0.025" units="cm"/>
    </inkml:brush>
  </inkml:definitions>
  <inkml:trace contextRef="#ctx0" brushRef="#br0">1 131 19250,'0'0'4565,"15"-7"-3904,-9 3-625,177-75 744,-160 70-904,1 2 0,-1 0 0,1 1 0,1 2-1,-1 0 1,41 0 0,-62 5 104,0-1-1,0 0 1,0 1-1,0 0 1,0 0-1,0 0 1,0 0-1,0 0 1,-1 0-1,1 1 1,0-1-1,-1 1 1,1 0-1,-1 0 1,0 0-1,0 0 1,0 0-1,0 0 1,0 1-1,0-1 0,0 0 1,-1 1-1,1 0 1,-1-1-1,0 1 1,1 0-1,-2 0 1,1 0-1,0 0 1,0 0-1,-1 0 1,0 0-1,1 0 1,-1 0-1,-1 4 1,1 7 115,0 0 1,-2 0 0,0 0-1,0 0 1,-1 0-1,-7 19 1,-12 19 1061,-3 0 1,-48 75-1,30-55-3829</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6:14.896"/>
    </inkml:context>
    <inkml:brush xml:id="br0">
      <inkml:brushProperty name="width" value="0.025" units="cm"/>
      <inkml:brushProperty name="height" value="0.025" units="cm"/>
    </inkml:brush>
  </inkml:definitions>
  <inkml:trace contextRef="#ctx0" brushRef="#br0">0 108 6438,'0'0'19864,"2"11"-18951,-1-3-766,1 7-63,0-1 0,1 1 0,1-1 0,0 0 0,0 0-1,2-1 1,0 1 0,9 15 0,-14-28-63,0 0 0,0-1 0,0 1 0,0 0 1,0 0-1,0-1 0,0 1 0,0 0 0,0-1 0,0 1 0,0-1 0,1 1 0,-1-1 0,0 0 0,0 0 0,1 1 0,-1-1 0,0 0 0,0 0 0,1 0 0,-1 0 0,0-1 0,0 1 1,1 0-1,-1 0 0,0-1 0,0 1 0,0-1 0,1 1 0,-1-1 0,0 1 0,0-1 0,0 0 0,0 0 0,0 1 0,0-1 0,0 0 0,0 0 0,-1 0 0,1 0 0,0 0 0,0 0 1,0-2-1,7-7 260,0 0 0,-1-1 0,8-14 0,-11 18-207,30-64 311,-26 52-207,0 1 0,2 0 0,0 0 1,22-30-1,-31 48-175,-1-1 0,1 1 0,-1-1 0,0 1 0,1-1 0,-1 1 0,1 0 0,-1-1 0,1 1 0,-1-1 1,1 1-1,-1 0 0,1 0 0,0-1 0,-1 1 0,1 0 0,-1 0 0,1 0 0,0-1 0,-1 1 0,1 0 0,0 0 0,-1 0 0,1 0 0,0 0 1,-1 0-1,1 0 0,-1 1 0,1-1 0,0 0 0,-1 0 0,1 0 0,-1 1 0,1-1 0,0 0 0,-1 1 0,1-1 0,-1 0 0,1 1 0,-1-1 1,1 1-1,-1-1 0,0 1 0,1-1 0,-1 1 0,1-1 0,-1 1 0,0-1 0,1 1 0,-1-1 0,0 1 0,0 0 0,0-1 0,0 1 0,1 0 1,-1 0-1,11 44 77,-9-38-47,0 9 21,0-7-35,-1 1 1,2-1 0,-1 1-1,8 15 1,-10-24-15,0 0-1,1 0 1,-1 0 0,1 0 0,0-1-1,-1 1 1,1 0 0,-1 0 0,1-1-1,0 1 1,0 0 0,-1-1 0,1 1-1,0-1 1,0 1 0,0-1 0,0 1-1,0-1 1,0 0 0,0 1 0,1-1-1,0 0 8,0 0 0,-1-1 0,1 1 0,-1-1 0,1 0-1,0 1 1,-1-1 0,1 0 0,-1 0 0,0 0 0,1 0 0,-1 0 0,0 0-1,0 0 1,1 0 0,-1 0 0,1-3 0,33-42 224,-29 35-258,2 0 1,0 1-1,0 0 1,0 1-1,2 0 1,10-10-1,-19 19-2,0-1-1,-1 0 0,1 1 0,0-1 1,0 1-1,0-1 0,-1 1 1,1-1-1,0 1 0,0 0 1,0 0-1,0-1 0,0 1 0,0 0 1,0 0-1,0 0 0,0 0 1,0 0-1,0 0 0,0 0 0,0 0 1,-1 0-1,1 1 0,0-1 1,0 0-1,0 1 0,0-1 1,0 0-1,1 2 0,-1-1-10,1 1-1,-1 0 1,1 0-1,-1-1 1,0 1-1,0 0 1,0 0-1,0 1 1,0-1-1,0 0 1,-1 0-1,1 3 1,2 11-597,-1 1 0,-1 28 0,0-36-87,-1 18-3797,0-20-1415</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6:15.254"/>
    </inkml:context>
    <inkml:brush xml:id="br0">
      <inkml:brushProperty name="width" value="0.025" units="cm"/>
      <inkml:brushProperty name="height" value="0.025" units="cm"/>
    </inkml:brush>
  </inkml:definitions>
  <inkml:trace contextRef="#ctx0" brushRef="#br0">0 1 21428,'0'0'5638</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6:15.972"/>
    </inkml:context>
    <inkml:brush xml:id="br0">
      <inkml:brushProperty name="width" value="0.025" units="cm"/>
      <inkml:brushProperty name="height" value="0.025" units="cm"/>
    </inkml:brush>
  </inkml:definitions>
  <inkml:trace contextRef="#ctx0" brushRef="#br0">19 60 13325,'0'0'3283,"-1"-9"16,-5-30 139,3 28-207,-1 13-1627,1 12-850,2 11-576,0 1 0,2-1 0,1 1 0,1-1 0,1 1 0,1-1 0,1-1 0,2 1 0,0-1-1,2 0 1,16 31 0,-25-53-170,1 0-1,-1 0 0,0 0 1,1 0-1,-1 0 0,1 0 0,-1 0 1,1-1-1,0 1 0,0 0 1,0-1-1,0 0 0,0 1 0,0-1 1,0 0-1,0 0 0,0 0 1,1 0-1,-1-1 0,0 1 0,1-1 1,2 1-1,-2-1 25,0-1 1,0 0-1,-1 0 1,1 1-1,0-1 1,-1-1-1,1 1 1,-1 0-1,1-1 1,-1 1-1,0-1 1,1 0-1,-1 0 1,0 0-1,3-4 1,5-7 80,-1 0 0,0-1 1,-1 0-1,0 0 0,6-20 0,24-92 218,-32 197-352,-7-32 43,0-15-22,1-1-1,4 33 1,-4-55 0,0 0 0,0-1 0,0 1 0,0 0 0,0 0 0,0 0 0,0 0 0,0 0 0,1 0 0,-1 0 0,0 0 0,0 0 0,1 0 0,-1-1 0,1 1 0,-1 0 0,1 0 0,-1 0 0,1-1 0,-1 1 0,1 0 0,0-1 0,-1 1 0,1 0 0,0-1 0,0 1 0,-1-1 0,1 1 0,0-1 0,0 1 0,0-1 0,0 0 0,0 0 0,0 1 0,-1-1 0,1 0 0,0 0 0,0 0 0,0 0 0,0 0 0,0 0 0,0 0 0,0 0 0,0 0 0,0 0 0,0-1 0,0 1 0,0 0 0,-1-1 0,1 1 0,0-1 0,0 1 0,1-1 0,3-3 0,0 1 0,0-1 0,-1 0 0,1 0 0,-1-1 0,7-8 0,30-46 0,-22 29 0,36-40 0,-55 69 0,0 1 0,0-1 0,1 0 0,-1 1 0,0-1 0,1 1 0,-1-1 0,1 1 0,-1-1 0,1 1 0,-1-1 0,1 1 0,-1 0 0,1-1 0,-1 1 0,1 0 0,-1-1 0,1 1 0,0 0 0,-1 0 0,1-1 0,0 1 0,-1 0 0,1 0 0,0 0 0,-1 0 0,1 0 0,0 0 0,-1 0 0,1 0 0,0 0 0,-1 0 0,1 0 0,0 1 0,-1-1 0,1 0 0,-1 0 0,1 1 0,0-1 0,-1 0 0,1 1 0,-1-1 0,1 1 0,-1-1 0,1 0 0,-1 1 0,1-1 0,-1 1 0,0-1 0,1 1 0,-1 0 0,0-1 0,1 1 0,-1-1 0,0 1 0,0 0 0,1-1 0,-1 1 0,0 0 0,0-1 0,0 1 0,0 0 0,0-1 0,0 2 0,7 56 0,-6-42 0,-2-15 0,1 0 0,1 0 0,-1 0 0,0 0 0,0 1 0,0-1 0,0 0 0,1 0 0,-1 0 0,1 0 0,-1 0 0,1 0 0,-1 0 0,1 0 0,-1 0 0,1 0 0,0 0 0,0 0 0,-1 0 0,3 1 0,-2-2 0,-1 0 0,1 0 0,0 0 0,0 0 0,0 0 0,-1 0 0,1 0 0,0 0 0,0 0 0,-1-1 0,1 1 0,0 0 0,0-1 0,-1 1 0,1 0 0,0-1 0,-1 1 0,1-1 0,0 1 0,-1-1 0,1 1 0,0-2 0,33-41 0,-31 38 0,17-27 0,-14 21 0,0 0 0,0 0 0,1 1 0,1 0 0,0 1 0,0 0 0,1 0 0,12-9 0,-20 17 0,0 1 0,-1-1 0,1 1 0,0-1 0,0 1 0,0 0 0,0 0 0,0-1 0,0 1 0,0 0 0,0 0 0,0 0 0,0 0 0,0 0 0,-1 0 0,1 0 0,0 1 0,0-1 0,0 0 0,0 0 0,0 1 0,0-1 0,0 0 0,0 1 0,-1-1 0,1 1 0,0-1 0,0 1 0,-1 0 0,1-1 0,0 1 0,-1 0 0,1-1 0,0 1 0,-1 0 0,1 0 0,-1 0 0,1-1 0,-1 1 0,0 0 0,1 0 0,-1 0 0,0 0 0,0 0 0,0 0 0,1 0 0,-1 0 0,0 0 0,0 1 0,7 60 0,-6-50 0,2 6-5433,1-2-5053,-4-26-1429</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6:16.314"/>
    </inkml:context>
    <inkml:brush xml:id="br0">
      <inkml:brushProperty name="width" value="0.025" units="cm"/>
      <inkml:brushProperty name="height" value="0.025" units="cm"/>
    </inkml:brush>
  </inkml:definitions>
  <inkml:trace contextRef="#ctx0" brushRef="#br0">0 0 21813,'0'0'8167,"68"8"-15662,-46 1-1345</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6:16.660"/>
    </inkml:context>
    <inkml:brush xml:id="br0">
      <inkml:brushProperty name="width" value="0.025" units="cm"/>
      <inkml:brushProperty name="height" value="0.025" units="cm"/>
    </inkml:brush>
  </inkml:definitions>
  <inkml:trace contextRef="#ctx0" brushRef="#br0">95 156 9993,'0'0'12492,"8"-8"-10639,-5 5-1706,51-52 1500,-51 51-1459,1 0-1,-1 0 1,0 0 0,-1-1 0,1 1 0,-1-1 0,0 0 0,0 0 0,0 0 0,-1 1-1,1-2 1,-1 1 0,-1 0 0,2-8 0,-3 12-110,0 0 1,1 0-1,-1 0 0,1 1 1,-1-1-1,0 0 0,0 1 0,1-1 1,-1 0-1,0 1 0,0-1 1,0 1-1,0-1 0,1 1 0,-1 0 1,0-1-1,0 1 0,0 0 1,0 0-1,0-1 0,0 1 0,0 0 1,0 0-1,0 0 0,0 0 1,0 0-1,0 1 0,0-1 0,0 0 1,0 0-1,0 1 0,0-1 1,0 0-1,-1 2 0,-37 11 593,29-6-636,0 1 0,0 0 0,1 0 0,0 1 0,1 0 0,-1 1 0,2-1 0,-10 17 0,12-19-28,1 0-1,1 0 1,-1 1-1,1 0 1,0 0-1,1 0 1,0 0-1,0 0 1,1 0-1,0 1 1,0-1-1,1 0 1,1 13-1,-1-19-6,1-1 0,-1 1 0,1-1 1,0 1-1,-1-1 0,1 1 0,0-1 0,0 1 0,0-1 0,0 0 0,0 1 1,0-1-1,1 0 0,-1 0 0,0 0 0,1 0 0,-1 0 0,1 0 1,-1 0-1,1-1 0,-1 1 0,1 0 0,0-1 0,-1 1 0,1-1 0,-1 0 1,1 1-1,0-1 0,2 0 0,54-1-16,-54 0 12,6 0-559,-1-1 0,0 0-1,1-1 1,-1 0 0,0 0 0,-1-1 0,15-7-1,18-16-7598</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0:48.449"/>
    </inkml:context>
    <inkml:brush xml:id="br0">
      <inkml:brushProperty name="width" value="0.025" units="cm"/>
      <inkml:brushProperty name="height" value="0.025" units="cm"/>
    </inkml:brush>
  </inkml:definitions>
  <inkml:trace contextRef="#ctx0" brushRef="#br0">484 396 9897,'-62'2'3740,"-120"19"-1,154-15-3495,0 1 0,0 1 0,1 1 0,0 2 1,0 1-1,-34 21 0,60-33-210,0 1 0,0-1 0,1 0 0,-1 1 1,0-1-1,0 1 0,1-1 0,-1 1 0,0 0 1,1-1-1,-1 1 0,1 0 0,-1-1 0,1 1 0,-1 0 1,1 0-1,-1-1 0,1 1 0,-1 0 0,1 1 1,1-1 25,-1-1 1,1 1 0,0 0 0,0-1 0,0 1-1,0-1 1,-1 0 0,1 1 0,0-1-1,0 1 1,0-1 0,0 0 0,0 0 0,0 0-1,0 0 1,0 0 0,0 0 0,0 0 0,0 0-1,0 0 1,1 0 0,60-4 918,-1-2 1,0-2-1,86-25 1,-36 8-686,1972-292-1522,-1926 302 434,229-27-3375,-133 5-2399,-70 0-3078</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6:17.781"/>
    </inkml:context>
    <inkml:brush xml:id="br0">
      <inkml:brushProperty name="width" value="0.025" units="cm"/>
      <inkml:brushProperty name="height" value="0.025" units="cm"/>
    </inkml:brush>
  </inkml:definitions>
  <inkml:trace contextRef="#ctx0" brushRef="#br0">1 216 13581,'0'0'13693,"0"12"-13474,0 24-131,0-2 50,1-1 0,10 68-1,-11-99-117,0 0-1,1 0 1,-1-1-1,1 1 1,-1 0-1,1 0 1,0 0-1,0-1 1,0 1-1,0 0 0,0-1 1,0 1-1,0-1 1,0 1-1,1-1 1,-1 0-1,1 1 1,-1-1-1,1 0 1,2 2-1,-2-3 26,-1 0 0,1 0 0,-1 0 0,1 0 0,0 0-1,-1 0 1,1 0 0,0 0 0,-1 0 0,1-1 0,-1 1 0,1-1 0,-1 0 0,1 1 0,-1-1 0,1 0 0,-1 0-1,3-1 1,5-6 164,-1 1 0,0-1 0,0-1-1,0 0 1,7-12 0,-2 4-54,-2-1-1,0 0 1,-1 0 0,-1-1 0,0-1 0,-2 1 0,0-2-1,-1 1 1,-1 0 0,-1-1 0,1-24 0,-12 231-150,6-184 1,1 0-1,0 0 1,0-1 0,1 1 0,-1 0-1,0 0 1,0 0 0,1 0 0,-1-1-1,1 1 1,0 0 0,0-1 0,-1 1-1,1 0 1,0-1 0,2 3 0,-2-3-1,0-1 1,-1 1-1,1-1 1,0 1-1,0-1 1,0 0-1,0 1 1,-1-1-1,1 0 1,0 0-1,0 1 1,0-1-1,0 0 1,0 0-1,0 0 1,0 0-1,0 0 1,0-1-1,0 1 1,-1 0-1,1 0 1,0 0-1,1-1 1,2-1 7,0 0 1,0 0 0,0 0 0,-1-1-1,1 0 1,-1 1 0,1-1 0,-1 0 0,0-1-1,0 1 1,4-7 0,2-8-14,0 0 0,-2 0 0,0-1 0,-1 0 0,0 0 0,-2 0 0,0-1 0,-2 0 0,0 1 0,-2-36 0,-3 39 0,-4 22 0,-5 25 0,12-28 0,-3 8 0,2 0 0,-1 0 0,1 0 0,1 0 0,0 0 0,2 16 0,-1-26 0,-1 0 0,1 0 0,-1 0 0,1-1 0,-1 1 0,1 0 0,0 0 0,-1-1 0,1 1 0,0 0 0,0-1 0,-1 1 0,1 0 0,0-1 0,0 1 0,0-1 0,0 0 0,0 1 0,0-1 0,0 0 0,0 1 0,0-1 0,0 0 0,0 0 0,0 0 0,0 0 0,0 0 0,0 0 0,0 0 0,0 0 0,0 0 0,0-1 0,-1 1 0,1 0 0,1-1 0,34-15 0,-25 7 0,-2 0 0,1-1 0,-1 0 0,0-1 0,-1 0 0,-1 0 0,1-1 0,-2 0 0,0 0 0,0 0 0,-1-1 0,-1 0 0,0 0 0,3-20 0,-9 95 0,0-37 0,1 1 0,1-1 0,4 28 0,-3-52-97,-1 1 1,1-1-1,-1 1 1,1-1-1,-1 0 1,1 0-1,0 1 0,-1-1 1,1 0-1,0 0 1,0 0-1,0 0 0,0 0 1,0 0-1,0 0 1,0 0-1,1-1 1,-1 1-1,0 0 0,0 0 1,0-1-1,1 1 1,-1-1-1,0 1 1,1-1-1,-1 0 0,1 0 1,-1 1-1,0-1 1,1 0-1,-1 0 0,1 0 1,-1-1-1,0 1 1,1 0-1,-1 0 1,1-1-1,-1 1 0,0-1 1,2 0-1,2 0-633,0-1-1,-1 0 1,1 1-1,0-2 1,-1 1-1,0 0 1,0-1-1,1 0 1,-1 0-1,5-5 1,4-10-8799</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6:18.435"/>
    </inkml:context>
    <inkml:brush xml:id="br0">
      <inkml:brushProperty name="width" value="0.025" units="cm"/>
      <inkml:brushProperty name="height" value="0.025" units="cm"/>
    </inkml:brush>
  </inkml:definitions>
  <inkml:trace contextRef="#ctx0" brushRef="#br0">20 140 22069,'0'0'6769,"-3"13"-5915,-3 18-426,1 0 1,2 0-1,0 39 1,3-53-278,1 0 0,0-1 0,2 1 1,0 0-1,0-1 0,2 0 0,0 0 1,12 27-1,-16-42-151,-1 1 1,1-1-1,-1 0 1,1 0-1,-1 0 1,1 0-1,0 0 1,0 0-1,-1 0 0,1 0 1,0 0-1,0 0 1,0-1-1,0 1 1,0 0-1,0-1 1,0 1-1,1 0 0,-1-1 1,0 0-1,0 1 1,0-1-1,0 1 1,1-1-1,-1 0 1,2 0-1,-2 0-2,0-1-1,0 0 1,1 1 0,-1-1-1,0 0 1,0 0 0,0 0 0,-1 1-1,1-1 1,0 0 0,0 0-1,0 0 1,-1 0 0,1-1-1,0 1 1,-1 0 0,1 0-1,-1 0 1,0 0 0,1-1 0,-1 1-1,0 0 1,0 0 0,0-1-1,0-1 1,3-15-326,-1 1 0,-1-1 0,0 0 0,-2 1 0,0-1 0,-1 1 0,-1-1 0,-8-29 0,14 72-153,-3-24 510,0 1 0,0-1 0,0 1 0,0-1 0,0 1 0,0-1 1,0 0-1,0 1 0,0-1 0,1 1 0,-1-1 0,1 0 0,-1 1 0,1-1 1,-1 0-1,1 1 0,0-1 0,0 0 0,-1 0 0,1 0 0,0 1 0,0-1 1,0 0-1,1 0 0,-1-1 0,0 1 0,0 0 0,0 0 0,1 0 0,1 0 1,1 1 15,0-1 0,0 0 0,0 0 1,0-1-1,0 1 0,0-1 0,0 0 0,0 0 1,0 0-1,0 0 0,0-1 0,0 1 1,0-1-1,0 0 0,0-1 0,0 1 1,-1 0-1,1-1 0,0 0 0,-1 0 1,1 0-1,-1-1 0,0 1 0,0-1 1,0 1-1,0-1 0,0 0 0,-1 0 1,5-7-1,2-2 129,0 0 1,-1-1-1,-1-1 1,0 1-1,0-1 1,7-24-1,-9 17-174,0 0 0,3-27 0,-7 39 0,-1 1 0,1-1 0,-2 1 0,1-1 0,-1 1 0,0 0 0,-1-1 0,-4-13 0,6 20-1,-1 1 0,1 0 0,0 0 1,-1 0-1,1-1 0,-1 1 0,0 0 0,1 0 0,-1 0 0,0 0 1,0 0-1,0 0 0,1 0 0,-1 0 0,0 1 0,0-1 0,0 0 1,0 0-1,-1 1 0,1-1 0,0 1 0,0-1 0,0 1 0,0-1 1,-1 1-1,1 0 0,-2-1 0,1 2-2,0-1 0,-1 1-1,1 0 1,0 0 0,0 0 0,0 0 0,1 0-1,-1 0 1,0 0 0,0 0 0,0 1 0,1-1-1,-1 1 1,-1 2 0,-5 6-2,0 0 0,1 1 1,0 0-1,-7 15 0,10-18 13,1-1 0,0 1 0,0 0 0,0-1 0,1 1 0,0 0 0,0 1 0,1-1 0,0 0 0,1 0 0,1 16 0,0-22-47,0 0 0,0-1 0,0 1 0,1 0 0,-1 0 0,1-1 0,-1 1 0,1-1 0,0 1 0,0-1 0,0 0 0,-1 0 0,1 0 0,0 0 0,0 0 0,1 0 0,1 0 0,46 15-1197,-34-12 862,-2 1 209,1 0 0,0 0 0,-1 1-1,0 1 1,15 9 0,-26-13 154,0-1 1,0 0 0,0 1-1,0-1 1,-1 1 0,1 0 0,-1 0-1,1 0 1,-1 0 0,0 1-1,0-1 1,0 0 0,-1 1-1,1-1 1,-1 1 0,0 0-1,0-1 1,0 1 0,-1 0-1,1 0 1,-1 0 0,0 0-1,0-1 1,0 1 0,0 0-1,-2 5 1,2-8-356,-1 1-1,0-1 1,1 0-1,-1 1 1,0-1-1,0 0 1,1 0-1,-1 0 1,0 1 0,0-1-1,0 0 1,-1 0-1,1 0 1,0-1-1,0 1 1,0 0-1,-1 0 1,1-1 0,0 1-1,-1 0 1,1-1-1,-1 0 1,1 1-1,-1-1 1,1 0-1,-1 0 1,-1 1 0,-17-1-7541</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6:18.794"/>
    </inkml:context>
    <inkml:brush xml:id="br0">
      <inkml:brushProperty name="width" value="0.025" units="cm"/>
      <inkml:brushProperty name="height" value="0.025" units="cm"/>
    </inkml:brush>
  </inkml:definitions>
  <inkml:trace contextRef="#ctx0" brushRef="#br0">1 0 21428,'0'0'9001</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6:19.793"/>
    </inkml:context>
    <inkml:brush xml:id="br0">
      <inkml:brushProperty name="width" value="0.025" units="cm"/>
      <inkml:brushProperty name="height" value="0.025" units="cm"/>
    </inkml:brush>
  </inkml:definitions>
  <inkml:trace contextRef="#ctx0" brushRef="#br0">81 146 10122,'-4'-14'6785,"2"7"-6011,-18-57 2691,19 59-2950,-1 0-1,-1 1 1,1-1-1,-1 0 0,0 1 1,0 0-1,0-1 1,0 1-1,-1 0 1,0 1-1,1-1 1,-7-4-1,10 8-481,-1 0 0,1 0-1,0 0 1,-1 0-1,1 0 1,0 0 0,-1 0-1,1 0 1,0 0-1,-1 0 1,1 0 0,0 0-1,-1 0 1,1 0-1,0 0 1,0 0 0,-1 0-1,1 0 1,0 0-1,-1 0 1,1 0 0,0 0-1,0 1 1,-1-1-1,1 0 1,0 0 0,0 0-1,-1 1 1,1-1 0,0 0-1,0 0 1,-1 1-1,1-1 1,0 0 0,0 0-1,0 1 1,0-1-1,0 0 1,0 1 0,-1-1-1,1 0 1,0 1-1,0-1 1,0 0 0,0 0-1,0 1 1,0-1-1,0 0 1,0 1 0,0-1-1,0 0 1,0 1-1,1-1 1,-1 1 0,1 23 34,-1-22-22,6 32-25,2-1-1,2 0 1,0-1-1,2 0 1,18 33 0,3 12 54,-14-31 84,105 297 1494,-139-384-1487,-2 1 0,-1 1 0,-2 0 0,-2 2 0,-45-61 0,39 57-130,28 41-35,-1 0 0,1 0 0,0 0 0,0 0 0,0 0-1,0 0 1,0 0 0,0 0 0,-1 0 0,1 0 0,0 0 0,0-1 0,0 1 0,0 0 0,0 0-1,0 0 1,0 0 0,0 0 0,-1 0 0,1 0 0,0 0 0,0-1 0,0 1 0,0 0 0,0 0 0,0 0-1,0 0 1,0 0 0,0 0 0,0-1 0,0 1 0,0 0 0,0 0 0,0 0 0,0 0 0,0 0-1,0 0 1,0-1 0,0 1 0,0 0 0,0 0 0,0 0 0,0 0 0,0 0 0,0 0 0,0-1 0,0 1-1,0 0 1,0 0 0,1 0 0,-1 0 0,0 0 0,0 0 0,0 0 0,0 0 0,0-1 0,0 1-1,0 0 1,1 0 0,-1 0 0,0 0 0,0 0 0,0 0 0,0 0 0,0 0 0,1 0 0,12 5-17,19 15-36,-30-19 44,5 4-14,0-1 1,0 0 0,0 0-1,1-1 1,-1 0 0,1-1-1,0 1 1,0-2 0,12 3-1,-17-4 29,0 0 0,1 0 0,-1 0 0,0-1 0,0 1 0,1-1 0,-1 0 0,0 0 0,0 0 0,0 0-1,0 0 1,0-1 0,0 1 0,-1-1 0,1 0 0,0 0 0,-1 0 0,1 0 0,-1 0 0,0-1 0,0 1 0,0-1-1,0 1 1,0-1 0,2-5 0,4-11 10,-1-1-1,-1 1 1,-1-1-1,0 0 1,-2 0-1,0-1 0,-2 1 1,0-1-1,-2-25 1,1 42-16,0 11 0,-1 10 0,1 0 0,0 0 0,2 0 0,0 0 0,0 0 0,2 0 0,0 0 0,9 21 0,-13-36 0,1-1 0,-1 0 0,1 0 0,-1 0 0,1 1 0,-1-1 0,1 0 0,-1 0 0,1 0 0,0 0 0,0 0 0,-1 0 0,1 0 0,0 0 0,0 0 0,0 0 0,0-1 0,0 1 0,0 0 0,0-1 0,1 1 0,-1-1 0,0 1 0,0-1 0,0 1 0,1-1 0,-1 0 0,0 0 0,0 1 0,1-1 0,-1 0 0,0 0 0,0 0 0,1-1 0,-1 1 0,0 0 0,1 0 0,-1-1 0,0 1 0,0 0 0,0-1 0,0 0 0,1 1 0,-1-1 0,0 0 0,0 1 0,0-1 0,0 0 0,0 0 0,0 0 0,-1 0 0,1 0 0,0 0 0,1-1 0,4-6 0,-1 1 0,0-1 0,0 0 0,0-1 0,6-15 0,-6 8 0,0 0 0,0-1 0,-2 1 0,0-1 0,-1 0 0,0 1 0,-2-1 0,0 0 0,-1 0 0,-3-20 0,4 37 0,0 0 0,0 0 0,0 0 0,0 0 0,0 0 0,0 0 0,0 0 0,0 0 0,0 0 0,0 0 0,-1 0 0,1 0 0,0 0 0,0 1 0,0-1 0,0 0 0,0 0 0,0 0 0,0 0 0,0 0 0,0 0 0,0 0 0,0 0 0,0 0 0,0 0 0,0 0 0,-1 0 0,1 0 0,0 0 0,0 0 0,0 0 0,0 0 0,0 0 0,0 0 0,0 0 0,0 0 0,0 0 0,0 0 0,0 0 0,0 0 0,-1 0 0,1 0 0,0 0 0,-2 16 0,1 25 0,3-26-724,1 0 0,0 0 0,1-1 0,0 1 0,12 24 0,-14-35 386,0 0 0,1 0 0,-1 0 0,1-1 0,-1 1 0,1-1 0,0 1 0,1-1-1,-1 0 1,8 4 0,-9-5 185,0-1-1,1 0 0,-1 0 1,1-1-1,-1 1 0,1-1 0,-1 1 1,1-1-1,-1 0 0,1 1 0,-1-2 1,1 1-1,0 0 0,-1 0 1,1-1-1,-1 1 0,1-1 0,-1 0 1,0 0-1,4-1 0,13-15-6305,-4-8-2889</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6:20.624"/>
    </inkml:context>
    <inkml:brush xml:id="br0">
      <inkml:brushProperty name="width" value="0.025" units="cm"/>
      <inkml:brushProperty name="height" value="0.025" units="cm"/>
    </inkml:brush>
  </inkml:definitions>
  <inkml:trace contextRef="#ctx0" brushRef="#br0">0 116 11563,'0'0'10810,"3"14"-10324,7 32-220,52 199 1801,-62-244-2082,0 1-1,1 0 1,-1 0 0,1-1 0,-1 1 0,1 0-1,0-1 1,-1 1 0,1-1 0,0 1-1,0-1 1,0 1 0,0-1 0,1 0 0,-1 1-1,0-1 1,0 0 0,1 0 0,-1 0-1,1 0 1,-1 0 0,1 0 0,-1-1 0,1 1-1,-1 0 1,1-1 0,0 1 0,2 0-1,-2-2 7,0 0-1,0 0 1,0 0-1,0 0 0,-1-1 1,1 1-1,0 0 1,-1-1-1,1 1 1,-1-1-1,1 0 0,-1 1 1,0-1-1,1 0 1,-1 0-1,0 0 0,0 0 1,-1 0-1,1 0 1,0 0-1,-1 0 0,1-3 1,6-25 82,-1-1 0,-2 1 1,-1-1-1,-1 0 0,-2 0 0,-5-49 0,4 65 37,-1 0 0,-1 1 0,0-1-1,-1 1 1,0 0 0,-1 0-1,-1 1 1,-13-25 0,14 37 628,2 14-480,2 20-160,1-28 9,1 33 644,9 65-1,-8-89-522,0 0 1,2 0-1,0-1 0,0 1 0,1-1 1,1 0-1,0 0 0,8 11 0,-13-22-245,0 0 0,0 0 0,1 0 0,-1 0 0,0 0 0,1-1 0,-1 1 0,1 0 0,0-1 0,-1 1 0,1-1 0,0 0 0,0 0 0,0 0 0,0 0 0,0 0 0,0 0 0,0 0 0,0-1 0,0 1 0,1-1 0,-1 1 0,0-1 0,0 0 0,0 0 0,1 0 0,-1 0 0,0 0 0,0-1 0,1 1 0,-1 0 0,0-1 0,0 0 0,0 0 0,0 1 0,0-1 0,0-1 0,0 1 0,0 0 0,0 0 0,2-2 0,0-2-57,1 0-1,0 1 0,-1-2 0,0 1 0,0 0 0,-1-1 1,1 0-1,-1 1 0,-1-1 0,1-1 0,-1 1 0,3-11 1,-2-3-50,0 0 0,-2-1 0,0 1 0,-3-29 0,-1 41 84,1 13-198,-1 14 89,2-8 246,2 1 0,0-1 0,0 0 0,1 1-1,4 14 1,-5-24-93,-1 0-1,1 0 1,0 0 0,-1 0-1,1 0 1,0 0-1,0 0 1,0-1-1,1 1 1,-1 0 0,0-1-1,1 1 1,-1-1-1,1 1 1,-1-1 0,1 0-1,0 0 1,-1 0-1,1 0 1,0 0-1,0 0 1,0 0 0,0 0-1,0-1 1,0 1-1,0-1 1,0 1-1,0-1 1,0 0 0,0 0-1,0 0 1,0 0-1,0 0 1,0 0 0,0-1-1,0 1 1,0-1-1,3-1 1,0 0 29,-1 0 1,0-1-1,0 0 1,0 1-1,0-1 0,0-1 1,-1 1-1,1-1 1,-1 1-1,0-1 0,0 0 1,-1 0-1,1 0 1,-1 0-1,0-1 1,0 1-1,0-1 0,1-5 1,2-5 14,-1 0 0,0 0 0,-1-1 0,1-21 0,-2 63-300,1-1 0,1 0 0,1-1 0,1 1 0,14 35 0,-9-29 608,2-1-1,0 0 0,2-1 0,1-1 0,25 33 1,-40-60-345,13 16-4,-1 1 1,16 27-1,-26-40 75,0 0 0,-1 1-1,1-1 1,-2 1 0,1-1 0,0 1-1,-1-1 1,0 1 0,0 0 0,-1 0-1,0-1 1,0 1 0,0 0 0,-2 10-1,2-15-61,-1 1-1,1-1 1,-1 1-1,0-1 0,1 1 1,-1-1-1,0 0 1,0 1-1,0-1 0,0 0 1,0 0-1,0 1 0,0-1 1,0 0-1,-1 0 1,1 0-1,0 0 0,-1-1 1,1 1-1,0 0 0,-1 0 1,-1 0-1,-1 0 25,0 0 1,0-1-1,0 1 0,0-1 0,0 1 0,-1-1 1,1 0-1,-6-2 0,1 1 5,1-1 1,-1 0-1,1 0 0,0-1 1,0 0-1,0 0 1,-13-9-1,11 4-48,1 0 0,0 0 0,1-1 0,-1 0 0,2 0 1,-1-1-1,1 0 0,1 0 0,0-1 0,-6-15 0,9 20-4,1 0 0,0 0 0,0-1 1,1 1-1,0-1 0,0 1 0,0-1 0,1 1 0,0-1 0,0 1 1,1-1-1,0 1 0,0-1 0,0 1 0,1-1 0,0 1 0,0 0 1,1 0-1,0 0 0,6-10 0,5-4-1637,2 1-1,28-26 1,-16 17-3513,12-14-6666</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6:21.346"/>
    </inkml:context>
    <inkml:brush xml:id="br0">
      <inkml:brushProperty name="width" value="0.025" units="cm"/>
      <inkml:brushProperty name="height" value="0.025" units="cm"/>
    </inkml:brush>
  </inkml:definitions>
  <inkml:trace contextRef="#ctx0" brushRef="#br0">185 82 9257,'0'0'5829,"2"-10"-2081,2-34-257,-4 43-3327,0 0 1,0 0-1,0-1 0,-1 1 1,1 0-1,0 0 0,-1 0 1,1-1-1,-1 1 0,1 0 1,-1 0-1,0 0 0,1 0 1,-1 0-1,0 0 0,0 0 1,0 0-1,0 1 0,0-1 1,0 0-1,0 0 0,0 1 0,0-1 1,0 0-1,0 1 0,0-1 1,0 1-1,-1 0 0,1-1 1,0 1-1,0 0 0,0 0 1,-1 0-1,1 0 0,0 0 1,0 0-1,-1 0 0,1 0 1,-2 1-1,-46 7 1143,43-5-1279,0-1 0,0 2 0,1-1 0,-1 0 0,1 1 0,0 0 0,0 0 0,0 1 0,0 0 0,1 0 0,-1 0 0,1 0 0,1 0 0,-1 1 0,-3 8 0,2-4 50,1-1 0,1 1 0,0 0 0,0 0 0,1 0 0,0 1 0,1-1 0,0 0-1,1 12 1,0-20-87,0 0 0,0 1-1,0-1 1,0 0-1,1 0 1,-1 0 0,1 1-1,-1-1 1,1 0 0,0 0-1,0 0 1,0 0-1,0 0 1,0 0 0,0 0-1,1-1 1,-1 1-1,0 0 1,1-1 0,0 1-1,-1-1 1,1 1 0,0-1-1,0 0 1,0 0-1,0 1 1,0-1 0,0-1-1,0 1 1,0 0-1,0 0 1,0-1 0,0 0-1,1 1 1,-1-1-1,0 0 1,0 0 0,0 0-1,1 0 1,-1 0 0,0-1-1,0 1 1,3-1-1,5-1-317,0-1 0,0 0 0,0 0 0,-1-1-1,1 0 1,-1 0 0,0-1 0,11-8 0,-1-1-1594,-1-2 1,22-24-1,5-13-4847,-14 9-2179</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6:22.202"/>
    </inkml:context>
    <inkml:brush xml:id="br0">
      <inkml:brushProperty name="width" value="0.025" units="cm"/>
      <inkml:brushProperty name="height" value="0.025" units="cm"/>
    </inkml:brush>
  </inkml:definitions>
  <inkml:trace contextRef="#ctx0" brushRef="#br0">67 413 18962,'0'0'2482,"-7"12"43,2-6-2236,-2 4 140,0 0 1,1 1-1,0 0 1,1 0-1,0 0 1,1 0-1,0 1 1,0 0-1,2 0 1,-3 14-1,7-26-400,-1-1 0,1 0 0,0 0 0,-1 1 0,1-1 0,-1 0 0,0 0 0,1 0 0,-1-1 0,0 1 0,0 0 0,1 0 0,0-3 0,6-7 234,4-8-41,1 2 0,1 0 0,23-24 0,-32 37-231,-1 0 1,1 1-1,0-1 1,0 1-1,0 0 1,0 0-1,1 1 1,-1-1-1,1 1 1,-1 0-1,1 1 1,0-1 0,0 1-1,0 0 1,0 1-1,0 0 1,11 0-1,-16 0 8,1 1 0,0-1 1,0 1-1,-1 0 0,1 0 0,0-1 0,-1 1 0,1 0 0,-1 0 0,1 0 1,-1 0-1,1 1 0,-1-1 0,0 0 0,0 1 0,0-1 0,1 1 1,-1-1-1,-1 1 0,1-1 0,0 1 0,0 0 0,1 3 0,-2-3 10,1 0 0,0-1-1,0 1 1,0 0 0,0 0-1,0-1 1,0 1-1,0-1 1,0 1 0,1-1-1,-1 1 1,1-1 0,-1 0-1,1 1 1,1 0 0,-2-2 7,0 0 0,0 0 0,-1 0 0,1 0 0,0 0 0,0 0 1,-1-1-1,1 1 0,0 0 0,0 0 0,-1 0 0,1-1 0,0 1 1,-1-1-1,1 1 0,0 0 0,-1-1 0,1 1 0,-1-1 1,1 1-1,-1-1 0,1 1 0,-1-1 0,1 0 0,-1 1 0,1-1 1,-1 0-1,1 0 0,13-26 286,-11 20-229,8-14-56,0 0 34,0 0 0,20-25 0,-29 42-113,1 0 0,0 1 0,0-1 0,0 1 0,1 0 0,-1 0 0,1 0 0,0 0 0,0 0-1,0 1 1,0 0 0,0 0 0,1 0 0,-1 0 0,0 1 0,1-1 0,-1 1 0,6 0 0,-9 0 50,0 1-1,0 0 1,0 0-1,0 0 1,0 0-1,1 1 1,-1-1-1,0 0 1,0 0-1,0 1 1,0-1-1,0 0 1,0 1-1,0-1 1,0 1-1,-1 0 1,1-1 0,0 1-1,0 0 1,0-1-1,0 1 1,-1 0-1,1 0 1,0-1-1,0 2 1,6 27 142,-7-27-186,0-1-1,0 1 1,0 0 0,0 0 0,0 0 0,1 0-1,-1 0 1,1 0 0,0 0 0,-1 0-1,1 0 1,0-1 0,0 1 0,0 0 0,0 0-1,1-1 1,-1 1 0,0-1 0,3 3-1,-3-4-100,1 0-1,-1 0 1,0 0-1,0-1 1,0 1-1,0 0 1,1 0-1,-1-1 1,0 1-1,0-1 1,0 1-1,0-1 1,0 1-1,0-1 1,0 0-1,0 0 1,0 1-1,0-1 1,-1 0-1,1 0 1,0 0-1,0 0 0,-1 0 1,1 0-1,-1 0 1,1 0-1,-1 0 1,1 0-1,-1 0 1,1 0-1,-1-2 1,1 1-141,15-32-3809,-3 0-1,13-44 1,-8 19 793,4 2 5081,-23 73 7739,3 27-8029,0-17-764,0 10-334,1 1-1,2-1 0,2 0 0,2 0 1,1-1-1,25 62 0,5-6-730,-42-145 2877,-2 21-2025,-5-33-409,3 0 1,3 0-1,8-88 0,-5 149-110,1 0-1,0-1 1,1 2 0,-1-1 0,1 0 0,0 0-1,0 0 1,1 1 0,0-1 0,-1 1 0,1 0-1,1 0 1,-1 0 0,0 0 0,1 1 0,0-1 0,0 1-1,0 0 1,0 0 0,1 0 0,-1 1 0,1-1-1,-1 1 1,1 0 0,0 1 0,0-1 0,0 1-1,0 0 1,0 0 0,0 0 0,0 1 0,0 0-1,1 0 1,-1 0 0,0 1 0,7 1 0,-10-2 41,-1 1 0,0 0 0,1 0-1,-1 0 1,0 0 0,0 0 0,1 0 0,-1 0 0,0 0 0,0 0 0,0 1 0,0-1 0,-1 0 0,1 1 0,0-1 0,0 0 0,-1 1 0,1-1 0,-1 1 0,1-1 0,-1 1-1,0-1 1,0 1 0,0 0 0,0-1 0,0 1 0,0-1 0,0 1 0,0-1 0,0 1 0,-1 0 0,0 2 0,0 2 289,-1 0 1,0 0-1,0 0 1,0 0-1,-1 0 0,-6 10 1,-3 1 625,-1 0 0,-28 27 1,37-40-915,-1 1 0,0-1 1,-1 0-1,1 0 0,-1 0 1,0-1-1,1 0 1,-2 0-1,1 0 0,0-1 1,0 0-1,-1 0 0,-6 1 1,12-4-197,0 1 0,1 0 0,-1-1 0,0 1 0,0-1 0,1 1 0,-1-1 1,0 1-1,1-1 0,-1 0 0,0 1 0,1-1 0,-1 0 0,1 1 0,-1-1 0,1 0 0,0 0 1,-1 1-1,1-1 0,0 0 0,-1 0 0,1 0 0,0 1 0,0-1 0,0 0 0,0 0 0,0 0 1,0 0-1,0 0 0,0 0 0,0 1 0,0-1 0,0 0 0,1 0 0,-1-1 0,7-37-6494,5 8 357</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6:22.529"/>
    </inkml:context>
    <inkml:brush xml:id="br0">
      <inkml:brushProperty name="width" value="0.025" units="cm"/>
      <inkml:brushProperty name="height" value="0.025" units="cm"/>
    </inkml:brush>
  </inkml:definitions>
  <inkml:trace contextRef="#ctx0" brushRef="#br0">3 121 17104,'0'0'12220,"11"1"-12081,-9-1-134,0 1-13,1-1 0,-1 1 0,1-1-1,-1 0 1,0 0 0,1 0 0,-1 0 0,1 0 0,-1 0 0,1-1 0,-1 1 0,0-1 0,1 0 0,-1 1 0,0-1 0,1 0-1,-1 0 1,0-1 0,0 1 0,0 0 0,0-1 0,0 1 0,0-1 0,0 0 0,-1 0 0,1 1 0,-1-1 0,1 0 0,-1 0-1,0-1 1,0 1 0,1 0 0,-2 0 0,1-1 0,0 1 0,0-4 0,1 3 13,-1-1-1,0 0 1,0 0-1,-1 0 1,1 0-1,-1 1 1,0-1 0,0 0-1,0 0 1,-1 0-1,0 0 1,-1-5-1,1 7 1,1 1 0,-1-1-1,0 1 1,0-1-1,-1 1 1,1 0-1,0 0 1,0-1 0,-1 1-1,1 0 1,-1 0-1,1 0 1,-1 0-1,1 1 1,-1-1 0,1 0-1,-1 1 1,0-1-1,1 1 1,-1-1 0,0 1-1,0 0 1,1 0-1,-1-1 1,0 1-1,0 1 1,1-1 0,-4 0-1,3 1-7,0 0 1,0-1-1,0 1 0,1 0 0,-1 0 0,0 0 1,0 0-1,1 1 0,-1-1 0,0 0 0,1 1 1,-1-1-1,1 1 0,0-1 0,-1 1 1,1 0-1,0-1 0,0 1 0,0 0 0,0 0 1,1 0-1,-1 0 0,0 0 0,1 0 0,-1 0 1,1 4-1,-8 57 110,7-55-80,1 0-1,0-1 0,1 1 1,0 0-1,0 0 0,0 0 1,1 0-1,0-1 1,5 11-1,-6-16-74,0 0 1,0-1-1,0 1 1,0 0-1,0-1 0,1 1 1,-1-1-1,1 0 1,-1 1-1,1-1 0,0 0 1,-1 0-1,1 0 1,0 0-1,0 0 1,3 1-1,-2-1-178,0-1 0,1 0 0,-1 1 0,0-1 0,0-1 0,1 1-1,-1 0 1,0-1 0,0 0 0,0 0 0,1 1 0,-1-2 0,5-1 0,0-2-939,-1 0 0,1-1-1,-1 0 1,0 0 0,0 0 0,-1-1-1,0 0 1,0 0 0,0 0 0,7-15 0,9-18-7153</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6:22.980"/>
    </inkml:context>
    <inkml:brush xml:id="br0">
      <inkml:brushProperty name="width" value="0.025" units="cm"/>
      <inkml:brushProperty name="height" value="0.025" units="cm"/>
    </inkml:brush>
  </inkml:definitions>
  <inkml:trace contextRef="#ctx0" brushRef="#br0">29 1 8872,'0'0'15829,"-6"10"-14906,3-3-825,-1 1-1,1-1 1,0 1-1,1 0 0,-1 0 1,2 0-1,-1 0 1,1 0-1,0 0 1,1 0-1,0 0 0,0 0 1,1 1-1,0-1 1,3 11-1,-3-18-88,2 21 63,2-1 1,1 0-1,0 0 0,2-1 0,0 0 1,1 0-1,17 26 0,-26-46-43,0 1 0,0-1 0,0 1-1,1-1 1,-1 0 0,0 1 0,0-1-1,1 1 1,-1-1 0,0 0 0,0 1-1,1-1 1,-1 0 0,0 1 0,1-1-1,-1 0 1,0 0 0,1 1 0,-1-1-1,1 0 1,-1 0 0,0 0 0,1 1 0,-1-1-1,1 0 1,-1 0 0,1 0 0,-1 0-1,1 0 1,-1 0 0,0 0 0,1 0-1,-1 0 1,1 0 0,-1 0 0,1 0-1,-1 0 1,1 0 0,-1-1 0,0 1-1,1 0 1,-1 0 0,1 0 0,-1-1 0,0 1-1,1 0 1,-1 0 0,0-1 0,1 1-1,-1 0 1,0-1 0,1 1 0,-1-1-1,0 1 1,0 0 0,0-1 0,1 1-1,-1-1 1,0 1 0,0 0 0,0-1-1,0 1 1,0-1 0,0 1 0,1-1-1,-1 1 1,0-1 0,-1 1 0,6-37 268,-5 34-283,1-21 18,1 9-56,-1 1-1,0-1 1,-2 1-1,1-1 0,-2 1 1,0-1-1,0 1 0,-2 0 1,-4-16-1,7 37 67,1 1 0,0-1 0,0 0 0,1 0-1,2 11 1,-2-15-49,1 1 0,-1-1 0,1 0 0,0-1 0,0 1-1,0 0 1,0 0 0,1-1 0,-1 1 0,1-1 0,-1 0 0,1 0 0,0 0 0,0 0-1,0 0 1,0-1 0,0 1 0,0-1 0,0 0 0,1 0 0,-1 0 0,5 1 0,-6-2 3,1 0-1,0 0 1,-1-1 0,1 1 0,0 0 0,0-1 0,-1 1 0,1-1 0,-1 0 0,1 0 0,-1 0 0,1 0 0,-1-1 0,1 1-1,-1-1 1,0 1 0,0-1 0,0 0 0,0 0 0,0 0 0,0 0 0,0 0 0,-1 0 0,1 0 0,-1-1 0,0 1 0,3-6 0,1-5 33,0-1 0,-1 0 1,0 0-1,-1 0 0,2-22 1,-6 46-26,-2 83 147,3-83-154,0-1-1,1 1 1,0-1 0,1 0-1,0 0 1,0 0-1,7 17 1,-8-25-188,0 1 0,0-1 1,0 1-1,1-1 0,-1 0 1,0 1-1,1-1 0,-1 0 1,1 0-1,-1 0 0,1 0 1,-1 0-1,4 1 0,-4-1-126,0-1 0,-1 0 0,1 1 1,0-1-1,0 0 0,0 0 0,0 0 0,0 0 0,0 0 0,-1 0 0,1 0 0,0 0 0,0 0 0,0-1 0,0 1 0,0 0 0,0 0 0,-1-1 0,1 1 0,0-1 0,0 1 0,-1-1 0,1 1 0,0-1 0,0 1 0,-1-1 1,1 1-1,-1-1 0,1 0 0,0 1 0,0-2 0,7-16-9762</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6:23.352"/>
    </inkml:context>
    <inkml:brush xml:id="br0">
      <inkml:brushProperty name="width" value="0.025" units="cm"/>
      <inkml:brushProperty name="height" value="0.025" units="cm"/>
    </inkml:brush>
  </inkml:definitions>
  <inkml:trace contextRef="#ctx0" brushRef="#br0">1 0 21140,'0'0'6278</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1:52.967"/>
    </inkml:context>
    <inkml:brush xml:id="br0">
      <inkml:brushProperty name="width" value="0.025" units="cm"/>
      <inkml:brushProperty name="height" value="0.025" units="cm"/>
    </inkml:brush>
  </inkml:definitions>
  <inkml:trace contextRef="#ctx0" brushRef="#br0">37 1 12844,'0'0'4490,"-6"11"-3983,0 6-182,0-1 0,1 1 0,1 0-1,1 0 1,0 1 0,0 34 0,6 7 424,2-1 1,24 103-1,-12-77-627,-9-28 438,2 60 0,-6-42-2423,-1 1-7393,-4-90 1959</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6:23.743"/>
    </inkml:context>
    <inkml:brush xml:id="br0">
      <inkml:brushProperty name="width" value="0.025" units="cm"/>
      <inkml:brushProperty name="height" value="0.025" units="cm"/>
    </inkml:brush>
  </inkml:definitions>
  <inkml:trace contextRef="#ctx0" brushRef="#br0">0 294 9961,'0'0'11585,"7"-9"-8799,22-29-666,-28 37-2075,0 0 0,0-1 1,1 1-1,-1 0 0,0 0 1,0 0-1,1 0 0,-1 0 1,1 0-1,-1 0 0,1 1 1,-1-1-1,1 0 0,-1 1 1,1-1-1,0 1 0,-1 0 1,1-1-1,0 1 0,-1 0 1,1 0-1,0 0 0,-1 0 1,1 0-1,0 1 0,-1-1 1,1 0-1,0 1 0,-1-1 0,1 1 1,-1 0-1,1-1 0,-1 1 1,1 0-1,-1 0 0,1 0 1,-1 0-1,0 0 0,0 0 1,1 1-1,-1-1 0,0 0 1,0 1-1,0-1 0,0 1 1,-1-1-1,1 1 0,0-1 1,-1 1-1,1-1 0,-1 1 1,1 2-1,2 21 92,-2-1-1,-2 37 1,0-12-109,0-49-22,1 1-1,0-1 1,0 1 0,0-1 0,-1 1 0,1-1-1,0 1 1,0-1 0,0 1 0,0 0 0,0-1-1,0 1 1,0-1 0,0 1 0,1-1 0,-1 1-1,0-1 1,0 1 0,0-1 0,1 1 0,-1-1-1,0 1 1,0-1 0,1 1 0,-1-1 0,0 1-1,1-1 1,-1 1 0,1-1 0,-1 0 0,1 1 0,-1-1-1,0 0 1,1 1 0,-1-1 0,1 0 0,-1 0-1,1 0 1,0 1 0,-1-1 0,1 0 0,-1 0-1,1 0 1,-1 0 0,1 0 0,-1 0 0,1 0-1,-1 0 1,1 0 0,0 0 0,-1 0 0,1 0-1,-1-1 1,1 1 0,2-1 91,-1-1 0,0 1 1,0 0-1,0-1 0,0 0 0,0 0 0,0 1 0,0-1 0,0 0 1,2-4-1,5-10-19,-1 0 0,-1 0 0,0-1 0,-1 0 0,-1 0 1,-1 0-1,0-1 0,-1 1 0,-1-1 0,0-31 0,-3 56-190,1-5 115,0-1 0,-1 1 0,1-1 0,0 1 0,0-1-1,0 1 1,0 0 0,0-1 0,0 1 0,1-1 0,-1 1 0,0-1-1,1 1 1,-1-1 0,1 0 0,-1 1 0,1-1 0,0 0-1,0 1 1,0-1 0,-1 0 0,1 0 0,0 1 0,1-1 0,-1 0-1,0 0 1,0 0 0,0 0 0,1-1 0,-1 1 0,0 0 0,1 0-1,-1-1 1,0 1 0,1-1 0,-1 1 0,1-1 0,-1 0-1,1 0 1,-1 1 0,1-1 0,2 0 0,3 0 19,1 0 0,-1 0 0,1-1 0,0 0 0,-1 0 0,0-1 0,1 1 0,-1-2 0,0 1 0,0-1 0,0 0 0,0-1 1,0 1-1,-1-1 0,0-1 0,0 1 0,0-1 0,0 0 0,-1 0 0,6-8 0,-3 4 30,0 0 0,-1-1 0,0-1 1,-1 1-1,0-1 0,-1 0 0,0 0 0,0-1 0,-1 1 1,-1-1-1,4-22 0,-7 32-48,1 1-1,-1-1 1,0 1 0,0-1-1,0 1 1,0-1 0,0 0 0,0 1-1,0-1 1,-1 1 0,1-1-1,-1 1 1,1-1 0,-1 1-1,1-1 1,-1 1 0,0 0 0,0-1-1,-1-1 1,1 2-2,0 1 0,0-1-1,0 1 1,0-1 0,0 1 0,0-1 0,0 1-1,0 0 1,0 0 0,-1-1 0,1 1 0,0 0-1,0 0 1,0 0 0,0 0 0,0 0 0,0 1 0,-1-1-1,1 0 1,-1 1 0,-3 1-1,0 0 1,0 0-1,0 0 1,1 1-1,-1-1 1,1 1-1,0 0 1,0 1-1,0-1 1,-4 5-1,-1 3-1,1 0 0,1 1 0,0 0 0,1 0 0,0 0 0,-5 17 0,8-23 0,1 1 0,0 0 0,0 1 0,1-1 0,0 0 0,0 0 0,1 1 0,0-1 0,0 0 0,1 1 0,0-1 0,0 0 0,4 11 0,-4-15 0,1 0 0,0 0 0,0 0 0,0 0 0,0 0 0,0 0 0,0-1 0,1 1 0,-1-1 0,1 0 0,0 0 0,0 0 0,0 0 0,0 0 0,0 0 0,0-1 0,0 1 0,1-1 0,-1 0 0,0 0 0,6 0 0,7 2 0,1-1 0,0-1 0,21-1 0,-17-1 0,-7 1-329,0-1 1,1 0-1,23-7 0,15-10-3545,-16 0-5158</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6:25.149"/>
    </inkml:context>
    <inkml:brush xml:id="br0">
      <inkml:brushProperty name="width" value="0.025" units="cm"/>
      <inkml:brushProperty name="height" value="0.025" units="cm"/>
    </inkml:brush>
  </inkml:definitions>
  <inkml:trace contextRef="#ctx0" brushRef="#br0">0 186 19891,'0'0'10346,"1"9"-10288,3 13-38,0 1 0,2-1 0,0 0 0,2 0 0,0-1 0,1 0 0,19 30 0,-27-50-15,-1-1-1,0 1 0,0-1 1,1 1-1,-1-1 0,0 1 1,1-1-1,-1 1 0,1-1 1,-1 0-1,0 1 0,1-1 1,-1 0-1,1 1 0,-1-1 1,1 0-1,-1 0 0,1 1 0,0-1 1,-1 0-1,1 0 0,-1 0 1,1 0-1,-1 0 0,1 0 1,-1 0-1,1 0 0,0 0 1,-1 0-1,1 0 0,-1 0 1,1 0-1,-1 0 0,1 0 0,-1-1 1,1 1-1,-1 0 0,1 0 1,-1-1-1,1 1 0,-1 0 1,1-1-1,-1 1 0,1 0 1,-1-1-1,0 1 0,1-1 1,-1 1-1,0-1 0,1 1 1,-1-1-1,0 1 0,0-1 0,1 1 1,-1-1-1,0 1 0,0-1 1,0 1-1,0-2 0,13-37 594,-12 35-499,9-51 353,-2 0 0,0-90 0,-7 152-452,0 10 0,0-1 0,1 1 0,1-1 0,1 0 0,0 0 0,11 25 0,-15-40 0,1 0 0,-1 0 0,0 0 0,1-1 0,-1 1 0,0 0 0,1 0 0,-1-1 0,1 1 0,0 0 0,-1-1 0,1 1 0,-1 0 0,1-1 0,0 1 0,0-1 0,-1 1 0,1-1 0,0 0 0,0 1 0,-1-1 0,1 0 0,0 1 0,0-1 0,0 0 0,0 0 0,0 0 0,-1 0 0,1 0 0,0 0 0,0 0 0,0 0 0,0 0 0,0 0 0,-1 0 0,1-1 0,0 1 0,0 0 0,0-1 0,-1 1 0,1 0 0,0-1 0,0 1 0,-1-1 0,1 1 0,0-1 0,-1 1 0,1-1 0,0 0 0,-1 1 0,1-1 0,-1 0 0,1 0 0,-1 1 0,0-1 0,1-1 0,24-45 0,-25 47 0,8-26 0,0 0 0,7-51 0,-2 9 0,-13 68 0,0 1 0,0-1 0,1 0 0,-1 0 0,0 0 0,0 1 0,0-1 0,0 0 0,0 0 0,1 0 0,-1 0 0,0 1 0,0-1 0,0 0 0,1 0 0,-1 0 0,0 0 0,0 0 0,0 0 0,1 0 0,-1 1 0,0-1 0,0 0 0,1 0 0,-1 0 0,0 0 0,0 0 0,1 0 0,-1 0 0,0 0 0,0 0 0,1 0 0,-1 0 0,0-1 0,0 1 0,1 0 0,-1 0 0,0 0 0,0 0 0,0 0 0,1 0 0,-1 0 0,0-1 0,0 1 0,0 0 0,1 0 0,-1 0 0,0-1 0,0 1 0,0 0 0,0 0 0,0 0 0,0-1 0,1 1 0,-1 0 0,7 21 0,3 46 0,-8-48 0,1 1 0,8 30 0,-11-50-10,0 1 1,0-1-1,0 1 1,0-1-1,0 0 1,1 1-1,-1-1 1,0 1-1,0-1 1,0 0-1,0 1 1,1-1-1,-1 0 1,0 1-1,0-1 0,1 0 1,-1 1-1,0-1 1,1 0-1,-1 1 1,0-1-1,1 0 1,-1 0-1,0 0 1,1 1-1,-1-1 1,1 0-1,-1 0 0,0 0 1,1 0-1,-1 0 1,1 0-1,-1 1 1,1-1-1,-1 0 1,0 0-1,1-1 1,-1 1-1,2 0 1,14-14-995,9-26-2031,14-58-11091,-29 68 5863</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6:25.931"/>
    </inkml:context>
    <inkml:brush xml:id="br0">
      <inkml:brushProperty name="width" value="0.025" units="cm"/>
      <inkml:brushProperty name="height" value="0.025" units="cm"/>
    </inkml:brush>
  </inkml:definitions>
  <inkml:trace contextRef="#ctx0" brushRef="#br0">95 171 12139,'0'0'17703,"-8"-5"-17175,-23-14-144,30 19-377,0 0-1,0 0 0,0-1 1,0 1-1,1 0 1,-1 0-1,0 0 0,0 0 1,0 0-1,0 0 0,0 1 1,0-1-1,1 0 0,-1 0 1,0 1-1,0-1 0,0 0 1,0 1-1,1-1 0,-1 1 1,0-1-1,0 1 1,1-1-1,-1 1 0,1 0 1,-1-1-1,0 1 0,1 0 1,-1 0-1,1-1 0,-1 2 1,-15 26 70,15-25-75,-2 2-23,1 1 0,0 0-1,0 0 1,1 0 0,0 0-1,0 0 1,0 0 0,0 8-1,12-47 145,-10 17-251,-1 11 112,0 0 0,0-1 0,1 1 1,0 0-1,0 0 0,0-1 0,3-5 1,-3 9-354,0 0 1,0 0-1,1 0 1,-1 0-1,0 0 1,1 1-1,0-1 1,-1 0-1,1 1 1,0 0-1,0-1 1,3 0-1,-5 1 394,1 1 0,0-1-1,-1 0 1,1 1 0,0-1-1,-1 1 1,1-1 0,-1 0 0,1 1-1,-1-1 1,1 0 0,-1 0-1,0 1 1,1-1 0,-1 0-1,0 0 1,0 0 0,1 0 0,-1 1-1,0-1 1,0 0 0,0 0-1,0 0 1,0-1 0,-4 0 1817,-2 17-1083,1 7 83,1-1 1,2 1-1,0 42 0,2-65-840,0 1 1,0 0-1,0-1 1,0 1-1,0 0 1,0 0-1,1 0 1,-1-1-1,0 1 1,0 0-1,0 0 1,0-1-1,1 1 1,-1 0-1,0 0 1,0 0-1,1 0 1,-1-1-1,0 1 1,0 0-1,1 0 1,-1 0-1,0 0 1,0 0-1,1 0 1,-1 0-1,0 0 1,0 0-1,1 0 1,-1 0-1,0 0 1,1 0-1,-1 0 0,0 0 1,0 0-1,1 0 1,-1 0-1,0 0 1,0 0-1,1 0 1,-1 0-1,0 1 1,0-1-1,1 0 1,-1 0-1,0 0 1,0 0-1,0 1 1,1-1-1,-1 0 1,0 0-1,0 1 1,0-1-1,0 0 1,1 0-1,-1 0 1,0 1-1,0-1 1,0 0-1,0 1 1,0-1-1,0 0 1,0 0-1,0 1 1,0-1-1,0 0 1,0 1-1,14-17 84,-14 16-85,13-22-61,18-27-248,-29 47 295,-1 0 0,1 0 0,0 0 0,-1 0 0,1 1 0,0-1 1,0 1-1,0-1 0,0 1 0,1 0 0,-1-1 0,0 1 0,1 0 0,-1 1 0,0-1 0,1 0 0,-1 1 0,4-1 0,-4 2 5,-1-1-1,1 1 1,0 0-1,0 0 0,-1 0 1,1 0-1,-1 0 1,1 0-1,-1 0 1,1 1-1,-1-1 1,0 1-1,0-1 1,0 1-1,0-1 1,0 1-1,0-1 1,0 1-1,0 0 1,0 0-1,0 1 0,17 49 95,-14-42-53,-5-140 650,-17 50-683,20 79-261,0 0 0,0 0 0,-1 0 0,1 0 0,0 0 0,0 1 0,0-1 0,0 1 0,0-1 0,0 1 0,0 0 0,0 0-1,0 0 1,0 0 0,0 0 0,4 1 0,-4-1-805,19-4-4384,0-8-2302</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6:26.305"/>
    </inkml:context>
    <inkml:brush xml:id="br0">
      <inkml:brushProperty name="width" value="0.025" units="cm"/>
      <inkml:brushProperty name="height" value="0.025" units="cm"/>
    </inkml:brush>
  </inkml:definitions>
  <inkml:trace contextRef="#ctx0" brushRef="#br0">30 1 21620,'0'0'3524,"-4"14"-2275,-4 20-637,1 1-1,2 0 1,2 0-1,1 1 1,2 35 0,1-44-349,1-1 0,2 1 1,0-1-1,2 0 0,0 0 1,2-1-1,22 48 0,-29-71-245,0 0 0,0 0 0,0 0-1,0 0 1,0-1 0,1 1 0,-1 0 0,0-1 0,1 1 0,0-1-1,-1 1 1,1-1 0,0 0 0,0 0 0,-1 0 0,1 0-1,0 0 1,3 1 0,-3-2-9,-1 0 1,1 0-1,-1 0 0,1-1 0,-1 1 1,1-1-1,-1 1 0,0-1 0,1 1 1,-1-1-1,0 0 0,1 0 0,-1 1 1,0-1-1,0 0 0,0 0 0,0 0 1,0-1-1,0 1 0,0 0 0,0 0 1,0 0-1,0-1 0,-1 1 0,1 0 0,0-1 1,0-1-1,12-27-244,-1-1-1,-1 0 1,-2-1 0,-1 0-1,4-40 1,-5 25-892,-3 0-1,-2-53 1,-2 148-11055,0-19 1035</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6:26.648"/>
    </inkml:context>
    <inkml:brush xml:id="br0">
      <inkml:brushProperty name="width" value="0.025" units="cm"/>
      <inkml:brushProperty name="height" value="0.025" units="cm"/>
    </inkml:brush>
  </inkml:definitions>
  <inkml:trace contextRef="#ctx0" brushRef="#br0">1 12 14830,'0'0'6887,"56"29"-6919,-41-34-1698,0-12-2626,-3-2-4741</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6:27.082"/>
    </inkml:context>
    <inkml:brush xml:id="br0">
      <inkml:brushProperty name="width" value="0.025" units="cm"/>
      <inkml:brushProperty name="height" value="0.025" units="cm"/>
    </inkml:brush>
  </inkml:definitions>
  <inkml:trace contextRef="#ctx0" brushRef="#br0">0 503 15310,'0'0'6214,"7"9"-5984,20 27-97,-26-34-77,-1-1-1,1 0 1,0 0 0,0 0-1,-1 0 1,1-1-1,0 1 1,0 0-1,0 0 1,0 0-1,1-1 1,-1 1-1,0-1 1,0 1-1,0-1 1,0 1-1,1-1 1,-1 1 0,0-1-1,0 0 1,1 0-1,-1 0 1,3 0-1,-3 0 102,0-1-1,0 0 1,0 1-1,0-1 1,0 0-1,0 0 1,0 0-1,0 0 1,0 0-1,0 0 1,-1 0-1,1 0 1,0 0-1,-1 0 1,1-1-1,0 1 1,-1 0-1,1-2 1,1-5 580,0-1 0,0 1 0,-1-1 0,1-13 0,-2 15-606,-3-26 405,3 32-554,0 0 0,-1 1 0,1-1 0,0 0 0,-1 0 0,1 0 0,-1 0 0,1 1 0,-1-1 0,1 0 0,-1 0 0,1 1 0,-1-1 0,0 1 0,0-1 0,1 0 0,-1 1 0,0-1 0,0 1 0,1 0 0,-1-1 0,0 1 0,0 0 0,0-1 0,0 1 0,0 0 0,0 0 0,0 0 0,0 0 0,1 0 0,-3 0 0,2 0-33,-1 1 0,1 0 0,0 0 0,0-1 0,-1 1 0,1 0 0,0 0 0,0 0 0,0 0 0,0 1 0,0-1 1,0 0-1,0 0 0,1 1 0,-1-1 0,0 0 0,1 1 0,-1-1 0,1 0 0,-1 1 0,1-1 0,0 1 0,-1 1 0,-6 41 83,6-42-53,0 6 29,0 0-1,1 0 1,-1 0 0,1 0 0,1 0 0,2 15-1,-2-21-9,-1-1-1,1 1 1,-1-1-1,1 1 1,0-1-1,0 0 0,0 1 1,0-1-1,0 0 1,0 1-1,0-1 1,0 0-1,1 0 0,-1 0 1,0 0-1,1 0 1,-1 0-1,0-1 1,1 1-1,-1 0 1,1-1-1,0 1 0,-1-1 1,1 1-1,-1-1 1,1 0-1,0 0 1,-1 0-1,1 0 0,-1 0 1,1 0-1,0 0 1,-1 0-1,1-1 1,0 1-1,-1-1 0,1 1 1,-1-1-1,3-1 1,1 0-4,1-1 1,-1 0-1,0 0 0,0 0 1,0-1-1,0 0 0,-1 0 1,1 0-1,-1 0 0,0-1 1,0 0-1,-1 0 0,1 0 1,-1 0-1,3-7 0,4-9 70,0 0 0,10-35 0,-7 4 392,-3 0-1,-2-1 1,-2 0-1,-3 0 1,-4-73 0,-5 91-657,-1 29-102,0 23-90,-1 27 701,2 1 1,3 0-1,1-1 1,6 69-1,-3-97-217,2 0-1,-1-1 0,2 1 0,0-1 0,7 16 0,-8-23-112,0-1 1,0 1-1,1-1 1,1 0 0,-1 0-1,1 0 1,0 0-1,0-1 1,1 0-1,0 0 1,8 6-1,-13-12 7,-1 1 0,1-1 0,-1 1 0,1-1 0,-1 1 0,1-1 0,-1 0-1,1 1 1,-1-1 0,1 0 0,0 1 0,-1-1 0,1 0 0,0 0 0,-1 0 0,1 1-1,0-1 1,-1 0 0,1 0 0,0 0 0,-1 0 0,1 0 0,0 0 0,0-1-1,-1 1 1,1 0 0,-1 0 0,1 0 0,0-1 0,-1 1 0,1 0 0,0-1 0,0 0-1,0 0 18,0-1 0,-1 1-1,1-1 1,-1 1 0,1-1-1,-1 1 1,1-1-1,-1 0 1,0 1 0,0-1-1,0 0 1,0 1 0,0-3-1,-11-55 181,2 33-78,-1 1 1,-17-30-1,21 44-67,0 1-1,-1 0 0,0 1 0,0 0 0,-1 0 1,0 0-1,-17-12 0,14 16-36,25 12 0,30 3-1993,-37-8 1159,1-1 0,-1-1 0,1 1 0,0-1 1,-1-1-1,1 1 0,0-1 0,-1 0 0,1-1 0,-1 0 0,0 0 0,8-4 1,12-10-5840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0:46:27.424"/>
    </inkml:context>
    <inkml:brush xml:id="br0">
      <inkml:brushProperty name="width" value="0.025" units="cm"/>
      <inkml:brushProperty name="height" value="0.025" units="cm"/>
    </inkml:brush>
  </inkml:definitions>
  <inkml:trace contextRef="#ctx0" brushRef="#br0">125 59 8456,'0'0'5509,"1"-8"-960,3-26-572,-4 33-3846,0 1 1,0-1-1,0 1 1,1-1-1,-1 1 1,0-1-1,-1 1 1,1-1-1,0 0 1,0 1-1,0-1 0,0 1 1,0-1-1,0 1 1,-1-1-1,1 1 1,0-1-1,0 1 1,-1-1-1,1 1 1,0-1-1,-1 1 1,1 0-1,-1-1 1,1 1-1,0-1 1,-1 1-1,1 0 1,-1 0-1,1-1 1,-1 1-1,1 0 1,-1 0-1,1-1 1,-1 1-1,0 0 1,1 0-1,-1 0 1,1 0-1,-1 0 1,1 0-1,-1 0 1,1 0-1,-1 0 1,0 0-1,1 0 1,-1 0-1,1 0 1,-1 1-1,1-1 1,-1 0-1,1 0 1,-1 0-1,1 1 1,-1-1-1,0 1 1,-27 15 1709,17-5-1657,0 1-1,1 0 1,-12 18-1,18-24-164,1 0 0,0 0 0,0 0-1,0 0 1,1 0 0,0 0-1,0 1 1,0-1 0,1 1-1,-1 10 1,3-15-23,-1-1 0,0 1 0,1-1 1,0 0-1,-1 1 0,1-1 0,0 1 0,-1-1 0,1 0 0,0 0 0,0 1 1,0-1-1,0 0 0,0 0 0,0 0 0,1 0 0,-1 0 0,0 0 0,1-1 1,-1 1-1,0 0 0,1 0 0,-1-1 0,1 1 0,-1-1 0,1 0 0,-1 1 1,1-1-1,-1 0 0,1 0 0,-1 0 0,1 0 0,2 0 0,57-3-624,-60 3 593,24-5-958,0-1 1,0-1-1,29-12 1,-34 11 445,0 1-1,0 1 0,1 0 1,0 2-1,30-3 1,-50 7 592,-1 0 1,1-1 0,-1 1-1,1 0 1,-1 0-1,1 0 1,-1 0-1,1 0 1,-1 0 0,1 0-1,-1 0 1,1 0-1,-1 1 1,1-1 0,-1 0-1,0 0 1,1 0-1,-1 0 1,1 1 0,-1-1-1,1 0 1,-1 1-1,0-1 1,1 0 0,-1 1-1,0-1 1,1 0-1,-1 1 1,0-1 0,1 0-1,-1 1 1,0-1-1,0 1 1,1-1 0,-1 1-1,0-1 1,0 1-1,0-1 1,0 1-1,0-1 1,0 1 0,0-1-1,0 1 1,0-1-1,0 1 1,0-1 0,0 0-1,0 1 1,0-1-1,0 1 1,0-1 0,0 1-1,-1-1 1,1 1-1,0-1 1,0 1 0,-1-1-1,1 0 1,0 1-1,-1-1 1,1 1 0,0-1-1,-1 1 1,-22 26 2508,-184 141-87,161-133-2356,30-24-2339,5-6-4021</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0:28.517"/>
    </inkml:context>
    <inkml:brush xml:id="br0">
      <inkml:brushProperty name="width" value="0.025" units="cm"/>
      <inkml:brushProperty name="height" value="0.025" units="cm"/>
    </inkml:brush>
  </inkml:definitions>
  <inkml:trace contextRef="#ctx0" brushRef="#br0">3084 334 5958,'-12'-5'918,"-138"-52"1689,-219-73-1675,273 110-850,0 3 0,-166-5 0,60 7-40,45-2-15,-105-12 1236,-283 7-1,488 24-1255,-1 3 0,1 2 0,0 3-1,1 2 1,0 2 0,1 3 0,1 2 0,1 3-1,1 2 1,-97 60 0,130-71 66,2 0 1,0 2-1,0-1 1,1 2-1,1 0 0,1 1 1,0 1-1,2 0 1,0 1-1,0 0 0,2 0 1,1 1-1,0 1 1,1 0-1,1 0 0,2 0 1,0 1-1,1-1 1,-2 36-1,6-31-78,1-1 1,1 1-1,1-1 1,1 0-1,1 0 1,2 0-1,0 0 0,2-1 1,0 0-1,2-1 1,0 0-1,2-1 1,18 24-1,59 94-1,125 174-31,-180-271 35,1-2 0,2-1 0,1-2 0,87 63 0,-56-55 19,2-4 0,2-2 1,1-4-1,2-4 0,2-2 1,0-4-1,2-4 0,0-3 1,2-4-1,0-3 0,97 0 1,-63-10 22,0-5 0,-1-5 0,128-27 0,-97 2-17,-2-6 0,-2-6 0,-2-7 0,-2-6 1,260-151-1,-355 182 7,-2-1 0,-2-2 1,0-2-1,-2-2 0,51-58 1,-77 77-20,-1 0 1,0 0 0,-2-1-1,0-1 1,0 0 0,-2 0-1,11-35 1,-15 39-2,-1 1 1,0-1-1,-1 1 1,0-1-1,-1 1 1,-1-1-1,0 1 1,-1-1-1,0 1 1,0-1-1,-2 1 1,1 0-1,-7-12 0,0 2 47,-2 1 0,-1 0 0,-1 1-1,0 0 1,-1 1 0,-1 0-1,-1 1 1,-1 1 0,-24-18 0,-14-6 31,-1 3 1,-64-33-1,38 29 115,-2 3 0,-2 5-1,-94-26 1,-276-42 294,451 101-504,-22-4-526,1 0-1,0-2 1,-29-11-1,8-9-2839</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8:05.955"/>
    </inkml:context>
    <inkml:brush xml:id="br0">
      <inkml:brushProperty name="width" value="0.025" units="cm"/>
      <inkml:brushProperty name="height" value="0.025" units="cm"/>
    </inkml:brush>
  </inkml:definitions>
  <inkml:trace contextRef="#ctx0" brushRef="#br0">107 218 4036,'0'0'3694,"-9"-4"-2423,-1 0-1076,0-1 572,0 1 1,0 0-1,0 1 1,0 0-1,-1 0 1,-15-1-1,26 4-585,29 0 218,420-5 2307,216 2-2179,774 13 140,-793-11-541,256 7 723,-60 9-761,-340-10 8,-252 0-73,855-6 171,464-44-152,2236-54 197,-3213 70-223,594-12 634,402 57-556,-2-1-25,-929-26-11,-653 11-194,-1 0 1,1 1 0,0-1-1,0 1 1,-1 0 0,1 0-1,-1 0 1,7 3 0,6 2-3019,-7-5-2084</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8:07.556"/>
    </inkml:context>
    <inkml:brush xml:id="br0">
      <inkml:brushProperty name="width" value="0.025" units="cm"/>
      <inkml:brushProperty name="height" value="0.025" units="cm"/>
    </inkml:brush>
  </inkml:definitions>
  <inkml:trace contextRef="#ctx0" brushRef="#br0">5765 581 9897,'-1'-9'190,"0"-1"0,-1 1-1,0-1 1,-1 1-1,0 0 1,0 0 0,0 0-1,-2 0 1,1 1 0,-1-1-1,0 1 1,-1 0-1,1 1 1,-2-1 0,1 1-1,-1 0 1,0 1 0,0 0-1,-1 0 1,0 0-1,0 1 1,0 0 0,-1 1-1,-10-5 1,-20-8-157,-2 1 0,1 2 0,-64-13-1,-134-13 53,154 28-77,-865-115 13,-1418-9 1,1950 145 229,290-1 5,-169 35 0,227-28-130,1 2 0,2 4 0,-127 58 0,150-57-94,1 2 1,0 2-1,2 2 1,2 2 0,0 1-1,-53 58 1,68-63-70,1 1 0,2 1 0,0 0 1,2 2-1,1 0 0,2 1 1,-21 58-1,31-75 24,1-1-1,1 1 1,0 0 0,1 0-1,0 0 1,1 0-1,1 0 1,0 0 0,1 0-1,1 0 1,0 0 0,0 0-1,2-1 1,0 1 0,0-1-1,1 0 1,1 0 0,0 0-1,1-1 1,0 0 0,15 19-1,2-6 34,0-1-1,1-2 1,2 0-1,0-2 1,1 0-1,60 29 0,-3-9 74,114 36-1,-33-26-24,2-6 1,259 33-1,354-13 79,482-56 125,-883-31-162,494-94-1,-394 4 289,-386 84-260,-1-4 0,172-89 0,-235 105-104,-1 0 0,0-2 0,-1-1 0,-2-2 0,45-45 0,-63 58-13,0-1-1,-1-1 1,0 1 0,-1-1-1,0 0 1,0 0 0,-1-1-1,4-16 1,-7 19 7,0 0 0,-1 1 0,0-1-1,0 0 1,-1 0 0,-1 0 0,1 0 0,-1 0 0,-1 0 0,0 0-1,0 0 1,-7-16 0,2 11 0,-1 0 0,0 1-1,-1 0 1,0 0 0,-1 1 0,-1 0-1,0 1 1,-1 0 0,0 1 0,0 0-1,-17-9 1,-15-9 48,-2 2 0,-53-22 0,-22 0-8,-2 4 1,-2 6 0,-2 6-1,-155-20 1,-528-21-2893,469 50-2148,50 0-5042</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1:53.295"/>
    </inkml:context>
    <inkml:brush xml:id="br0">
      <inkml:brushProperty name="width" value="0.025" units="cm"/>
      <inkml:brushProperty name="height" value="0.025" units="cm"/>
    </inkml:brush>
  </inkml:definitions>
  <inkml:trace contextRef="#ctx0" brushRef="#br0">96 47 14510,'0'0'929,"-57"-5"608,36 5 33,9 0-33,6 0-224,6 1-480,16 4-609,22-3 385,20-2 768,18 0-384,14-8-224,11-9-481,3 2-224,-10 7-160,-9 6-1602,-16 2-1857,-17 0-2851</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0:20.790"/>
    </inkml:context>
    <inkml:brush xml:id="br0">
      <inkml:brushProperty name="width" value="0.025" units="cm"/>
      <inkml:brushProperty name="height" value="0.025" units="cm"/>
    </inkml:brush>
  </inkml:definitions>
  <inkml:trace contextRef="#ctx0" brushRef="#br0">1 1 10218,'0'0'3630,"49"9"-1244,13 7-1956,1-3-1,114 9 1,133-12-310,-64-4-18,579 23 223,-243 3 570,132 1 1531,-688-32-2568,-17 0 183,-1-1-1,1 1 1,0-2 0,16-2-1,-23 3-199,0 0 0,-1-1 0,1 0 0,0 1 0,-1-1 0,1 0 0,0 0 1,-1 0-1,1 0 0,-1 0 0,1 0 0,-1 0 0,0-1 0,1 1 0,-1 0 0,0-1 0,0 1 0,0-1 0,0 1 0,0-1 0,-1 0 0,1 1 0,0-1 0,-1 0 0,1 1 0,-1-1 1,1 0-1,-1-2 0,1-19-4577</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2:47.366"/>
    </inkml:context>
    <inkml:brush xml:id="br0">
      <inkml:brushProperty name="width" value="0.025" units="cm"/>
      <inkml:brushProperty name="height" value="0.025" units="cm"/>
    </inkml:brush>
  </inkml:definitions>
  <inkml:trace contextRef="#ctx0" brushRef="#br0">114 0 641,'0'0'1953,"-57"13"-1921,44-10 1,0-1-33,-2 1-225,-1-1-383</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2:48.398"/>
    </inkml:context>
    <inkml:brush xml:id="br0">
      <inkml:brushProperty name="width" value="0.025" units="cm"/>
      <inkml:brushProperty name="height" value="0.025" units="cm"/>
    </inkml:brush>
  </inkml:definitions>
  <inkml:trace contextRef="#ctx0" brushRef="#br0">44 91 2050,'0'0'6433,"-6"-4"-5723,-3 0-427,-19-16 2364,28 20-2529,1-1-1,-1 0 0,0 1 0,1-1 0,-1 1 1,1-1-1,-1 0 0,1 1 0,-1-1 0,1 1 1,-1-1-1,1 1 0,0-1 0,-1 1 0,1 0 1,0-1-1,-1 1 0,1 0 0,0-1 0,-1 1 1,1 0-1,0 0 0,0 0 0,-1 0 0,1 0 1,0 0-1,0 0 0,0 0 0,-1 0 0,1 0 1,1 0-1,31-4-152,142-18 274,-96 10-161,110-3 0,-189 15-41,-14 12 150,-1-3-164,-1-1 0,0-1 0,0-1 0,-1 0 0,0-1 0,0-1 0,-26 4-1,-11-3 14,-59-3 0,103-2-29,9 0-5,0 0-1,-1 0 1,1 0 0,-1 0 0,1 0 0,0-1 0,0 1-1,-1 0 1,1-1 0,0 1 0,-1-1 0,1 0-1,0 1 1,0-1 0,0 0 0,0 0 0,0 1-1,-1-2 1,2 1-2,-1 1 0,1-1 0,0 1 0,0-1 0,0 1 0,0-1 0,0 1 0,0-1 0,0 1 0,0-1 0,0 1 0,1-1 0,-1 1 0,0-1 0,0 1-1,0-1 1,1 1 0,-1-1 0,0 1 0,0-1 0,1 1 0,-1 0 0,0-1 0,1 1 0,-1 0 0,0-1 0,1 1 0,-1 0 0,1-1 0,-1 1 0,1 0 0,-1 0 0,1-1 0,-1 1 0,0 0-1,1 0 1,-1 0 0,1 0 0,-1 0 0,1 0 0,0 0 0,-1 0 0,1 0 0,-1 0 0,1 0 0,-1 0 0,1 0 0,65-11 17,128-4 1,-81 8 11,-142 10-20,-276 30-312,260-27-1629,4-4-1992</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3:02.724"/>
    </inkml:context>
    <inkml:brush xml:id="br0">
      <inkml:brushProperty name="width" value="0.025" units="cm"/>
      <inkml:brushProperty name="height" value="0.025" units="cm"/>
    </inkml:brush>
  </inkml:definitions>
  <inkml:trace contextRef="#ctx0" brushRef="#br0">415 31 7623,'0'0'481,"-51"-22"-193,30 18 128,-5 2 129,1 1 127,-4 0 129,1 1-224,-2 0-97,-6 0-224,-1 6-159,-3 6-194,-6 5-1728,1 2-2627</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3:03.271"/>
    </inkml:context>
    <inkml:brush xml:id="br0">
      <inkml:brushProperty name="width" value="0.025" units="cm"/>
      <inkml:brushProperty name="height" value="0.025" units="cm"/>
    </inkml:brush>
  </inkml:definitions>
  <inkml:trace contextRef="#ctx0" brushRef="#br0">1 57 9545,'0'0'2237,"11"0"-1303,175-6 1884,-8-2-1878,1945 17-497,-2032-13-284,109-19 0,-16 1-2,-138 20 1174,-43 2-391,-28 1-461,-4 6-38,-1-1-3882,28-7-558,1-4-2994</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3:13.995"/>
    </inkml:context>
    <inkml:brush xml:id="br0">
      <inkml:brushProperty name="width" value="0.025" units="cm"/>
      <inkml:brushProperty name="height" value="0.025" units="cm"/>
    </inkml:brush>
  </inkml:definitions>
  <inkml:trace contextRef="#ctx0" brushRef="#br0">185 74 15567,'0'-4'330,"0"1"-1,1-1 1,-1 1 0,0-1 0,0 1 0,-1-1-1,1 1 1,-1-1 0,0 1 0,0 0 0,0-1-1,0 1 1,0 0 0,-1 0 0,-3-6 0,3 8-234,1-1 0,-1 1 0,0 0 0,0 0 0,0 0 0,0 0 0,0 0 0,0 0 0,0 0 0,0 0 0,-1 1 0,1-1 0,0 1 0,0 0 0,-1 0 0,1-1 0,0 1 0,0 1 0,-1-1 0,1 0 0,0 1 0,0-1 0,0 1 0,-1-1 0,1 1 0,-3 2 0,-2 0-71,1 0 1,0 1 0,0 0 0,0 0-1,1 0 1,-1 1 0,1 0 0,0 0-1,0 0 1,1 1 0,0 0 0,0-1-1,0 1 1,0 1 0,-2 7 0,1-4 109,0 0 0,1 1 0,1 0 0,0 0 0,0 0 0,1 0 0,0 0 1,0 21-1,2-31-129,0 0 0,0 0-1,0 0 1,1 1 0,-1-1 0,0 0 0,0 0 0,1 0 0,-1 0 0,1 0 0,-1 0 0,1 0 0,-1 0 0,1 0 0,0-1-1,-1 1 1,1 0 0,0 0 0,0 0 0,-1-1 0,1 1 0,0 0 0,0-1 0,0 1 0,2 0 0,-1 0 11,1 0 1,0-1 0,0 1-1,0-1 1,-1 1 0,1-1 0,0 0-1,0 0 1,5-1 0,1-1 30,0 0 0,-1 0 0,1-1 0,-1 0 0,15-8 0,-1-2 22,-2-1-1,32-28 1,-43 34-50,-1 0 0,0 0 0,-1-1 0,0 0 0,0-1 0,-1 1 0,0-1 1,4-12-1,-6 7 74,-9 14-73,-12 20-30,7-3 91,2 0-1,0 1 0,-8 23 0,14-34-54,0 0 0,0 0 0,1 0 1,0 0-1,0 1 0,0-1 0,1 0 0,0 1 0,0-1 0,1 0 1,0 0-1,0 1 0,3 9 0,-3-14-94,0 0-1,1 0 1,-1-1 0,1 1-1,-1 0 1,1 0 0,0-1-1,-1 1 1,1-1 0,0 1-1,0-1 1,0 0 0,0 0-1,1 0 1,-1 0 0,0 0-1,0 0 1,0-1-1,1 1 1,2 0 0,0 0-884,1-1 0,0 1 0,-1-1 0,1 0 0,0 0 0,-1-1 0,9-1 0,9-8-8423</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3:14.669"/>
    </inkml:context>
    <inkml:brush xml:id="br0">
      <inkml:brushProperty name="width" value="0.025" units="cm"/>
      <inkml:brushProperty name="height" value="0.025" units="cm"/>
    </inkml:brush>
  </inkml:definitions>
  <inkml:trace contextRef="#ctx0" brushRef="#br0">2 1 12300,'0'0'12182,"0"8"-11328,-1 102 1554,1-109-2392,0 1 0,0-1 0,0 0 0,0 0 0,0 1 0,1-1 1,-1 0-1,1 0 0,-1 0 0,1 0 0,-1 1 0,1-1 0,-1 0 1,1 0-1,0 0 0,0 0 0,-1 0 0,1 0 0,0-1 0,0 1 1,0 0-1,0 0 0,0-1 0,0 1 0,0 0 0,2 0 0,0-1 8,-1 1-1,1-1 1,-1 0-1,0 0 1,1 0 0,-1 0-1,1-1 1,-1 1-1,1-1 1,-1 1-1,0-1 1,5-1-1,1-2 21,1 0 1,-1-1-1,0 0 0,0 0 1,-1-1-1,8-7 0,-7 6-19,-1 0-1,0-1 0,-1 0 1,0-1-1,0 1 0,-1-1 0,0 0 1,6-16-1,-14 37-372,0 0 1,1 0-1,0 0 0,1 0 1,0 1-1,1-1 0,2 13 1,-2-24 166,1 1 1,-1-1-1,1 0 1,-1 0-1,1 0 1,0 0-1,0 0 1,-1 1-1,1-1 0,0-1 1,0 1-1,0 0 1,0 0-1,0 0 1,0 0-1,0-1 1,1 1-1,-1 0 1,0-1-1,0 1 1,0-1-1,1 0 1,1 1-1,19 2-6307,-10-3 525</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3:15.074"/>
    </inkml:context>
    <inkml:brush xml:id="br0">
      <inkml:brushProperty name="width" value="0.025" units="cm"/>
      <inkml:brushProperty name="height" value="0.025" units="cm"/>
    </inkml:brush>
  </inkml:definitions>
  <inkml:trace contextRef="#ctx0" brushRef="#br0">42 0 14862,'0'0'902,"-3"11"433,-6 14-442,-14 48 3268,21-66-3833,1-1 1,-1 0-1,1 0 1,1 1-1,-1-1 0,1 1 1,1-1-1,-1 0 1,2 10-1,-1-15-318,0 1 0,0-1-1,0 1 1,1-1-1,-1 0 1,0 1 0,0-1-1,1 0 1,-1 0-1,0 0 1,1 0 0,-1 0-1,1 0 1,0-1-1,-1 1 1,1-1 0,-1 1-1,1-1 1,0 1-1,0-1 1,-1 0-1,1 0 1,0 1 0,0-1-1,-1-1 1,1 1-1,0 0 1,-1 0 0,1-1-1,0 1 1,-1-1-1,4 0 1,1-1-3,0 1 0,0-1 0,-1 0 0,1-1 0,0 1 0,-1-1 0,1 0-1,4-4 1,-1-2-128,-1 0-1,0 0 1,-1-1-1,12-19 0,1-3 15,-20 80 465,0-40-324,-1-3 45,1 0-1,0 0 1,0 1-1,1-1 1,-1 0-1,1 0 1,0 0 0,2 7-1,-2-11-62,0 1 0,0-1 0,1 0 0,-1 0 0,0 0 0,0 1 0,1-1 0,-1 0 0,0-1 0,1 1 1,-1 0-1,1 0 0,-1-1 0,1 1 0,-1-1 0,1 1 0,0-1 0,-1 0 0,1 1 0,0-1 0,-1 0 0,1 0 0,0 0 0,-1 0 0,1-1 0,-1 1 0,1 0 0,0-1 0,-1 1 0,1-1 0,1 0 0,2-1 15,-1 0-1,0 0 1,0-1-1,0 1 1,0-1-1,0 0 0,-1 0 1,1 0-1,-1 0 1,0-1-1,0 1 1,0-1-1,0 0 1,-1 0-1,1 0 1,-1 0-1,0 0 1,2-9-1,0 6-561,-1 0 1,1 0-1,0 0 0,1 0 1,6-7-1,-7 11-5768,-2-2 629</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3:15.683"/>
    </inkml:context>
    <inkml:brush xml:id="br0">
      <inkml:brushProperty name="width" value="0.025" units="cm"/>
      <inkml:brushProperty name="height" value="0.025" units="cm"/>
    </inkml:brush>
  </inkml:definitions>
  <inkml:trace contextRef="#ctx0" brushRef="#br0">1 27 13997,'0'0'11371,"51"0"-10154,-9 0-320,6 0-288,8-7-449,-2 1-64,-3-1-96,-4 2-1025,-9 3-929,-11 2-929,-14 0-992</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3:16.024"/>
    </inkml:context>
    <inkml:brush xml:id="br0">
      <inkml:brushProperty name="width" value="0.025" units="cm"/>
      <inkml:brushProperty name="height" value="0.025" units="cm"/>
    </inkml:brush>
  </inkml:definitions>
  <inkml:trace contextRef="#ctx0" brushRef="#br0">0 0 14350,'0'0'7847,"83"23"-6117,-40-23-129,7-1-768,1-3-737,6 1-32,-4 3-1345,-8 0-3364,-4 0-6117</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1:54.171"/>
    </inkml:context>
    <inkml:brush xml:id="br0">
      <inkml:brushProperty name="width" value="0.025" units="cm"/>
      <inkml:brushProperty name="height" value="0.025" units="cm"/>
    </inkml:brush>
  </inkml:definitions>
  <inkml:trace contextRef="#ctx0" brushRef="#br0">140 204 4965,'10'-10'2749,"5"-3"-1884,59-60 4069,-69 68-4363,-1-1 0,1 1 0,-1-1 0,0 0 0,-1 1 1,1-2-1,-1 1 0,-1 0 0,1-1 0,-1 1 0,0-1 0,2-13 0,-4 19-484,0 0 0,0 1 1,0-1-1,0 1 0,0-1 0,0 0 0,0 1 0,0-1 0,0 1 1,-1-1-1,1 1 0,0-1 0,0 1 0,-1-1 0,1 0 1,0 1-1,-1-1 0,1 1 0,0 0 0,-1-1 0,1 1 0,-1-1 1,1 1-1,-1 0 0,1-1 0,-1 1 0,1 0 0,-1-1 0,1 1 1,-1 0-1,0-1 0,-22 4 735,18-1-794,-1 0 0,1 1 1,-1 0-1,1 0 0,-10 7 0,3 3 0,0 0 1,1 0-1,0 1 1,1 0-1,0 1 1,2 0-1,-1 1 0,2 0 1,0 0-1,1 1 1,1 0-1,0 0 1,1 0-1,-1 21 1,5-34-38,0-1-1,0 1 1,1-1 0,0 0 0,0 1-1,0-1 1,0 0 0,0 0 0,1 1-1,-1-1 1,1 0 0,0-1 0,0 1-1,0 0 1,0 0 0,0-1 0,1 1-1,-1-1 1,1 0 0,0 0 0,-1 0-1,1 0 1,4 2 0,10 5-48,1 0 0,0-1 0,20 5 0,2 2-6,-27-8 24,1 0-1,-1 0 1,0 2 0,-1-1-1,0 2 1,-1-1-1,16 18 1,-24-24 41,0 1 1,0 0-1,0 1 1,0-1-1,-1 0 0,0 1 1,0-1-1,0 1 0,0 0 1,-1-1-1,2 9 0,-3-10 48,0 1 0,0-1-1,0 0 1,0 0-1,-1 1 1,0-1-1,1 0 1,-1 0 0,0 0-1,-1 0 1,1 0-1,-1 0 1,1 0-1,-1 0 1,0-1 0,0 1-1,0 0 1,0-1-1,-4 4 1,-4 3 462,-1-1 1,0 0-1,-1 0 0,0-1 1,0 0-1,-1-1 1,1-1-1,-1 0 0,-19 5 1,16-6-287,0-1 0,0 0 1,0-1-1,-1-1 0,1 0 1,-1-1-1,-25-4 1,38 3-306,0 1 1,-1-1 0,1 0 0,0-1-1,0 1 1,1-1 0,-1 1 0,0-1 0,1 0-1,-1-1 1,1 1 0,-1 0 0,1-1 0,0 0-1,0 0 1,0 0 0,1 0 0,-1 0-1,1-1 1,-1 1 0,1-1 0,0 0 0,1 1-1,-1-1 1,1 0 0,-1 0 0,1 0 0,0 0-1,1 0 1,-2-7 0,2 3-578,0 0 1,1-1-1,-1 1 1,1 0-1,1 0 1,0-1 0,0 1-1,0 0 1,1 1-1,0-1 1,1 0-1,0 1 1,0 0-1,7-10 1,29-30-6296,9-4-4094</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3:16.930"/>
    </inkml:context>
    <inkml:brush xml:id="br0">
      <inkml:brushProperty name="width" value="0.025" units="cm"/>
      <inkml:brushProperty name="height" value="0.025" units="cm"/>
    </inkml:brush>
  </inkml:definitions>
  <inkml:trace contextRef="#ctx0" brushRef="#br0">40 94 13613,'0'0'3988,"8"-7"-2638,5-4-915,1 2 0,0-1-1,0 2 1,1 0-1,0 1 1,0 0 0,1 2-1,0-1 1,0 2 0,0 0-1,20-2 1,-29 5-409,1 1 0,-1-1 0,1 1 1,-1 0-1,1 1 0,-1 0 0,12 3 0,-18-4-27,1 1 0,-1-1 0,0 1 0,0-1-1,0 1 1,0 0 0,0 0 0,0-1 0,0 1-1,0 0 1,0 0 0,0 0 0,0 0 0,0 0-1,0 0 1,-1 1 0,1-1 0,-1 0 0,2 2-1,-2 0 9,0-1 0,1 1-1,-1 0 1,0-1-1,0 1 1,-1-1-1,1 1 1,0 0 0,-1-1-1,0 1 1,1-1-1,-1 1 1,-2 3-1,-1 2 26,0-1-1,-1 0 1,1 0-1,-1 0 1,-1-1-1,1 1 1,-1-1-1,-9 7 1,-60 41 301,24-18-31,50-36-306,1 0 0,0 0-1,-1 0 1,1 0 0,-1 0 0,1 0 0,0 0 0,-1 0 0,1 1 0,0-1 0,-1 0 0,1 0 0,0 0 0,-1 1 0,1-1-1,0 0 1,-1 0 0,1 1 0,0-1 0,0 0 0,0 1 0,-1-1 0,1 0 0,0 1 0,0-1 0,0 0 0,0 1 0,-1-1 0,1 0-1,0 1 1,0-1 0,0 1 0,0-1 0,0 0 0,0 1 0,0-1 0,0 1 0,0-1 0,0 0 0,0 1 0,0-1 0,1 0-1,-1 1 1,0-1 0,0 1 0,0-1 0,0 0 0,1 1 0,-1-1 0,0 0 0,0 0 0,1 1 0,-1-1 0,0 0 0,0 1 0,1-1-1,-1 0 1,0 0 0,1 0 0,-1 1 0,0-1 0,1 0 0,-1 0 0,1 0 0,-1 0 0,0 0 0,1 0 0,0 0 0,33 4-349,-26-4 394,-5 0-42,22 2-37,-1 1-1,1 1 1,38 11-1,-57-13 23,0 0 0,-1 0 1,1 1-1,-1 0 0,1 0 0,-1 0 0,0 1 0,0-1 0,4 6 0,-7-7 6,0 1 0,0-1 0,0 1-1,-1-1 1,1 1 0,-1 0 0,0 0 0,1 0-1,-1-1 1,-1 1 0,1 0 0,0 0 0,-1 0-1,1 0 1,-1 0 0,0 1 0,0-1 0,0 0-1,-1 3 1,0-1 86,-1 0 0,0-1 0,0 1 0,0 0 0,-1-1 0,1 0 0,-1 1 0,0-1-1,0 0 1,0 0 0,-1-1 0,0 1 0,1-1 0,-1 0 0,0 0 0,-8 4 0,-6 4 833,-1 0 1,-30 11 0,32-15-352,-2-1 0,1-1 0,-1 0 0,-37 3 1,48-7-572,-1-1 1,1 0 0,-1 0 0,0 0 0,1-1 0,-1-1 0,1 1 0,-1-1 0,1-1 0,0 1 0,0-2-1,0 1 1,-7-5 0,1-4-656,14 4-2909,27 4-5059,-4 4 1482</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3:17.643"/>
    </inkml:context>
    <inkml:brush xml:id="br0">
      <inkml:brushProperty name="width" value="0.025" units="cm"/>
      <inkml:brushProperty name="height" value="0.025" units="cm"/>
    </inkml:brush>
  </inkml:definitions>
  <inkml:trace contextRef="#ctx0" brushRef="#br0">242 68 12620,'16'-7'421,"88"-35"3262,-91 38-2888,-1 0 1,1 1 0,0 0-1,0 1 1,0 1-1,16 0 1,-28 1-744,-1 1-1,0-1 1,1 0 0,-1 1-1,0-1 1,1 1 0,-1 0-1,0-1 1,1 1 0,-1-1-1,0 1 1,0-1 0,0 1-1,0 0 1,0-1 0,1 1-1,-1-1 1,0 1 0,0 0-1,0-1 1,-1 1 0,1 0-1,0-1 1,0 1 0,0-1-1,0 1 1,-1-1-1,1 1 1,0 0 0,0-1-1,-1 1 1,1-1 0,-1 1-1,-4 7 170,1-1-1,-2 0 0,1-1 1,-1 1-1,0-1 0,0 0 1,-11 8-1,-59 38 158,57-39-308,-276 152 629,272-150-738,23-15 35,0 1 1,0-1 0,0 0-1,0 0 1,0 0 0,-1 0-1,1 1 1,0-1-1,0 0 1,0 0 0,0 0-1,0 1 1,0-1-1,0 0 1,0 0 0,0 0-1,0 1 1,0-1 0,0 0-1,0 0 1,0 0-1,0 1 1,0-1 0,0 0-1,0 0 1,0 0 0,1 0-1,-1 1 1,0-1-1,0 0 1,0 0 0,0 0-1,0 0 1,0 1-1,1-1 1,-1 0 0,0 0-1,0 0 1,0 0 0,0 0-1,0 0 1,1 0-1,-1 1 1,0-1 0,0 0-1,0 0 1,1 0 0,-1 0-1,0 0 1,0 0-1,1 0 1,43 3-203,-35-3 264,114-2 92,41 1-1376,-55 5-6923,-73-1-766</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3:26.428"/>
    </inkml:context>
    <inkml:brush xml:id="br0">
      <inkml:brushProperty name="width" value="0.025" units="cm"/>
      <inkml:brushProperty name="height" value="0.025" units="cm"/>
    </inkml:brush>
  </inkml:definitions>
  <inkml:trace contextRef="#ctx0" brushRef="#br0">194 38 10890,'0'0'7880,"-10"-5"-6220,7 3-1586,0 1 0,0-1 0,-1 1 0,1 0-1,0 0 1,-1 0 0,1 0 0,-1 1 0,0-1 0,1 1 0,-1 0 0,1 0-1,-1 0 1,1 1 0,-1-1 0,0 1 0,1 0 0,-1 0 0,1 0 0,0 0-1,-1 0 1,1 1 0,0 0 0,0 0 0,0 0 0,0 0 0,0 0 0,0 0-1,1 1 1,-5 4 0,-5 5 290,0-1 0,-17 23 0,26-30-291,0 0 0,1 0 0,0 0 0,-1 0 0,1 0 1,0 0-1,1 1 0,-1-1 0,1 1 0,0-1 0,0 1 0,1 0 1,-1-1-1,1 8 0,0-11-69,1 0 0,-1-1-1,0 1 1,1 0 0,-1 0 0,1 0-1,0 0 1,-1-1 0,1 1 0,0 0 0,-1-1-1,1 1 1,0 0 0,0-1 0,-1 1 0,1-1-1,0 1 1,0-1 0,0 0 0,0 1 0,0-1-1,0 0 1,0 1 0,0-1 0,0 0 0,0 0-1,0 0 1,0 0 0,0 0 0,1 0 0,35-3 75,-22-1-104,-1 0-1,0-1 0,0-1 0,0 0 0,-1-1 0,1 0 0,-2-1 0,17-12 0,-11 5-188,0 0 1,-1-1-1,-1 0 0,25-33 0,-31 33 235,-17 35 33,0 0-1,1 1 0,1-1 1,0 1-1,-2 32 1,7-51-84,0 1 1,0 0 0,0 0 0,0-1 0,0 1 0,0 0 0,0 0-1,0-1 1,1 1 0,-1 0 0,1-1 0,-1 1 0,1 0 0,-1-1 0,1 1-1,0-1 1,0 1 0,0-1 0,0 0 0,0 1 0,0-1 0,0 0 0,1 1-1,-1-1 1,0 0 0,3 1 0,-1-1-328,0 0 1,0-1-1,-1 1 1,1-1-1,0 0 0,0 0 1,-1 0-1,1 0 0,0 0 1,0-1-1,-1 1 1,1-1-1,0 0 0,-1 0 1,1 0-1,5-2 0,23-16-5632</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3:26.786"/>
    </inkml:context>
    <inkml:brush xml:id="br0">
      <inkml:brushProperty name="width" value="0.025" units="cm"/>
      <inkml:brushProperty name="height" value="0.025" units="cm"/>
    </inkml:brush>
  </inkml:definitions>
  <inkml:trace contextRef="#ctx0" brushRef="#br0">192 1 12139,'-5'9'3684,"-42"76"396,-17 32 179,58-103-3649,1 0-1,0 1 0,0-1 0,2 1 0,-1 0 1,-1 26-1,5-38-581,0 0-1,0 0 1,0 0-1,1 0 1,-1 0 0,1 0-1,-1 0 1,1 0-1,0 0 1,0 0 0,1-1-1,-1 1 1,0 0 0,1-1-1,0 1 1,-1-1-1,1 1 1,0-1 0,4 4-1,-2-3-64,1 0 0,-1-1 0,1 1-1,-1-1 1,1 0 0,0 0 0,0 0-1,0-1 1,0 1 0,9 0 0,1-1-670,0 0 0,1-1 0,-1 0 1,1-1-1,-1-1 0,30-8 0,-44 10 683,-1 0 0,1-1 0,-1 1 0,1 0 0,-1-1 0,1 1 1,-1 0-1,1 0 0,-1 0 0,1 0 0,-1-1 0,1 1 0,-1 0 0,1 0 0,0 0 0,-1 0 0,1 0 0,-1 0 0,1 1 0,-1-1 0,1 0 0,0 0 0,-1 0 0,1 0 0,-1 1 0,1-1 0,-1 0 0,1 1 0,-1-1 0,0 0 0,1 1 0,-1-1 0,1 0 0,-1 1 0,1-1 0,-1 1 0,1 0 0,-8 23 216,-29 23 591,24-37-660,0-1 0,-1 0 0,0-1 0,0-1 0,0 0-1,-15 5 1,20-9-126,0 0 0,0-1-1,0 0 1,0 0 0,0-1-1,0 0 1,-1 0 0,1-1-1,0 0 1,-1 0 0,1-1 0,-12-2-1,19 2-134,0 1 0,0 0 0,0-1 0,0 1 0,0-1 1,0 1-1,0-1 0,0 0 0,0 1 0,1-1 0,-1 0 0,0 0 0,1 1 0,-1-1 0,0 0 0,1 0 0,-1 0 0,1 0 0,-1 0 0,1 0 0,0 0 0,-1-1 0,-1-24-7323,2 7-514</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3:27.238"/>
    </inkml:context>
    <inkml:brush xml:id="br0">
      <inkml:brushProperty name="width" value="0.025" units="cm"/>
      <inkml:brushProperty name="height" value="0.025" units="cm"/>
    </inkml:brush>
  </inkml:definitions>
  <inkml:trace contextRef="#ctx0" brushRef="#br0">171 23 14478,'0'0'4164,"-10"-4"-993,-6-1-1727,-1 1 0,-30-4 0,41 7-1211,1 1 1,-1 0 0,0 0 0,0 0 0,0 1 0,-8 2 0,12-3-213,0 1 0,0-1 0,1 1 0,-1 0 0,0 0 0,1 0 0,-1 0 0,1 0 0,-1 0 1,1 0-1,-1 0 0,1 0 0,0 1 0,0-1 0,0 0 0,-1 1 0,1-1 0,0 1 0,1 0 0,-1-1 0,-1 3 0,2-3-39,0 1 0,0-1 0,0 0-1,0 0 1,0 1 0,0-1 0,0 0-1,0 1 1,0-1 0,0 0 0,1 0-1,-1 1 1,1-1 0,-1 0 0,1 0-1,-1 0 1,1 0 0,0 0 0,-1 0-1,1 1 1,0-2 0,0 1 0,0 0-1,0 0 1,0 0 0,0 0 0,0 0-1,0-1 1,0 1 0,0-1 0,0 1-1,1-1 1,1 1 0,49 15-1318,-39-13 927,41 10-695,-27-7 514,-1 1 0,1 0 0,27 14 0,-54-21 586,1 0 1,-1 0 0,1 0-1,0 0 1,-1 0-1,1 0 1,0 1 0,-1-1-1,1 0 1,-1 0-1,1 1 1,0-1-1,-1 0 1,1 1 0,-1-1-1,1 0 1,-1 1-1,1-1 1,-1 1 0,0-1-1,1 1 1,-1-1-1,1 1 1,-1-1-1,0 1 1,0 0 0,1-1-1,-1 1 1,0-1-1,0 1 1,0 0 0,1-1-1,-1 1 1,0 0-1,0-1 1,0 1-1,0 0 1,0-1 0,0 1-1,-1-1 1,1 1-1,0 0 1,0-1 0,0 1-1,0 0 1,-1-1-1,1 1 1,0-1-1,-1 1 1,1-1 0,0 1-1,-1-1 1,1 1-1,-1-1 1,1 1 0,-1-1-1,1 1 1,-1-1-1,1 0 1,-1 1 0,1-1-1,-2 1 1,-39 16 1238,9-8-829,-1-1 1,0-2 0,-1-1 0,-42 1-1,76-5-456,-1-1 0,1 0-1,-1 0 1,1 0 0,0 0-1,-1 0 1,1 1-1,-1-1 1,1 0 0,-1 0-1,1 0 1,0 0-1,-1 0 1,1 0 0,-1 0-1,1 0 1,-1 0 0,1-1-1,0 1 1,-1 0-1,1 0 1,-1 0 0,1 0-1,0-1 1,-1 1 0,1 0-1,-1 0 1,1-1-1,0 1 1,-1 0 0,1-1-1,0 1 1,0 0-1,-1-1 1,1 1 0,0 0-1,0-1 1,0 1 0,-1-1-1,1 1 1,0 0-1,0-1 1,0 1 0,0-1-1,0 1 1,0 0 0,0-1-1,0 1 1,0-1-1,0 1 1,0-1 0,0 1-1,0-1 1,19-18-5029,7 3-516</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3:28.081"/>
    </inkml:context>
    <inkml:brush xml:id="br0">
      <inkml:brushProperty name="width" value="0.025" units="cm"/>
      <inkml:brushProperty name="height" value="0.025" units="cm"/>
    </inkml:brush>
  </inkml:definitions>
  <inkml:trace contextRef="#ctx0" brushRef="#br0">123 241 11275,'0'0'10335,"-8"5"-8835,-4 2-946,2 0 1,-1 1-1,1 0 1,1 0-1,-11 12 1,15-15-311,1 0 0,0 0 0,0 0 0,1 0 0,-1 1 0,1-1 0,0 1 0,1 0 0,0 0 0,-1 0 1,2 0-1,-1 0 0,1 1 0,-1 9 0,2-15-239,0 0 0,0 0 1,0 0-1,0-1 0,1 1 0,-1 0 0,0 0 1,1 0-1,-1 0 0,0 0 0,1 0 1,-1-1-1,1 1 0,-1 0 0,1 0 1,-1-1-1,1 1 0,0 0 0,-1-1 0,1 1 1,0 0-1,0-1 0,-1 1 0,1-1 1,0 1-1,1 0 0,32 3 79,-28-4-86,1-1 1,-1 0 0,1 0-1,-1-1 1,1 0-1,-1 0 1,12-6-1,-10 3-68,-1-1 0,0-1-1,0 1 1,0-1-1,-1-1 1,0 1-1,0-1 1,-1 0 0,0 0-1,-1-1 1,1 1-1,-2-1 1,1 0 0,-1 0-1,0 0 1,-1-1-1,0 1 1,-1-1-1,0 1 1,0-17 0,-1 27 62,0 0 0,0 0 1,0 0-1,1 0 0,-1 0 1,0 0-1,1 0 1,-1 0-1,1-1 0,-1 1 1,1 0-1,0 0 0,-1 0 1,1-1-1,0 1 1,-1 0-1,1-1 0,0 1 1,0 0-1,0-1 0,-1 1 1,1-1-1,0 1 1,0-1-1,0 0 0,1 1 1,40 7 13,-23-7 25,1-1 0,28-4 0,-33 1-52,0-1 0,0 0 1,-1-2-1,1 1 0,-1-2 1,0 0-1,-1 0 0,0-2 1,22-17-1,-27 21 8,-1-2 1,0 1-1,0-1 0,0 1 1,-1-2-1,0 1 1,-1-1-1,1 0 0,-2 0 1,1 0-1,-1-1 0,0 0 1,-1 0-1,0 0 0,0 0 1,2-19-1,-5 28 13,0-1 0,0 1 0,0-1 0,1 1-1,-1-1 1,0 1 0,0-1 0,0 1 0,0-1 0,0 1 0,0-1 0,-1 1-1,1-1 1,0 1 0,0-1 0,0 1 0,0-1 0,-1 1 0,1-1-1,0 1 1,0 0 0,-1-1 0,1 1 0,0-1 0,-1 1 0,1 0 0,0-1-1,-1 1 1,1 0 0,-1-1 0,1 1 0,0 0 0,-1 0 0,1 0-1,-1-1 1,1 1 0,-1 0 0,1 0 0,-1 0 0,-22 10-6,-17 26 60,25-17 136,1 0 0,0 2-1,-18 36 1,29-50-129,-1 0 0,1 0-1,1 1 1,-1-1-1,1 1 1,1 0 0,-1 0-1,1-1 1,0 1 0,1 0-1,0 0 1,0 0 0,1 0-1,0 0 1,4 12-1,-4-17-54,0 0-1,1-1 1,0 1-1,0 0 1,-1-1-1,2 0 1,-1 1-1,0-1 0,0 0 1,1 0-1,-1 0 1,1 0-1,0-1 1,-1 1-1,1-1 0,0 1 1,0-1-1,0 0 1,0 0-1,0 0 1,0-1-1,0 1 1,4 0-1,-3-1-50,0 0 0,0 1-1,0-1 1,0 0 0,0-1 0,0 1-1,0-1 1,0 0 0,0 0 0,0 0 0,0 0-1,0-1 1,-1 0 0,1 0 0,-1 0 0,1 0-1,5-4 1,-1-2-148,-1-1-1,0 0 0,0 0 1,0-1-1,-1 1 1,-1-1-1,1-1 0,-2 1 1,1-1-1,-2 0 0,1 0 1,-1 0-1,-1 0 1,2-18-1,-5 29 187,1 1 1,0-1-1,0 0 1,-1 0-1,1 0 1,0 1-1,-1-1 0,1 0 1,0 0-1,0 0 1,-1 0-1,1 0 0,0 1 1,-1-1-1,1 0 1,0 0-1,-1 0 1,1 0-1,0 0 0,-1 0 1,1 0-1,0 0 1,-1 0-1,1 0 0,0-1 1,-1 1-1,1 0 1,0 0-1,-1 0 1,1 0-1,0 0 0,-1-1 1,1 1-1,0 0 1,0 0-1,-1 0 0,1-1 1,0 1-1,0 0 1,-1 0-1,1-1 1,0 1-1,0 0 0,0-1 1,0 1-1,0 0 1,-1-1-1,1 1 0,0 0 1,0-1-1,0 1 1,0 0-1,0-1 1,0 1-1,0 0 0,0-1 1,0 1-1,0 0 1,0-1-1,0 1 0,0 0 1,0-1-1,1 1 1,-1 0-1,0 0 1,0-1-1,0 1 0,-18 21 156,14-14-10,0 1 0,1 0 0,0 1 0,0-1 0,0 1 0,1-1 0,0 1 0,1 0 0,0 0 0,1 0 0,-1-1 0,2 1 0,1 12 0,-2-17-115,1 1 0,1-1 0,-1 0 1,0 0-1,1 0 0,0-1 1,0 1-1,0 0 0,0-1 1,1 1-1,-1-1 0,1 1 0,0-1 1,0 0-1,0 0 0,1-1 1,-1 1-1,0-1 0,1 1 1,0-1-1,0 0 0,-1-1 1,1 1-1,0-1 0,0 1 0,1-1 1,-1 0-1,0-1 0,8 1 1,-5-1-53,1 0 1,-1 0 0,1-1 0,-1 0 0,0-1-1,0 1 1,1-1 0,-1-1 0,0 1-1,-1-1 1,1-1 0,0 1 0,-1-1-1,0 0 1,0-1 0,0 1 0,-1-1 0,1 0-1,5-8 1,-6 7-297,0 0 0,0 0-1,-1-1 1,1 0 0,-2 0-1,1 0 1,-1-1 0,0 1-1,0-1 1,-1 1 0,2-11-1,-6 14-310,-6 8 662,-4 12 315,9-12-226,1 1 1,0-1-1,0 1 1,0 0 0,1 0-1,0 0 1,-1-1-1,2 1 1,-1 1-1,1-1 1,0 0 0,0 0-1,0 0 1,2 9-1,-1-12-104,0 1-1,0-1 1,0 0-1,0 1 1,1-1-1,-1 0 1,1 0-1,0 0 1,-1 0-1,1 0 0,0-1 1,0 1-1,0 0 1,0-1-1,0 1 1,1-1-1,-1 0 1,0 0-1,1 0 1,-1 0-1,1 0 1,-1-1-1,1 1 0,-1-1 1,1 1-1,-1-1 1,1 0-1,-1 0 1,6 0-1,-3-1-249,1 0-1,0 0 0,-1 0 0,1 0 1,-1-1-1,0 0 0,1 0 1,-1 0-1,0-1 0,0 0 1,0 0-1,-1 0 0,1 0 1,4-6-1,6-5-2776,-1 0 0,21-28 0,-3-3-5329</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3:28.583"/>
    </inkml:context>
    <inkml:brush xml:id="br0">
      <inkml:brushProperty name="width" value="0.025" units="cm"/>
      <inkml:brushProperty name="height" value="0.025" units="cm"/>
    </inkml:brush>
  </inkml:definitions>
  <inkml:trace contextRef="#ctx0" brushRef="#br0">91 0 14157,'-4'9'3097,"-13"29"-153,2 1 0,-17 69 0,27-86-2610,2 1 0,0 0 0,1-1 0,1 1 0,1 0 0,2 0 0,3 24 0,1-14-944,-3 1-1,0 38 1,-4-93-558,-2 0 0,0 0 1,-7-21-1,2 4-418,6 17 2624,13 26 2855,12 10-3101,-7-8-606,-1-1 1,1-1-1,0-1 1,0 0-1,1-1 0,-1 0 1,21-1-1,-30-1-181,1-1-1,-1 0 0,0 0 1,1-1-1,-1 0 1,0 0-1,1-1 0,-1 0 1,0 0-1,0-1 1,-1 1-1,1-2 0,0 1 1,-1-1-1,0 0 1,0 0-1,0-1 0,8-7 1,-13 11 0,0-1 1,1 1-1,-1-1 0,0 1 1,1-1-1,-1 0 1,0 0-1,0 0 0,-1 0 1,1 1-1,0-1 1,-1 0-1,1 0 0,-1 0 1,1 0-1,-1-1 1,0 1-1,0 0 0,0 0 1,0 0-1,0 0 1,-1 0-1,1 0 0,0 0 1,-1 0-1,-1-2 1,1 2-6,-1 0 0,1 0 0,-1 0 0,0 0 0,0 1 1,0-1-1,0 1 0,0-1 0,0 1 0,0 0 0,-1 0 1,1 0-1,0 0 0,-1 0 0,1 1 0,-1-1 0,1 1 1,0-1-1,-1 1 0,1 0 0,-4 0 0,0 0-5,-1-1-1,1 2 1,0-1-1,0 1 0,0 0 1,0 0-1,0 1 1,0-1-1,0 1 1,1 1-1,-1-1 1,-9 7-1,11-6 61,0 0-1,1 0 1,0 0 0,0 1-1,0-1 1,0 1 0,0 0-1,1 0 1,-1 0 0,1 0-1,0 0 1,1 1 0,-1-1-1,1 1 1,0-1 0,0 1-1,0-1 1,0 6 0,0-5-16,1-1 0,0 0 1,0 1-1,0-1 1,1 1-1,-1-1 0,1 0 1,0 1-1,0-1 0,1 0 1,-1 0-1,1 0 1,0 0-1,0 0 0,0 0 1,1-1-1,3 6 1,-1-4 22,0 0 1,1 0 0,0-1-1,-1 0 1,1 0 0,1 0-1,-1-1 1,0 1 0,14 3-1,-4-2-591,-1-1-1,1-1 0,30 3 0,-27-5-1979,0-1-1,29-3 1,18-11-9166</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3:29.297"/>
    </inkml:context>
    <inkml:brush xml:id="br0">
      <inkml:brushProperty name="width" value="0.025" units="cm"/>
      <inkml:brushProperty name="height" value="0.025" units="cm"/>
    </inkml:brush>
  </inkml:definitions>
  <inkml:trace contextRef="#ctx0" brushRef="#br0">255 147 14894,'4'-9'1975,"-1"4"-1643,0 1-19,-1 0-1,0 0 1,0 0-1,0 0 0,0 0 1,-1-1-1,1 1 1,-1-1-1,0 1 0,0-1 1,-1 1-1,0-1 1,1 1-1,-2-6 0,1 10-259,-1-1-1,0 0 1,0 0-1,1 0 1,-1 1-1,0-1 1,0 0 0,0 1-1,0-1 1,0 1-1,0-1 1,0 1-1,0 0 1,0-1-1,0 1 1,0 0-1,0 0 1,0-1-1,0 1 1,0 0-1,0 0 1,0 0-1,0 0 1,-2 1-1,-30 1 199,31-2-213,-11 4 4,1-1 1,0 1-1,0 1 1,0 0-1,0 1 1,1 1-1,0-1 1,0 2-1,1-1 1,-1 1-1,2 1 0,-1 0 1,1 0-1,1 1 1,0 0-1,0 1 1,1 0-1,0 0 1,1 0-1,1 1 1,-9 22-1,14-33-21,-1 1-1,1-1 1,-1 1-1,1-1 1,0 1-1,0 0 1,-1-1 0,1 1-1,0 0 1,1-1-1,-1 1 1,0 0-1,0-1 1,1 1-1,-1-1 1,1 1-1,-1-1 1,1 1 0,0-1-1,-1 1 1,1-1-1,0 1 1,0-1-1,0 0 1,0 0-1,0 1 1,0-1 0,1 0-1,-1 0 1,0 0-1,1 0 1,-1 0-1,0-1 1,1 1-1,-1 0 1,1-1 0,-1 1-1,1-1 1,0 1-1,-1-1 1,1 0-1,-1 1 1,1-1-1,0 0 1,2 0 0,6-1 6,0 1 0,-1-2 1,1 1-1,0-1 0,-1-1 1,15-5-1,7-6-6,-1-1 0,-1-1 0,0-1-1,-1-2 1,-1-1 0,-1-1 0,-1-2 0,-1 0 0,34-42-1,-58 65-25,20-29-170,-19 28 130,0 1 1,0-1-1,0 0 1,-1-1-1,1 1 0,0 0 1,-1 0-1,1 0 1,-1 0-1,0 0 0,1-1 1,-1 1-1,0 0 0,1 0 1,-1-1-1,0 1 1,0 0-1,0 0 0,0-1 1,0 1-1,-1 0 1,1-2-1,-2 3 14,1 0 0,0 0 1,0 0-1,-1 0 0,1 0 0,0 0 1,-1 1-1,1-1 0,0 0 0,0 1 0,-1-1 1,1 1-1,0 0 0,0-1 0,0 1 1,0 0-1,-1-1 0,1 1 0,0 0 1,1 0-1,-1 0 0,0 0 0,0 0 1,-1 2-1,-23 25-97,15-16 126,2-1-1,-1 1 1,2 1 0,-1-1 0,2 1-1,0 1 1,0-1 0,1 1-1,1 0 1,0 0 0,1 0 0,1 1-1,-1 15 1,3-28-112,0 0 1,1 1-1,-1-1 1,1 1-1,-1-1 0,1 0 1,0 0-1,0 1 1,0-1-1,0 0 0,1 0 1,-1 0-1,0 0 1,1 0-1,0 0 0,-1 0 1,1-1-1,0 1 0,0-1 1,0 1-1,0-1 1,0 0-1,0 1 0,0-1 1,0 0-1,1-1 1,-1 1-1,0 0 0,1 0 1,-1-1-1,0 0 1,1 1-1,3-1 0,4 1-1131,1-1-1,-1 0 0,0 0 1,0-1-1,0-1 0,20-4 0,17-15-5256</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3:29.611"/>
    </inkml:context>
    <inkml:brush xml:id="br0">
      <inkml:brushProperty name="width" value="0.025" units="cm"/>
      <inkml:brushProperty name="height" value="0.025" units="cm"/>
    </inkml:brush>
  </inkml:definitions>
  <inkml:trace contextRef="#ctx0" brushRef="#br0">202 200 9353,'0'0'2610,"-10"-5"583,6 4-2912,2-1-175,0 1 1,0 0-1,0 0 0,0 0 0,0 0 0,-1 0 0,1 1 0,0-1 0,-1 1 1,1-1-1,-1 1 0,1 0 0,0 0 0,-1 0 0,1 0 0,-1 0 0,1 1 0,0-1 1,-1 1-1,1-1 0,0 1 0,-1 0 0,1 0 0,0 0 0,0 0 0,0 1 1,0-1-1,0 0 0,0 1 0,-2 2 0,-14 14 363,1 1 0,1 1 0,-13 21 1,25-34-132,-1 1 0,1-1 0,0 1 0,0 0 0,1 0 1,0 1-1,1-1 0,0 1 0,0-1 0,0 1 0,1 0 0,1 10 1,0-17-322,0-1 1,1 1 0,0-1-1,-1 1 1,1-1 0,0 1-1,0-1 1,-1 0 0,1 1 0,0-1-1,0 0 1,1 0 0,-1 0-1,0 0 1,0 0 0,0 0-1,1 0 1,-1 0 0,1 0-1,-1-1 1,0 1 0,1 0 0,-1-1-1,1 1 1,0-1 0,-1 0-1,1 1 1,-1-1 0,1 0-1,-1 0 1,1 0 0,0 0-1,-1 0 1,1-1 0,2 1-1,5-1 1,0 0 0,0-1-1,0 0 1,0 0-1,10-4 1,2-4-28,0-1 0,0-1 0,-1-1 0,-1 0 0,0-2 0,-1 0 1,-1-1-1,0 0 0,21-29 0,-19 21-143,-1-1 0,-2-1 0,0 0 0,-2-1 0,-1 0 0,18-56 1,-26 58-354,-11 29 327,-19 39 335,25-41-157,-63 131 961,56-115-587,1 0 0,1 0 1,1 0-1,0 0 0,-2 36 0,6-51-425,0 0 0,0 0 1,0 0-1,0 0 0,0 0 1,1 0-1,-1 0 0,1 0 0,0 0 1,0 0-1,0-1 0,0 1 1,1 0-1,-1 0 0,1-1 1,0 1-1,-1-1 0,1 0 0,0 1 1,0-1-1,1 0 0,3 3 1,-3-3-598,1 0 1,0-1-1,-1 1 1,1-1-1,0 0 1,0 0-1,0 0 1,0 0-1,0-1 1,7 0-1,24 1-8821</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3:30.329"/>
    </inkml:context>
    <inkml:brush xml:id="br0">
      <inkml:brushProperty name="width" value="0.025" units="cm"/>
      <inkml:brushProperty name="height" value="0.025" units="cm"/>
    </inkml:brush>
  </inkml:definitions>
  <inkml:trace contextRef="#ctx0" brushRef="#br0">4 216 12748,'0'0'2360,"-1"-9"-1,0 3-2022,0 0 1,1 0-1,-1 0 0,1 0 0,0 0 1,1 0-1,0 0 0,0 0 1,0 0-1,1 0 0,-1 0 0,1 1 1,1-1-1,-1 1 0,1-1 0,4-5 1,5-4 352,0 2 0,1 0 0,20-16 0,-29 25-581,0 1 1,0 0-1,0 0 1,0 1 0,1-1-1,-1 1 1,1 0-1,0 0 1,-1 0-1,1 1 1,0 0 0,0 0-1,0 0 1,0 0-1,0 1 1,10 0 0,-14 0-113,0 1 0,0-1-1,-1 1 1,1 0 0,0-1 0,-1 1 0,1 0 0,0-1 0,-1 1 0,1 0 0,-1-1 0,1 1 0,-1 0 0,1 0 0,-1 0 0,0 0-1,0-1 1,1 1 0,-1 0 0,0 0 0,0 0 0,0 0 0,0 0 0,0 0 0,0 0 0,0 0 0,0 0 0,0-1 0,0 2 0,-6 30-178,0-17 128,-1 0 0,0 0 0,-2 0 0,-14 19 0,16-25 26,1 0 1,-1 0-1,1 0 0,1 1 0,0 0 0,0 0 0,1 0 1,0 1-1,1 0 0,0-1 0,1 1 0,-2 21 0,4-31 29,0-1 0,0 1 0,1 0-1,-1-1 1,0 1 0,0 0 0,0-1-1,1 1 1,-1-1 0,0 1-1,1 0 1,-1-1 0,0 1 0,1-1-1,-1 1 1,1-1 0,-1 1 0,1-1-1,-1 1 1,1-1 0,-1 1-1,1-1 1,0 0 0,-1 1 0,1-1-1,0 0 1,-1 0 0,1 0-1,0 1 1,0-1 0,29-1 123,28-17 134,-28 3-167,1-2-1,38-28 1,-56 35-76,-1 1 1,0-2-1,-1 0 0,0 0 1,-1-1-1,0 0 1,14-22-1,-23 32-57,0 0 0,1 0 0,-1-1 0,0 1 1,0 0-1,-1 0 0,1 0 0,0-1 0,-1 1 0,1 0 0,-1-1 1,0 1-1,0 0 0,0-1 0,0 1 0,0 0 0,0-1 0,-1 1 1,1 0-1,-1 0 0,0-1 0,0 1 0,1 0 0,-1 0 0,-1 0 0,1 0 1,0 0-1,0 0 0,-1 0 0,1 0 0,-1 0 0,0 1 0,-2-3 1,1 2-21,0 0 0,-1 0 1,1 1-1,-1-1 0,1 1 0,-1 0 1,0 0-1,1 0 0,-1 1 1,0-1-1,0 1 0,1 0 1,-1 0-1,0 0 0,0 1 1,1-1-1,-1 1 0,0 0 0,1 0 1,-7 2-1,9-2 28,-1-1 1,1 0-1,0 1 0,0 0 0,0-1 0,0 1 1,0 0-1,0-1 0,0 1 0,0 0 0,0 0 1,0 0-1,0 0 0,0 0 0,1 0 0,-1 0 1,0 0-1,1 0 0,-1 0 0,1 0 0,-1 1 1,1-1-1,-1 0 0,1 0 0,0 0 0,0 1 1,0-1-1,-1 0 0,1 1 0,1-1 0,-1 0 1,0 0-1,0 1 0,1 1 0,-1-1-161,1 0 0,0 0 0,0 0 0,0-1 0,0 1 0,0 0 0,0 0 0,1-1 0,-1 1 0,0 0 0,1-1 0,-1 1 0,1-1 0,0 0 0,0 0 0,-1 1-1,1-1 1,0 0 0,3 1 0,5 0-1236,1 1-1,-1-1 0,1-1 1,13 1-1,14-1-3849</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1:54.859"/>
    </inkml:context>
    <inkml:brush xml:id="br0">
      <inkml:brushProperty name="width" value="0.025" units="cm"/>
      <inkml:brushProperty name="height" value="0.025" units="cm"/>
    </inkml:brush>
  </inkml:definitions>
  <inkml:trace contextRef="#ctx0" brushRef="#br0">102 0 18193,'0'0'9631,"-5"12"-9210,-6 21-272,1 0 0,2 1-1,2 0 1,0 0 0,3 0-1,0 1 1,3 0 0,1-1-1,1 1 1,2-1 0,1 0-1,17 57 1,-8-45-127,-1-4-12,11 55 1,-31-121-240,-1 1 1,-17-36 0,3 9 128,7 13-16,-2 0 1,-23-38-1,41 72-898,9 5 338,9 5-426,39 12-2425,-29-13-1350,1-1 0,51 3 1,5-7 3142,-86-1 1917,0 1 0,0-1 0,1 0 1,-1 0-1,0 0 0,0 0 0,1 0 0,-1 0 0,0 0 0,0 0 1,1 0-1,-1 0 0,0 0 0,0 0 0,0 0 0,1 0 0,-1 0 1,0 0-1,0 0 0,1 0 0,-1 0 0,0 0 0,0 0 0,0 0 0,1-1 1,-1 1-1,0 0 0,0 0 0,0 0 0,1 0 0,-1 0 0,0-1 1,0 1-1,0 0 0,0 0 0,0 0 0,1-1 0,-1 1 0,0 0 1,0 0-1,0-1 0,0 1 0,0 0 0,0 0 0,0 0 0,0-1 0,0 1 1,0 0-1,0 0 0,0-1 0,0 1 0,0 0 0,0 0 0,0-1 1,0 1-1,0 0 0,0 0 0,0 0 0,0-1 0,-1 1 0,1 0 1,0 0-1,0 0 0,0-1 0,-14-9 3400,10 9-3404,0 1 0,0-1-1,0 1 1,0 0 0,0 0 0,0 0 0,0 1 0,-1 0 0,1-1 0,0 1 0,0 1 0,1-1-1,-1 0 1,0 1 0,0 0 0,1 0 0,-1 0 0,1 1 0,-1-1 0,1 1 0,0-1 0,0 1 0,0 0-1,1 0 1,-1 1 0,1-1 0,-1 1 0,1-1 0,-2 5 0,0-1-86,0 0-1,1 1 1,0-1 0,0 1 0,0-1-1,1 1 1,0 0 0,1 0 0,-1 0-1,2 0 1,-1 0 0,1 0 0,0 0-1,2 13 1,-1-19-89,0-1 0,0 1 0,0 0 0,0 0 0,0-1-1,1 1 1,-1-1 0,0 1 0,1-1 0,-1 1 0,1-1 0,-1 0 0,1 0 0,0 0-1,0 0 1,-1 0 0,1 0 0,0 0 0,0 0 0,0-1 0,0 1 0,0-1 0,0 0 0,0 1-1,0-1 1,0 0 0,0 0 0,0 0 0,3-1 0,4 1 48,0-1-1,1 0 1,-1-1 0,0 0-1,12-5 1,-5 1 93,-1-1 1,1-1-1,-1-1 0,0 0 1,-1-1-1,0 0 0,-1-1 0,0-1 1,0 0-1,-2-1 0,1 0 1,-2-1-1,18-28 0,-28 41-136,1 0 1,0 0-1,-1 0 0,1 0 0,-1 0 0,1 0 1,-1 0-1,0 0 0,1 0 0,-1 0 1,0 0-1,0 0 0,0-1 0,1 1 0,-1 0 1,0 0-1,-1 0 0,1 0 0,0 0 0,0-1 1,0 1-1,-1 0 0,1 0 0,-1 0 1,1 0-1,-1 0 0,0-2 0,0 3-15,-1 0 0,1 0-1,0 0 1,0 0-1,0 0 1,0 0 0,0 1-1,0-1 1,-1 0 0,1 0-1,0 1 1,0-1 0,0 1-1,0-1 1,0 1-1,0 0 1,0-1 0,0 1-1,1 0 1,-1 0 0,0-1-1,0 1 1,1 0 0,-1 0-1,0 0 1,1 0 0,-2 2-1,-7 9 33,1 0-1,1 1 1,-1 0-1,2 1 0,0-1 1,1 1-1,0 0 1,1 1-1,0-1 1,2 1-1,-1-1 1,1 28-1,2-40-24,0 1-1,0 0 1,1 0-1,-1-1 1,1 1-1,0-1 1,0 1-1,0 0 1,0-1 0,0 1-1,1-1 1,-1 0-1,1 0 1,0 1-1,-1-1 1,1 0-1,0 0 1,0 0-1,0-1 1,0 1 0,1 0-1,-1-1 1,0 0-1,1 1 1,-1-1-1,1 0 1,0 0-1,-1 0 1,1-1-1,-1 1 1,1-1-1,3 1 1,6 1-805,1-1 1,0 0-1,-1-1 0,1 0 0,24-4 1,1-6-5385</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3:30.720"/>
    </inkml:context>
    <inkml:brush xml:id="br0">
      <inkml:brushProperty name="width" value="0.025" units="cm"/>
      <inkml:brushProperty name="height" value="0.025" units="cm"/>
    </inkml:brush>
  </inkml:definitions>
  <inkml:trace contextRef="#ctx0" brushRef="#br0">115 120 8456,'0'0'11744,"-11"5"-10222,3-1-1317,0 0-1,1 1 1,-1-1-1,1 2 1,0-1 0,0 1-1,0 0 1,-6 8 0,10-10-71,-1 0 0,1 1 0,0-1 0,0 1 0,1 0 0,-1 0 0,1 0 0,0 0 0,1 0 0,-1 0 0,1 1 0,0-1 0,0 0 0,1 1 0,-1-1 0,1 1 1,1 8-1,0-13-112,-1 0 0,1 1 0,0-1 0,-1 0 0,1 0 0,0 0 1,0 0-1,0 0 0,0 0 0,0 0 0,0 0 0,0-1 0,0 1 1,0 0-1,0 0 0,0-1 0,0 1 0,1-1 0,-1 1 0,0-1 1,0 0-1,1 1 0,-1-1 0,0 0 0,1 0 0,-1 0 1,0 0-1,1 0 0,-1 0 0,2 0 0,45-6 178,-34 0-168,0 0 0,0 0 1,-1-2-1,0 0 0,17-12 0,-21 13-196,1-1-1,0 2 0,0 0 1,1 0-1,0 1 0,0 0 1,0 0-1,0 2 0,1-1 1,12-1-1,-22 5 135,-1 0-1,0 0 0,0 1 1,0-1-1,0 0 0,0 1 1,0-1-1,0 1 0,0-1 1,0 1-1,0 0 1,0-1-1,0 1 0,0 0 1,0 0-1,0 0 0,0-1 1,-1 1-1,1 0 0,0 0 1,-1 0-1,1 0 0,-1 0 1,1 0-1,-1 1 1,1-1-1,-1 0 0,0 0 1,0 0-1,1 0 0,-1 2 1,5 50 125,-3-27-117,-2-24 33,1 1 1,-1-1 0,0 1 0,1-1-1,0 0 1,0 0 0,0 0-1,0 1 1,0-1 0,0 0 0,0 0-1,1 0 1,-1 0 0,1-1-1,-1 1 1,1 0 0,0-1-1,-1 1 1,1-1 0,0 1 0,0-1-1,0 0 1,0 0 0,1 0-1,-1 0 1,0 0 0,0 0 0,1-1-1,-1 1 1,0-1 0,1 1-1,-1-1 1,0 0 0,1 0 0,-1 0-1,0-1 1,1 1 0,-1 0-1,0-1 1,1 1 0,1-2 0,7-1-34,-1-1 1,0 0-1,0-1 1,0 0-1,0-1 1,-1 0-1,14-12 1,-3 0-1094,0 0-1,-2-2 1,0 0 0,17-27 0,-20 25-1358,-1-2 1,11-26-1,0-9-5572</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3:31.747"/>
    </inkml:context>
    <inkml:brush xml:id="br0">
      <inkml:brushProperty name="width" value="0.025" units="cm"/>
      <inkml:brushProperty name="height" value="0.025" units="cm"/>
    </inkml:brush>
  </inkml:definitions>
  <inkml:trace contextRef="#ctx0" brushRef="#br0">100 1 12236,'0'0'2407,"-4"11"33,-13 46-1088,3 0 1,2 0-1,2 1 0,3 1 1,1 77-1,6-135-1358,-1 0 1,1-1-1,0 1 0,0-1 0,0 1 0,0-1 1,-1 1-1,1 0 0,0-1 0,0 1 1,0-1-1,0 1 0,0-1 0,1 1 0,-1 0 1,0-1-1,0 1 0,0-1 0,0 1 1,1-1-1,-1 1 0,0-1 0,1 1 0,-1-1 1,0 1-1,1-1 0,-1 1 0,0-1 0,1 0 1,-1 1-1,1-1 0,-1 1 0,1-1 1,-1 0-1,1 0 0,-1 1 0,1-1 0,0 0 1,0 0-11,0-1 0,0 0 1,0 0-1,-1 1 0,1-1 1,0 0-1,-1 0 0,1 0 0,0 0 1,-1 0-1,1 0 0,-1 0 1,1 0-1,-1 0 0,0 0 1,1 0-1,-1-1 0,0 1 1,0-2-1,3-18-239,-1 1 0,-2-37 0,0 50 193,-1 1-1,1-1 0,-1 1 0,-1-1 1,1 1-1,-1 0 0,0 0 1,-1 0-1,1 0 0,-1 0 0,0 0 1,-8-9-1,11 14 74,0 1 0,0-1 0,-1 1-1,1-1 1,0 1 0,-1-1 0,1 1 0,0 0 0,-1-1 0,1 1 0,-1 0 0,1-1 0,-1 1 0,1 0-1,-1-1 1,1 1 0,-1 0 0,1 0 0,-1 0 0,1-1 0,-1 1 0,1 0 0,-1 0 0,1 0 0,-1 0 0,1 0-1,-1 0 1,1 0 0,-1 0 0,0 0 0,1 0 0,-1 1 0,1-1 0,-1 0 0,1 0 0,-1 0 0,1 1-1,-1-1 1,1 0 0,0 0 0,-1 1 0,1-1 0,-1 1 0,0 0 14,1 0 0,0 0 0,-1 0 0,1-1 0,0 1-1,0 0 1,-1 0 0,1 0 0,0 0 0,0 0 0,0 0 0,0 0 0,1 0 0,-1 0 0,0-1 0,0 1 0,0 0 0,1 0 0,-1 0-1,0 0 1,1 0 0,-1-1 0,1 1 0,-1 0 0,1 0 0,0 0 0,4 3 10,-1 0 0,1 0 0,0-1 1,0 1-1,1-1 0,-1 0 0,0-1 0,1 0 1,0 0-1,-1 0 0,1 0 0,11 1 0,76 6-1,-57-8-758,57-5 0,-81 3 564,0-1 0,-1-1 0,1 0 0,0 0 0,-1-1 0,0 0 0,0-1 0,16-10 0,-25 15 167,-1 0 0,0-1 0,0 1 0,0-1 0,0 1 0,0-1 0,0 0 1,0 1-1,0-1 0,0 0 0,0 0 0,0 0 0,0 0 0,-1 0 0,1 0 0,0 0 0,-1 0 0,1 0 0,-1 0 0,1 0 0,-1 0 0,1 0 1,-1 0-1,0 0 0,1-1 0,-1 1 0,0 0 0,0 0 0,0 0 0,0-1 0,0 1 0,0 0 0,-1-2 0,0 2 12,0 1-1,0-1 1,-1 0 0,1 0-1,0 1 1,-1-1-1,1 0 1,-1 1-1,1 0 1,-1-1 0,1 1-1,-1 0 1,1 0-1,-1-1 1,1 1-1,-1 1 1,1-1 0,-1 0-1,1 0 1,-1 0-1,1 1 1,-1-1 0,1 1-1,-4 1 1,-5 2 208,0 1 1,1 0-1,-1 1 1,1 0-1,0 0 1,0 1-1,-9 9 0,13-12-26,1 0-1,0 0 0,0 1 0,0-1 0,0 1 0,1 0 0,0 0 0,0 0 0,0 0 0,1 1 0,-1-1 0,1 1 0,1-1 0,-3 12 0,4-16-189,0 0 0,1 0 0,-1 0 1,1-1-1,-1 1 0,1 0 0,-1 0 0,1-1 0,0 1 0,-1 0 0,1-1 0,0 1 0,-1-1 0,1 1 0,0-1 0,0 1 1,0-1-1,-1 1 0,1-1 0,0 0 0,0 1 0,0-1 0,0 0 0,0 0 0,0 0 0,0 0 0,0 0 0,-1 0 0,1 0 1,0 0-1,0 0 0,0 0 0,1-1 0,37-5 87,-21-1-493,-1-2-1,-1 0 0,0-1 1,0-1-1,-1 0 0,0-1 1,21-22-1,28-21-6950,-64 55 7224,0-1 1,0 1-1,1 0 1,-1 0-1,0-1 1,0 1-1,1 0 1,-1 0-1,0 0 0,0 0 1,1-1-1,-1 1 1,0 0-1,1 0 1,-1 0-1,0 0 0,1 0 1,-1 0-1,0 0 1,1 0-1,-1 0 1,0 0-1,0 0 1,1 0-1,-1 0 0,0 0 1,1 0-1,-1 0 1,0 0-1,1 0 1,-1 1-1,0-1 1,0 0-1,1 0 0,-1 0 1,0 0-1,0 1 1,1-1-1,-1 0 1,0 0-1,0 0 0,1 1 1,5 17 896,-6-15-559,0-1 0,1 0 0,-1 0 0,1 1 0,0-1 0,0 0 0,-1 0 0,2 0 0,-1 0 0,0 0 0,0 0 0,0 0 0,1 0 0,2 3 0,1-4-113,-1 1-1,0-1 1,0 0-1,1 0 1,-1 0-1,1 0 1,-1-1-1,1 0 1,-1 0-1,1 0 1,-1 0-1,1-1 1,-1 0-1,0 0 1,1 0-1,-1 0 1,6-4-1,-5 4-250,-1-1-1,0 1 0,0-1 0,0-1 1,0 1-1,0 0 0,-1-1 0,1 0 0,-1 0 1,0 0-1,1 0 0,-1 0 0,-1-1 1,1 0-1,0 1 0,-1-1 0,3-6 0,-14 36 1423,4-15-945,1 0-1,1 0 0,0 0 0,-2 13 0,2 29 509,2 1 0,2-1 0,13 87-1,-13-133-785,6 73 998,-7-77-936,0 1-1,0-1 0,0 0 1,-1 0-1,1 0 0,-1 1 1,1-1-1,-1 0 0,0 0 1,0 0-1,-1 0 1,1 0-1,-1 0 0,1 0 1,-1-1-1,0 1 0,0 0 1,0-1-1,0 0 0,-5 5 1,6-7-91,0 1 0,0-1 0,0 1 0,0-1 0,0 0 0,0 0 0,0 0 0,0 1 0,0-1 0,0 0 0,1 0 0,-1 0 0,0 0 0,0 0 1,0-1-1,0 1 0,0 0 0,0 0 0,0-1 0,0 1 0,0 0 0,0-1 0,1 1 0,-1-1 0,0 1 0,0-1 0,0 1 0,1-1 0,-1 0 0,0 0 0,1 1 1,-1-1-1,1 0 0,-1 0 0,1 1 0,-1-1 0,1 0 0,-1 0 0,1 0 0,0 0 0,-1 0 0,1-1 0,-11-49 10,10 44 18,-2-12-238,1 1 0,1-1 0,1 0 1,0 1-1,1-1 0,2 0 0,-1 1 0,2 0 0,1 0 1,11-31-1,-7 30 134,1 0 1,0 1 0,2 0-1,0 1 1,1 0 0,0 1-1,2 0 1,0 1 0,21-17-1,4 0 268,1 2-1,85-48 1,-127 78-214,-21 11 294,0 1 0,1 0-1,-23 19 1,39-27-165,1-1 1,-1 1 0,1 0 0,0 1-1,0-1 1,0 1 0,1-1-1,-1 1 1,1 0 0,0 1-1,1-1 1,-1 0 0,1 1 0,0-1-1,1 1 1,-1 0 0,1 0-1,0 0 1,0 8 0,1-11-163,1 0 1,-1 0 0,1 0 0,0-1-1,0 1 1,0 0 0,0-1 0,0 1-1,1-1 1,-1 1 0,1-1-1,-1 0 1,1 0 0,0 0 0,0 0-1,0 0 1,0 0 0,0 0 0,0 0-1,1-1 1,-1 1 0,1-1-1,-1 0 1,1 0 0,-1 0 0,6 2-1,3 0-1060,1 0 0,-1-1 0,1 0-1,0 0 1,13-1 0,19-1-6408</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3:32.408"/>
    </inkml:context>
    <inkml:brush xml:id="br0">
      <inkml:brushProperty name="width" value="0.025" units="cm"/>
      <inkml:brushProperty name="height" value="0.025" units="cm"/>
    </inkml:brush>
  </inkml:definitions>
  <inkml:trace contextRef="#ctx0" brushRef="#br0">1 99 5541,'8'-5'754,"50"-35"3261,-34 14 706,-23 24-4004,0 1 0,0-1 0,0 0-1,0 0 1,0 0 0,0 0 0,0 0 0,-1 0 0,1 0-1,-1-1 1,0-2 0,-1 9 3287,-6 4-3188,1 0-677,0 3-71,2 0 0,-1 0 0,1 0 0,1 1 0,0-1 0,1 1 0,0 0 0,1 0 0,0 0 0,1 12 0,0-22-67,1 0-1,0 0 1,0 0 0,-1 0 0,1 0 0,0 0 0,1 0 0,-1-1 0,0 1-1,0 0 1,1 0 0,-1-1 0,1 1 0,-1-1 0,1 0 0,0 1-1,0-1 1,0 0 0,-1 0 0,1 0 0,0 0 0,0 0 0,0 0-1,1-1 1,-1 1 0,0-1 0,0 0 0,0 1 0,0-1 0,4 0-1,6 1 6,0-1-1,-1 0 0,1-1 1,17-3-1,-10-1-51,-1-1-1,0-1 0,0 0 1,-1-2-1,27-16 0,-25 14-9,1 0-1,0 1 0,33-11 0,-53 21 49,1 0 0,0 0 1,-1 0-1,1-1 0,-1 1 0,1 0 1,0 0-1,-1 0 0,1 0 0,-1 0 1,1 0-1,0 0 0,-1 0 0,1 0 0,0 0 1,-1 1-1,1-1 0,-1 0 0,1 0 1,-1 1-1,1-1 0,0 0 0,-1 1 0,1-1 1,-1 0-1,0 1 0,1-1 0,-1 1 1,1-1-1,-1 1 0,1-1 0,-1 1 1,0-1-1,0 1 0,1-1 0,-1 1 0,0-1 1,1 2-1,3 31-19,-5-30 30,1 0 0,0 0-1,0 0 1,0 0-1,0 0 1,0 0 0,1 0-1,-1 0 1,1-1-1,0 1 1,-1 0 0,2 0-1,-1-1 1,0 1-1,0 0 1,1-1 0,-1 0-1,1 1 1,0-1 0,0 0-1,2 3 1,-1-4 7,1 1 1,-1-1 0,1 0 0,-1 0-1,1 0 1,-1-1 0,1 1-1,0-1 1,-1 0 0,1 0 0,0 0-1,-1 0 1,1-1 0,0 0-1,-1 1 1,1-1 0,3-2 0,5-2 63,-1-1 1,0 0-1,18-13 1,-23 14-203,0 0 0,0 1 1,1 0-1,-1 0 0,1 1 1,0-1-1,0 2 0,1-1 1,-1 1-1,1 0 0,10-2 1,-17 5-59,-1-1 1,1 0 0,0 1-1,0-1 1,-1 0 0,1 1-1,0-1 1,-1 1 0,1-1-1,0 1 1,-1-1-1,1 1 1,-1 0 0,1-1-1,0 1 1,-1 0 0,0-1-1,1 1 1,-1 0 0,1 0-1,-1-1 1,0 1-1,0 0 1,1 0 0,-1-1-1,0 1 1,0 0 0,0 0-1,0 0 1,0 0 0,0-1-1,0 1 1,0 0 0,0 0-1,-1 0 1,1 0-1,0-1 1,0 1 0,-1 1-1,0 5-4475</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3:32.802"/>
    </inkml:context>
    <inkml:brush xml:id="br0">
      <inkml:brushProperty name="width" value="0.025" units="cm"/>
      <inkml:brushProperty name="height" value="0.025" units="cm"/>
    </inkml:brush>
  </inkml:definitions>
  <inkml:trace contextRef="#ctx0" brushRef="#br0">1 0 20307,'0'0'3748</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3:33.271"/>
    </inkml:context>
    <inkml:brush xml:id="br0">
      <inkml:brushProperty name="width" value="0.025" units="cm"/>
      <inkml:brushProperty name="height" value="0.025" units="cm"/>
    </inkml:brush>
  </inkml:definitions>
  <inkml:trace contextRef="#ctx0" brushRef="#br0">55 1 15375,'0'0'7334,"0"14"-6757,0 93 798,2-33-416,-3 1 0,-3-1-1,-23 119 1,6-124-478,17-63-325,11-43-61,12-48-314,3 1 0,5 0 0,55-120 0,-78 196 220,0 0 0,1 0 0,0 1-1,0 0 1,1 0 0,0 0 0,0 1-1,1 0 1,-1 0 0,1 0 0,1 1 0,-1 0-1,16-7 1,-17 10-5,0-1 1,0 2-1,0-1 0,1 1 0,-1 0 1,0 0-1,1 0 0,-1 1 0,1 0 1,-1 1-1,1-1 0,-1 1 0,0 0 1,1 1-1,-1-1 0,0 1 0,0 1 1,0-1-1,10 7 0,-14-8 0,0 0 0,0 0 0,0 0 0,0 0 0,0 0 0,0 1-1,0-1 1,0 1 0,-1 0 0,1-1 0,0 1 0,-1 0 0,0 0 0,1 0 0,-1 0 0,0 0 0,0 0 0,0 0-1,0 1 1,-1-1 0,1 0 0,0 0 0,-1 5 0,0-4 19,-1 0 0,1 0-1,-1 0 1,0 0 0,-1-1 0,1 1 0,0 0-1,-1 0 1,1-1 0,-1 1 0,0-1 0,0 1-1,0-1 1,0 0 0,-4 3 0,-9 7 190,0-1 0,-1-1 0,0 0 0,-27 12 0,29-15-130,0-1-1,0 0 1,0-1 0,-1 0 0,0-2-1,0 0 1,0 0 0,-26 0 0,40-2-114,1-1 1,-1 0-1,1 0 1,-1 0 0,1-1-1,-1 1 1,0 0-1,1 0 1,-1 0 0,1 0-1,-1 0 1,1-1-1,-1 1 1,1 0 0,-1-1-1,1 1 1,-1 0-1,1-1 1,-1 1 0,1 0-1,-1-1 1,1 1 0,0-1-1,-1 1 1,1-1-1,0 1 1,-1-1 0,1 1-1,0-1 1,0 1-1,-1-2 1,7-18-1749,24-16-1919,-5 18-651,0 1-1,46-21 0,-25 16-3313</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3:33.821"/>
    </inkml:context>
    <inkml:brush xml:id="br0">
      <inkml:brushProperty name="width" value="0.025" units="cm"/>
      <inkml:brushProperty name="height" value="0.025" units="cm"/>
    </inkml:brush>
  </inkml:definitions>
  <inkml:trace contextRef="#ctx0" brushRef="#br0">34 0 11755,'0'0'9091,"2"13"-7382,-1-4-1372,1-1-61,-1-1 0,0 1-1,0-1 1,-1 1 0,0 0 0,0-1 0,-1 1 0,0 0 0,-4 14 0,-5 6 827,5-15-642,1 0-1,0 0 0,0 0 0,1 1 1,-1 22-1,4-36-455,0 1 0,0-1-1,0 1 1,0-1 0,0 0 0,0 1 0,0-1-1,0 1 1,1-1 0,-1 0 0,0 1 0,0-1-1,0 1 1,1-1 0,-1 0 0,0 1 0,0-1-1,1 0 1,-1 0 0,0 1 0,1-1 0,-1 0-1,0 0 1,1 1 0,-1-1 0,0 0 0,1 0 0,-1 0-1,1 1 1,-1-1 0,0 0 0,1 0 0,-1 0-1,1 0 1,-1 0 0,1 0 0,-1 0 0,0 0-1,1 0 1,-1 0 0,1 0 0,-1 0 0,1 0-1,-1-1 1,0 1 0,1 0 0,-1 0 0,0 0-1,1-1 1,-1 1 0,1 0 0,-1-1 0,22-13 130,-16 8-168,-1-1 0,0 0 1,0 0-1,-1-1 0,0 1 1,-1-1-1,1 0 0,-1 0 0,-1 0 1,1 0-1,1-13 0,-1-5-1359,-2 1-1,-1-39 1,-1 54 83,1 12 4,12 16 252,1-11 666,0 0 0,0 0 0,1-2 1,-1 0-1,1 0 0,0-1 1,1-1-1,-1 0 0,1-1 1,-1-1-1,1 0 0,-1-1 0,1 0 1,0-1-1,17-4 0,-30 5 450,0-1-1,0 1 1,0 0-1,0-1 1,0 1 0,0-1-1,0 0 1,-1 0-1,1 0 1,0 0-1,0 0 1,-1 0-1,1 0 1,0 0-1,-1-1 1,1 1-1,-1 0 1,0-1 0,1 0-1,-1 1 1,0-1-1,1-1 1,-2 2-6,0 1 1,0-1 0,0 1 0,0-1 0,0 0-1,0 1 1,0-1 0,0 1 0,0-1 0,0 1-1,0-1 1,-1 1 0,1-1 0,0 1-1,0-1 1,0 1 0,-1 0 0,1-1 0,0 1-1,-1-1 1,1 1 0,0-1 0,-1 1 0,1 0-1,0-1 1,-1 1 0,1 0 0,-1-1-1,-27-4 1057,22 5-891,-1 1 0,1-1 0,-1 2-1,1-1 1,-1 1 0,1 0 0,0 0-1,0 1 1,0 0 0,0 0 0,1 0 0,-1 1-1,1 0 1,0 0 0,-6 5 0,8-6-46,0 0 1,0 1 0,0-1 0,0 1-1,1-1 1,0 1 0,-1 0-1,1 0 1,1 0 0,-1 0 0,0 0-1,1 0 1,0 0 0,0 1 0,0-1-1,1 0 1,0 1 0,-1-1 0,2 0-1,-1 1 1,0-1 0,1 1-1,0-1 1,1 4 0,-1-5-149,1 0 0,0 0 0,0-1 0,0 1 0,1-1 0,-1 0 1,1 0-1,-1 0 0,1 0 0,0 0 0,-1 0 0,1-1 0,0 1 0,0-1 0,0 0 1,0 0-1,0 0 0,1 0 0,-1-1 0,0 1 0,0-1 0,1 0 0,4 0 0,1 1 14,1-1 0,-1 0 0,1 0 0,0-1-1,-1-1 1,0 1 0,12-5 0,-16 4-48,-1 0 0,1 0 0,0-1 0,-1 1 0,1-1 1,-1 0-1,0-1 0,0 1 0,0-1 0,0 0 0,-1 0 0,1 0 0,-1 0 0,0-1 0,0 1 1,-1-1-1,0 0 0,1 1 0,-2-1 0,1 0 0,0 0 0,-1-1 0,0 1 0,0 0 1,-1 0-1,1-10 0,-9-16-4475,-11 3-4388,9 16-2566</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3:34.697"/>
    </inkml:context>
    <inkml:brush xml:id="br0">
      <inkml:brushProperty name="width" value="0.025" units="cm"/>
      <inkml:brushProperty name="height" value="0.025" units="cm"/>
    </inkml:brush>
  </inkml:definitions>
  <inkml:trace contextRef="#ctx0" brushRef="#br0">174 313 11851,'0'0'4714,"0"-10"-2787,-1-30-379,1 39-1429,0-1-1,-1 1 1,1-1 0,0 1-1,-1 0 1,1-1-1,-1 1 1,1-1-1,-1 1 1,1 0-1,-1-1 1,0 1 0,0 0-1,0 0 1,0 0-1,0 0 1,0 0-1,0 0 1,0 0-1,0 0 1,0 0 0,-1 0-1,1 0 1,0 1-1,-1-1 1,1 0-1,0 1 1,-1-1-1,1 1 1,-1 0 0,1-1-1,-1 1 1,1 0-1,0 0 1,-1 0-1,1 0 1,-1 0-1,1 0 1,-1 1-1,1-1 1,-3 1 0,-1 0 0,-1 0 0,1 1 1,-1-1-1,1 1 1,0 0-1,0 1 0,0-1 1,-7 6-1,5-2-21,1 0 0,-1 1 1,1 0-1,1 0 0,0 1 0,0-1 0,0 1 0,1 0 1,0 0-1,0 1 0,1-1 0,0 1 0,1 0 0,0 0 1,0 0-1,1 0 0,-1 18 0,3-26-98,-1 0 1,0 0-1,1 0 0,-1 0 0,0 0 1,1 0-1,0 0 0,-1 0 1,1 0-1,-1 0 0,1 0 0,0 0 1,0-1-1,-1 1 0,1 0 1,0 0-1,0-1 0,0 1 0,0-1 1,0 1-1,0-1 0,0 1 1,0-1-1,0 1 0,0-1 0,0 0 1,0 0-1,0 0 0,1 1 1,-1-1-1,0 0 0,0 0 1,0-1-1,0 1 0,0 0 0,0 0 1,2-1-1,4 0 14,0 0 0,0 0 1,0-1-1,-1 0 0,10-3 0,5-7-8,0 0 0,-1-1 0,0-1 0,0-1 0,-2-1 0,0-1 0,-1 0 0,-1-1 0,0-1 0,-2 0 0,0-1 0,-1-1 0,-1 0 0,-1-1 0,-1 0 0,10-30 0,-18 42-142,0 0 0,0-1 0,0-20 1,-2 30 99,-1-1 1,1 0 0,0 1 0,0-1-1,0 0 1,-1 1 0,1-1 0,-1 0-1,0 1 1,1-1 0,-1 1 0,0-1-1,0 1 1,-1-2 0,2 3 21,-1-1 1,0 0-1,0 1 0,0 0 1,0-1-1,1 1 1,-1 0-1,0-1 1,0 1-1,0 0 0,0 0 1,0 0-1,0 0 1,0 0-1,0 0 0,0 0 1,0 0-1,1 0 1,-1 0-1,0 0 1,0 1-1,0-1 0,0 0 1,0 1-1,0-1 1,1 0-1,-3 2 0,0 0 15,-1 1 0,1-1-1,0 1 1,0 0-1,0 0 1,0 1-1,0-1 1,1 1-1,-1-1 1,1 1 0,0 0-1,0 0 1,0 0-1,-2 8 1,-14 61 327,15-60-225,1 0 0,1 1 1,0-1-1,1 0 0,0 1 1,1-1-1,1 1 0,3 13 1,-4-22-77,0-1 0,1 0 0,0 0 1,0 0-1,0-1 0,0 1 0,0 0 0,1-1 1,0 1-1,0-1 0,0 0 0,0 0 0,0 0 1,0 0-1,1 0 0,0-1 0,-1 0 0,1 0 1,0 0-1,0 0 0,0 0 0,0-1 1,1 0-1,-1 0 0,0 0 0,0 0 0,1-1 1,5 1-1,-2-1 2,-1 1 0,0-1 0,1 0 0,-1-1-1,0 0 1,1 0 0,-1-1 0,0 1 0,0-2 0,0 1 0,0-1 0,-1 0 0,1 0 0,-1-1 0,1 0 0,-1 0 0,0 0 0,-1-1-1,1 0 1,-1 0 0,0 0 0,0-1 0,-1 0 0,1 0 0,-1 0 0,-1 0 0,1-1 0,-1 1 0,0-1 0,3-10 0,-4-19-633,-7 26-17,-10 18 276,9 1 359,0-1 1,1 1-1,0 0 1,1 1-1,0-1 0,1 1 1,0 0-1,0 0 0,1 0 1,0 0-1,1 0 0,0 0 1,1 0-1,0 1 0,2 13 1,-2-22 4,0-1-1,1 1 1,-1 0 0,0-1 0,1 1 0,0-1-1,-1 1 1,1-1 0,0 1 0,0-1 0,0 1 0,0-1-1,0 0 1,0 1 0,0-1 0,0 0 0,0 0-1,1 0 1,-1 0 0,0 0 0,1 0 0,1 0 0,0 1 15,1-1 0,-1 0 0,1-1 0,-1 1 0,1 0 0,-1-1 0,1 0 1,-1 0-1,1 0 0,3-1 0,3 0 34,-1-1 1,0-1-1,0 1 1,0-1-1,0-1 1,0 0-1,10-5 1,-9 1-32,1 0 0,-1 0 0,0-1 0,0 0 0,13-18 1,-19 22-97,0-1 0,0 1 1,-1-1-1,1 0 1,-1 0-1,-1-1 0,1 1 1,-1 0-1,0-1 0,0 0 1,-1 1-1,1-13 0,-19 73-891,16-49 681,0 0-1,0 0 1,1 0-1,0 0 1,0 0 0,0 0-1,0 0 1,1 0-1,0 0 1,0 0-1,0 0 1,1 0-1,2 5 1,-2-8-55,0 1 1,0-1-1,0 1 1,1-1-1,-1 0 1,0 0-1,1 0 1,0 0-1,-1-1 1,1 1-1,0-1 0,0 1 1,0-1-1,0 0 1,0 0-1,0-1 1,0 1-1,1 0 1,-1-1-1,0 0 0,6 0 1,23 0-4412,1-1-390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3:35.039"/>
    </inkml:context>
    <inkml:brush xml:id="br0">
      <inkml:brushProperty name="width" value="0.025" units="cm"/>
      <inkml:brushProperty name="height" value="0.025" units="cm"/>
    </inkml:brush>
  </inkml:definitions>
  <inkml:trace contextRef="#ctx0" brushRef="#br0">121 0 10602,'0'0'7415,"-11"3"-5723,5-2-1527,0 1 0,1 0 0,-1 0 0,1 1 0,0 0-1,0 0 1,0 0 0,0 0 0,0 1 0,1 0 0,-1 0-1,1 0 1,0 1 0,0-1 0,1 1 0,-1 0 0,1 0 0,0 0-1,0 0 1,1 1 0,0-1 0,0 1 0,0 0 0,-1 8 0,1-9 7,0 0 1,1 1 0,0 0 0,0-1 0,0 1 0,1-1 0,0 1 0,0 0 0,0 0-1,3 10 1,-3-14-184,1 0-1,0 1 0,1-1 0,-1-1 0,0 1 0,0 0 1,1 0-1,-1 0 0,1-1 0,0 1 0,-1-1 0,1 1 1,0-1-1,0 1 0,0-1 0,0 0 0,0 0 0,0 0 1,0 0-1,0-1 0,1 1 0,-1-1 0,0 1 0,0-1 1,1 0-1,-1 1 0,0-1 0,4-1 0,2 1-444,-1 0 0,1-1-1,0 0 1,-1 0 0,1-1 0,-1 0-1,1 0 1,-1-1 0,0 1-1,0-2 1,10-6 0,-3 1-1316,-1 0 1,0-2-1,-1 0 0,16-18 1,1-4-3455</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3:35.366"/>
    </inkml:context>
    <inkml:brush xml:id="br0">
      <inkml:brushProperty name="width" value="0.025" units="cm"/>
      <inkml:brushProperty name="height" value="0.025" units="cm"/>
    </inkml:brush>
  </inkml:definitions>
  <inkml:trace contextRef="#ctx0" brushRef="#br0">82 0 10186,'0'0'7420,"-8"11"-5221,-5 9-1367,0 0-1,-12 28 1,21-40-550,1 0 0,-1 0 0,2 0 0,-1 0-1,1 1 1,1-1 0,-1 1 0,1 0 0,1-1 0,0 1 0,1 14 0,0-22-267,0 1 1,0 0-1,-1-1 0,1 1 1,0-1-1,1 1 0,-1-1 1,0 0-1,0 1 1,1-1-1,-1 0 0,1 0 1,-1 0-1,1 0 0,-1 0 1,1 0-1,-1 0 0,1-1 1,0 1-1,0 0 0,-1-1 1,1 0-1,0 1 0,0-1 1,0 0-1,-1 0 1,1 0-1,0 0 0,2 0 1,4 0 13,0-1 0,0 1 0,0-1 0,-1-1 0,14-3 0,0-4-31,0-1 1,-1-1-1,0-1 0,20-16 0,26-15-224,-64 42 191,-1 0 0,1 0-1,0 0 1,-1 0 0,1 0-1,0 1 1,0-1 0,0 1-1,0-1 1,-1 1 0,1-1-1,0 1 1,0 0 0,0 0-1,0 0 1,0 0 0,3 1-1,-4-1 27,0 1 1,0 0-1,1 0 0,-1 0 0,0 0 1,0 0-1,0 1 0,-1-1 0,1 0 0,0 0 1,0 1-1,-1-1 0,1 0 0,-1 1 0,1-1 1,-1 0-1,1 1 0,-1-1 0,0 1 1,0-1-1,0 1 0,0 1 0,0 0 38,1 0 0,-1 0 0,1 0 1,0-1-1,-1 1 0,1 0 0,1 0 0,-1-1 0,0 1 0,0-1 0,1 1 0,0-1 0,-1 0 0,1 1 0,0-1 0,0 0 1,0 0-1,1 0 0,3 2 0,-2-1 13,1-1-1,0-1 1,-1 1 0,1 0 0,0-1-1,0 0 1,-1 0 0,1-1 0,0 1 0,9-1-1,6-2-299,0-1 0,1 0-1,-1-2 1,29-10-1,-9 3-1186,14-4-2347,-6-6-3831,-42 16 6022,-3-1-860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3:35.787"/>
    </inkml:context>
    <inkml:brush xml:id="br0">
      <inkml:brushProperty name="width" value="0.025" units="cm"/>
      <inkml:brushProperty name="height" value="0.025" units="cm"/>
    </inkml:brush>
  </inkml:definitions>
  <inkml:trace contextRef="#ctx0" brushRef="#br0">0 0 15887,'0'0'9956,"12"5"-10009,14 5-1160,48 10 0,-48-15-1692,0-1 0,42 1 0,-54-5 1987,36-3-2612,-49 3 4038,1-1 0,0 0 0,0 1 0,0-1 0,0 0 0,0 0 0,-1 0 0,1 0 0,0 0 0,-1-1-1,1 1 1,-1 0 0,3-4 2878,-7 19 295,-7 9-2290,-2 5-863,9-1-263,1-1 1,1 1-1,1 0 1,1-1 0,9 53-1,-4-37-250,1 51 0,-7-72-18,0 0 1,-2 0 0,0 0 0,-2 0 0,-9 33 0,12-49 55,-1 1 1,-1-1 0,1 1 0,-1-1-1,0 0 1,0 0 0,0 0-1,0-1 1,-1 1 0,0-1-1,0 0 1,0 0 0,-1 0-1,1 0 1,-1-1 0,0 0-1,0 0 1,0 0 0,0 0-1,-1-1 1,1 0 0,-1 0-1,1-1 1,-1 1 0,-7 0-1,8-2 67,0 1 0,0-1-1,1 0 1,-1 0 0,0-1 0,1 1-1,-1-1 1,0 0 0,1-1 0,-1 1-1,1-1 1,0 1 0,-1-2 0,1 1-1,0 0 1,0-1 0,0 1 0,1-1-1,-1 0 1,-3-4 0,1 0-81,0-1 0,1 1 0,0-1 0,1 0 0,-1 0-1,1 0 1,1-1 0,0 0 0,-4-14 0,4 12-88,1-1-1,0 1 1,0-1 0,1 1-1,1-1 1,0 0-1,1 1 1,3-23-1,-2 28 34,-1 0 0,1 0 1,1 1-1,-1-1 0,1 1 0,0-1 0,0 1 0,0 0 0,1 0 0,0 1 0,0-1 0,0 1 0,0 0 1,1 0-1,0 0 0,-1 0 0,1 1 0,11-5 0,6-2-717,1 2 1,0 0-1,32-6 1,10-2-5002,-13-1-2333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1:55.639"/>
    </inkml:context>
    <inkml:brush xml:id="br0">
      <inkml:brushProperty name="width" value="0.025" units="cm"/>
      <inkml:brushProperty name="height" value="0.025" units="cm"/>
    </inkml:brush>
  </inkml:definitions>
  <inkml:trace contextRef="#ctx0" brushRef="#br0">1 0 14798,'0'0'8285,"2"17"-7303,37 357 2691,-38-346-3374,6 62 516,-6-82-770,0-1-1,0 0 1,1 0-1,0 1 1,1-1-1,0-1 1,0 1-1,0 0 1,5 6-1,-7-12-37,0 1-1,0-1 1,0 0 0,0 1-1,0-1 1,0 0-1,0 0 1,1 0 0,-1 0-1,0 0 1,1-1-1,-1 1 1,1 0 0,-1 0-1,1-1 1,-1 1 0,1-1-1,-1 0 1,1 1-1,-1-1 1,1 0 0,0 0-1,-1 0 1,1 0 0,1 0-1,0-1 42,0 0 0,0 0-1,0-1 1,0 1 0,-1-1-1,1 1 1,-1-1 0,1 0 0,-1 0-1,1 0 1,-1 0 0,2-3-1,4-5 142,-1 0-1,0 0 0,0 0 0,-1-1 1,7-17-1,-7 7-51,0 0 1,-1-1 0,-2 1-1,0-1 1,-1 0 0,-1 1-1,-1-1 1,-4-29-1,3 46-142,0 0-1,0 0 1,-1 0 0,0 1-1,0-1 1,0 1-1,-4-6 1,6 9-2,0 1 0,-1-1 0,1 1 1,0-1-1,-1 1 0,1-1 0,-1 1 1,1-1-1,-1 1 0,1 0 0,-1-1 0,1 1 1,-1-1-1,1 1 0,-1 0 0,1 0 1,-1-1-1,0 1 0,1 0 0,-1 0 1,1 0-1,-1 0 0,-1 0 0,2 0-9,-1 1 0,0-1 1,0 1-1,0-1 0,1 1 0,-1 0 0,0 0 0,1-1 0,-1 1 1,1 0-1,-1 0 0,1 0 0,-1-1 0,1 1 0,-1 0 0,1 0 1,0 0-1,-1 0 0,1 0 0,0 0 0,0 1 0,-5 21-24,2-1-1,0 1 1,2 0 0,0 0-1,1 0 1,8 45-1,-8-65 41,1 0 1,-1 0-1,1 0 0,0 0 0,0 0 1,0 0-1,0-1 0,1 1 0,-1 0 0,1-1 1,0 1-1,0-1 0,0 0 0,0 1 1,0-1-1,0 0 0,1 0 0,-1 0 1,0-1-1,1 1 0,0-1 0,-1 1 0,1-1 1,0 0-1,0 0 0,0 0 0,0 0 1,0 0-1,0-1 0,0 1 0,0-1 0,0 0 1,0 0-1,0 0 0,0-1 0,4 0 1,1 0 31,0-1 0,1 0 0,-1-1 0,0 0 1,0 0-1,-1-1 0,1 0 0,-1 0 1,0-1-1,0 0 0,11-10 0,-5 3 29,0-1 0,-1-1 1,-1 0-1,0-1 0,-1 0 0,-1 0 0,0-1 0,8-21 0,-19 44-109,1 0 1,0 0-1,1 0 1,0-1-1,0 1 0,2 11 1,0 16-74,-8 33 209,3-46-69,2 0 0,0 0 1,0 0-1,2 1 0,5 25 0,-6-45-83,0 0-1,1-1 1,-1 1-1,1 0 1,-1-1-1,1 1 1,0 0-1,-1-1 1,1 1-1,0-1 1,0 1-1,0-1 1,0 0-1,1 1 1,-1-1-1,0 0 0,1 0 1,-1 0-1,0 1 1,1-2-1,-1 1 1,1 0-1,0 0 1,-1 0-1,1-1 1,0 1-1,-1-1 1,1 1-1,0-1 1,0 0-1,-1 0 1,1 0-1,0 0 1,0 0-1,-1 0 1,1 0-1,0 0 1,0-1-1,-1 1 1,1-1-1,0 1 1,-1-1-1,4-1 1,0 0-695,0-1 1,-1 1 0,1-1 0,0 0 0,-1 0 0,0 0 0,0-1-1,0 0 1,0 0 0,0 0 0,-1 0 0,0 0 0,4-7 0,7-28-7789</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3:36.941"/>
    </inkml:context>
    <inkml:brush xml:id="br0">
      <inkml:brushProperty name="width" value="0.025" units="cm"/>
      <inkml:brushProperty name="height" value="0.025" units="cm"/>
    </inkml:brush>
  </inkml:definitions>
  <inkml:trace contextRef="#ctx0" brushRef="#br0">27 226 10218,'0'0'3688,"0"-9"-1136,1 7-2193,0-5 596,1-1 1,-1 1-1,-1-1 1,0 1-1,0-1 1,0 0-1,-3-14 0,3 22-932,-1 0 0,1 0 0,0 0 0,0 0 0,-1 0 0,1 0 0,0 0 0,-1 0 0,1 0 0,0 0 0,-1 0 0,1 0 0,0 0 0,0 0 0,-1 0 0,1 0 0,0 0 0,-1 0-1,1 0 1,0 1 0,0-1 0,-1 0 0,1 0 0,0 0 0,0 0 0,-1 1 0,1-1 0,0 0 0,0 0 0,0 0 0,-1 1 0,1-1 0,0 0 0,0 0 0,0 1 0,0-1-1,0 0 1,0 1 0,-1-1 0,1 0 0,0 0 0,0 1 0,-7 13 47,5-5-24,-1-1-1,1 1 1,1 0-1,-1 0 0,1 0 1,1 0-1,0 0 0,1 14 1,0-20-33,-1 0 0,1 0 0,-1-1 1,1 1-1,0 0 0,0-1 0,0 1 0,0 0 0,1-1 1,-1 1-1,1-1 0,-1 0 0,1 0 0,0 1 0,0-1 1,0 0-1,0 0 0,0-1 0,1 1 0,-1 0 1,0-1-1,1 1 0,-1-1 0,1 0 0,0 0 0,-1 0 1,1 0-1,0 0 0,-1-1 0,5 1 0,5 0 63,-1-1 0,1 0 0,0-1 0,-1 0 0,1 0 0,0-2 0,-1 1-1,0-1 1,0-1 0,0 0 0,0-1 0,0 0 0,-1 0 0,19-14 0,-23 14-30,0 0 0,0 0 1,0-1-1,0 1 0,-1-1 1,0-1-1,-1 1 1,1-1-1,-1 0 0,0 0 1,-1 0-1,0 0 0,0 0 1,0-1-1,-1 1 0,0-1 1,-1 0-1,1 0 1,-2 0-1,1 0 0,-1 0 1,-1-14-1,0 20-51,1 1 0,0 0 0,0-1 0,-1 1 0,1 0-1,-1-1 1,0 1 0,1 0 0,-1 0 0,0-1 0,0 1 0,1 0 0,-1 0 0,0 0 0,0 0 0,0 0 0,0 0-1,-1 0 1,1 0 0,0 1 0,0-1 0,-1 0 0,1 1 0,0-1 0,0 1 0,-1-1 0,1 1 0,-1-1 0,1 1-1,0 0 1,-1 0 0,1 0 0,-1 0 0,1 0 0,-1 0 0,1 0 0,0 1 0,-1-1 0,1 0 0,0 1 0,-1-1-1,1 1 1,0-1 0,-1 1 0,1 0 0,0-1 0,0 1 0,0 0 0,-1 0 0,1 0 0,0 0 0,0 0 0,1 0-1,-1 0 1,0 1 0,0-1 0,0 0 0,1 0 0,-1 1 0,1-1 0,-1 0 0,0 2 0,-3 9 42,1-1 1,0 1 0,1 0-1,0 0 1,0 0 0,1 0-1,1 0 1,0 0-1,1 0 1,0 0 0,1 0-1,6 24 1,-6-30 32,1 1 1,-1-1-1,1 0 0,0 1 1,1-1-1,-1 0 0,1-1 1,0 1-1,1-1 0,-1 0 1,1 0-1,0 0 0,1-1 1,-1 1-1,1-1 0,0-1 1,-1 1-1,2-1 0,-1 0 1,0 0-1,1-1 0,-1 0 1,1 0-1,7 1 0,-6-1-25,1-1 1,-1 0-1,0-1 0,0 1 0,1-2 1,-1 1-1,0-1 0,1 0 0,-1-1 1,0 0-1,0 0 0,0-1 0,-1 0 0,1-1 1,-1 1-1,1-1 0,-1-1 0,0 1 1,-1-1-1,1 0 0,-1-1 0,0 0 1,0 0-1,-1 0 0,0 0 0,0-1 1,0 0-1,-1 0 0,0-1 0,0 1 0,-1-1 1,0 1-1,0-1 0,-1 0 0,0 0 1,-1 0-1,2-10 0,-2 7-54,-1 0-1,0 0 1,0 0-1,-1 0 1,-4-17 0,5 25-10,0 1 1,-1-1 0,0 1 0,1 0 0,-1-1 0,0 1-1,0 0 1,-1 0 0,1-1 0,0 1 0,-1 0 0,1 0 0,-1 1-1,1-1 1,-1 0 0,0 0 0,0 1 0,0-1 0,0 1 0,0 0-1,0-1 1,0 1 0,-1 0 0,1 0 0,0 0 0,-1 1-1,1-1 1,0 1 0,-1-1 0,-3 1 0,4 0 13,1 0 0,0 1 0,0-1 1,-1 1-1,1-1 0,0 1 0,0-1 0,0 1 1,0 0-1,0 0 0,0 0 0,0-1 0,0 1 1,0 0-1,0 0 0,0 0 0,1 0 0,-1 1 1,0-1-1,1 0 0,-1 0 0,1 0 0,-1 0 1,1 1-1,-1-1 0,1 0 0,0 1 1,0-1-1,0 0 0,0 0 0,0 1 0,0-1 1,0 0-1,0 1 0,1 1 0,-1 1 9,0 1 0,0-1 0,1 0 0,0 1 0,0-1 0,0 0 0,0 0 0,1 0-1,3 8 1,-2-9 8,0 1 0,1-1 0,-1 0-1,1 0 1,-1-1 0,1 1-1,0-1 1,0 0 0,0 0 0,0 0-1,1-1 1,-1 1 0,0-1-1,1 0 1,-1 0 0,1 0 0,-1-1-1,1 0 1,-1 0 0,1 0 0,-1 0-1,1-1 1,-1 1 0,8-3-1,-1 0 0,1 0 0,0-1 0,-1-1-1,1 1 1,-1-2 0,-1 0 0,21-14-1,39-41 45,-66 57-120,0 0-1,0-1 0,-1 1 1,1-1-1,-1 1 1,0-1-1,0 0 1,-1 0-1,1 0 0,-1-1 1,0 1-1,-1-1 1,1 1-1,0-7 1,-30 32-154,20-10 302,0 0-1,1 0 1,0 1 0,-7 14 0,12-20-30,0-1 1,0 0-1,0 0 0,1 1 0,0-1 0,0 1 0,0 0 1,0-1-1,1 1 0,-1 0 0,1-1 0,1 1 0,-1 0 1,0-1-1,2 6 0,-1-9-48,0 0-1,0 1 1,0-1 0,0 0-1,0 0 1,1 0 0,-1 0-1,0 0 1,0 0 0,1 0-1,-1-1 1,0 1 0,1 0 0,-1-1-1,1 1 1,-1-1 0,1 0-1,-1 1 1,1-1 0,0 0-1,-1 0 1,1 0 0,-1 0-1,1 0 1,-1 0 0,1 0-1,1-1 1,3 0-10,0 0 0,0 0 0,0 0 0,0 0 0,-1-1 0,7-3 0,-4 0-109,-1 0 0,1 0 0,-1-1 0,0 0-1,0 0 1,11-14 0,-14 16-23,-1-1 0,0 1 1,0-1-1,0 1 0,0-1 0,-1 0 0,0 0 0,0 0 0,0 0 0,-1-1 0,1 1 0,0-11 1,-3 16 122,0 0 1,0 1-1,0-1 1,0 0 0,0 1-1,0-1 1,0 1 0,0-1-1,0 1 1,0-1 0,0 1-1,0 0 1,1-1 0,-1 1-1,0 0 1,0 0 0,1 0-1,-1 0 1,0 0 0,-5 10 44,1 1 0,0-1 0,0 1 0,1 0 1,-4 22-1,7-28-43,-1 1 0,1 0 0,1 0 0,-1 0 0,1 0 0,1 1 0,-1-1-1,1 0 1,0-1 0,1 1 0,4 13 0,-5-18-150,1 0 0,-1 0 0,1 0 0,0 0 0,0 0 0,0 0 0,0 0 0,0-1 0,0 1 0,1-1 0,-1 1 0,0-1 0,1 0 0,-1 0 0,1 0 0,-1 0 0,1 0 0,0-1 0,2 1 0,-3-1-139,0 1 0,1-1 0,-1 0 0,0 0 0,0 0 0,0 0 1,0 0-1,0-1 0,0 1 0,0 0 0,0-1 0,0 0 0,0 1 1,0-1-1,0 0 0,0 0 0,-1 0 0,1 0 0,0 0 0,-1-1 1,1 1-1,0 0 0,-1-1 0,3-3 0,3-8-3847,2-1-1452</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3:37.441"/>
    </inkml:context>
    <inkml:brush xml:id="br0">
      <inkml:brushProperty name="width" value="0.025" units="cm"/>
      <inkml:brushProperty name="height" value="0.025" units="cm"/>
    </inkml:brush>
  </inkml:definitions>
  <inkml:trace contextRef="#ctx0" brushRef="#br0">1 79 13164,'0'0'9642,"7"-9"-7923,-2 3-1543,0 0 1,0 1 0,0 0-1,0 0 1,1 0 0,0 1-1,0-1 1,0 1 0,1 1 0,-1-1-1,1 1 1,0 0 0,0 1-1,0 0 1,0 0 0,0 0-1,0 1 1,1 0 0,9 0 0,-14 1-175,0 0 1,0 0-1,0 0 1,0 1-1,0-1 1,0 1-1,0 0 1,0 0-1,0 0 1,-1 0 0,1 0-1,0 0 1,4 4-1,-6-4 36,0 0 0,-1 0 1,1 0-1,0 0 0,-1 1 0,1-1 0,-1 0 0,1 0 0,-1 0 1,0 0-1,0 1 0,1-1 0,-1 0 0,0 0 0,0 1 0,0-1 1,0 0-1,-1 0 0,1 1 0,0-1 0,0 0 0,-1 0 0,1 0 0,-1 1 1,1-1-1,-1 0 0,1 0 0,-1 0 0,0 0 0,0 0 0,1 0 1,-1 0-1,0 0 0,0 0 0,0 0 0,-2 0 0,-12 17 599,-26 39 0,37-51-622,0 1 0,1 0 0,0 0 1,0 0-1,0 0 0,1 0 1,0 0-1,1 1 0,0-1 0,-1 10 1,5-16-1,0-1 1,0 0-1,-1-1 1,1 1-1,0 0 0,0-1 1,0 0-1,-1 0 1,5-1-1,35-21-397,59-44-1,-10 7-325,-82 54 646,-5 3 53,0 0 0,-1 0 1,1 1-1,0-1 0,0 1 0,1 0 0,-1 1 0,0-1 0,1 1 0,-1-1 0,1 1 0,-1 1 0,10-1 0,-14 1 19,0 1 0,1-1 0,-1 1 0,0 0-1,1-1 1,-1 1 0,0 0 0,0 0 0,0-1 0,0 1 0,0 0-1,1-1 1,-1 1 0,-1 0 0,1 0 0,0-1 0,0 1-1,0 0 1,0-1 0,0 1 0,-1 0 0,1-1 0,0 1 0,-1 0-1,1-1 1,-1 2 0,-8 18 258,-6 3-42,9-15-66,1 0-1,0 0 1,0 0-1,1 1 1,0-1-1,0 1 1,1 0-1,1 0 1,-1 1-1,-1 11 1,5-20-178,-1-1 1,1 1 0,-1 0 0,1 0 0,-1-1 0,1 1-1,-1 0 1,1-1 0,0 1 0,-1-1 0,1 1 0,0-1-1,0 1 1,-1-1 0,1 1 0,0-1 0,0 0 0,0 0-1,-1 1 1,1-1 0,0 0 0,0 0 0,0 0-1,0 0 1,0 0 0,0 0 0,-1 0 0,1 0 0,0 0-1,0 0 1,0 0 0,0-1 0,0 1 0,34-8-3419,2-14-4556,-16 6 1821</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3:37.812"/>
    </inkml:context>
    <inkml:brush xml:id="br0">
      <inkml:brushProperty name="width" value="0.025" units="cm"/>
      <inkml:brushProperty name="height" value="0.025" units="cm"/>
    </inkml:brush>
  </inkml:definitions>
  <inkml:trace contextRef="#ctx0" brushRef="#br0">1 49 16335,'0'0'12022,"8"3"-10591,32 14-770,76 20-1,-95-32-560,0-1-1,1-1 1,-1-1 0,1 0-1,0-2 1,22-2-1,-38 1-98,0-1 1,-1 1-1,1-1 0,-1 0 0,1 0 0,-1 0 1,0-1-1,0 0 0,0 0 0,5-4 0,-9 6-2,1 0 0,0-1 0,-1 1 0,1 0 0,-1-1 0,1 1 0,-1-1 0,0 0 0,0 1 0,0-1 0,0 0 0,0 0 0,0 1 0,0-1 0,-1 0 0,1 0 0,-1 0 0,1 0-1,-1 0 1,0 0 0,1 0 0,-1 0 0,0 0 0,-1 0 0,1 0 0,0 0 0,0 0 0,-1 0 0,1 0 0,-1 0 0,0 0 0,-1-2 0,0 1-23,0 1-1,-1-1 1,1 1 0,-1 0 0,0 0 0,0 0-1,0 0 1,0 0 0,0 0 0,0 1 0,0 0-1,0-1 1,-1 1 0,1 0 0,-1 1 0,1-1 0,-1 1-1,1-1 1,-6 1 0,0 0-8,0 0-1,0 0 1,0 1 0,0 0-1,1 0 1,-17 5 0,19-3 48,0 0 1,0 0-1,1 1 1,-1-1-1,1 1 1,0 0-1,0 1 1,0 0-1,1-1 1,-1 1 0,1 1-1,0-1 1,1 1-1,-1-1 1,1 1-1,-4 11 1,5-13 9,0 1 0,1 0 1,-1 0-1,1 0 0,0 0 0,1 1 1,-1-1-1,1 0 0,0 0 1,0 0-1,0 1 0,1-1 1,0 0-1,0 0 0,0 0 0,1 0 1,0 0-1,0 0 0,0-1 1,0 1-1,5 7 0,1-3-12,0-1 0,1 0 0,0 0 0,0 0 0,0-1 0,1-1 0,0 0 0,0 0 0,1-1 0,0 0 0,0 0 0,0-2 0,17 5 0,-18-6-408,0-1 0,0 0 0,0 0 1,0-1-1,16-1 0,-25 1 104,1 0 0,-1 0 0,0-1 0,0 1 0,0 0 0,0 0-1,0-1 1,0 1 0,0-1 0,0 1 0,0-1 0,0 1 0,0-1 0,0 0 0,-1 1 0,1-1 0,0 0 0,0 0 0,0 0 0,-1 1 0,1-1 0,-1 0 0,1 0 0,0 0 0,-1 0-1,0 0 1,1 0 0,-1 0 0,0 0 0,1 0 0,-1-1 0,0 1 0,0 0 0,0 0 0,0-2 0,1-27-11027</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3:38.185"/>
    </inkml:context>
    <inkml:brush xml:id="br0">
      <inkml:brushProperty name="width" value="0.025" units="cm"/>
      <inkml:brushProperty name="height" value="0.025" units="cm"/>
    </inkml:brush>
  </inkml:definitions>
  <inkml:trace contextRef="#ctx0" brushRef="#br0">75 1 21140,'0'0'3780,"-60"7"-962,46-5-960,14 2-1313,8-3-545,19-1-1474,7 0-3042,-1-14-6471</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3:45.093"/>
    </inkml:context>
    <inkml:brush xml:id="br0">
      <inkml:brushProperty name="width" value="0.025" units="cm"/>
      <inkml:brushProperty name="height" value="0.025" units="cm"/>
    </inkml:brush>
  </inkml:definitions>
  <inkml:trace contextRef="#ctx0" brushRef="#br0">62 458 6983,'0'0'3283,"-8"0"-1559,-29 0-122,36 1-1531,1-1-1,-1 0 1,1 0 0,-1 0 0,1 0 0,-1 0 0,1 0 0,-1 0 0,1 0 0,-1 0 0,1 0 0,-1 0 0,0 0 0,1 0 0,-1-1 0,1 1 0,0 0 0,-1 0 0,1-1 0,-1 1 0,1 0 0,-1 0 0,1-1 0,-1 1 0,1 0 0,0-1 0,-1 1 0,1-1 0,0 1 0,-1 0 0,1-1 0,0 1 0,0-1 0,-1 1 0,1-1 0,0 1 0,0-1 0,0 1 0,0-1 0,0 1 0,0-1 0,0 1 0,0-1 0,0 0 0,0 1 0,0-1 0,0 1 0,0-1 0,0 1 0,0-1 0,0 1 0,0-1 0,1 1 0,-1-1 0,0 1 0,0 0 0,1-1 0,-1 1 0,0-1-1,1 1 1,-1-1 0,0 1 0,1 0 0,0-1 0,22-22 520,170-76 133,226-130-3172,-359 186-274,-12 0-1955</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3:47.264"/>
    </inkml:context>
    <inkml:brush xml:id="br0">
      <inkml:brushProperty name="width" value="0.025" units="cm"/>
      <inkml:brushProperty name="height" value="0.025" units="cm"/>
    </inkml:brush>
  </inkml:definitions>
  <inkml:trace contextRef="#ctx0" brushRef="#br0">61 706 7079,'0'0'1676,"-9"2"-406,-1 2-800,-10 1-120,-1-4 2802,20-1-2442,13-28 876,59-57-1266,5 4 0,123-104 0,76-82-3592,-242 229-48,-11 4-2152</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3:08.416"/>
    </inkml:context>
    <inkml:brush xml:id="br0">
      <inkml:brushProperty name="width" value="0.025" units="cm"/>
      <inkml:brushProperty name="height" value="0.025" units="cm"/>
    </inkml:brush>
  </inkml:definitions>
  <inkml:trace contextRef="#ctx0" brushRef="#br0">115 0 15727,'0'0'1927,"-9"13"-1425,-3 5-164,0 0 0,1 1 0,1 1 0,1 0 0,-11 32 0,11-15 381,1 0 0,2 1-1,2 0 1,0 54-1,4-90-710,0 0-1,0 0 0,0-1 1,0 1-1,0 0 1,0 0-1,0-1 1,1 1-1,-1 0 0,1 0 1,-1-1-1,1 1 1,0-1-1,0 1 1,-1 0-1,1-1 0,0 1 1,0-1-1,1 0 1,-1 1-1,0-1 1,0 0-1,1 0 0,-1 0 1,1 0-1,-1 0 1,1 0-1,-1 0 1,1 0-1,-1-1 0,1 1 1,0 0-1,-1-1 1,1 0-1,0 1 0,0-1 1,-1 0-1,1 0 1,0 0-1,0 0 1,-1 0-1,1 0 0,0 0 1,0-1-1,2 0 1,4-1 39,1 0 1,0-1-1,-1-1 0,1 1 1,-1-1-1,0 0 0,13-11 1,7-6 8,-1-1-1,-2-2 1,0 0 0,-2-2 0,0-1 0,-2 0 0,-1-2-1,-2 0 1,0-1 0,24-61 0,-32 53 119,-11 26 45,-9 25-129,0 5 126,0 0 1,2 0-1,0 1 1,1 0-1,0 1 1,2-1-1,1 1 1,0 0-1,1 1 1,1-1-1,2 37 1,0-55-209,1 1 0,0 0 0,0 0 0,0-1 0,0 1 0,0-1 0,0 1 0,1-1 0,-1 1 0,1-1 0,0 0-1,0 0 1,-1 0 0,1 0 0,1 0 0,-1 0 0,0 0 0,0-1 0,1 1 0,-1-1 0,1 1 0,-1-1 0,1 0 0,0 0 0,-1 0 0,1-1 0,4 2 0,8 0-355,0 0 1,0 0 0,29-2-1,-27-1-706,-11 2-3,1-2 0,-1 1 1,0-1-1,0 0 0,1 0 1,-1-1-1,0 1 1,10-6-1,15-9-10097</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3:08.976"/>
    </inkml:context>
    <inkml:brush xml:id="br0">
      <inkml:brushProperty name="width" value="0.025" units="cm"/>
      <inkml:brushProperty name="height" value="0.025" units="cm"/>
    </inkml:brush>
  </inkml:definitions>
  <inkml:trace contextRef="#ctx0" brushRef="#br0">147 0 11627,'0'0'10469,"-4"12"-9605,-33 79 832,-31 90 422,59-152-1844,1 1 0,1 0 0,1 0 0,-1 37 0,7-66-269,0 0 0,-1 0 1,1 0-1,0 0 0,0 1 0,0-1 1,0 0-1,0 0 0,0 0 0,1 0 0,-1 1 1,0-1-1,1 0 0,-1 0 0,0 0 1,1 0-1,-1 0 0,1 0 0,0 0 0,-1 0 1,1 0-1,0 0 0,0 0 0,-1 0 1,1 0-1,0-1 0,0 1 0,0 0 0,0-1 1,0 1-1,0-1 0,0 1 0,0-1 1,0 1-1,0-1 0,1 0 0,-1 1 0,0-1 1,0 0-1,0 0 0,0 0 0,1 0 1,-1 0-1,0 0 0,0 0 0,0 0 1,0 0-1,1-1 0,-1 1 0,0-1 0,0 1 1,0 0-1,0-1 0,2-1 0,5-1 82,1-1-1,-1-1 1,1 0-1,-1 0 1,12-10-1,26-31-281,-2-1-1,-2-3 1,-2-1 0,58-98-1,-96 145-952</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3:09.320"/>
    </inkml:context>
    <inkml:brush xml:id="br0">
      <inkml:brushProperty name="width" value="0.025" units="cm"/>
      <inkml:brushProperty name="height" value="0.025" units="cm"/>
    </inkml:brush>
  </inkml:definitions>
  <inkml:trace contextRef="#ctx0" brushRef="#br0">1 0 16624,'0'0'4644,"4"52"-1985,10-35-802,1 1-127,3 0-961,6-3-577,5 2-128,7-4-993,-5-6-2530,3-6-5285</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4:00.501"/>
    </inkml:context>
    <inkml:brush xml:id="br0">
      <inkml:brushProperty name="width" value="0.025" units="cm"/>
      <inkml:brushProperty name="height" value="0.025" units="cm"/>
    </inkml:brush>
  </inkml:definitions>
  <inkml:trace contextRef="#ctx0" brushRef="#br0">87 109 6342,'0'-9'3070,"0"1"-2421,0-1 189,0 0-1,0-1 1,0 1 0,-1 1 0,-1-1-1,0 0 1,0 0 0,-4-10 0,-2 52 2189,-13 152-658,-3 15-2232,3 252-1,22-434-1213,0-1-1,1 1 1,1-1 0,6 22 0,3-6-5116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1:56.015"/>
    </inkml:context>
    <inkml:brush xml:id="br0">
      <inkml:brushProperty name="width" value="0.025" units="cm"/>
      <inkml:brushProperty name="height" value="0.025" units="cm"/>
    </inkml:brush>
  </inkml:definitions>
  <inkml:trace contextRef="#ctx0" brushRef="#br0">17 0 17328,'0'0'7431,"-17"50"-8071,38-36-1827,5-1-1216,1 2-2755</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4:02.028"/>
    </inkml:context>
    <inkml:brush xml:id="br0">
      <inkml:brushProperty name="width" value="0.025" units="cm"/>
      <inkml:brushProperty name="height" value="0.025" units="cm"/>
    </inkml:brush>
  </inkml:definitions>
  <inkml:trace contextRef="#ctx0" brushRef="#br0">204 98 17360,'0'12'481,"-12"250"4259,-5-89-2870,5-38-1770,13-134-162,-1 0-1,0-1 1,0 1-1,0 0 1,0 0-1,0 0 1,0-1-1,0 1 1,0 0-1,0 0 1,0-1-1,-1 1 1,1 0-1,0 0 1,0-1-1,-1 1 1,1 0-1,-1-1 1,1 1-1,0 0 1,-1-1-1,1 1 1,-1-1 0,0 1-1,1 0 1,-1-1-1,1 1 1,-1-1-1,0 0 1,1 1-1,-1-1 1,0 0-1,1 1 1,-1-1-1,0 0 1,0 0-1,1 1 1,-1-1-1,0 0 1,0 0-1,0 0 1,1 0-1,-1 0 1,0 0-1,0 0 1,1 0-1,-1-1 1,0 1-1,0 0 1,1 0-1,-1-1 1,0 1-1,0-1 1,-3-1-388,0-1 0,1 1-1,-1-1 1,1 0 0,-1 0 0,1 0 0,0-1 0,-2-3 0,-9-14-740,2 0 1,0-1-1,2 0 1,0-1-1,2-1 1,0 1-1,-7-43 1,9 32 1973,2-1 0,0-54-1,4 79-352,1 0 0,0 1 0,0-1 0,1 0 0,1 1 0,-1 0 0,1-1-1,1 1 1,0 0 0,0 1 0,1-1 0,10-14 0,-6 12-15,0 1 1,1 0-1,0 0 0,1 1 1,0 0-1,1 1 1,-1 1-1,16-8 0,-2 3-40,1 1 0,0 2 0,0 1 0,1 1 0,0 1 0,1 1 0,-1 1 0,42 0-1,-66 4-350,0 0 0,0 1-1,0-1 1,0 0 0,1 1-1,-1-1 1,0 1 0,0 0-1,0 0 1,0 1 0,-1-1-1,1 0 1,0 1 0,0 0-1,-1-1 1,1 1 0,-1 0-1,0 1 1,1-1 0,-1 0-1,0 1 1,3 4 0,-3-3 56,-1-1 0,0 1 0,1-1 0,-1 1 0,-1-1 0,1 1 0,-1 0 0,1-1 0,-1 1 0,0 0 0,0 0 0,-1-1 0,1 1 0,-1 0 0,0-1 0,0 1 0,0-1 0,0 1 0,0-1 0,-3 5 0,-3 3 154,0 0-1,-1 0 1,-1 0-1,1-1 1,-2 0-1,1-1 1,-1 0-1,-1 0 1,1-1-1,-14 7 1,-13 7 578,-71 31 1,-23-8-1631,150-48-4038,12 4 1773,4 1-159,10-8-2274</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4:02.746"/>
    </inkml:context>
    <inkml:brush xml:id="br0">
      <inkml:brushProperty name="width" value="0.025" units="cm"/>
      <inkml:brushProperty name="height" value="0.025" units="cm"/>
    </inkml:brush>
  </inkml:definitions>
  <inkml:trace contextRef="#ctx0" brushRef="#br0">27 1 8712,'0'0'13490,"8"10"-12064,-7-9-1393,4 5 113,-1-1-1,0 1 1,-1 0-1,1 0 1,-1 0 0,0 0-1,-1 1 1,1-1-1,-1 1 1,-1-1-1,1 1 1,-1 0-1,1 12 1,-18 224 2969,5-109-2915,7-114-2922,-2-42-2541,-1-5 2593,-7-14-1969,-3-8-785</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4:03.091"/>
    </inkml:context>
    <inkml:brush xml:id="br0">
      <inkml:brushProperty name="width" value="0.025" units="cm"/>
      <inkml:brushProperty name="height" value="0.025" units="cm"/>
    </inkml:brush>
  </inkml:definitions>
  <inkml:trace contextRef="#ctx0" brushRef="#br0">0 32 9225,'0'0'14638,"64"-23"-13485,-23 23-64,1 0-673,8 0-288,2 0-96,4 0-833,-5 0-1953,-4 0-2787,-4-8-8521</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4:03.452"/>
    </inkml:context>
    <inkml:brush xml:id="br0">
      <inkml:brushProperty name="width" value="0.025" units="cm"/>
      <inkml:brushProperty name="height" value="0.025" units="cm"/>
    </inkml:brush>
  </inkml:definitions>
  <inkml:trace contextRef="#ctx0" brushRef="#br0">1 1 16400,'0'0'-6118</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4:03.779"/>
    </inkml:context>
    <inkml:brush xml:id="br0">
      <inkml:brushProperty name="width" value="0.025" units="cm"/>
      <inkml:brushProperty name="height" value="0.025" units="cm"/>
    </inkml:brush>
  </inkml:definitions>
  <inkml:trace contextRef="#ctx0" brushRef="#br0">67 0 10570,'0'0'9102,"-2"13"-8093,-47 416 6438,33 17-5563,16-425-2218,1 1-1,1-1 0,1 0 0,1 0 0,1 0 1,12 35-1,-16-56 253,8 16-2747,0-14-2866,-1-6-3214</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4:04.491"/>
    </inkml:context>
    <inkml:brush xml:id="br0">
      <inkml:brushProperty name="width" value="0.025" units="cm"/>
      <inkml:brushProperty name="height" value="0.025" units="cm"/>
    </inkml:brush>
  </inkml:definitions>
  <inkml:trace contextRef="#ctx0" brushRef="#br0">239 34 15759,'0'0'3416,"-9"-6"-1825,6 3-1437,0 1-81,1-1 1,0 1-1,0 0 1,-1 0-1,1 1 1,-1-1-1,0 0 1,1 1 0,-1 0-1,0 0 1,0-1-1,0 2 1,0-1-1,0 0 1,0 0-1,0 1 1,0 0-1,0 0 1,0 0-1,0 0 1,0 0 0,0 0-1,0 1 1,0 0-1,0-1 1,0 1-1,0 0 1,0 1-1,-4 1 1,-3 6 110,0 0 0,1 0 0,0 1 0,1 0 0,0 0 0,1 1 0,0 0 0,-10 21 0,6-8 463,1 0 0,2 0 0,-9 38 0,15-55-508,1 1 1,-1-1-1,1 1 1,1 0-1,-1-1 1,2 11-1,-1-17-128,1 1 0,-1-1-1,1 1 1,-1-1-1,1 1 1,-1-1-1,1 0 1,0 1-1,0-1 1,0 0-1,0 0 1,0 0-1,0 0 1,0 0 0,0 0-1,0 0 1,0 0-1,1 0 1,-1 0-1,0 0 1,1-1-1,-1 1 1,0-1-1,1 1 1,-1-1 0,1 1-1,-1-1 1,1 0-1,-1 0 1,1 0-1,-1 1 1,1-2-1,-1 1 1,1 0-1,-1 0 1,3-1 0,5-1 14,0 0 0,0 0 0,0-1 0,-1 0 0,1-1 0,-1 0 0,0 0 0,0-1 0,0 0 0,-1 0 0,0-1 0,9-8 0,0-1 10,-1 0 0,0-2 1,-1 0-1,12-19 0,-20 26-16,-1 1 0,1-1 0,-2 0 0,1 0 0,-1-1 0,-1 1 0,0-1 0,3-20 0,-6 31-19,0-1-1,0 1 1,0 0 0,0 0-1,0-1 1,0 1-1,0 0 1,0-1 0,0 1-1,0 0 1,0 0 0,0-1-1,-1 1 1,1 0-1,0 0 1,0-1 0,0 1-1,0 0 1,-1 0 0,1-1-1,0 1 1,0 0-1,0 0 1,-1 0 0,1 0-1,0-1 1,0 1-1,-1 0 1,1 0 0,0 0-1,-1 0 1,1 0 0,0 0-1,0 0 1,-1 0-1,1 0 1,0 0 0,-1 0-1,1 0 1,0 0 0,0 0-1,-1 0 1,1 0-1,0 0 1,-1 0 0,1 0-1,0 0 1,0 0-1,-1 0 1,1 0 0,0 1-1,0-1 1,-1 0 0,1 0-1,0 0 1,0 1-1,0-1 1,-1 0 0,1 0-1,0 0 1,0 1 0,0-1-1,0 0 1,-1 0-1,1 1 1,0-1 0,0 0-1,0 1 1,0-1-1,-6 8 35,0 1 1,0-1-1,1 1 0,0 0 0,1 1 0,0-1 0,1 1 0,-5 16 0,4-7 92,0 0 0,1 1 1,0 31-1,3-47-154,0-1 0,0 0 0,1 0 0,-1 1 0,1-1 0,0 0 0,0 0 0,0 0 0,0 1 0,1-1 0,-1-1 0,1 1 0,-1 0 0,1 0 0,0 0 0,0-1 0,1 1 0,-1-1 0,0 0 0,1 0 0,0 0 0,-1 0 0,1 0 0,0 0 0,0-1 0,6 3 0,39 7-2988,2-13-3440,-14-9-3100</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4:05.314"/>
    </inkml:context>
    <inkml:brush xml:id="br0">
      <inkml:brushProperty name="width" value="0.025" units="cm"/>
      <inkml:brushProperty name="height" value="0.025" units="cm"/>
    </inkml:brush>
  </inkml:definitions>
  <inkml:trace contextRef="#ctx0" brushRef="#br0">106 0 15022,'0'0'3593,"0"13"-1538,-13 238 3753,13-234-5756,0-13-224,1 0 0,-1 0 1,-1 0-1,1 0 0,-1 0 0,1 0 0,-1 0 0,-2 4 1,1-11-3115,-6-14 1213,7 16 1720,-57-123-13938,40 86 9855</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4:05.685"/>
    </inkml:context>
    <inkml:brush xml:id="br0">
      <inkml:brushProperty name="width" value="0.025" units="cm"/>
      <inkml:brushProperty name="height" value="0.025" units="cm"/>
    </inkml:brush>
  </inkml:definitions>
  <inkml:trace contextRef="#ctx0" brushRef="#br0">2 131 5958,'0'0'2776,"0"-10"-358,-1 7-2139,1-1-1,-1 1 1,1-1 0,0 1 0,0 0 0,1-1-1,-1 1 1,1-1 0,-1 1 0,1 0 0,0-1-1,0 1 1,1 0 0,-1 0 0,1 0 0,-1 0 0,1 0-1,0 0 1,0 0 0,0 1 0,1-1 0,-1 1-1,1 0 1,-1-1 0,1 1 0,0 0 0,0 0-1,0 1 1,0-1 0,4-1 0,7-3 579,1 1 1,0 0-1,0 1 0,1 0 1,-1 2-1,21-2 1,-28 3-734,1 1 1,-1 0 0,1 0-1,-1 1 1,0 0-1,1 0 1,-1 1 0,0 0-1,0 1 1,0 0-1,-1 0 1,1 0-1,9 7 1,-15-9-104,-1 0-1,1 0 1,0 0-1,-1 0 1,1 1-1,-1-1 1,0 1-1,1-1 1,-1 1-1,0-1 1,0 1-1,0 0 1,0-1-1,0 1 1,0 0-1,0 0 1,-1 0-1,1 0 1,-1 0-1,1 0 1,-1 0 0,0 0-1,0 0 1,0-1-1,0 4 1,-1-1 70,0-1 0,-1 0 1,1 0-1,-1 0 1,0 0-1,0 0 1,0-1-1,0 1 1,0-1-1,0 1 0,-1-1 1,1 0-1,-6 4 1,-5 3 173,-1 0 1,-1-1 0,0-1-1,-29 10 1,0-5-721,42-11-480,18-1-3929,34-5-2702,-20-3 1490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4:06.704"/>
    </inkml:context>
    <inkml:brush xml:id="br0">
      <inkml:brushProperty name="width" value="0.025" units="cm"/>
      <inkml:brushProperty name="height" value="0.025" units="cm"/>
    </inkml:brush>
  </inkml:definitions>
  <inkml:trace contextRef="#ctx0" brushRef="#br0">164 33 11403,'5'-7'75,"5"-9"6371,-9 6-378,-15 12-4324,3 6-1620,-1 1 0,1 0 0,1 1 0,0 0 0,0 1 0,1 0 0,0 1 0,-10 18 0,5-10 371,2 1 0,-11 25 0,20-41-426,0 1 0,1 0 0,0 0 0,1 0 0,-1 0 0,1 0 0,0 0 0,1 0 0,-1 0 0,1 0 0,0 1-1,1-1 1,2 12 0,-2-16-70,1 0 0,-1 0 0,1 0 0,0 0 0,0 0 0,0 0 0,0-1 0,0 1 0,0-1 0,0 1 0,1-1 0,-1 0 0,0 0 0,1 0 0,-1 0 0,1 0 0,-1 0 0,1-1 0,-1 1 0,1-1 0,0 0 0,-1 0 0,1 0 0,3 0 0,8 0-418,0-1-1,0 0 1,17-4-1,-16 2-844,-1-2 0,0 0 0,0 0 0,15-9 0,13-11-4640</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4:07.704"/>
    </inkml:context>
    <inkml:brush xml:id="br0">
      <inkml:brushProperty name="width" value="0.025" units="cm"/>
      <inkml:brushProperty name="height" value="0.025" units="cm"/>
    </inkml:brush>
  </inkml:definitions>
  <inkml:trace contextRef="#ctx0" brushRef="#br0">0 1 16528,'0'7'1345,"0"-1"-448,4-1 192,12 2 192,10-1 64,3-3 1,8-2-578,7-1-447,3 0-97,4 0-160,-5 0 0,-2 0-705,-8 4-1729,-11 1-1313,-12-1-1891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1:56.358"/>
    </inkml:context>
    <inkml:brush xml:id="br0">
      <inkml:brushProperty name="width" value="0.025" units="cm"/>
      <inkml:brushProperty name="height" value="0.025" units="cm"/>
    </inkml:brush>
  </inkml:definitions>
  <inkml:trace contextRef="#ctx0" brushRef="#br0">205 2 11979,'0'0'17163,"-6"-2"-16944,1 2-187,-1 0 0,1 1 0,0-1 0,-1 1 0,1 0 0,0 0 0,0 1 0,-1 0 0,1 0 0,1 0 0,-1 0 0,0 1 0,0 0 0,1 0 0,0 0 0,-1 0 0,1 1 0,-5 6 0,-8 5 251,2 1 0,-1 1 0,-19 28 0,33-42-278,0-1-1,1 1 0,-1-1 0,0 1 0,1 0 0,0 0 0,-1 0 0,1 0 0,0 0 1,1 0-1,-1 0 0,0 0 0,1 0 0,0 0 0,0 0 0,0 0 0,0 6 0,1-7-16,0 0 0,0 0 1,0-1-1,0 1 0,1 0 0,-1 0 0,0 0 0,1-1 0,-1 1 0,1-1 0,-1 1 0,1-1 0,0 0 0,0 1 0,0-1 0,0 0 0,-1 0 0,1 0 1,3 0-1,12 4-209,-1-2 1,1 0 0,0 0 0,0-2 0,20 0 0,-12 0-259,-2 0-85,49 5-1154,-66-6 1060,-1 1 0,0 1-1,0-1 1,0 1-1,0 0 1,0 0 0,0 0-1,0 1 1,-1 0 0,8 5-1,-4 2-4797</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4:08.030"/>
    </inkml:context>
    <inkml:brush xml:id="br0">
      <inkml:brushProperty name="width" value="0.025" units="cm"/>
      <inkml:brushProperty name="height" value="0.025" units="cm"/>
    </inkml:brush>
  </inkml:definitions>
  <inkml:trace contextRef="#ctx0" brushRef="#br0">1 18 10442,'0'0'10634,"51"43"-9289,-14-43 257,10 0-641,5-8-769,8-2-160,-4-2-1762,-3-2-3843,-8-2-7559</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4:08.560"/>
    </inkml:context>
    <inkml:brush xml:id="br0">
      <inkml:brushProperty name="width" value="0.025" units="cm"/>
      <inkml:brushProperty name="height" value="0.025" units="cm"/>
    </inkml:brush>
  </inkml:definitions>
  <inkml:trace contextRef="#ctx0" brushRef="#br0">1 397 14157,'0'0'11136,"11"-7"-10340,50-40-161,88-86 1,52-76-1539,-201 209 884,0 0 0,0 0 0,0 0 0,0 1 0,1-1 0,-1 0 0,0 0 0,0 0 0,0 0 0,0 1 0,0-1 0,0 0 0,0 0 0,0 0 0,1 0 0,-1 1 0,0-1 0,0 0 0,0 0 0,0 0 0,1 0 0,-1 0 0,0 0 0,0 0 0,0 0 0,0 0 0,1 0 0,-1 1 0,0-1 0,0 0 0,0 0 0,1 0 0,-1 0 0,0 0 0,0 0 0,0 0 0,1 0 0,-1-1 0,0 1 0,0 0 0,0 0 0,0 0 0,1 0 0,-1 0 0,0 0 0,0 0 0,0 0 0,0 0 0,1-1 0,-1 1 0,0 0 0,0 0 0,0 0 0,0 0 0,0 0 0,0-1 0,1 1-1,-1 0 1,0 0 0,-6 29-241,-17 43 527,23-70-275,-15 42 185,1-9 263,2 1-1,1 1 0,2 0 0,1 1 1,-4 62-1,12-98-503,0 1 0,0-1 0,0 0 0,0 1 0,0-1-1,1 0 1,-1 1 0,1-1 0,-1 0 0,1 0 0,0 1 0,0-1 0,0 0 0,0 0 0,1 0 0,0 2 0,0-3-241,-1 0-1,1 0 1,-1 0 0,1 0 0,0 0 0,-1 0 0,1 0 0,0-1 0,-1 1 0,1-1 0,0 1 0,0-1 0,3 0 0,16 1-6320</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4:09.464"/>
    </inkml:context>
    <inkml:brush xml:id="br0">
      <inkml:brushProperty name="width" value="0.025" units="cm"/>
      <inkml:brushProperty name="height" value="0.025" units="cm"/>
    </inkml:brush>
  </inkml:definitions>
  <inkml:trace contextRef="#ctx0" brushRef="#br0">476 0 6118,'0'0'20948,"-6"14"-20286,0 0-586,-1-1 1,1 0 0,-2 0 0,0-1-1,0 0 1,-1-1 0,-15 15-1,-51 39 220,-2-4-1,-147 89 1,223-149-323,-1-1 1,1 1 0,0 0-1,0-1 1,-1 1 0,1 0 0,0 0-1,0 0 1,0 0 0,0 0-1,0 0 1,0 0 0,1 1-1,-1-1 1,-1 2 0,2-3 15,1 1-1,-1-1 1,0 1 0,0-1 0,0 0-1,1 1 1,-1-1 0,0 0-1,0 1 1,1-1 0,-1 0 0,0 1-1,1-1 1,-1 0 0,0 1 0,1-1-1,-1 0 1,1 0 0,-1 1-1,0-1 1,1 0 0,-1 0 0,1 0-1,-1 0 1,1 0 0,-1 0 0,0 0-1,1 0 1,-1 0 0,1 0-1,56 1-299,-40-2 389,197-13 181,-137 7-1742,123 2 0,-188 6 307,-1 1-1,0 0 0,0 1 0,0 1 1,16 6-1,-15-5-2087,5 2-5779</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3:19.568"/>
    </inkml:context>
    <inkml:brush xml:id="br0">
      <inkml:brushProperty name="width" value="0.025" units="cm"/>
      <inkml:brushProperty name="height" value="0.025" units="cm"/>
    </inkml:brush>
  </inkml:definitions>
  <inkml:trace contextRef="#ctx0" brushRef="#br0">342 41 11883,'-2'-4'562,"-1"1"-1,0 0 0,0 0 1,0 0-1,0 0 1,-1 1-1,1-1 0,-1 1 1,1 0-1,-1 0 1,0 0-1,0 1 0,-6-3 1,4 3-233,0 0 1,1 0-1,-1 1 1,0-1 0,0 1-1,0 1 1,0-1-1,-10 3 1,3 1-243,0 0 0,1 0-1,0 2 1,0-1 0,0 1 0,1 1 0,-20 15-1,17-10 151,0 0-1,2 0 0,-17 21 0,24-26-81,0-1 1,0 1-1,1 0 0,0 0 1,0 1-1,1-1 1,0 1-1,1 0 0,-4 13 1,6-19-139,0-1 0,0 1 0,0-1 0,0 1 0,0-1 0,1 1 0,-1-1 0,0 0 0,1 1 0,-1-1 0,1 1 0,-1-1 0,1 0 0,0 1 0,-1-1 0,1 0 0,0 1 0,0-1 0,0 0 0,0 0 0,0 0 0,0 0 0,0 0 0,1 0 0,-1 0 0,0-1 0,0 1 0,1 0 0,-1-1 0,1 1 0,-1-1 0,0 1 0,1-1 0,-1 1 1,1-1-1,-1 0 0,1 0 0,-1 0 0,1 0 0,-1 0 0,3-1 0,7 1 15,0 0 0,0-1 0,0-1 0,16-4 0,-9 1-35,0-2 0,-1 0 0,0-1 0,0 0 0,-1-2-1,28-20 1,-36 24-27,0 0-1,0-1 1,0 0-1,-1-1 1,1 0 0,-2 0-1,0-1 1,0 1-1,0-1 1,-1 0-1,0-1 1,-1 0-1,6-16 1,-10 26 30,0 0 0,0 0 1,0-1-1,0 1 0,0 0 0,0 0 1,0-1-1,1 1 0,-1 0 0,0 0 0,0-1 1,0 1-1,0 0 0,0 0 0,0-1 1,0 1-1,0 0 0,0 0 0,0-1 1,0 1-1,-1 0 0,1 0 0,0-1 0,0 1 1,0 0-1,0 0 0,0-1 0,0 1 1,-1 0-1,1 0 0,0 0 0,0-1 1,0 1-1,0 0 0,-1 0 0,1 0 1,0 0-1,0-1 0,-1 1 0,1 0 0,-11 5-17,-11 16 46,11-6 85,0 0 1,2 1-1,-14 28 0,20-37-46,0 1 0,0 0 1,1 0-1,0 1 0,0-1 0,1 0 0,0 1 0,1-1 0,0 0 1,1 14-1,0-20-71,0 1-1,0 0 1,0 0 0,0-1 0,1 1 0,-1-1 0,1 1 0,0-1 0,0 0-1,0 1 1,0-1 0,0 0 0,0 0 0,0 0 0,1-1 0,-1 1 0,1-1-1,-1 1 1,1-1 0,-1 0 0,1 0 0,0 0 0,0 0 0,3 1-1,36 5-2620,-6-6-5078,-16-3-3845</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3:20.827"/>
    </inkml:context>
    <inkml:brush xml:id="br0">
      <inkml:brushProperty name="width" value="0.025" units="cm"/>
      <inkml:brushProperty name="height" value="0.025" units="cm"/>
    </inkml:brush>
  </inkml:definitions>
  <inkml:trace contextRef="#ctx0" brushRef="#br0">108 0 13164,'0'1'3038,"0"8"-1938,-8 65 2902,-22 41-2140,14-58-1304,2-27-1828,3-24-3180,-5-16-3577,4-7-1950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3:21.158"/>
    </inkml:context>
    <inkml:brush xml:id="br0">
      <inkml:brushProperty name="width" value="0.025" units="cm"/>
      <inkml:brushProperty name="height" value="0.025" units="cm"/>
    </inkml:brush>
  </inkml:definitions>
  <inkml:trace contextRef="#ctx0" brushRef="#br0">1 18 10634,'0'0'6951,"10"-3"-4570,30-3-911,0 1 1,1 1 0,76 4-1,-114 1-1464,0-1 0,-1 0 0,1 1-1,0-1 1,-1 1 0,1 0-1,0 0 1,-1 0 0,1 0-1,-1 1 1,1-1 0,-1 1-1,0-1 1,4 4 0,-6-4-4,1-1-1,-1 1 1,1-1 0,-1 1 0,0-1 0,1 1 0,-1-1 0,0 1 0,0 0-1,0-1 1,1 1 0,-1 0 0,0-1 0,0 1 0,0-1 0,0 1 0,0 0-1,0-1 1,0 1 0,0 0 0,0-1 0,0 1 0,-1 1 0,0-1 4,0 1-1,1-1 1,-1 0 0,0 0 0,-1 1 0,1-1 0,0 0 0,0 0 0,0 0 0,-1 0 0,1 0 0,-1 0 0,1-1-1,-2 2 1,-18 7 27,0-1-1,0-1 0,-30 6 0,-26 8 5,77-21-83,1 0 0,-1 0 0,0 0 0,0 0 0,0 0 0,0 0 0,0 0 0,0 0 0,0 0 0,0 0 0,1 0 0,-1 0 0,0 0 0,0 1 0,0-1 0,0 0 0,0 0 0,0 0 0,0 0 0,0 0 0,0 0 0,0 0 0,0 0 0,1 0 0,-1 0 0,0 1 0,0-1 0,0 0 0,0 0 0,0 0 0,0 0-1,0 0 1,0 0 0,0 0 0,0 0 0,0 1 0,0-1 0,0 0 0,0 0 0,0 0 0,0 0 0,0 0 0,0 0 0,0 0 0,0 0 0,0 1 0,0-1 0,-1 0 0,1 0 0,22 3-1862,27-1-2136,15-8-4418,-33-1 2435</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3:21.547"/>
    </inkml:context>
    <inkml:brush xml:id="br0">
      <inkml:brushProperty name="width" value="0.025" units="cm"/>
      <inkml:brushProperty name="height" value="0.025" units="cm"/>
    </inkml:brush>
  </inkml:definitions>
  <inkml:trace contextRef="#ctx0" brushRef="#br0">47 0 9641,'0'0'12754,"-6"9"-11569,5-8-1156,-29 54 1811,28-51-1712,1 0 0,-1 0 0,1 0-1,0 0 1,0 0 0,0 0-1,1 0 1,-1 0 0,1 0-1,0 0 1,0 0 0,1 0 0,-1 1-1,1-1 1,2 7 0,-2-9-118,1 0 0,0-1 0,-1 1 1,1 0-1,0-1 0,0 1 0,0-1 0,0 0 1,0 0-1,0 0 0,0 0 0,0 0 0,0 0 1,0 0-1,1-1 0,-1 1 0,0-1 0,1 0 1,-1 1-1,0-1 0,1 0 0,-1-1 0,4 1 1,1-1 3,-1 1 1,1-1 0,-1 0 0,1 0-1,-1-1 1,0 0 0,9-4 0,-6 0-62,1 0 0,-2-1 1,1 0-1,-1-1 1,14-15-1,22-21-180,-47 82 237,2-31-16,-1 0 102,0-1-1,1 0 1,0 1-1,1-1 1,-1 0-1,1 1 1,1 7-1,0-13-76,-1 1 0,1-1 0,-1 1 0,1-1 0,0 1 0,0-1 0,0 0 0,0 1 0,0-1 0,0 0 0,0 0 0,0 0 0,1 0 0,-1 0 0,0 0 0,0 0 0,1-1 0,-1 1 0,1 0 0,-1-1 0,1 1 0,-1-1 0,1 1 0,-1-1 0,1 0 0,-1 1 0,1-1 0,0 0 0,-1 0 0,1 0 0,-1-1 0,1 1 0,2-1 0,2 0 11,-1 0 0,1 0-1,-1-1 1,0 0 0,0 0-1,1 0 1,-1-1 0,-1 1-1,1-1 1,0-1 0,-1 1-1,1-1 1,5-5 0,-3 2-443,-1 0 1,0 0 0,0 0 0,-1 0-1,0-1 1,0 0 0,6-14-1,-11 20-716</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3:21.982"/>
    </inkml:context>
    <inkml:brush xml:id="br0">
      <inkml:brushProperty name="width" value="0.025" units="cm"/>
      <inkml:brushProperty name="height" value="0.025" units="cm"/>
    </inkml:brush>
  </inkml:definitions>
  <inkml:trace contextRef="#ctx0" brushRef="#br0">0 9 12876,'0'0'13357,"67"21"-12300,-18-22-481,6-7-319,4 0-161,-1 2-64,-2 1-32,-9 3-705,-8 2-1121,-13 0-576,-14 7-1025,-12-1-1634,-12 3-5605</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3:22.342"/>
    </inkml:context>
    <inkml:brush xml:id="br0">
      <inkml:brushProperty name="width" value="0.025" units="cm"/>
      <inkml:brushProperty name="height" value="0.025" units="cm"/>
    </inkml:brush>
  </inkml:definitions>
  <inkml:trace contextRef="#ctx0" brushRef="#br0">1 24 14990,'0'0'6566,"66"8"-4964,-30-8-385,10-5-704,1-1-449,4 2-64,1 0-929,-1 0-1858,-3 0-1921,-4 0-3748</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3:22.700"/>
    </inkml:context>
    <inkml:brush xml:id="br0">
      <inkml:brushProperty name="width" value="0.025" units="cm"/>
      <inkml:brushProperty name="height" value="0.025" units="cm"/>
    </inkml:brush>
  </inkml:definitions>
  <inkml:trace contextRef="#ctx0" brushRef="#br0">136 1 18738,'0'0'1591,"-9"4"58,-2 1-1021,0 1 0,0 0 1,0 1-1,1 0 0,-17 16 0,23-19-467,0-1 0,0 1 1,1-1-1,-1 1 0,1 1 0,0-1 1,0 0-1,1 1 0,-1-1 0,1 1 0,0 0 1,0 0-1,0-1 0,1 2 0,0-1 1,0 0-1,0 0 0,1 0 0,0 8 0,0-10-158,1-1 1,0 0-1,0 0 0,0 0 0,0 0 0,0 0 0,1 0 0,-1 0 0,1-1 0,-1 1 0,1 0 0,0-1 0,-1 1 0,1-1 1,0 0-1,0 1 0,0-1 0,0 0 0,0 0 0,0 0 0,1-1 0,3 2 0,54 11-735,-54-13 587,70 7-1373,-58-7 1443,0 1 0,1 0 0,-2 1 0,1 2 0,0-1 0,-1 2 0,1 0-1,17 9 1,-33-13 87,-1 0 1,1-1-1,-1 1 0,1 0 0,-1 0 1,0 0-1,1 0 0,-1 0 1,0 0-1,0 1 0,0-1 0,0 0 1,0 0-1,0 1 0,0-1 0,0 1 1,0-1-1,-1 1 0,1-1 0,-1 1 1,1 0-1,-1-1 0,0 1 0,1-1 1,-1 1-1,0 2 0,-1-1 64,0-1-1,0 1 1,0 0 0,0 0-1,0-1 1,-1 1-1,1 0 1,-1-1 0,1 0-1,-1 1 1,0-1-1,0 0 1,-4 3 0,-7 6 412,-1-1 0,0 0 0,-28 14 0,22-13 189,-45 15 0,58-23-677,0-1 0,0 0-1,0-1 1,0 0 0,-1 0-1,1 0 1,0-1 0,0 0-1,-1-1 1,-12-2 0,18 2-205,0 0 0,0 0 1,0 0-1,0 0 0,0-1 0,1 1 1,-1-1-1,0 1 0,1-1 1,-1 0-1,1 0 0,0 0 0,-1 1 1,1-1-1,0-1 0,0 1 1,0 0-1,0 0 0,1 0 0,-2-4 1,-8-49-8594,10 53 8212,-5-41-10117</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1:57.110"/>
    </inkml:context>
    <inkml:brush xml:id="br0">
      <inkml:brushProperty name="width" value="0.025" units="cm"/>
      <inkml:brushProperty name="height" value="0.025" units="cm"/>
    </inkml:brush>
  </inkml:definitions>
  <inkml:trace contextRef="#ctx0" brushRef="#br0">105 72 10218,'0'0'3454,"8"-9"-342,2-2-2079,16-16 737,-1 3 2559,-49 43 79,-39 37-4289,57-49-156,1-3 6,0 1 0,1 0 0,0 0 0,0 0 0,0 1 0,0-1 0,1 1 1,0 0-1,0 0 0,0 0 0,1 0 0,0 1 0,-1 7 0,3-14 3,0 1 1,0 0-1,1 0 0,-1 0 1,1 0-1,-1-1 0,1 1 1,-1 0-1,1-1 0,-1 1 0,1 0 1,-1-1-1,1 1 0,0-1 1,0 1-1,-1-1 0,1 1 1,0-1-1,0 1 0,-1-1 1,1 0-1,0 1 0,0-1 0,0 0 1,0 0-1,1 1 0,29 4 69,-23-4-76,-2 0 40,10 1-10,0 0 1,-1 1-1,1 1 0,-1 0 0,0 1 0,0 0 1,-1 2-1,0-1 0,16 11 0,-29-16 11,0 0 0,1 0 0,-1 0-1,0 0 1,0 0 0,1 0 0,-1 0-1,0 1 1,0-1 0,0 0 0,-1 1-1,1-1 1,0 1 0,0-1 0,-1 1-1,1-1 1,-1 1 0,1-1 0,-1 1-1,0 0 1,0-1 0,0 1 0,0 0-1,0 2 1,-1-2 79,0 1 0,0-1 1,0 0-1,0 0 0,-1 0 0,1 0 0,0 0 0,-1 0 0,0 0 0,1 0 1,-1-1-1,0 1 0,0-1 0,-4 3 0,-3 1 302,0 0 1,-1 0-1,1-1 0,-1-1 1,0 1-1,-17 2 0,-54 1 855,76-7-1235,0 0 1,-1 0-1,1-1 0,0 1 0,-1-1 0,1 0 0,0-1 0,0 1 0,0-1 1,0 0-1,0 0 0,-7-5 0,11 7-96,0-1 0,0 0 0,0 0 1,1 1-1,-1-1 0,0 0 0,0 0 0,0 0 1,1 0-1,-1 0 0,0 0 0,1 0 0,-1 0 1,1 0-1,-1 0 0,1 0 0,-1-1 0,1 1 1,0 0-1,0 0 0,0 0 0,0 0 0,-1-1 1,2 1-1,-1 0 0,0 0 0,0 0 0,0-1 1,0 1-1,1 0 0,-1 0 0,1 0 0,-1 0 1,1 0-1,-1 0 0,1 0 0,-1 0 0,1 0 1,0 0-1,0 0 0,-1 0 0,1 0 0,2-1 1,4-4-1217,0 0 0,1 1 0,0 0 1,14-6-1,-12 5-206,31-17-5274,6-3-3139</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3:23.044"/>
    </inkml:context>
    <inkml:brush xml:id="br0">
      <inkml:brushProperty name="width" value="0.025" units="cm"/>
      <inkml:brushProperty name="height" value="0.025" units="cm"/>
    </inkml:brush>
  </inkml:definitions>
  <inkml:trace contextRef="#ctx0" brushRef="#br0">0 47 18642,'0'0'4772,"78"-17"-2722,-35 12-160,2 0-257,5 3-832,1 0-641,-2 1-96,1 1-96,-3-1-1313,-5-3-1922,-4-5-2819</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3:23.714"/>
    </inkml:context>
    <inkml:brush xml:id="br0">
      <inkml:brushProperty name="width" value="0.025" units="cm"/>
      <inkml:brushProperty name="height" value="0.025" units="cm"/>
    </inkml:brush>
  </inkml:definitions>
  <inkml:trace contextRef="#ctx0" brushRef="#br0">43 0 10602,'0'0'10239,"-1"12"-9241,-11 64 469,0-6-121,4 0-1,-1 101 1,9-168-1319,0 0-1,0 0 1,0 0-1,0 0 1,0 0-1,1 0 1,-1 0-1,1 0 0,0-1 1,0 1-1,0 0 1,0 0-1,0-1 1,1 1-1,-1-1 1,1 1-1,0-1 1,-1 0-1,1 1 1,0-1-1,0 0 1,1 0-1,-1-1 1,0 1-1,1 0 0,-1-1 1,1 1-1,-1-1 1,1 0-1,0 0 1,0 0-1,-1 0 1,1 0-1,0-1 1,0 1-1,0-1 1,0 0-1,0 0 1,0 0-1,-1 0 1,5-1-1,3 0-15,-1-1 0,0-1 0,1 0 0,-1 0 0,0 0 0,-1-1 0,1-1 0,0 0 0,-1 0 0,0 0 0,10-10 0,87-104-582,-105 166 240,-6-18 347,0-5 141,2 1-1,-2 44 1,6-69-156,0 1 0,0-1 0,0 1 0,0 0 1,0-1-1,0 1 0,0-1 0,0 1 0,0-1 0,1 1 1,-1-1-1,0 1 0,0-1 0,1 1 0,-1-1 0,0 1 1,0-1-1,1 1 0,-1-1 0,1 0 0,-1 1 1,0-1-1,1 1 0,-1-1 0,1 0 0,-1 0 0,1 1 1,-1-1-1,1 0 0,-1 0 0,2 1 0,20-3-1125,21-17-3528,-16-3-238,-1-5-2306</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3:24.057"/>
    </inkml:context>
    <inkml:brush xml:id="br0">
      <inkml:brushProperty name="width" value="0.025" units="cm"/>
      <inkml:brushProperty name="height" value="0.025" units="cm"/>
    </inkml:brush>
  </inkml:definitions>
  <inkml:trace contextRef="#ctx0" brushRef="#br0">113 0 15855,'0'0'1511,"-10"9"560,0-2-1508,-47 40 1849,54-44-2127,0 0 1,-1 0-1,1 1 1,1-1-1,-1 1 1,0 0-1,1 0 1,0 0-1,0 0 1,0 0-1,1 0 1,-1 1 0,1-1-1,0 1 1,-1 4-1,3-9-265,-1 1 0,0 0 1,0-1-1,1 1 0,-1-1 0,0 1 0,1-1 0,-1 1 0,1-1 0,-1 1 0,1-1 0,-1 0 1,1 1-1,-1-1 0,1 0 0,-1 1 0,1-1 0,-1 0 0,1 0 0,-1 1 0,1-1 0,0 0 1,-1 0-1,1 0 0,0 0 0,-1 0 0,1 0 0,-1 0 0,1 0 0,0 0 0,0 0 0,26-2 13,-25 2 7,11-3-150,-1 0 1,0 0 0,-1-2 0,1 1 0,-1-1 0,1-1 0,-1 0 0,-1-1 0,1 0 0,-1 0-1,-1-1 1,1 0 0,-1-1 0,-1 0 0,12-16 0,-16 19 88,-18 36-88,7-17 155,1 0 1,1 0-1,0 1 1,0 0-1,1 0 1,1 1-1,1-1 1,-1 17-1,3-30-87,0 1 0,0 0 1,0-1-1,1 1 0,-1 0 0,1-1 0,0 1 0,-1-1 0,1 1 1,0-1-1,0 1 0,0-1 0,0 0 0,0 0 0,0 1 0,0-1 1,0 0-1,0 0 0,1 0 0,-1 0 0,0 0 0,1 0 0,-1 0 1,1-1-1,-1 1 0,1 0 0,-1-1 0,1 1 0,0-1 0,-1 0 1,1 0-1,0 1 0,2-1 0,1 0-577,-1 0 0,1 0 0,-1 0 0,1 0 0,-1-1 0,1 1 0,-1-1 1,1-1-1,-1 1 0,0 0 0,0-1 0,5-2 0,11-12-4635</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3:24.416"/>
    </inkml:context>
    <inkml:brush xml:id="br0">
      <inkml:brushProperty name="width" value="0.025" units="cm"/>
      <inkml:brushProperty name="height" value="0.025" units="cm"/>
    </inkml:brush>
  </inkml:definitions>
  <inkml:trace contextRef="#ctx0" brushRef="#br0">187 0 10025,'0'0'3422,"-8"3"-187,-9 1-1848,-54 17 3985,65-19-5087,0 0-1,0 1 1,0 0-1,1-1 1,-1 2-1,1-1 1,0 1-1,0 0 1,-7 6-1,12-10-283,0 1 0,0-1 1,-1 0-1,1 1 0,0-1 0,0 0 0,0 1 0,-1-1 0,1 0 0,0 1 0,0-1 1,0 0-1,0 1 0,0-1 0,0 0 0,0 1 0,0-1 0,0 1 0,0-1 0,0 0 0,0 1 1,0-1-1,0 0 0,0 1 0,0-1 0,0 1 0,0-1 0,0 0 0,1 1 0,-1-1 1,0 0-1,0 1 0,0-1 0,1 0 0,-1 1 0,18 7 37,33 1 16,-36-7-47,-1 1-149,0 0-1,-1 1 1,0 1 0,0 0-1,14 8 1,-24-12 100,0 1 0,0 0 1,-1 0-1,1 0 0,0 0 1,-1 1-1,1-1 0,-1 1 1,0-1-1,0 1 0,0 0 0,2 3 1,-4-4 34,1 0 1,-1 0 0,1 0-1,-1 0 1,0 0 0,1 0-1,-1 0 1,0 0 0,-1 0-1,1-1 1,0 1 0,0 0-1,-1 0 1,1 0 0,-1 0-1,0 0 1,1-1 0,-1 1-1,0 0 1,0 0 0,0-1 0,0 1-1,-2 1 1,-3 4 203,0-1 1,0-1-1,-1 1 0,0-1 1,0-1-1,0 1 0,0-1 1,-1 0-1,1-1 0,-1 1 1,-16 3-1,12-4 21,-1 0 0,0 0-1,0-1 1,0-1 0,0 0 0,0-1 0,-14-1-1,26 0-284,1 1 0,-1 0 0,0 0-1,0 0 1,1-1 0,-1 1 0,0 0-1,1 0 1,-1-1 0,1 1 0,-1-1-1,0 1 1,1-1 0,-1 1-1,1-1 1,-1 1 0,1-1 0,-1 1-1,1-1 1,-1 0 0,1 1 0,0-1-1,-1 1 1,1-1 0,0 0 0,0 0-1,0 1 1,-1-1 0,1 0-1,0 1 1,0-1 0,0 0 0,0-1-1,8-25-6747,4 8-931</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3:25.449"/>
    </inkml:context>
    <inkml:brush xml:id="br0">
      <inkml:brushProperty name="width" value="0.025" units="cm"/>
      <inkml:brushProperty name="height" value="0.025" units="cm"/>
    </inkml:brush>
  </inkml:definitions>
  <inkml:trace contextRef="#ctx0" brushRef="#br0">204 57 12556,'0'0'4933,"0"-9"-3092,0 5-1727,1 2-62,-1 1 0,0 0 0,1-1 0,-1 1 0,0-1 0,0 1 0,0-1 0,0 1 0,0 0 0,0-1 0,-1 1 0,1-1 0,0 1 0,-1 0 0,1-1 0,-1 1 0,1 0 0,-1-1 0,0 1 0,0 0 0,1 0 0,-1 0 0,0 0 0,0-1 0,0 1 0,0 1 0,0-1 0,0 0 0,-1 0 0,1 0 0,0 0 0,0 1 0,-1-1 0,1 1 0,0-1 0,-1 1 0,1-1 0,-1 1 0,1 0 0,0 0 0,-1 0 0,1 0 0,-1 0 0,1 0 0,0 0 0,-1 0 0,1 0 0,-1 0 0,1 1 0,-3 0 0,-5 2 92,0 0-1,0 0 1,1 1 0,-1 0 0,1 0 0,0 1 0,0 0 0,1 0 0,0 1 0,0 0 0,0 0 0,0 1 0,1 0 0,0 0 0,1 1-1,-1-1 1,1 1 0,1 0 0,0 0 0,0 1 0,0 0 0,1-1 0,1 1 0,-1 0 0,-1 17 0,4-25-141,0 0 1,0-1-1,0 1 1,0 0-1,0-1 1,0 1-1,0-1 1,1 1-1,-1 0 1,0-1-1,0 1 1,1-1-1,-1 1 1,0-1-1,1 1 1,-1-1-1,1 1 1,-1-1-1,1 1 1,-1-1-1,1 1 1,-1-1-1,1 0 1,-1 1-1,1-1 1,-1 0-1,1 1 1,-1-1-1,1 0 1,1 1-1,25-2 88,-19 0-75,-1-1 1,1 0 0,-1-1-1,0 1 1,8-5 0,4-6-132,-1 0 0,25-24 0,-36 31 79,-1 0 0,0 0 0,0-1 0,-1 0 0,0 0 0,0 0 0,-1-1 0,0 0 0,5-13 0,-33 69 239,19-40-130,1-1 0,0 1 1,0-1-1,0 1 0,1 0 0,-3 12 0,6-19-14,-1 1-1,0 0 0,1 0 1,0 0-1,-1 0 0,1 1 1,0-1-1,0 0 0,0 0 1,0 0-1,0 0 0,0 0 1,1 0-1,-1 0 0,1 0 1,0 0-1,-1 0 0,1 0 1,0 0-1,0 0 0,0-1 1,0 1-1,0 0 0,1-1 1,-1 1-1,1-1 0,-1 1 1,1-1-1,-1 1 0,3 0 1,1 0-30,1-1 1,-1 1 0,0-1 0,1-1-1,-1 1 1,1-1 0,0 0 0,-1 0-1,1-1 1,8-1 0,0-1-54,-1-1 0,0 0-1,0-1 1,0-1 0,0 0 0,-1 0 0,0-1 0,12-10 0,-11 8-146,0 1-1,0 0 1,0 1-1,1 0 1,0 1 0,19-5-1,-33 11 167,1 0 0,0 0 0,-1 0 0,1 0 0,-1 0 0,1 0 0,-1 0 0,1 1 0,-1-1 0,1 0 0,-1 0-1,1 0 1,-1 1 0,1-1 0,-1 0 0,1 0 0,-1 1 0,0-1 0,1 0 0,-1 1 0,1-1 0,-1 1 0,0-1-1,1 0 1,-1 1 0,0-1 0,0 1 0,1-1 0,-1 1 0,0-1 0,0 1 0,0-1 0,0 1 0,1-1 0,-1 1-1,0-1 1,0 1 0,0-1 0,0 2 0,1 31 165,1-2 140,0-30-284,-1 1 0,1-1 0,-1 1 0,1-1-1,-1 1 1,1-1 0,0 0 0,0 0 0,0 0-1,0 0 1,0 0 0,0-1 0,0 1 0,0 0 0,0-1-1,0 1 1,0-1 0,0 0 0,1 0 0,-1 0-1,0 0 1,0 0 0,0 0 0,0-1 0,0 1-1,3-2 1,5 1-8,-1-1-1,1-1 1,-1 0-1,14-6 1,11-10-145,-25 13 88,1 0 0,-1 1 1,1 0-1,0 1 0,0 0 0,0 0 0,1 1 1,-1 0-1,12 0 0,-21 3 51,0 0 1,-1 1-1,1-1 1,0 0-1,-1 1 1,1 0-1,0-1 0,-1 1 1,1-1-1,0 1 1,-1 0-1,1-1 1,-1 1-1,1 0 0,-1-1 1,0 1-1,1 0 1,-1 0-1,0-1 1,1 1-1,-1 0 0,0 0 1,0 0-1,0 0 1,0-1-1,0 1 1,0 0-1,0 0 0,0 0 1,0 0-1,0 0 1,-1 1-1,-3 42-124,2-24-3779</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4:15.346"/>
    </inkml:context>
    <inkml:brush xml:id="br0">
      <inkml:brushProperty name="width" value="0.025" units="cm"/>
      <inkml:brushProperty name="height" value="0.025" units="cm"/>
    </inkml:brush>
  </inkml:definitions>
  <inkml:trace contextRef="#ctx0" brushRef="#br0">60 31 12716,'0'0'3427,"-54"-20"-1024,48 15-866,6 0-288,2 5-480,15-1-353,6 1-63,10 0-33,2 0-192,4 0-96,2 0-448,-8 4-1762,-6 3-1474,-12-1-3779</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4:15.706"/>
    </inkml:context>
    <inkml:brush xml:id="br0">
      <inkml:brushProperty name="width" value="0.025" units="cm"/>
      <inkml:brushProperty name="height" value="0.025" units="cm"/>
    </inkml:brush>
  </inkml:definitions>
  <inkml:trace contextRef="#ctx0" brushRef="#br0">1 99 15375,'0'0'3843,"57"-11"-3587,-22 0-31,4-2-193,1-1-609,2-2-1793,-5 1-2627,-5-3-4131</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4:16.048"/>
    </inkml:context>
    <inkml:brush xml:id="br0">
      <inkml:brushProperty name="width" value="0.025" units="cm"/>
      <inkml:brushProperty name="height" value="0.025" units="cm"/>
    </inkml:brush>
  </inkml:definitions>
  <inkml:trace contextRef="#ctx0" brushRef="#br0">115 5 13677,'0'0'5376,"9"-1"-4789,-6 0-528,0 0-1,-1 1 1,1-1 0,0 1 0,0 0-1,0 0 1,0 0 0,0 0-1,-1 1 1,1-1 0,0 1 0,0 0-1,0-1 1,-1 1 0,1 0-1,0 1 1,-1-1 0,1 0 0,-1 1-1,0 0 1,1-1 0,-1 1 0,0 0-1,0 0 1,0 0 0,0 1-1,0-1 1,-1 0 0,1 1 0,-1-1-1,1 1 1,-1-1 0,0 1-1,0 0 1,0-1 0,0 1 0,-1 0-1,1 0 1,-1 0 0,0 0 0,0-1-1,0 7 1,0 0 32,0 1 1,0-1-1,-1 1 0,0-1 0,-1 1 1,0-1-1,-1 0 0,0 0 1,0 0-1,-1 0 0,0-1 1,-8 14-1,-6 3 316,0-1-1,-36 36 1,-18 21-1597,64-67-2557,6-6-1859</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4:19.374"/>
    </inkml:context>
    <inkml:brush xml:id="br0">
      <inkml:brushProperty name="width" value="0.025" units="cm"/>
      <inkml:brushProperty name="height" value="0.025" units="cm"/>
    </inkml:brush>
  </inkml:definitions>
  <inkml:trace contextRef="#ctx0" brushRef="#br0">14 96 13196,'0'0'4020,"0"-10"-1692,0-12-1176,1 6 2682,-2 39-1934,-6 40-1291,5-48-505,0 1 0,0 0 0,2-1 0,0 1 0,3 27 1,-3-42-96,1 1 0,-1-1 1,1 1-1,-1-1 1,1 1-1,-1-1 1,1 1-1,0-1 0,-1 1 1,1-1-1,0 0 1,0 1-1,0-1 1,0 0-1,1 0 0,-1 0 1,0 0-1,0 0 1,1 0-1,-1 0 1,0 0-1,1-1 1,-1 1-1,3 0 0,-1 0 6,0 0 0,1-1 0,-1 0 0,0 0 0,0 0 0,1 0 0,-1-1 0,0 1 0,1-1 0,-1 0-1,4-1 1,4-2 19,-1-1-1,0 0 0,0 0 0,0-1 0,16-13 0,-15 10-44,-1 0 0,-1-1 0,0 0-1,0-1 1,-1 0 0,0 0 0,-1 0-1,0-1 1,-1 0 0,0-1-1,-1 0 1,0 1 0,-1-2 0,-1 1-1,0 0 1,-1-1 0,2-26 0,-19 66 486,10-12-353,2-1 0,-1 0 1,2 1-1,0 0 0,0-1 1,2 1-1,-1 0 0,3 20 1,-1-29-106,-1-1 0,1 0 0,0 0 0,0 0 0,0 0 1,0 0-1,1 0 0,0 0 0,0 0 0,0 0 0,0-1 0,0 1 1,1-1-1,-1 0 0,1 1 0,0-1 0,0 0 0,0-1 0,1 1 1,-1-1-1,1 1 0,-1-1 0,1 0 0,0 0 0,0-1 0,0 1 1,0-1-1,0 0 0,0 0 0,0 0 0,5 0 0,0 0-266,0 0-1,-1-1 0,1 0 1,0-1-1,0 0 0,-1 0 1,14-4-1,-19 4-183,0 0 0,0-1 0,0 1 0,0-1 0,0 1 0,0-1 0,-1 0 0,1 0 0,-1 0 0,1-1-1,-1 1 1,0-1 0,0 1 0,0-1 0,0 0 0,0 1 0,-1-1 0,1 0 0,-1 0 0,1 0 0,-1 0 0,0-1 0,0-2 0,2-22-6069</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4:19.715"/>
    </inkml:context>
    <inkml:brush xml:id="br0">
      <inkml:brushProperty name="width" value="0.025" units="cm"/>
      <inkml:brushProperty name="height" value="0.025" units="cm"/>
    </inkml:brush>
  </inkml:definitions>
  <inkml:trace contextRef="#ctx0" brushRef="#br0">16 1 14446,'0'0'5744,"0"9"-3513,-8 88 1222,4-61-2242,1 1-1,3 58 0,-1-93-1199,1 0 0,0 1 0,1-1 0,-1 0 0,0 0-1,1 0 1,-1 0 0,1 0 0,-1 0 0,1 0 0,0 0 0,0 0 0,0 0-1,0 0 1,0-1 0,1 1 0,-1 0 0,0-1 0,1 1 0,-1-1 0,1 1-1,0-1 1,0 0 0,-1 1 0,1-1 0,0 0 0,0 0 0,0-1 0,0 1-1,0 0 1,0-1 0,0 1 0,0-1 0,0 1 0,0-1 0,0 0-1,1 0 1,-1 0 0,0 0 0,0 0 0,2-1 0,4-1 6,0 0 0,0-1 1,0 0-1,0 0 0,-1 0 1,0-1-1,1 0 1,-2-1-1,11-7 0,5-7-71,0-1 0,-2 0 0,-1-2 1,0 0-1,-1-1 0,-2-1 0,0-1 0,-2 0 0,18-42 0,-32 67-45,0 0 1,0 0-1,1 0 0,-1 0 0,0 0 1,0-1-1,1 1 0,-1 0 1,0 0-1,0 0 0,0-1 1,0 1-1,1 0 0,-1 0 0,0-1 1,0 1-1,0 0 0,0 0 1,0-1-1,0 1 0,0 0 0,0-1 1,0 1-1,0 0 0,0 0 1,0-1-1,0 1 0,0 0 1,0 0-1,0-1 0,0 1 0,0 0 1,0-1-1,0 1 0,0 0 1,0 0-1,-1-1 0,1 1 0,0 0 1,0 0-1,0 0 0,0-1 1,-1 1-1,1 0 0,0 0 1,0 0-1,-1-1 0,1 1 0,-12 9-6756,11-9 6776,-11 11-7176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47:57.260"/>
    </inkml:context>
    <inkml:brush xml:id="br0">
      <inkml:brushProperty name="width" value="0.025" units="cm"/>
      <inkml:brushProperty name="height" value="0.025" units="cm"/>
    </inkml:brush>
  </inkml:definitions>
  <inkml:trace contextRef="#ctx0" brushRef="#br0">134 53 3876,'0'0'16180,"-5"12"-13740,-16 44-257,-27 115 1,1 76 997,47-261-4287,1-16-391,-1 0-1,-1 1 0,-2-1 0,-6-29 1,8 58 1566,26 16 1137,-16-14-1047,0 0-1,0 0 1,1-1-1,-1 0 1,0 0-1,1-1 1,-1-1-1,0 1 1,0-1-1,0-1 1,0 0-1,0 0 1,0-1-1,-1 0 1,0 0-1,0-1 1,0 0-1,0-1 1,7-6-1,11-10 483,-1-1 0,0-2 0,38-50 0,-51 61-595,-1 0 0,-1-1 1,0 0-1,-1-1 0,0 1 1,-2-2-1,0 1 0,6-22 0,-15 34-727,-4 11 305,-22 30 792,2 0 0,2 2-1,1 1 1,2 1-1,2 1 1,-27 87 0,40-112-282,1 0 0,1 0 0,1 1 0,0-1 0,1 1 0,1 0 0,0 0 0,5 33 0,-4-50-130,0 0 0,0 0 0,0 0 1,1 0-1,-1 0 0,0 0 0,1 0 0,-1 0 0,0-1 0,1 1 0,-1 0 0,1 0 0,0 0 0,-1-1 0,1 1 0,0 0 1,-1-1-1,1 1 0,0 0 0,0-1 0,0 1 0,-1-1 0,1 1 0,0-1 0,0 1 0,0-1 0,0 0 0,0 0 1,0 1-1,0-1 0,0 0 0,0 0 0,0 0 0,0 0 0,0 0 0,0 0 0,0 0 0,0 0 0,0-1 0,0 1 0,0 0 1,1-1-1,1 0 7,0-1 1,-1 1 0,1 0-1,0-1 1,-1 0-1,1 0 1,-1 0 0,1 0-1,-1 0 1,0 0 0,4-5-1,3-9-484,0-1 0,-1 0-1,-1 0 1,-1-1-1,0 0 1,-1 0 0,-1-1-1,-1 1 1,-1-1 0,0 1-1,-2-25 1,0 42 441,21 16 993,-7-15-836,-1 0-1,1-1 1,-1 0-1,1-1 1,-1 0-1,0-2 1,0 1-1,0-1 1,0-1-1,-1 0 1,1-1-1,-1-1 1,-1 0-1,20-14 1,-6 2-13,-1-1 0,-1-1 1,0-1-1,-2-2 0,25-32 0,-42 50-128,1 0-1,-1-1 1,0 1-1,0-1 1,-1 0-1,0 0 1,0 0-1,0 0 1,-1-1-1,1-7 1,-3 15 2,1-1 1,-1 1 0,0-1-1,0 1 1,0 0 0,0-1-1,0 1 1,0 0 0,0-1-1,0 1 1,0-1 0,-1 1-1,1 0 1,0-1 0,0 1 0,0-1-1,0 1 1,0 0 0,-1-1-1,1 1 1,0 0 0,0-1-1,0 1 1,-1 0 0,1 0-1,0-1 1,-1 1 0,1 0-1,0 0 1,-1-1 0,1 1 0,0 0-1,-1 0 1,1 0 0,0 0-1,-1-1 1,-18 5-180,-15 18 222,16-5 233,1 1-1,1 1 1,1 0 0,1 1-1,0 1 1,2 0 0,-14 30-1,19-35-159,1 1 0,0 1 0,1-1 0,0 1 0,2 0-1,0 0 1,1 0 0,1 1 0,1-1 0,3 29 0,-2-41-133,0 0 0,0 0 0,1 0 0,0-1 0,0 1 0,0-1 0,1 1 0,-1-1 0,1 0-1,7 9 1,-8-12 22,-1-1 0,1 1 0,-1-1-1,1 1 1,0-1 0,-1 0 0,1 0-1,0 0 1,0 0 0,0 0-1,0 0 1,0-1 0,0 1 0,0-1-1,0 1 1,0-1 0,0 0-1,0 0 1,0 0 0,0 0 0,0 0-1,1 0 1,-1 0 0,0-1 0,0 1-1,0-1 1,0 0 0,0 1-1,0-1 1,-1 0 0,1 0 0,0 0-1,2-2 1,12-7-61,0-1 0,-1 0 0,26-27 0,-36 33 60,-1 1 0,1-1 0,-1 0-1,0-1 1,-1 1 0,0-1 0,1 0 0,-2 1 0,1-1-1,-1-1 1,0 1 0,0 0 0,0 0 0,0-13 0,-2 18 4,0 1 1,0-1 0,0 0 0,0 1-1,-1-1 1,1 1 0,0-1-1,0 1 1,-1-1 0,1 1 0,-1-1-1,1 1 1,0 0 0,-1-1 0,1 1-1,-1-1 1,1 1 0,-1 0 0,1-1-1,-1 1 1,1 0 0,-1 0-1,1-1 1,-1 1 0,1 0 0,-1 0-1,0 0 1,1 0 0,-1 0 0,1 0-1,-1 0 1,0 0 0,1 0-1,-1 0 1,1 0 0,-1 0 0,1 0-1,-1 0 1,0 1 0,1-1 0,-1 0-1,1 0 1,-1 1 0,-28 11-132,22-6 203,0 0 0,0 0 0,1 1 0,0 0-1,0 0 1,1 0 0,0 1 0,0-1 0,0 1 0,1 0 0,1 1-1,-1-1 1,1 1 0,1 0 0,0-1 0,0 1 0,0 0-1,1 0 1,1 0 0,0 14 0,0-21-59,1 0 1,0 1-1,0-1 1,0 0-1,1 0 1,-1-1-1,0 1 1,1 0-1,-1 0 1,1-1-1,0 1 1,-1-1-1,1 1 1,0-1-1,0 0 1,0 1-1,0-1 0,0 0 1,0 0-1,0-1 1,0 1-1,0 0 1,1-1-1,-1 1 1,0-1-1,3 0 1,69 4-580,-60-4 40,1 0-349,23-1-3155,-15-8-4692,-8-4-5542</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1:57.610"/>
    </inkml:context>
    <inkml:brush xml:id="br0">
      <inkml:brushProperty name="width" value="0.025" units="cm"/>
      <inkml:brushProperty name="height" value="0.025" units="cm"/>
    </inkml:brush>
  </inkml:definitions>
  <inkml:trace contextRef="#ctx0" brushRef="#br0">85 1 19667,'0'0'9118,"-9"3"-8771,6-2-324,0 0 1,0 0 0,0 0 0,1 1 0,-1-1 0,0 1 0,1 0 0,-1 0-1,1 0 1,0 0 0,0 0 0,0 0 0,0 1 0,0-1 0,0 1-1,-2 3 1,0 3 12,1 0 0,0 1-1,0-1 1,1 1-1,-1 12 1,-5 39 53,2 1 0,5 105 0,12-124-102,-10-42 30,-1 0 1,0 0 0,0-1-1,1 1 1,-1 0 0,1-1 0,-1 1-1,1 0 1,-1-1 0,1 1-1,-1 0 1,1-1 0,0 1-1,-1-1 1,1 1 0,0-1-1,-1 1 1,1-1 0,1 1-1,-1-1 37,0-1-1,0 1 1,0 0-1,-1 0 1,1-1-1,0 1 0,0-1 1,0 1-1,-1-1 1,1 1-1,0-1 0,-1 1 1,1-1-1,0 0 1,-1 1-1,1-1 1,-1 0-1,1 0 0,-1 1 1,0-1-1,1 0 1,-1 0-1,1 0 1,-1 0-1,9-26 29,-2 1 0,-1-1 0,-1 0-1,-1 0 1,0-54 0,-4 95-165,0 1 0,1 0 0,1 0 0,5 23 0,-6-35 82,0 0-1,0 1 0,0-1 0,1 0 0,-1 0 0,1 0 1,0 0-1,-1 0 0,1 0 0,0 0 0,1-1 0,-1 1 1,1-1-1,-1 1 0,1-1 0,-1 0 0,1 0 0,0 0 0,0 0 1,0-1-1,0 1 0,1-1 0,-1 0 0,0 0 0,1 0 1,3 0-1,-1 0 27,0 0 0,0-1 1,0 0-1,1-1 0,-1 0 0,0 1 1,0-2-1,-1 1 0,1-1 1,0 0-1,0 0 0,-1 0 0,1-1 1,-1 0-1,0 0 0,0-1 1,0 1-1,0-1 0,-1 0 1,6-6-1,3-6 78,0 0 0,-2 0 0,0-1 0,16-33 0,-27 104-103,-6-19-31,2-21-90,1 0-1,1 0 0,1 0 1,-1 0-1,2 1 1,0-1-1,3 17 0,-3-30-48,1 0-1,-1 0 0,0 0 0,1 0 0,0 0 0,-1 0 0,1 0 1,0 0-1,-1 0 0,1 0 0,0 0 0,0 0 0,0-1 0,0 1 1,-1 0-1,1-1 0,0 1 0,0 0 0,0-1 0,1 1 0,-1-1 1,0 0-1,0 1 0,0-1 0,0 0 0,0 0 0,0 0 0,1 1 1,-1-1-1,0 0 0,0-1 0,0 1 0,0 0 0,2 0 1,0-1-650,1 0 1,-1 1 0,1-1 0,-1 0 0,0-1 0,0 1 0,1-1 0,-1 1-1,0-1 1,4-3 0,16-20-9067</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4:20.057"/>
    </inkml:context>
    <inkml:brush xml:id="br0">
      <inkml:brushProperty name="width" value="0.025" units="cm"/>
      <inkml:brushProperty name="height" value="0.025" units="cm"/>
    </inkml:brush>
  </inkml:definitions>
  <inkml:trace contextRef="#ctx0" brushRef="#br0">0 0 16528,'0'0'8167,"45"54"-6789,-24-48-738,1-1-512,2 0-512,5-1-1250,-4-2-2658,1-2-6822</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4:10.818"/>
    </inkml:context>
    <inkml:brush xml:id="br0">
      <inkml:brushProperty name="width" value="0.025" units="cm"/>
      <inkml:brushProperty name="height" value="0.025" units="cm"/>
    </inkml:brush>
  </inkml:definitions>
  <inkml:trace contextRef="#ctx0" brushRef="#br0">151 131 6694,'5'0'1612,"31"2"4658,-35-2-5994,0 0 0,0 0 0,0 0 0,0 0 0,0 0 0,0 0 0,0-1 0,0 1-1,0 0 1,0-1 0,0 1 0,0 0 0,0-1 0,0 0 0,0 1 0,0-1 0,0 1 0,0-1 0,-1 0 0,1 0 0,0 1 0,-1-1-1,1 0 1,0 0 0,-1 0 0,2-1 0,-3 1-110,1 1 0,0-1-1,-1 1 1,1 0 0,-1-1-1,1 1 1,0-1 0,-1 1 0,1 0-1,-1-1 1,1 1 0,-1 0 0,1-1-1,-1 1 1,1 0 0,-1 0-1,1 0 1,-1-1 0,0 1 0,1 0-1,-1 0 1,1 0 0,-1 0-1,0 0 1,1 0 0,-1 0 0,1 0-1,-2 0 1,-25 0 4,23 0 187,-6 1-315,0 0 0,1 0-1,-1 1 1,1 0 0,0 1 0,-1 0-1,1 1 1,1 0 0,-1 0 0,-15 11-1,20-13-15,0 0-1,1 1 0,-1-1 1,1 1-1,0 0 0,-1 0 1,1 1-1,1-1 0,-1 1 0,1-1 1,-1 1-1,1 0 0,0 0 1,0 0-1,0 0 0,1 0 1,0 0-1,0 0 0,0 1 0,0-1 1,0 0-1,1 1 0,0-1 1,0 0-1,0 1 0,1 5 1,0-9-24,-1 0 1,1 0 0,0 0 0,-1 0 0,1 0-1,0 0 1,0 0 0,-1 0 0,1-1 0,0 1 0,0 0-1,0-1 1,0 1 0,0-1 0,0 1 0,0-1-1,0 1 1,0-1 0,1 1 0,-1-1 0,0 0-1,0 0 1,0 0 0,0 0 0,0 0 0,1 0-1,0 0 1,36-3 79,-20-1-52,0-1-1,0-1 1,-1-1 0,0 0-1,0-1 1,29-19 0,-19 8-47,0 0-1,-2-2 1,25-25 0,-43 40 19,0 0 1,-1-1 0,0 0 0,0-1 0,-1 1 0,0-1 0,0 0 0,-1 0 0,0 0 0,5-13 0,-9 20-2,0 1 0,0 0 0,0 0 0,0 0 0,0 0 0,0 0 0,0 0 0,0 0 0,0-1 1,0 1-1,0 0 0,0 0 0,0 0 0,0 0 0,0 0 0,0 0 0,0-1 0,0 1 0,0 0 0,0 0 1,0 0-1,0 0 0,0 0 0,0 0 0,0-1 0,0 1 0,0 0 0,0 0 0,0 0 0,-1 0 0,1 0 1,0 0-1,0 0 0,0 0 0,0 0 0,0-1 0,0 1 0,0 0 0,0 0 0,-1 0 0,1 0 0,0 0 1,0 0-1,0 0 0,0 0 0,0 0 0,0 0 0,0 0 0,-1 0 0,1 0 0,0 0 0,0 0 0,0 0 1,0 0-1,0 0 0,0 0 0,-1 0 0,1 0 0,0 0 0,0 0 0,0 0 0,0 0 0,0 0 0,0 0 1,-1 1-1,-11 8 5,-10 17 38,11-8 92,0 0-1,1 0 1,1 1-1,0 0 1,2 1-1,0 0 1,1 0-1,1 0 1,2 1 0,-1 0-1,2 0 1,1 34-1,2-50-142,0-1-1,0 0 0,0 0 1,0 1-1,1-1 1,0 0-1,0 0 1,0-1-1,0 1 1,1 0-1,-1-1 1,1 1-1,0-1 1,0 0-1,0 0 1,0 0-1,1 0 0,-1-1 1,1 1-1,0-1 1,0 0-1,0 0 1,0 0-1,0-1 1,0 1-1,0-1 1,7 1-1,-2 0-448,0 0 1,0-1-1,0 0 0,-1-1 0,17-1 1,-18 1-552,1-2 0,-1 1 0,0-1 0,0 0 0,0 0 0,12-6 1,20-21-9917</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4:12.348"/>
    </inkml:context>
    <inkml:brush xml:id="br0">
      <inkml:brushProperty name="width" value="0.025" units="cm"/>
      <inkml:brushProperty name="height" value="0.025" units="cm"/>
    </inkml:brush>
  </inkml:definitions>
  <inkml:trace contextRef="#ctx0" brushRef="#br0">45 70 2210,'0'0'9721,"5"-10"-6806,0 1-2000,-3 6-590,0-1 0,0 1 0,0 0 0,-1-1 0,0 1 0,1-1 0,-1 1 0,0-1 0,-1 1 0,1-1 0,0-6 0,-4 7 3978,-4 10-3205,-5 9-861,4-2 126,1 1 0,1-1 0,0 1 0,1 0 0,1 0 0,0 1 0,1-1 0,1 1 0,-1 17 0,3-32-354,0 0 0,0 0 0,0 0 0,0 0 0,0 1 1,0-1-1,1 0 0,-1 0 0,0 0 0,1 0 0,-1 0 0,0 0 0,1 0 1,0 0-1,-1 0 0,1 0 0,-1 0 0,1 0 0,0 0 0,0-1 1,0 1-1,-1 0 0,1 0 0,0-1 0,2 2 0,-1-1 2,0-1 0,0 1 0,0-1 0,0 1 0,1-1 0,-1 0 0,0 0 0,0 0 0,1 0 0,-1 0 0,0-1 0,3 0 0,3-1 4,0 0-1,-1-1 0,1 0 0,0 0 1,-1-1-1,9-6 0,-6 3-172,0-1 1,-1-1-1,0 0 0,11-14 0,-16 19 100,-1 0-1,0-1 0,0 0 0,0 1 0,0-1 0,-1 0 1,0 0-1,0-1 0,0 1 0,-1 0 0,0-1 1,1-7-1,-23 47-155,13-18 318,1 0 0,1 1 0,1 0 1,0 0-1,1 0 0,1 1 0,0 0 0,2-1 0,0 25 0,1-40-193,1 0 0,-1 0 0,1-1-1,0 1 1,0 0 0,-1 0 0,1-1 0,1 1 0,-1 0-1,0-1 1,0 1 0,0-1 0,1 1 0,-1-1 0,1 0-1,-1 1 1,1-1 0,0 0 0,-1 0 0,1 0 0,0-1-1,0 1 1,0 0 0,0 0 0,-1-1 0,1 0 0,0 1 0,0-1-1,0 0 1,0 0 0,0 0 0,0 0 0,3 0 0,1 0-967,0 0 0,-1-1 1,1 0-1,0 0 1,-1 0-1,1 0 0,-1-1 1,1 0-1,-1 0 1,10-5-1,10-14-8724</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4:12.706"/>
    </inkml:context>
    <inkml:brush xml:id="br0">
      <inkml:brushProperty name="width" value="0.025" units="cm"/>
      <inkml:brushProperty name="height" value="0.025" units="cm"/>
    </inkml:brush>
  </inkml:definitions>
  <inkml:trace contextRef="#ctx0" brushRef="#br0">168 1 17264,'0'0'7116,"-12"11"-5429,-2 3-1151,-11 10 843,-39 48 0,58-65-1297,0 1 0,0 0-1,1 0 1,1 0 0,-1 1 0,1 0-1,1 0 1,-1 0 0,2 0-1,-1 1 1,1-1 0,-1 14-1,3-21-81,0 0 0,0 0-1,1-1 1,-1 1-1,0 0 1,1 0-1,-1-1 1,1 1 0,0-1-1,0 1 1,-1 0-1,1-1 1,0 1-1,0-1 1,0 0 0,1 1-1,-1-1 1,0 0-1,0 0 1,2 2-1,1-1 25,0 1-1,1-1 0,-1 0 1,0 0-1,0-1 0,1 1 1,7 1-1,6 0-581,1-1 0,34 0 0,-51-2 357,64-3-6942,-36-8 710</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4:13.048"/>
    </inkml:context>
    <inkml:brush xml:id="br0">
      <inkml:brushProperty name="width" value="0.025" units="cm"/>
      <inkml:brushProperty name="height" value="0.025" units="cm"/>
    </inkml:brush>
  </inkml:definitions>
  <inkml:trace contextRef="#ctx0" brushRef="#br0">1 1 17232,'0'0'10122,"30"50"-8841,2-50-672,3 0-385,1 0-96,-1 0-128,-1 0-577,-5-1-1537,-5 1-1153,-11 0-1761,-7 0-4806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4:13.380"/>
    </inkml:context>
    <inkml:brush xml:id="br0">
      <inkml:brushProperty name="width" value="0.025" units="cm"/>
      <inkml:brushProperty name="height" value="0.025" units="cm"/>
    </inkml:brush>
  </inkml:definitions>
  <inkml:trace contextRef="#ctx0" brushRef="#br0">0 51 17681,'0'0'7303,"58"18"-5670,-21-29-31,6 0-1058,3 0-480,-4 3-64,1 0-1153,-5 3-1730,-10-2-2562,-6-1-4164</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4:14.129"/>
    </inkml:context>
    <inkml:brush xml:id="br0">
      <inkml:brushProperty name="width" value="0.025" units="cm"/>
      <inkml:brushProperty name="height" value="0.025" units="cm"/>
    </inkml:brush>
  </inkml:definitions>
  <inkml:trace contextRef="#ctx0" brushRef="#br0">20 153 13677,'0'0'4495,"1"-10"-2867,-1 6-1496,1 0 0,0 0 0,0 0 0,0 1 0,0-1 0,1 0 1,-1 1-1,1-1 0,0 1 0,0-1 0,0 1 0,6-6 0,-3 4 132,2-1 0,-1 1 0,0 1-1,1-1 1,0 1 0,0 1 0,10-5 0,3-1 161,1 1 1,0 0 0,0 2-1,1 0 1,0 2-1,0 0 1,0 1 0,1 2-1,-1 0 1,33 4-1,-52-3-412,-1 0-1,1 0 0,-1 1 0,1 0 0,-1-1 0,0 1 0,1 0 0,-1 0 0,0 0 0,0 0 0,1 1 0,-1-1 0,0 0 0,0 1 1,-1 0-1,1-1 0,0 1 0,0 0 0,-1 0 0,1 0 0,-1 0 0,0 0 0,1 0 0,-1 1 0,0-1 0,0 0 0,-1 1 1,1-1-1,0 1 0,-1-1 0,0 0 0,1 1 0,-1-1 0,0 1 0,0-1 0,0 1 0,-1-1 0,1 1 0,-1-1 0,-1 5 0,0 4 3,-2-1-1,0 1 1,0-1-1,-1 0 0,0 0 1,0-1-1,-1 0 1,-8 10-1,-38 36 61,-2-2 0,-3-3-1,-116 80 1,168-125-116,-1-1 0,0 0 0,0-1 0,-1 1 0,-7 2 0,52-41-4806,-22 27 4830,2 1-1,-1 0 1,1 1-1,0 1 1,0 1-1,1 1 1,-1 0-1,1 1 1,0 1-1,24 2 1,-40-1 121,-1 0 1,1 0-1,-1 0 1,0 1-1,1-1 1,-1 1-1,1-1 1,-1 1-1,0 0 1,0 0-1,1 0 1,-1 0-1,0 0 1,0 0-1,0 1 0,0-1 1,0 1-1,0-1 1,0 1-1,-1 0 1,1 0-1,1 2 1,23 20 3007,-24-23-3072,0 0 0,1 0 1,-1-1-1,0 1 1,0 0-1,0-1 1,0 0-1,1 1 1,-1-1-1,0 0 1,0 0-1,0 0 1,1 0-1,-1-1 0,0 1 1,0 0-1,0-1 1,1 0-1,-1 1 1,0-1-1,0 0 1,0 0-1,0 0 1,0-1-1,-1 1 0,1 0 1,0-1-1,0 1 1,-1-1-1,1 1 1,-1-1-1,0 0 1,1 0-1,-1 0 1,1-2-1,2-1-36,-1-1 0,1 0 0,-1 1 0,-1-2 0,1 1 0,-1 0 0,0 0 0,-1-1 0,1 1 0,0-11 0,-2 14-944,0-19 2320,-1 16-4923,12 4-13202</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4:16.405"/>
    </inkml:context>
    <inkml:brush xml:id="br0">
      <inkml:brushProperty name="width" value="0.025" units="cm"/>
      <inkml:brushProperty name="height" value="0.025" units="cm"/>
    </inkml:brush>
  </inkml:definitions>
  <inkml:trace contextRef="#ctx0" brushRef="#br0">0 20 7944,'0'0'10602,"53"14"-9129,-26-14-448,-2 0 256,9 0-320,-1-5-545,4-2-255,-2 1-97,-7 0-481,-3 2-992,-7 1-833,-9 1-641</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4:16.750"/>
    </inkml:context>
    <inkml:brush xml:id="br0">
      <inkml:brushProperty name="width" value="0.025" units="cm"/>
      <inkml:brushProperty name="height" value="0.025" units="cm"/>
    </inkml:brush>
  </inkml:definitions>
  <inkml:trace contextRef="#ctx0" brushRef="#br0">0 106 10730,'0'0'7944,"57"32"-6791,-15-35-417,8-13 161,8-3-352,1-2-353,3 0-192,-5 4-609,-8 3-1344,-9 1-1891,-13 0-3139</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4:17.082"/>
    </inkml:context>
    <inkml:brush xml:id="br0">
      <inkml:brushProperty name="width" value="0.025" units="cm"/>
      <inkml:brushProperty name="height" value="0.025" units="cm"/>
    </inkml:brush>
  </inkml:definitions>
  <inkml:trace contextRef="#ctx0" brushRef="#br0">62 36 17200,'0'0'1063,"9"-6"549,-1 1-1240,1 1 0,0 0 0,-1 0-1,1 1 1,1 0 0,-1 1 0,11-2 0,-17 4-332,-1-1 1,0 1-1,1 0 0,-1 0 1,1 0-1,-1 0 0,0 1 1,1-1-1,-1 1 0,0-1 1,0 1-1,1 0 0,-1 0 1,0 0-1,0 0 0,0 0 1,0 1-1,0-1 0,0 0 0,0 1 1,-1 0-1,1-1 0,0 1 1,-1 0-1,1 0 0,-1 0 1,0 0-1,0 0 0,0 0 1,0 0-1,0 0 0,0 1 1,0-1-1,-1 0 0,1 1 1,-1-1-1,1 0 0,-1 1 1,0-1-1,0 3 0,0 7 94,0 0 1,-1 1-1,0-1 0,-1 0 0,-1 0 0,1-1 0,-2 1 1,0 0-1,0-1 0,-10 18 0,-9 12 424,-42 55 0,21-32-203,31-45-730,-16 26 143,21-14-7670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1:57.954"/>
    </inkml:context>
    <inkml:brush xml:id="br0">
      <inkml:brushProperty name="width" value="0.025" units="cm"/>
      <inkml:brushProperty name="height" value="0.025" units="cm"/>
    </inkml:brush>
  </inkml:definitions>
  <inkml:trace contextRef="#ctx0" brushRef="#br0">35 1 18161,'0'0'5670,"-34"53"-5735,42-31-1408,15-5-1474,-2-2-1889,1-1-5030</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4:21.302"/>
    </inkml:context>
    <inkml:brush xml:id="br0">
      <inkml:brushProperty name="width" value="0.025" units="cm"/>
      <inkml:brushProperty name="height" value="0.025" units="cm"/>
    </inkml:brush>
  </inkml:definitions>
  <inkml:trace contextRef="#ctx0" brushRef="#br0">0 0 17521,'0'0'288,"0"49"1153,0-15 33,0 7-513,0 4 31,0 0 162,0-5-578,0 0-256,0-3-159,5-6-97,1-5-32,-2-4-96,1-7-545,-2-4-993,-3-6-1601</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4:21.647"/>
    </inkml:context>
    <inkml:brush xml:id="br0">
      <inkml:brushProperty name="width" value="0.025" units="cm"/>
      <inkml:brushProperty name="height" value="0.025" units="cm"/>
    </inkml:brush>
  </inkml:definitions>
  <inkml:trace contextRef="#ctx0" brushRef="#br0">1 243 12268,'0'0'4313,"0"-11"-1985,0 6-2131,0 0 0,0 1 0,0-1 1,1 0-1,0 0 0,0 0 1,0 0-1,1 0 0,-1 1 1,1-1-1,0 1 0,0-1 1,1 1-1,-1 0 0,1 0 0,0 0 1,0 0-1,1 0 0,-1 1 1,1-1-1,0 1 0,0 0 1,0 0-1,5-3 0,14-10 83,2 1-1,-1 1 1,2 1-1,0 1 1,0 1-1,1 2 1,0 0-1,0 2 1,1 1-1,0 1 1,1 1-1,-1 2 1,29 1-1,-51 1-275,-1 0 1,0 1-1,0-1 0,0 1 0,0 0 1,0 0-1,0 1 0,-1-1 0,1 1 0,0 0 1,-1 1-1,1-1 0,-1 1 0,0 0 1,0 0-1,0 0 0,0 0 0,0 1 0,-1 0 1,1-1-1,-1 1 0,0 1 0,0-1 1,-1 0-1,1 1 0,-1-1 0,0 1 0,0 0 1,-1-1-1,1 1 0,-1 0 0,0 0 1,-1 0-1,1 0 0,-1 0 0,0 1 0,0-1 1,0 0-1,-1 0 0,0 0 0,0 0 1,-3 8-1,1-4 57,-1 1 0,-1-1 0,0-1 0,0 1 0,-1-1 0,1 0 1,-2 0-1,1-1 0,-1 1 0,-1-1 0,1-1 0,-1 0 0,-14 9 0,9-6-60,-1-1 0,1-1 0,-1 0 0,-1-1 0,1-1 0,-1 0 1,0-1-1,-18 3 0,16-7-2434,14-2-1590,9-5-27,11-3-2266</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4:22.050"/>
    </inkml:context>
    <inkml:brush xml:id="br0">
      <inkml:brushProperty name="width" value="0.025" units="cm"/>
      <inkml:brushProperty name="height" value="0.025" units="cm"/>
    </inkml:brush>
  </inkml:definitions>
  <inkml:trace contextRef="#ctx0" brushRef="#br0">0 1 6566,'0'0'-1505</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4:22.393"/>
    </inkml:context>
    <inkml:brush xml:id="br0">
      <inkml:brushProperty name="width" value="0.025" units="cm"/>
      <inkml:brushProperty name="height" value="0.025" units="cm"/>
    </inkml:brush>
  </inkml:definitions>
  <inkml:trace contextRef="#ctx0" brushRef="#br0">0 13 14221,'12'-6'304,"7"0"2753,-24 32 912,-1 2-2027,1-1 1,-2 39-1,5-27-718,5 44 0,-2-75-1196,0 1 1,1-1 0,1 1 0,-1-1 0,1 0 0,1 0 0,-1 0 0,1 0 0,7 9 0,17 12-4338,-54-59-10495,6 6 5339</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4:22.768"/>
    </inkml:context>
    <inkml:brush xml:id="br0">
      <inkml:brushProperty name="width" value="0.025" units="cm"/>
      <inkml:brushProperty name="height" value="0.025" units="cm"/>
    </inkml:brush>
  </inkml:definitions>
  <inkml:trace contextRef="#ctx0" brushRef="#br0">0 62 16015,'0'0'8360,"50"-23"-6726,-12 14 223,5-1-832,6 2-608,5 1-257,0 2-160,-1 5-256,-1 0-801,-4 3-897,-2 3-1409,-9-2-3940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4:24.215"/>
    </inkml:context>
    <inkml:brush xml:id="br0">
      <inkml:brushProperty name="width" value="0.025" units="cm"/>
      <inkml:brushProperty name="height" value="0.025" units="cm"/>
    </inkml:brush>
  </inkml:definitions>
  <inkml:trace contextRef="#ctx0" brushRef="#br0">38 0 20371,'-3'27'353,"-10"-1"319,2 3-63,3-2-417,5-1-192,3-7 32,4-6-416,14-7-1058,8-5-447,4-1-994,3-7-2530</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4:24.572"/>
    </inkml:context>
    <inkml:brush xml:id="br0">
      <inkml:brushProperty name="width" value="0.025" units="cm"/>
      <inkml:brushProperty name="height" value="0.025" units="cm"/>
    </inkml:brush>
  </inkml:definitions>
  <inkml:trace contextRef="#ctx0" brushRef="#br0">66 1 19378,'0'0'1346,"-30"53"351,13-21-864,5 4-737,6-5-32,6 0-32,3-12-608,20-10-3268,5-9-6822</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4:25.057"/>
    </inkml:context>
    <inkml:brush xml:id="br0">
      <inkml:brushProperty name="width" value="0.025" units="cm"/>
      <inkml:brushProperty name="height" value="0.025" units="cm"/>
    </inkml:brush>
  </inkml:definitions>
  <inkml:trace contextRef="#ctx0" brushRef="#br0">75 0 20980,'0'0'96,"-26"67"577,11-31-193,0 3 97,5 0 95,2-4-255,8-3-321,0-5-32,14-10-192,13-7-1314,7-10-1056,5-7-1474,2-16-2626</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4:25.417"/>
    </inkml:context>
    <inkml:brush xml:id="br0">
      <inkml:brushProperty name="width" value="0.025" units="cm"/>
      <inkml:brushProperty name="height" value="0.025" units="cm"/>
    </inkml:brush>
  </inkml:definitions>
  <inkml:trace contextRef="#ctx0" brushRef="#br0">60 1 10890,'0'0'8072,"-24"62"-7047,7-23 288,4 0-320,8 0-609,5-4-63,0-8-129,25-7-352,6-13-2371,11-7-4195</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4:26.492"/>
    </inkml:context>
    <inkml:brush xml:id="br0">
      <inkml:brushProperty name="width" value="0.025" units="cm"/>
      <inkml:brushProperty name="height" value="0.025" units="cm"/>
    </inkml:brush>
  </inkml:definitions>
  <inkml:trace contextRef="#ctx0" brushRef="#br0">50 1 20339,'0'0'1015,"-4"13"-375,-8 24-299,2 2-1,2 0 1,1 0 0,-2 42-1,9-79-341,0-1-1,0 1 1,0 0-1,0 0 1,1-1-1,-1 1 1,0 0-1,1-1 1,-1 1-1,1-1 1,0 1-1,-1 0 1,1-1-1,0 0 1,0 1-1,0-1 1,0 1-1,0-1 1,0 0-1,1 0 1,-1 1-1,3 0 1,-2 0-25,1-1 0,0 0-1,0 0 1,0 0 0,-1-1 0,1 1 0,0-1-1,0 1 1,0-1 0,0 0 0,0 0 0,4-1-1,3 0-99,1-1 0,-1-1-1,1 0 1,-1 0-1,0-1 1,14-7-1,-3-1-194,-1 0-1,-1-1 1,0-1 0,-1 0-1,-1-2 1,0 0 0,-1-1-1,-1 0 1,17-26 0,-21 21 426,-19 31 831,-22 36 729,26-37-1740,0 1 0,1 0-1,0-1 1,0 1 0,1 0 0,0 0 0,1 0-1,0 1 1,0-1 0,1 13 0,6-12-4084,10-8-5482</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1:58.292"/>
    </inkml:context>
    <inkml:brush xml:id="br0">
      <inkml:brushProperty name="width" value="0.025" units="cm"/>
      <inkml:brushProperty name="height" value="0.025" units="cm"/>
    </inkml:brush>
  </inkml:definitions>
  <inkml:trace contextRef="#ctx0" brushRef="#br0">180 8 11371,'0'0'10388,"-11"-3"-7932,7 2-2306,0 0-1,-1 0 1,1 0 0,0 1-1,-1-1 1,1 1 0,-1 0-1,1 0 1,-1 1 0,1-1-1,-1 1 1,1 0 0,0 0-1,0 1 1,-1-1 0,1 1-1,0 0 1,0 0 0,0 0-1,1 1 1,-1-1 0,0 1 0,1 0-1,0 0 1,-4 4 0,1-1 14,1-1 0,0 1 0,0 0 0,0 1 0,0-1 0,1 1 0,0 0 0,1 0 0,0 0 0,0 1 0,0-1 0,1 1 0,0-1 1,-1 14-1,2-20-167,1 1 0,1-1 0,-1 0 0,0 1 0,0-1 0,0 0 0,1 0 0,-1 1 0,0-1 0,1 0 0,0 0 0,-1 1 0,1-1 0,-1 0 0,1 0 0,0 0 0,0 0 0,0 0 0,0 0 0,0 0 0,0 0 0,0-1 0,0 1 0,0 0 0,2 0 0,1 1 5,0 0 0,0-1 0,0 1 1,0-1-1,0-1 0,1 1 0,-1 0 0,5-1 0,4 0-179,0 0 0,0-1-1,-1-1 1,24-6 0,-21 3-862,-1 0 0,0-2 0,0 0-1,24-16 1,16-22-6177,-24 16 415</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4:28.221"/>
    </inkml:context>
    <inkml:brush xml:id="br0">
      <inkml:brushProperty name="width" value="0.025" units="cm"/>
      <inkml:brushProperty name="height" value="0.025" units="cm"/>
    </inkml:brush>
  </inkml:definitions>
  <inkml:trace contextRef="#ctx0" brushRef="#br0">168 107 10218,'9'-5'2797,"-2"1"-2273,49-28 4214,-51 29-4240,0-1 0,-1 1-1,1-1 1,-1 0 0,0 0-1,0-1 1,0 1 0,0-1-1,4-7 1,-8 11-463,0 1 0,1 0 0,-1-1 0,0 1 0,0-1 0,0 1 0,0 0 0,0-1 0,0 1 1,1 0-1,-1-1 0,0 1 0,0-1 0,0 1 0,0 0 0,0-1 0,-1 1 0,1-1 0,0 1 0,0 0 0,0-1 0,0 1 0,0 0 0,0-1 0,-1 1 0,1-1 0,0 1 0,0 0 1,-1 0-1,1-1 0,0 1 0,0 0 0,-1-1 0,1 1 0,0 0 0,-1 0 0,1-1 0,0 1 0,-1 0 0,1 0 0,-1 0 0,-24-3 404,-26 11-332,36-1-15,-1 0 0,1 1-1,0 1 1,1 0 0,0 1 0,-20 19 0,26-22 57,0 1-1,0-1 1,1 2 0,0-1 0,0 1 0,1 0 0,1 1-1,-1-1 1,2 1 0,-1 0 0,-3 14 0,7-22-144,0 0 0,1 0 0,-1 0 1,1-1-1,0 1 0,-1 0 0,1 0 0,0 0 1,0 0-1,0 0 0,0 0 0,1-1 0,-1 1 0,1 0 1,-1 0-1,1 0 0,-1-1 0,1 1 0,0 0 1,0-1-1,0 1 0,0 0 0,0-1 0,0 1 0,0-1 1,1 0-1,-1 1 0,0-1 0,1 0 0,-1 0 1,1 0-1,-1 0 0,1 0 0,0 0 0,-1 0 0,1-1 1,0 1-1,0 0 0,2 0 0,8 0-129,0 0-1,-1 0 1,1-1 0,0 0-1,15-3 1,-16 2-101,17-3-496,0-1-1,-1-1 0,0-1 0,33-14 0,48-25-4445,-46 15-310</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4:28.562"/>
    </inkml:context>
    <inkml:brush xml:id="br0">
      <inkml:brushProperty name="width" value="0.025" units="cm"/>
      <inkml:brushProperty name="height" value="0.025" units="cm"/>
    </inkml:brush>
  </inkml:definitions>
  <inkml:trace contextRef="#ctx0" brushRef="#br0">52 0 17969,'0'0'5381,"2"66"-4068,-4-26 97,-6 4-417,3 3-385,-5 2-159,1 0-1,0-4-128,1-4-256,5-5-32,3-4-224,0-8-1377,3-4-1026,5-10-1761,5-7-3331</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4:28.904"/>
    </inkml:context>
    <inkml:brush xml:id="br0">
      <inkml:brushProperty name="width" value="0.025" units="cm"/>
      <inkml:brushProperty name="height" value="0.025" units="cm"/>
    </inkml:brush>
  </inkml:definitions>
  <inkml:trace contextRef="#ctx0" brushRef="#br0">203 68 15887,'-9'3'1463,"-4"2"-1009,0 0-1,0 1 1,1 1 0,0 0 0,0 0-1,0 1 1,1 1 0,0 0 0,1 1-1,0-1 1,-11 16 0,16-19-278,0 1 0,0 1 0,1-1 1,0 1-1,0 0 0,1-1 0,0 2 0,0-1 0,1 0 1,0 0-1,-1 14 0,3-21-173,0-1 1,0 0-1,0 1 0,0-1 1,0 1-1,1-1 0,-1 1 0,0-1 1,0 1-1,0-1 0,1 0 1,-1 1-1,0-1 0,1 0 1,-1 1-1,0-1 0,1 0 1,-1 1-1,1-1 0,-1 0 1,0 0-1,1 1 0,-1-1 1,1 0-1,-1 0 0,1 0 1,-1 1-1,1-1 0,-1 0 1,0 0-1,2 0 0,23 0 97,22-10 142,-29 4-183,-1-2 0,0 0 0,-1-1 0,0 0-1,0-2 1,27-22 0,-36 27-47,-1 0 1,1 0 0,-1 0-1,-1-1 1,1 0-1,-1 0 1,0 0-1,-1 0 1,1-1-1,-2 0 1,1 0-1,-1 0 1,0-1-1,-1 1 1,0 0-1,2-16 1,-4 22-18,0-1 1,0 1 0,0 0-1,-1-1 1,1 1-1,-1 0 1,1 0-1,-1 0 1,0 0-1,0-1 1,0 1 0,0 0-1,0 0 1,0 1-1,-1-1 1,1 0-1,-1 0 1,1 1-1,-1-1 1,0 1-1,1-1 1,-4-1 0,2 1-69,-1 0 0,0 1 0,0-1 0,0 1 0,0 0 0,0 0 0,0 0 0,0 0 0,0 1 0,0 0 0,-9 0 0,9 0-40,-1 0-1,0 1 0,1-1 1,-1 1-1,1 0 0,-1 1 1,1-1-1,-1 1 1,1 0-1,0 0 0,-1 0 1,1 0-1,0 1 0,1-1 1,-1 1-1,0 0 0,1 1 1,-1-1-1,1 0 1,0 1-1,0 0 0,1 0 1,-4 6-1,5-9-110,0 1-1,1-1 1,-1 1 0,1-1-1,-1 1 1,1-1-1,0 1 1,-1-1 0,1 1-1,0 0 1,0-1 0,0 1-1,0-1 1,1 1-1,-1 0 1,0-1 0,1 1-1,-1-1 1,1 1-1,-1-1 1,1 1 0,-1-1-1,1 0 1,0 1 0,0-1-1,0 0 1,0 1-1,0-1 1,0 0 0,0 0-1,2 2 1,19 2-5296</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4:29.607"/>
    </inkml:context>
    <inkml:brush xml:id="br0">
      <inkml:brushProperty name="width" value="0.025" units="cm"/>
      <inkml:brushProperty name="height" value="0.025" units="cm"/>
    </inkml:brush>
  </inkml:definitions>
  <inkml:trace contextRef="#ctx0" brushRef="#br0">99 0 8392,'0'0'9438,"-6"11"-6245,-8 24-1948,1 0 0,1 1 0,2 0 0,2 1 0,-5 52 0,-4 142-420,12-483-7503,6 252 6748,1 0 0,0 1 1,-1-1-1,1 0 0,-1 1 0,1-1 0,-1 1 0,1 0 1,-1-1-1,0 1 0,1 0 0,-1 0 0,3 2 0,5 4 112,0-1-1,1 1 0,-1-2 1,2 1-1,-1-1 1,1-1-1,-1 0 0,1 0 1,0-1-1,19 3 0,-21-6-162,-1 1-1,1-1 1,-1-1-1,1 1 1,-1-1-1,0-1 1,1 0-1,-1 0 0,0 0 1,0-1-1,0-1 1,0 1-1,-1-1 1,1 0-1,7-6 1,-6 2 68,-1 1 0,1-1 1,-1 0-1,-1-1 1,1 0-1,-2 0 0,11-18 1,-14 23-56,-1-1-1,1 1 1,-1-1 0,0 0 0,0 0-1,-1 0 1,0 0 0,1 0 0,-2-1-1,1 1 1,0 0 0,-1 0 0,0 0 0,-1-1-1,1 1 1,-1 0 0,0 0 0,0 0-1,-2-6 1,2 9-30,0 1 0,1-1 0,-1 1 0,0 0 0,0-1-1,0 1 1,0 0 0,0 0 0,0 0 0,0 0 0,-1 0 0,1 0 0,0 0 0,-1 0 0,1 0-1,0 1 1,-1-1 0,1 1 0,-1-1 0,1 1 0,-1-1 0,1 1 0,-1 0 0,0 0-1,1-1 1,-1 1 0,1 0 0,-1 1 0,1-1 0,-1 0 0,0 0 0,1 1 0,-1-1-1,1 1 1,0-1 0,-1 1 0,1 0 0,-1-1 0,1 1 0,0 0 0,-1 0 0,0 1 0,-6 3 40,1 0 1,0 1-1,1 0 1,0 0-1,-1 0 1,-4 7-1,4-5 128,1 0 0,0 0-1,1 0 1,0 1 0,0-1 0,1 1-1,0 0 1,0 1 0,1-1 0,0 1-1,1-1 1,0 1 0,1 0 0,-1 15 0,2-23-162,1 0 0,-1 1 0,1-1 1,-1 0-1,1 0 0,0 0 0,0 0 1,0-1-1,0 1 0,0 0 0,0 0 1,1-1-1,-1 1 0,0 0 0,1-1 1,0 1-1,-1-1 0,1 0 0,0 0 1,0 1-1,-1-1 0,1 0 0,0-1 1,0 1-1,0 0 0,0 0 0,0-1 1,1 0-1,3 1 0,7 1-53,1-1-1,1 0 1,21-2-1,-12 0-254,-18 1 200,1-1 1,-1 2 0,1-1-1,-1 1 1,0 0 0,0 0 0,1 1-1,-1 0 1,0 0 0,0 0-1,0 1 1,8 5 0,-11-5 85,0 0-1,0 0 1,0 0 0,0 1 0,-1-1 0,1 1-1,-1-1 1,0 1 0,0 0 0,-1 0 0,1 0-1,-1 0 1,1 0 0,-1 1 0,-1-1 0,1 0-1,-1 0 1,1 1 0,-2 6 0,-4 97-1123,11-111-6337,1-13 1079</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4:30.264"/>
    </inkml:context>
    <inkml:brush xml:id="br0">
      <inkml:brushProperty name="width" value="0.025" units="cm"/>
      <inkml:brushProperty name="height" value="0.025" units="cm"/>
    </inkml:brush>
  </inkml:definitions>
  <inkml:trace contextRef="#ctx0" brushRef="#br0">28 87 17777,'0'0'1404,"9"8"614,-3-2-1686,0 0 0,0 0 0,1-1 1,0 0-1,0-1 0,0 1 0,0-1 0,1-1 1,0 1-1,0-1 0,0-1 0,16 4 0,-21-5-249,23 2 383,47 2 1,-68-4-453,0-1 0,0 0 0,0-1 0,0 1 0,0-1 0,0 0 0,0 0 0,0-1 0,-1 1 0,1-1 0,-1 0 1,1 0-1,-1-1 0,1 1 0,-1-1 0,7-7 0,-9 9-9,-1 0-1,0 0 1,0-1 0,0 1 0,0 0-1,0-1 1,0 0 0,0 1 0,0-1-1,0 1 1,-1-1 0,1 0 0,-1 1-1,1-1 1,-1 0 0,0 0 0,0 1-1,0-1 1,0 0 0,0 0-1,0 0 1,0 1 0,0-1 0,-1 0-1,0-2 1,0 2-2,-1 0-1,1 0 1,-1 0-1,0 0 1,0 1 0,0-1-1,0 0 1,0 1-1,0-1 1,0 1-1,-1 0 1,1 0-1,0-1 1,-1 2 0,-2-2-1,-9-2 0,0 1-1,0 0 0,0 1 0,-27 0 1,30 2 108,1 1 1,0 1-1,-1 0 1,1 1-1,0 0 1,0 0 0,1 1-1,-1 0 1,1 1-1,0 0 1,0 0-1,-9 7 1,12-7 56,-1 0 0,1 0 1,0 1-1,0 0 0,1 0 1,0 0-1,0 0 0,0 1 1,1 0-1,0 0 0,0 0 1,1 0-1,0 1 0,0-1 1,0 1-1,-1 9 0,4-15-154,0 0 0,0 0 0,0 1 0,0-1 0,1 0 0,-1 0 0,0 0 0,1 0 0,-1 0 0,1 0 0,0 0 0,0 0 0,0 0 0,0-1 0,0 1 0,0 0 0,0 0 0,1-1 0,-1 1 0,1-1 0,-1 1 0,1-1 0,-1 0 0,1 1 0,0-1 0,0 0 0,-1 0-1,1 0 1,0 0 0,0-1 0,0 1 0,0 0 0,0-1 0,4 1 0,9 2-220,0-2-1,-1 1 1,30-2 0,-30 0-74,16-1-1194,52-7 1,-52 2-435,0-1-1,-1-1 1,1-1-1,-2-2 1,1-1-1,41-25 1,-47 23 1677,-2-1 1,1-1-1,-2-1 1,20-20-1,-37 34 580,1-1-1,0 1 1,-1-1 0,0 0 0,0 0-1,0 0 1,0-1 0,-1 1-1,0-1 1,0 1 0,0-1 0,0 0-1,-1 0 1,2-6 0,-3 10-251,0 0 1,-1 1-1,1-1 0,0 1 1,-1-1-1,1 1 1,0-1-1,-1 1 1,1-1-1,-1 1 1,1-1-1,-1 1 1,1-1-1,-1 1 0,1 0 1,-1-1-1,1 1 1,-1 0-1,1-1 1,-1 1-1,0 0 1,1 0-1,-1 0 0,0 0 1,1-1-1,-1 1 1,1 0-1,-1 0 1,0 0-1,1 0 1,-1 0-1,0 1 1,1-1-1,-1 0 0,0 0 1,-28 5 1775,19-1-1329,0 1 0,1 0 0,-1 0 0,1 1 0,0 0 0,-15 13 0,20-15-364,-1 0 0,1 0 0,0 1 0,0-1 0,0 1 0,1-1 0,0 1 0,0 0 0,0 1 0,0-1 0,1 0-1,0 1 1,0 0 0,-1 6 0,3-10-175,0 0 0,0 0-1,1 0 1,-1-1 0,1 1 0,0 0-1,-1 0 1,1-1 0,0 1 0,0 0-1,0-1 1,0 1 0,0-1-1,1 1 1,-1-1 0,0 0 0,1 0-1,-1 1 1,1-1 0,-1 0 0,1 0-1,0 0 1,-1-1 0,1 1 0,0 0-1,-1-1 1,1 1 0,0-1-1,0 1 1,0-1 0,3 0 0,71 8-345,-63-8 213,19 2-60,-17-3 167,0 1 0,0 1 1,0 0-1,0 1 0,0 1 1,0 0-1,-1 1 0,0 1 1,22 10-1,-34-15 26,-1 1 1,0-1-1,1 1 0,-1 0 0,0 0 1,1 0-1,-1 0 0,0 0 1,0 0-1,0 0 0,0 0 1,0 0-1,0 1 0,0-1 1,0 0-1,-1 1 0,1-1 1,0 1-1,-1-1 0,1 0 0,-1 1 1,0-1-1,1 1 0,-1 0 1,0-1-1,0 1 0,0-1 1,0 1-1,0-1 0,0 1 1,0-1-1,-1 1 0,1-1 1,-1 1-1,1-1 0,-1 1 0,1-1 1,-1 1-1,0-1 0,0 0 1,1 0-1,-1 1 0,0-1 1,0 0-1,0 0 0,-1 0 1,1 0-1,0 0 0,0 0 1,-3 1-1,-6 6 227,0-1 1,0 0-1,-1-1 1,-20 8-1,-33 11 88,-1-4-1,-1-2 0,0-4 1,-73 8-1,138-23-372,-3 0-2146,7-5-2065,15-13-5319</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5:08.389"/>
    </inkml:context>
    <inkml:brush xml:id="br0">
      <inkml:brushProperty name="width" value="0.025" units="cm"/>
      <inkml:brushProperty name="height" value="0.025" units="cm"/>
    </inkml:brush>
  </inkml:definitions>
  <inkml:trace contextRef="#ctx0" brushRef="#br0">192 468 4869,'0'0'-123,"-3"-9"-240,-1-9 224,1-1 0,0 0 0,0-25 1,4 44 136,-1 0 0,0 0 0,0 0 0,0-1 0,0 1 0,0 0 0,0 0 0,0 0 0,0 0 0,0 0 0,0-1 0,0 1 0,0 0 0,0 0 0,-1 0 0,1 0 0,0 0 0,0-1 0,0 1 0,0 0 0,0 0 0,0 0 0,0 0 0,0 0 0,0 0 0,0 0 0,-1-1 0,1 1 0,0 0 0,0 0 0,0 0 0,0 0 0,0 0 0,0 0 0,-1 0 0,1 0 0,0 0 0,0 0 0,0 0 0,0 0 0,0 0 0,-1 0 0,1 0 0,0 0 0,0 0 0,0 0 0,0 0 0,0 0 0,-1 0 0,1 0 0,0 0 0,0 0 0,0 0 0,-11 7-96,-5 10 202,-19 26 2695,-71 99 4470,103-130-5955,13-14-962,18-15-48,129-118 955,65-50-641,-182 155-825,3 2-1,0 1 0,76-33 1,-172 88 641,-64 45 1,43-26 9,-119 77 58,210-136-559,-1 0 0,31-28 0,-1-1-13,-3 7-26,39-30 29,121-74 1,-358 259 162,-249 155 2274,539-374-3538,131-93-2091,-84 77-4400,-152 97 2166</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2:05:19.969"/>
    </inkml:context>
    <inkml:brush xml:id="br0">
      <inkml:brushProperty name="width" value="0.025" units="cm"/>
      <inkml:brushProperty name="height" value="0.025" units="cm"/>
    </inkml:brush>
  </inkml:definitions>
  <inkml:trace contextRef="#ctx0" brushRef="#br0">169 456 3876,'0'0'742,"-10"7"267,-1 3-634,-1 1 548,0-1 0,-1 0 0,-19 10 1,32-19-892,0-1 0,0 0 0,-1 0 0,1 0 0,0 0 0,0 0 0,0 0 0,0 0 0,0 0 0,0 0 0,0 0 0,0 0 0,-1 0 0,1 0 0,0 0 0,0 1 0,0-1 0,0 0 0,0 0 0,0 0 0,0 0 0,0 0 0,-1 0 0,1 0 0,0 0 0,0 0 0,0 0 0,0-1 0,0 1 0,0 0 0,0 0 0,-1 0 0,1 0 0,0 0 0,0 0 0,0 0 0,0 0 0,0 0 0,0 0 0,0 0 0,0 0 0,0 0 0,-1 0 0,1-1 0,0 1 0,0 0 0,0 0 0,0 0 0,0 0 0,0 0 0,0 0 0,0 0 0,0-1 0,0 1 0,0 0 0,0 0 0,0 0 0,0 0 0,0 0 0,0 0 0,0 0 0,0-1 0,0 1 0,0 0 0,4-12 396,10-13-427,32-35 75,4 2 0,1 2 0,86-70 0,-3 1-343,-125 114 369,-21 17-61,-23 20 19,-387 405 2524,372-373-2035,50-58-549,0 0 0,0 0-1,0 0 1,0 0 0,0 0-1,1 0 1,-1 0 0,0 0-1,0 0 1,0 0 0,0 0-1,0 0 1,0 0-1,0 0 1,0 0 0,0 0-1,0 0 1,0 0 0,0 0-1,1 0 1,-1 0 0,0 0-1,0 0 1,0 0 0,0 0-1,0 0 1,0 0-1,0 0 1,0 0 0,0 0-1,0 1 1,0-1 0,0 0-1,0 0 1,0 0 0,0 0-1,1 0 1,-1 0 0,0 0-1,0 0 1,0 0 0,0 0-1,0 0 1,0 0-1,0 0 1,0 1 0,0-1-1,11-7-67,93-86-556,161-186-1,-234 245 668,111-125-214,-487 538-315,327-359 530,5-7-28,1 1 0,0 1-1,1 0 1,1 0 0,-13 25 0,19-28 55,4-12-124,0 0 1,0 0-1,0 0 0,0 0 0,0 1 0,0-1 1,0 0-1,0 0 0,0 0 0,0 0 0,0 1 0,0-1 1,0 0-1,0 0 0,0 0 0,0 0 0,0 1 1,0-1-1,0 0 0,0 0 0,0 0 0,0 0 1,0 0-1,0 1 0,0-1 0,0 0 0,0 0 1,0 0-1,0 0 0,1 0 0,-1 1 0,0-1 1,0 0-1,0 0 0,0 0 0,0 0 0,0 0 1,1 0-1,-1 0 0,0 0 0,0 0 0,0 0 1,0 1-1,0-1 0,1 0 0,-1 0 0,0 0 1,0 0-1,0 0 0,0 0 0,1 0 0,-1 0 0,0 0 1,0 0-1,0 0 0,0 0 0,0-1 0,1 1 1,-1 0-1,0 0 0,22-8-4800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5:29.165"/>
    </inkml:context>
    <inkml:brush xml:id="br0">
      <inkml:brushProperty name="width" value="0.025" units="cm"/>
      <inkml:brushProperty name="height" value="0.025" units="cm"/>
    </inkml:brush>
  </inkml:definitions>
  <inkml:trace contextRef="#ctx0" brushRef="#br0">116 0 8712,'-3'40'9994,"-10"20"-6823,-1 7-1762,-19 238 1536,17-139-2730,16-164-403,0-1 0,-1 1 0,1 0 0,0-1 0,0 1 0,-1-1 0,1 1 0,-1-1 0,1 1 0,-1-1 0,0 0 0,0 1-1,1-1 1,-1 0 0,-2 3 0,2-4-14,1 0 0,-1 0-1,0-1 1,1 1 0,-1 0-1,0 0 1,1 0 0,-1 0-1,0-1 1,1 1 0,-1 0-1,0 0 1,1-1 0,-1 1-1,1 0 1,-1-1 0,1 1-1,-1-1 1,1 1 0,-1-1-1,1 1 1,-1-1 0,1 1-1,0-1 1,-1 0 0,1 1-1,0-1 1,-1 1 0,1-1-1,0 0 1,0 1 0,0-1-1,0 0 1,-1 1 0,1-1-1,0-1 1,-10-23-5307</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5:29.507"/>
    </inkml:context>
    <inkml:brush xml:id="br0">
      <inkml:brushProperty name="width" value="0.025" units="cm"/>
      <inkml:brushProperty name="height" value="0.025" units="cm"/>
    </inkml:brush>
  </inkml:definitions>
  <inkml:trace contextRef="#ctx0" brushRef="#br0">1 245 13293,'0'-10'1356,"0"2"-883,0 0 0,0 0 1,1 0-1,0 0 1,1 0-1,0 0 1,0 0-1,0 1 1,1-1-1,0 1 0,1-1 1,-1 1-1,1 0 1,1 1-1,9-13 1,-2 8-168,0 1 1,1 1 0,0 0-1,0 0 1,1 2 0,0-1-1,0 2 1,0 0-1,1 0 1,0 2 0,1 0-1,25-4 1,-31 6-310,0 1-1,0 0 0,-1 0 1,1 1-1,0 1 1,0-1-1,0 2 0,0-1 1,-1 1-1,1 1 1,-1 0-1,1 0 1,-1 1-1,0 0 0,0 0 1,-1 1-1,1 0 1,-1 1-1,0 0 1,-1 0-1,9 8 0,-13-9 29,1-1-1,0 1 1,-1 0-1,0 0 1,0 0-1,-1 0 1,1 1-1,-1-1 0,0 1 1,-1-1-1,1 1 1,-1 0-1,0 0 1,-1 0-1,1-1 1,-1 1-1,0 0 1,-2 8-1,0-5 152,0-1-1,-1 1 1,0-1-1,0 0 1,-1 1-1,0-2 1,-1 1-1,0 0 1,0-1-1,0 0 1,-8 7 0,1-1 28,-1-1 0,0-1 0,0 0 1,-1-1-1,-1 0 0,1-1 0,-2-1 0,1-1 1,-1 0-1,0-1 0,-1 0 0,-16 3 1,-11-6-35,43-3-319,0 1 0,-1-1 0,1 0 0,0 0 0,-1 0 0,1 0 0,0 0 0,-1 0 0,1 0 0,0 0 0,0-1 0,-1 1 0,1 0-1,0-1 1,-1 1 0,1-1 0,0 0 0,0 1 0,0-1 0,0 0 0,0 0 0,0 1 0,0-1 0,-2-2 0,4 2-312,0 0-1,1 0 0,-1 0 1,0 1-1,0-1 1,0 0-1,0 0 0,1 1 1,-1-1-1,0 1 0,1-1 1,-1 1-1,0 0 1,1-1-1,-1 1 0,1 0 1,-1 0-1,0 0 0,2 0 1,2-1-1069,20-3-4075</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5:29.885"/>
    </inkml:context>
    <inkml:brush xml:id="br0">
      <inkml:brushProperty name="width" value="0.025" units="cm"/>
      <inkml:brushProperty name="height" value="0.025" units="cm"/>
    </inkml:brush>
  </inkml:definitions>
  <inkml:trace contextRef="#ctx0" brushRef="#br0">84 0 20211,'0'0'6396,"-1"11"-5179,-37 261 1029,20-173-898,-9 189 1,29-273-2042,3-17-970,3-25-2061,-9-54-4327,-8 25 1298</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1:58.651"/>
    </inkml:context>
    <inkml:brush xml:id="br0">
      <inkml:brushProperty name="width" value="0.025" units="cm"/>
      <inkml:brushProperty name="height" value="0.025" units="cm"/>
    </inkml:brush>
  </inkml:definitions>
  <inkml:trace contextRef="#ctx0" brushRef="#br0">86 367 16720,'-8'8'2936,"2"-3"-2513,-1 1 181,0 0-1,0 1 1,0 0-1,1 1 1,0-1 0,0 1-1,1 0 1,0 0-1,0 1 1,-5 14 0,10-23-603,0 0 1,0 1 0,0-1-1,0 0 1,0 1 0,0-1-1,0 0 1,0 1 0,0-1-1,0 0 1,0 1 0,0-1-1,0 0 1,0 1 0,0-1-1,0 1 1,0-1 0,0 0-1,0 1 1,1-1 0,-1 0-1,0 0 1,0 1 0,0-1 0,1 0-1,-1 1 1,0-1 0,0 0-1,1 0 1,-1 1 0,0-1-1,1 0 1,-1 0 0,0 0-1,0 0 1,1 1 0,-1-1-1,1 0 1,-1 0 0,0 0-1,1 0 1,21-3 38,19-16-17,45-57 84,-86 76-123,0-1 0,1 1 0,-1 0 0,0 0 0,0 0 0,0-1 0,1 1 0,-1 0 0,0 0 0,0 0 0,1 0 0,-1 0 0,0 0 1,0-1-1,1 1 0,-1 0 0,0 0 0,0 0 0,1 0 0,-1 0 0,0 0 0,1 0 0,-1 0 0,0 0 0,0 0 0,1 0 0,-1 1 0,0-1 0,0 0 0,1 0 0,-1 0 0,0 0 0,0 0 1,1 0-1,-1 1 0,0-1 0,0 0 0,0 0 0,1 0 0,-1 0 0,0 1 0,0-1 0,0 0 0,0 0 0,1 1 0,-1-1 0,0 0 0,0 0 0,0 1 0,3 21-10,-7 25 562,0-28-518,2-13 80,1 0 1,0 0-1,0 0 0,1-1 1,-1 1-1,1 0 1,2 11-1,-2-16-75,1 1-1,0-1 1,-1 1 0,1-1-1,0 1 1,0-1 0,0 0-1,0 0 1,1 1-1,-1-1 1,0 0 0,0 0-1,1 0 1,-1 0 0,1-1-1,-1 1 1,1 0-1,-1 0 1,1-1 0,-1 1-1,1-1 1,-1 0 0,1 1-1,0-1 1,-1 0-1,1 0 1,0 0 0,-1 0-1,1 0 1,0 0 0,-1 0-1,1-1 1,1 0-1,6 0 108,-1-1 0,0 0 0,0-1 0,0 0 0,0 0 0,0-1 0,-1 0 0,1 0 0,-1-1 0,0 1 0,-1-2 0,9-6 0,7-9 104,-1-1 0,19-26 0,-16 18-157,-2 0 1,-1-2-1,-1 0 1,-2-2-1,-2 0 0,0 0 1,-3-2-1,-1 0 1,12-60-1,-23 95-84,-1 1 1,0-1-1,0 0 0,0 0 1,1 0-1,-1 0 0,0 0 1,0 0-1,0 0 0,0 0 1,-1 0-1,1 0 0,0 0 1,0 0-1,-1 0 0,1 1 1,0-1-1,-1 0 0,1 0 1,-1 0-1,0-1 0,0 2 1,1 0-1,-1 0 1,0 0-1,1 0 1,-1 0-1,0 0 0,1 0 1,-1 0-1,0 0 1,1 0-1,-1 0 1,1 0-1,-1 0 1,0 1-1,1-1 1,-1 0-1,0 1 0,1-1 1,-1 0-1,1 1 1,-1-1-1,0 1 1,-33 31-64,32-30 90,-21 23 10,-10 11 226,-51 68 1,77-93-225,0 0 1,1 0 0,0 0-1,0 1 1,1 0-1,1 0 1,0 1 0,1-1-1,0 1 1,0 0 0,0 22-1,3-31-71,1 1 0,0-1-1,0 1 1,0-1 0,0 1-1,0-1 1,1 1 0,0-1-1,0 0 1,0 0 0,1 0-1,-1 0 1,1-1 0,0 1-1,0 0 1,0-1 0,0 0 0,1 0-1,0 0 1,-1 0 0,1-1-1,0 1 1,0-1 0,0 0-1,9 3 1,-2-1-390,1 0 1,0-1-1,0 0 1,1-1-1,-1 0 1,0-1-1,1 0 1,19-2-1,4-5-7055</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5:30.211"/>
    </inkml:context>
    <inkml:brush xml:id="br0">
      <inkml:brushProperty name="width" value="0.025" units="cm"/>
      <inkml:brushProperty name="height" value="0.025" units="cm"/>
    </inkml:brush>
  </inkml:definitions>
  <inkml:trace contextRef="#ctx0" brushRef="#br0">0 96 11050,'0'0'17078,"10"-10"-15578,-3 2-1253,-2 3-130,0-1-1,0 1 0,1 0 1,-1 1-1,1-1 1,0 1-1,0 0 1,0 1-1,1 0 0,-1 0 1,13-4-1,14-1 113,1 2 0,0 1-1,0 2 1,1 1 0,40 4 0,88 16-6684,-142-16 2136,-6-1-2049</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5:30.587"/>
    </inkml:context>
    <inkml:brush xml:id="br0">
      <inkml:brushProperty name="width" value="0.025" units="cm"/>
      <inkml:brushProperty name="height" value="0.025" units="cm"/>
    </inkml:brush>
  </inkml:definitions>
  <inkml:trace contextRef="#ctx0" brushRef="#br0">1 20 25496,'0'0'7271,"52"-19"-10730,-37 19-833,-4 0-1089,-5 2-2339</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5:30.913"/>
    </inkml:context>
    <inkml:brush xml:id="br0">
      <inkml:brushProperty name="width" value="0.025" units="cm"/>
      <inkml:brushProperty name="height" value="0.025" units="cm"/>
    </inkml:brush>
  </inkml:definitions>
  <inkml:trace contextRef="#ctx0" brushRef="#br0">0 12 16688,'0'0'8872,"17"4"-15790,-15-20-6503</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5:35.564"/>
    </inkml:context>
    <inkml:brush xml:id="br0">
      <inkml:brushProperty name="width" value="0.025" units="cm"/>
      <inkml:brushProperty name="height" value="0.025" units="cm"/>
    </inkml:brush>
  </inkml:definitions>
  <inkml:trace contextRef="#ctx0" brushRef="#br0">80 116 6118,'0'0'4932,"2"-10"-1889,0 2-2326,0 1 45,0 0 0,0 0 0,-1 0-1,0 0 1,0-1 0,-1 1 0,-1-14 0,1 20-681,0 0 0,0 1 0,0-1-1,-1 0 1,1 1 0,0-1 0,0 1 0,-1-1 0,1 1-1,0-1 1,-1 1 0,1-1 0,-1 1 0,1-1-1,-1 1 1,1-1 0,0 1 0,-1 0 0,0-1 0,1 1-1,-1 0 1,1-1 0,-1 1 0,1 0 0,-1 0 0,0-1-1,1 1 1,-1 0 0,0 0 0,1 0 0,-1 0-1,1 0 1,-1 0 0,0 0 0,1 0 0,-1 0 0,0 0-1,1 1 1,-1-1 0,1 0 0,-1 0 0,0 0 0,1 1-1,-1-1 1,1 0 0,-1 1 0,1-1 0,-1 1-1,1-1 1,-1 0 0,1 1 0,-1-1 0,1 1 0,0-1-1,-1 1 1,1 0 0,-27 29 1558,21-19-1510,0 1 0,1 0 0,1 0 0,0 0 0,0 1 1,2-1-1,-1 1 0,2 0 0,-1-1 0,2 14 0,0-25-122,0-1 1,0 1-1,0-1 0,0 1 1,0-1-1,0 1 0,0-1 1,0 1-1,0-1 0,0 0 1,0 1-1,1-1 0,-1 1 1,0-1-1,0 0 0,1 1 1,-1-1-1,0 1 0,1-1 1,-1 0-1,0 1 0,1-1 1,-1 0-1,0 0 0,1 1 1,-1-1-1,1 0 0,-1 0 1,0 1-1,1-1 0,-1 0 1,1 0-1,-1 0 0,1 0 1,-1 0-1,1 0 0,-1 0 1,0 0-1,1 0 0,-1 0 1,1 0-1,-1 0 0,1 0 1,-1 0-1,1 0 0,-1 0 1,1-1-1,-1 1 0,0 0 1,1 0-1,-1 0 0,1-1 1,-1 1-1,0 0 0,1-1 1,-1 1-1,0 0 1,1-1-1,-1 1 0,0 0 1,1-1-1,23-23 542,-20 16-476,0-1 1,-1 1 0,0-1-1,0 0 1,-1 0 0,0 0-1,0 0 1,-1 0 0,-1 0-1,0 0 1,0 0 0,0-1-1,-1 1 1,-4-15 0,5 24-77,0-1 1,0 1 0,0-1 0,0 1 0,0-1-1,0 1 1,-1 0 0,1-1 0,0 1-1,0-1 1,0 1 0,-1 0 0,1-1 0,0 1-1,0 0 1,-1-1 0,1 1 0,0 0-1,-1-1 1,1 1 0,0 0 0,-1 0 0,1-1-1,0 1 1,-1 0 0,1 0 0,-1 0-1,1-1 1,-1 1 0,1 0 0,0 0 0,-1 0-1,1 0 1,-1 0 0,-6 14-65,2 23 249,5-35-166,0 0 0,0 0-1,0-1 1,0 1 0,0 0 0,0 0 0,1-1-1,-1 1 1,1 0 0,-1 0 0,1-1 0,-1 1-1,1 0 1,0-1 0,0 1 0,0-1 0,0 1-1,0-1 1,0 0 0,1 1 0,-1-1 0,0 0 0,1 0-1,-1 0 1,3 2 0,0-2 8,0 0 0,0 0-1,1 0 1,-1 0 0,0-1 0,0 0 0,0 0-1,0 0 1,0 0 0,7-2 0,-7 1 12,0 0 0,-1-1 0,1 1 0,-1-1 0,0 0 0,1 0 0,-1 0 0,0 0 0,0 0 0,0-1 0,0 0 0,-1 1 0,1-1 1,-1 0-1,0 0 0,1 0 0,1-5 0,-2 6-49,-1-1 0,0 1 0,1-1 1,-1 0-1,0 1 0,0-1 0,0 0 0,-1 1 0,1-1 1,-1 0-1,1 0 0,-1 0 0,0 0 0,0 0 1,0 1-1,0-1 0,-1 0 0,1 0 0,-1 0 1,0 1-1,0-1 0,0 0 0,-2-4 0,-2 3 205</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5:36.204"/>
    </inkml:context>
    <inkml:brush xml:id="br0">
      <inkml:brushProperty name="width" value="0.025" units="cm"/>
      <inkml:brushProperty name="height" value="0.025" units="cm"/>
    </inkml:brush>
  </inkml:definitions>
  <inkml:trace contextRef="#ctx0" brushRef="#br0">59 12 15791,'0'0'4580,"-4"8"-2823,-9 32-793,2 0 0,1 0-1,2 1 1,2 0 0,2 0 0,1 52 0,3-90-964,0-1-1,0 1 1,0 0-1,1-1 0,-1 1 1,1 0-1,-1-1 1,1 1-1,0 0 0,0-1 1,0 1-1,0-1 0,1 0 1,-1 1-1,1-1 1,-1 0-1,3 3 1,-2-4 0,-1 0 1,1 0-1,0 0 1,-1 0-1,1 0 1,0 0-1,0-1 1,0 1-1,0 0 1,0-1 0,0 0-1,0 1 1,0-1-1,0 0 1,0 0-1,0 0 1,4-1-1,0 0 9,0 0-1,0-1 1,0 0-1,0-1 1,0 1-1,-1-1 1,1 0-1,-1 0 0,0-1 1,0 1-1,0-1 1,0 0-1,6-7 1,3-8 37,-1 0 1,-1-1-1,0-1 1,10-26-1,10-17 10,-32 63-60,0 1 0,0 0 1,0 0-1,0 0 0,0 0 0,0-1 0,0 1 1,0 0-1,0 0 0,0 0 0,1-1 0,-1 1 1,0 0-1,0 0 0,0 0 0,0 0 0,0-1 1,0 1-1,0 0 0,0 0 0,1 0 0,-1 0 1,0 0-1,0 0 0,0 0 0,0-1 0,1 1 1,-1 0-1,0 0 0,0 0 0,0 0 0,0 0 1,1 0-1,-1 0 0,0 0 0,0 0 0,0 0 1,0 0-1,1 0 0,-1 0 0,0 0 0,0 0 1,0 0-1,1 0 0,-1 0 0,0 0 0,0 0 1,0 0-1,0 0 0,1 1 0,2 12-102,-2 28 81,-1-33 46,-1 18-30,0-8 43,1 0 0,0 0-1,2 0 1,5 31 0,-6-46-27,-1 0 0,1 0-1,0-1 1,0 1 0,0 0 0,1 0 0,-1-1-1,0 1 1,1-1 0,0 1 0,0-1 0,-1 0 0,1 1-1,1-1 1,-1 0 0,0 0 0,0-1 0,1 1 0,-1 0-1,1-1 1,0 1 0,-1-1 0,1 0 0,0 0-1,0 0 1,0 0 0,-1-1 0,1 1 0,0-1 0,0 0-1,0 1 1,0-1 0,0-1 0,0 1 0,5-1-1,-4-1 23,1 1-1,0-1 1,0 0-1,-1 0 1,1-1-1,-1 1 1,1-1-1,-1 0 1,0 0-1,0-1 1,-1 1-1,1-1 1,-1 0-1,1 0 1,-1 0-1,3-5 1,5-9 156,0-1 1,12-27-1,-13 20 124,0 0 0,-2 0 0,-1-1 0,6-45 1,-6-51-2608,-13 167-10701,0-24 4815</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5:36.901"/>
    </inkml:context>
    <inkml:brush xml:id="br0">
      <inkml:brushProperty name="width" value="0.025" units="cm"/>
      <inkml:brushProperty name="height" value="0.025" units="cm"/>
    </inkml:brush>
  </inkml:definitions>
  <inkml:trace contextRef="#ctx0" brushRef="#br0">23 1 10954,'0'0'16400,"-3"9"-15653,-13 68 589,15-70-1203,0 0 0,0 0-1,0 1 1,1-1 0,1 0 0,-1 0 0,1 0 0,0 1 0,1-1 0,3 10 0,-4-15-126,0-1 0,0 1 1,0-1-1,0 1 0,0-1 1,1 1-1,-1-1 0,1 0 1,-1 0-1,1 0 1,-1 0-1,1 0 0,-1 0 1,1 0-1,0 0 0,0 0 1,-1-1-1,1 1 1,0-1-1,0 0 0,0 1 1,0-1-1,0 0 0,0 0 1,-1 0-1,1 0 0,0 0 1,0-1-1,0 1 1,0-1-1,0 1 0,-1-1 1,1 1-1,2-2 0,3-1-16,-1 0 1,1 0-1,-1-1 0,0 0 0,0 0 0,0 0 0,8-9 0,-1-2-132,-1-1-1,14-22 0,-17 24 120,0 1 0,1-1 1,22-21-1,-32 34 13,0 1 1,0 0 0,1 0-1,-1 0 1,0 0-1,0 0 1,0-1 0,0 1-1,1 0 1,-1 0-1,0 0 1,0 0-1,0 0 1,0 0 0,1 0-1,-1 0 1,0 0-1,0 0 1,0-1 0,1 1-1,-1 0 1,0 0-1,0 0 1,1 0-1,-1 1 1,0-1 0,0 0-1,0 0 1,1 0-1,-1 0 1,0 0 0,0 0-1,0 0 1,1 0-1,-1 0 1,0 0-1,0 0 1,0 1 0,0-1-1,1 0 1,-1 0-1,0 0 1,0 0 0,0 1-1,0-1 1,0 0-1,0 0 1,0 0-1,1 0 1,-1 1 0,3 17-121,-3 27 290,0-41-138,-1 9 152,1-7-103,-1-1 1,1 1-1,0 0 1,0-1-1,1 1 1,0-1-1,2 10 1,-3-14-65,1 0 0,-1 0 0,0-1 1,1 1-1,-1 0 0,1-1 1,0 1-1,-1 0 0,1-1 0,-1 1 1,1 0-1,0-1 0,-1 1 0,1-1 1,0 0-1,0 1 0,-1-1 1,1 1-1,0-1 0,0 0 0,0 0 1,1 1-1,0-1 0,1 0 1,-1 0-1,1-1 1,-1 1-1,1-1 1,-1 1-1,1-1 1,-1 0-1,0 0 1,1 0-1,2-2 1,11-6-62,0-1 1,-1-1 0,24-22 0,-25 21-147,0 0 0,0 1 1,33-18-1,-46 29 180,-1-1 1,1 1 0,0-1-1,-1 1 1,1 0-1,0-1 1,0 1-1,-1 0 1,1 0-1,0 0 1,0 0-1,0-1 1,-1 1-1,1 0 1,0 0-1,0 1 1,0-1 0,-1 0-1,1 0 1,0 0-1,0 0 1,0 1-1,-1-1 1,1 0-1,0 1 1,1 0-1,-1 0 27,0 0-1,-1 1 1,1-1-1,0 0 1,0 1-1,-1-1 0,1 0 1,-1 1-1,1-1 1,-1 1-1,0-1 1,0 1-1,1 2 0,-7 67 823,3-40-726,5-10-9,1-11-3372</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5:37.228"/>
    </inkml:context>
    <inkml:brush xml:id="br0">
      <inkml:brushProperty name="width" value="0.025" units="cm"/>
      <inkml:brushProperty name="height" value="0.025" units="cm"/>
    </inkml:brush>
  </inkml:definitions>
  <inkml:trace contextRef="#ctx0" brushRef="#br0">1 0 22389,'0'0'1602,"62"41"-8265,-44-32-3554</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5:37.601"/>
    </inkml:context>
    <inkml:brush xml:id="br0">
      <inkml:brushProperty name="width" value="0.025" units="cm"/>
      <inkml:brushProperty name="height" value="0.025" units="cm"/>
    </inkml:brush>
  </inkml:definitions>
  <inkml:trace contextRef="#ctx0" brushRef="#br0">100 174 20499,'0'0'11595,"10"-1"-11029,-2 0-560,0-1 0,-1 0 0,1 0 0,-1-1 0,1 0 0,-1 0 0,0-1 0,0 0 0,0 0 0,-1 0-1,1-1 1,-1 0 0,0-1 0,-1 1 0,1-1 0,-1 0 0,8-12 0,-11 14-5,1 0 0,-1 0 1,0 0-1,0 0 0,0 0 0,0-1 1,-1 1-1,1-1 0,-1 1 0,-1-1 0,2-4 1,-2 7-4,0 1 0,-1-1 0,1 1 0,0-1 0,-1 1 0,1 0 0,0-1 0,-1 1 0,0-1 0,1 1 0,-1 0 1,0 0-1,1-1 0,-1 1 0,0 0 0,0 0 0,0 0 0,0 0 0,0 0 0,-1 0 0,1 0 0,0 0 0,0 1 0,0-1 0,-1 0 0,1 1 1,0-1-1,-1 1 0,1-1 0,-1 1 0,1 0 0,-1 0 0,1-1 0,0 1 0,-1 0 0,1 0 0,-3 1 0,-4-1 2,-1 1-1,1 1 0,-1-1 0,1 1 1,0 1-1,0 0 0,0 0 0,0 0 1,0 1-1,1 0 0,-1 1 0,1-1 1,0 1-1,1 1 0,-1-1 1,1 1-1,0 1 0,1-1 0,-8 12 1,5-8 5,1 0 1,0 0 0,0 1-1,1 0 1,1 1-1,0-1 1,1 1 0,0 0-1,0 0 1,2 1 0,-1-1-1,0 24 1,3-34-5,0 1-1,0 0 1,1 0-1,-1 0 1,1-1 0,0 1-1,0 0 1,0-1-1,0 1 1,0-1 0,1 1-1,-1-1 1,1 0-1,-1 1 1,1-1 0,0 0-1,4 4 1,-2-3 0,1 0 1,-1 0-1,1-1 1,0 1 0,0-1-1,0 0 1,0 0-1,10 2 1,8 0-21,1-2 0,0 0 1,33-2-1,-35 0-32,-21 0 38,85-4-3082,-32-12-4650,-13-5-3370</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6:19.285"/>
    </inkml:context>
    <inkml:brush xml:id="br0">
      <inkml:brushProperty name="width" value="0.025" units="cm"/>
      <inkml:brushProperty name="height" value="0.025" units="cm"/>
    </inkml:brush>
  </inkml:definitions>
  <inkml:trace contextRef="#ctx0" brushRef="#br0">0 211 9129,'0'0'9657,"10"-10"-9059,4-3-409,0 1 1,1 1-1,0 0 1,0 1-1,31-15 1,10 4 333,0 2 1,77-15 0,35 2-3530,-149 29 2204,-4-1-1990,-4-2-1425</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6:31.375"/>
    </inkml:context>
    <inkml:brush xml:id="br0">
      <inkml:brushProperty name="width" value="0.025" units="cm"/>
      <inkml:brushProperty name="height" value="0.025" units="cm"/>
    </inkml:brush>
  </inkml:definitions>
  <inkml:trace contextRef="#ctx0" brushRef="#br0">0 224 7015,'0'0'11450,"0"0"-11401,0-1-1,0 1 1,0-1-1,0 0 0,0 1 1,0-1-1,0 1 1,1-1-1,-1 0 0,0 1 1,0-1-1,0 1 1,0-1-1,1 1 0,-1-1 1,0 1-1,1-1 0,-1 1 1,0-1-1,1 1 1,-1-1-1,1 1 0,-1-1 1,1 1-1,-1 0 1,0-1-1,1 1 0,0 0 1,-1 0-1,1-1 1,94-65 354,149-77 0,-424 247 310,70-38 613,109-66-1289,19-7-213,38-24-578,-38 20 446,1 0 0,0 1 0,0 1-1,1 1 1,0 0 0,1 2 0,33-7 0,-54 13 259,0 0 0,0 0 0,0 0 0,1 0 0,-1 0 0,0 0 0,0 0 0,0 0 0,0 0-1,0 0 1,1 0 0,-1 0 0,0 0 0,0 0 0,0 0 0,0 0 0,0 0 0,0 0 0,1 0 0,-1 0 0,0 0 0,0 0 0,0 0 0,0 0 0,0 0 0,0 0-1,1 0 1,-1 0 0,0 0 0,0 1 0,0-1 0,0 0 0,0 0 0,0 0 0,0 0 0,0 0 0,0 0 0,1 0 0,-1 1 0,0-1 0,0 0 0,0 0 0,0 0-1,0 0 1,0 0 0,0 0 0,0 1 0,0-1 0,0 0 0,0 0 0,0 0 0,0 0 0,0 0 0,0 1 0,0-1 0,0 0 0,0 0 0,0 0 0,-9 11-1041,-14 8-286,-7 2-1485,-4 1-1773</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1:59.645"/>
    </inkml:context>
    <inkml:brush xml:id="br0">
      <inkml:brushProperty name="width" value="0.025" units="cm"/>
      <inkml:brushProperty name="height" value="0.025" units="cm"/>
    </inkml:brush>
  </inkml:definitions>
  <inkml:trace contextRef="#ctx0" brushRef="#br0">87 615 12396,'3'-11'5621,"3"-9"-3675,-1-1 0,-1 0 0,2-40-1,-6 61-1896,0-1 0,0 1 0,0 0 0,0-1 0,0 1-1,0 0 1,0-1 0,0 1 0,0-1 0,0 1 0,0 0 0,0-1-1,0 1 1,0 0 0,0-1 0,0 1 0,-1 0 0,1-1-1,0 1 1,0 0 0,0-1 0,-1 1 0,1 0 0,0 0-1,0-1 1,-1 1 0,1 0 0,0 0 0,-1 0 0,1-1 0,0 1-1,-1 0 1,1 0 0,0 0 0,-1 0 0,1-1 0,-15 7 358,-12 20-577,18-12 161,1 0 0,0 1 0,2 0 0,-1 1 1,2-1-1,0 1 0,1 0 0,0 1 0,2-1 0,0 0 0,0 19 0,2-33 7,-1 0 0,1-1 0,0 1 0,1-1 1,-1 1-1,0 0 0,0-1 0,1 1 0,-1-1 0,1 1 0,-1 0 0,1-1 0,-1 1 0,1-1 0,0 0 0,0 1 0,0-1 0,0 0 0,0 1 0,0-1 0,0 0 0,1 0 1,-1 0-1,2 1 0,-1-1 6,1 0 0,-1-1 0,1 1 1,-1 0-1,1-1 0,-1 0 0,1 0 0,-1 0 1,1 0-1,-1 0 0,1 0 0,-1-1 1,1 1-1,2-2 0,5-1 53,0 0-1,0-2 1,0 1-1,0-1 1,-1-1 0,13-8-1,-5 0 118,0-1-1,-1 0 0,-1-1 0,0-1 0,-1-1 1,14-23-1,-20 28-112,-1 0 1,-1 0 0,0 0-1,-1-1 1,0 0-1,-1 0 1,-1 0-1,0 0 1,-1-1 0,1-21-1,-3 36-84,0-1-1,0 0 1,0 0-1,0 1 1,1-1 0,-1 0-1,0 0 1,0 1-1,-1-1 1,1 0-1,0 0 1,0 1 0,0-1-1,0 0 1,-1 0-1,1 1 1,0-1 0,-1 0-1,1 1 1,0-1-1,-1 0 1,1 1-1,-1-1 1,1 1 0,-1-1-1,1 1 1,-1-1-1,0 1 1,1-1 0,-1 1-1,0-1 1,1 1-1,-1 0 1,-1-1-1,1 1-2,0 1 0,-1-1-1,1 1 1,0-1 0,0 1-1,0-1 1,0 1 0,0 0 0,0 0-1,0-1 1,0 1 0,0 0-1,1 0 1,-1 0 0,0 0-1,0 0 1,1 0 0,-1 0-1,1 0 1,-1 0 0,0 3-1,-4 10-13,0 0-1,1 1 0,0-1 1,1 1-1,1 0 0,0 0 0,1 27 1,1-40 36,0 0 1,0 0-1,0 0 1,0 0-1,0 0 1,1-1-1,-1 1 0,1 0 1,-1 0-1,1 0 1,0 0-1,0 0 1,-1 0-1,1-1 1,0 1-1,1 0 0,-1-1 1,0 1-1,0-1 1,1 1-1,-1-1 1,1 0-1,-1 1 1,1-1-1,0 0 1,-1 0-1,1 0 0,0 0 1,0-1-1,0 1 1,-1 0-1,1-1 1,0 1-1,0-1 1,0 0-1,0 1 1,0-1-1,3 0 0,1-1 40,1 1-1,-1-1 1,0 0-1,1-1 0,-1 0 1,0 0-1,0 0 1,0 0-1,-1-1 0,12-7 1,2-4 100,-1-1 1,-1-1 0,0-1-1,-1-1 1,0 0 0,-2-1-1,0 0 1,-2-1 0,0 0-1,-1-1 1,-1-1 0,0 0-1,-2 0 1,-1-1 0,-1 0-1,-1 0 1,-1 0 0,0-1-1,-1-43 1,-8 45-552,5 22 400,0 0-1,-1 0 1,1 0 0,0 0-1,-1 0 1,1 0-1,0 0 1,-1 0 0,1 0-1,0 0 1,-1 0 0,1 0-1,0 0 1,-1 0-1,1 0 1,-1 0 0,1 0-1,0 0 1,-1 0 0,1 0-1,0 1 1,0-1-1,-1 0 1,1 0 0,0 0-1,-1 1 1,1-1 0,0 0-1,0 0 1,-1 1-1,1-1 1,0 0 0,0 1-1,-24 37-349,5 4 287,-25 53 121,-52 167-1,87-230-34,2 1 0,1 0 0,1 0-1,2 1 1,1-1 0,2 1 0,1-1 0,1 1 0,11 48 0,16 35-1113,-29-117 1102,0 0 1,0-1-1,0 1 1,1 0 0,-1-1-1,0 1 1,0 0-1,0 0 1,1-1 0,-1 1-1,0 0 1,0 0-1,1 0 1,-1-1-1,0 1 1,0 0 0,1 0-1,-1 0 1,0 0-1,1-1 1,-1 1 0,0 0-1,0 0 1,1 0-1,-1 0 1,0 0-1,1 0 1,-1 0 0,0 0-1,1 0 1,-1 0-1,0 0 1,1 0 0,-1 0-1,0 0 1,1 0-1,-1 1 1,0-1-1,1 0 1,-1 0 0,0 0-1,0 0 1,1 0-1,-1 1 1,0-1 0,0 0-1,1 0 1,-1 1-1,0-1 1,0 0-1,0 0 1,1 1 0,-1-1-1,0 0 1,0 1-1,0-1 1,0 0 0,0 0-1,0 1 1,1-1-1,-1 0 1,0 1-1,0 0 1,12-28 50,90-335 66,-19 56-39,-61 239 95,3 1 0,49-92 0,-71 154-176,16-28-9,-19 31 8,1 0 1,-1 0 0,1 0-1,-1 0 1,1 0-1,0 1 1,-1-1 0,1 0-1,0 0 1,0 1 0,-1-1-1,1 0 1,0 1 0,0-1-1,0 1 1,0-1 0,0 1-1,0 0 1,0-1 0,0 1-1,0 0 1,0 0 0,0-1-1,0 1 1,2 0-1,-2 2-6,-1 0 0,1-1 0,0 1 0,-1 0 0,0 0 0,1 0 0,-1 0-1,0 0 1,0 0 0,0-1 0,0 1 0,0 0 0,0 0 0,-1 0-1,0 3 1,1-1-1,-7 28 29,-1 0 1,-1 0-1,-2-1 0,-1-1 0,-18 35 0,-10 26 22,22-43 3,2 1-1,2 1 1,2 0-1,-7 75 1,16-92-26,2 0 1,1 1 0,2-1-1,1 1 1,1-1 0,2 0 0,20 60-1,-21-77-39,4 13 192,-6-25-369,-5-14-421,-2-7-188,-2 0 0,0 0 0,-1 1 0,-1 0 0,-12-19 0,8 13 161,0 0-1,-8-25 0,18 39 689,-1 1 1,1-1-1,1 0 1,-1 0-1,1 1 1,1-1-1,0 0 0,0 0 1,0 0-1,3-13 1,-2 17 39,0 0 0,1 0 0,-1 1 0,1-1 1,0 0-1,0 1 0,0-1 0,0 1 0,1 0 0,-1 0 1,1 0-1,0 0 0,0 0 0,0 1 0,0-1 1,7-3-1,4-2-653,0 1 1,31-11 0,-8 4-5358,-9 1-7094</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6:40.095"/>
    </inkml:context>
    <inkml:brush xml:id="br0">
      <inkml:brushProperty name="width" value="0.025" units="cm"/>
      <inkml:brushProperty name="height" value="0.025" units="cm"/>
    </inkml:brush>
  </inkml:definitions>
  <inkml:trace contextRef="#ctx0" brushRef="#br0">51 0 13132,'-1'35'7611,"0"7"-3871,-4 100-4040,2-76 812,3-60-708,-4 28-1757,-4-21-1840,-7-8-3632,2-5 613</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6:40.468"/>
    </inkml:context>
    <inkml:brush xml:id="br0">
      <inkml:brushProperty name="width" value="0.025" units="cm"/>
      <inkml:brushProperty name="height" value="0.025" units="cm"/>
    </inkml:brush>
  </inkml:definitions>
  <inkml:trace contextRef="#ctx0" brushRef="#br0">4 175 7271,'0'-9'4644,"-1"3"-4184,0 2-99,1 0-1,-1 0 0,1 0 0,0 0 1,0 1-1,0-1 0,0 0 1,1 0-1,-1 0 0,1 0 1,0 1-1,0-1 0,1 0 1,-1 1-1,1-1 0,0 1 0,0-1 1,0 1-1,0 0 0,0 0 1,1 0-1,-1 0 0,1 0 1,0 0-1,5-3 0,10-4 14,0 1 1,1 1-1,-1 0 0,2 1 0,-1 1 0,1 1 0,0 1 0,0 1 0,0 1 1,0 0-1,26 2 0,-44 0-396,0-1 0,0 1 0,0 0 0,0 1 0,0-1 0,0 0 0,0 1 0,0-1 1,0 1-1,0-1 0,0 1 0,0 0 0,0 0 0,0 0 0,0 0 0,0 0 0,-1 0 0,1 1 0,-1-1 0,1 1 1,1 1-1,-2-1 1,0 0 0,0 0 0,-1 0 0,1 1 0,-1-1 0,1 0 0,-1 0 0,0 0 0,0 0 0,0 0 0,0 0 0,0 1 0,0-1 0,-1 0 0,1 0 0,-1 0 1,0 2-1,-3 6 42,0-1 0,-1 1 1,0-1-1,0-1 0,-1 1 1,0-1-1,-10 11 0,-33 27 689,30-30-326,-32 37 1,51-53-459,0 0-1,-1 1 1,1-1 0,0 0 0,0 0-1,-1 0 1,1 1 0,0-1-1,0 0 1,0 0 0,-1 0 0,1 1-1,0-1 1,0 0 0,0 0-1,0 1 1,0-1 0,-1 0 0,1 1-1,0-1 1,0 0 0,0 0 0,0 1-1,0-1 1,0 0 0,0 1-1,0-1 1,0 0 0,0 0 0,0 1-1,0-1 1,0 0 0,0 1-1,1-1 1,-1 0 0,0 0 0,0 1-1,0-1 1,0 0 0,0 0 0,1 1-1,-1-1 1,16 0-3086,20-11-3875,-9-4-1891</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6:40.968"/>
    </inkml:context>
    <inkml:brush xml:id="br0">
      <inkml:brushProperty name="width" value="0.025" units="cm"/>
      <inkml:brushProperty name="height" value="0.025" units="cm"/>
    </inkml:brush>
  </inkml:definitions>
  <inkml:trace contextRef="#ctx0" brushRef="#br0">60 46 13901,'-2'10'2952,"-19"56"1070,13-44-2611,1 0 0,1 0 0,0 0 0,-3 39 0,9-60-1409,-1-1-1,1 0 0,0 1 0,0-1 0,0 0 0,0 1 1,0-1-1,0 0 0,0 1 0,0-1 0,1 0 1,-1 1-1,0-1 0,0 0 0,0 1 0,0-1 0,0 0 1,0 1-1,1-1 0,-1 0 0,0 0 0,0 1 0,0-1 1,1 0-1,-1 0 0,0 1 0,0-1 0,1 0 1,-1 0-1,0 0 0,0 0 0,1 1 0,-1-1 0,0 0 1,1 0-1,-1 0 0,14-5 11,9-17-121,-18 11 65,0 0 0,-1 0-1,0 0 1,-1 0 0,-1-1 0,1 1 0,-2-1 0,0 1-1,0-1 1,-1 0 0,-2-19 0,1-1-1188,45 35 464,-17 0-1511,0-1 0,0-1 0,45-5 0,-63 3 1751,0 0 0,1-1-1,-1 0 1,0-1 0,0 0-1,0 0 1,0 0 0,-1-2 0,1 1-1,-1-1 1,0 0 0,-1 0-1,15-13 1,-17 8 4294,-13 10-254,-14 10-1272,15-4-1801,0 1-1,0 0 0,1 0 1,-1 1-1,1 0 0,1 0 1,0 0-1,0 1 0,1 0 0,0 0 1,0 0-1,1 0 0,0 0 1,1 1-1,0 0 0,0-1 1,1 1-1,0 10 0,1-18-426,1 0 0,-1-1 0,1 1-1,0-1 1,0 1 0,-1 0 0,1-1 0,0 1-1,0-1 1,0 0 0,0 1 0,1-1-1,-1 0 1,0 0 0,0 0 0,1 0 0,-1 0-1,1 0 1,-1 0 0,1 0 0,-1 0 0,1-1-1,0 1 1,-1-1 0,1 1 0,0-1-1,-1 1 1,1-1 0,0 0 0,0 0 0,-1 0-1,1 0 1,0 0 0,0-1 0,2 0-1,1 1 28,0 0 0,0-1 0,0 0 0,-1 0 0,1 0-1,0-1 1,-1 0 0,0 0 0,1 0 0,-1 0-1,0 0 1,6-5 0,-6 3 51,0-1-1,-1 0 1,1 0 0,-1 0-1,0 0 1,0 0 0,0-1-1,-1 0 1,0 1-1,0-1 1,0 0 0,-1 0-1,0 0 1,0 0 0,0 0-1,-1 0 1,0 0-1,-1-12 1,0 17-259,0 0 1,1 0-1,-1 0 1,0 0-1,0 0 0,0 0 1,0 0-1,0 0 1,0 0-1,0 0 0,0 1 1,0-1-1,0 0 0,0 1 1,0-1-1,-1 1 1,1-1-1,0 1 0,0 0 1,-1-1-1,1 1 1,0 0-1,-1 0 0,1 0 1,0 0-1,0 0 0,-1 0 1,1 0-1,-2 1 1,0-1-924,19 6-15056</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6:41.717"/>
    </inkml:context>
    <inkml:brush xml:id="br0">
      <inkml:brushProperty name="width" value="0.025" units="cm"/>
      <inkml:brushProperty name="height" value="0.025" units="cm"/>
    </inkml:brush>
  </inkml:definitions>
  <inkml:trace contextRef="#ctx0" brushRef="#br0">129 184 8680,'0'0'12956,"-10"0"-12331,5 0-499,0 1 1,0 0-1,0 0 1,0 0-1,0 0 1,1 1-1,-1 0 0,0 0 1,1 0-1,-1 1 1,1-1-1,0 1 0,0 0 1,0 0-1,0 1 1,0-1-1,1 1 0,-1 0 1,1 0-1,0 0 1,0 0-1,1 0 1,-1 1-1,-1 4 0,2-5 12,0-1 0,0 1-1,0-1 1,0 1 0,1 0-1,0 0 1,0 0 0,0 0-1,0-1 1,0 1 0,1 0-1,0 0 1,0 6-1,0-9-131,0 0-1,1 0 1,-1 0-1,1 0 1,-1 0-1,0 0 1,1 0-1,-1 0 1,1-1-1,0 1 1,-1 0-1,1 0 1,0-1-1,-1 1 1,1 0-1,0-1 1,0 1-1,0-1 1,-1 1-1,3 0 1,0 0 1,-1 0 0,1-1 0,0 0 0,-1 1 0,1-1 0,0 0 0,0 0 0,-1 0 0,1 0 0,5-2 0,1-1 21,-1 0 0,0 0 0,0-1 0,0 0 0,0 0 1,0-1-1,-1 0 0,0-1 0,0 1 0,0-1 0,8-10 1,10-12 12,27-38 1,-50 63-42,12-16 13,38-55 58,-48 67-66,0 0 1,0-1 0,0 0-1,-1 0 1,0 0-1,-1 0 1,4-16 0,-41 61-161,22-20 223,-3 2 504,1 1 0,-14 26 0,26-41-523,1-1 0,-1 1 0,1 0 0,0 0 0,0 0 0,1 0 0,0 0-1,-1 0 1,2 0 0,-1 0 0,1 1 0,-1-1 0,2 0 0,-1 0 0,0 1 0,3 8 0,-2-12-61,1 0 1,-1 0-1,1 0 0,-1-1 1,1 1-1,0 0 1,0-1-1,-1 1 1,1-1-1,0 0 1,1 0-1,-1 1 1,0-1-1,0-1 1,0 1-1,1 0 1,-1 0-1,0-1 1,1 0-1,-1 1 1,0-1-1,1 0 1,-1 0-1,0 0 1,5-1-1,-1 1-48,-1 0 0,1-1 0,-1 0 0,0 0-1,1 0 1,-1 0 0,0-1 0,0 0 0,0 0 0,8-5 0,-6 0-92,0 0 1,0-1 0,0 0 0,-1 0-1,0 0 1,-1-1 0,9-18 0,-3 7 645,-16 28-436,0 1 0,1-1 0,0 1 0,1 0 0,0 0 0,0 0 0,1 1 0,0-1-1,1 1 1,0-1 0,0 1 0,1 12 0,0-21-60,0 0-1,1 0 1,-1 0 0,0 0 0,1 0-1,-1-1 1,0 1 0,1 0 0,0 0-1,-1 0 1,1 0 0,-1 0-1,1-1 1,0 1 0,-1 0 0,1 0-1,0-1 1,0 1 0,0-1-1,0 1 1,-1 0 0,1-1 0,0 0-1,2 1 1,31 4-93,-27-5 93,1-1 0,-1 0 0,1 0 0,-1-1 0,1 0 1,11-5-1,-9 2-6,0-1 1,0 0 0,-1-1 0,0 0 0,0 0 0,-1-1 0,0-1 0,-1 1-1,1-1 1,-1 0 0,-1-1 0,0 1 0,0-1 0,4-12 0,-52 85 557,41-61-616,0 0 0,0 0 1,0-1-1,0 1 0,0 0 1,1 0-1,-1 0 0,1 0 1,0 0-1,-1 0 0,1 0 0,0 0 1,0 0-1,0 0 0,1 0 1,-1 0-1,0 0 0,1 0 1,-1 0-1,1 0 0,0 0 1,0 0-1,0 0 0,0 0 1,0 0-1,0-1 0,0 1 1,0-1-1,3 4 0,0-3-661,0 0 0,0-1 0,0 1 0,0-1 0,0 0 0,0 0 0,0 0 0,0-1 0,0 1 0,1-1 0,-1 0 0,0 0 0,0 0 0,5-2-1,14-2-7429</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6:42.049"/>
    </inkml:context>
    <inkml:brush xml:id="br0">
      <inkml:brushProperty name="width" value="0.025" units="cm"/>
      <inkml:brushProperty name="height" value="0.025" units="cm"/>
    </inkml:brush>
  </inkml:definitions>
  <inkml:trace contextRef="#ctx0" brushRef="#br0">131 1 10474,'0'0'14040,"-10"6"-12300,-5 2-1179,1 2 0,0 0 0,1 0-1,-14 15 1,22-21-448,1 0-1,0 1 1,1 0-1,-1 0 1,1 0-1,0 0 1,0 1 0,-2 6-1,4-9-123,0 0 0,1-1 0,-1 1 0,1 0 0,0 0 0,-1-1 1,1 1-1,1 0 0,-1 0 0,0-1 0,1 1 0,-1 0 0,1-1 0,0 1 0,0 0 0,0-1 0,0 1 0,0-1 0,3 4 0,-2-3-78,1-1 0,0 1 0,-1-1 0,1 1 0,0-1 0,1 0-1,-1 0 1,0-1 0,1 1 0,-1-1 0,1 1 0,-1-1 0,1 0 0,0 0-1,-1-1 1,1 1 0,0-1 0,5 0 0,-3 1-902,0-1 1,1 0-1,-1-1 0,1 1 0,-1-2 1,1 1-1,-1 0 0,0-1 1,12-5-1,5-8-6114</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6:42.379"/>
    </inkml:context>
    <inkml:brush xml:id="br0">
      <inkml:brushProperty name="width" value="0.025" units="cm"/>
      <inkml:brushProperty name="height" value="0.025" units="cm"/>
    </inkml:brush>
  </inkml:definitions>
  <inkml:trace contextRef="#ctx0" brushRef="#br0">53 1 12684,'0'0'12833,"-8"8"-10852,-26 26-726,33-34-1237,0 1 1,0 0 0,1-1 0,-1 1 0,0 0 0,1-1 0,-1 1 0,1 0 0,-1 0-1,1-1 1,-1 1 0,1 0 0,-1 0 0,1 0 0,0 0 0,-1 0 0,1 0 0,0 0-1,0 0 1,0 0 0,0 0 0,0 0 0,0-1 0,0 1 0,0 0 0,0 0 0,0 0 0,0 0-1,1 0 1,-1 0 0,0 0 0,1 0 0,-1 0 0,0 0 0,1-1 0,0 1 0,-1 0-1,1 0 1,-1-1 0,1 1 0,0 0 0,-1-1 0,1 1 0,0 0 0,0-1 0,0 1-1,-1-1 1,1 1 0,0-1 0,0 0 0,0 1 0,0-1 0,0 0 0,0 0 0,0 1-1,0-1 1,1 0 0,52 6-356,-54-6 337,10-1-198,0 0 0,0-1-1,0 0 1,-1 0 0,1-1 0,-1 0 0,1-1 0,10-6 0,-8 4 17,1 1-1,0 0 0,16-3 1,-29 8 208,1 0 0,-1 0 0,1 0 0,-1 0 0,1 0 0,-1 0 0,1 0 0,0 0 0,-1 0 0,1 0 0,-1 0 1,1 0-1,-1 1 0,1-1 0,-1 0 0,1 0 0,-1 1 0,1-1 0,-1 0 0,0 1 0,1-1 0,-1 0 1,1 1-1,-1-1 0,0 1 0,1-1 0,-1 1 0,0-1 0,0 1 0,1 0 0,7 22 1059,-8-20-1012,0 0-1,1 0 1,0 0-1,0-1 1,0 1-1,0 0 1,0-1-1,1 1 1,-1-1-1,1 1 1,3 3 0,-1-3-77,0-1 1,1 0-1,-1 0 1,1-1-1,0 1 1,-1-1-1,1 0 1,0 0-1,0 0 1,0-1-1,0 0 1,-1 0-1,1 0 1,10-2-1,71-18-1453,-68 16 916,-17 3 503,7-1-285,-1 0 0,1 0 0,-1 1 0,1 0 0,7 0 0,-13 1 309,-1 0-1,0 0 1,0 0-1,0 0 1,1 1 0,-1-1-1,0 0 1,0 1-1,0-1 1,0 1-1,0-1 1,0 1-1,0-1 1,0 1-1,0 0 1,0-1 0,0 1-1,0 0 1,0 0-1,0 0 1,-1 0-1,1 0 1,0 0-1,-1 0 1,1 0-1,0 0 1,-1 0 0,1 0-1,-1 0 1,0 0-1,1 0 1,-1 1-1,0-1 1,0 0-1,0 0 1,0 0 0,0 1-1,0 0 1,0 1-598,0 10 810,2-10-3592</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6:42.736"/>
    </inkml:context>
    <inkml:brush xml:id="br0">
      <inkml:brushProperty name="width" value="0.025" units="cm"/>
      <inkml:brushProperty name="height" value="0.025" units="cm"/>
    </inkml:brush>
  </inkml:definitions>
  <inkml:trace contextRef="#ctx0" brushRef="#br0">1 2 9897,'0'0'15151,"61"-1"-16176,-30 1-2210,0 1-3812</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6:43.080"/>
    </inkml:context>
    <inkml:brush xml:id="br0">
      <inkml:brushProperty name="width" value="0.025" units="cm"/>
      <inkml:brushProperty name="height" value="0.025" units="cm"/>
    </inkml:brush>
  </inkml:definitions>
  <inkml:trace contextRef="#ctx0" brushRef="#br0">191 0 10410,'0'0'10218,"-8"9"-7768,1-2-2102,1 1 1,0-1-1,0 1 1,1 0-1,0 0 0,1 1 1,-1-1-1,2 1 1,-1 0-1,1 0 0,1 1 1,-1-1-1,2 0 1,-2 12-1,4 134-3066,-3 34 1603,1-184 1181,0 1 0,0-1 1,0 1-1,-1-1 0,0 1 0,0-1 0,0 0 0,-1 0 1,-6 9-1,8-12 90,0 0 1,-1 0 0,1 0 0,-1-1 0,0 1 0,0-1-1,1 1 1,-1-1 0,0 1 0,0-1 0,0 0-1,0 0 1,-1 0 0,1 0 0,0-1 0,0 1-1,0 0 1,-1-1 0,1 0 0,0 1 0,-1-1-1,1 0 1,0 0 0,-1 0 0,1-1 0,-3 1-1,3-1-88,0-1-1,0 1 1,0 0-1,0-1 1,0 1-1,0-1 0,1 1 1,-1-1-1,0 0 1,1 0-1,-1 1 0,1-1 1,0 0-1,0-1 1,-1 1-1,1 0 0,1 0 1,-1 0-1,0-1 1,1 1-1,-1 0 0,1-1 1,-1-2-1,-4-56-270,5 53 184,1-1 0,0 1 0,0 0 0,0 0 0,1 0 0,1 0 0,-1 0 0,1 0 1,0 1-1,1-1 0,0 1 0,0 0 0,1 0 0,0 1 0,0-1 0,7-6 0,1 0-170,1 1 0,28-20 0,9-2-3661,-11 9-2339,-3-1-5432</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6:43.583"/>
    </inkml:context>
    <inkml:brush xml:id="br0">
      <inkml:brushProperty name="width" value="0.025" units="cm"/>
      <inkml:brushProperty name="height" value="0.025" units="cm"/>
    </inkml:brush>
  </inkml:definitions>
  <inkml:trace contextRef="#ctx0" brushRef="#br0">0 513 9097,'0'0'15086,"10"-10"-13453,71-71 567,15-12-1835,-4-5 0,94-130-1,-183 226-465,-4 9 45,-9 28 54,-19 44 241,24-66-211,-42 124 805,42-119-692,1 0 0,1 0 1,1 1-1,0-1 0,2 33 1,0-49-186,0 0 0,1 0 0,-1 0 0,0 1 0,1-1 0,0 0 0,0 0 0,-1 0 0,1 0 0,0-1 0,0 1 0,1 0 0,-1 0 0,0-1 0,1 1 0,-1 0 0,1-1 0,-1 1 0,1-1 0,0 0 0,-1 0 0,1 0 0,0 1 0,0-2 0,0 1 0,0 0 0,4 1 0,-2-1-394,-1-1-1,1 1 1,-1-1 0,1 0 0,0 0 0,-1 0 0,1 0 0,-1-1-1,1 0 1,-1 1 0,1-1 0,-1 0 0,1-1 0,-1 1 0,0-1-1,6-3 1,20-19-6470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6:43.927"/>
    </inkml:context>
    <inkml:brush xml:id="br0">
      <inkml:brushProperty name="width" value="0.025" units="cm"/>
      <inkml:brushProperty name="height" value="0.025" units="cm"/>
    </inkml:brush>
  </inkml:definitions>
  <inkml:trace contextRef="#ctx0" brushRef="#br0">152 0 19603,'0'0'3411,"-6"9"-1292,-17 29-888,2 0 0,1 2 0,-17 48 0,28-62-1115,0 1 1,2 0-1,0 1 1,3 0-1,0 0 0,0 40 1,4-66-114,0 1 1,0-1-1,0 0 0,1 1 1,-1-1-1,1 0 0,0 0 1,0 1-1,-1-1 0,1 0 1,1 0-1,-1 0 0,0 0 1,0 0-1,1 0 0,-1-1 1,1 1-1,0 0 0,-1-1 1,4 3-1,-1-2 2,0 0 0,0 1 0,1-2 0,-1 1 1,1 0-1,-1-1 0,1 0 0,0 0 0,7 1 0,6-2-11,0 0 0,1-1 0,-1 0 0,23-6 0,-16 1-335,0 0 1,23-11-1,14-11-3431,-17 2-2442</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2:00.054"/>
    </inkml:context>
    <inkml:brush xml:id="br0">
      <inkml:brushProperty name="width" value="0.025" units="cm"/>
      <inkml:brushProperty name="height" value="0.025" units="cm"/>
    </inkml:brush>
  </inkml:definitions>
  <inkml:trace contextRef="#ctx0" brushRef="#br0">1 4 21460,'2'-4'7367,"-2"16"-7143,0 6-127,0 6-33,0-2-32,1 1-128,6-5-1154,7-6-1440,2-12-1666,2 0-2114</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6:44.845"/>
    </inkml:context>
    <inkml:brush xml:id="br0">
      <inkml:brushProperty name="width" value="0.025" units="cm"/>
      <inkml:brushProperty name="height" value="0.025" units="cm"/>
    </inkml:brush>
  </inkml:definitions>
  <inkml:trace contextRef="#ctx0" brushRef="#br0">60 37 13068,'0'0'10864,"-8"8"-10191,3-4-510,0 1 1,1-1 0,0 1 0,0 0 0,0 0-1,1 1 1,0-1 0,0 1 0,0-1 0,1 1-1,-1 0 1,1 0 0,1 0 0,-1 0 0,1 0-1,0 1 1,0-1 0,1 13 0,0-9 31,0 1 0,0-1 0,1 1 1,0 0-1,5 19 0,-5-27-181,1 0 0,-1-1 0,0 1 0,1 0-1,0-1 1,-1 1 0,1-1 0,0 0 0,0 1 0,1-1 0,-1 0 0,0 0-1,1-1 1,-1 1 0,1 0 0,-1-1 0,1 1 0,0-1 0,0 0 0,0 0 0,0 0-1,0 0 1,0-1 0,0 1 0,3-1 0,6 1-1,0-1 0,0-1 0,0 0 0,0 0 0,0-2 0,-1 1 0,1-1-1,-1-1 1,0 0 0,0-1 0,0 0 0,0 0 0,-1-1 0,0-1 0,0 1 0,-1-2 0,0 1 0,0-1 0,0-1 0,-1 0 0,-1 0 0,0 0 0,0-1-1,0 0 1,8-19 0,-13 24-21,-1 0 0,1 0 0,-1 0 0,0 0 0,0 0 0,-1-1 0,1-7 0,-15 25-376,11-7 390,1 1 0,0-1 0,0 0 0,1 1 0,0-1 1,-1 1-1,2-1 0,-1 1 0,1 0 0,0-1 0,0 1 0,0 0 0,1-1 0,0 1 0,0-1 1,1 1-1,-1-1 0,4 7 0,-3-8 13,1 0 0,0 0 0,-1 0 0,1-1 0,1 0 0,-1 1 1,0-1-1,1 0 0,0-1 0,-1 1 0,1-1 0,0 0 0,0 1 0,1-2 0,-1 1 0,0 0 1,1-1-1,-1 0 0,1 0 0,-1 0 0,1-1 0,8 1 0,-7-1 66,0 1 0,0-1-1,0 0 1,0-1 0,0 1 0,0-1-1,0-1 1,0 1 0,-1-1 0,1 0-1,0 0 1,-1 0 0,1-1 0,-1 0-1,0 0 1,0 0 0,0-1 0,0 0-1,-1 0 1,1 0 0,-1 0 0,0-1-1,0 0 1,-1 0 0,1 0 0,-1 0-1,0 0 1,-1-1 0,1 1 0,-1-1-1,3-11 1,-3 9-49,-1 0 0,0 1 0,0-1-1,-1 0 1,0 0 0,0 0 0,-1 0 0,0 1 0,-3-10 0,4 13-222,-1 1-1,0-1 1,-1 1 0,1-1 0,-1 1 0,1 0 0,-1 0-1,0 0 1,0 0 0,0 0 0,-1 0 0,1 0 0,-1 1-1,1-1 1,-1 1 0,0 0 0,0-1 0,0 2 0,0-1-1,-1 0 1,-5-2 0,8 4 48,1 0 0,0-1 1,-1 1-1,1 0 0,0 0 0,-1 0 0,1 0 1,0 0-1,-1 0 0,1 0 0,0 0 0,-1 0 1,1 0-1,-1 0 0,1 0 0,0 0 0,-1 0 0,1 0 1,0 0-1,-1 0 0,1 0 0,0 0 0,-1 0 1,1 1-1,0-1 0,-1 0 0,1 0 0,0 0 0,0 1 1,-1-1-1,1 0 0,0 0 0,0 1 0,-1-1 1,1 0-1,0 1 0,0-1 0,0 0 0,-1 1 0,1 15-7816,0-15 7499,3 13-7884</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6:45.327"/>
    </inkml:context>
    <inkml:brush xml:id="br0">
      <inkml:brushProperty name="width" value="0.025" units="cm"/>
      <inkml:brushProperty name="height" value="0.025" units="cm"/>
    </inkml:brush>
  </inkml:definitions>
  <inkml:trace contextRef="#ctx0" brushRef="#br0">33 0 19154,'0'0'11248,"-6"10"-10415,-17 31-267,22-40-551,1 1 1,-1-1-1,1 0 1,-1 1 0,1-1-1,0 1 1,-1-1-1,1 1 1,0-1 0,0 1-1,0-1 1,0 1-1,0-1 1,1 1-1,-1-1 1,0 1 0,1-1-1,-1 1 1,1-1-1,-1 1 1,1-1 0,0 0-1,0 1 1,-1-1-1,1 0 1,0 0-1,0 0 1,0 0 0,0 0-1,1 0 1,-1 0-1,0 0 1,0 0-1,1 0 1,-1 0 0,0-1-1,1 1 1,-1 0-1,0-1 1,1 0 0,-1 1-1,3-1 1,6 3-11,-1-1-1,1 0 1,0 0 0,15-1 0,-6-1-94,1-1 0,-1-1 0,0-1 1,0 0-1,0-2 0,0 0 0,0-1 0,-1-1 0,0 0 1,19-13-1,-36 20 89,1-1-1,-1 0 1,0 0 0,0 1 0,1-1-1,-1 0 1,0 1 0,1-1 0,-1 1-1,0 0 1,1-1 0,-1 1 0,0 0-1,1 0 1,-1 0 0,1 0 0,-1 0-1,1 0 1,1 1 0,0 18 255,-4-18-237,1 1 0,0 0 0,-1-1-1,1 1 1,0-1 0,0 1 0,0 0 0,0-1 0,1 1 0,-1-1 0,0 1 0,1-1-1,-1 1 1,1 0 0,-1-1 0,1 0 0,0 1 0,-1-1 0,1 1 0,0-1-1,0 0 1,0 1 0,0-1 0,1 0 0,-1 0 0,0 0 0,0 0 0,3 1 0,3 1-54,1-1 1,0-1 0,0 0 0,0 0-1,0 0 1,-1-1 0,1 0 0,0-1 0,0 1-1,0-2 1,0 1 0,0-1 0,-1 0 0,13-6-1,-8 4-174,0 1 0,1 0-1,-1 1 1,18-1-1,-29 3 220,1 0-1,-1 1 1,0-1-1,1 1 1,-1-1-1,0 1 1,1 0-1,-1 0 1,0 0-1,0-1 0,0 1 1,0 0-1,0 0 1,0 1-1,0-1 1,0 0-1,0 0 1,0 0-1,-1 1 1,1-1-1,0 0 1,-1 1-1,1-1 1,-1 0-1,0 1 0,1-1 1,-1 1-1,0-1 1,0 0-1,0 1 1,0-1-1,0 3 1,10 27-872,-10-30 702,1 0-1,0-1 0,-1 1 1,1-1-1,0 1 0,0 0 1,-1-1-1,1 1 1,0-1-1,0 0 0,0 1 1,-1-1-1,1 0 1,0 1-1,0-1 0,0 0 1,0 0-1,0 0 0,0 0 1,1 0-1,-2 0-128,0 0 1,1 0-1,-1 0 0,0 0 0,1-1 0,-1 1 0,0 0 0,1 0 0,-1-1 1,0 1-1,0 0 0,1 0 0,-1-1 0,0 1 0,0 0 0,1-1 1,-1 1-1,0 0 0,0-1 0,0 1 0,0 0 0,0-1 0,1 1 0,-1 0 1,0-1-1,0 1 0,0-1 0,0 1 0,0 0 0,0-1 0,0 1 1,-1-1-1,2-1-1580,-1-15-11726</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6:45.704"/>
    </inkml:context>
    <inkml:brush xml:id="br0">
      <inkml:brushProperty name="width" value="0.025" units="cm"/>
      <inkml:brushProperty name="height" value="0.025" units="cm"/>
    </inkml:brush>
  </inkml:definitions>
  <inkml:trace contextRef="#ctx0" brushRef="#br0">0 8 16560,'0'0'9641,"50"-8"-11019,-25 14-1728,-2-1-5254</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6:46.034"/>
    </inkml:context>
    <inkml:brush xml:id="br0">
      <inkml:brushProperty name="width" value="0.025" units="cm"/>
      <inkml:brushProperty name="height" value="0.025" units="cm"/>
    </inkml:brush>
  </inkml:definitions>
  <inkml:trace contextRef="#ctx0" brushRef="#br0">46 110 18097,'0'0'4282,"9"0"-482,5-2-2679,0 0-1,0-1 0,0 0 1,24-10-1,-22 7-992,0-1 0,0-1-1,-1 0 1,18-14 0,-32 22-166,0-1 0,0 1 1,0-1-1,0 0 0,-1 1 0,1-1 0,0 0 1,0 1-1,-1-1 0,1 0 0,0 0 1,-1 0-1,1 0 0,-1 0 0,1 0 0,-1 0 1,1 0-1,-1 0 0,0 0 0,1 0 0,-1 0 1,0-2-1,0 3 16,-1-1 0,1 0-1,-1 1 1,1-1 0,-1 0 0,1 1 0,-1-1 0,1 0-1,-1 1 1,0-1 0,0 1 0,1-1 0,-1 1 0,0 0 0,0-1-1,1 1 1,-1 0 0,0-1 0,0 1 0,-1 0 0,-50-5-144,41 6 179,-1 0 0,1 0-1,-1 1 1,1 0 0,0 1 0,0 1 0,0-1-1,0 2 1,-12 6 0,18-9 33,1 1 0,0-1 0,-1 1 0,1 0 0,0 0 0,0 1 0,1-1 0,-1 1 0,1 0 0,-1 0 0,1 0-1,1 0 1,-1 1 0,0-1 0,1 1 0,0-1 0,0 1 0,1 0 0,-1 0 0,1 0 0,0 0 0,-1 10 0,2-13-31,0-1-1,1 1 1,-1 0-1,0 0 0,1 0 1,-1 0-1,1 0 1,-1-1-1,1 1 1,0 0-1,0 0 1,0-1-1,0 1 1,0-1-1,0 1 1,0-1-1,0 1 1,1-1-1,-1 0 1,3 3-1,0-2-27,0 0 0,1 1 0,-1-1 0,0-1 0,1 1 0,-1-1 0,1 0 0,6 1 0,10 0-947,0-1-1,43-3 1,-53 2 109,35-7-3809,1-8-2456</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6:47.008"/>
    </inkml:context>
    <inkml:brush xml:id="br0">
      <inkml:brushProperty name="width" value="0.025" units="cm"/>
      <inkml:brushProperty name="height" value="0.025" units="cm"/>
    </inkml:brush>
  </inkml:definitions>
  <inkml:trace contextRef="#ctx0" brushRef="#br0">1 0 8456,'0'0'16496,"3"10"-15071,1 12-591,0 1 0,-2 0 0,0 43 0,-3-65-798,1 1 0,0 0-1,0-1 1,0 1-1,1 0 1,-1-1-1,0 1 1,0-1 0,1 1-1,-1 0 1,1-1-1,0 1 1,-1-1-1,1 1 1,0-1-1,0 0 1,0 1 0,0-1-1,0 0 1,0 1-1,0-1 1,0 0-1,3 2 1,-2-2-16,1-1 0,-1 1 1,0-1-1,0 1 0,1-1 0,-1 0 1,0 1-1,1-1 0,-1 0 0,0-1 1,1 1-1,-1 0 0,0-1 0,5 0 1,3-3 0,1 0 1,-1-1-1,0 0 1,0 0-1,18-14 1,59-71-70,-86 93 19,0 0-1,0 1 1,-1-1 0,1 0-1,-1 1 1,0-1-1,0 1 1,0-1 0,-1 7-1,1-8 30,-1 2 7,1 0 0,0 0-1,-1 0 1,1 1 0,1-1-1,-1 0 1,1 0 0,0 0-1,1 4 1,-1-6-3,0-1 1,0 0 0,0 0-1,0 1 1,1-1-1,-1 0 1,0 0 0,1 0-1,-1-1 1,1 1-1,-1 0 1,1-1 0,-1 1-1,1 0 1,0-1-1,-1 0 1,1 1 0,0-1-1,-1 0 1,1 0-1,0 0 1,-1 0 0,1 0-1,3-1 1,2 0-8,0-1-1,1 1 1,-1-1 0,0-1 0,0 1-1,0-1 1,-1-1 0,1 1 0,-1-1 0,1 0-1,-1 0 1,-1-1 0,1 0 0,5-6-1,-4 4-14,1 1-1,0-1 1,0 2-1,0-1 0,1 1 1,-1 0-1,11-3 0,-19 8 14,1 0-1,0 0 1,-1 0-1,1-1 1,0 1-1,-1 0 1,1 0-1,0 0 1,0 0-1,-1 1 0,1-1 1,0 0-1,-1 0 1,1 0-1,0 1 1,-1-1-1,1 0 1,0 0-1,-1 1 1,1-1-1,-1 1 1,1-1-1,0 1 1,-1-1-1,1 1 0,-1-1 1,1 1-1,-1-1 1,0 1-1,1-1 1,-1 1-1,0 0 1,1-1-1,-1 1 1,0 0-1,0-1 1,1 1-1,-1 0 1,0-1-1,0 1 0,0 0 1,0 0-1,0-1 1,0 2-1,0 50 133,1-8-2140,0-44 1690,-1 1 0,0-1 1,1 1-1,-1-1 0,1 1 0,-1-1 1,1 1-1,-1-1 0,1 0 0,-1 1 1,1-1-1,-1 0 0,1 0 0,0 1 0,-1-1 1,1 0-1,-1 0 0,1 0 0,0 0 1,-1 0-1,1 0 0,-1 0 0,1 0 1,0 0-1,1 0 0,9-1-8517</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6:47.739"/>
    </inkml:context>
    <inkml:brush xml:id="br0">
      <inkml:brushProperty name="width" value="0.025" units="cm"/>
      <inkml:brushProperty name="height" value="0.025" units="cm"/>
    </inkml:brush>
  </inkml:definitions>
  <inkml:trace contextRef="#ctx0" brushRef="#br0">53 150 9577,'0'0'16618,"8"8"-15198,-4-5-1322,0 1-1,-1-1 1,2 0-1,-1 0 1,0 0-1,0-1 1,1 1-1,0-1 1,-1 0-1,1 0 1,0-1-1,0 1 1,0-1-1,0 0 1,0-1-1,0 1 1,0-1-1,0 0 1,1 0-1,-1 0 1,0-1-1,8-2 1,1-1-32,0-1 1,0 0 0,0-1 0,0 0-1,21-15 1,-29 17-58,0 0-1,-1 0 1,1 0-1,-1-1 1,0 1-1,0-2 1,0 1-1,-1 0 1,1-1-1,-2 0 1,1 0 0,0 0-1,-1 0 1,3-9-1,-6 13-13,1 1 1,-1-1-1,0 1 0,0-1 0,1 1 1,-1-1-1,0 1 0,0-1 0,-1 0 1,1 1-1,0-1 0,0 1 1,-1-1-1,1 1 0,-1-1 0,1 1 1,-1-1-1,0 1 0,0 0 0,1-1 1,-1 1-1,0 0 0,-2-3 0,0 2-10,0 1 0,1-1 0,-1 0 0,0 1 0,0-1 0,0 1 0,0 0 0,0 0 0,-1 0 0,1 0 0,-3 0 0,-8 0-56,0 0 1,0 1 0,0 0-1,-21 4 1,24-1 66,-1 0-1,0 1 1,1 0 0,0 1-1,0 0 1,0 1-1,1 0 1,0 1 0,0 0-1,0 0 1,1 1-1,-8 9 1,10-10 44,1-1 1,-1 1-1,2 0 1,-1 1-1,1 0 1,0 0-1,1 0 0,-1 0 1,2 1-1,-1-1 1,1 1-1,1 0 0,0 0 1,0 0-1,0 0 1,1 10-1,1-17-36,0 1-1,1-1 1,-1 0-1,1 1 0,0-1 1,0 0-1,-1 0 1,1 0-1,1 1 1,-1-1-1,0 0 1,1-1-1,-1 1 1,1 0-1,-1 0 1,1-1-1,0 1 1,0-1-1,-1 1 1,1-1-1,0 0 1,1 1-1,-1-1 1,0 0-1,0-1 1,0 1-1,1 0 1,-1-1-1,5 2 1,8 0-99,-1 0 1,1-1 0,25 0 0,-27-2-109,-9 1 141,65-1-2486,-2-11-4814,-30-2-2119</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6:50.996"/>
    </inkml:context>
    <inkml:brush xml:id="br0">
      <inkml:brushProperty name="width" value="0.025" units="cm"/>
      <inkml:brushProperty name="height" value="0.025" units="cm"/>
    </inkml:brush>
  </inkml:definitions>
  <inkml:trace contextRef="#ctx0" brushRef="#br0">172 44 9449,'2'-2'1001,"-1"-1"1,0 0 0,0 1-1,-1-1 1,1 0-1,-1 0 1,1 1-1,-1-1 1,0-5-1,0 7-872,-1 0-1,1 0 0,-1 0 0,0 1 0,1-1 0,-1 0 0,0 1 0,0-1 0,0 1 0,1-1 1,-1 0-1,0 1 0,0 0 0,0-1 0,0 1 0,0 0 0,0-1 0,0 1 0,0 0 0,0 0 1,0 0-1,0 0 0,0 0 0,0 0 0,0 0 0,0 0 0,0 0 0,0 0 0,1 0 0,-3 1 1,0 0 54,-1 0 0,0 0 0,1 0 0,0 1 1,-1-1-1,1 1 0,0 0 0,0 0 1,0 0-1,0 0 0,0 1 0,-2 2 0,-36 38 1029,28-29-946,3-4-27,-23 29 238,32-37-470,0 0 0,0-1 0,0 1 0,0 0-1,0 0 1,0 0 0,0 0 0,1 0 0,-1 0 0,1 0-1,-1 1 1,1-1 0,0 0 0,0 0 0,0 0-1,0 0 1,0 0 0,1 0 0,-1 1 0,1 1 0,0-3-6,0 0 0,-1 0 0,1 0 0,0 0 1,-1 0-1,1 0 0,0 0 0,0 0 0,0-1 1,0 1-1,0 0 0,0-1 0,0 1 0,0 0 1,0-1-1,0 1 0,0-1 0,0 0 1,0 1-1,1-1 0,-1 0 0,0 0 0,0 0 1,0 1-1,1-1 0,-1 0 0,0-1 0,0 1 1,0 0-1,1 0 0,-1 0 0,0-1 0,2 0 1,0 0 10,1 0-1,0-1 1,-1 1 0,1-1 0,-1 0 0,0 0 0,0 0 0,1 0 0,3-4 0,10-14-24,0 0 0,-1-1 1,-2 0-1,21-39 0,-46 130 17,6-55 52,-1 2 288,1 1 1,0 0 0,1 1-1,1-1 1,-1 21-1,4-38-340,0-1 0,1 1 0,-1 0 0,0-1 0,1 1 0,-1 0 0,0-1 0,1 1 0,-1-1 0,1 1 0,-1-1 0,1 1 0,0-1 0,-1 1-1,1-1 1,-1 0 0,1 1 0,0-1 0,-1 0 0,1 1 0,0-1 0,-1 0 0,1 0 0,0 0 0,0 0 0,-1 1 0,1-1 0,0 0 0,-1 0-1,1 0 1,0-1 0,0 1 0,-1 0 0,1 0 0,0 0 0,-1 0 0,1-1 0,0 1 0,-1 0 0,1-1 0,0 1 0,-1 0 0,2-2 0,33-14 66,-14 0-160,0-1 0,25-27 1,15-13-340,-61 57 425,0 0 1,0 0 0,0 0-1,0-1 1,1 1 0,-1 0-1,0 0 1,0 0 0,0 0-1,0-1 1,0 1 0,0 0-1,1 0 1,-1 0-1,0 0 1,0 0 0,0 0-1,0 0 1,1-1 0,-1 1-1,0 0 1,0 0 0,0 0-1,1 0 1,-1 0 0,0 0-1,0 0 1,0 0 0,1 0-1,-1 0 1,0 0 0,0 0-1,0 0 1,1 0-1,-1 0 1,0 0 0,0 1-1,0-1 1,1 0 0,-1 0-1,0 0 1,0 0 0,0 0-1,0 0 1,1 0 0,-1 1-1,0-1 1,0 0 0,0 0-1,0 0 1,0 0 0,0 0-1,1 1 1,-1-1-1,-1 18 24,-12 26 311,12-39-214,4-4-109,0-1 0,1 0 0,-1 0-1,1 0 1,-1-1 0,1 1 0,-1-1-1,0 0 1,1 0 0,3-2-1,49-28-420,-47 24 329,0 1-1,1 0 0,0 1 0,0 0 1,0 0-1,1 1 0,0 0 1,0 1-1,20-3 0,-30 6 95,0 1-1,0-1 1,-1 0-1,1 1 0,0-1 1,-1 1-1,1-1 1,0 1-1,-1 0 1,1-1-1,-1 1 1,1 0-1,-1-1 0,1 1 1,-1 0-1,0 0 1,1-1-1,-1 1 1,0 0-1,0 0 0,1 0 1,-1-1-1,0 1 1,0 0-1,0 0 1,0 0-1,0 0 1,0-1-1,0 1 0,0 0 1,0 0-1,-1 0 1,1-1-1,0 1 1,0 0-1,-1 0 0,1 0 1,-1 0-1,-12 37 485,12-37-796,-16 37 1963,18-21-3365,-1-16 1335,0-1-1,1 1 1,-1-1-1,1 1 1,-1-1-1,0 0 1,1 1-1,-1-1 1,1 1-1,-1-1 0,1 0 1,-1 1-1,1-1 1,0 0-1,-1 0 1,1 1-1,-1-1 1,1 0-1,0 0 1,-1 0-1,1 0 1,0 0-1,-1 0 0,1 0 1,0 0-1,7 0-8893</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6:51.913"/>
    </inkml:context>
    <inkml:brush xml:id="br0">
      <inkml:brushProperty name="width" value="0.025" units="cm"/>
      <inkml:brushProperty name="height" value="0.025" units="cm"/>
    </inkml:brush>
  </inkml:definitions>
  <inkml:trace contextRef="#ctx0" brushRef="#br0">160 51 7559,'0'0'6871,"7"-9"-3882,20-26-709,-27 35-2202,0 0 0,0 0 0,0 0 0,0 0 0,-1 0 0,1-1 0,0 1 0,0 0 1,0 0-1,0 0 0,0 0 0,-1 0 0,1 0 0,0 0 0,0 0 0,0 0 0,0 0 0,0-1 1,-1 1-1,1 0 0,0 0 0,0 0 0,0 0 0,0 0 0,0-1 0,0 1 0,0 0 0,0 0 1,0 0-1,0 0 0,0-1 0,0 1 0,0 0 0,0 0 0,0 0 0,0 0 0,0-1 0,0 1 1,0 0-1,0 0 0,0 0 0,0 0 0,0-1 0,0 1 0,0 0 0,0 0 0,0 0 0,0 0 0,0 0 1,0-1-1,1 1 0,-15 6 153,-9 10 423,2 0 0,0 1 0,1 1 0,0 1-1,-30 39 1,48-57-619,1 1 0,0 0 0,-1 0 0,1 0 0,0-1 0,0 1 0,0 0 0,0 0 0,1 0 0,-1 1 1,0-1-1,1 0 0,0 0 0,-1 0 0,1 0 0,0 3 0,0-4-28,1 0 0,-1 0 1,1 0-1,-1 0 1,1 0-1,-1 0 1,1-1-1,-1 1 0,1 0 1,0 0-1,0 0 1,-1-1-1,1 1 1,0 0-1,0-1 1,0 1-1,0-1 0,0 1 1,-1-1-1,1 1 1,0-1-1,0 0 1,2 1-1,7 1-71,1 0 1,0-1-1,0-1 1,-1 0-1,14-1 1,-2 0-148,21 0-344,-29-1 467,0 1 0,1 1 0,-1 1 0,0 0 0,0 0-1,1 2 1,19 5 0,-32-8 82,0 1-1,-1-1 1,1 1 0,-1 0 0,1-1-1,-1 1 1,1 0 0,-1 0 0,0 0-1,1 0 1,-1 0 0,0 0-1,0 0 1,0 1 0,0-1 0,0 0-1,0 1 1,0-1 0,0 1-1,0-1 1,-1 1 0,1-1 0,-1 1-1,1-1 1,0 3 0,-2-2 20,1 0 0,-1 1 0,1-1 0,-1 0 0,0 0 0,1 0 0,-1 0 0,0 0 0,-1 0 0,1 0 0,0 0 0,-1 0 0,1 0 0,-1-1 0,-2 4 0,-7 3 225,1 1-1,-1-1 1,-1-1 0,-20 11 0,-4-1 932,-44 14 0,68-27-1315,-1 0 0,0-1 0,1-1 0,-1 0 0,0 0 0,0-2 0,-21 0 0,35-10-7965,9-1 358</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6:55.884"/>
    </inkml:context>
    <inkml:brush xml:id="br0">
      <inkml:brushProperty name="width" value="0.025" units="cm"/>
      <inkml:brushProperty name="height" value="0.025" units="cm"/>
    </inkml:brush>
  </inkml:definitions>
  <inkml:trace contextRef="#ctx0" brushRef="#br0">1 0 13357,'0'0'11216,"1"12"-9604,-2 14-802,0 2-272,2-1 0,0 1 0,9 43 1,-10-70-532,1 0 1,-1 0 0,1 0-1,-1 0 1,1 0 0,0 0-1,0-1 1,-1 1 0,1 0-1,0 0 1,0-1 0,0 1-1,0-1 1,0 1 0,0-1-1,0 1 1,0-1 0,0 1-1,0-1 1,0 0 0,0 0 0,0 1-1,0-1 1,0 0 0,0 0-1,0 0 1,0 0 0,0 0-1,0-1 1,0 1 0,0 0-1,0 0 1,0-1 0,0 1-1,0 0 1,0-1 0,0 1-1,0-1 1,1 0 0,39-22 197,-24 8-211,-1 0 0,17-21-1,27-25-38,-60 61 46,0-1 1,0 1-1,0 0 0,1 0 1,-1 0-1,0 0 0,0-1 0,1 1 1,-1 0-1,0 0 0,0 0 1,1 0-1,-1 0 0,0 0 1,0 0-1,1 0 0,-1-1 1,0 1-1,0 0 0,1 0 1,-1 0-1,0 0 0,0 0 0,1 0 1,-1 1-1,0-1 0,0 0 1,1 0-1,-1 0 0,0 0 1,0 0-1,1 0 0,-1 0 1,0 0-1,0 1 0,1-1 0,-1 0 1,0 0-1,0 0 0,0 1 1,0-1-1,1 0 0,-1 0 1,0 0-1,0 1 0,0-1 1,0 1-1,5 20 146,-5 33 153,0-47-271,0 5-69,-1-9 55,1 0 0,0 1 0,0-1 0,0 0 0,0 0 0,1 0 0,-1 1 0,1-1 0,2 6 0,-2-8-123,0 0-1,0 0 0,0 0 0,1 0 1,-1 0-1,1 0 0,-1 0 0,0 0 0,1 0 1,-1 0-1,1-1 0,0 1 0,-1-1 1,1 1-1,0-1 0,-1 0 0,1 1 0,0-1 1,-1 0-1,1 0 0,0 0 0,2-1 1,3 1-1078,-1-1 0,1 0 0,-1 0 0,1 0 0,-1-1 0,0 0-1,0 0 1,0-1 0,0 1 0,0-1 0,9-7 0,16-12-6367</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6:56.601"/>
    </inkml:context>
    <inkml:brush xml:id="br0">
      <inkml:brushProperty name="width" value="0.025" units="cm"/>
      <inkml:brushProperty name="height" value="0.025" units="cm"/>
    </inkml:brush>
  </inkml:definitions>
  <inkml:trace contextRef="#ctx0" brushRef="#br0">147 248 13805,'-10'7'3780,"4"-3"-3375,-17 13 2402,-33 32 0,51-44-2372,1-1 1,-1 1-1,1 0 1,0 0-1,0 0 0,0 0 1,1 1-1,0 0 1,0-1-1,0 1 1,1 0-1,0 1 0,0-1 1,-1 11-1,3-16-424,0 0 0,0 0 1,0 0-1,0-1 0,1 1 0,-1 0 0,0 0 0,1 0 0,-1 0 1,0-1-1,1 1 0,-1 0 0,1 0 0,-1-1 0,1 1 0,0 0 1,-1-1-1,1 1 0,0 0 0,-1-1 0,1 1 0,0-1 0,0 1 0,0-1 1,0 1-1,31 6 126,33-10-115,-60 2-35,0-1 1,0 0 0,0 0 0,0 0 0,0 0-1,0-1 1,-1 1 0,1-1 0,-1-1 0,0 1 0,0 0-1,0-1 1,0 0 0,-1 0 0,1 0 0,3-7-1,-4 7 13,-1 0 0,1 0-1,-1 0 1,0 0 0,-1 0-1,1-1 1,-1 1 0,1-1 0,-1 1-1,-1-1 1,1 1 0,-1-1-1,0 0 1,0 1 0,0-1-1,0 1 1,-1-1 0,0 1-1,-2-7 1,3 10-6,0 1 0,0 0 1,0-1-1,0 1 0,0 0 0,-1 0 1,1-1-1,0 1 0,0 0 0,-1 0 0,1-1 1,0 1-1,0 0 0,-1 0 0,1 0 0,0 0 1,0-1-1,-1 1 0,1 0 0,0 0 0,-1 0 1,1 0-1,0 0 0,-1 0 0,1 0 0,0 0 1,0 0-1,-1 0 0,1 0 0,0 0 0,-1 0 1,1 0-1,0 0 0,-1 0 0,1 0 1,0 0-1,-1 1 0,1-1 0,0 0 0,0 0 1,-1 0-1,1 0 0,0 1 0,0-1 0,-1 0 1,1 0-1,0 1 0,0-1 0,0 0 0,-1 0 1,1 1-1,0-1 0,0 0 0,0 1 0,0-1 1,-11 16-55,11-14 58,-1-1 1,1 1 0,-1 0 0,1-1 0,-1 1-1,1 0 1,0 0 0,0 0 0,0-1-1,0 1 1,0 0 0,0 0 0,0 0-1,1-1 1,-1 1 0,1 0 0,-1 0-1,1-1 1,0 1 0,0 0 0,-1-1-1,1 1 1,0-1 0,0 1 0,1-1 0,-1 0-1,0 1 1,0-1 0,1 0 0,-1 0-1,1 0 1,-1 0 0,1 0 0,-1 0-1,1 0 1,0 0 0,-1-1 0,1 1-1,0-1 1,-1 1 0,1-1 0,0 0-1,0 0 1,0 1 0,-1-1 0,1 0-1,0-1 1,3 1 0,4-1 7,0 0-1,0 0 1,0-1-1,0 0 1,0 0-1,-1-1 1,1 0-1,14-8 1,-6-1-8,0 0-1,0-1 1,-2-1 0,0-1-1,0 0 1,-1 0-1,-1-2 1,-1 0 0,0 0-1,-2-1 1,1 0 0,-2-1-1,-1 0 1,0-1-1,-2 0 1,0 0 0,4-28-1,-9 48 16,-1 0 0,0 0 0,0 0 0,0-1 0,0 1 0,1 0-1,-1 0 1,0 0 0,0-1 0,0 1 0,0 0 0,0 0 0,0-1 0,0 1 0,0 0-1,0 0 1,0-1 0,0 1 0,0 0 0,0 0 0,0-1 0,0 1 0,0 0-1,0 0 1,0 0 0,0-1 0,0 1 0,0 0 0,0 0 0,0-1 0,-1 1-1,1 0 1,0 0 0,0 0 0,0-1 0,0 1 0,-1 0 0,1 0 0,0 0 0,0 0-1,0-1 1,-1 1 0,1 0 0,0 0 0,0 0 0,0 0 0,-1 0 0,1 0-1,0 0 1,0 0 0,-1 0 0,1 0 0,-1 0 0,-11 14 163,-10 25-12,11-10-48,1 0 0,2 1-1,1 0 1,1 0 0,2 1 0,1-1 0,1 1 0,2-1 0,5 43-1,9-23-107,-13-49-14,-1 1 1,0-1-1,1 1 0,-1-1 1,1 1-1,0-1 1,-1 0-1,1 1 1,0-1-1,0 0 0,0 1 1,0-1-1,0 0 1,0 0-1,0 0 0,0 0 1,0 0-1,0 0 1,1 0-1,-1 0 1,0-1-1,1 1 0,-1 0 1,1-1-1,-1 1 1,1-1-1,-1 1 0,1-1 1,2 0-1,-3-2-14,0-1-1,1 0 0,-1 0 1,0 1-1,0-1 0,0 0 1,-1 0-1,1 0 0,-1 0 1,0 0-1,1 0 1,-1 0-1,-1 0 0,1 0 1,-1-4-1,1-1-103,-1-3 58,-1-1 0,0 1 0,-1-1 0,0 1 0,-1 0 0,0 0-1,-1 0 1,0 1 0,-1-1 0,0 1 0,0 1 0,-1-1 0,-11-11-1,6 5 75,0 0-1,2-1 0,-12-23 1,22 40 24,-1-1 1,1 0 0,0 1 0,0-1-1,-1 1 1,1-1 0,0 0-1,0 1 1,0-1 0,0 1 0,0-1-1,0 0 1,0 1 0,0-1 0,0 0-1,0 1 1,0-1 0,0 0-1,1 1 1,-1-1 0,0 1 0,0-1-1,1 1 1,-1-1 0,0 0 0,1 1-1,-1-1 1,0 1 0,1-1 0,0 0-1,24-7 487,44 8-274,-49 1-198,48 0-174,28 1-1387,-33-7-4735,-22-4-2992</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2:00.395"/>
    </inkml:context>
    <inkml:brush xml:id="br0">
      <inkml:brushProperty name="width" value="0.025" units="cm"/>
      <inkml:brushProperty name="height" value="0.025" units="cm"/>
    </inkml:brush>
  </inkml:definitions>
  <inkml:trace contextRef="#ctx0" brushRef="#br0">41 0 19763,'0'0'608,"-30"59"-127,21-23-449,7-2-64,2-1-417,12-7-1056,14-7-1666,8-5-1986</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6:57.395"/>
    </inkml:context>
    <inkml:brush xml:id="br0">
      <inkml:brushProperty name="width" value="0.025" units="cm"/>
      <inkml:brushProperty name="height" value="0.025" units="cm"/>
    </inkml:brush>
  </inkml:definitions>
  <inkml:trace contextRef="#ctx0" brushRef="#br0">76 45 9417,'-2'10'11259,"3"16"-8962,-1-1-1253,-10 71 2336,-30 128-1,15-95-2808,26-126-367,4-8-61,12-21 0,19-39-115,-4-13-832,23-87 0,-7 20 180,-46 139 622,1 0 0,-1 0 0,1 0-1,1 0 1,-1 1 0,1 0-1,0-1 1,1 1 0,7-7 0,-11 11 1,0 0 1,1 0 0,-1 0-1,0 0 1,1 1 0,-1-1-1,1 0 1,-1 0 0,1 1-1,0-1 1,-1 1-1,1 0 1,0-1 0,-1 1-1,1 0 1,0 0 0,-1 0-1,1 0 1,0 0 0,-1 0-1,1 1 1,0-1 0,-1 1-1,1-1 1,-1 1 0,1-1-1,-1 1 1,1 0 0,-1 0-1,1 0 1,-1 0 0,0 0-1,1 0 1,-1 0-1,0 0 1,0 0 0,0 1-1,0-1 1,0 0 0,0 1-1,1 2 1,2 2 50,-1 0 0,-1 0 1,1 0-1,-1 0 0,0 0 0,0 1 0,-1-1 0,0 1 1,0-1-1,-1 1 0,1-1 0,-1 1 0,-1-1 1,1 1-1,-1-1 0,0 1 0,-1-1 0,0 1 0,-3 7 1,4-10-18,-1 1 1,0 0-1,0-1 1,0 0 0,-1 1-1,1-1 1,-1 0 0,0 0-1,0-1 1,-1 1-1,1-1 1,-1 1 0,1-1-1,-1 0 1,0 0-1,-1-1 1,1 1 0,0-1-1,-1 0 1,1 0-1,-1 0 1,1-1 0,-1 0-1,0 0 1,0 0 0,-7 0-1,12-1-160,-1-1 0,0 1 0,0 0-1,0-1 1,0 1 0,1-1 0,-1 0-1,0 1 1,0-1 0,1 0 0,-1 1 0,1-1-1,-1 0 1,0 0 0,1 0 0,0 1 0,-1-1-1,1 0 1,-1 0 0,1 0 0,0 0-1,0 0 1,-1 0 0,1 0 0,0 0 0,0 0-1,0 0 1,0 0 0,0 1 0,0-1 0,0 0-1,1 0 1,-1 0 0,0 0 0,0 0 0,1 0-1,0-1 1,0-2-995,-1 0 0,1 0 1,1 0-1,-1 0 0,0 1 0,1-1 0,0 0 0,0 1 0,2-4 1,11-5-4613,1 2-2834</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6:58.661"/>
    </inkml:context>
    <inkml:brush xml:id="br0">
      <inkml:brushProperty name="width" value="0.025" units="cm"/>
      <inkml:brushProperty name="height" value="0.025" units="cm"/>
    </inkml:brush>
  </inkml:definitions>
  <inkml:trace contextRef="#ctx0" brushRef="#br0">6 215 13421,'0'0'13004,"-1"12"-11691,0 2-1043,-2 12 703,2 53 0,1-78-968,1 0 0,-1 0 0,0 0 0,0 0 0,1 1 0,-1-1 1,1 0-1,-1 0 0,1 0 0,-1 0 0,1 0 0,0 0 0,-1 0 1,1 0-1,0-1 0,0 1 0,0 0 0,-1 0 0,1-1 0,0 1 0,0 0 1,0-1-1,0 1 0,0-1 0,1 1 0,-1-1 0,0 1 0,0-1 1,0 0-1,0 0 0,0 0 0,1 1 0,-1-1 0,0 0 0,0-1 1,0 1-1,0 0 0,1 0 0,-1 0 0,0-1 0,0 1 0,0 0 0,0-1 1,0 1-1,1-2 0,3 1 10,0-1 0,-1 0 0,0 0 0,1 0 0,-1-1-1,0 1 1,0-1 0,0 0 0,-1 0 0,4-4 0,-2 0-33,0 0 0,-1-1 0,0 1-1,-1-1 1,0 0 0,0 0 0,-1 0 0,0-1 0,0 1 0,-1 0-1,0-1 1,0 1 0,-1-1 0,-1-15 0,1 24 7,0-1-1,0 1 1,0 0 0,0-1 0,1 1 0,-1-1-1,0 1 1,0 0 0,0-1 0,0 1 0,0 0-1,0-1 1,-1 1 0,1-1 0,0 1 0,0 0-1,0-1 1,0 1 0,0 0 0,-1-1 0,1 1-1,0 0 1,0-1 0,0 1 0,-1 0 0,1-1-1,0 1 1,0 0 0,-1 0 0,1-1 0,0 1-1,-1 0 1,1 0 0,0-1 0,-1 1-1,1 0 1,-1 0 0,1 0 0,0 0 0,-1 0-1,1 0 1,0 0 0,-1 0 0,1 0 0,-1 0-1,1 0 1,0 0 0,-1 0 0,0 0 3,0 1 0,0-1 0,1 1 1,-1 0-1,0-1 0,1 1 0,-1 0 0,1 0 1,-1-1-1,1 1 0,-1 0 0,1 0 0,0 0 1,-1-1-1,1 1 0,0 0 0,0 0 0,0 0 1,-1 0-1,1 0 0,0 1 0,0 1-98,1 0 0,-1 0 0,0 0-1,1 0 1,0 0 0,-1 0 0,1 0 0,0 0-1,1 0 1,-1-1 0,0 1 0,1 0 0,-1-1-1,1 1 1,0-1 0,0 0 0,0 0 0,0 1-1,1-1 1,3 3 0,0-2-336,-1 0 0,1 0-1,0 0 1,0-1 0,0 0 0,0 0-1,0-1 1,0 1 0,0-1 0,7 0-1,-6 0 90,0-1 0,0 0 0,0 0 0,0 0 0,0-1 0,0 0-1,-1 0 1,1 0 0,0-1 0,0 0 0,-1-1 0,1 0 0,-1 0 0,0 0-1,0 0 1,0-1 0,-1 0 0,1 0 0,8-9 0,-13 11 414,0 1 0,0 0 0,0-1 0,-1 1 0,1 0 0,0-1 0,-1 1 0,1-1 0,0 1 0,-1-1 0,0 0 0,1 1 0,-1-1 0,0-1 0,0 2 4,0 1 0,0-1 1,-1 1-1,1 0 0,0-1 0,0 1 0,0 0 0,-1-1 1,1 1-1,0-1 0,0 1 0,-1 0 0,1 0 1,0-1-1,-1 1 0,1 0 0,0-1 0,-1 1 1,1 0-1,-1 0 0,1 0 0,0-1 0,-1 1 1,1 0-1,-1 0 0,1 0 0,0 0 0,-1 0 1,1 0-1,-1 0 0,0 0 0,-1 0 155,-1 0-1,1 1 0,-1-1 1,1 1-1,-1 0 1,1 0-1,-1 0 1,1 0-1,0 0 0,0 0 1,0 1-1,-1-1 1,1 1-1,0-1 1,1 1-1,-4 3 0,-2 2 199,1 1-1,-1 0 0,1 0 1,1 1-1,0 0 0,0 0 1,0 0-1,1 1 0,1-1 1,0 1-1,0 0 0,1 0 1,0 0-1,0 0 0,1 0 1,1 11-1,0-19-407,0-1 0,0 1 1,1-1-1,-1 1 0,0-1 0,1 0 0,-1 1 0,1-1 0,-1 1 0,1-1 1,0 0-1,0 0 0,-1 1 0,1-1 0,0 0 0,0 0 0,0 0 0,0 0 1,1 0-1,-1 0 0,0 0 0,0 0 0,3 0 0,-1 1-1,0-1 0,0 0 0,1-1 0,-1 1 0,1 0 0,-1-1-1,0 0 1,1 0 0,-1 0 0,4 0 0,0-1 4,0 0 1,0-1-1,-1 1 1,1-1-1,0 0 1,-1-1-1,0 1 0,1-1 1,10-8-1,-11 5 33,-1-1 0,0 0-1,0 0 1,-1 0-1,0-1 1,0 0 0,-1 1-1,0-1 1,0 0-1,0-1 1,1-15 0,-3 20-56,-1 0 1,1 0 0,-1 0-1,0 1 1,0-1 0,-1 0-1,1 0 1,-1 0 0,0 1-1,0-1 1,0 0 0,-3-5-1,3 7-68,-1 0 0,1 0 0,-1 0 0,1 1 0,-1-1 0,1 1 0,-1-1 0,0 1 0,0 0 0,0 0 0,0 0 0,0 0 0,0 0 0,0 0 0,0 0 0,0 0 0,0 1 0,-1-1 0,1 1 0,0 0 0,0 0 0,-1 0 0,-2 0 0,5 0 0,0 0 0,-1 1 0,1-1 0,0 0 1,-1 1-1,1-1 0,0 0 0,0 1 0,-1-1 1,1 1-1,0-1 0,0 0 0,0 1 1,0-1-1,-1 1 0,1-1 0,0 1 0,0-1 1,0 0-1,0 1 0,0-1 0,0 1 0,0-1 1,0 1-1,0-1 0,0 0 0,1 1 0,-1-1 1,0 1-1,0-1 0,0 1 0,0-1 1,1 0-1,-1 1 0,0-1 0,0 0 0,1 1 1,-1-1-1,0 0 0,1 1 0,-1-1 0,9 4-598,-1-1 0,0 0 0,1-1 0,0 0-1,0 0 1,-1-1 0,1 0 0,0-1 0,0 1-1,0-2 1,10-1 0,6 2-1870,-12-1 917,0 0 0,-1 0-1,1-1 1,-1-1 0,1 0 0,15-6 0,-23 7 1687,0-1-1,0 1 0,0-1 0,0 0 1,0 0-1,-1-1 0,7-6 1,3-10 4703,-9-5 4161,-5 25-8807,0-1-1,0 1 0,0-1 0,0 1 1,0 0-1,0-1 0,0 1 0,0 0 1,0-1-1,0 1 0,-1-1 1,1 1-1,0 0 0,0-1 0,0 1 1,0 0-1,0-1 0,-1 1 0,1 0 1,0-1-1,0 1 0,-1 0 0,1 0 1,0-1-1,0 1 0,-1 0 1,1 0-1,0 0 0,-1-1 0,1 1 1,0 0-1,-1 0 0,1 0 0,0 0 1,-1 0-1,1-1 0,0 1 0,-1 0 1,0 0-1,-18 7 1988,-14 20-372,28-21-1459,0 0 0,1 0 1,-1 0-1,1 1 0,0 0 0,1 0 1,0 0-1,0 0 0,0 1 0,1-1 1,0 1-1,1-1 0,-1 1 0,2 0 1,-1 11-1,1-17-263,0-1 0,0 0 1,1 0-1,-1 1 0,0-1 0,1 0 0,-1 0 0,1 0 0,0 0 1,-1 0-1,1 0 0,0 0 0,-1 0 0,1 0 0,0 0 1,0 0-1,0 0 0,0 0 0,0-1 0,0 1 0,0 0 1,0-1-1,2 2 0,0-1 1,1 0 0,-1 0-1,1-1 1,-1 1 0,1-1 0,-1 1 0,1-1 0,5-1-1,-2 1 3,-1-1-1,1 0 0,0 0 1,-1-1-1,1 0 0,-1 0 1,0-1-1,12-5 0,-6-3-66,1 0-1,-1-1 1,-1 0-1,0-1 1,0-1 0,-2 1-1,0-2 1,0 1-1,-1-1 1,-1 0-1,0-1 1,-2 1-1,1-1 1,-2-1-1,0 1 1,-1-1-1,-1 1 1,1-24-1,-3 39 55,0 1 0,0 0 1,0-1-1,0 1 0,0-1 0,0 1 0,1-1 0,-1 1 0,0 0 0,0-1 0,0 1 0,-1-1 0,1 1 0,0-1 0,0 1 0,0-1 0,0 1 1,0 0-1,0-1 0,-1 1 0,1-1 0,0 1 0,0 0 0,-1-1 0,1 1 0,0-1 0,0 1 0,-1 0 0,1 0 0,0-1 0,-1 1 0,1 0 1,-1-1-1,1 1 0,0 0 0,-1 0 0,1 0 0,-1-1 0,-15 14 94,-12 28 121,23-29-145,0-1 0,1 1-1,0 0 1,1 0 0,1 0 0,0 0 0,0 1 0,1-1-1,1 0 1,0 1 0,3 17 0,-3-26-49,1 0 1,0 0-1,0 0 0,0 0 1,0 0-1,1 0 0,0-1 1,0 1-1,0 0 0,0-1 0,0 0 1,1 1-1,-1-1 0,1 0 1,0 0-1,0-1 0,0 1 1,1 0-1,-1-1 0,0 0 1,1 0-1,0 0 0,-1 0 1,1-1-1,0 1 0,0-1 1,0 0-1,0 0 0,0 0 0,0-1 1,0 1-1,0-1 0,0 0 1,1 0-1,-1-1 0,0 1 1,6-3-1,-4 2-30,-1-1 1,0 1-1,0-2 0,0 1 1,0 0-1,-1-1 0,1 0 1,-1 0-1,1 0 0,-1-1 1,0 0-1,0 1 0,-1-1 1,6-8-1,0 1-28,-1-1 1,-1 1 0,0-2-1,8-20 1,-18 41-33,-1 0 108,1 1 0,0-1 0,0 1-1,1 0 1,-2 15 0,4-22-31,0 0 0,0-1-1,0 1 1,0 0 0,0 0 0,0 0-1,1-1 1,-1 1 0,0 0-1,1 0 1,0-1 0,-1 1 0,1 0-1,0-1 1,0 1 0,0-1 0,0 1-1,0-1 1,0 1 0,1-1-1,-1 0 1,0 1 0,1-1 0,-1 0-1,1 0 1,-1 0 0,1 0-1,-1 0 1,1-1 0,0 1 0,-1 0-1,1-1 1,0 1 0,0-1-1,0 0 1,-1 0 0,1 1 0,3-1-1,4 0-39,0-1 0,-1 1 0,1-1 0,-1-1 0,1 0 0,-1 0 0,1 0 0,-1-1 0,0 0 0,0-1 0,0 0 0,-1 0 0,0-1 0,1 0 0,-1 0 0,-1 0 0,1-1 0,-1 0 0,0 0 0,0-1 0,-1 0 0,0 0 0,0 0 0,-1-1 0,0 1 0,4-11 0,-32 45-41,22-24-33,0 1 0,0 0 0,1 0-1,-1 0 1,1 0 0,0 0-1,0 0 1,0 0 0,0 0-1,1 1 1,0-1 0,0 0 0,0 0-1,0 0 1,0 1 0,2 5-1,0-7-329,-1-1 0,0 0 0,0 1 0,1-1 0,0 0-1,-1 0 1,1 0 0,0 0 0,0 0 0,0 0 0,0 0-1,0-1 1,1 1 0,-1-1 0,0 1 0,1-1 0,-1 0-1,1 0 1,-1 0 0,1 0 0,0-1 0,-1 1 0,1-1-1,0 1 1,0-1 0,3 0 0,16 0-4938</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6:59.535"/>
    </inkml:context>
    <inkml:brush xml:id="br0">
      <inkml:brushProperty name="width" value="0.025" units="cm"/>
      <inkml:brushProperty name="height" value="0.025" units="cm"/>
    </inkml:brush>
  </inkml:definitions>
  <inkml:trace contextRef="#ctx0" brushRef="#br0">134 14 15535,'0'0'195,"0"-1"0,0 1 0,0-1 0,0 1 0,0-1 0,0 1-1,0-1 1,0 1 0,0-1 0,0 1 0,0-1 0,0 1 0,-1-1 0,1 1 0,0 0 0,0-1 0,-1 1 0,1-1 0,0 1 0,0-1 0,-1 1 0,1 0 0,0-1 0,-1 1 0,1 0 0,-1-1 0,1 1 0,0 0 0,-1 0 0,1-1 0,-1 1 0,1 0 0,-1 0 0,1 0 0,-1-1 0,1 1 0,-1 0 0,0 0-1,-23 8 2319,-20 25-442,38-26-1785,0-1-1,1 1 1,-1 0-1,1 0 1,1 1 0,-1-1-1,1 1 1,1 0-1,-5 13 1,7-19-277,1 0-1,0 0 1,-1 0 0,1 0 0,0 0-1,0 0 1,0 1 0,0-1 0,0 0-1,0 0 1,1 0 0,-1 0 0,1 0-1,-1 0 1,1 0 0,0 0 0,2 3-1,-1-3-38,-1 0-1,1 0 1,0-1-1,0 1 1,0-1-1,0 0 1,0 0-1,1 1 1,-1-1-1,0-1 0,1 1 1,-1 0-1,0-1 1,1 1-1,-1-1 1,1 1-1,-1-1 1,1 0-1,2-1 1,6 1-517,0-1 1,0-1 0,0 0 0,-1 0-1,1-1 1,-1-1 0,1 0 0,-1 0-1,0-1 1,-1 0 0,18-13 0,3-4-1259,-2-1 0,32-33 1,-64 61 2917,0 0-1,1 1 1,0-1 0,0 1 0,0 0-1,1 0 1,-1 0 0,0 7 0,2-11-1053,0 0 0,1-1 0,-1 1-1,1 0 1,-1 1 0,1-1 0,0 0 0,0 0 0,0 0 0,0 0 0,0 0 0,0 0 0,1 0 0,-1 0 0,1 0 0,-1 0 0,1 0 0,0 0 0,0 0 0,0 0-1,0-1 1,0 1 0,0 0 0,0-1 0,0 1 0,1 0 0,-1-1 0,1 0 0,-1 1 0,1-1 0,0 0 0,0 0 0,-1 0 0,4 2 0,6 0-80,0 0 0,0 0 0,1-1 0,-1-1 0,1 0 0,-1 0 0,1-1 0,-1-1 0,1 0 0,11-2 0,13-5-488,62-23-1,-33 10 523,-62 20 20,-1 0 0,0 0 0,1 1 0,-1-1 0,1 1 0,-1-1 0,1 1 0,-1 0 0,1 0 0,-1 0 0,1 0 0,-1 1 0,0-1 0,1 0 0,-1 1 0,1 0 0,-1 0 0,0 0 0,1 0 0,-1 0 0,0 0 0,0 0 0,0 1 0,2 1 0,8 5 82,-3-4-123,-1 0 0,1-1 0,0 0 0,1 0 0,-1-1 0,0 0 0,1-1 0,-1 0 0,1 0-1,-1-1 1,1 0 0,16-3 0,10-3-2082,65-18 0,-87 20 1569,35-6-359,-49 14 917,1 0 0,-1 0 0,0 1 0,0-1 0,-1 0 0,1 1 0,-3 7 0,-6 27 409,1 0 0,2 1 0,0 50 0,5-75-430,0-7-7,0 1 1,-1-1 0,1 0 0,-2 0-1,1 0 1,-1 0 0,0-1 0,-1 1-1,0-1 1,0 0 0,-10 13 0,11-16 49,1-1 0,-1 0 1,0 0-1,0 0 0,-1-1 1,1 1-1,0-1 0,-1 1 1,0-1-1,1-1 0,-1 1 1,0 0-1,0-1 0,0 0 1,0 0-1,0 0 0,0 0 1,-1 0-1,1-1 0,0 0 1,0 0-1,0 0 0,-1-1 1,1 1-1,-7-3 0,9 2-41,0 0-1,-1 0 0,1 0 0,0-1 1,-1 0-1,1 1 0,0-1 1,0 0-1,1 0 0,-1 0 0,0 0 1,0 0-1,1 0 0,0-1 1,-1 1-1,1 0 0,0-1 1,0 1-1,0-1 0,0 1 0,1-1 1,-1 0-1,0-3 0,-1-10-49,0 1 0,2-29-1,0 33 13,0 5 4,0 0-1,1 0 1,-1 0 0,2 0-1,-1 0 1,1 1-1,-1-1 1,2 0 0,-1 1-1,1-1 1,-1 1 0,1 0-1,1 0 1,-1 0 0,1 0-1,0 0 1,0 1 0,0 0-1,1 0 1,8-6-1,6-2 207,1 0 0,1 2-1,0 0 1,26-8 0,36-18-1660,-59 18-2200,-13 1-2319,-5-5-6451</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6:59.895"/>
    </inkml:context>
    <inkml:brush xml:id="br0">
      <inkml:brushProperty name="width" value="0.025" units="cm"/>
      <inkml:brushProperty name="height" value="0.025" units="cm"/>
    </inkml:brush>
  </inkml:definitions>
  <inkml:trace contextRef="#ctx0" brushRef="#br0">1 7 10922,'0'0'11499,"54"-6"-25688</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7:00.676"/>
    </inkml:context>
    <inkml:brush xml:id="br0">
      <inkml:brushProperty name="width" value="0.025" units="cm"/>
      <inkml:brushProperty name="height" value="0.025" units="cm"/>
    </inkml:brush>
  </inkml:definitions>
  <inkml:trace contextRef="#ctx0" brushRef="#br0">232 1 17585,'0'0'9144,"-7"8"-8188,-42 67 82,44-66-939,0 0 0,0 1 0,1-1 0,1 1 1,0 0-1,0 0 0,-2 19 0,5-28-94,0 0 0,0 0 0,0 1 0,1-1 0,-1 0 0,0 0 0,1 0 0,-1 0 0,1 0 0,0 0 0,-1 0 0,1 0 0,0 0 0,-1 0 0,1 0 0,0-1 0,0 1 0,0 0 0,0 0 0,0-1 0,0 1 0,0 0 0,0-1 0,0 1 0,0-1 0,0 0 0,0 1 0,0-1 0,0 0 1,1 0-1,-1 1 0,0-1 0,0 0 0,2 0 0,51 0-115,-38-1-31,-5 1 40,5-1-76,-1 2 1,0-1-1,0 2 1,1 0-1,23 7 1,-36-9 156,-1 1 0,1 0 0,0 0 0,-1 1 0,1-1 0,-1 0 0,0 1 0,0 0 0,1 0 1,-1-1-1,0 1 0,0 0 0,-1 0 0,1 1 0,0-1 0,-1 0 0,1 1 0,-1-1 0,0 1 0,0-1 0,0 1 0,0-1 0,0 1 0,0 0 0,-1 0 1,1-1-1,-1 1 0,0 0 0,0 0 0,0 0 0,0-1 0,-1 1 0,1 0 0,-1 0 0,1-1 0,-1 1 0,0 0 0,-2 4 0,0-2 68,1 0 1,-1 0-1,0 0 0,0-1 0,0 1 0,-1-1 0,0 0 0,0 0 1,0 0-1,0 0 0,0-1 0,-1 0 0,-6 4 0,-68 33 1363,75-38-1312,-32 14 1012,-44 12 0,67-25-1014,0 1 0,0-2 1,0 0-1,0 0 0,0-2 0,-1 1 1,-16-3-1,28 2-229,1-1 1,-1 0-1,0 0 1,0 0-1,1 0 0,-1 0 1,1 0-1,-1 0 1,1 0-1,-1-1 0,1 1 1,0 0-1,-1-1 1,1 1-1,0-1 0,0 0 1,0 1-1,0-1 1,1 0-1,-1 0 0,0 1 1,1-1-1,-1 0 1,1 0-1,0 0 0,-1 0 1,1 0-1,0 0 1,0 1-1,0-1 0,1-2 1,-1-8-1674,0 1 1,1 0-1,5-22 0,9-9-5529,5-7-5180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7:01.051"/>
    </inkml:context>
    <inkml:brush xml:id="br0">
      <inkml:brushProperty name="width" value="0.025" units="cm"/>
      <inkml:brushProperty name="height" value="0.025" units="cm"/>
    </inkml:brush>
  </inkml:definitions>
  <inkml:trace contextRef="#ctx0" brushRef="#br0">1 31 13004,'0'0'13421,"62"-30"-11243,-37 30-833,1 0-640,6 0-417,0 7-224,1 0-160,1 0-897,-2-1-1121,-8-2-2178,-4-4-2562</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7:02.936"/>
    </inkml:context>
    <inkml:brush xml:id="br0">
      <inkml:brushProperty name="width" value="0.025" units="cm"/>
      <inkml:brushProperty name="height" value="0.025" units="cm"/>
    </inkml:brush>
  </inkml:definitions>
  <inkml:trace contextRef="#ctx0" brushRef="#br0">97 0 5349,'0'0'1538,"-56"21"-1186,42-17-64,4 1-288,3-1 0,2-2 32,0-1 32,5-4-1601,0-4 191,0-2-1056</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7:03.282"/>
    </inkml:context>
    <inkml:brush xml:id="br0">
      <inkml:brushProperty name="width" value="0.025" units="cm"/>
      <inkml:brushProperty name="height" value="0.025" units="cm"/>
    </inkml:brush>
  </inkml:definitions>
  <inkml:trace contextRef="#ctx0" brushRef="#br0">381 109 14029,'0'0'4186,"0"-10"-2190,0 10-1901,6-44 1277,-6 41-1260,0 0 1,1 1-1,-1-1 1,0 0 0,0 0-1,-1 0 1,1 0-1,0 0 1,-1 0-1,0 0 1,0 0-1,0 1 1,0-1 0,-3-5-1,2 7-83,0 0-1,0 0 1,0 0 0,0 1-1,-1-1 1,1 1 0,0-1-1,0 1 1,-1-1 0,1 1-1,0 0 1,-1 0 0,1 0-1,0 1 1,-1-1 0,1 1-1,0-1 1,-4 2 0,-40 18-24,11 3 510,1 1 1,1 2-1,-48 47 0,71-63-305,0 0 0,1 1 0,0 0 0,0 1 0,1 0 0,1 0 0,0 1 0,1 0 0,0 0 0,1 0-1,1 1 1,0-1 0,1 1 0,-3 18 0,6-29-205,0 0 1,1 0-1,-1 0 0,1 0 0,-1 0 0,1 0 0,0 0 0,0 0 1,0-1-1,0 1 0,1 0 0,-1-1 0,1 1 0,-1 0 0,1-1 1,0 0-1,0 1 0,0-1 0,0 0 0,1 0 0,-1 0 0,1-1 1,-1 1-1,1 0 0,-1-1 0,1 0 0,0 1 0,0-1 0,0 0 1,0-1-1,0 1 0,0 0 0,0-1 0,0 0 0,3 1 1,11 0-70,1 0 0,0-1 0,-1 0 1,31-6-1,-24 2-1021,0-1 1,41-15 0,4-13-6404,-41 14 863</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7:03.797"/>
    </inkml:context>
    <inkml:brush xml:id="br0">
      <inkml:brushProperty name="width" value="0.025" units="cm"/>
      <inkml:brushProperty name="height" value="0.025" units="cm"/>
    </inkml:brush>
  </inkml:definitions>
  <inkml:trace contextRef="#ctx0" brushRef="#br0">111 0 10282,'0'0'11824,"-2"13"-10644,-47 179 2653,30-127-2696,-20 118 0,38-178-1160,0 38 158,2-42-188,-1 0-1,0 0 1,0-1-1,1 1 1,-1 0-1,1 0 1,-1 0-1,1-1 1,-1 1-1,1 0 1,-1-1-1,1 1 1,-1 0-1,1-1 1,0 1-1,-1-1 1,1 1-1,0-1 1,0 1-1,0-1 1,-1 1-1,1-1 1,0 0-1,0 0 1,0 1-1,0-1 1,0 0-1,-1 0 1,1 0-1,0 0 1,0 0-1,0 0 0,0 0 1,0 0-1,0 0 1,0 0-1,-1-1 1,1 1-1,0 0 1,0-1-1,0 1 1,0-1-1,5-2-881,-1 0 0,0 0 0,0 0 0,0-1 0,0 0 0,0 0 0,-1 0 0,0 0-1,0-1 1,0 1 0,6-11 0,10-15-5727</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7:04.168"/>
    </inkml:context>
    <inkml:brush xml:id="br0">
      <inkml:brushProperty name="width" value="0.025" units="cm"/>
      <inkml:brushProperty name="height" value="0.025" units="cm"/>
    </inkml:brush>
  </inkml:definitions>
  <inkml:trace contextRef="#ctx0" brushRef="#br0">135 11 13293,'0'0'11317,"-9"-2"-10495,7 1-764,-1 0-1,1 0 1,-1 0 0,1 1-1,-1-1 1,0 1 0,1 0-1,-1-1 1,0 1 0,1 0-1,-1 1 1,0-1 0,1 0-1,-1 1 1,1 0 0,-1-1-1,1 1 1,-1 0-1,1 0 1,-1 1 0,1-1-1,0 0 1,0 1 0,0-1-1,0 1 1,0 0 0,0 0-1,0 0 1,0 0 0,0 0-1,1 0 1,0 0 0,-1 1-1,0 2 1,-4 2 120,1 1 0,0 0 0,0 0 0,1 0 0,0 1 0,1-1 0,0 1 0,0 0-1,1 0 1,0 0 0,0 1 0,1-1 0,0 0 0,1 13 0,1-20-168,0 0-1,0 0 1,0 0-1,0-1 1,0 1-1,1 0 1,-1 0-1,0-1 1,1 1-1,-1-1 1,1 1-1,0-1 1,-1 0-1,1 0 0,0 1 1,0-1-1,0-1 1,0 1-1,0 0 1,0 0-1,0-1 1,0 1-1,0-1 1,0 1-1,0-1 1,0 0-1,0 0 1,0 0-1,1 0 1,-1 0-1,0-1 1,0 1-1,2-1 1,4 0 27,-1 0 1,1 0 0,-1-1 0,0 0-1,0-1 1,0 1 0,0-1-1,9-6 1,-9 4 9,0-1 1,0 1-1,-1-2 0,0 1 1,0-1-1,0 0 0,-1 0 1,5-10-1,-7 13-34,-1-1 0,0 1 0,0-1 0,0 1 0,-1-1 0,0 0 0,0 0 0,0 0-1,0 1 1,-1-1 0,1 0 0,-1 0 0,-1 0 0,1 0 0,-1 0 0,-2-8 0,2 11-107,0 0-1,0 0 1,0 0-1,0 1 1,-1-1-1,1 0 0,-1 0 1,1 1-1,-1-1 1,0 1-1,0-1 1,1 1-1,-1 0 1,0 0-1,0 0 1,0 0-1,-1 0 1,1 0-1,0 0 1,-3 0-1,4 1-130,0-1-1,0 1 0,-1 0 0,1 0 1,0 0-1,0 0 0,0 0 1,-1 0-1,1 0 0,0 0 1,0 0-1,0 0 0,0 1 0,-1-1 1,1 0-1,0 1 0,0-1 1,0 1-1,0-1 0,0 1 0,0 0 1,0-1-1,0 1 0,0 0 1,0 0-1,0 0 0,1 0 0,-1 0 1,0 0-1,1 0 0,-1 0 1,0 0-1,1 0 0,-1 0 1,1 0-1,0 0 0,-1 0 0,1 0 1,0 2-1,-1 9-6127</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2:00.740"/>
    </inkml:context>
    <inkml:brush xml:id="br0">
      <inkml:brushProperty name="width" value="0.025" units="cm"/>
      <inkml:brushProperty name="height" value="0.025" units="cm"/>
    </inkml:brush>
  </inkml:definitions>
  <inkml:trace contextRef="#ctx0" brushRef="#br0">257 14 18770,'0'0'2706,"-10"-3"-565,3 1-1992,0 0 0,0 0 0,0 0 0,0 1 0,0 0 0,0 1 0,0 0 0,0 0 0,0 0 0,0 1 0,0 0 0,0 0 0,0 1 0,0-1 0,1 2-1,-1-1 1,0 1 0,1 0 0,0 0 0,-8 6 0,4-1 19,1 1 0,0 0 0,1 0 0,0 1-1,0 0 1,1 0 0,-9 17 0,13-21-134,0 0 0,0 1 1,1-1-1,-1 0 0,2 1 0,-1-1 0,1 1 1,0 0-1,0-1 0,1 1 0,-1 0 0,2 0 0,-1-1 1,1 1-1,2 11 0,-2-16-48,1 0 0,-1 1 1,0-1-1,1 0 0,0 0 0,-1 0 0,1 0 1,0 0-1,0 0 0,0 0 0,0-1 0,1 1 1,-1-1-1,0 0 0,1 1 0,-1-1 0,1 0 1,-1 0-1,1-1 0,-1 1 0,1 0 0,0-1 1,3 1-1,67 0-1363,-69-1 1190,10-1-558,-1 0 0,0-1 0,0-1 1,23-7-1,19-15-6560,-11 1-5587</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7:05.557"/>
    </inkml:context>
    <inkml:brush xml:id="br0">
      <inkml:brushProperty name="width" value="0.025" units="cm"/>
      <inkml:brushProperty name="height" value="0.025" units="cm"/>
    </inkml:brush>
  </inkml:definitions>
  <inkml:trace contextRef="#ctx0" brushRef="#br0">42 1 16015,'0'0'4282,"-2"11"-3124,-14 86 830,4 0-1,1 141 1,11-238-1986,0 0 1,0 0-1,0-1 1,0 1-1,1 0 1,-1 0-1,0 0 1,0 0-1,1-1 1,-1 1-1,0 0 0,0 0 1,0 0-1,1 0 1,-1 0-1,0 0 1,0 0-1,1 0 1,-1 0-1,0 0 1,0 0-1,1 0 1,-1 0-1,0 0 1,0 0-1,1 0 0,-1 0 1,0 0-1,0 0 1,1 0-1,-1 0 1,0 0-1,0 0 1,1 0-1,-1 0 1,0 1-1,0-1 1,0 0-1,1 0 0,-1 0 1,0 0-1,0 1 1,0-1-1,1 0 1,-1 0-1,0 1 1,0-1-1,0 0 1,0 0-1,0 0 1,0 1-1,0-1 0,0 0 1,1 0-1,-1 1 1,0-1-1,12-21 29,-7 2-159,-2 0-1,3-31 1,-5 43 37,-1 1-1,0-1 0,0 1 1,0 0-1,-1-1 0,0 1 1,0 0-1,-1-1 1,0 1-1,0 0 0,-4-9 1,5 51-267,2-33 353,0 0 1,1 0-1,-1 0 1,1 0-1,-1 0 0,1-1 1,0 1-1,0 0 0,0-1 1,0 1-1,1-1 0,-1 0 1,1 0-1,-1 0 1,1 0-1,0 0 0,0-1 1,0 1-1,0-1 0,0 0 1,0 0-1,0 0 1,0 0-1,0 0 0,0-1 1,1 0-1,-1 1 0,0-1 1,0 0-1,6-1 0,0 0 33,0 0 0,-1 0-1,1-1 1,0 0 0,0 0-1,-1-1 1,1 0-1,-1-1 1,0 0 0,8-5-1,-6 2 55,1-1 1,-1 1-1,0-2 0,-1 0 0,0 0 1,0 0-1,-1-1 0,0-1 1,-1 1-1,0-1 0,-1 0 0,0-1 1,-1 0-1,0 0 0,-1 0 0,0 0 1,-1 0-1,0-1 0,-1 0 0,0 0 1,-1-24-1,-1 35-80,0-1 0,0 1 0,0 0 0,-1 0 0,1-1 0,-1 1 0,1 0 0,-1 0 0,0 0 0,0 0 0,0 0 0,0 0 0,0 0 0,0 0 1,-1 0-1,1 1 0,-1-1 0,1 0 0,-1 1 0,1-1 0,-1 1 0,-3-2 0,4 2-4,-1 1-1,0-1 1,1 1 0,-1-1-1,1 1 1,-1 0 0,0 0-1,1 0 1,-1 0 0,0 0 0,1 0-1,-1 1 1,1-1 0,-1 0-1,0 1 1,1-1 0,-1 1-1,1 0 1,-1 0 0,1-1 0,0 1-1,-1 0 1,1 0 0,0 0-1,-1 0 1,1 1 0,0-1-1,0 0 1,0 0 0,0 1 0,-1 1-1,-12 16 233,1 1-1,1 1 1,0 0-1,2 0 1,0 1 0,2 0-1,0 1 1,2 0-1,0 0 1,-2 29-1,8-51-216,0 0 1,-1 0-1,1 0 0,1 1 0,-1-1 1,0 0-1,0 0 0,0 1 0,1-1 1,-1 0-1,0 0 0,1 0 0,-1 0 1,1 0-1,0 0 0,-1 0 0,1 0 0,0 0 1,-1 0-1,1 0 0,0 0 0,0 0 1,0 0-1,0-1 0,0 1 0,0 0 1,2 0-1,0 0 1,1 0 0,-1 0 0,0 0 0,0-1 0,1 0 0,-1 0 0,0 0 0,1 0 0,-1 0 0,5-1 0,6-2 12,0-1 1,1 0-1,23-11 0,-23 7-19,38-14 35,-50 20-49,0 1 1,1 0-1,-1 1 0,1-1 1,0 1-1,-1-1 1,1 1-1,-1 0 0,1 0 1,-1 0-1,1 1 0,5 1 1,-8-1 2,0 0 0,0-1 0,0 1-1,0 0 1,0 0 0,-1 0 0,1 0 0,0 0 0,-1 1 0,1-1 0,-1 0 0,1 0 0,-1 0 0,0 0 0,1 1 0,-1-1-1,0 0 1,0 0 0,0 1 0,0-1 0,0 2 0,0 34 32,-1-26-25,3 7 41,4-7-4502,-5-11 4154,-1 0-1,1 0 1,0 0 0,-1 1 0,1-1 0,0 0 0,-1 0-1,1 0 1,0 0 0,0 0 0,-1-1 0,1 1 0,0 0-1,-1 0 1,1 0 0,0-1 0,-1 1 0,1 0 0,-1-1-1,1 1 1,0 0 0,-1-1 0,1 1 0,-1-1 0,1 1-1,-1-1 1,1 1 0,-1-1 0,1 1 0,-1-1 0,0 0-1,1 1 1,-1-1 0,0 1 0,0-1 0,1 0 0,-1 1-1,0-1 1,0-1 0,10-15-8195</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7:05.899"/>
    </inkml:context>
    <inkml:brush xml:id="br0">
      <inkml:brushProperty name="width" value="0.025" units="cm"/>
      <inkml:brushProperty name="height" value="0.025" units="cm"/>
    </inkml:brush>
  </inkml:definitions>
  <inkml:trace contextRef="#ctx0" brushRef="#br0">7 44 15214,'0'0'9423,"10"7"-8318,1-2-843,-1 0 0,1 0 0,0-1 1,1-1-1,17 4 0,-26-6-220,1 0 0,0-1 0,-1 0-1,1 0 1,0 0 0,-1 0 0,1 0 0,-1-1 0,1 0-1,-1 0 1,8-2 0,-10 2-34,1 0 0,0 0 0,-1-1-1,1 1 1,-1 0 0,1-1 0,-1 1 0,0-1 0,1 1-1,-1-1 1,0 0 0,0 0 0,0 1 0,-1-1 0,1 0 0,0 0-1,-1 0 1,1 0 0,-1 0 0,1 0 0,-1 0 0,0 0-1,0-4 1,0 5 13,0 0 0,0 0 1,0 0-1,0 0 0,0-1 0,0 1 0,0 0 0,0 0 0,-1 0 0,1 0 0,-1 0 1,1 0-1,0 0 0,-1 0 0,0 0 0,1 0 0,-1 0 0,0 0 0,1 0 1,-1 0-1,0 0 0,0 1 0,0-1 0,0 0 0,0 1 0,1-1 0,-3 0 1,0 0-7,1 0 0,-1 0 0,0 1 0,0-1 0,1 1 0,-1 0 0,0 0 0,0 0 0,0 0 0,1 1 1,-4 0-1,-1 0 0,0 1 1,0 0-1,0 0 1,1 1 0,-1-1-1,1 2 1,0-1-1,-11 8 1,12-6 19,0 0-1,1 0 1,-1 0-1,1 1 1,0 0-1,0 0 1,1 0 0,0 0-1,0 0 1,0 1-1,1-1 1,0 1-1,0 0 1,1 0-1,0 0 1,0 0 0,0 0-1,1 7 1,1-12-135,0 0 0,0 0 0,1 0 0,-1 0 1,0 0-1,1 0 0,-1 0 0,1-1 0,0 1 0,-1-1 1,1 1-1,0-1 0,0 1 0,0-1 0,0 0 1,0 0-1,1 0 0,-1 0 0,0-1 0,0 1 0,1 0 1,-1-1-1,0 0 0,1 1 0,-1-1 0,0 0 1,1 0-1,2-1 0,7 1-900,1 0 0,-1-1-1,0 0 1,15-4 0,20-12-3965,2-5-1179</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7:06.255"/>
    </inkml:context>
    <inkml:brush xml:id="br0">
      <inkml:brushProperty name="width" value="0.025" units="cm"/>
      <inkml:brushProperty name="height" value="0.025" units="cm"/>
    </inkml:brush>
  </inkml:definitions>
  <inkml:trace contextRef="#ctx0" brushRef="#br0">250 1 9001,'0'0'12011,"-10"-1"-9523,4 1-2288,1 0 0,-1 0 1,1 1-1,-1 0 1,1 0-1,-1 0 1,1 0-1,0 1 0,-1 0 1,1 0-1,0 1 1,0-1-1,1 1 1,-1 0-1,1 0 0,-1 1 1,1-1-1,0 1 1,0 0-1,0 0 1,-4 7-1,1-5 46,1 1 0,0 0 0,0 1 0,0-1 0,1 1 0,0 0 0,1 1 0,0-1 1,0 1-1,-5 17 0,9-25-243,0 1 1,1-1 0,-1 0 0,0 0 0,1 1-1,-1-1 1,1 0 0,-1 0 0,1 0 0,-1 0-1,1 0 1,0 0 0,0 0 0,-1 0-1,1 0 1,0 0 0,0 0 0,0 0 0,0 0-1,0-1 1,0 1 0,0 0 0,1-1 0,-1 1-1,0-1 1,0 1 0,0-1 0,0 0 0,1 1-1,-1-1 1,0 0 0,1 0 0,-1 0-1,0 0 1,2 0 0,59 0-11,-48-1-48,25-1-245,-26 0 233,-1 1-1,1 1 0,17 2 0,-29-2 62,0 0 1,0 0-1,0 1 0,0-1 0,0 0 1,-1 1-1,1-1 0,0 1 0,0-1 1,0 1-1,-1 0 0,1-1 1,0 1-1,-1 0 0,1 0 0,0-1 1,-1 1-1,1 0 0,-1 0 0,1 0 1,-1 0-1,0-1 0,1 1 0,-1 0 1,0 0-1,0 0 0,1 0 0,-1 0 1,0 0-1,0 0 0,0 0 0,0 0 1,0 0-1,0 0 0,-1 0 0,1 0 1,0 0-1,0 0 0,-1 0 0,0 1 1,0 3 31,-1-1 0,1 1 0,-1-1 0,0 0 0,0 0 0,-1 0 0,-3 5 0,-11 9 220,-2-1 0,1-1-1,-2-1 1,0 0-1,-1-2 1,-1 0-1,0-1 1,0-2 0,-37 13-1,55-22-906,-18 5 1463,14-8-3873,5-7-6784,5-8-1324</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7:12.231"/>
    </inkml:context>
    <inkml:brush xml:id="br0">
      <inkml:brushProperty name="width" value="0.025" units="cm"/>
      <inkml:brushProperty name="height" value="0.025" units="cm"/>
    </inkml:brush>
  </inkml:definitions>
  <inkml:trace contextRef="#ctx0" brushRef="#br0">447 2 15086,'-25'-1'3214,"11"2"-2936,1 1 0,-1 0 1,1 1-1,0 1 0,0 0 0,0 0 0,0 2 1,1-1-1,0 2 0,0 0 0,-15 11 0,-1 3-18,1 1 0,0 1 0,-29 35-1,39-39 217,1 2 0,-25 39 0,35-49-340,0 0 0,1 1 0,0-1 0,1 1-1,0 0 1,0 0 0,-2 23 0,6-33-133,0 0 1,0 0-1,0 0 1,0-1 0,0 1-1,0 0 1,0 0-1,1 0 1,-1 0-1,1-1 1,-1 1-1,1 0 1,0-1-1,0 1 1,-1 0-1,1-1 1,0 1-1,1-1 1,-1 1 0,0-1-1,0 0 1,1 1-1,-1-1 1,2 1-1,1 0-13,0 0-1,-1 0 1,1-1 0,0 0-1,0 0 1,0 0-1,0 0 1,0-1-1,0 1 1,7-1 0,4-1-223,0 0 1,0-1 0,0-1-1,-1 0 1,16-6 0,-7 0-1649,0-1-1,0 0 1,-1-2 0,30-21 0,-13 2-5150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7:12.575"/>
    </inkml:context>
    <inkml:brush xml:id="br0">
      <inkml:brushProperty name="width" value="0.025" units="cm"/>
      <inkml:brushProperty name="height" value="0.025" units="cm"/>
    </inkml:brush>
  </inkml:definitions>
  <inkml:trace contextRef="#ctx0" brushRef="#br0">186 0 17232,'0'0'4885,"-5"13"-3257,-34 90 1389,-86 251 639,120-339-3866,2 0 0,0 1 0,0-1 0,2 1 0,0 27 0,1-41 52,0-1 0,0 0 0,0 1 0,0-1 0,0 0 0,1 0 0,-1 1 0,0-1 0,1 0 0,-1 0 0,1 1 0,0-1 0,-1 0 0,1 0 0,0 0 0,0 0 0,-1 0 0,1 0 0,0 0 0,0 0 0,0 0 0,0 0 0,2 0 0,-1 0-351,1 0 0,-1 0 0,1-1 1,-1 1-1,1-1 0,0 1 0,-1-1 0,1 0 0,0 0 0,4-1 0,20-3-5326</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7:12.916"/>
    </inkml:context>
    <inkml:brush xml:id="br0">
      <inkml:brushProperty name="width" value="0.025" units="cm"/>
      <inkml:brushProperty name="height" value="0.025" units="cm"/>
    </inkml:brush>
  </inkml:definitions>
  <inkml:trace contextRef="#ctx0" brushRef="#br0">170 0 11627,'0'0'6988,"-8"7"-3993,-15 12-1443,0 1 0,-29 34 0,45-46-1282,0 0 0,1 0-1,0 0 1,0 1 0,1 0-1,0 0 1,1 0 0,0 1-1,0 0 1,1-1 0,0 1-1,-1 13 1,4-22-270,1 1-1,-1-1 0,0 1 1,1-1-1,0 1 0,-1-1 1,1 0-1,0 1 0,0-1 1,-1 0-1,1 1 0,0-1 1,0 0-1,1 0 0,-1 0 1,0 0-1,0 0 1,0 0-1,1 0 0,-1 0 1,1 0-1,-1-1 0,0 1 1,1-1-1,-1 1 0,1-1 1,-1 1-1,1-1 0,0 0 1,-1 0-1,1 0 1,-1 0-1,1 0 0,1 0 1,7 1 11,0-1-1,1-1 1,-1 1 0,11-3 0,-14 1-66,0 0 0,0-1 0,-1 1 0,1-2 0,-1 1 0,0 0-1,0-1 1,0 0 0,0-1 0,-1 1 0,0-1 0,9-11 0,-11 13 63,0 0 1,-1 0 0,1 0-1,-1-1 1,0 1-1,0-1 1,-1 1 0,1-1-1,-1 0 1,1 0-1,-1 0 1,0 0-1,-1 0 1,1 0 0,-1 0-1,0 0 1,0 0-1,0 0 1,0 0-1,-1 0 1,1 0 0,-1 0-1,0 0 1,-2-5-1,1 6-1,-1 0 0,1 1 0,0-1-1,-1 1 1,0-1 0,1 1 0,-1 0-1,0 0 1,0 0 0,-1 0 0,1 1-1,0-1 1,0 1 0,-1 0 0,1 0-1,-1 0 1,1 0 0,-6 0 0,2 0-22,-1 0 1,1 0 0,-1 1 0,1 0-1,0 0 1,-1 1 0,1 0 0,-8 2-1,14-3-41,0 0-1,0 1 0,0-1 1,0 0-1,1 1 0,-1-1 1,0 0-1,0 1 0,1-1 1,-1 1-1,0 0 0,1-1 1,-1 1-1,0-1 0,1 1 1,-1 0-1,1 0 0,-1-1 1,1 1-1,0 0 0,-1 0 1,1-1-1,0 1 0,-1 0 0,1 0 1,0 0-1,0 0 0,0 0 1,0-1-1,0 1 0,0 0 1,0 0-1,0 0 0,0 0 1,0 0-1,0-1 0,0 1 1,1 0-1,-1 0 0,0 0 1,1 0-1,-1-1 0,1 1 1,-1 0-1,1 0 0,-1-1 1,1 1-1,-1 0 0,1-1 1,0 1-1,-1-1 0,1 1 1,0-1-1,-1 1 0,1-1 1,0 1-1,0-1 0,0 0 1,1 1-1,8 2-1231,1-1 0,0 0 0,0-1 0,0 0-1,1-1 1,19-1 0,7-4-4322</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7:13.479"/>
    </inkml:context>
    <inkml:brush xml:id="br0">
      <inkml:brushProperty name="width" value="0.025" units="cm"/>
      <inkml:brushProperty name="height" value="0.025" units="cm"/>
    </inkml:brush>
  </inkml:definitions>
  <inkml:trace contextRef="#ctx0" brushRef="#br0">158 1 19026,'0'0'4671,"-11"10"-3230,-3 3-930,1 1-1,0 1 1,1 0-1,1 0 1,0 1-1,1 0 1,-8 19-1,9-13-342,2 1-1,0-1 0,1 1 1,-4 45-1,4 94-427,10-140-387,4-18-437,-6-6 1020,-1 1 0,1 0 0,-1-1 0,0 1 0,1 0 0,-1-1 0,0 1 0,0-1 0,0 0 0,0 1 0,0-1 0,0 0 0,-1 0 0,1 0 0,-1 1 0,1-4 0,5-28-1659,-1-1 0,-1 0 0,-3-52 0,4 84 2075,-1 1 0,1 0 0,-1 0 0,1 0 0,-1 1 0,1-1 0,0 1 0,-1 0 0,10 2 0,-6-2 57,5-1-292,0 0 0,-1-1 0,1 0 0,-1-1 0,0-1-1,0 0 1,0 0 0,0-1 0,-1-1 0,0 0-1,0 0 1,15-12 0,-15 9-9,1-1 0,-1 0 0,-1 0 0,0-1 0,-1 0 0,0-1 0,0 0 0,-1 0 0,-1-1 0,10-22 0,-9-5 476,-8 39-582,0 1-1,0-1 1,0 0 0,0 1-1,0-1 1,0 0-1,-1 1 1,1-1 0,0 0-1,0 1 1,-1-1 0,1 1-1,0-1 1,-1 0-1,1 1 1,0-1 0,-1 1-1,1-1 1,-1 1-1,1-1 1,-1 1 0,1-1-1,-1 1 1,1 0-1,-1-1 1,1 1 0,-1 0-1,0-1 1,1 1-1,-1 0 1,0 0 0,1 0-1,-1 0 1,1-1-1,-1 1 1,0 0 0,1 0-1,-1 0 1,0 0 0,1 0-1,-1 1 1,0-1-1,1 0 1,-1 0 0,0 0-1,1 0 1,-1 1-1,0-1 1,1 0 0,-1 1-1,1-1 1,-1 0-1,1 1 1,-2 0 0,-5 3-19,-1 1 1,1 0-1,0 0 1,0 0-1,1 1 1,-1 0-1,-6 9 1,-41 54 216,40-49-98,10-15-83,-14 19 750,-27 48-1,41-66-700,1 1-1,0-1 1,0 0-1,1 1 1,0-1-1,0 1 1,1 0-1,0 0 0,0 0 1,0 0-1,1 0 1,0-1-1,0 1 1,2 9-1,-1-13-114,1 0-1,0 0 1,0 0 0,0 0-1,0 0 1,0 0-1,0 0 1,1-1 0,-1 1-1,1-1 1,0 0-1,0 1 1,-1-1 0,2-1-1,-1 1 1,0 0 0,0-1-1,0 0 1,1 1-1,-1-1 1,1 0 0,-1-1-1,1 1 1,-1-1-1,6 1 1,5 0-767,0 0-1,-1-1 1,1-1 0,0 0 0,19-4-1,-24 2 414,-1 0-1,0-1 1,1 1-1,9-8 0,-12 7 518,-1 1 0,1 0 0,0 0-1,0 0 1,1 1 0,-1-1 0,0 2-1,12-3 1,-17 9 503,0 0-1,-1 0 1,0 0-1,0 0 1,0 0-1,-2 6 1,-8 56-646,11-66-368,-1-1-1,1 1 1,-1-1 0,1 0 0,0 1-1,-1-1 1,1 1 0,0-1 0,0 0-1,-1 0 1,1 1 0,0-1 0,0 0 0,-1 0-1,1 0 1,0 0 0,0 0 0,0 0-1,-1 0 1,1 0 0,0 0 0,0 0-1,-1 0 1,1-1 0,0 1 0,1-1-1,13-3-9367</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7:13.852"/>
    </inkml:context>
    <inkml:brush xml:id="br0">
      <inkml:brushProperty name="width" value="0.025" units="cm"/>
      <inkml:brushProperty name="height" value="0.025" units="cm"/>
    </inkml:brush>
  </inkml:definitions>
  <inkml:trace contextRef="#ctx0" brushRef="#br0">4 99 11275,'0'0'13378,"11"0"-11376,7-2-1659,0 0 0,0-1 0,-1-1 0,1-1 0,-1 0 0,0-2 0,0 1 0,-1-2 1,0 0-1,23-17 0,-28 11-231,-15 7-63,1 6-60,1 1-1,0 0 1,0-1 0,0 1 0,0 0 0,-1 0 0,1 0 0,0 0-1,0 1 1,0-1 0,-1 0 0,-1 2 0,-7 2-15,0 1 0,1 0 1,0 0-1,0 1 0,0 1 1,0 0-1,1 0 0,1 1 1,-14 13-1,9-6 101,0 0 0,1 0 0,1 2-1,-17 32 1,26-46-25,0 1-1,0 0 0,1-1 1,-1 1-1,1 0 0,0 0 1,0 0-1,0 0 1,1 0-1,0 0 0,0 0 1,0 0-1,0 0 0,0 0 1,1 0-1,-1 0 1,3 7-1,-1-9-38,0 1-1,-1 0 1,1 0-1,1-1 1,-1 1-1,0-1 1,1 0-1,-1 0 1,1 1 0,-1-2-1,1 1 1,0 0-1,0-1 1,0 1-1,0-1 1,0 0-1,0 0 1,1 0 0,-1 0-1,0 0 1,5-1-1,19 4-291,0-1 0,0-2 0,0-1 0,46-5 0,-53 2-981,0-1 0,0-1-1,37-14 1,3-11-4845</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7:15.178"/>
    </inkml:context>
    <inkml:brush xml:id="br0">
      <inkml:brushProperty name="width" value="0.025" units="cm"/>
      <inkml:brushProperty name="height" value="0.025" units="cm"/>
    </inkml:brush>
  </inkml:definitions>
  <inkml:trace contextRef="#ctx0" brushRef="#br0">102 98 7751,'0'0'3871,"4"-8"-925,10-16-1191,5-7 1693,0-3 3825,-22 35-3793,-15 11-3490,4 4-45,-22 27 186,34-41-166,1 0-1,-1 1 1,1-1-1,0 1 0,0 0 1,0-1-1,0 1 1,0 0-1,1 0 1,-1-1-1,1 1 1,0 0-1,0 0 0,0 0 1,0-1-1,1 7 1,0-8-65,0 1 1,0 0 0,0-1-1,0 1 1,0-1 0,0 1 0,1-1-1,-1 1 1,0-1 0,1 0-1,-1 0 1,1 0 0,-1 0-1,1 0 1,-1 0 0,1 0-1,2 0 1,38 15-1916,-13-6 997,-25-8 998,1 1 0,-1-1 1,0 1-1,0 1 0,-1-1 0,1 0 0,-1 1 0,1 0 0,-1-1 1,0 1-1,0 1 0,-1-1 0,1 0 0,-1 1 0,2 6 0,-3-8 124,0 0-1,0 0 1,0 0-1,-1 0 1,1 0-1,-1 1 1,0-1-1,0 0 1,0 0-1,-1 0 0,1 0 1,-1 1-1,1-1 1,-1 0-1,0 0 1,0 0-1,-1 0 1,1 0-1,-1-1 1,1 1-1,-1 0 1,0-1-1,0 1 1,-3 3-1,-3 1 211,0 1-1,-1-1 1,0-1 0,0 0 0,0 0-1,-1 0 1,0-1 0,0-1-1,-1 0 1,1 0 0,-1-1-1,1 0 1,-1-1 0,0-1 0,0 1-1,-18-1 1,28-1-423,0 0 1,0-1-1,0 1 0,0 0 0,0 0 1,0-1-1,0 1 0,0 0 1,0-1-1,0 1 0,0-1 0,1 1 1,-1-1-1,0 0 0,0 1 1,0-1-1,1 0 0,-1 0 0,0 1 1,1-1-1,-1 0 0,0 0 1,1 0-1,-1 0 0,1 0 0,0 0 1,-1-1-1,-2-30-7203,3 26 5491,0-15-10409</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7:42.334"/>
    </inkml:context>
    <inkml:brush xml:id="br0">
      <inkml:brushProperty name="width" value="0.025" units="cm"/>
      <inkml:brushProperty name="height" value="0.025" units="cm"/>
    </inkml:brush>
  </inkml:definitions>
  <inkml:trace contextRef="#ctx0" brushRef="#br0">15 264 7303,'0'0'10896,"-5"-2"-10496,5 2-375,-1-1 0,0 1 0,1-1 0,-1 1 0,1-1 0,-1 1 0,0-1 0,1 1 0,-1-1 0,1 1 0,0-1 0,-1 0 0,1 1 0,-1-1-1,1 0 1,0 1 0,0-1 0,-1 0 0,1 1 0,0-1 0,0 0 0,0 0 0,0 1 0,0-1 0,0 0 0,0 0 0,0 1 0,0-1 0,0 0 0,0 0 0,0 1 0,1-1 0,-1 0 0,0 1 0,0-1 0,1 0 0,-1 1 0,1-2 0,30-36 565,57-34-172,-81 67-409,117-71 57,-52 31-25,-123 87-10,2 2-1,2 2 1,-80 104 0,114-123-90,13-27 53,0 1-1,1-1 0,-1 0 0,0 1 1,0-1-1,0 0 0,0 1 1,0-1-1,0 0 0,0 0 0,0 1 1,1-1-1,-1 0 0,0 1 0,0-1 1,0 0-1,1 0 0,-1 0 1,0 1-1,0-1 0,1 0 0,-1 0 1,0 0-1,0 1 0,1-1 0,-1 0 1,0 0-1,1 0 0,-1 0 0,0 0 1,1 0-1,-1 0 0,0 0 1,1 0-1,-1 0 0,0 0 0,0 0 1,1 0-1,-1 0 0,0 0 0,1 0 1,4-1-14,0-1 0,0 1 1,-1-1-1,1 0 0,-1 0 1,1 0-1,-1-1 1,5-3-1,77-61-74,101-101 1,-180 160 14,-9 6 36,-19 12 35,-29 21 79,27-17-39,0 1-1,1 1 0,1 1 0,1 0 1,1 2-1,-18 21 0,26-20 197,7-7-1248,7-6-3660,6-6-2724</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2:01.097"/>
    </inkml:context>
    <inkml:brush xml:id="br0">
      <inkml:brushProperty name="width" value="0.025" units="cm"/>
      <inkml:brushProperty name="height" value="0.025" units="cm"/>
    </inkml:brush>
  </inkml:definitions>
  <inkml:trace contextRef="#ctx0" brushRef="#br0">21 99 19538,'0'0'1591,"-4"10"251,-12 30-513,16-39-1321,0 0-1,0 0 1,0-1-1,0 1 1,0 0 0,0 0-1,0 0 1,0-1-1,0 1 1,1 0-1,-1 0 1,0 0-1,0-1 1,1 1-1,-1 0 1,0-1 0,1 1-1,-1 0 1,1-1-1,-1 1 1,1 0-1,-1-1 1,1 1-1,0-1 1,-1 1-1,1-1 1,0 1-1,-1-1 1,1 0 0,0 1-1,-1-1 1,1 0-1,0 1 1,0-1-1,-1 0 1,1 0-1,0 0 1,0 0-1,0 0 1,-1 0-1,1 0 1,0 0 0,0 0-1,0 0 1,-1 0-1,1 0 1,0-1-1,1 1 1,2 0 44,13 0 43,1 0 1,-1-1-1,1-1 0,-1 0 0,0-1 0,32-11 1,-38 10 45,1 0 1,-1-1 0,0-1 0,-1 0 0,1 0-1,-1-1 1,0 0 0,-1 0 0,0-1-1,15-17 1,-23 24-117,1-1 0,-1 1 0,0-1 0,0 1 0,1-1-1,-1 1 1,0-1 0,-1 0 0,1 1 0,0-1 0,0 0 0,-1 0 0,1 0-1,-1 1 1,0-1 0,1 0 0,-1 0 0,0 0 0,0 0 0,0 0 0,0 0-1,-1-3 1,0 4-17,0-1-1,0 1 1,0 0-1,-1-1 1,1 1-1,0 0 1,0 0-1,-1 0 1,1 0-1,-1 0 1,1 0-1,-1 1 1,1-1-1,-1 0 1,0 1-1,1-1 1,-1 1-1,0 0 1,-3-1-1,-1 0-8,-1 1-1,0 0 1,0 0-1,1 0 1,-1 1 0,0 0-1,0 0 1,1 1-1,-1-1 1,1 2-1,-12 4 1,5 3 30,0-1 0,1 2 1,0 0-1,1 0 0,0 1 0,1 1 1,-11 15-1,16-20-9,0 1 0,0-1 1,0 1-1,1-1 0,1 1 1,-1 1-1,2-1 0,-1 0 0,1 1 1,0-1-1,1 1 0,0 0 0,1 10 1,1-18-121,-1 1 1,1 0-1,0-1 0,0 1 1,0-1-1,1 0 1,-1 1-1,1-1 1,-1 0-1,1 0 1,0 0-1,0 0 0,0 0 1,0 0-1,0 0 1,0-1-1,0 1 1,0-1-1,1 0 1,-1 1-1,1-1 0,-1 0 1,1 0-1,-1-1 1,1 1-1,0 0 1,-1-1-1,1 0 1,4 0-1,8 2-1920,0-1 0,1-1 0,26-3 0,2-4-4642</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7:48.953"/>
    </inkml:context>
    <inkml:brush xml:id="br0">
      <inkml:brushProperty name="width" value="0.025" units="cm"/>
      <inkml:brushProperty name="height" value="0.025" units="cm"/>
    </inkml:brush>
  </inkml:definitions>
  <inkml:trace contextRef="#ctx0" brushRef="#br0">1 485 6983,'0'0'1815,"2"-11"-1596,-1 5-158,1-1 0,0 1 1,0 0-1,0 0 0,1 0 1,0 0-1,0 1 1,0-1-1,1 1 0,0 0 1,0 0-1,0 0 1,9-8-1,15-6 52,0 2-1,1 1 1,1 0 0,1 3 0,-1 0-1,2 2 1,0 2 0,41-8-1,-49 9 37,16-3 188,-40 11-257,-28 16 120,-36 27-1,-1 0-144,42-29 25,-163 102 838,240-141-1372,400-274-6794,-239 155 8112,-331 216 3262,-71 74-2839,132-101-1346,25-22-1057,8-8-2434</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8:00.257"/>
    </inkml:context>
    <inkml:brush xml:id="br0">
      <inkml:brushProperty name="width" value="0.025" units="cm"/>
      <inkml:brushProperty name="height" value="0.025" units="cm"/>
    </inkml:brush>
  </inkml:definitions>
  <inkml:trace contextRef="#ctx0" brushRef="#br0">75 438 5990,'0'0'2039,"-8"3"-710,3-1-1058,-3 1 210,0-1 1,0 1 0,0-1-1,0-1 1,-13 2 0,21-3 409,2-3-811,0 0-1,0 0 0,0 0 1,1 0-1,0 1 1,-1-1-1,1 1 1,0 0-1,0 0 1,7-3-1,-1-2 35,445-318-93,-444 319-59,12-13-25,-60 20 153,4 11 150,1 2-1,1 1 0,-53 33 0,41-22 5,41-24-232,-22 12 66,2 0 0,-35 28 0,56-36-116,13-7-47,16-9-38,30-22-115,98-73-1,12-8-95,-162 112 496,-10 7-8,-24 24 114,-45 42 1,70-69-268,-118 119-1031,122-121 1001,-2 0-353,1 1 0,-1 0 0,1-1 1,-1 1-1,0-1 0,1 1 1,-1-1-1,0 0 0,0 0 1,0 0-1,0 0 0,-3 1 0,0-2-5757</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8:07.580"/>
    </inkml:context>
    <inkml:brush xml:id="br0">
      <inkml:brushProperty name="width" value="0.025" units="cm"/>
      <inkml:brushProperty name="height" value="0.025" units="cm"/>
    </inkml:brush>
  </inkml:definitions>
  <inkml:trace contextRef="#ctx0" brushRef="#br0">11 0 16464,'0'0'2114,"-2"71"-1025,-1-38-128,0 6 224,0-1-609,3-1-416,0-2-128,0-4 32,2-3-64,4-6-320,0-6-993,-4-5-993,-2-8-2275</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8:07.937"/>
    </inkml:context>
    <inkml:brush xml:id="br0">
      <inkml:brushProperty name="width" value="0.025" units="cm"/>
      <inkml:brushProperty name="height" value="0.025" units="cm"/>
    </inkml:brush>
  </inkml:definitions>
  <inkml:trace contextRef="#ctx0" brushRef="#br0">1 79 17489,'0'0'715,"10"-6"43,16-6 134,2 0-1,0 2 1,0 1 0,1 1 0,44-6-1,-41 10-711,1 1-1,56 3 0,-85 0-182,-1 0 1,0 0-1,0 0 0,0 1 0,0-1 0,1 1 0,-1 0 1,0 0-1,0 0 0,0 0 0,0 0 0,-1 1 1,1-1-1,0 1 0,-1 0 0,1 0 0,-1 0 0,1 0 1,-1 0-1,0 1 0,0-1 0,0 1 0,0-1 0,-1 1 1,1 0-1,0 0 0,-1 0 0,0 0 0,0 0 1,0 0-1,0 0 0,0 0 0,-1 0 0,0 0 0,1 0 1,-1 1-1,0-1 0,0 0 0,-1 0 0,1 0 1,-1 0-1,1 0 0,-1 1 0,0-1 0,0 0 0,-1 0 1,1-1-1,0 1 0,-1 0 0,0 0 0,0-1 1,-2 3-1,-11 13 270,-2-1 0,1-1-1,-2-1 1,0 0 0,-1-2 0,-1 0 0,0-1 0,0-1 0,-1 0 0,-44 13 0,169-51-13720,-62 15 8141</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8:08.265"/>
    </inkml:context>
    <inkml:brush xml:id="br0">
      <inkml:brushProperty name="width" value="0.025" units="cm"/>
      <inkml:brushProperty name="height" value="0.025" units="cm"/>
    </inkml:brush>
  </inkml:definitions>
  <inkml:trace contextRef="#ctx0" brushRef="#br0">62 0 8552,'0'0'9049,"-2"11"-5745,-1 5-1861,-2 0 1,-11 28-1,9-28-739,1 1-1,0 0 1,1 0 0,1 0 0,-3 30-1,7-47-698,0 1 0,0 0 0,0 0-1,0 0 1,0 0 0,0 0 0,0 0 0,0 0-1,0 0 1,0 0 0,1-1 0,-1 1-1,0 0 1,1 0 0,-1 0 0,1 0 0,-1-1-1,0 1 1,1 0 0,0 0 0,-1-1 0,1 1-1,-1 0 1,1-1 0,0 1 0,0-1 0,-1 1-1,1-1 1,0 1 0,0-1 0,0 0-1,-1 1 1,1-1 0,0 0 0,0 1 0,0-1-1,0 0 1,0 0 0,0 0 0,0 0 0,0 0-1,-1 0 1,1 0 0,0 0 0,0 0 0,0-1-1,0 1 1,0 0 0,0-1 0,1 0-1,1 0 15,0 0-1,0 0 1,0-1-1,0 1 0,-1-1 1,1 0-1,-1 0 1,1 0-1,-1 0 0,1 0 1,-1-1-1,0 1 1,3-5-1,-1-4-46,0-1 0,-1 1 0,-1 0 0,0-1 1,0 1-1,-2-1 0,1 0 0,-3-21 0,2 5-885,38 43-4975,-23-11 3276,0 0 0,0-1-1,1 0 1,-1-2 0,32 0 0,-13-1-394</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8:08.594"/>
    </inkml:context>
    <inkml:brush xml:id="br0">
      <inkml:brushProperty name="width" value="0.025" units="cm"/>
      <inkml:brushProperty name="height" value="0.025" units="cm"/>
    </inkml:brush>
  </inkml:definitions>
  <inkml:trace contextRef="#ctx0" brushRef="#br0">109 28 6598,'0'0'12652,"-10"-1"-10831,7 0-1689,0 1 0,0-1-1,0 1 1,0 0 0,0 0 0,-1 0 0,1 0 0,0 0 0,0 1 0,0-1 0,0 1 0,0 0 0,1 0 0,-1 0 0,0 0 0,0 0 0,0 1 0,1-1 0,-1 1 0,1 0 0,-1 0 0,1 0 0,0 0 0,0 0 0,0 0 0,0 1-1,0-1 1,0 1 0,1-1 0,-1 1 0,-1 4 0,1-3 38,0 0 1,0 1-1,0-1 0,1 0 0,-1 1 1,1 0-1,0-1 0,1 1 0,-1 0 0,1-1 1,0 1-1,0 0 0,0 0 0,2 6 0,-1-8-155,0-1 1,0 0-1,0 0 0,0 1 0,1-1 0,-1 0 0,1 0 0,0 0 0,-1 0 0,1-1 0,0 1 0,0 0 0,0-1 0,0 1 0,0-1 0,1 0 0,-1 0 0,0 0 0,1 0 0,-1 0 0,0 0 0,1 0 0,-1-1 0,1 0 0,0 1 0,-1-1 0,4 0 0,-1 1-85,0-1 0,-1 0 1,1 0-1,0 0 0,-1 0 1,1-1-1,-1 0 0,1 0 1,-1 0-1,1 0 0,-1-1 0,1 0 1,-1 1-1,0-2 0,0 1 1,0 0-1,0-1 0,5-4 1,-6 2 38,0 1 1,0 0 0,0-1-1,0 1 1,-1-1 0,1 0-1,-2 0 1,1 0 0,0 0-1,-1 0 1,0-1-1,0 1 1,0 0 0,-1-1-1,0-9 1,0 12 35,-1 0-1,1-1 1,-1 1 0,0 0 0,1 0-1,-2 0 1,1 0 0,0 0 0,0 0-1,-1 0 1,0 1 0,0-1 0,1 0-1,-2 1 1,1 0 0,0-1-1,0 1 1,-4-3 0,4 4 13,0-1 1,0 1 0,0 0-1,1 0 1,-1 0 0,0 0-1,0 0 1,0 1-1,-1-1 1,1 1 0,0-1-1,0 1 1,0 0 0,0 0-1,0-1 1,-1 2-1,1-1 1,0 0 0,0 0-1,0 1 1,0-1 0,0 1-1,0 0 1,0-1-1,0 1 1,0 0 0,0 0-1,-4 3 1,5-4-20,0 1 0,0 0 0,0 0 0,0-1 0,0 1 0,0 0 0,0 0 0,1 0 0,-1 0 0,0 0 0,0 0 0,1 0 0,-1 0 0,0 0 0,1 0 0,-1 1 0,1-1 0,0 0 0,-1 0 0,1 1 0,0-1 0,0 0 0,0 0 0,0 1 0,0-1 0,0 0 0,0 0 0,0 1 0,0-1 0,1 0 0,-1 0 0,1 2 0,0-1-151,0-1 1,0 1-1,1-1 1,-1 1-1,0-1 1,1 1-1,-1-1 0,1 0 1,0 0-1,-1 0 1,1 0-1,0 0 1,0 0-1,0 0 1,-1 0-1,1-1 0,0 1 1,0-1-1,4 1 1,8 1-1866,0-1 0,0-1 0,0 0 0,18-3 1,2-5-2154</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8:09.202"/>
    </inkml:context>
    <inkml:brush xml:id="br0">
      <inkml:brushProperty name="width" value="0.025" units="cm"/>
      <inkml:brushProperty name="height" value="0.025" units="cm"/>
    </inkml:brush>
  </inkml:definitions>
  <inkml:trace contextRef="#ctx0" brushRef="#br0">114 108 12812,'0'0'7976,"-9"3"-6631,-1 1-974,0 1-1,1 0 1,0 0 0,0 1 0,1 0-1,-9 8 1,14-12-276,1 0 0,-1 1 0,1-1 1,0 0-1,-1 1 0,1-1 0,0 1 0,1 0 0,-1-1 0,0 1 1,1 0-1,0 0 0,-1 0 0,1 0 0,0 0 0,1 1 1,-1-1-1,1 0 0,-1 0 0,1 1 0,0-1 0,0 0 0,0 0 1,1 1-1,-1-1 0,1 0 0,0 0 0,1 5 0,0-6-82,0 0 0,0 0 0,0 0 0,0 0 0,1-1 0,-1 1 0,1 0 1,-1-1-1,1 0 0,-1 1 0,1-1 0,0 0 0,0-1 0,-1 1 0,1 0 0,0-1 0,0 1 0,0-1 0,0 0 0,0 0 0,4-1 0,6 1 23,0-1 1,-1 0-1,22-5 1,-20 1-30,-1 0 1,0-1-1,0 0 1,0-1-1,-1-1 1,1 0-1,-2-1 0,1 0 1,16-18-1,-20 20-20,-1-1-1,0 0 0,0-1 0,0 0 1,-2 0-1,1 0 0,-1-1 1,0 0-1,-1 0 0,0 0 0,-1 0 1,0-1-1,3-15 0,-6 26 8,0-1 0,0 0 0,1 1-1,-1-1 1,0 0 0,0 0 0,0 1-1,0-1 1,0 0 0,0 0 0,0 1-1,0-1 1,0 0 0,0 0 0,-1 1-1,1-1 1,0 0 0,0 1 0,-1-1-1,1 0 1,0 1 0,-1-1 0,1 0-1,-1 1 1,1-1 0,-1 1 0,1-1-1,-1 1 1,1-1 0,-1 1 0,0-1-1,1 1 1,-1 0 0,0-1 0,1 1 0,-1 0-1,0-1 1,1 1 0,-1 0 0,0 0-1,1 0 1,-1-1 0,0 1 0,0 0-1,1 0 1,-1 0 0,0 0 0,0 1-1,1-1 1,-1 0 0,0 0 0,0 0-1,0 1 1,-3 0 14,0 1 0,1-1 0,-1 1-1,0 0 1,1 0 0,0 1 0,-1-1 0,-4 5-1,1 0 129,1 1 0,0 0 0,0 0 0,0 0 0,1 1 0,0 0 0,1 0 0,-1 0 0,2 0 0,-5 19 0,7-25-122,0 0 0,1 0 0,0 1 0,-1-1 0,1 0 1,1 0-1,-1 1 0,0-1 0,1 0 0,-1 0 0,1 0 0,0 0 0,0 0 1,0 0-1,1 0 0,-1 0 0,1 0 0,0 0 0,-1 0 0,1-1 0,0 1 1,1-1-1,-1 0 0,0 1 0,1-1 0,-1 0 0,1 0 0,0-1 0,0 1 0,-1 0 1,1-1-1,0 0 0,0 0 0,0 0 0,1 0 0,4 1 0,-2 0-103,1-1 0,0 0 0,0 0 0,0 0 0,0-1 0,-1 0 0,1 0 0,0 0 0,0-1 1,0 0-1,0-1 0,-1 0 0,1 0 0,-1 0 0,10-5 0,-8 2-1,-1 1 1,1-2-1,-1 1 0,-1-1 1,1 0-1,-1-1 1,0 1-1,0-1 1,-1 0-1,0-1 0,6-9 1,-11 15 25,-7 14 21,3-6 173,0 0 0,1 0-1,0 1 1,1 0 0,-1-1-1,1 1 1,0 0 0,0 10-1,1-16-116,1 1 0,0 0 0,0-1 0,0 1-1,0 0 1,0-1 0,1 1 0,-1 0 0,0-1 0,1 1-1,-1-1 1,1 1 0,-1 0 0,1-1 0,0 1-1,0-1 1,0 0 0,0 1 0,0-1 0,0 0-1,0 0 1,0 1 0,1-1 0,-1 0 0,0 0-1,1 0 1,-1 0 0,0-1 0,1 1 0,-1 0-1,1-1 1,0 1 0,-1-1 0,1 1 0,-1-1-1,1 0 1,0 0 0,-1 1 0,1-1 0,2-1-1,3 2-93,-1-1-1,0-1 0,1 1 1,-1-1-1,0 0 0,0-1 1,0 1-1,0-1 0,0 0 1,0-1-1,0 0 0,-1 0 1,1 0-1,-1 0 1,8-7-1,-5 2-82,0 0-1,0 0 1,-1-1 0,0 0-1,-1-1 1,0 1 0,9-21-1,-13 26 296,-3 7 214,-7 15 715,5-10-725,0 0-1,0 0 1,1 0-1,-2 15 1,4-20-384,0 0 0,0 0 0,0 0 0,0 0 0,1 0 0,-1 0 0,1-1 0,0 1 0,-1 0 0,2 0 0,-1-1 0,0 1 1,0 0-1,1-1 0,-1 1 0,1-1 0,0 0 0,0 1 0,0-1 0,4 3 0,22 8-3926,9-9-4571,-10-4-6621</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8:09.951"/>
    </inkml:context>
    <inkml:brush xml:id="br0">
      <inkml:brushProperty name="width" value="0.025" units="cm"/>
      <inkml:brushProperty name="height" value="0.025" units="cm"/>
    </inkml:brush>
  </inkml:definitions>
  <inkml:trace contextRef="#ctx0" brushRef="#br0">85 1 13485,'0'0'6358,"-8"7"-5109,-1 0-699,1 1 0,0 0 1,1 1-1,-1 0 0,-10 18 0,16-24-376,-1 1 0,1 0-1,0 0 1,0 0-1,1 1 1,-1-1 0,1 0-1,0 1 1,0-1 0,0 0-1,1 1 1,0-1 0,0 1-1,0-1 1,0 1 0,0-1-1,1 1 1,0-1-1,0 1 1,0-1 0,3 6-1,-1-7-151,-1 0-1,1 0 0,-1-1 0,1 1 1,0-1-1,0 1 0,1-1 0,-1 0 1,0 0-1,1-1 0,-1 1 0,1-1 1,-1 1-1,1-1 0,0 0 0,-1-1 1,1 1-1,0 0 0,0-1 0,6 0 1,1 0-115,1 0 1,-1 0 0,0-2 0,1 1 0,20-6 0,-20 2 13,1 0 0,-1-1 0,1 0 1,-2-1-1,1-1 0,-1 0 0,0 0 1,-1-1-1,1 0 0,-2-1 0,10-11 1,-17 18 179,-4 5 165,-7 14 537,8-16-779,1 1 0,-1 0 0,1 0 0,-1 0 0,1 0 0,0 0 1,-1-1-1,1 1 0,0 0 0,0 0 0,-1 0 0,1 0 0,0 0 0,0 0 0,0 0 0,1 0 0,-1 0 0,0 0 0,0 0 0,0 0 0,1 0 0,-1-1 0,0 1 0,1 0 0,-1 0 0,1 0 1,-1 0-1,1-1 0,-1 1 0,1 0 0,0 0 0,-1-1 0,1 1 0,0 0 0,-1-1 0,1 1 0,0-1 0,0 1 0,0-1 0,0 1 0,-1-1 0,1 0 0,0 0 0,0 1 0,0-1 1,1 0-1,11 2-310,-1-1 1,0-1-1,0 0 1,0-1-1,1 0 1,-1-1-1,0 0 1,0-1-1,-1 0 1,1-1 0,0-1-1,-1 1 1,18-12-1,-11 7 235,1 1 0,-1 1-1,38-10 1,-54 17 145,-1 0 0,1 0 0,-1 1-1,1-1 1,-1 0 0,0 1 0,1-1 0,-1 1-1,0-1 1,1 1 0,-1 0 0,0-1 0,1 1-1,-1 0 1,0 0 0,0 0 0,0 0 0,0 0-1,0 0 1,0 0 0,0 1 0,-1-1 0,1 0-1,0 0 1,0 1 0,-1-1 0,1 0-1,-1 1 1,1-1 0,-1 0 0,0 1 0,0-1-1,1 1 1,-1 1 0,7 63-522,-7-58 424,2 17-709,0 15 73,-1 0-1,-6 60 1,4-90 696,-1 0 1,0 1-1,-1-1 0,1 0 1,-2 0-1,0 0 1,0-1-1,-1 1 0,0-1 1,0 0-1,-1-1 0,0 1 1,-1-1-1,-12 13 1,17-20-51,1 1 0,0-1 0,0 0 1,-1 1-1,1-1 0,-1 0 0,1 0 1,-1 0-1,0 0 0,1 0 0,-1-1 1,0 1-1,0 0 0,0-1 0,1 0 1,-1 1-1,0-1 0,0 0 0,0 0 1,0 0-1,0 0 0,0 0 0,1 0 1,-1 0-1,-4-2 0,4 1-29,0-1 0,0 0-1,0 0 1,0 0 0,0 0 0,1 0-1,-1 0 1,0 0 0,1-1 0,0 1 0,0 0-1,-1-1 1,1 1 0,1-1 0,-2-4-1,-2-11-672,1 0 0,0 0-1,1-36 1,1 40 447,1-1 0,1 1 0,1 0 0,0 0 0,4-16 0,-4 25 438,0-1 0,0 1 1,1 0-1,0 0 0,0 1 1,0-1-1,0 1 0,1-1 1,-1 1-1,1 0 0,0 0 1,1 1-1,-1-1 0,1 1 0,-1 0 1,7-3-1,2 0 368,0 1-1,1 0 1,0 0-1,24-3 1,-24 5-1210,0 0 0,0-1 1,-1 0-1,24-11 1,-20 1-5141,-4-4-4915</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8:10.293"/>
    </inkml:context>
    <inkml:brush xml:id="br0">
      <inkml:brushProperty name="width" value="0.025" units="cm"/>
      <inkml:brushProperty name="height" value="0.025" units="cm"/>
    </inkml:brush>
  </inkml:definitions>
  <inkml:trace contextRef="#ctx0" brushRef="#br0">0 45 1281,'0'0'19058,"52"-37"-19891,-30 29-5380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8:10.793"/>
    </inkml:context>
    <inkml:brush xml:id="br0">
      <inkml:brushProperty name="width" value="0.025" units="cm"/>
      <inkml:brushProperty name="height" value="0.025" units="cm"/>
    </inkml:brush>
  </inkml:definitions>
  <inkml:trace contextRef="#ctx0" brushRef="#br0">74 382 6887,'0'0'3720,"-9"7"-703,4-3-2377,-37 29 2542,40-31-2704,1 0-1,-1 0 1,0 0 0,1 0 0,-1 1 0,1-1-1,-1 0 1,1 1 0,0-1 0,0 1-1,-1 4 1,3-7-405,-1 0 0,0 1 0,0-1-1,0 0 1,0 1 0,1-1 0,-1 0 0,0 1-1,0-1 1,1 0 0,-1 0 0,0 1 0,1-1-1,-1 0 1,0 0 0,1 0 0,-1 1 0,0-1-1,1 0 1,-1 0 0,0 0 0,1 0 0,-1 0-1,0 0 1,1 0 0,-1 0 0,1 0 0,-1 0-1,0 0 1,1 0 0,-1 0 0,0 0 0,1 0-1,-1 0 1,1 0 0,-1 0 0,0-1 0,1 1-1,-1 0 1,1 0 0,19-7 668,22-16-122,-2-3-1,0-2 0,-1-1 0,65-64 0,-71 61-570,41-50-1,-66 72-48,0 0 1,-1-1 0,0 0-1,-1 0 1,0 0 0,0-1-1,-2 0 1,1 0 0,4-25-1,-11 33-96,-5 13-54,-8 17-49,-2 7 174,2 0 1,1 0-1,2 2 1,1-1-1,2 2 1,1-1-1,2 1 1,-2 47-1,8-79-355,0 1 0,0-1 0,0 0 0,1 1 0,0-1 0,0 0 0,0 0 0,2 5 0,-2-7-16,0 0-1,0-1 0,0 1 0,0-1 0,0 0 1,0 1-1,0-1 0,1 0 0,-1 0 1,0 0-1,1 0 0,-1 0 0,1 0 0,1 1 1,14 2-6164</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2:01.425"/>
    </inkml:context>
    <inkml:brush xml:id="br0">
      <inkml:brushProperty name="width" value="0.025" units="cm"/>
      <inkml:brushProperty name="height" value="0.025" units="cm"/>
    </inkml:brush>
  </inkml:definitions>
  <inkml:trace contextRef="#ctx0" brushRef="#br0">205 23 5381,'0'0'12988,"-9"-5"-8311,5 3-4478,0-1 0,-1 1 1,1 0-1,-1 1 0,1-1 1,-1 1-1,0-1 0,0 2 1,0-1-1,1 0 0,-1 1 0,0 0 1,0 0-1,0 0 0,0 1 1,0 0-1,0 0 0,1 0 1,-1 0-1,-7 3 0,4 0-47,-1 1 0,1 0 0,0 0 0,0 0 0,0 1 0,1 0-1,0 1 1,0 0 0,1 0 0,-7 9 0,17-15-162,1 1 0,-1-1 0,1 0 0,0-1 0,0 1 0,-1-1-1,1 0 1,9-1 0,-10 1-6,47 0-43,-24-2-437,0 1-1,0 2 1,-1 1-1,1 1 1,-1 1 0,31 9-1,-55-12 494,-1-1 0,1 1 0,0-1 0,-1 1 0,1 0 0,-1-1 0,1 1 0,-1 0 0,1 0 0,-1 0 0,0 0-1,0 0 1,1 0 0,-1 1 0,0-1 0,0 0 0,0 1 0,0-1 0,0 1 0,-1-1 0,2 2 0,-2-1 52,0-1 1,0 1-1,0-1 0,0 1 1,0-1-1,-1 1 1,1-1-1,0 1 0,-1-1 1,1 1-1,-1-1 0,0 0 1,1 1-1,-1-1 1,0 0-1,0 0 0,0 1 1,-1 0-1,-5 6 294,-1-2 1,1 1-1,-1-1 0,0 0 1,-13 6-1,14-7-401,-90 44 3063,44-33-3240,47-15-582,0 0 1,-1 0-1,1-1 0,0 0 0,-13-1 0,12-3-7137,2-6-7372</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8:11.150"/>
    </inkml:context>
    <inkml:brush xml:id="br0">
      <inkml:brushProperty name="width" value="0.025" units="cm"/>
      <inkml:brushProperty name="height" value="0.025" units="cm"/>
    </inkml:brush>
  </inkml:definitions>
  <inkml:trace contextRef="#ctx0" brushRef="#br0">367 0 16367,'0'0'7271,"-5"10"-5466,-3 6-1324,-1-1 1,0-1-1,-1 1 1,-1-1-1,-1-1 1,1 0-1,-2-1 1,0 0-1,-19 13 1,-40 20 286,48-31-593,0 1 0,1 1 1,1 1-1,-23 22 0,42-37-164,1 0 0,0 0 0,0 1 0,0-1 0,1 1 0,-1-1-1,0 1 1,1 0 0,0-1 0,0 1 0,0 0 0,0 0 0,0 0 0,0 0-1,1 0 1,0 0 0,-1 4 0,2-5-8,-1 0 0,1 0 1,-1-1-1,1 1 0,0 0 0,0 0 0,0-1 1,0 1-1,0-1 0,0 1 0,0-1 0,0 1 1,1-1-1,-1 0 0,0 0 0,1 0 0,-1 1 0,1-1 1,-1-1-1,1 1 0,0 0 0,0 0 0,-1-1 1,1 1-1,0 0 0,0-1 0,0 0 0,3 1 0,37 4-433,1-2-1,0-2 1,0-1-1,0-2 0,68-13 1,-92 11-1780,-1 0-1,0 0 1,28-12 0,-4-5-6641</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8:14.568"/>
    </inkml:context>
    <inkml:brush xml:id="br0">
      <inkml:brushProperty name="width" value="0.025" units="cm"/>
      <inkml:brushProperty name="height" value="0.025" units="cm"/>
    </inkml:brush>
  </inkml:definitions>
  <inkml:trace contextRef="#ctx0" brushRef="#br0">28 94 6758,'8'-29'3178,"-5"17"-301,1 0 0,0 0 0,7-16 0,-9 34 1748,0 29-3623,-4 5-507,-2 1 0,-12 54 1,7-55-143,3 1 1,-2 55-1,8-96-366,0 0-1,0 0 0,0-1 1,0 1-1,1 0 0,-1 0 1,0 0-1,0 0 0,0 0 1,0 0-1,1-1 0,-1 1 1,0 0-1,0 0 0,0 0 1,0 0-1,1 0 1,-1 0-1,0 0 0,0 0 1,0 0-1,0 0 0,1 0 1,-1 0-1,0 0 0,0 0 1,0 0-1,1 0 0,-1 0 1,0 0-1,0 0 0,0 0 1,0 0-1,1 1 0,-1-1 1,0 0-1,0 0 0,0 0 1,0 0-1,1 0 0,-1 0 1,0 1-1,0-1 0,0 0 1,0 0-1,0 0 0,0 0 1,0 0-1,0 1 0,0-1 1,1 0-1,-1 0 0,0 0 1,0 0-1,0 1 1,0-1-1,0 0 0,0 0 1,0 0-1,0 1 0,0-1 1,0 0-1,0 0 0,9-14-1477,0-60-2363,-9 69 3637,0 0 0,0 0 0,0 1 0,0-1 0,-1 0 0,0 1 1,0-1-1,0 0 0,0 1 0,-1-1 0,0 1 0,0 0 0,-4-7 0,6 11 212,0 0 1,0-1-1,-1 1 1,1-1 0,0 1-1,-1 0 1,1-1-1,0 1 1,-1 0-1,1-1 1,-1 1 0,1 0-1,0 0 1,-1-1-1,1 1 1,-1 0-1,1 0 1,-1 0 0,1 0-1,-1 0 1,1 0-1,-1 0 1,1 0 0,-1 0-1,1 0 1,-1 0-1,1 0 1,-1 0-1,1 0 1,-1 0 0,1 0-1,-1 0 1,1 0-1,0 1 1,-1-1-1,1 0 1,-2 1 0,-7 19 2002,9 1-2394,1-21 246,-1 1 0,0-1 0,0 0 0,0 1 0,0-1 0,0 0 0,0 0 0,1 1 0,-1-1 0,0 0 0,0 0 0,0 1 0,1-1 0,-1 0 0,0 0 0,0 0 0,1 1 0,-1-1 0,0 0 0,0 0 0,1 0 0,-1 0 0,0 0 0,1 0 0,-1 1 0,0-1 0,0 0 0,1 0 0,-1 0 0,0 0 0,1 0 0,-1 0 0,0 0 0,1 0 0,-1 0 0,0-1 0,1 1 0,-1 0 0,0 0 0,0 0 1,1 0-1,-1 0 0,0 0 0,0-1 0,1 1 0,-1 0 0,0 0 0,1-1 0</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8:14.975"/>
    </inkml:context>
    <inkml:brush xml:id="br0">
      <inkml:brushProperty name="width" value="0.025" units="cm"/>
      <inkml:brushProperty name="height" value="0.025" units="cm"/>
    </inkml:brush>
  </inkml:definitions>
  <inkml:trace contextRef="#ctx0" brushRef="#br0">21 1 7175,'0'0'11947,"-20"50"-9929,20-41-384,4-1 63,14-5-448,6-2-224,1-1-288,6 0-417,2-7-224,-4-4-64,-1 2-704,-6 0-1442,-5 1-1281,-5 0-1666,-7-2-4036</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8:15.352"/>
    </inkml:context>
    <inkml:brush xml:id="br0">
      <inkml:brushProperty name="width" value="0.025" units="cm"/>
      <inkml:brushProperty name="height" value="0.025" units="cm"/>
    </inkml:brush>
  </inkml:definitions>
  <inkml:trace contextRef="#ctx0" brushRef="#br0">88 37 15182,'0'0'7031,"-9"0"-6225,7-1-722,-1 1 0,0 0 0,0 0-1,1 0 1,-1 1 0,0-1 0,0 1 0,1-1-1,-1 1 1,0 0 0,1 0 0,-1 0 0,1 0 0,-1 0-1,1 1 1,-3 1 0,2 0 40,0 0 0,1 0 0,-1 0 0,1 1 0,0-1 0,0 1 0,0-1 0,1 1 0,-1 0 0,1-1 0,0 1 0,0 0-1,-1 7 1,1-7-27,0 0 0,0 0 0,0 0 0,1 0-1,0 0 1,0-1 0,0 1 0,0 0 0,1 0-1,-1 0 1,1 0 0,0 0 0,0-1 0,2 5-1,-1-6-80,-1 0-1,1 0 0,0-1 1,0 1-1,0-1 0,0 1 0,1-1 1,-1 0-1,0 1 0,1-1 1,-1-1-1,0 1 0,1 0 0,-1 0 1,1-1-1,0 0 0,-1 1 1,1-1-1,-1 0 0,1 0 0,4-1 1,-3 1-6,0 0 1,0 0-1,1-1 1,-1 1-1,0-1 1,0 0 0,0 0-1,0-1 1,0 1-1,0-1 1,0 0-1,0 0 1,-1 0-1,1 0 1,-1-1-1,1 0 1,-1 1-1,0-1 1,0 0 0,0-1-1,-1 1 1,1 0-1,3-7 1,-3 3-1,1-1 0,-1 0 0,-1 0 0,0 0 0,0 0 0,0 0 0,-1-1 0,0 1 0,-1 0 0,0-1 0,-1-9 0,1 16-26,0 1 0,1 0-1,-2 0 1,1 0-1,0 0 1,0 0 0,0 0-1,0 0 1,-1 0-1,1 0 1,0 0-1,-1 0 1,1 0 0,-1 0-1,1 0 1,-1 0-1,0 0 1,1 0-1,-1 0 1,0 1 0,0-1-1,1 0 1,-1 1-1,0-1 1,0 0 0,0 1-1,0-1 1,0 1-1,0-1 1,0 1-1,0 0 1,0-1 0,0 1-1,0 0 1,0 0-1,0-1 1,0 1-1,0 0 1,-1 0 0,0 1-1,1-1-44,0 0 0,0 1 0,0 0 0,0-1 0,0 1 0,0-1 0,1 1 0,-1 0 0,0 0 0,0-1 0,0 1 0,1 0 0,-1 0 1,1 0-1,-1 0 0,0 0 0,1 0 0,0 0 0,-1 0 0,1 0 0,-1 0 0,1 0 0,0 0 0,0 0 0,0 0 0,0 0 0,0 1 0,0-1 0,0 0 0,0 0 0,0 0 0,0 0 0,1 0 0,-1 0 0,0 0 0,1 0 0,-1 0 0,1 0 0,0 2 0,1-1-438,-1 0 0,1 0-1,0 0 1,0 0 0,0 0 0,0-1-1,0 1 1,0-1 0,1 1 0,-1-1-1,0 0 1,1 0 0,-1 0-1,1 0 1,-1 0 0,1-1 0,-1 1-1,1-1 1,0 0 0,3 1 0,19-1-6847</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8:16.178"/>
    </inkml:context>
    <inkml:brush xml:id="br0">
      <inkml:brushProperty name="width" value="0.025" units="cm"/>
      <inkml:brushProperty name="height" value="0.025" units="cm"/>
    </inkml:brush>
  </inkml:definitions>
  <inkml:trace contextRef="#ctx0" brushRef="#br0">128 0 15054,'-3'9'1121,"-8"29"848,2 1 0,2 0-1,-5 58 1,5 131 3224,6-118-5315,-1-82 210,1-44-1169,1 3-677,-1 0 0,0 0 0,-1 1 1,-1-1-1,-6-21 0,6 26 1117,0 1 1,-1-1-1,0 1 0,0 0 1,-8-10-1,-17-9 4547,33 23 2206,21-1-4654,36 2-99,15-2-1959,-28-5-6682,-31 2-1543</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8:16.987"/>
    </inkml:context>
    <inkml:brush xml:id="br0">
      <inkml:brushProperty name="width" value="0.025" units="cm"/>
      <inkml:brushProperty name="height" value="0.025" units="cm"/>
    </inkml:brush>
  </inkml:definitions>
  <inkml:trace contextRef="#ctx0" brushRef="#br0">1 0 7655,'0'0'13586,"3"9"-12352,1 3-841,0 0 0,-1 0 1,-1 0-1,0 0 0,0 0 0,-1 22 1,-10 81 1592,0 1 166,9-115-2148,0 0 0,0 0 0,1 0-1,-1 0 1,0 0 0,0 0-1,0 0 1,1 0 0,-1 0-1,0 0 1,1 0 0,-1 0 0,1 0-1,-1 0 1,1 0 0,0-1-1,-1 1 1,1 0 0,0 0 0,-1-1-1,1 1 1,0 0 0,0-1-1,0 1 1,0-1 0,0 1-1,0-1 1,0 1 0,-1-1 0,1 0-1,0 1 1,0-1 0,1 0-1,-1 0 1,0 0 0,0 0-1,0 0 1,0 0 0,0 0 0,0 0-1,0 0 1,0 0 0,0 0-1,0-1 1,0 1 0,0-1-1,1 1 1,4-2-26,0 0 0,1-1-1,-1 1 1,0-1-1,0 0 1,6-5 0,29-30-572,-33 30 464,0 0 0,0 1 0,1 0 0,12-8 0,-21 15 127,1 0 0,-1 0 1,0 0-1,1 0 0,-1 0 0,1 0 0,-1 0 0,0 0 1,1 1-1,-1-1 0,0 0 0,1 0 0,-1 0 0,0 1 1,1-1-1,-1 0 0,0 0 0,0 1 0,1-1 1,-1 0-1,0 1 0,0-1 0,1 0 0,-1 1 0,0-1 1,0 0-1,0 1 0,0-1 0,1 0 0,-1 1 1,0-1-1,0 1 0,0-1 0,0 0 0,0 1 0,0-1 1,0 1-1,0-1 0,0 0 0,0 1 0,-1-1 1,1 1-1,0 0 0,0 27-165,0-23 156,0 7-369,-1-7 465,1 1 0,0 0 1,1 0-1,-1-1 0,1 1 1,2 9-1,-2-15-236,-1 1-1,0 0 1,1 0 0,-1 0-1,1 0 1,0 0 0,-1 0-1,1-1 1,0 1-1,-1 0 1,1 0 0,0-1-1,0 1 1,0-1-1,-1 1 1,1-1 0,2 2-1,-2-2-421,1 0 0,0 1 0,-1-1 0,1 0 0,0 0 0,0 0 0,-1 0 0,1 0 0,0-1 0,0 1 0,-1 0 0,1-1 0,3 0 0,8-7-8785</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8:17.316"/>
    </inkml:context>
    <inkml:brush xml:id="br0">
      <inkml:brushProperty name="width" value="0.025" units="cm"/>
      <inkml:brushProperty name="height" value="0.025" units="cm"/>
    </inkml:brush>
  </inkml:definitions>
  <inkml:trace contextRef="#ctx0" brushRef="#br0">1 128 13036,'0'0'13918,"11"3"-12845,-6-2-1044,-1 0 0,1 0 0,-1 0 0,1-1 0,-1 0 0,1 0 0,-1 0 0,1 0 0,0 0 0,-1-1 0,1 0 0,-1 0 0,0 0 0,1-1 0,-1 0 0,0 1 0,0-1 0,0-1 0,0 1 0,0-1 0,0 1 0,5-6 0,29-34 48,-37 39-94,1 0 0,0 0 0,-1 1-1,1-1 1,-1 0 0,0 0 0,0 0 0,0 0 0,-1-1-1,1 1 1,-1 0 0,1 0 0,-1 0 0,0 0-1,-1-5 1,1 8-19,-1-1 0,1 0 0,-1 0 0,1 1 0,-1-1 0,1 1 0,-1-1 0,0 0 0,1 1 0,-1-1 0,0 1 0,1-1 0,-1 1 0,0 0 0,0-1 0,0 1 0,1 0 0,-1-1 0,0 1 1,0 0-1,0 0 0,0 0 0,1 0 0,-1 0 0,0 0 0,0 0 0,0 0 0,0 0 0,0 0 0,1 0 0,-1 0 0,0 1 0,0-1 0,0 0 0,1 1 0,-3 0 0,-29 14-501,22-5 572,0 1 0,1 0 0,0 0 0,1 0 0,1 1 0,0 1 0,0-1 0,1 1 0,1 0 0,0 0 0,1 1 0,0 0 0,1-1 0,1 1 0,-1 17 0,3-30-57,0 1-1,0-1 0,0 1 1,0 0-1,0-1 0,1 1 1,-1-1-1,1 1 0,-1-1 1,1 1-1,0-1 0,0 1 1,-1-1-1,1 0 0,0 1 1,0-1-1,0 0 0,1 0 1,-1 0-1,0 1 0,0-1 1,2 0-1,0 1-244,1 0 1,-1-1-1,1 1 1,-1-1-1,1 0 0,-1 0 1,1 0-1,0-1 0,5 1 1,0-1-1103,0 0-1,0 0 1,0-1 0,0-1 0,0 1-1,0-1 1,15-6 0,12-13-8603</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8:17.658"/>
    </inkml:context>
    <inkml:brush xml:id="br0">
      <inkml:brushProperty name="width" value="0.025" units="cm"/>
      <inkml:brushProperty name="height" value="0.025" units="cm"/>
    </inkml:brush>
  </inkml:definitions>
  <inkml:trace contextRef="#ctx0" brushRef="#br0">106 1 16656,'0'0'4420,"-10"9"-2899,1 0-1481,-44 47 2450,49-52-2202,0 0 0,1 1 1,0 0-1,0 0 1,0 0-1,1 0 0,0 0 1,0 1-1,0-1 0,0 1 1,1-1-1,-1 11 0,2-15-286,1 0 0,-1 0 0,0 0-1,1 0 1,0 0 0,-1 0 0,1 0 0,0 0-1,-1 0 1,1 0 0,0 0 0,0 0 0,0-1-1,0 1 1,0 0 0,0 0 0,0-1-1,0 1 1,0-1 0,0 1 0,0-1 0,0 1-1,0-1 1,0 0 0,0 0 0,1 1 0,-1-1-1,0 0 1,0 0 0,3 0 0,46 0-853,-38 0 242,29-2-1159,-30 1 1690,1 0-1,-1 0 1,0 1-1,1 1 0,-1 0 1,0 0-1,17 5 0,-27-5 122,0-1 0,0 0 0,0 1 0,0-1 1,0 0-1,0 1 0,-1 0 0,1-1 0,0 1 0,0-1 0,-1 1 0,1 0 0,0 0 0,-1-1 0,1 1 0,0 0 0,-1 0 0,1 0 0,-1 0 0,0-1 0,1 1 0,-1 0 0,0 0 0,1 0 0,-1 0 0,0 0 0,0 0 0,0 0 0,0 0 0,0 0 0,0 0 0,0 0 0,0 0 0,0 0 0,0 0 0,-1 0 0,1 0 0,0 0 0,-1 0 0,1 0 0,-1 0 0,1 0 0,-1-1 0,1 1 0,-1 0 1,1 0-1,-1-1 0,0 1 0,0 0 0,1-1 0,-2 2 0,-45 38 1481,41-36-1570,-15 13-19,-23 15 516,14-19-6907,23-12-2843</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8:18.874"/>
    </inkml:context>
    <inkml:brush xml:id="br0">
      <inkml:brushProperty name="width" value="0.025" units="cm"/>
      <inkml:brushProperty name="height" value="0.025" units="cm"/>
    </inkml:brush>
  </inkml:definitions>
  <inkml:trace contextRef="#ctx0" brushRef="#br0">34 0 17232,'0'0'2712,"-5"10"-1628,-1 3-538,1 1 0,1 0 0,0 0 0,1 0 0,0 0 1,1 0-1,1 1 0,0-1 0,3 23 0,-2-35-520,0 0-1,0 1 1,1-1-1,-1 0 1,1 0 0,0 0-1,0 0 1,-1 0 0,1 0-1,0-1 1,1 1-1,-1 0 1,0 0 0,0-1-1,1 1 1,-1-1-1,1 1 1,0-1 0,-1 0-1,1 1 1,0-1-1,0 0 1,-1 0 0,1 0-1,0 0 1,0-1-1,0 1 1,0 0 0,1-1-1,-1 0 1,0 1-1,0-1 1,0 0 0,0 0-1,0 0 1,0 0 0,0-1-1,1 1 1,3-1-1,2-1-8,1 0 0,-1-1-1,0 1 1,1-2 0,-1 1-1,-1-1 1,1 0 0,10-8-1,-5 1-178,-2 0-1,1-1 0,13-18 0,14-14 83,-39 74 411,-7 6 175,5-29-364,0 1 0,1-1 0,0 0 1,0 0-1,1 1 0,0-1 0,0 0 0,0 1 0,3 10 0,-2-17-120,0 1 0,0-1 0,0 0-1,1 1 1,-1-1 0,0 0 0,1 1 0,-1-1-1,1 0 1,0 0 0,-1 0 0,1-1-1,0 1 1,-1 0 0,1-1 0,0 1 0,0-1-1,-1 1 1,1-1 0,0 0 0,0 0-1,0 0 1,0 0 0,0 0 0,-1 0 0,1 0-1,0 0 1,0-1 0,3-1 0,3 1 0,0-1 0,0 0-1,-1 0 1,1-1 0,11-6 0,-4-2-59,-1-1-1,0 0 0,-1-1 1,0-1-1,-1 0 1,0 0-1,-2-1 1,16-28-1,-20 34 34,-6 9 5,0 0-1,0 1 1,0-1-1,0 0 0,0 0 1,0 0-1,0 0 1,0 0-1,0 0 1,0 0-1,0 1 0,0-1 1,0 0-1,0 0 1,0 0-1,0 0 1,0 0-1,0 0 0,0 0 1,0 0-1,0 0 1,0 1-1,0-1 1,0 0-1,0 0 0,1 0 1,-1 0-1,0 0 1,0 0-1,0 0 0,0 0 1,0 0-1,0 0 1,0 0-1,0 0 1,1 0-1,-1 0 0,0 0 1,0 0-1,0 0 1,0 0-1,0 0 1,0 0-1,0 0 0,1 0 1,-1 0-1,0 0 1,0 0-1,0 0 0,0 0 1,0 0-1,0 0 1,0 0-1,0 0 1,1 0-1,-1 0 0,0 0 1,0 0-1,0 0 1,0 0-1,0-1 1,1 22 89,-3 30 96,1-44-174,1-2-1,-1 0-1,1 0 1,0 1-1,0-1 0,1 0 1,0 0-1,0 0 1,0 1-1,3 6 1,-4-10-155,1-1 0,0 0 0,0 0 0,0 0 0,-1 0 0,1 0 0,0 0 0,0 0 0,1 0 0,-1 0 0,0-1 0,0 1 0,0 0 0,0-1 0,3 2 0,-1-1-626,0-1 0,0 1 0,0-1 0,0 1 0,1-1 0,-1 0 0,0 0 1,6-2-1,7-2-5604</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8:19.496"/>
    </inkml:context>
    <inkml:brush xml:id="br0">
      <inkml:brushProperty name="width" value="0.025" units="cm"/>
      <inkml:brushProperty name="height" value="0.025" units="cm"/>
    </inkml:brush>
  </inkml:definitions>
  <inkml:trace contextRef="#ctx0" brushRef="#br0">186 105 13004,'0'0'8894,"1"-10"-7298,5-68 1383,-6 77-2925,-1 0-1,1 0 1,-1 1-1,1-1 1,-1 0-1,1 0 1,-1 0-1,1 0 1,-1 1-1,0-1 1,1 0-1,-1 0 1,0 1-1,0-1 1,1 1-1,-1-1 1,0 1-1,0-1 1,0 1-1,0-1 1,0 1 0,0 0-1,0-1 1,0 1-1,0 0 1,0 0-1,0 0 1,0 0-1,0 0 1,0 0-1,0 0 1,0 0-1,0 0 1,0 0-1,0 1 1,0-1-1,1 0 1,-3 1-1,-2 0-24,0 0 0,-1 1 0,1-1 0,0 1 0,0 0 0,-7 3 0,1 4 99,0-1-1,0 1 1,1 1 0,0 0-1,1 1 1,-13 18-1,18-23-61,0 0-1,0 0 0,1 1 1,0-1-1,0 1 1,1 0-1,-1 0 0,1 0 1,1 0-1,0 0 0,0 0 1,0 0-1,1 0 1,0 12-1,1-17-61,0 0 0,0 0 1,0-1-1,0 1 0,0 0 0,0-1 1,1 1-1,-1-1 0,1 0 0,-1 1 1,1-1-1,-1 0 0,1 0 0,-1 0 1,1 0-1,0 0 0,0 0 0,-1 0 1,1-1-1,0 1 0,0-1 0,0 1 1,0-1-1,0 0 0,0 0 0,0 1 1,3-2-1,4 2 12,1-1-1,0 0 1,0 0 0,12-3 0,-14 1-35,-1-1 1,1 0 0,-1 0 0,0-1 0,0 0-1,0 0 1,0 0 0,-1-1 0,0 0 0,0 0-1,0-1 1,0 0 0,-1 0 0,0 0 0,5-9 0,-4 7-5,-1-1 0,1 0 0,-2-1 0,1 1 0,-1-1 0,-1 0 0,0 1 0,0-2 0,-1 1 0,0 0 1,0-12-1,-3 20 35,1 1 0,-1-1 1,1 1-1,-1 0 0,0-1 1,1 1-1,-1 0 0,0-1 1,0 1-1,0 0 1,0 0-1,0 0 0,0-1 1,0 1-1,-1 0 0,1 1 1,0-1-1,-1 0 0,1 0 1,0 0-1,-1 1 0,1-1 1,-3 0-1,2 0-2,0 1 1,0-1-1,0 0 0,0 1 0,0-1 0,0 1 1,0 0-1,0-1 0,0 1 0,0 0 1,0 1-1,0-1 0,0 0 0,-1 0 0,1 1 1,0-1-1,-3 2 0,5-1-8,0-1 0,-1 0-1,1 0 1,0 1 0,-1-1-1,1 0 1,0 1 0,0-1 0,0 1-1,-1-1 1,1 0 0,0 1 0,0-1-1,0 0 1,0 1 0,0-1 0,0 1-1,0-1 1,0 1 0,0-1-1,0 0 1,0 1 0,0-1 0,0 1-1,0-1 1,0 0 0,0 1 0,1-1-1,-1 0 1,0 1 0,0-1 0,0 1-1,1-1 1,-1 0 0,0 1-1,0-1 1,1 0 0,-1 0 0,0 1-1,0-1 1,1 0 0,-1 0 0,1 1-1,-1-1 1,0 0 0,1 0 0,-1 0-1,0 0 1,1 1 0,-1-1-1,1 0 1,-1 0 0,0 0 0,1 0-1,-1 0 1,1 0 0,0 0 0,0 0-22,-1 1 1,1-1-1,0 0 1,0 0-1,0 1 1,0-1 0,0 0-1,-1 0 1,1 0-1,0 0 1,0 0-1,0 0 1,0 0 0,0 0-1,0 0 1,0 0-1,-1 0 1,1-1-1,0 1 1,0 0 0,0-1-1,0 1 1,-1-1-1,1 1 1,0 0-1,-1-1 1,1 0 0,0 1-1,-1-1 1,2-1-1,1-1-1893,5 2-7050,-6 1 6984,3 0-3850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47:57.605"/>
    </inkml:context>
    <inkml:brush xml:id="br0">
      <inkml:brushProperty name="width" value="0.025" units="cm"/>
      <inkml:brushProperty name="height" value="0.025" units="cm"/>
    </inkml:brush>
  </inkml:definitions>
  <inkml:trace contextRef="#ctx0" brushRef="#br0">0 74 21652,'0'-16'2275,"0"0"159,0 1-1409,11 4-1474,3 4-1889,-5 2-2178,-2 1-6887</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2:02.970"/>
    </inkml:context>
    <inkml:brush xml:id="br0">
      <inkml:brushProperty name="width" value="0.025" units="cm"/>
      <inkml:brushProperty name="height" value="0.025" units="cm"/>
    </inkml:brush>
  </inkml:definitions>
  <inkml:trace contextRef="#ctx0" brushRef="#br0">146 1 18706,'0'0'6000,"-11"1"-4575,8-1-1396,0 0-1,-1 0 1,1 1-1,0-1 1,0 1-1,0 0 1,-1 0-1,1 0 1,0 0-1,0 1 1,0-1-1,1 1 1,-1-1-1,0 1 0,1 0 1,-1 0-1,1 1 1,-1-1-1,1 0 1,0 1-1,0-1 1,0 1-1,0 0 1,1 0-1,-1-1 1,1 1-1,-1 0 1,1 0-1,-1 6 1,-8 30 227,1 0 0,2 0 0,-3 81 0,18 121 305,11-104-513,-11-86 107,5 89 0,-26-164 624,-3-33-898,3-1-1,2-1 0,2 0 1,0-97-1,9 154 109,0 0 0,0 0-1,0 1 1,0-1 0,1 0 0,-1 0-1,1 0 1,0 0 0,-1 1 0,1-1-1,0 0 1,0 1 0,0-1 0,0 0-1,0 1 1,0 0 0,1-1 0,-1 1-1,0 0 1,1-1 0,-1 1 0,1 0 0,2-1-1,0 0-11,1 0-1,0 0 1,0 0 0,0 1-1,0 0 1,0 0-1,0 0 1,9 0 0,6 1-5,0 2 0,0-1 0,30 8 0,-31-5-232,0 1 0,-1 0 0,0 2 0,0 0 0,22 12 0,-36-17 290,-1 0 0,1 0 0,-1 0 0,0 0 0,0 1 1,0-1-1,0 1 0,0 0 0,-1 0 0,1 0 1,-1 0-1,1 0 0,-1 0 0,0 1 0,-1-1 1,1 1-1,-1 0 0,1-1 0,-1 1 0,0 0 0,0 0 1,-1 0-1,1-1 0,-1 1 0,0 0 0,0 0 1,0 0-1,-1 0 0,1 0 0,-1 0 0,0 0 0,0-1 1,-1 5-1,-11 12 898,6-16-349,4-15-202,3-6-257,1-23 89,-7-49 0,4 78-88,0-1 0,0 1 1,-1 0-1,-1 0 0,1 0 1,-2 0-1,0 1 1,0-1-1,-7-9 0,10 19-148,2 6-33,7 9-34,-2-9-205,0 0 0,1 0 0,0-1 0,0 0 0,1 0 0,-1-1 0,1 0 0,-1 0 1,1 0-1,0-1 0,0 0 0,12 2 0,7 0-3063,1-1 1,29-1-1,-12-1-2926</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8:20.229"/>
    </inkml:context>
    <inkml:brush xml:id="br0">
      <inkml:brushProperty name="width" value="0.025" units="cm"/>
      <inkml:brushProperty name="height" value="0.025" units="cm"/>
    </inkml:brush>
  </inkml:definitions>
  <inkml:trace contextRef="#ctx0" brushRef="#br0">0 228 11018,'0'0'11083,"11"5"-8932,-4-1-1869,0 0 0,0-1 0,1 0 0,-1 0 1,1 0-1,0-1 0,0-1 0,0 1 0,0-1 0,0-1 0,0 1 0,0-2 0,0 1 0,0-1 0,0 0 0,0 0 0,13-5 0,-4-1-190,0-1 1,0-1-1,-1 0 0,-1-1 0,0-1 1,18-16-1,-27 22-71,0-1 0,0 1 0,-1-1 0,1 0 0,-1-1 0,-1 0 0,1 1 0,-1-1 0,0-1 0,-1 1 0,1 0 0,-2-1 1,1 0-1,-1 0 0,0 0 0,1-12 0,-3 19-24,0-1 0,0 1 0,0-1 0,-1 1 0,1-1 0,0 1 0,-1 0 0,1-1 1,-1 1-1,1 0 0,-1-1 0,0 1 0,1 0 0,-1 0 0,0-1 0,0 1 0,0 0 0,0 0 0,0 0 1,0 0-1,0 0 0,-1 1 0,1-1 0,-2-1 0,-1 0-15,0 1 0,0 0 0,0-1 0,0 1 1,0 1-1,0-1 0,0 1 0,-8-1 0,3 2-9,1-1 0,-1 1 1,1 1-1,-1-1 0,1 1 0,0 1 0,0-1 0,-13 7 1,12-3 107,0 1 1,0 0-1,0 0 0,1 1 1,0 0-1,0 1 1,1 0-1,0 0 1,1 0-1,0 1 1,0 0-1,1 0 1,0 0-1,1 1 1,0-1-1,1 1 1,0 0-1,1 0 0,0 0 1,1 1-1,0-1 1,1 14-1,0-22-95,1 0 0,0 0 0,0 0-1,0-1 1,0 1 0,1 0 0,-1 0-1,1-1 1,0 1 0,0-1 0,0 1-1,0-1 1,0 0 0,0 0 0,0 0-1,1 0 1,-1 0 0,1-1 0,0 1 0,-1-1-1,1 1 1,0-1 0,0 0 0,0 0-1,0 0 1,0-1 0,0 1 0,0-1-1,0 0 1,0 1 0,5-2 0,0 2-645,0-1 0,1 0 0,-1 0 0,1-1 0,-1 0 0,0-1 1,1 0-1,-1 0 0,0-1 0,11-5 0,13-14-5283,0-4-2247</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8:20.637"/>
    </inkml:context>
    <inkml:brush xml:id="br0">
      <inkml:brushProperty name="width" value="0.025" units="cm"/>
      <inkml:brushProperty name="height" value="0.025" units="cm"/>
    </inkml:brush>
  </inkml:definitions>
  <inkml:trace contextRef="#ctx0" brushRef="#br0">121 0 16976,'0'0'1906,"-10"9"96,8-7-1935,-15 11 1363,1 2 0,-18 20 0,30-30-1055,-1 0 0,1 0 0,1 1-1,-1 0 1,1-1 0,0 1-1,0 0 1,0 0 0,1 1 0,0-1-1,0 1 1,1-1 0,-1 12 0,2-17-368,1 1 1,0-1-1,-1 1 1,1-1 0,0 0-1,0 1 1,0-1 0,0 0-1,0 1 1,0-1-1,0 0 1,0 0 0,1 0-1,-1 0 1,0 0 0,1 0-1,-1-1 1,1 1-1,-1 0 1,1-1 0,-1 1-1,1-1 1,-1 0 0,1 1-1,0-1 1,-1 0-1,1 0 1,-1 0 0,1 0-1,0 0 1,1-1 0,5 2-42,0-1 1,0 0-1,0-1 0,0 0 1,12-3-1,-14 1-94,1 0-1,-1-1 1,0 1-1,0-1 1,0-1-1,-1 1 1,1-1-1,4-5 1,-4 4 26,0 0 0,0 1 0,1 0 0,13-8 1,-20 13 102,0 0 1,0 0-1,1 0 1,-1 0-1,0 0 1,0 0-1,1 0 1,-1-1-1,0 1 1,0 1-1,1-1 1,-1 0-1,0 0 1,0 0-1,1 0 1,-1 0-1,0 0 1,0 0-1,1 0 1,-1 0-1,0 0 1,0 0-1,0 1 1,1-1-1,-1 0 1,0 0-1,0 0 1,0 0-1,1 1 1,-1-1-1,0 0 1,0 0-1,0 0 1,0 1-1,0-1 1,0 0-1,0 0 1,1 1-1,-1-1 1,0 0-1,0 1 1,3 18 272,-2 29 697,-2-39-576,2-7-378,-1-1 0,1 0 0,-1 0 0,1 0 0,-1 0 1,1 0-1,0 0 0,0 1 0,0-1 0,-1-1 1,1 1-1,0 0 0,0 0 0,0 0 0,0 0 0,0-1 1,0 1-1,1 0 0,-1-1 0,0 1 0,0-1 1,0 0-1,1 1 0,-1-1 0,0 0 0,0 0 0,1 1 1,-1-1-1,0 0 0,1 0 0,-1 0 0,0-1 1,0 1-1,3-1 0,3 1-83,0 0-1,0-1 1,-1 0-1,1-1 1,10-3-1,25-16-1124,-34 16 489,0 0 0,1 0 1,0 1-1,0 0 0,0 1 0,1 0 0,-1 0 0,1 1 0,10-1 0,11 12-9558,-14-9 3918</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8:20.979"/>
    </inkml:context>
    <inkml:brush xml:id="br0">
      <inkml:brushProperty name="width" value="0.025" units="cm"/>
      <inkml:brushProperty name="height" value="0.025" units="cm"/>
    </inkml:brush>
  </inkml:definitions>
  <inkml:trace contextRef="#ctx0" brushRef="#br0">92 4 14414,'0'0'11691,"-9"-2"-10426,8 2-1263,-43-2 1565,43 2-1553,-1 0-1,1 1 1,0-1-1,0 0 1,-1 0-1,1 1 1,0-1-1,0 0 1,0 1-1,0 0 1,-1-1-1,1 1 1,0-1-1,0 1 0,0 0 1,0 0-1,0 0 1,1 0-1,-1 0 1,0-1-1,0 2 1,1-1-1,-1 0 1,0 0-1,1 0 1,-1 0-1,1 0 1,-1 0-1,1 1 1,0-1-1,-1 0 1,1 0-1,0 0 0,0 1 1,0-1-1,0 0 1,0 1-1,0-1 1,0 0-1,1 0 1,0 3-1,-1-2-131,1-1 0,1 1-1,-1 0 1,0 0-1,0-1 1,1 1 0,-1-1-1,1 1 1,-1-1 0,1 1-1,-1-1 1,1 0 0,0 0-1,0 0 1,0 0-1,0 0 1,2 1 0,41 14-639,-33-12 676,-6-2 83,0 0 0,-1 1 0,1-1-1,-1 1 1,0 0 0,1 1 0,7 6 0,-12-9 51,0 0 1,0 0-1,0 1 1,0-1-1,0 0 0,-1 1 1,1-1-1,0 0 1,-1 1-1,1-1 0,-1 1 1,1-1-1,-1 1 1,0-1-1,1 1 1,-1 0-1,0-1 0,0 1 1,0-1-1,0 1 1,-1-1-1,1 1 0,0-1 1,-1 1-1,1 0 1,-1-1-1,1 0 1,-1 1-1,0-1 0,1 1 1,-1-1-1,0 0 1,0 0-1,0 1 1,0-1-1,-2 2 0,-4 4 347,-1 1 0,0-1-1,0 0 1,0 0-1,-1-1 1,-19 10 0,23-13-535,-1 0 0,1-1 1,-1 0-1,0 0 0,0-1 1,0 0-1,0 0 0,-9 1 1,15-2-87,0 0 1,-1 0 0,1 0-1,0 0 1,-1 0-1,1 0 1,0 0-1,-1 0 1,1-1 0,-1 1-1,1 0 1,0 0-1,-1 0 1,1 0-1,0 0 1,0-1-1,-1 1 1,1 0 0,0 0-1,-1-1 1,1 1-1,0 0 1,0 0-1,-1-1 1,1 1 0,0 0-1,0-1 1,0 1-1,0 0 1,-1-1-1,1 1 1,0 0 0,0-1-1,0 1 1,0 0-1,0-1 1,0 1-1,0-1 1,0 1 0,0 0-1,0-1 1,0 1-1,0 0 1,0-1-1,0 1 1,0 0 0,1-1-1,-1-17-13547</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8:21.780"/>
    </inkml:context>
    <inkml:brush xml:id="br0">
      <inkml:brushProperty name="width" value="0.025" units="cm"/>
      <inkml:brushProperty name="height" value="0.025" units="cm"/>
    </inkml:brush>
  </inkml:definitions>
  <inkml:trace contextRef="#ctx0" brushRef="#br0">33 1 13741,'0'0'13939,"-2"8"-12616,-6 19-570,1 1 0,1 0 0,2 0-1,-1 56 1,4-82-753,1 0 0,0-1 0,0 1 0,0-1 0,1 1 0,-1 0 0,0-1 0,1 1 0,-1-1 0,1 1 0,-1-1 0,1 1 0,0-1 0,-1 1 0,1-1 0,0 0 0,0 1 0,0-1 0,0 0 0,0 0 0,0 0 0,1 0 0,-1 0 0,0 0 0,2 1 0,0-1 0,-1 0 0,1-1 0,-1 1 0,1-1 0,0 0 0,-1 0 0,1 0 0,0 0 0,-1 0 0,1-1 0,0 1 0,-1-1 0,5-1 0,3-1 0,0-1 0,0-1 0,0 0 0,-1 0 0,0-1 0,13-10 0,1-7 0,0-1 0,-2-1 0,27-38 0,-44 58 0,-3 8 0,-5 16 0,-11 26 0,15-45 0,-5 12 0,0 0 0,1 0 0,0 0 0,1 0 0,1 1 0,0-1 0,-1 26 0,3-37-110,1 0 0,-1 0 0,1 0 0,0 0-1,-1 0 1,1 0 0,0 0 0,0 0 0,0 0 0,0 0 0,0 0 0,0 0-1,0 0 1,0-1 0,0 1 0,0 0 0,0-1 0,0 1 0,1-1 0,-1 1-1,0-1 1,0 0 0,1 0 0,-1 1 0,0-1 0,1 0 0,-1 0 0,0 0-1,0 0 1,1 0 0,-1-1 0,0 1 0,1 0 0,0-1 0,5 0-789,-1 0 1,0 0 0,0 0-1,0-1 1,0 0-1,6-3 1,15-16-4681,1-4-1569</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8:22.589"/>
    </inkml:context>
    <inkml:brush xml:id="br0">
      <inkml:brushProperty name="width" value="0.025" units="cm"/>
      <inkml:brushProperty name="height" value="0.025" units="cm"/>
    </inkml:brush>
  </inkml:definitions>
  <inkml:trace contextRef="#ctx0" brushRef="#br0">120 186 17809,'0'0'5285,"-9"10"-3128,-5 6-1371,-47 58 3364,56-68-3935,1 0 0,0 0 0,1 1 0,-1 0 0,1-1 0,1 1 0,-1 0 0,1 1 0,0-1 0,1 0 0,-1 9 0,2-14-215,0-1 1,1 0-1,-1 1 0,1-1 0,-1 1 1,1-1-1,0 0 0,-1 1 1,1-1-1,0 0 0,0 0 0,0 0 1,0 1-1,0-1 0,0 0 1,0 0-1,0 0 0,1-1 1,-1 1-1,0 0 0,1 0 0,-1-1 1,0 1-1,1-1 0,-1 1 1,1-1-1,-1 1 0,1-1 0,-1 0 1,1 0-1,-1 0 0,1 0 1,-1 0-1,0 0 0,1 0 0,1-1 1,2 1-6,-1 0 1,1-1-1,-1 1 1,0-1-1,1 0 1,-1 0 0,0 0-1,0-1 1,0 0-1,0 1 1,7-6-1,-4 0-93,-1-1 0,-1 1-1,1-2 1,-1 1 0,-1 0 0,1-1-1,-2 0 1,1 0 0,-1 0-1,0 0 1,-1-1 0,0 1 0,-1-1-1,0 1 1,0-1 0,-2-16-1,1 25 92,1 1 0,-1 0 0,0 0 1,0-1-1,0 1 0,0 0 0,0 0 0,0-1 0,0 1 0,0 0 0,0-1 0,0 1 0,0 0 0,0 0 0,0-1 0,0 1 0,0 0 0,0 0 0,0-1 0,0 1 0,0 0 0,-1 0 0,1-1 0,0 1 0,0 0 0,0 0 0,0 0 0,-1-1 1,1 1-1,0 0 0,0 0 0,0 0 0,-1-1 0,1 1 0,0 0 0,0 0 0,0 0 0,-1 0 0,1 0 0,0 0 0,0 0 0,-1 0 0,1-1 0,0 1 0,0 0 0,-1 0 0,1 0 0,0 0 0,-1 0 0,1 0 0,0 0 0,0 1 0,-1-1 1,1 0-1,0 0 0,0 0 0,-1 0 0,1 0 0,0 0 0,0 0 0,0 0 0,-1 1 0,1-1 0,0 0 0,0 0 0,-1 1 0,-11 14-55,11-10 79,0-1-1,0 1 1,0 0-1,1-1 1,-1 1 0,1 0-1,0 0 1,0 0 0,1-1-1,0 1 1,0 0 0,0-1-1,0 1 1,1 0 0,-1-1-1,1 0 1,4 8 0,-4-10-32,0 0 0,-1 0 0,1 0 0,0 0 0,0 0 0,0 0 0,1-1 0,-1 1 0,0-1 0,1 1 0,-1-1 0,1 0 0,-1 0 0,1 0 0,-1 0 1,1-1-1,0 1 0,-1-1 0,1 0 0,0 1 0,-1-1 0,1 0 0,0-1 0,-1 1 0,1 0 0,0-1 0,-1 1 0,1-1 0,0 0 0,-1 0 0,1 0 1,-1 0-1,4-3 0,1 0-413,0-1-1,0 0 1,0 0 0,-1-1 0,1 0 0,-1 0 0,-1-1 0,1 0 0,-1 0-1,8-14 1,3-8-3273,17-44-1,-21 25 207,2-2 7038,-13 48-3300,1 0 0,-1 0 0,1 0 0,-1 0 0,1 0 0,-1 1 0,1-1 1,0 1-1,0-1 0,0 1 0,4-3 0,-4 4-132,-1-1 0,1 0 0,-1 0-1,1 0 1,-1 0 0,1 0 0,-1 0 0,0 0 0,0 0 0,1-1 0,-1 1 0,0 0 0,0-1 0,0 1-1,0-1 1,-1 1 0,1-1 0,0 1 0,-1-1 0,1 0 0,-1 1 0,1-1 0,-1-2 0,-18 45 2825,1 11-839,-11 64 0,23-93-1916,2 0 0,1 0 0,1 0 0,1 1-1,3 33 1,-30-119-8421,-22-48 6861,40 88 1430,4 13 320,1-1 0,0 0 0,0 0-1,-3-18 1,7 27-245,0 1-1,0-1 1,0 0 0,1 1-1,-1-1 1,0 1-1,0-1 1,1 1-1,-1-1 1,0 0 0,1 1-1,-1-1 1,0 1-1,1 0 1,-1-1-1,1 1 1,-1-1 0,1 1-1,-1 0 1,1-1-1,-1 1 1,1 0-1,0-1 1,-1 1-1,1 0 1,-1 0 0,1-1-1,0 1 1,-1 0-1,1 0 1,-1 0-1,1 0 1,0 0 0,-1 0-1,2 0 1,29 0 417,-24 0-178,30 2-351,1 2-1,42 9 0,-38-6-4238,0-1-4871,-28-5-3925</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8:22.932"/>
    </inkml:context>
    <inkml:brush xml:id="br0">
      <inkml:brushProperty name="width" value="0.025" units="cm"/>
      <inkml:brushProperty name="height" value="0.025" units="cm"/>
    </inkml:brush>
  </inkml:definitions>
  <inkml:trace contextRef="#ctx0" brushRef="#br0">0 81 16367,'0'0'4645,"54"5"-2243,5-9-736,16-8 384,13-3-641,9-2-192,2 2-160,0 4-801,-8 2-192,-12 7-544,-15 2-961,-14 0-1218,-12 0-640,-16 2-1441,-10-2-2692</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8:23.276"/>
    </inkml:context>
    <inkml:brush xml:id="br0">
      <inkml:brushProperty name="width" value="0.025" units="cm"/>
      <inkml:brushProperty name="height" value="0.025" units="cm"/>
    </inkml:brush>
  </inkml:definitions>
  <inkml:trace contextRef="#ctx0" brushRef="#br0">0 1 9065,'0'0'14798,"80"8"-13389,-16-8-416,12 0-353,12 0-255,6 0-161,4-1-128,3 1-96,-5 0-1281,-7 0-2531,-5-7-5765</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8:24.697"/>
    </inkml:context>
    <inkml:brush xml:id="br0">
      <inkml:brushProperty name="width" value="0.025" units="cm"/>
      <inkml:brushProperty name="height" value="0.025" units="cm"/>
    </inkml:brush>
  </inkml:definitions>
  <inkml:trace contextRef="#ctx0" brushRef="#br0">172 0 9865,'0'0'8104,"-7"10"-6540,-8 14-653,1 2 0,1-1 1,1 2-1,1 0 0,-10 41 0,-32 160 2695,45-189-3075,-10 68-77,128-462-7282,-107 347 6662,3-14-46,2 0 0,1 0 0,13-22 1,-20 40 299,1-1 0,-1 1 1,1 0-1,0 1 1,-1-1-1,2 0 0,-1 1 1,0 0-1,1-1 0,0 1 1,-1 1-1,1-1 1,0 0-1,1 1 0,-1 0 1,0 0-1,1 0 1,-1 1-1,1 0 0,-1-1 1,1 1-1,5 0 0,-7 1-42,0 1-1,-1-1 0,1 1 0,-1 0 0,1 0 1,-1 0-1,1 0 0,-1 0 0,0 0 0,1 0 1,-1 1-1,0 0 0,0-1 0,0 1 0,0 0 1,0 0-1,0 0 0,-1 0 0,1 0 0,-1 0 0,1 0 1,-1 1-1,0-1 0,0 1 0,0-1 0,0 1 1,0-1-1,-1 1 0,1-1 0,0 6 0,0-2-6,0 0-1,0 1 1,-1-1-1,0 0 1,0 1-1,-1-1 0,1 0 1,-1 1-1,-1-1 1,1 0-1,-1 0 1,-3 9-1,0-8 69,1 0 1,-1-1-1,0 1 1,0-1-1,-1 0 0,0 0 1,0-1-1,0 0 1,0 0-1,-1 0 0,0-1 1,0 1-1,-1-2 1,1 1-1,-1-1 0,-8 2 1,15-5-162,1 0 0,-1 0 0,0 0 0,0 0 0,0 0 0,0 0-1,0-1 1,0 1 0,0 0 0,0-1 0,0 1 0,0-1 0,0 1 0,1-1 0,-1 1 0,0-1 0,0 1 0,1-1 0,-1 0 0,0 1 0,1-1 0,-1 0 0,0 0 0,1 0 0,-1 1 0,1-1 0,0 0 0,-1 0 0,1 0 0,0 0 0,-1 0 0,1 0 0,0 0 0,0 0 0,0 0 0,0 0 0,0 0 0,0 0 0,0 0 0,0 1-1,0-1 1,0 0 0,1 0 0,-1 0 0,1-1 0,0-5-1128,0 0 0,0 0 0,1 0 1,0 0-1,4-8 0,10-16-5700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8:25.053"/>
    </inkml:context>
    <inkml:brush xml:id="br0">
      <inkml:brushProperty name="width" value="0.025" units="cm"/>
      <inkml:brushProperty name="height" value="0.025" units="cm"/>
    </inkml:brush>
  </inkml:definitions>
  <inkml:trace contextRef="#ctx0" brushRef="#br0">13 32 13421,'0'0'8210,"2"11"-6096,0-3-1802,0 0-1,-1 0 1,0-1 0,-1 2 0,0-1-1,0 0 1,-1 0 0,1-1-1,-2 1 1,1 0 0,-1 0-1,-4 10 1,-2 7-189,8-24-118,0-1 0,0 0 0,0 1 0,0-1 1,0 0-1,0 1 0,0-1 0,0 0 0,0 0 0,0 1 0,0-1 0,0 0 0,0 1 0,0-1 0,0 0 0,1 0 0,-1 1 0,0-1 0,0 0 0,0 1 0,0-1 0,1 0 0,-1 0 0,0 0 0,0 1 0,0-1 1,1 0-1,-1 0 0,0 0 0,0 1 0,1-1 0,-1 0 0,0 0 0,1 0 0,1 0-1,0-1-1,-1 0 1,1 0 0,0 0-1,-1 0 1,1 0 0,-1 0-1,1-1 1,-1 1 0,0 0-1,1-1 1,-1 1 0,0-1 0,0 0-1,0 1 1,0-1 0,0 0-1,0 1 1,0-3 0,3-6-11,0 1 1,-1 0-1,0-1 0,-1 0 1,0 0-1,-1 1 1,0-1-1,0 0 1,-1 0-1,0 0 0,-1 0 1,-3-17-1,4 26 8,0 0-1,-1 0 0,1 0 0,0 0 1,-1 0-1,1 0 0,-1 0 1,0 0-1,1 0 0,-1 0 0,0 0 1,1 1-1,-1-1 0,0 0 1,0 1-1,0-1 0,0 0 1,-1 0-1,-1 2-8,11 8-11,-2-5-430,0 1 1,1-1 0,-1-1-1,1 1 1,0-1-1,0-1 1,0 1-1,1-1 1,-1 0 0,11 1-1,76 2-11930,-67-5 8193</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8:25.384"/>
    </inkml:context>
    <inkml:brush xml:id="br0">
      <inkml:brushProperty name="width" value="0.025" units="cm"/>
      <inkml:brushProperty name="height" value="0.025" units="cm"/>
    </inkml:brush>
  </inkml:definitions>
  <inkml:trace contextRef="#ctx0" brushRef="#br0">184 2 9865,'0'0'8793,"-10"-1"-7363,5 1-1201,0 0-1,0 0 1,0 0-1,0 0 1,0 1-1,0 0 1,-1 0-1,1 0 1,1 1-1,-1-1 1,0 1-1,0 0 1,1 1-1,-1-1 1,1 1-1,0 0 1,-1 0-1,1 0 1,-3 5-1,-5 3 635,1 1 0,0 0-1,-12 18 1,21-26-795,0-1 0,0 0 0,0 1 0,0-1 0,1 1 0,-1 0 0,1-1 0,0 1 0,0 0 0,0 0-1,0 0 1,1 0 0,0 0 0,-1 0 0,2 0 0,-1 0 0,0 0 0,1 0 0,1 6 0,0-8-70,-1 0 0,1 1 1,-1-1-1,1 0 0,0-1 1,0 1-1,0 0 0,0 0 1,0-1-1,0 1 0,0-1 1,1 0-1,-1 0 0,0 1 0,1-2 1,-1 1-1,1 0 0,-1 0 1,1-1-1,-1 1 0,1-1 1,0 0-1,-1 0 0,1 0 1,-1 0-1,6-1 0,-4 1-52,0-1-1,0 1 1,0-1 0,0 0-1,0 0 1,0 0-1,-1 0 1,1-1 0,0 1-1,-1-1 1,1 0-1,-1 0 1,0-1 0,1 1-1,-1-1 1,0 1-1,3-5 1,-2-2 26,1 0-1,-2 0 1,1 0-1,-1 0 1,-1-1 0,0 1-1,2-16 1,-3 21 28,-1 1-1,1-1 1,-1 1 0,0-1-1,0 1 1,0-1 0,0 1-1,-1-1 1,1 1 0,-1-1-1,0 1 1,0-1 0,0 1-1,-1 0 1,1 0 0,-1-1-1,1 1 1,-1 0 0,0 1-1,0-1 1,-1 0 0,1 0-1,-5-3 1,7 6-14,-1-1 0,1 1 0,-1-1 0,1 1 0,-1-1 0,0 1 0,1-1 0,-1 1-1,0 0 1,1-1 0,-1 1 0,0 0 0,1 0 0,-1-1 0,0 1 0,0 0 0,1 0 0,-1 0 0,0 0 0,0 0 0,1 0 0,-1 0 0,0 0 0,0 0 0,1 0-1,-1 1 1,0-1 0,0 0 0,1 0 0,-1 1 0,0-1 0,1 1 0,-1-1 0,1 0 0,-1 1 0,0-1 0,1 1 0,-1-1 0,1 1 0,-1 0 0,1-1 0,-1 1-1,1-1 1,0 1 0,-1 0 0,1-1 0,0 1 0,0 0 0,-1 1 0,1-1-136,0 1 0,0 0 1,0-1-1,0 1 0,0-1 0,0 1 1,1 0-1,-1-1 0,1 1 0,-1-1 1,1 1-1,0-1 0,-1 1 0,1-1 1,0 0-1,0 1 0,0-1 0,0 0 0,0 0 1,0 0-1,0 1 0,1-1 0,0 1 1,7 2-1331,-1 0 1,1-1 0,-1 1 0,1-2 0,0 1-1,0-1 1,0-1 0,0 1 0,0-2-1,13 1 1,12-1-4879</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2:03.484"/>
    </inkml:context>
    <inkml:brush xml:id="br0">
      <inkml:brushProperty name="width" value="0.025" units="cm"/>
      <inkml:brushProperty name="height" value="0.025" units="cm"/>
    </inkml:brush>
  </inkml:definitions>
  <inkml:trace contextRef="#ctx0" brushRef="#br0">112 12 18674,'0'0'5189,"-11"4"-3951,1-1-1030,1 1 0,0 0 1,-1 0-1,-14 11 0,21-13-115,0 0 1,0 0-1,0 1 1,1 0 0,-1-1-1,1 1 1,-1 0-1,1 0 1,0 0-1,0 0 1,0 1 0,1-1-1,-1 1 1,1-1-1,0 1 1,0-1-1,0 1 1,0 0-1,1-1 1,-1 6 0,1-8-92,1 0-1,-1 0 1,0 0 0,1 0 0,-1 0 0,1 0 0,-1 0 0,1 0 0,0 0 0,-1 0 0,1-1 0,0 1 0,0 0 0,-1 0-1,1-1 1,0 1 0,0-1 0,0 1 0,0 0 0,0-1 0,0 0 0,0 1 0,0-1 0,0 1 0,0-1 0,0 0 0,0 0-1,0 0 1,0 0 0,1 0 0,-1 0 0,0 0 0,2 0 0,42-5 189,-29-1-163,-1 0 0,-1 0 0,1-2 0,-1 0 1,14-11-1,-15 10-42,-1 1 1,1 1-1,0-1 1,1 2-1,-1 0 1,22-6 0,-34 12 11,0 0 0,-1 0 1,1 0-1,0 0 1,0 1-1,0-1 1,-1 0-1,1 0 1,0 0-1,0 1 0,-1-1 1,1 0-1,0 1 1,0-1-1,-1 1 1,1-1-1,0 1 0,-1-1 1,1 1-1,-1-1 1,1 1-1,-1 0 1,1-1-1,-1 1 1,1 0-1,-1-1 0,0 1 1,1 0-1,-1 0 1,0-1-1,0 1 1,1 0-1,-1 0 1,0 0-1,0-1 0,0 1 1,0 0-1,0 0 1,0 0-1,0-1 1,0 1-1,0 0 0,-1 0 1,1 1-1,-7 53 463,3-29-467,4-25 8,0 0-1,1 0 1,-1 0-1,1-1 1,-1 1 0,1 0-1,-1 0 1,1-1-1,-1 1 1,1 0 0,0-1-1,-1 1 1,1-1-1,0 1 1,0-1 0,-1 1-1,1-1 1,0 0-1,0 1 1,0-1 0,0 0-1,-1 1 1,1-1-1,0 0 1,0 0 0,0 0-1,0 0 1,0 0-1,0 0 1,0 0 0,-1 0-1,1 0 1,0-1-1,0 1 1,1 0 0,36-7 175,-21 0-132,1-1-1,-1-1 1,22-14 0,-29 16-56,1 0 1,0 0-1,0 1 1,1 1 0,-1 0-1,1 0 1,0 2-1,0-1 1,1 1-1,17-1 1,-29 4 13,-1 0 0,1 0 0,-1 0 1,1 0-1,-1 1 0,1-1 0,-1 0 0,1 1 0,-1-1 1,1 0-1,-1 1 0,1-1 0,-1 1 0,1-1 0,-1 0 1,0 1-1,1-1 0,-1 1 0,0-1 0,0 1 0,1-1 1,-1 1-1,0 0 0,0-1 0,0 1 0,1-1 0,-1 1 1,0-1-1,0 1 0,0 0 0,0-1 0,0 2 0,0 29 479,2 0-241,-1-30-233,1 1 0,-1-1 0,1 1 0,-1-1 0,1 0 0,0 0 0,0 0 0,-1 0 0,1 0 0,0 0 0,0 0 0,0 0 0,0-1 0,0 1 0,0-1 0,0 0 0,0 1 0,0-1 0,0 0 0,3 0 0,45-4 203,-29-1-169,-1-2-1,0 0 0,0-1 0,-1-1 0,23-13 0,-26 12-256,0 1-1,1 1 0,0 0 0,1 2 1,0 0-1,0 1 0,22-4 1,-40 9 178,1-1 0,0 1 0,-1 0 0,1 0 0,0 0 0,-1-1 0,1 1 0,0 0 0,-1 0 0,1 0 0,0 0 0,-1 0 0,1 0 0,0 0 0,0 0 0,-1 1 0,1-1 0,0 0 0,-1 0 0,1 1-1,-1-1 1,1 0 0,0 0 0,-1 1 0,1-1 0,-1 1 0,1-1 0,-1 1 0,1-1 0,-1 1 0,1-1 0,-1 1 0,0-1 0,1 1 0,-1-1 0,0 1 0,1 0 0,-1 1 0,1 11-3078,-1-7-2597</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8:25.989"/>
    </inkml:context>
    <inkml:brush xml:id="br0">
      <inkml:brushProperty name="width" value="0.025" units="cm"/>
      <inkml:brushProperty name="height" value="0.025" units="cm"/>
    </inkml:brush>
  </inkml:definitions>
  <inkml:trace contextRef="#ctx0" brushRef="#br0">119 79 12172,'0'0'5263,"-9"3"-3442,3-2-1510,0 1 1,0 1 0,0-1 0,0 1 0,0 0-1,1 0 1,0 0 0,-1 1 0,1 0 0,1 0-1,-1 0 1,0 1 0,1 0 0,0-1 0,0 1-1,1 1 1,-1-1 0,1 1 0,0-1 0,1 1-1,-1 0 1,1 0 0,0 0 0,1 0 0,-1 0-1,0 8 1,2-13-297,0 1-1,0-1 1,0 0-1,0 0 1,1 0 0,-1 0-1,0 1 1,1-1-1,-1 0 1,0 0-1,1 0 1,-1 0 0,1 0-1,0 0 1,-1 0-1,1 0 1,0 0-1,0 0 1,-1-1 0,1 1-1,0 0 1,0 0-1,0-1 1,0 1-1,2 0 1,0 1 1,0-1 1,0-1-1,0 1 0,0 0 0,0-1 1,1 0-1,-1 0 0,0 0 1,6 0-1,-3-1-68,1 0 0,-1 0 0,0-1 0,0 0 0,0 0 0,0 0 0,0 0 0,0-1 0,10-7 0,-6 0-37,-1 0 1,-1 0 0,1-1 0,-2-1 0,0 1 0,0-1 0,-1 0 0,0-1 0,-1 1 0,0-1 0,-1 0 0,-1 0-1,0-1 1,-1 1 0,1-19 0,-3 32 89,0 1 0,-1-1 0,1 0 0,0 0 0,0 0 0,0 0-1,0 1 1,-1-1 0,1 0 0,0 0 0,0 0 0,0 0 0,-1 0 0,1 0 0,0 0 0,0 0-1,0 1 1,-1-1 0,1 0 0,0 0 0,0 0 0,-1 0 0,1 0 0,0 0 0,0 0 0,0 0-1,-1 0 1,1-1 0,0 1 0,0 0 0,-1 0 0,1 0 0,0 0 0,0 0 0,0 0-1,0 0 1,-1 0 0,1-1 0,0 1 0,0 0 0,0 0 0,0 0 0,-1 0 0,1-1 0,0 1-1,0 0 1,0 0 0,0 0 0,0-1 0,0 1 0,0 0 0,-1 0 0,1 0 0,0-1 0,0 1-1,0 0 4,-6 11 194,-1 0 1,2 1-1,0 0 1,0 0 0,1 0-1,0 0 1,1 1-1,1-1 1,0 1-1,1 0 1,0 0 0,1 0-1,0 0 1,3 15-1,-3-25-192,1 0 0,0 0 0,0 0-1,0 0 1,0 0 0,0 0-1,0 0 1,1 0 0,-1-1-1,1 1 1,0-1 0,0 1 0,0-1-1,0 0 1,0 0 0,1 0-1,-1 0 1,1 0 0,-1 0-1,1 0 1,0-1 0,-1 0 0,1 1-1,0-1 1,0 0 0,0 0-1,0-1 1,0 1 0,0-1-1,0 1 1,0-1 0,1 0 0,-1 0-1,0 0 1,0-1 0,0 1-1,5-2 1,0 0-53,-1 1 0,1-2 0,-1 1 0,1-1-1,-1-1 1,0 1 0,0-1 0,0 0 0,0-1 0,-1 1 0,0-1 0,0-1-1,8-8 1,-9 8-98,0 0 0,-1 0-1,0 0 1,0-1-1,0 1 1,-1-1 0,0 0-1,-1 0 1,1 0 0,-1 0-1,-1 0 1,2-12 0,-4 19 161,0 1 0,0-1 1,0 1-1,0-1 0,-1 1 1,1-1-1,0 1 0,0 0 1,0-1-1,0 1 0,0 0 1,1 0-1,-1 0 0,0 0 1,-1 1-1,0 1 85,1 0-1,-1 0 0,1 0 1,-1 0-1,1 0 1,0 1-1,0-1 0,1 0 1,-1 0-1,0 1 1,1-1-1,0 0 0,0 1 1,0-1-1,0 1 1,1-1-1,-1 0 0,2 5 1,-1-6-79,0 0 0,1 0 0,-1 0 0,0 0 0,1 0 0,-1 0 1,1 0-1,-1 0 0,1-1 0,0 1 0,0-1 0,0 1 0,0-1 0,0 0 0,0 1 0,0-1 1,0 0-1,0-1 0,1 1 0,-1 0 0,0-1 0,1 1 0,-1-1 0,0 0 0,5 1 0,4-1-43,-1 0-1,1 0 1,0-1-1,0-1 0,-1 1 1,1-2-1,10-3 1,-16 4-95,0 0 1,0 0-1,0 0 1,0-1-1,-1 0 1,1 0 0,-1 0-1,0 0 1,0-1-1,0 0 1,0 1-1,-1-2 1,1 1-1,-1 0 1,0-1 0,2-4-1,-2-2-1242,-8 13 684,-9 16 496,11 10-1295,3-27 1221,1 0 1,-1 0 0,0 0 0,0 0 0,1 0 0,-1 0 0,1 0 0,-1 0-1,1 0 1,-1 0 0,1 0 0,0 0 0,-1 0 0,1-1 0,0 1 0,0 0-1,-1 0 1,1-1 0,0 1 0,0-1 0,0 1 0,0 0 0,1-1 0,17 6-5814</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8:26.790"/>
    </inkml:context>
    <inkml:brush xml:id="br0">
      <inkml:brushProperty name="width" value="0.025" units="cm"/>
      <inkml:brushProperty name="height" value="0.025" units="cm"/>
    </inkml:brush>
  </inkml:definitions>
  <inkml:trace contextRef="#ctx0" brushRef="#br0">102 1 15919,'0'0'2183,"-11"4"-223,8-3-1847,-6 2 533,0 0 0,-1 1 0,2 1 0,-12 6 1,18-9-448,0-1 0,-1 1 0,1-1 0,0 1 0,0 0 0,0 0 1,0 0-1,1 0 0,-1 0 0,1 1 0,-1-1 0,1 0 0,-1 1 1,1-1-1,0 1 0,0-1 0,1 1 0,-1 0 0,0-1 0,1 1 1,0 0-1,-1-1 0,1 1 0,1 4 0,0-4-185,0-1-1,0 0 0,0 0 1,1 0-1,-1 0 1,1 0-1,-1 0 0,1 0 1,0 0-1,0-1 0,0 1 1,0-1-1,0 1 1,0-1-1,0 0 0,1 0 1,-1 0-1,0 0 1,1 0-1,-1 0 0,1-1 1,-1 1-1,0-1 0,1 0 1,4 1-1,2 0-440,1 0 0,-1-1-1,1 0 1,0 0 0,16-4 0,-20 2 201,0-1 1,0 0-1,0-1 1,-1 1 0,1-1-1,-1 0 1,0-1-1,0 1 1,0-1-1,-1 0 1,1 0-1,6-12 1,16-15 524,-27 32-205,0 1 1,-1 0 0,1 0-1,0 0 1,0 0-1,0 0 1,0 0-1,0 0 1,0 0-1,0 0 1,0 0-1,0 0 1,0-1-1,0 1 1,1 0-1,-1 0 1,0 0-1,1 0 1,-1 0-1,0 0 1,1-1-1,-1 1 1,1 0-1,0 0 1,-1-1 0,1 1-1,-1 0 1,1-1-1,0 1 1,0-1-1,-1 1 1,3 0-1,26 20 518,-17-18-701,0 0 0,1 0 0,-1-1 0,0 0 0,1-1 0,0-1 0,-1 0 0,19-3 0,1-2-592,-1-2-1,34-11 1,-64 18 760,1-1 0,-1 1-1,1 0 1,-1 0 0,1-1 0,0 1-1,-1 0 1,1 0 0,-1 1 0,1-1-1,-1 0 1,1 0 0,-1 1 0,1-1-1,-1 1 1,1 0 0,-1-1 0,1 1 0,-1 0-1,0 0 1,1-1 0,-1 1 0,0 0-1,0 1 1,0-1 0,0 0 0,2 2-1,-1 0-154,0-1-1,0 0 0,1 0 0,-1 0 1,0-1-1,1 1 0,-1 0 1,1-1-1,0 0 0,5 2 0,30 2-2770,-30-5 1010,1 0-1,0-1 1,-1 0 0,1-1-1,10-3 1,-13 3 831,-1 0 1,1 0-1,0-1 1,-1 0-1,1 0 1,-1 0 0,9-8-1,-11 8 1312,0 0 1,-1 1-1,1-2 1,-1 1-1,0 0 1,1 0-1,2-8 6631,-6 11-6704,0 1 0,0 0 1,0 0-1,0 0 0,0 0 0,0 0 1,0 0-1,0 0 0,0 0 0,1 0 1,-1 0-1,0 0 0,1 0 0,-1 1 1,1-1-1,-1 0 0,1 0 0,0 1 1,0-1-1,-1 0 0,1 2 0,-5 29 1474,2 93 392,5-92-2479,-2 0 0,-2 0 0,-7 47 0,6-69 631,1-1 1,-2 1 0,0-1 0,0 0 0,-10 17-1,9-19 445,0-1 0,-1 0 0,0 0 0,0 0-1,-1-1 1,0 0 0,-14 10 0,19-14-535,0-1 0,0 1 1,-1-1-1,1 1 0,0-1 0,-1 0 1,1 0-1,-1 0 0,0 0 1,1 0-1,-1-1 0,1 1 1,-1-1-1,0 0 0,0 0 1,1 0-1,-1 0 0,0 0 0,-3-1 1,4 0-118,1 0 1,-1 0 0,0 0 0,0-1-1,0 1 1,1 0 0,-1-1-1,1 1 1,-1-1 0,1 0-1,0 0 1,-1 1 0,1-1-1,0 0 1,0 0 0,0 0-1,1 0 1,-2-3 0,-2-11-227,1 0 1,1 1 0,0-1-1,1-31 1,1 42 168,3-34-2349,1 1 1,2-1-1,17-58 1,-9 38-2831,-2 9-1001</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8:27.111"/>
    </inkml:context>
    <inkml:brush xml:id="br0">
      <inkml:brushProperty name="width" value="0.025" units="cm"/>
      <inkml:brushProperty name="height" value="0.025" units="cm"/>
    </inkml:brush>
  </inkml:definitions>
  <inkml:trace contextRef="#ctx0" brushRef="#br0">0 3 17681,'0'0'-385,"58"-2"-13260</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8:29.133"/>
    </inkml:context>
    <inkml:brush xml:id="br0">
      <inkml:brushProperty name="width" value="0.025" units="cm"/>
      <inkml:brushProperty name="height" value="0.025" units="cm"/>
    </inkml:brush>
  </inkml:definitions>
  <inkml:trace contextRef="#ctx0" brushRef="#br0">0 554 6438,'0'0'12652,"14"-8"-11504,21-14-856,-2-2-1,0-1 1,-2-1 0,48-52 0,-38 34-193,-3-3 0,60-94 0,-65 77 404,-31 59-464,-1 1-1,1-1 1,-1 1-1,0-1 1,0 1-1,0-1 1,0 0-1,-1 0 1,0 1-1,0-1 1,0 0-1,-2-6 1,2 10-34,0 1 1,0 0-1,0-1 0,-1 1 1,1-1-1,0 1 0,0 0 1,-1-1-1,1 1 1,0 0-1,0 0 0,-1-1 1,1 1-1,0 0 1,-1-1-1,1 1 0,-1 0 1,1 0-1,0 0 1,-1 0-1,1-1 0,0 1 1,-1 0-1,1 0 1,-1 0-1,1 0 0,-1 0 1,1 0-1,0 0 0,-1 0 1,1 0-1,-1 0 1,1 0-1,0 0 0,-1 0 1,1 0-1,-1 1 1,1-1-1,0 0 0,-1 0 1,1 0-1,0 1 1,-1-1-1,1 0 0,-1 1 1,-15 12 98,10-3-74,0 1 0,0 0 0,1 1 0,0-1 1,1 1-1,1 0 0,-1 0 0,2 1 0,-2 16 0,1 2-540,2 1 1,3 47-1,5-39-6083,-4-26 641</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8:29.461"/>
    </inkml:context>
    <inkml:brush xml:id="br0">
      <inkml:brushProperty name="width" value="0.025" units="cm"/>
      <inkml:brushProperty name="height" value="0.025" units="cm"/>
    </inkml:brush>
  </inkml:definitions>
  <inkml:trace contextRef="#ctx0" brushRef="#br0">0 325 14670,'0'0'7527,"66"35"-6118,-13-52-640,7-7-417,10-6-63,9-2 63,0-5-224,1 0-96,-3-1 0,-6 2-448,-10 3-673,-11 2-1121,-15 7-2371,-16 3-4483</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8:30.272"/>
    </inkml:context>
    <inkml:brush xml:id="br0">
      <inkml:brushProperty name="width" value="0.025" units="cm"/>
      <inkml:brushProperty name="height" value="0.025" units="cm"/>
    </inkml:brush>
  </inkml:definitions>
  <inkml:trace contextRef="#ctx0" brushRef="#br0">133 0 13773,'0'0'10826,"5"12"-9817,0 1-835,-1 0 0,0 0 0,0 0 0,-1 1 0,-1-1-1,1 26 1,-3 54 51,35-74-1512,-31-14 1272,0 0 0,0 1-1,-1-1 1,1 1 0,-1 0 0,-1 0 0,1 0 0,-1 0-1,0 0 1,0 0 0,-1 1 0,0-1 0,0 1-1,-1-1 1,1 1 0,-1-1 0,-1 1 0,1-1-1,-1 1 1,0-1 0,-4 11 0,2-8 104,0 0 0,0-1 0,-1 0 1,0 0-1,-1 0 0,0 0 0,0-1 0,-1 1 1,0-1-1,0-1 0,0 1 0,-1-1 0,0 0 0,-15 9 1,15-11 138,1 0-1,-1-1 1,0 0 0,0 0 0,0 0 0,-1-1 0,1 0 0,0-1 0,-1 1 0,0-1 0,1-1 0,-12 0-1,17-1-264,0 1 0,1-1 0,-1 0 0,0 0 0,1 0 0,-1 0 0,1-1 0,-1 1 0,1 0 0,-1 0 0,1-1 0,0 1 0,0-1 0,0 0 0,0 1 0,0-1 0,0 0 0,0 1 0,0-1 0,1 0 0,-1 0 0,1 0 0,-1 0 0,1 1 0,0-1 0,-1 0 0,1 0 0,1-2 0,-2-67-4237,2 57 2858,2-31-3512,4-4-1931</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8:30.616"/>
    </inkml:context>
    <inkml:brush xml:id="br0">
      <inkml:brushProperty name="width" value="0.025" units="cm"/>
      <inkml:brushProperty name="height" value="0.025" units="cm"/>
    </inkml:brush>
  </inkml:definitions>
  <inkml:trace contextRef="#ctx0" brushRef="#br0">0 114 12332,'0'0'7335,"76"-32"-5606,-41 22-95,3 0-193,6 1-960,-1-1-417,-1-1-481,-1-2-2530,-8-5-4291</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8:31.660"/>
    </inkml:context>
    <inkml:brush xml:id="br0">
      <inkml:brushProperty name="width" value="0.025" units="cm"/>
      <inkml:brushProperty name="height" value="0.025" units="cm"/>
    </inkml:brush>
  </inkml:definitions>
  <inkml:trace contextRef="#ctx0" brushRef="#br0">15 0 12396,'0'0'8525,"2"10"-7356,2 23-861,-1 0-1,-1-1 0,-2 1 1,-1 0-1,-2 0 0,-11 50 1,6-13-623,9-69 211,0 1 0,-1-1 0,1 0 0,0 0 1,0 0-1,-1-1 0,1 1 0,0 0 0,0 0 1,0 0-1,0-1 0,0 1 0,0 0 0,0-1 1,1 1-1,-1-1 0,0 1 0,0-1 0,0 0 0,1 1 1,-1-1-1,0 0 0,0 0 0,0 0 0,1 0 1,-1 0-1,0 0 0,0 0 0,2-1 0,42-1-1367,23-11-1063,-24 0-3110,-18 4-2668</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8:32.453"/>
    </inkml:context>
    <inkml:brush xml:id="br0">
      <inkml:brushProperty name="width" value="0.025" units="cm"/>
      <inkml:brushProperty name="height" value="0.025" units="cm"/>
    </inkml:brush>
  </inkml:definitions>
  <inkml:trace contextRef="#ctx0" brushRef="#br0">33 57 9161,'0'0'10623,"-3"13"-9118,-4 7-721,1 1 0,1 0 0,1 1 0,1-1 0,-1 38 0,4-58-772,0 0 0,1 0 0,-1-1 1,0 1-1,0 0 0,1 0 0,-1 0 1,1 0-1,-1 0 0,1-1 0,-1 1 1,1 0-1,0 0 0,-1-1 0,1 1 1,0-1-1,-1 1 0,1 0 0,0-1 1,0 1-1,0-1 0,-1 0 0,1 1 1,0-1-1,0 0 0,0 1 0,0-1 1,0 0-1,0 0 0,0 0 0,0 0 1,0 0-1,0 0 0,0 0 0,-1 0 1,1 0-1,0 0 0,0-1 0,0 1 1,0 0-1,1-1 0,3 0 11,0 0-1,0-1 1,-1 0-1,1 0 1,-1 0 0,8-4-1,1-4 2,-1 0 1,0-1-1,-1 0 0,0-1 0,-1 0 0,15-23 1,-19 26-7,0-1 0,-1 1 0,-1-1 0,0 0 0,0 0 0,-1-1 0,0 1 0,-1-1 0,0 1 0,1-20 1,-3 30-20,0 0 0,0 0 0,-1 0 0,1 0 0,0 1 0,0-1 0,0 0 0,0 0 0,0 0 0,0 0 0,0 0 0,0 0 0,0 0 0,-1 0 0,1 0 0,0 0 0,0 0 1,0 0-1,0 0 0,0 0 0,0 0 0,0 0 0,0 0 0,-1 0 0,1 0 0,0-1 0,0 1 0,0 0 0,0 0 0,0 0 0,0 0 0,0 0 0,0 0 0,0 0 0,0 0 0,0 0 1,0 0-1,-1 0 0,1 0 0,0 0 0,0-1 0,0 1 0,0 0 0,0 0 0,0 0 0,0 0 0,0 0 0,0 0 0,0 0 0,0 0 0,0-1 0,0 1 0,0 0 0,0 0 0,0 0 1,0 0-1,0 0 0,0 0 0,0 0 0,0 0 0,0 0 0,0-1 0,0 1 0,0 0 0,1 0 0,-8 11-63,-6 16 36,6-1 40,-8 55 0,13-70-6,1 0 0,1 0 1,0 0-1,0 0 0,1 0 0,1 0 0,0-1 1,3 12-1,-5-20 27,1 0 1,0 0-1,-1 0 0,1 0 1,0 0-1,0 0 1,0 0-1,1 0 1,-1-1-1,0 1 0,1 0 1,-1-1-1,1 1 1,-1-1-1,1 0 0,0 1 1,-1-1-1,1 0 1,0 0-1,0 0 0,0 0 1,0 0-1,0-1 1,0 1-1,0 0 0,0-1 1,0 0-1,0 1 1,1-1-1,-1 0 0,0 0 1,0 0-1,0-1 1,0 1-1,0 0 0,0-1 1,1 1-1,1-2 1,2 0 108,0-1-1,0 0 1,-1 0 0,1 0 0,-1-1 0,0 0 0,0 0 0,0 0 0,0-1 0,-1 1-1,7-9 1,-2-1-18,-1 0-1,0-1 0,-1 1 0,8-24 0,-12 30-102,-1 0 0,0 0-1,0 0 1,-1 0 0,0 0-1,0 0 1,-1-1 0,0 1-1,-1 0 1,-2-15 0,3 23-26,0-1-1,0 0 1,0 1 0,-1-1 0,1 1 0,0-1 0,-1 1-1,1-1 1,0 1 0,-1-1 0,1 1 0,0-1 0,-1 1-1,1-1 1,-1 1 0,1 0 0,-1-1 0,1 1-1,-1 0 1,1-1 0,-1 1 0,0 0 0,1 0 0,-1-1-1,1 1 1,-1 0 0,0 0 0,1 0 0,-1 0 0,0 0-1,1 0 1,-1 0 0,1 0 0,-1 0 0,0 0-1,1 0 1,-1 1 0,1-1 0,-1 0 0,0 0 0,1 0-1,-1 1 1,1-1 0,-1 0 0,1 1 0,-1-1 0,1 1-1,-1-1 1,1 0 0,-1 1 0,1-1 0,0 1 0,-1 0-1,-23 26-67,23-26 78,0-1 0,1 1 0,-1 0 0,0 0 0,1 0 0,-1 1 0,1-1 0,0 0 0,-1 0 0,1 0-1,0 0 1,0 0 0,-1 0 0,1 1 0,0-1 0,0 0 0,0 0 0,1 0 0,-1 2 0,1-2-100,-1-1 1,1 1 0,-1-1 0,1 0-1,-1 1 1,1-1 0,-1 0 0,1 0-1,0 1 1,-1-1 0,1 0 0,0 0-1,-1 0 1,1 0 0,-1 0 0,1 0-1,0 0 1,-1 0 0,1 0 0,0 0-1,-1 0 1,1 0 0,0 0 0,0-1-1,5-1-1822,0 0 0,0 0-1,0 0 1,0-1-1,8-6 1,3-2-6480</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8:33.375"/>
    </inkml:context>
    <inkml:brush xml:id="br0">
      <inkml:brushProperty name="width" value="0.025" units="cm"/>
      <inkml:brushProperty name="height" value="0.025" units="cm"/>
    </inkml:brush>
  </inkml:definitions>
  <inkml:trace contextRef="#ctx0" brushRef="#br0">47 0 13453,'0'0'9417,"-5"9"-8254,-3 9-654,0-1 1,-8 32-1,14-41-300,0 0 0,0 1 0,0 0 1,1-1-1,1 1 0,-1 0 0,2-1 0,-1 1 1,4 16-1,-4-24-199,1 0 0,-1 0 0,1 0 0,0-1 0,0 1 0,-1 0 0,1 0 0,0 0 0,0-1 0,0 1 0,0 0 0,0-1 0,0 1 0,0-1 0,0 1 0,0-1 0,1 1 0,-1-1 0,0 0 0,0 0 0,0 1 0,0-1 0,1 0 0,-1 0 0,0 0 0,0 0 0,0-1 0,0 1 0,3-1 0,34-9 96,-23 0-136,-1-1 0,0 0 0,-1-1 0,0-1 0,0 0 0,-2 0 0,1-2 0,14-23 1,2-1 68,-25 92 116,-5 28 90,2-80-240,0 0-1,0-1 0,1 1 0,-1 0 0,1-1 0,-1 1 0,0-1 1,1 1-1,-1-1 0,1 1 0,-1-1 0,1 1 0,-1-1 0,1 0 1,0 1-1,-1-1 0,1 1 0,0-1 0,-1 0 0,1 0 0,0 0 1,-1 1-1,1-1 0,0 0 0,-1 0 0,1 0 0,0 0 0,-1 0 1,1 0-1,0 0 0,-1 0 0,1 0 0,0 0 0,0-1 0,-1 1 1,1 0-1,-1 0 0,2-1 0,27-12 128,21-29-56,9-9-71,-55 47-6,1 1 1,0 0-1,0 0 1,0 1-1,0 0 0,0-1 1,1 2-1,-1-1 1,1 1-1,7-2 1,-12 4 4,0-1-1,0 1 1,1-1 0,-1 1 0,0 0 0,0-1 0,0 1 0,0 0 0,0 0-1,0 0 1,0 0 0,0 0 0,-1 0 0,1 0 0,0 0 0,-1 0 0,1 0-1,0 1 1,-1-1 0,1 0 0,-1 0 0,0 1 0,1-1 0,-1 0 0,0 1-1,0-1 1,0 0 0,0 1 0,0-1 0,0 0 0,0 0 0,-1 3 0,-2 47 321,-16 7 807,7-23-3588,8-17-7158,4-37 1911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2:05.292"/>
    </inkml:context>
    <inkml:brush xml:id="br0">
      <inkml:brushProperty name="width" value="0.025" units="cm"/>
      <inkml:brushProperty name="height" value="0.025" units="cm"/>
    </inkml:brush>
  </inkml:definitions>
  <inkml:trace contextRef="#ctx0" brushRef="#br0">69 193 8520,'10'-65'1984,"2"-10"2144,-10 54-836,-2 18-1259,-2 7 287,-19 63-2170,2 0 1,3 2-1,3 0 1,3 0-1,-1 95 0,11-162-153,0 1 0,0-1 0,0 1 0,0-1 0,0 1 0,1-1 0,-1 0 0,1 1 0,0-1 0,-1 0 0,1 1 1,0-1-1,0 0 0,1 0 0,-1 0 0,0 0 0,1 0 0,-1 0 0,1 0 0,0 0 0,-1 0 0,1-1 0,3 3 0,-2-3 5,0-1 1,-1 1 0,1 0-1,0-1 1,0 0 0,0 0-1,0 0 1,0 0 0,-1 0-1,1 0 1,0-1-1,0 0 1,0 1 0,-1-1-1,1 0 1,0 0 0,-1 0-1,1-1 1,-1 1 0,5-3-1,6-6 41,1 0 0,-1-1 0,-1 0 0,0-1-1,-1-1 1,0 0 0,-1 0 0,10-16 0,-2 0-5,-2-1 1,-1 0-1,12-34 0,-19 41 19,-1 0 0,-1-1 0,-1 0 0,-1 0 0,1-44 0,-8 61-129,-3 14 28,-6 16 16,3 7 22,0 1-1,2-1 1,2 1 0,1 1 0,-1 42 0,5-71 3,-1-1 0,1 1 0,0 0 0,0-1 0,1 1 0,-1-1 0,1 1 1,-1-1-1,1 1 0,0-1 0,0 1 0,0-1 0,0 1 0,0-1 1,0 0-1,1 0 0,-1 1 0,1-1 0,0 0 0,-1 0 0,1-1 0,0 1 1,0 0-1,0-1 0,0 1 0,1-1 0,-1 0 0,0 1 0,1-1 1,-1 0-1,1 0 0,-1-1 0,1 1 0,-1 0 0,1-1 0,-1 0 0,1 0 1,0 1-1,4-2 0,1 0 0,1 0 0,-1 0 0,0-1 0,1 0 0,-1-1 0,0 0 1,0 0-1,0-1 0,-1 0 0,1 0 0,7-7 0,4-4 101,0-1 0,-2-1 0,0-1 0,-1 0 0,0-1 0,19-32 0,-26 35 0,-1 1 0,0-2 0,0 1 0,-2-1 0,0 0 0,-1-1 0,-1 1 0,-1-1 0,3-26 0,-6 41-101,0 0 1,0 1 0,0-1 0,-1 0-1,1 1 1,0-1 0,-1 0-1,0 0 1,0 1 0,0-1 0,0 1-1,0-1 1,0 1 0,0-1-1,-3-2 1,3 4-1,-1 0 1,1 0-1,0 1 0,0-1 1,0 1-1,-1-1 0,1 1 1,0-1-1,0 1 0,-1 0 1,1 0-1,0 0 0,-1-1 0,1 1 1,0 0-1,-1 1 0,1-1 1,0 0-1,0 0 0,-1 0 1,1 1-1,0-1 0,-1 1 1,1-1-1,0 1 0,0-1 0,0 1 1,0 0-1,0 0 0,0 0 1,0-1-1,0 1 0,0 0 1,0 0-1,-1 2 0,-7 6 31,0 0 0,1 1 0,1 0 0,-1 0 0,1 1-1,-9 19 1,-30 79 203,39-92-139,6-15-86,-37 107 842,35-99-798,1 0 0,0 0 0,0 0 1,1 0-1,1 0 0,-1 0 0,2 0 1,-1 0-1,4 13 0,-3-20-52,0 0 1,1 0-1,-1 0 1,1 0-1,0 0 1,0-1-1,0 1 1,1-1-1,-1 1 1,0-1-1,1 0 1,0 0-1,-1 0 0,1 0 1,0 0-1,0-1 1,0 1-1,0-1 1,0 0-1,1 0 1,-1 0-1,0 0 1,1-1-1,-1 1 1,0-1-1,1 0 0,-1 0 1,7 0-1,1-1 15,1 1-1,-1-1 0,0-1 0,1 0 1,-1-1-1,0 0 0,14-6 0,-5-1-51,-1 0 1,0-2-1,-1 0 0,0-1 0,26-26 0,-37 33-33,0-1-1,-1 1 1,1-2-1,-2 1 1,1-1-1,-1 0 1,0 0-1,-1 0 1,0 0-1,0-1 1,-1 0-1,0 0 1,-1 0-1,0 0 1,2-17-1,-4 26 64,0-1-1,0 1 0,0-1 1,0 1-1,0-1 1,-1 1-1,1-1 1,0 1-1,0-1 1,-1 1-1,1-1 1,0 1-1,0-1 0,-1 1 1,1-1-1,0 1 1,-1-1-1,1 1 1,-1 0-1,1-1 1,-1 1-1,1 0 1,-1-1-1,1 1 0,-1 0 1,1 0-1,-1-1 1,1 1-1,-1 0 1,1 0-1,-1 0 1,1 0-1,-1 0 1,1 0-1,-1 0 0,1 0 1,-1 0-1,0 0 1,1 0-1,-1 0 1,1 0-1,-1 0 1,1 0-1,-1 1 1,1-1-1,-1 0 0,1 0 1,-1 1-1,1-1 1,-1 0-1,1 1 1,-1-1-1,1 1 1,-29 18-138,19-8 296,1 1 1,1 0-1,-1 0 1,-8 20-1,14-26-47,0 0 0,0 1 0,1-1-1,0 1 1,1-1 0,-1 1 0,1-1 0,0 1 0,1 0 0,0 0 0,0 0-1,1 6 1,-1-11-93,1 1 0,0-1-1,0 0 1,0 0 0,0 0 0,1-1-1,-1 1 1,0 0 0,1 0-1,0-1 1,-1 1 0,1 0-1,0-1 1,-1 0 0,1 1-1,0-1 1,0 0 0,0 0 0,0 0-1,1 0 1,-1-1 0,0 1-1,0 0 1,0-1 0,3 1-1,67 5-161,-49-5-534,25 1-5446,-29-2-1079</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8:33.723"/>
    </inkml:context>
    <inkml:brush xml:id="br0">
      <inkml:brushProperty name="width" value="0.025" units="cm"/>
      <inkml:brushProperty name="height" value="0.025" units="cm"/>
    </inkml:brush>
  </inkml:definitions>
  <inkml:trace contextRef="#ctx0" brushRef="#br0">1 1 18738,'0'0'6310,"40"54"-7271,-16-39-1281,4 0-1218,-1-1-2081,2 0-2018,-3 0 4260</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8:34.069"/>
    </inkml:context>
    <inkml:brush xml:id="br0">
      <inkml:brushProperty name="width" value="0.025" units="cm"/>
      <inkml:brushProperty name="height" value="0.025" units="cm"/>
    </inkml:brush>
  </inkml:definitions>
  <inkml:trace contextRef="#ctx0" brushRef="#br0">131 80 4965,'0'0'10196,"9"-1"-6603,52-17 2785,-58 17-6161,0 0 0,0 0 0,-1 0 0,1 0 0,0-1 0,-1 1 0,1-1 0,-1 1 0,0-1 1,1 0-1,-1 0 0,0 0 0,0 0 0,0 0 0,0-1 0,-1 1 0,1 0 0,0-1 0,-1 1 0,0-1 0,0 0 0,2-5 0,-3 7-183,0 0 0,-1 1 0,1-1-1,0 1 1,-1-1 0,1 0-1,0 1 1,-1-1 0,1 1-1,-1-1 1,1 1 0,-1-1-1,1 1 1,-1-1 0,1 1 0,-1 0-1,1-1 1,-1 1 0,0 0-1,1-1 1,-1 1 0,0 0-1,1 0 1,-1-1 0,0 1-1,1 0 1,-1 0 0,0 0 0,1 0-1,-1 0 1,-1 0 0,-28 0 194,21 0-152,-1 1-69,1 0 0,-1 0 0,0 1 0,1 0 0,-1 0 0,1 1-1,0 1 1,0-1 0,0 2 0,0-1 0,-11 9 0,14-10 54,1 1 1,0 0 0,0 1-1,0-1 1,0 1-1,1 0 1,0 0-1,0 1 1,0-1-1,1 1 1,-1-1-1,1 1 1,1 1-1,-1-1 1,1 0 0,0 0-1,-2 12 1,4-15-59,0-1 0,0 0 0,0 0 0,0 1 0,0-1 1,0 0-1,1 0 0,-1 1 0,1-1 0,0 0 0,-1 0 1,1 0-1,0 0 0,0 0 0,1 0 0,-1 0 0,0 0 1,0 0-1,1 0 0,2 2 0,-1-1-1,1-1 0,0 1 0,0 0 0,1-1 0,-1 0 0,0 0 0,1 0 0,-1-1 0,8 2 0,9 1-6,1-1 0,0-1 0,31-2 0,-40 0 3,47 2-497,-39 0-362,-1-1 0,0 0 0,0-2 0,0 0 0,0-2 0,0 0 0,37-11 0,-29-3-7393</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8:46.073"/>
    </inkml:context>
    <inkml:brush xml:id="br0">
      <inkml:brushProperty name="width" value="0.025" units="cm"/>
      <inkml:brushProperty name="height" value="0.025" units="cm"/>
    </inkml:brush>
  </inkml:definitions>
  <inkml:trace contextRef="#ctx0" brushRef="#br0">35 54 6919,'0'0'635,"2"-8"497,-1 3-1679,2-11 2430,0-8 11819,-10 50-12037,-6 35-1051,3 1 0,2 0 0,3 1 0,4 89 0,1-148-612,1-1 1,-1 1-1,1 0 1,-1-1-1,1 1 0,0-1 1,0 0-1,1 1 1,-1-1-1,1 0 1,-1 0-1,1 0 0,0 0 1,0 0-1,0 0 1,5 5-1,-5-7 4,0 0 1,0 0-1,1 0 0,-1 0 1,0 0-1,0 0 0,0-1 1,1 1-1,-1-1 1,0 1-1,1-1 0,-1 0 1,0 0-1,1 0 0,-1 0 1,0 0-1,1-1 0,-1 1 1,0-1-1,0 1 0,1-1 1,-1 0-1,0 0 0,0 0 1,0 0-1,0 0 0,3-3 1,4-3 27,0 0 0,0-1 0,0 0 0,-1 0 0,-1-1 0,1 0 0,-1-1 0,-1 0 0,0 0 0,6-13 1,1-4 28,-1-1 1,15-54 0,-7-11 173,-18 80-82,-10 58-131,1-8-44,0-8 314,2 0 1,0 1-1,2 0 0,2 0 0,3 51 1,-2-78-313,1-1 0,-1 1 0,1-1 0,0 0 0,0 1 0,0-1 0,0 0 0,0 0 0,0 0 0,0 0 0,1 0 0,-1 0 0,1 0 0,0 0 0,-1 0 0,1-1 0,0 1 0,0-1 0,0 1 0,3 0 0,-1 0-103,0 0 1,1-1-1,-1 1 0,1-1 0,-1 0 0,1-1 0,0 1 0,-1-1 0,1 0 0,5 0 0,0-1-622,0-1 0,0 1 0,0-2-1,11-3 1,25-18-6790,-19 2-1115</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8:46.529"/>
    </inkml:context>
    <inkml:brush xml:id="br0">
      <inkml:brushProperty name="width" value="0.025" units="cm"/>
      <inkml:brushProperty name="height" value="0.025" units="cm"/>
    </inkml:brush>
  </inkml:definitions>
  <inkml:trace contextRef="#ctx0" brushRef="#br0">46 37 15887,'0'0'10223,"0"10"-8274,1 52-772,-3 1 0,-2 0 0,-16 72 0,12-92-1177,2 0 0,-1 53 0,7-96 0,0 0 0,0 1 0,0-1 0,0 1 0,0-1 0,0 0 0,0 1 0,0-1 0,1 0 0,-1 1 0,0-1 0,0 1 0,0-1 0,0 0 0,0 1 0,1-1 0,-1 0 0,0 1 0,0-1 0,1 0 0,-1 0 0,0 1 0,0-1 0,1 0 0,-1 0 0,0 1 0,1-1 0,-1 0 0,0 0 0,1 0 0,-1 0 0,0 1 0,1-1 0,-1 0 0,1 0 0,-1 0 0,0 0 0,1 0 0,-1 0 0,1 0 0,-1 0 0,0 0 0,1 0 0,-1 0 0,0 0 0,1 0 0,-1-1 0,1 1 0,-1 0 0,0 0 0,1 0 0,-1-1 0,21-12 0,5-14 0,-1-2 0,-2-1 0,-1-1 0,28-52 0,-4 7 0,99-170 0,-140 235-2464,-5 11 2155,0 0 0,1-1-1,-1 1 1,0 0 0,0-1 0,1 1 0,-1-1 0,0 1-1,0-1 1,0 1 0,0-1 0,0 1 0,0-1 0,0 1 0,1-1-1,-1 1 1,-1-1 0,1 1 0,0-1 0,0 1 0,0 0 0,0-1-1,0 1 1,0-1 0,0 1 0,-1-1 0,1 1 0,-1-1 0,-8 1-9402</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8:46.904"/>
    </inkml:context>
    <inkml:brush xml:id="br0">
      <inkml:brushProperty name="width" value="0.025" units="cm"/>
      <inkml:brushProperty name="height" value="0.025" units="cm"/>
    </inkml:brush>
  </inkml:definitions>
  <inkml:trace contextRef="#ctx0" brushRef="#br0">1 1 18866,'0'0'11627,"13"51"-9833,1-41-1314,5-1-480,1 4 0,1 0 0,-1 4 0,4 3-320,-5 1-2243,-4-2-2530,-1-1-3395</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8:47.998"/>
    </inkml:context>
    <inkml:brush xml:id="br0">
      <inkml:brushProperty name="width" value="0.025" units="cm"/>
      <inkml:brushProperty name="height" value="0.025" units="cm"/>
    </inkml:brush>
  </inkml:definitions>
  <inkml:trace contextRef="#ctx0" brushRef="#br0">77 35 6854,'0'0'16694,"-14"-3"-9979,14 1-6701,0 1-1,0-1 1,0 1-1,0-1 1,0 1-1,0-1 1,0 1-1,-1 0 1,1-1-1,-1 1 1,1-1 0,-1 1-1,1 0 1,-1-1-1,0 1 1,1 0-1,-1 0 1,0-1-1,0 1 1,0 0-1,-2-1 1,2 1-18,0 1 0,0 0 0,0 0 0,-1 0 1,1 0-1,0 1 0,0-1 0,0 0 0,0 0 1,-1 1-1,1-1 0,0 1 0,0-1 0,0 1 1,0-1-1,0 1 0,0 0 0,0-1 0,0 1 0,1 0 1,-1 0-1,0 0 0,0 0 0,1 0 0,-1 0 1,0 0-1,1 0 0,-2 1 0,0 2 3,-1 0-1,1 0 0,-1 0 1,1 1-1,1-1 1,-1 1-1,0-1 1,1 1-1,0-1 0,0 1 1,1 0-1,-1-1 1,1 1-1,0 0 1,0 0-1,1 4 0,0-8 2,0 0 0,-1 0-1,1 0 1,0 0 0,0 0-1,0 0 1,0-1-1,0 1 1,0 0 0,0-1-1,0 1 1,0-1 0,0 1-1,0-1 1,0 1-1,0-1 1,0 0 0,1 1-1,-1-1 1,0 0 0,0 0-1,0 0 1,0 0-1,1 0 1,-1 0 0,0 0-1,0-1 1,0 1 0,1 0-1,-1-1 1,0 1-1,1-1 1,38-15 114,-37 14-95,1-1 1,-1 0-1,0 0 1,-1 0-1,1 0 0,-1 0 1,1-1-1,-1 1 1,0-1-1,0 0 0,0 1 1,-1-1-1,1 0 1,-1 0-1,0 0 0,0 0 1,-1 0-1,1 0 1,-1 0-1,0 0 1,0-5-1,0 9-16,-1-1 0,1 0 0,0 1 0,-1-1 0,1 1-1,-1-1 1,1 1 0,-1-1 0,1 1 0,-1-1 0,1 1 0,-1 0 0,0-1 0,1 1 0,-1 0 0,0-1 0,1 1 0,-1 0-1,0 0 1,1 0 0,-1 0 0,0 0 0,1 0 0,-1-1 0,0 2 0,1-1 0,-1 0 0,0 0 0,0 0 0,1 0 0,-1 0-1,0 0 1,1 1 0,-1-1 0,1 0 0,-1 1 0,0-1 0,1 0 0,-1 1 0,-2 0-45,0 0 1,1 0-1,-1 0 0,1 0 1,-1 1-1,1-1 1,0 1-1,0-1 1,-4 4-1,3 4-1693,3-8 1382,0-1-1,0 0 0,1 0 0,-1 1 0,0-1 0,0 0 0,1 0 0,-1 1 1,0-1-1,0 0 0,1 0 0,-1 0 0,0 0 0,1 1 0,-1-1 1,0 0-1,1 0 0,-1 0 0,0 0 0,0 0 0,1 0 0,-1 0 0,0 0 1,1 0-1,-1 0 0,0 0 0,1 0 0,-1 0 0,0 0 0,1 0 0,-1 0 1,0 0-1,1-1 0,-1 1 0,11-4-13520</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8:50.242"/>
    </inkml:context>
    <inkml:brush xml:id="br0">
      <inkml:brushProperty name="width" value="0.025" units="cm"/>
      <inkml:brushProperty name="height" value="0.025" units="cm"/>
    </inkml:brush>
  </inkml:definitions>
  <inkml:trace contextRef="#ctx0" brushRef="#br0">30 161 9385,'0'0'2039,"0"-9"700,2-36 299,-2 6 3362,-11 71-5076,-7 85-870,17-102-261,0-1 1,1 0 0,0 0 0,1 0-1,1 0 1,4 20 0,-5-31-180,0-1 1,0 1-1,0 0 1,0 0 0,1-1-1,-1 1 1,1-1-1,0 1 1,0-1-1,0 1 1,0-1 0,0 0-1,0 0 1,0 0-1,1 0 1,-1-1 0,1 1-1,-1-1 1,5 2-1,-3-1 5,1-1 1,0 0-1,0 0 0,1 0 0,-1 0 1,0-1-1,0 0 0,0 0 0,0-1 1,8-1-1,0 0 15,-1-1-1,0-1 1,0 0-1,0-1 1,-1 0 0,1-1-1,-1 0 1,14-12 0,-15 11-22,0-1 1,-1-1 0,0 0-1,-1 0 1,0-1 0,0 0-1,-1 0 1,0-1 0,-1 1-1,0-2 1,-1 1-1,0-1 1,-1 1 0,0-1-1,-1-1 1,0 1 0,-1 0-1,1-17 1,-14 38-360,6 3 347,0 0 1,0 1-1,1-1 1,1 1-1,0 0 1,1 0-1,0 0 1,1 0-1,0 1 0,1-1 1,3 20-1,-3-29 20,1-1 0,0 1-1,1-1 1,-1 0-1,0 1 1,1-1 0,0 0-1,0 0 1,0 0 0,0 0-1,0 0 1,1 0 0,-1-1-1,1 1 1,0-1 0,-1 0-1,1 0 1,0 0-1,0 0 1,1 0 0,-1 0-1,0-1 1,1 0 0,-1 0-1,1 0 1,-1 0 0,1 0-1,-1 0 1,1-1-1,-1 0 1,6 0 0,0 0 51,1 1 0,0-2 0,-1 1 0,1-2 0,-1 1 0,0-1 0,1-1 0,-1 1 0,0-2 0,17-7 0,-18 5 40,1 0 0,-1-1 1,0 0-1,-1 0 0,0-1 1,0 0-1,-1 0 0,0-1 0,0 0 1,-1 0-1,0 0 0,0 0 1,-1-1-1,-1 0 0,1 0 1,-2 0-1,1 0 0,-1 0 1,-1-1-1,0 1 0,-1 0 1,1-1-1,-2 1 0,0-1 0,0 1 1,-3-11-1,2 15-137,0 1 0,0-1 0,0 0-1,-1 1 1,0 0 0,0-1 0,0 1 0,-8-8-1,9 11-273,0 0 0,0-1-1,0 1 1,-1 0 0,1 0-1,-1 0 1,1 0 0,-1 1 0,0-1-1,0 1 1,0-1 0,1 1-1,-1 0 1,0 0 0,-1 1-1,1-1 1,0 0 0,-5 1 0,8 0-109,-1 1 1,0 0 0,1-1-1,-1 1 1,1 0 0,-1-1 0,1 1-1,-1 0 1,1 0 0,-1-1-1,1 1 1,0 0 0,-1 0 0,1 0-1,0-1 1,0 1 0,-1 0-1,1 0 1,0 0 0,0 0 0,0 0-1,0 0 1,0 0 0,1-1-1,-1 1 1,0 0 0,0 0 0,1 1-1,-1 3-2586,1 13-6545</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8:50.867"/>
    </inkml:context>
    <inkml:brush xml:id="br0">
      <inkml:brushProperty name="width" value="0.025" units="cm"/>
      <inkml:brushProperty name="height" value="0.025" units="cm"/>
    </inkml:brush>
  </inkml:definitions>
  <inkml:trace contextRef="#ctx0" brushRef="#br0">7 1 15407,'0'0'11055,"-1"10"-9640,-1 3-1080,-1 56 885,2-67-1196,1 0 0,0 0 0,1 0 1,-1 1-1,0-1 0,1 0 0,-1 0 0,1 0 0,-1 1 0,1-1 0,0 0 0,0 0 0,0 0 0,0 0 0,1-1 0,-1 1 0,0 0 0,1 0 0,-1-1 0,1 1 0,0-1 1,-1 1-1,1-1 0,0 0 0,0 1 0,4 0 0,0 0-9,0-1 1,0 0-1,1 0 1,-1-1-1,0 0 0,1 0 1,-1 0-1,0-1 1,1 0-1,-1 0 1,0-1-1,7-2 1,3-2-64,1-2 0,28-18 0,-2 1 44,-42 24 12,0 0 0,1 0-1,-1 0 1,1 0 0,-1 1 0,0-1-1,1 0 1,-1 1 0,1-1-1,-1 1 1,1 0 0,0-1 0,-1 1-1,1 0 1,-1 0 0,1 0-1,0 0 1,-1 0 0,1 0 0,-1 0-1,1 1 1,0-1 0,-1 1 0,1-1-1,-1 1 1,1-1 0,-1 1-1,0 0 1,1 0 0,-1 0 0,0 0-1,1 0 1,-1 0 0,0 0 0,0 0-1,0 0 1,2 3 0,14 12 216,-13-14-211,0 0 0,0 0 0,0-1 0,0 1-1,0-1 1,0 0 0,0 0 0,0-1 0,0 1 0,0-1 0,0 0 0,0 0 0,1 0 0,4-2-1,2 1-5,0-1-1,0-1 0,-1 1 0,14-6 0,25-19-346,-42 21 292,1 2 0,-1-1 0,1 1-1,0 0 1,0 0 0,1 1 0,-1 0 0,1 1-1,0 0 1,15-2 0,-23 5 69,0 0 1,0 0-1,0 0 0,0 0 0,-1 1 1,1-1-1,0 0 0,-1 0 1,1 1-1,-1-1 0,1 0 1,-1 1-1,0-1 0,0 1 0,1-1 1,-1 0-1,0 1 0,0-1 1,0 1-1,-1-1 0,1 2 0,-2 35 184,-4-15 202,1-9 492,4-5-3333,0-1-2769,2-1-3846</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8:51.209"/>
    </inkml:context>
    <inkml:brush xml:id="br0">
      <inkml:brushProperty name="width" value="0.025" units="cm"/>
      <inkml:brushProperty name="height" value="0.025" units="cm"/>
    </inkml:brush>
  </inkml:definitions>
  <inkml:trace contextRef="#ctx0" brushRef="#br0">0 0 21204,'0'0'4676,"67"36"-18737</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8:51.567"/>
    </inkml:context>
    <inkml:brush xml:id="br0">
      <inkml:brushProperty name="width" value="0.025" units="cm"/>
      <inkml:brushProperty name="height" value="0.025" units="cm"/>
    </inkml:brush>
  </inkml:definitions>
  <inkml:trace contextRef="#ctx0" brushRef="#br0">74 167 16496,'0'0'6614,"11"-3"-4212,10-5-1982,1 0 0,-1-2 0,0 0 0,-1-1 0,-1-2 0,0 0 0,0 0 0,26-27 0,-44 40-394,0-1 1,-1 0 0,1 1 0,0-1 0,0 0-1,0 0 1,-1 0 0,1 0 0,-1 0-1,1 1 1,0-1 0,-1 0 0,0 0-1,1 0 1,-1-1 0,1 1 0,-1 0-1,0 0 1,0 0 0,0 0 0,0 0-1,0 0 1,0 0 0,0 0 0,0-1-1,0 1 1,0 0 0,-1-1 0,0 1-6,-1 0-1,1 0 1,0 0 0,-1 1 0,1-1 0,0 0 0,-1 1 0,1-1-1,-1 1 1,1-1 0,-1 1 0,1 0 0,-1 0 0,0 0-1,1 0 1,-4 0 0,-5 0 5,-1 1 0,0 1 0,1 0 0,-19 6 0,10 0-30,1 1 0,1 0 1,0 2-1,-24 18 0,32-22 93,-1 1 1,1 1-1,1-1 0,0 1 0,0 1 1,1 0-1,0 0 0,-9 18 0,15-26-46,0 1-1,0 0 0,0-1 1,0 1-1,0-1 0,0 1 1,1 0-1,-1 0 0,1-1 1,0 1-1,0 0 0,0 0 1,0 0-1,1-1 0,-1 1 1,1 0-1,-1 0 0,1-1 0,0 1 1,2 4-1,-1-4-22,1 0 0,-1 0 0,1 0 0,0 0 0,0-1 0,0 1 0,0-1 0,0 0 0,1 0 0,-1 0 0,0 0 0,1-1 0,4 2 0,12 3-70,0-1 0,1-1-1,0-1 1,28 1 0,-43-4 34,175 5-5354,-124-5-806</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2:05.898"/>
    </inkml:context>
    <inkml:brush xml:id="br0">
      <inkml:brushProperty name="width" value="0.025" units="cm"/>
      <inkml:brushProperty name="height" value="0.025" units="cm"/>
    </inkml:brush>
  </inkml:definitions>
  <inkml:trace contextRef="#ctx0" brushRef="#br0">262 143 16688,'6'-13'1980,"-3"7"-1567,19-43 1256,-20 46-1435,-1 0-1,0 0 1,0-1 0,-1 1 0,1-1 0,-1 1 0,1-1 0,-1 1 0,0 0 0,0-1 0,-1 1 0,1-1 0,-1 1 0,0-1 0,-1-3 0,1 6-145,0-1 0,-1 1 0,1-1 1,-1 1-1,1 0 0,-1 0 1,1 0-1,-1 0 0,0 0 1,1 0-1,-1 0 0,0 1 1,0-1-1,0 0 0,0 1 1,0 0-1,0-1 0,0 1 1,1 0-1,-1 0 0,0 0 1,0 0-1,0 0 0,0 1 1,0-1-1,-3 2 0,-2-1-32,1 1-1,-1-1 1,1 2 0,-1-1-1,1 1 1,-11 6-1,-1 5 7,1 2 0,1 0 0,0 1 0,1 0 0,1 1-1,1 1 1,0 0 0,2 1 0,0 1 0,1-1 0,1 1-1,-9 33 1,16-47-63,1 1-1,-1-1 0,1 1 1,0 0-1,1-1 1,0 1-1,1 11 0,0-17-48,-1 1 0,0-1 0,1 0 0,0 0-1,0 1 1,-1-1 0,1 0 0,1 0 0,-1 0-1,0 0 1,0 0 0,1 0 0,-1-1 0,1 1-1,-1 0 1,1-1 0,0 1 0,0-1-1,0 0 1,0 1 0,0-1 0,0 0 0,0 0-1,0 0 1,0-1 0,0 1 0,5 1 0,6 0-510,1-1 1,0 0-1,0 0 0,0-2 1,0 1-1,-1-2 1,1 0-1,0 0 1,14-6-1,-5 1-1611,-1-2 0,0 0-1,0-2 1,29-18 0,12-14-5181</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8:59.238"/>
    </inkml:context>
    <inkml:brush xml:id="br0">
      <inkml:brushProperty name="width" value="0.025" units="cm"/>
      <inkml:brushProperty name="height" value="0.025" units="cm"/>
    </inkml:brush>
  </inkml:definitions>
  <inkml:trace contextRef="#ctx0" brushRef="#br0">71 408 5926,'0'0'2135,"-9"0"-929,0 0-1751,-37 0 4673,46 0-4091,-1 0 1,1 0 0,0 1-1,0-1 1,0 0-1,0 0 1,0 0 0,0 0-1,-1 0 1,1 0 0,0 0-1,0 0 1,0 0-1,0 0 1,0 0 0,-1 0-1,1 0 1,0 0 0,0 0-1,0 0 1,0 0-1,0 0 1,-1 0 0,1 0-1,0 0 1,0 0 0,0 0-1,0 0 1,0 0-1,-1 0 1,1 0 0,0 0-1,0 0 1,0-1-1,0 1 1,0 0 0,0 0-1,-1 0 1,1 0 0,0 0-1,0 0 1,0 0-1,0-1 1,0 1 0,0 0-1,0 0 1,0 0 0,0 0-1,0 0 1,0-1-1,0 1 1,0 0 0,0 0-1,0 0 1,0 0 0,0 0-1,0-1 1,0 1-1,0 0 1,0 0 0,0 0-1,0 0 1,0 0 0,0-1-1,27-8 614,16-3-506,0-2 0,-1-2 0,74-40 0,113-84-641,-124 73-896,-7 3-3989,-63 38 128</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9:03.864"/>
    </inkml:context>
    <inkml:brush xml:id="br0">
      <inkml:brushProperty name="width" value="0.025" units="cm"/>
      <inkml:brushProperty name="height" value="0.025" units="cm"/>
    </inkml:brush>
  </inkml:definitions>
  <inkml:trace contextRef="#ctx0" brushRef="#br0">28 553 4516,'0'0'10447,"-5"0"-9694,-15 0-53,20 0-673,0-1 1,-1 1-1,1 0 1,0 0-1,0 0 1,0-1-1,0 1 1,0 0-1,-1 0 1,1-1-1,0 1 1,0 0-1,0 0 1,0-1-1,0 1 1,0 0-1,0-1 1,0 1-1,0 0 1,0 0-1,0-1 1,0 1-1,0 0 1,0 0-1,0-1 1,0 1-1,0 0 1,0 0-1,1-1 1,-1 1-1,0 0 1,0 0-1,0-1 1,0 1-1,1 0 1,-1 0-1,0 0 1,0-1-1,0 1 1,1 0-1,-1 0 1,0 0-1,0 0 1,0-1-1,1 1 1,-1 0-1,0 0 1,1 0-1,-1 0 1,0 0-1,13-12 145,169-157 716,11-8-593,-158 149-798,1 1 1,1 2-1,76-37 1,-60 35-4933,-35 12 401</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9:38.084"/>
    </inkml:context>
    <inkml:brush xml:id="br0">
      <inkml:brushProperty name="width" value="0.025" units="cm"/>
      <inkml:brushProperty name="height" value="0.025" units="cm"/>
    </inkml:brush>
  </inkml:definitions>
  <inkml:trace contextRef="#ctx0" brushRef="#br0">61 0 11787,'0'0'8680,"-17"52"-7014,7-18-353,2 3-192,0 3-768,2-2-289,2 0 32,4-4-128,0-7 0,0-5 0,0-4-801,2-4-865,-2-5-928,0-6-1538,-10-3-1762</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9:38.429"/>
    </inkml:context>
    <inkml:brush xml:id="br0">
      <inkml:brushProperty name="width" value="0.025" units="cm"/>
      <inkml:brushProperty name="height" value="0.025" units="cm"/>
    </inkml:brush>
  </inkml:definitions>
  <inkml:trace contextRef="#ctx0" brushRef="#br0">1 115 8456,'0'0'5840,"4"-8"-2690,-1 2-2875,0 1-1,0 0 1,1 1 0,-1-1 0,1 0-1,0 1 1,1 0 0,-1 0 0,1 0 0,0 1-1,0-1 1,0 1 0,0 0 0,0 1-1,1-1 1,10-2 0,8-4 151,1 2 0,0 1 0,0 1-1,0 0 1,1 3 0,-1 0 0,1 1 0,44 5 0,-68-4-428,0 0 1,0 0-1,0 1 0,-1-1 0,1 1 1,0 0-1,0-1 0,0 1 1,0 0-1,-1 0 0,1 0 1,0 0-1,-1 1 0,1-1 1,-1 0-1,1 1 0,-1-1 1,0 1-1,0-1 0,1 1 1,-1 0-1,0-1 0,-1 1 1,1 0-1,0 0 0,0 0 1,-1-1-1,1 1 0,-1 0 1,1 0-1,-1 0 0,0 0 1,0 4-1,0-2 5,-1 0 0,0 1 0,0-1 0,0 0 0,0 0 0,0 0 0,-1 0 1,0 0-1,0 0 0,0 0 0,0-1 0,-1 1 0,1-1 0,-6 6 0,-15 11 151,-1 0 0,0-1 0,-2-2 0,0-1 0,-1 0 1,-31 12-1,112-44-12267,-25 5 6048</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9:38.758"/>
    </inkml:context>
    <inkml:brush xml:id="br0">
      <inkml:brushProperty name="width" value="0.025" units="cm"/>
      <inkml:brushProperty name="height" value="0.025" units="cm"/>
    </inkml:brush>
  </inkml:definitions>
  <inkml:trace contextRef="#ctx0" brushRef="#br0">40 1 9769,'0'0'3305,"0"8"149,0 6-2199,-2 0 1,0 0 0,-1 0-1,0 0 1,-6 15 0,5-17-951,0 0 1,0 1 0,1 0 0,1 0-1,0 0 1,1 0 0,0 0 0,1 0-1,3 17 1,-3-29-302,0 0-1,0 0 1,0 1-1,0-1 1,0 0 0,1 0-1,-1 0 1,0 0-1,1 0 1,-1 0-1,1 0 1,-1 0 0,1 0-1,0 0 1,-1 0-1,1 0 1,0 0 0,0-1-1,0 1 1,0 0-1,-1-1 1,1 1-1,0 0 1,0-1 0,0 1-1,0-1 1,0 1-1,1-1 1,-1 0 0,0 1-1,0-1 1,0 0-1,0 0 1,0 0-1,0 0 1,1 0 0,-1 0-1,0 0 1,0 0-1,0 0 1,0 0 0,0-1-1,0 1 1,0-1-1,2 0 1,0 0 9,0-1 1,0 1-1,0-1 0,0 0 1,0-1-1,0 1 1,0 0-1,-1-1 0,1 0 1,-1 1-1,0-1 1,1 0-1,0-3 0,3-7-46,-1 0 0,-1 0 0,0-1 0,-1 1-1,-1-1 1,2-27 0,-4 34 22,0 0 0,0 0 0,-1 0 1,0 0-1,0-1 0,-5-12 0,5 18-5,0-1 0,0 0 0,-1 1 0,1-1 0,0 1 0,-1 0-1,0-1 1,0 1 0,0 0 0,0 0 0,0 0 0,0 0 0,0 1 0,0-1 0,-1 1 0,1-1-1,-5-1 1,-7 0-164,12 9-38,2-5 189,1 1 1,0-1-1,0 1 1,0-1-1,0 0 0,1 0 1,-1 0-1,0 0 1,0 0-1,1 0 0,-1 0 1,0 0-1,1 0 1,2 0-1,9 4-1064,2-1 1,-1 0-1,0-2 0,20 3 1,27-3-7245,-28-2-610</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9:39.116"/>
    </inkml:context>
    <inkml:brush xml:id="br0">
      <inkml:brushProperty name="width" value="0.025" units="cm"/>
      <inkml:brushProperty name="height" value="0.025" units="cm"/>
    </inkml:brush>
  </inkml:definitions>
  <inkml:trace contextRef="#ctx0" brushRef="#br0">149 1 5285,'0'0'8077,"-12"0"-4735,3 1-2813,0 1 0,0 0 0,1 0 0,-1 1 0,0 0 0,1 0 0,0 1 0,-14 8 0,19-10-348,0 0-1,0 0 1,0 0 0,0 1 0,0-1-1,0 1 1,0 0 0,1 0 0,0 0 0,-1 0-1,1 0 1,0 1 0,0-1 0,1 0-1,-1 1 1,1 0 0,0-1 0,0 1-1,0 0 1,0 0 0,1-1 0,-1 1 0,1 0-1,0 0 1,0 0 0,1 0 0,0 5-1,0-7-164,0 0-1,0-1 1,0 1-1,0 0 1,0-1-1,0 1 1,0 0-1,1-1 1,-1 0-1,0 1 1,1-1-1,-1 0 1,1 0-1,0 1 0,0-1 1,-1-1-1,1 1 1,0 0-1,0 0 1,0-1-1,0 1 1,0-1-1,-1 1 1,1-1-1,0 0 1,3 0-1,58 1 106,-54-2-88,-4 1-20,-1 0 0,0-1 1,1 0-1,-1 0 0,0 0 1,0 0-1,1 0 0,-1-1 1,0 0-1,-1 0 0,1 0 1,0-1-1,0 1 0,-1-1 1,0 0-1,1 0 1,-1 0-1,0 0 0,0 0 1,-1-1-1,1 1 0,-1-1 1,0 0-1,1 0 0,-2 0 1,1 0-1,0 0 0,-1 0 1,0 0-1,0-1 0,0 1 1,-1 0-1,1-1 0,-1 1 1,0-1-1,0 1 0,-1-5 1,0 7 5,1 1 1,0-1-1,-1 0 0,0 1 1,1-1-1,-1 1 0,0-1 1,0 1-1,0 0 0,0-1 1,0 1-1,0 0 1,0 0-1,0-1 0,-1 1 1,1 0-1,0 0 0,-1 0 1,1 1-1,-1-1 1,1 0-1,-1 1 0,1-1 1,-1 0-1,0 1 0,-2-1 1,-48-2-85,40 3 66,12 0-24,0 0-1,0 0 1,-1 0-1,1-1 1,0 1 0,0 0-1,-1 0 1,1 0 0,0 0-1,0 0 1,0 0-1,-1 0 1,1 0 0,0 0-1,0 0 1,-1 0 0,1 0-1,0 0 1,0 0-1,0 0 1,-1 0 0,1 0-1,0 0 1,0 0 0,-1 0-1,1 0 1,0 1-1,0-1 1,0 0 0,0 0-1,-1 0 1,1 0 0,0 0-1,0 1 1,0-1-1,0 0 1,-1 0 0,1 0-1,0 1 1,0-1 0,0 0-1,0 0 1,0 0-1,0 1 1,0-1 0,0 0-1,0 0 1,0 0 0,0 1-1,0-1 1,0 0-1,0 0 1,0 1 0,0-1-1,0 0 1,0 0 0,0 0-1,0 1 1,0-1-1,0 0 1,0 0 0,0 1-1,0-1 1,0 0 0,1 0-1,-1 0 1,0 0-1,0 1 1,0-1 0,17 9-5308,0-9-712</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9:40.158"/>
    </inkml:context>
    <inkml:brush xml:id="br0">
      <inkml:brushProperty name="width" value="0.025" units="cm"/>
      <inkml:brushProperty name="height" value="0.025" units="cm"/>
    </inkml:brush>
  </inkml:definitions>
  <inkml:trace contextRef="#ctx0" brushRef="#br0">103 160 10602,'0'0'2461,"2"-8"272,3-28 86,-4 35-2723,-1 1-1,0-1 1,0 1 0,0-1-1,1 0 1,-1 1 0,0-1 0,0 1-1,0-1 1,0 0 0,0 1-1,0-1 1,0 1 0,0-1-1,0 0 1,0 1 0,0-1 0,0 1-1,-1-1 1,1 0 0,0 1-1,0-1 1,-1 1 0,1-1-1,0 1 1,-1-1 0,1 1 0,-1-1-1,1 1 1,0-1 0,-1 1-1,1 0 1,-1-1 0,1 1-1,-1 0 1,1-1 0,-1 1 0,1 0-1,-1 0 1,0-1 0,1 1-1,-1 0 1,1 0 0,-1 0-1,0 0 1,1 0 0,-1 0 0,1 0-1,-1 0 1,0 0 0,1 0-1,-1 0 1,1 0 0,-1 0-1,0 1 1,1-1 0,-1 0 0,1 0-1,-1 1 1,1-1 0,-1 0-1,0 1 1,-30 20 847,24-12-791,1 0 0,0 1 0,0-1 0,1 1 1,0 1-1,0-1 0,1 1 0,1 0 0,0 0 0,1 0 0,0 0 1,0 0-1,0 21 0,2-31-147,0 0-1,0 0 1,0 0-1,0 0 1,0 0 0,0 0-1,1 0 1,-1-1 0,0 1-1,0 0 1,1 0 0,-1 0-1,0 0 1,1-1 0,-1 1-1,1 0 1,-1 0-1,1-1 1,-1 1 0,1 0-1,0-1 1,-1 1 0,1 0-1,0-1 1,-1 1 0,1-1-1,0 1 1,0-1 0,0 0-1,1 1 1,1 0 4,-1-1 0,1 0 1,0 0-1,-1 0 0,1 0 1,0 0-1,0-1 0,-1 1 1,1-1-1,3-1 0,5-2 15,-1 0-1,0-1 0,0 0 1,12-9-1,-4 0-30,-2 0 1,1-1-1,-2-1 0,0 0 1,18-26-1,-25 31 14,-1-1 0,-1 1 0,0-1 0,0 0 0,-1 0 0,-1-1 0,0 1 0,-1-1 0,0 0 0,1-17 0,-4 30-7,0 0 0,-1 1 0,1-1 0,0 0 0,0 0 0,0 1 0,-1-1 0,1 0 0,0 0 0,0 0 0,-1 0 0,1 0 0,0 1 0,0-1 0,-1 0 0,1 0 0,0 0 0,-1 0 0,1 0 0,0 0 0,0 0 0,-1 0 0,1 0 0,0 0 0,-1 0 0,1 0 0,0 0 0,-1 0 0,1 0 0,0 0 0,0 0 0,-1-1 0,1 1 0,0 0 0,0 0 0,-1 0 0,1 0 0,0-1 0,0 1 0,-1 0 0,1 0 0,0 0 0,0-1 0,0 1 0,0 0 0,-1 0 0,1-1 0,0 1 0,0 0 0,0 0 0,0-1 0,0 1 0,0 0 0,0-1 0,0 1 0,0 0 0,-1 0 0,1-1 0,1 0 0,-18 23 16,7-5 159,2 0 0,0 1 1,1 0-1,1 0 0,0 0 0,2 1 0,0 0 0,1 0 0,-1 31 0,4-47-155,0-1 0,0 0 0,1 1-1,-1-1 1,1 0 0,-1 1 0,1-1 0,0 0-1,0 1 1,0-1 0,0 0 0,0 0 0,0 0-1,1 0 1,-1 0 0,1 0 0,0-1 0,-1 1-1,1 0 1,0-1 0,0 1 0,0-1 0,0 0-1,0 0 1,0 0 0,0 0 0,0 0 0,1 0-1,-1 0 1,0-1 0,1 1 0,-1-1-1,0 1 1,1-1 0,-1 0 0,1 0 0,-1 0-1,4-1 1,1 1-21,1-1-1,-1 0 0,0-1 1,0 1-1,1-1 1,-1 0-1,-1-1 0,1 0 1,0 0-1,-1 0 1,13-9-1,-13 6-30,0 1 1,0-1-1,0 0 0,-1 0 0,0 0 1,0-1-1,0 0 0,-1 0 1,0 0-1,-1-1 0,1 1 0,-1-1 1,-1 0-1,1 0 0,-2 0 1,3-10-1,-23 72 48,19-53 0,0 0 0,-1 1 1,1-1-1,0 0 0,0 1 0,1-1 1,-1 0-1,0 1 0,0-1 0,1 0 1,-1 0-1,0 1 0,1-1 1,0 0-1,-1 0 0,1 1 0,0-1 1,-1 0-1,1 0 0,0 0 0,0 0 1,0 0-1,0 0 0,0 0 0,0-1 1,0 1-1,0 0 0,0 0 0,1-1 1,-1 1-1,0-1 0,0 1 1,3 0-1,1 0-1,1-1 0,-1 0 0,1 1 0,0-2 0,-1 1 0,1-1-1,7-1 1,-8 1-9,-1-1-1,1 1 0,-1-1 0,1 0 0,-1-1 0,0 1 0,0-1 0,0 1 1,0-1-1,0 0 0,0-1 0,-1 1 0,6-8 0,28-21-23,-16 89-270,-20-55 24,0-1 0,0 1 0,1 0 1,-1-1-1,1 1 0,-1-1 0,1 0 0,-1 0 1,1 1-1,0-1 0,0 0 0,-1-1 1,1 1-1,4 1 0,27 2-9275,-15-4 2028</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9:40.751"/>
    </inkml:context>
    <inkml:brush xml:id="br0">
      <inkml:brushProperty name="width" value="0.025" units="cm"/>
      <inkml:brushProperty name="height" value="0.025" units="cm"/>
    </inkml:brush>
  </inkml:definitions>
  <inkml:trace contextRef="#ctx0" brushRef="#br0">141 0 9385,'0'0'7239,"-10"2"-3572,-6 2-2202,1 0 1,-29 13-1,41-16-1261,0 0 1,0 0-1,-1 1 0,1-1 1,0 1-1,0 0 0,1 0 1,-1 0-1,0 1 0,1-1 0,-1 0 1,1 1-1,0 0 0,0 0 1,0-1-1,0 1 0,0 1 1,1-1-1,-1 0 0,1 0 1,0 0-1,0 1 0,-1 4 1,2-7-201,0 0 0,1 0 0,-1 0 0,1 0 0,-1 0 0,1 0 0,-1 0 0,1 0 0,0 0 0,-1 0 0,1 0 0,0-1 0,0 1 0,0 0 0,0-1 0,-1 1 0,1-1 0,0 1 0,0-1 0,0 1 0,0-1 0,0 1 0,0-1 0,0 0 0,1 0 0,-1 0 0,0 1 1,0-1-1,0 0 0,2-1 0,43 2-131,-35-1-37,1-1-226,-1 0 0,1-1 0,-1 0 0,22-8 0,-23 6 52,1 1 0,0 1 0,0-1 0,22 0-1,-31 4 372,1 0-1,-1 0 1,0 0-1,0 0 1,1 0-1,-1 1 1,0-1-1,0 1 1,0 0-1,1 2 1,18 11 480,-6-11-519,0 0 1,0-1-1,0-1 1,0-1-1,0 0 1,1 0-1,-1-2 1,17-2-1,49 1-1717,-79 3 1721,0-1 0,-1 1-1,1-1 1,0 1 0,0 0 0,-1-1-1,1 1 1,0 0 0,-1 0 0,1 0-1,-1 0 1,1 1 0,-1-1 0,0 0-1,0 1 1,1-1 0,-1 1 0,0-1-1,0 1 1,0-1 0,0 1 0,-1 0-1,1-1 1,0 1 0,-1 0 0,1 0-1,-1 0 1,0-1 0,1 1 0,-1 4-1,1 8 239,0 0 0,-1 0-1,-2 16 1,0-13-89,-18 216 2591,20-229-2735,-1-1-1,1 0 0,-1 1 0,0-1 0,0 0 0,0 1 0,0-1 0,-1 0 0,1 0 1,-1 0-1,0 0 0,0 0 0,0-1 0,-4 5 0,4-6-4,1 0 0,-1 0-1,0 0 1,1-1 0,-1 1 0,0 0-1,0-1 1,0 1 0,0-1-1,0 0 1,1 1 0,-1-1 0,0 0-1,0 0 1,0 0 0,0-1-1,0 1 1,0 0 0,0-1 0,0 1-1,1-1 1,-1 0 0,0 1 0,0-1-1,1 0 1,-1 0 0,-2-2-1,-3-2-30,1 0 0,0 0-1,0-1 1,0 0-1,0 0 1,1 0 0,0-1-1,1 1 1,-1-1-1,1-1 1,1 1 0,-1 0-1,1-1 1,1 0 0,-4-15-1,3 14-53,2 1 0,-1-1 1,1 0-1,1 1 0,-1-1 0,1 0 0,1 0 1,0 1-1,0-1 0,1 1 0,0-1 0,0 1 1,1-1-1,7-14 0,4 2-1616,31-36 0,-23 31-822,11-15-3422</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9:41.122"/>
    </inkml:context>
    <inkml:brush xml:id="br0">
      <inkml:brushProperty name="width" value="0.025" units="cm"/>
      <inkml:brushProperty name="height" value="0.025" units="cm"/>
    </inkml:brush>
  </inkml:definitions>
  <inkml:trace contextRef="#ctx0" brushRef="#br0">1 0 19923,'0'0'9513</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9:41.702"/>
    </inkml:context>
    <inkml:brush xml:id="br0">
      <inkml:brushProperty name="width" value="0.025" units="cm"/>
      <inkml:brushProperty name="height" value="0.025" units="cm"/>
    </inkml:brush>
  </inkml:definitions>
  <inkml:trace contextRef="#ctx0" brushRef="#br0">1 393 3331,'0'0'21882,"9"-2"-20611,3-1-1062,-1-1 0,0-1 0,0 0 0,0-1 0,0 0 0,-1-1 0,0 0 0,0 0 0,15-17 0,84-93 100,-102 109-301,23-30 11,25-43-1,-6 9-76,-50 72 54,1 0-1,0 0 1,0 0 0,0 0-1,0 0 1,0 0-1,0 0 1,0 0 0,0 0-1,0 1 1,0-1 0,0 0-1,0 0 1,0 0 0,0 0-1,0 0 1,0 0 0,0 0-1,0 0 1,0 0 0,0 1-1,1-1 1,-1 0-1,0 0 1,0 0 0,0 0-1,0 0 1,0 0 0,0 0-1,0 0 1,0 0 0,0 0-1,0 0 1,0 0 0,0 1-1,0-1 1,1 0-1,-1 0 1,0 0 0,0 0-1,0 0 1,0 0 0,0 0-1,0 0 1,0 0 0,0 0-1,0 0 1,1 0 0,-1 0-1,0 0 1,0 0-1,0 0 1,0 0 0,0 0-1,0 0 1,0 0 0,0 0-1,0-1 1,1 1 0,-1 0-1,0 0 1,0 0 0,0 0-1,0 17-33,-5 20 125,-36 75 462,29-85-427,1 0 0,1 0-1,2 1 1,1 0-1,1 0 1,1 1-1,-1 33 1,6-61-248,0 0-1,0-1 1,0 1 0,0 0-1,-1-1 1,1 1-1,1 0 1,-1-1 0,0 1-1,0 0 1,0-1 0,0 1-1,0 0 1,1-1 0,-1 1-1,0-1 1,0 1 0,1 0-1,-1-1 1,0 1 0,1-1-1,-1 1 1,1-1 0,-1 1-1,1-1 1,-1 1 0,1-1-1,-1 0 1,1 1 0,-1-1-1,1 0 1,0 1 0,-1-1-1,1 0 1,0 0 0,-1 1-1,1-1 1,1 0 0,12 1-6051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2:06.540"/>
    </inkml:context>
    <inkml:brush xml:id="br0">
      <inkml:brushProperty name="width" value="0.025" units="cm"/>
      <inkml:brushProperty name="height" value="0.025" units="cm"/>
    </inkml:brush>
  </inkml:definitions>
  <inkml:trace contextRef="#ctx0" brushRef="#br0">191 67 7719,'0'0'9471,"-9"0"-6583,0 3-2608,0 0 1,0 0-1,0 0 0,0 1 1,1 0-1,-1 1 1,1 0-1,1 0 0,-1 1 1,1 0-1,0 0 1,0 1-1,0 0 1,1 0-1,0 0 0,-5 10 1,6-11-185,0 1 0,0 0 0,1 1 0,-1-1 0,2 1 0,-1-1 0,1 1 1,0 0-1,1 0 0,0 1 0,0-1 0,0 9 0,2-16-104,0 0 1,0-1-1,1 1 1,-1 0-1,0 0 1,1 0-1,-1-1 1,0 1-1,1 0 1,-1 0-1,1-1 0,-1 1 1,1 0-1,0-1 1,-1 1-1,1 0 1,-1-1-1,1 1 1,0-1-1,0 0 1,-1 1-1,1-1 0,0 1 1,0-1-1,0 0 1,-1 0-1,1 1 1,0-1-1,0 0 1,0 0-1,0 0 0,0 0 1,-1 0-1,1 0 1,0 0-1,0 0 1,0 0-1,0-1 1,-1 1-1,2-1 1,39-11 145,-27 1 10,0 1-1,-1-2 1,-1 0 0,0 0-1,0-1 1,-1 0-1,-1-1 1,0-1 0,-1 1-1,0-1 1,-1-1-1,-1 0 1,-1 0-1,0 0 1,-1-1 0,5-30-1,-10 47-148,-1 0 0,1 1 0,0-1 0,0 0 0,0 0 0,-1 0 0,1 1 0,0-1 0,-1 0 0,1 0 0,0 0 0,0 0 0,-1 1 0,1-1-1,0 0 1,-1 0 0,1 0 0,0 0 0,-1 0 0,1 0 0,0 0 0,-1 0 0,1 0 0,0 0 0,-1 0 0,1 0 0,0 0 0,-1 0 0,1 0 0,0-1 0,-1 1 0,1 0 0,0 0 0,0 0-1,-1 0 1,1-1 0,0 1 0,0 0 0,-1 0 0,1 0 0,0-1 0,0 1 0,-1 0 0,1 0 0,0-1 0,0 1 0,0 0 0,0-1 0,-1 1 0,1 0 0,0-1 0,0 1 0,0 0-1,0-1 1,0 1 0,0 0 0,0-1 0,0 1 0,0 0 0,0-1 0,-19 24-127,11-10 163,1 0 0,0 1 0,1 0 0,1 1 0,0-1-1,1 1 1,0 0 0,1 0 0,1 0 0,0 0 0,1 0 0,2 22 0,-1-35-33,0-1 0,0 0 0,1 1 0,-1-1 0,1 0 0,-1 1 0,1-1 0,-1 0 1,1 1-1,0-1 0,0 0 0,-1 0 0,1 0 0,0 0 0,0 0 0,0 0 0,0 0 0,1 0 0,-1 0 0,0 0 1,0 0-1,0-1 0,1 1 0,2 0 0,-1 0 9,1 0 0,0 0 0,-1-1 0,1 0 0,0 0 0,0 0 0,-1 0 0,1 0 0,6-2 0,-1 0 15,0-1 1,0 0-1,0 0 1,0-1-1,-1 0 1,0 0-1,10-7 0,-4 0-128,-2 0-1,0-1 1,0 0-1,-1-1 0,0 0 1,-1-1-1,-1 0 1,12-24-1,-57 96-1067,24-43 1489,2 1 0,-13 24-1,21-35-175,-1 0-1,2 0 0,-1 0 0,0 0 0,1 1 0,0-1 0,-1 7 0,2-11-132,1 1 0,-1-1-1,0 0 1,0 0-1,1 0 1,-1 0 0,0 0-1,1 0 1,-1 0-1,1 0 1,0 0-1,-1 0 1,1 0 0,0 0-1,-1 0 1,1 0-1,0-1 1,0 1 0,0 0-1,0 0 1,0-1-1,0 1 1,0-1-1,0 1 1,0-1 0,0 1-1,0-1 1,0 0-1,0 1 1,0-1 0,0 0-1,1 0 1,-1 0-1,0 0 1,0 0-1,0 0 1,0 0 0,2-1-1,5 1 7,0-1 0,-1 0 0,1 0 0,-1-1 0,1 0 0,-1 0 0,0-1 0,0 0 0,0 0 0,0-1 0,-1 0 0,1 0 0,10-9 0,4-6-190,-1-1 1,25-32-1,-9 11-613,-40 87 275,0-34 575,1 1 1,0 0-1,1 0 0,0 0 0,1 1 1,0 15-1,2-28-72,0 0 0,0 0 0,-1 0 0,1 0-1,0 0 1,1-1 0,-1 1 0,0 0 0,0 0 0,0-1-1,0 1 1,1-1 0,-1 1 0,0-1 0,0 1 0,1-1 0,-1 0-1,0 1 1,1-1 0,-1 0 0,0 0 0,1 0 0,-1 0 0,1 0-1,-1-1 1,0 1 0,3-1 0,39-6-2004,-10-2-2654,-11 6-2987,-16 2 3661</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9:42.407"/>
    </inkml:context>
    <inkml:brush xml:id="br0">
      <inkml:brushProperty name="width" value="0.025" units="cm"/>
      <inkml:brushProperty name="height" value="0.025" units="cm"/>
    </inkml:brush>
  </inkml:definitions>
  <inkml:trace contextRef="#ctx0" brushRef="#br0">92 25 12492,'0'0'7815,"9"-5"-5989,24-14-481,-33 19-1314,0 0-1,1 0 1,-1-1-1,0 1 1,0 0-1,1 0 1,-1 0-1,0 0 1,1 0-1,-1 0 1,0 0-1,1 0 1,-1 0-1,0 0 1,1 0-1,-1 0 1,0 0-1,1 1 1,-1-1 0,0 0-1,0 0 1,1 0-1,-1 0 1,0 0-1,0 1 1,1-1-1,-1 0 1,0 0-1,0 1 1,1-1-1,-1 0 1,0 0-1,0 1 1,0-1-1,0 0 1,1 0-1,-1 1 1,0-1-1,0 0 1,0 1-1,0-1 1,0 0-1,0 1 1,0-1-1,0 0 1,0 0-1,0 1 1,0 17 470,0-14-289,0 8 9,-2 0 0,1 0 0,-1 0 0,-1 0 0,0 0 0,-1-1 0,-5 13 0,-45 80 214,37-74 41,-24 57 0,40-84-431,-1 1-1,1 0 1,0 0-1,0-1 0,1 1 1,-1 0-1,1 0 1,0 7-1,0-10-40,0 0-1,1 1 1,-1-1 0,1 0-1,-1 0 1,0 0-1,1 0 1,0-1-1,-1 1 1,1 0 0,0 0-1,-1 0 1,1 0-1,0-1 1,0 1-1,0 0 1,0-1 0,0 1-1,0 0 1,0-1-1,0 1 1,0-1-1,0 0 1,0 1 0,0-1-1,0 0 1,0 0-1,0 1 1,0-1-1,0 0 1,0 0 0,2 0-1,23 0-67,0 0-1,1-1 0,39-8 1,27-16-5609,-59 11-1358</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9:43.252"/>
    </inkml:context>
    <inkml:brush xml:id="br0">
      <inkml:brushProperty name="width" value="0.025" units="cm"/>
      <inkml:brushProperty name="height" value="0.025" units="cm"/>
    </inkml:brush>
  </inkml:definitions>
  <inkml:trace contextRef="#ctx0" brushRef="#br0">42 0 15150,'0'0'6214,"-4"9"-5397,-5 17-167,1-1 0,-5 30-1,10-44-451,1 0-1,1 0 1,0 0-1,1 0 1,0 0-1,0 1 0,1-1 1,5 21-1,-5-29-184,0 0-1,1 0 1,0 0 0,0-1-1,0 1 1,0 0 0,0-1-1,0 0 1,1 1-1,-1-1 1,1 0 0,-1 0-1,1 0 1,0-1 0,0 1-1,0-1 1,0 1 0,0-1-1,0 0 1,0 0-1,1 0 1,-1-1 0,0 1-1,0-1 1,1 0 0,-1 0-1,0 0 1,6-1-1,2 1 4,-1-1 0,0-1-1,0 0 1,0 0 0,-1-1-1,1 0 1,-1-1 0,12-6-1,-11 4-17,0 0 0,0-1-1,-1 0 1,0-1-1,0 0 1,13-16 0,-18 19 0,-1 0 1,1 0-1,-1 0 1,0 0 0,-1 0-1,1-1 1,-1 0 0,0 1-1,-1-1 1,1 0-1,-1 0 1,0 0 0,0 0-1,-1-10 1,0 16-6,0-1 0,0 1 1,0 0-1,0 0 0,0 0 0,-1-1 1,1 1-1,0 0 0,0 0 0,0-1 0,0 1 1,0 0-1,-1 0 0,1 0 0,0 0 0,0-1 1,0 1-1,-1 0 0,1 0 0,0 0 1,0 0-1,0 0 0,-1-1 0,1 1 0,0 0 1,0 0-1,-1 0 0,1 0 0,0 0 1,0 0-1,-1 0 0,1 0 0,0 0 0,0 0 1,-1 0-1,1 0 0,0 0 0,0 0 1,-1 0-1,1 1 0,0-1 0,0 0 0,-1 0 1,1 0-1,0 0 0,0 0 0,0 0 1,-1 1-1,1-1 0,0 0 0,0 0 0,0 0 1,0 1-1,-1-1 0,1 0 0,-13 12-35,8-4 87,0 1 0,1 1 1,0-1-1,0 1 0,1-1 0,0 1 0,1 0 0,0 0 0,0 0 1,1 0-1,1 18 0,0-24-3,0 0 1,0 0 0,1-1-1,-1 1 1,1 0 0,0-1-1,0 1 1,1-1 0,-1 1-1,1-1 1,-1 1-1,1-1 1,0 0 0,1 0-1,-1 0 1,0 0 0,1 0-1,-1-1 1,1 1 0,0-1-1,0 1 1,0-1-1,0 0 1,1 0 0,-1-1-1,0 1 1,1-1 0,-1 1-1,1-1 1,-1 0 0,1 0-1,0-1 1,0 1 0,4-1-1,-1 1 4,0-1-1,0 1 1,0-2-1,1 1 1,-1-1-1,0 0 1,0-1-1,0 1 1,-1-1-1,1-1 1,0 1-1,10-7 1,-12 6-13,-1-1 1,0 1 0,1-1-1,-2 0 1,1 0 0,0-1-1,-1 1 1,0-1 0,0 0-1,0 0 1,0 0 0,-1 0-1,0 0 1,0 0 0,-1-1-1,3-9 1,-2 2 79,0 0 1,0-1-1,-1 1 0,-2-22 1,2 33-140,-1 0 0,0-1 0,0 1 0,-1-1 0,1 1 0,0-1-1,-1 1 1,0 0 0,1-1 0,-1 1 0,0 0 0,0 0 0,0-1 0,-1 1 0,1 0 0,0 0 0,-1 0 0,0 0 0,1 1 0,-1-1 0,0 0 0,0 1 0,0-1-1,0 1 1,0 0 0,0-1 0,0 1 0,0 0 0,0 0 0,-1 1 0,-4-2 0,6 2-78,0 0-1,0 0 1,0 0 0,0 1 0,0-1-1,0 0 1,0 0 0,1 1 0,-1-1-1,0 1 1,0-1 0,0 1 0,0-1-1,0 1 1,1 0 0,-1-1 0,0 1-1,1 0 1,-1 0 0,0-1-1,1 1 1,-1 0 0,1 0 0,-1 0-1,1 0 1,0 0 0,-1 0 0,1 0-1,0 0 1,0 0 0,-1 0 0,1 0-1,0 0 1,0 0 0,0 0 0,0 0-1,0 0 1,1 0 0,-1 0 0,0 0-1,0 0 1,1-1 0,-1 1-1,1 1 1,-1 3-739,1-1 0,0 0 0,0 0 0,1 0 0,-1 0 0,1 0 0,0 0 0,0 0 0,4 5 0,11 6-5152</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9:43.624"/>
    </inkml:context>
    <inkml:brush xml:id="br0">
      <inkml:brushProperty name="width" value="0.025" units="cm"/>
      <inkml:brushProperty name="height" value="0.025" units="cm"/>
    </inkml:brush>
  </inkml:definitions>
  <inkml:trace contextRef="#ctx0" brushRef="#br0">23 1 14286,'0'0'8557,"-4"10"-7164,0-2-1351,2-3 286,-1 1 1,1-1 0,0 1-1,0 0 1,1 0 0,-2 11-1,3-16-286,1 1-1,-1-1 0,0 1 1,0-1-1,0 1 0,1-1 1,-1 1-1,1-1 0,-1 1 1,1-1-1,0 0 0,0 1 1,-1-1-1,1 0 0,0 0 1,0 0-1,0 1 0,0-1 1,0 0-1,1 0 0,-1 0 1,0-1-1,0 1 0,1 0 1,-1 0-1,0-1 1,1 1-1,-1-1 0,1 1 1,-1-1-1,1 1 0,-1-1 1,1 0-1,-1 0 0,1 0 1,-1 0-1,3 0 0,16 0-17,0 0-1,0-2 1,-1 0-1,1-1 1,0-1-1,-1-1 1,0-1-1,32-14 1,42-11-6,-92 30 21,1 0-1,-1 1 1,1-1 0,-1 1 0,1-1-1,-1 1 1,1 0 0,0-1 0,-1 1 0,1 0-1,-1 0 1,1 0 0,-1 1 0,1-1-1,0 0 1,-1 0 0,1 1 0,-1-1 0,1 1-1,-1 0 1,1-1 0,-1 1 0,0 0-1,1 0 1,-1 0 0,0-1 0,0 2 0,1-1-1,-1 0 1,0 0 0,0 0 0,0 0-1,0 1 1,-1-1 0,1 0 0,0 1-1,1 2 1,-1-2-9,1-1 0,-1 1 0,1-1-1,0 1 1,0-1 0,0 0 0,0 1 0,0-1 0,0 0-1,0 0 1,1-1 0,-1 1 0,0 0 0,0-1-1,1 1 1,-1-1 0,3 0 0,46 1-23,-34-2 26,2 1-154,32 0-315,-48 0 119,0 1 1,0-1-1,-1 1 1,1-1-1,-1 1 0,1 0 1,0 0-1,-1 0 0,1 0 1,-1 0-1,0 1 0,1-1 1,-1 1-1,3 2 0,-2 1-1944</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9:43.963"/>
    </inkml:context>
    <inkml:brush xml:id="br0">
      <inkml:brushProperty name="width" value="0.025" units="cm"/>
      <inkml:brushProperty name="height" value="0.025" units="cm"/>
    </inkml:brush>
  </inkml:definitions>
  <inkml:trace contextRef="#ctx0" brushRef="#br0">1 1 13325,'0'0'8263,"59"-1"-8391,-31 12-1954,3 1-2082,0 3-3747</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9:44.323"/>
    </inkml:context>
    <inkml:brush xml:id="br0">
      <inkml:brushProperty name="width" value="0.025" units="cm"/>
      <inkml:brushProperty name="height" value="0.025" units="cm"/>
    </inkml:brush>
  </inkml:definitions>
  <inkml:trace contextRef="#ctx0" brushRef="#br0">16 54 11211,'0'0'10751,"2"-7"-10537,2 1-179,-3 3-23,0 1 0,1 0-1,-1 0 1,0-1 0,0 1 0,-1 0-1,1-1 1,0 1 0,-1-1-1,0 1 1,1-3 0,-14 3 1600,-3 3-177,14-9-6933</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9:44.981"/>
    </inkml:context>
    <inkml:brush xml:id="br0">
      <inkml:brushProperty name="width" value="0.025" units="cm"/>
      <inkml:brushProperty name="height" value="0.025" units="cm"/>
    </inkml:brush>
  </inkml:definitions>
  <inkml:trace contextRef="#ctx0" brushRef="#br0">0 186 13389,'0'0'10297,"13"2"-8610,-3-1-1466,0 0-1,0-1 1,-1 0-1,1-1 1,0 0-1,0-1 1,-1 0-1,1 0 1,-1-1 0,0 0-1,0-1 1,10-5-1,4-3 30,41-31 0,-59 39-247,0 0 1,0 0-1,0-1 1,0 1 0,-1-1-1,0 0 1,0 0-1,-1 0 1,1-1 0,-1 1-1,0-1 1,-1 0-1,4-11 1,-5 16-10,-1 0 0,0 1 0,0-1 0,0 0 0,0 0 1,0 0-1,0 1 0,0-1 0,0 0 0,0 0 0,0 0 0,0 0 0,-1 1 0,1-1 0,0 0 1,0 0-1,-1 1 0,1-1 0,-1 0 0,1 1 0,-1-1 0,1 0 0,-1 1 0,1-1 0,-1 0 1,1 1-1,-1-1 0,0 1 0,1-1 0,-1 1 0,0 0 0,-1-1 0,-1 0-9,0 0 0,0 1 0,0-1 0,0 1-1,0 0 1,0-1 0,-1 2 0,1-1 0,-4 1-1,-2 0-2,0 1 0,1 0-1,-1 1 1,1 0 0,-1 0-1,-8 5 1,5 1 44,0 0 0,1 1 0,0 0 0,1 1 0,0 0 0,-14 23 0,20-30 5,1 1-1,0-1 1,0 1 0,1 0-1,0 0 1,0 0-1,0 0 1,0 0 0,1 0-1,0 1 1,0-1-1,0 0 1,0 1 0,1-1-1,0 1 1,0-1-1,1 1 1,0-1 0,0 0-1,0 1 1,0-1-1,3 6 1,-1-7-35,0 0 0,0 0 0,1 0-1,0-1 1,-1 1 0,1-1 0,0 0 0,1 0 0,-1 0 0,1 0 0,-1-1-1,1 0 1,0 0 0,6 2 0,3 1-676,1-1 0,0-1 1,25 3-1,15-4-4733,0-2-4736</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9:45.798"/>
    </inkml:context>
    <inkml:brush xml:id="br0">
      <inkml:brushProperty name="width" value="0.025" units="cm"/>
      <inkml:brushProperty name="height" value="0.025" units="cm"/>
    </inkml:brush>
  </inkml:definitions>
  <inkml:trace contextRef="#ctx0" brushRef="#br0">1 1 14670,'0'0'12919,"3"9"-12161,16 78 416,-18-84-1161,0-1 0,1 0 0,-1 0 0,0 0 0,1 0 0,0 0 0,-1 0 0,1 0 0,0 0 0,0 0 1,0-1-1,0 1 0,0-1 0,0 1 0,0-1 0,1 0 0,-1 0 0,0 0 0,1 0 0,-1 0 0,1-1 0,-1 1 0,1-1 0,-1 0 0,1 1 0,-1-1 0,1 0 0,0-1 0,-1 1 0,1 0 0,-1-1 0,5-1 0,3 0 32,0 0 1,0-1-1,1 0 1,-2-1-1,1 0 0,15-10 1,-11 5-76,-1-2 1,19-18 0,3-2-11,-32 32-121,-3 10 130,-3 10 57,-5 3-7,6-18 4,0 0 0,0 0 0,0 0 0,0 1 0,1-1-1,0 1 1,1-1 0,-1 1 0,1-1 0,1 1 0,1 10 0,-1-15-13,0 0 0,1-1-1,-1 1 1,0-1 0,1 1 0,0-1 0,-1 0 0,1 0 0,0 0 0,-1 0 0,1 0 0,0 0 0,0 0 0,0 0 0,0-1 0,0 1-1,0-1 1,0 1 0,0-1 0,0 0 0,0 0 0,0 0 0,0 0 0,0 0 0,0 0 0,4-2 0,3 1 10,0 0 0,0-1 0,0 0 0,16-6 0,-10 0-49,-1 0-1,24-19 1,-27 18-1,1 1 0,0 0 0,22-11 0,-33 19 24,-1 0 0,0 0 0,1 0 0,-1 0 0,0-1 0,1 1 0,-1 0 0,0 0 0,1 0 0,-1 0 0,0 0 0,1 0 0,-1 0 0,1 0 0,-1 0 0,0 0 1,1 0-1,-1 0 0,0 0 0,1 1 0,-1-1 0,0 0 0,1 0 0,-1 0 0,0 0 0,1 1 0,-1-1 0,0 0 0,1 0 0,-1 0 0,0 1 0,0-1 0,1 0 0,-1 1 0,3 17 70,-8 34-274,1-29-1031,4-18 606,1 8-2555,5-9-3630,4-4-1343</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9:46.145"/>
    </inkml:context>
    <inkml:brush xml:id="br0">
      <inkml:brushProperty name="width" value="0.025" units="cm"/>
      <inkml:brushProperty name="height" value="0.025" units="cm"/>
    </inkml:brush>
  </inkml:definitions>
  <inkml:trace contextRef="#ctx0" brushRef="#br0">54 77 18033,'0'0'10655,"12"7"-10201,-4-1-389,-6-3-55,1-1 0,0 0 0,0 0 0,0 0 1,0 0-1,0 0 0,0 0 0,0-1 0,1 1 0,-1-1 1,1 0-1,-1 0 0,1 0 0,-1-1 0,1 1 1,-1-1-1,1 0 0,0 0 0,-1 0 0,1-1 0,6 0 1,-2-3-2,1 0 0,-1-1 1,0 0-1,0 0 0,12-10 1,-18 13-15,-1 1 1,1-1 0,0 0 0,-1 1 0,0-1-1,1 0 1,-1 0 0,0 0 0,0 0 0,0-1-1,0 1 1,1-4 0,-2 5 2,0 0-1,0 0 1,0-1 0,0 1 0,0 0 0,0 0-1,-1 0 1,1-1 0,0 1 0,-1 0-1,1 0 1,-1 0 0,1 0 0,-1 0 0,0 0-1,1 0 1,-1 0 0,0 0 0,0 0-1,0 0 1,0 1 0,0-1 0,0 0-1,0 0 1,0 1 0,-1-2 0,-3 0-18,-1-1 1,0 1-1,1-1 1,-1 2-1,0-1 1,0 1-1,0-1 0,0 2 1,0-1-1,0 1 1,0 0-1,0 0 1,0 0-1,0 1 1,0 0-1,0 0 1,0 1-1,0 0 1,1 0-1,-1 0 0,-8 5 1,8-4 16,1-1-1,0 1 1,0 1-1,0-1 1,1 1 0,-1 0-1,1 0 1,0 0 0,0 0-1,0 1 1,1 0 0,0 0-1,0 0 1,0 0 0,0 0-1,1 1 1,0-1-1,0 1 1,0-1 0,1 1-1,-1 0 1,1 8 0,1-12-13,0 0 1,0 0-1,0 0 0,0 0 1,1 0-1,-1 0 1,1 0-1,-1 0 1,1 0-1,0 0 1,0-1-1,0 1 0,0 0 1,0 0-1,0-1 1,0 1-1,1-1 1,-1 1-1,1-1 1,1 2-1,1 0-213,0-1 0,0 1 0,0-1-1,1 0 1,-1 0 0,0-1 0,1 0 0,6 2 0,7 0-2552,-1-2 0,0 0 1,32-2-1,-14-3-5077</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9:47.001"/>
    </inkml:context>
    <inkml:brush xml:id="br0">
      <inkml:brushProperty name="width" value="0.025" units="cm"/>
      <inkml:brushProperty name="height" value="0.025" units="cm"/>
    </inkml:brush>
  </inkml:definitions>
  <inkml:trace contextRef="#ctx0" brushRef="#br0">179 0 6887,'0'0'10799,"-11"2"-6865,-5 1-2830,0 0-1,0 1 0,-26 12 1,37-15-887,0 1 0,0 0 1,0 1-1,0-1 0,1 1 0,0 0 1,-1 0-1,1 1 0,0-1 0,0 1 1,1 0-1,-1 0 0,1 0 1,0 0-1,0 1 0,0-1 0,1 1 1,-3 6-1,4-10-211,1 0-1,0 0 1,0 0 0,0 0 0,0 0-1,0 0 1,0 0 0,0 0 0,0 0-1,0 0 1,0 0 0,1 0 0,-1 0-1,0 0 1,1-1 0,-1 1 0,1 0-1,-1 0 1,1 0 0,-1 0-1,1 0 1,0-1 0,-1 1 0,1 0-1,0-1 1,-1 1 0,3 1 0,0 0-31,0-1 0,0 1 0,1-1 1,-1 0-1,0 0 0,1 0 0,-1 0 1,6 0-1,-2 0-108,1 0 1,-1-1-1,1 0 1,-1 0-1,0-1 1,1 0-1,-1 0 1,8-3-1,-8 0 71,1-1-1,-1 0 0,0 0 1,-1-1-1,1 0 1,-1 0-1,-1 0 0,1-1 1,-1 0-1,0 0 0,0 0 1,-1-1-1,0 1 0,3-10 1,-41 55 980,31-35-833,1 0 1,-1 1-1,1-1 0,0 1 1,1-1-1,-1 1 0,1 0 1,-1 0-1,1 0 0,0 0 1,1 0-1,-1 0 0,1 0 1,-1 6-1,2-8-79,0 0 0,-1 0 1,1-1-1,0 1 0,0-1 0,0 1 0,0-1 1,0 1-1,0-1 0,0 1 0,0-1 0,1 0 0,-1 0 1,0 0-1,1 0 0,-1 0 0,1 0 0,0 0 1,-1 0-1,1 0 0,0-1 0,-1 1 0,1-1 0,0 1 1,-1-1-1,1 0 0,0 0 0,0 1 0,0-1 1,-1 0-1,1-1 0,3 1 0,1-1-131,0 0-1,0 0 0,0-1 1,0 1-1,-1-1 1,1 0-1,-1-1 1,1 1-1,-1-1 1,0 0-1,0-1 1,0 1-1,0-1 1,-1 0-1,1 0 1,-1 0-1,0-1 1,-1 1-1,6-9 1,-2 4 78,1 1 0,-1 0 1,2 0-1,12-9 0,-28 49 704,5-26-673,-2 1 141,1 1 0,0-1 0,1 0 0,-1 1 0,2-1 0,-3 16 0,4-22-130,1-1 0,0 1 0,-1-1-1,1 0 1,-1 1 0,1-1 0,-1 0 0,1 1-1,0-1 1,-1 0 0,1 0 0,0 1 0,-1-1 0,1 0-1,0 0 1,-1 0 0,1 0 0,0 0 0,-1 0-1,1 0 1,0 0 0,-1 0 0,1-1 0,0 1-1,-1 0 1,1 0 0,-1 0 0,1-1 0,1 0-1,21-6-665,28-31-716,-44 32 1475,0-1 1,1 1-1,-1 0 0,1 1 0,0 0 0,1 0 0,-1 1 1,1 0-1,0 0 0,0 1 0,1 0 0,14-2 1,-23 5-69,-1 0 1,1 0 0,-1 0 0,1 1 0,-1-1 0,1 0 0,-1 0 0,1 1 0,-1-1 0,1 1 0,-1-1 0,0 0 0,1 1-1,-1-1 1,1 1 0,-1-1 0,0 1 0,0-1 0,1 1 0,-1-1 0,0 1 0,0-1 0,0 1 0,1-1 0,-1 1 0,0-1-1,0 1 1,0-1 0,0 1 0,0 0 0,0 0 0,0 27 760,-1-14-395,2-13-381,0-1 1,1 1-1,-1 0 0,0-1 1,0 1-1,0 0 0,1-1 1,-1 0-1,0 1 0,0-1 1,1 0-1,-1 1 0,0-1 1,1 0-1,-1 0 0,0 0 1,1 0-1,-1-1 1,2 1-1,28-2-75,-17-1-177,-1 0-1,0-1 0,0-1 1,0 0-1,0-1 1,19-12-1,22-10-127,-53 27 428,-1 4 54,0-1 0,-1 1 0,1-1 0,-1 1 0,0-1-1,0 0 1,0 1 0,0-1 0,0 0 0,-1 0 0,-1 3 0,1-3-99,0 1 0,1-1-1,-1 1 1,1-1 0,0 1 0,-1 0 0,1-1 0,1 1 0,-1 0 0,0 0-1,0 5 1,1-7-56,0 0-1,0 0 0,0 0 0,0 1 1,0-1-1,1 0 0,-1 0 0,0 0 1,1 0-1,-1 0 0,1 0 0,-1 0 1,1 0-1,-1 0 0,1 0 0,0 0 1,-1 0-1,1 0 0,1 1 0,20 4-4487,-18-6 3319,0-1 1,0 1-1,0-1 1,0 0-1,0 0 1,0-1 0,0 1-1,-1-1 1,1 1-1,5-4 1,10-9-9162</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9:47.358"/>
    </inkml:context>
    <inkml:brush xml:id="br0">
      <inkml:brushProperty name="width" value="0.025" units="cm"/>
      <inkml:brushProperty name="height" value="0.025" units="cm"/>
    </inkml:brush>
  </inkml:definitions>
  <inkml:trace contextRef="#ctx0" brushRef="#br0">60 1 11691,'0'0'13736,"-5"5"-13683,-1 1 17,1 0-1,0 0 0,1 0 1,-1 1-1,-3 8 1,7-14-88,0 0 1,1 1 0,-1-1-1,1 0 1,-1 0 0,1 1 0,-1-1-1,1 0 1,0 0 0,0 1-1,0-1 1,-1 0 0,1 1 0,1-1-1,-1 0 1,0 1 0,0-1-1,0 0 1,1 1 0,-1-1-1,0 0 1,1 0 0,-1 1 0,1-1-1,0 0 1,-1 0 0,1 0-1,0 0 1,0 0 0,0 0-1,0 0 1,0 0 0,0 0 0,0 0-1,0-1 1,0 1 0,0 0-1,0 0 1,0-1 0,1 1 0,-1-1-1,0 0 1,0 1 0,1-1-1,1 1 1,7 1-811,0 0 0,0-1 0,0 0 1,1-1-1,-1 0 0,14-2 0,33-6 838,-16 2 3795,-39 5-1649,-14 3-1610,1 0-1,1 0 1,-1 1-1,0 0 1,0 1-1,1 0 1,0 0-1,0 1 0,-14 10 1,-22 9-3132,-1-8-5947,31-13-3809</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2:07.430"/>
    </inkml:context>
    <inkml:brush xml:id="br0">
      <inkml:brushProperty name="width" value="0.025" units="cm"/>
      <inkml:brushProperty name="height" value="0.025" units="cm"/>
    </inkml:brush>
  </inkml:definitions>
  <inkml:trace contextRef="#ctx0" brushRef="#br0">130 1 9641,'0'0'10421,"-8"14"-9087,-21 39 737,-23 59-1,44-93-1652,1 0 0,1 0-1,0 1 1,2 0 0,0-1 0,1 1-1,1 1 1,1 21 0,1-39-431,1-1 0,-1 0 0,1 0-1,0 1 1,-1-1 0,1 0 0,0 0 0,0 0 0,1 0 0,-1 0-1,0 0 1,1 0 0,-1 0 0,1-1 0,-1 1 0,1-1 0,0 1-1,0-1 1,0 1 0,-1-1 0,2 0 0,-1 0 0,0 0 0,0 0-1,0 0 1,0-1 0,0 1 0,1 0 0,-1-1 0,0 0 0,1 0-1,-1 1 1,0-1 0,4-1 0,2 1-243,0 0 0,0-1 0,0 0-1,0-1 1,0 0 0,0 0 0,0 0 0,13-7 0,-17 6 150,18-6-781,-21 9 879,-1 0 0,1 0 0,-1 1 0,1-1 0,-1 0 1,0 0-1,1 0 0,-1 1 0,1-1 0,-1 0 0,1 1 0,-1-1 0,0 0 1,1 1-1,-1-1 0,0 0 0,1 1 0,-1-1 0,0 1 0,1-1 0,-1 0 1,0 1-1,0-1 0,0 1 0,1-1 0,-1 1 0,0-1 0,0 1 0,0-1 1,0 1-1,0-1 0,0 1 0,0-1 0,0 1 0,0-1 0,0 1 0,0-1 1,0 1-1,-1 0 0,-13 84 1140,14-84-1122,0-1 0,1 1 0,-1-1 0,0 0 0,0 1 0,0-1 0,1 1 0,-1-1 0,0 0 0,0 1 0,1-1 0,-1 0 0,0 1 0,1-1 1,-1 0-1,1 1 0,-1-1 0,0 0 0,1 0 0,-1 0 0,1 1 0,-1-1 0,0 0 0,1 0 0,-1 0 0,1 0 0,-1 0 0,1 0 0,-1 0 0,1 0 1,-1 0-1,1 0 0,-1 0 0,0 0 0,1 0 0,-1 0 0,1 0 0,-1 0 0,1-1 0,-1 1 0,1 0 0,21-10 566,-12 1-492,-1-1 1,0 0 0,-1 0-1,0-1 1,-1 0 0,0-1-1,-1 1 1,6-16-1,20-33-2153,-31 65 2088,0 0 0,0 0 0,1 1 0,-1-1 0,1 0 0,1 0-1,-1-1 1,1 1 0,-1 0 0,6 6 0,-3-7-12,0 0-1,0-1 0,0 1 1,0-1-1,1 0 1,-1-1-1,1 1 1,0-1-1,0 0 1,0-1-1,0 1 0,0-1 1,0 0-1,0-1 1,0 1-1,0-1 1,0 0-1,0-1 1,1 0-1,-1 0 0,7-2 1,2 0-216,0-2 1,0 1-1,-1-2 1,1 0-1,-1-1 1,-1 0-1,15-11 0,-6 1-424,-16 11 265,0 1 0,1 0 1,0 1-1,0-1 0,10-4 0,-17 56 2541,1-41-2091,-1 0 0,1 0 1,0 0-1,1 0 0,0-1 0,0 1 0,0 0 0,0-1 1,1 1-1,0-1 0,6 8 0,49 56 127,-18-23-294,-21-20-457,0-2-1102,30 49 1,-45-65 1665,0 0 0,0 0 0,-1 1 0,0-1 0,0 1 0,-1-1 0,0 1-1,-1 0 1,0 0 0,0 0 0,-1 9 0,-1-14 191,0-1-1,0 1 1,0-1-1,-1 1 1,1-1-1,-1 0 1,0 0-1,0 0 1,0 0-1,0 0 1,-1 0-1,1 0 1,-1-1-1,0 1 1,0-1-1,1 0 1,-2 0-1,1 0 1,0 0-1,0 0 1,0-1-1,-8 3 1,-8 3 876,-1 0 0,-34 6 0,51-13-958,-19 5 434,0-1 0,0-1 0,0-1 1,-35-2-1,51 0-560,1-1 1,-1 0-1,0 0 1,1-1-1,-1 1 1,1-1-1,-1 0 1,1-1-1,0 1 0,-5-4 1,7 3-45,0 1 1,1 0 0,-1-1-1,1 0 1,-1 1-1,1-1 1,0 0-1,0 0 1,0 0-1,1 0 1,-1-1-1,1 1 1,0 0 0,0-1-1,0 1 1,0-1-1,0-5 1,1 5 9,0 1 0,0 0 1,1-1-1,-1 1 0,1 0 1,0 0-1,0 0 0,0-1 0,0 1 1,1 0-1,-1 0 0,1 0 1,0 1-1,0-1 0,0 0 1,0 1-1,0-1 0,0 1 0,1 0 1,-1 0-1,1-1 0,0 2 1,0-1-1,0 0 0,0 1 1,4-2-1,11-6 0,1 1-1,0 1 1,23-5 0,-29 8-62,33-8-874,42-14-5928,-56 10 370</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0:03.815"/>
    </inkml:context>
    <inkml:brush xml:id="br0">
      <inkml:brushProperty name="width" value="0.025" units="cm"/>
      <inkml:brushProperty name="height" value="0.025" units="cm"/>
    </inkml:brush>
  </inkml:definitions>
  <inkml:trace contextRef="#ctx0" brushRef="#br0">5 0 14382,'0'0'4676,"3"57"-3523,-3-25-416,-3 7-545,0-2-128,2 1-64,1-1-128,0-5-481,0-5-384,4-7-480,-3-5-1314,-1-5-800</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0:04.160"/>
    </inkml:context>
    <inkml:brush xml:id="br0">
      <inkml:brushProperty name="width" value="0.025" units="cm"/>
      <inkml:brushProperty name="height" value="0.025" units="cm"/>
    </inkml:brush>
  </inkml:definitions>
  <inkml:trace contextRef="#ctx0" brushRef="#br0">7 179 416,'-1'-11'9337,"0"1"-8268,0 5-763,0 1 0,0 0 0,0-1 1,1 1-1,-1 0 0,1-1 0,0 1 0,1-1 0,-1 1 0,1 0 0,0-1 0,0 1 0,0 0 0,0 0 1,1 0-1,0 0 0,0 0 0,0 0 0,0 0 0,1 1 0,-1-1 0,1 1 0,0-1 0,0 1 0,6-5 0,3 1 31,1 1 0,0 0 0,1 1 0,-1 0-1,1 1 1,0 0 0,0 1 0,17-1 0,11 1 258,64 3 1,-100 0-588,-1 0-1,1 1 0,-1 0 1,1 0-1,-1 0 1,0 1-1,1 0 0,-1 0 1,0 0-1,0 1 1,-1 0-1,7 4 0,-9-6-6,0 1-1,-1 0 0,1-1 1,-1 1-1,0 0 0,1 0 0,-1-1 1,0 1-1,0 0 0,0 0 1,0 1-1,-1-1 0,1 0 1,-1 0-1,1 0 0,-1 0 0,1 0 1,-1 1-1,0-1 0,0 0 1,0 0-1,-1 1 0,1-1 1,0 0-1,-1 0 0,1 0 0,-1 0 1,0 0-1,0 0 0,0 0 1,0 0-1,0 0 0,0 0 1,-2 2-1,-10 12 193,-1 0 0,0-2 0,-1 1 0,0-2 0,-1 0 0,0-1 0,-32 17 0,-23 19 457,71-48-698,0 1 0,0-1 0,0 0 0,0 0 0,0 0 0,0 0 0,1 0 0,-1 0 0,0 0 0,0 0 0,0 0 0,0 0 0,0 0 0,0 0 0,0 1 0,0-1 0,0 0 0,0 0 1,0 0-1,0 0 0,0 0 0,0 0 0,0 0 0,0 0 0,0 1 0,0-1 0,0 0 0,0 0 0,0 0 0,0 0 0,0 0 0,0 0 0,0 0 0,0 1 0,0-1 0,0 0 0,0 0 0,0 0 0,0 0 0,0 0 0,0 0 0,0 0 0,0 0 0,0 0 0,0 0 0,-1 1 0,1-1 0,0 0 0,0 0 0,0 0 1,0 0-1,0 0 0,0 0 0,0 0 0,16-3-1938,26-12-1990,-4-4-1037</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0:04.520"/>
    </inkml:context>
    <inkml:brush xml:id="br0">
      <inkml:brushProperty name="width" value="0.025" units="cm"/>
      <inkml:brushProperty name="height" value="0.025" units="cm"/>
    </inkml:brush>
  </inkml:definitions>
  <inkml:trace contextRef="#ctx0" brushRef="#br0">63 0 5990,'0'0'11664,"-1"13"-8637,-7 29-568,-1-1 1,-20 51 0,29-91-2440,-3 7 166,0 0-1,0 0 1,1 0 0,1 0 0,0 1 0,0-1-1,0 0 1,1 1 0,1 15 0,-1-23-181,1-1 1,-1 1 0,0 0 0,1-1-1,-1 1 1,0 0 0,1-1-1,-1 1 1,1-1 0,-1 1 0,1 0-1,-1-1 1,1 1 0,-1-1-1,1 0 1,-1 1 0,1-1 0,0 1-1,-1-1 1,1 0 0,0 1-1,-1-1 1,1 0 0,0 0 0,-1 0-1,1 0 1,0 1 0,0-1 0,-1 0-1,1 0 1,0 0 0,0 0-1,-1-1 1,1 1 0,0 0 0,-1 0-1,1 0 1,0-1 0,1 1-1,-1-1-1,1 0-1,0 1 0,0-1 0,-1 0 1,1 0-1,-1 0 0,1 0 0,-1 0 1,1-1-1,-1 1 0,0 0 0,1-1 1,-1 1-1,2-3 0,1-9-174,-1-1-1,0 0 1,-1 0-1,0 0 1,-1 0-1,-1 0 0,0 0 1,-1 0-1,0 0 1,-1 0-1,-1 1 1,0-1-1,-1 0 1,-6-14-1,114 66-8428,-68-28 5114,1-2-1308</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0:04.860"/>
    </inkml:context>
    <inkml:brush xml:id="br0">
      <inkml:brushProperty name="width" value="0.025" units="cm"/>
      <inkml:brushProperty name="height" value="0.025" units="cm"/>
    </inkml:brush>
  </inkml:definitions>
  <inkml:trace contextRef="#ctx0" brushRef="#br0">162 4 10890,'0'0'7164,"-9"-2"-4681,4 1-2313,0 1 1,0 0-1,0-1 0,0 2 1,0-1-1,0 0 1,0 1-1,1 0 1,-1 0-1,0 1 1,0-1-1,1 1 0,-1 0 1,1 0-1,-1 1 1,1-1-1,0 1 1,0 0-1,0 0 0,1 0 1,-1 1-1,1-1 1,-1 1-1,1 0 1,0 0-1,-3 6 0,1-3 88,1 1 0,0-1 0,0 1 0,1-1 0,0 1 0,0 0 0,1 1-1,0-1 1,-1 10 0,3-16-233,0 1 0,-1-1 0,1 1-1,0-1 1,0 0 0,1 1 0,-1-1 0,0 0-1,1 1 1,-1-1 0,1 0 0,0 0 0,0 1 0,0-1-1,0 0 1,0 0 0,0 0 0,1 0 0,-1 0-1,1 0 1,-1-1 0,1 1 0,0 0 0,-1-1-1,1 1 1,0-1 0,0 0 0,0 0 0,0 1-1,1-1 1,-1-1 0,0 1 0,0 0 0,0 0-1,1-1 1,2 1 0,0 0-75,-1 0 0,1-1 0,0 1 0,-1-1 1,1 0-1,0 0 0,-1 0 0,1-1 0,-1 0 0,1 0 0,0 0 0,-1 0 0,0-1 0,1 0 0,-1 0 0,0 0 1,0 0-1,0-1 0,0 1 0,0-1 0,6-6 0,-6 3-16,0 1-1,-1-1 1,0 0 0,0 0-1,0-1 1,0 1 0,-1 0 0,0-1-1,0 1 1,-1-1 0,0 0-1,0 0 1,-1 0 0,0-10-1,0 15 42,0-1 0,-1 0-1,1 1 1,-1-1-1,0 1 1,0-1 0,0 1-1,0-1 1,0 1 0,-1 0-1,1 0 1,-1-1-1,1 1 1,-1 0 0,0 1-1,0-1 1,0 0-1,-2-2 1,2 3-349,0-1 0,0 1 0,0 0 0,-1 0 0,1 0 0,0 0 0,-1 0 0,1 0 0,0 1 1,-1-1-1,1 1 0,-5-1 0,18 2-5723,30 3-1366,-14-4 3443</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0:05.396"/>
    </inkml:context>
    <inkml:brush xml:id="br0">
      <inkml:brushProperty name="width" value="0.025" units="cm"/>
      <inkml:brushProperty name="height" value="0.025" units="cm"/>
    </inkml:brush>
  </inkml:definitions>
  <inkml:trace contextRef="#ctx0" brushRef="#br0">142 27 14221,'0'0'5931,"-13"6"-3982,0 1-1435,0 1 1,1 1-1,0 0 1,0 0-1,-12 13 1,20-18-322,0 0 0,1-1 1,-1 1-1,1 1 0,0-1 1,0 0-1,0 1 0,1-1 1,-1 1-1,1 0 0,0 0 1,1 0-1,-1 0 0,1 0 1,0 0-1,0 1 0,1-1 1,-1 0-1,1 0 0,0 1 1,2 9-1,-1-13-177,1 0 0,-1 0 0,0 0 0,1 0 0,-1 0 0,1 0 0,0-1 0,0 1 0,0 0 0,0-1 0,0 0 0,0 1 0,0-1 0,0 0 0,0 0 0,1 0 1,-1 0-1,0-1 0,1 1 0,-1-1 0,0 1 0,1-1 0,-1 0 0,1 0 0,3 0 0,4 0-107,0 0 0,-1 0 0,1-1 1,0-1-1,11-2 0,-14 2-27,-1-1-1,1 0 1,-1 0 0,1 0 0,-1-1-1,0 0 1,-1 0 0,1-1-1,-1 1 1,1-1 0,-2-1-1,1 1 1,0 0 0,-1-1-1,0 0 1,5-11 0,-4 6-71,0 0 0,0 0 1,-2-1-1,1 0 0,-2 0 0,1 0 0,-2 0 1,2-23-1,-3 35 199,0-1 0,0 0-1,0 1 1,0-1 0,1 0 0,-1 1 0,0-1-1,0 0 1,0 1 0,0-1 0,-1 0 0,1 1 0,0-1-1,0 0 1,0 1 0,0-1 0,-1 0 0,1 1-1,0-1 1,-1 1 0,1-1 0,0 1 0,-1-1-1,1 0 1,-1 1 0,1-1 0,-1 1 0,1 0 0,-1-1-1,1 1 1,-1-1 0,1 1 0,-1 0 0,1-1-1,-1 1 1,0 0 0,1 0 0,-1 0 0,0-1 0,1 1-1,-1 0 1,0 0 0,1 0 0,-1 0 0,0 0-1,1 0 1,-1 0 0,0 0 0,1 0 0,-1 1 0,0-1-1,1 0 1,-1 0 0,0 1 0,1-1 0,-1 0-1,1 1 1,-1-1 0,0 0 0,1 1 0,-1 0-1,-3 2 96,-1-1-1,2 1 0,-1 1 0,0-1 0,1 0 0,-1 1 0,-3 5 0,1 1 131,0 1-1,1 0 1,0 0-1,1 1 1,0 0-1,1-1 1,0 1-1,1 0 1,0 0-1,1 0 1,0 1-1,1 11 0,0-21-224,1 0-1,-1 0 0,1-1 0,0 1 0,0 0 0,-1-1 0,2 1 0,-1-1 0,0 1 0,0-1 1,1 1-1,0-1 0,-1 0 0,1 0 0,0 0 0,0 0 0,0 0 0,0 0 0,0-1 0,1 1 1,-1 0-1,0-1 0,1 0 0,-1 0 0,1 0 0,0 0 0,-1 0 0,1 0 0,0-1 1,-1 1-1,1-1 0,0 1 0,0-1 0,3-1 0,1 2-66,-1-1 0,0-1 0,0 1 0,0-1 0,0 0 0,-1 0 0,1-1 0,0 0 1,0 0-1,-1 0 0,1-1 0,-1 0 0,0 0 0,0 0 0,7-6 0,-6 4 26,-1 0 0,0-1 1,0 0-1,-1 0 0,1 0 0,-1 0 0,-1-1 1,1 0-1,-1 0 0,0 0 0,-1 0 1,1 0-1,-1 0 0,-1-1 0,0 1 1,1-9-1,-23 74 986,20-55-906,1 0 0,-1-1 1,1 1-1,-1 0 0,1 0 0,0 0 0,0 0 0,1-1 0,-1 1 0,0 0 0,1 0 0,0 0 0,-1-1 0,1 1 0,0 0 0,1-1 0,-1 1 1,0-1-1,1 1 0,-1-1 0,1 0 0,0 0 0,2 3 0,0-3-36,-1 0-1,1-1 1,0 1 0,0-1-1,0 0 1,-1 0 0,1-1-1,0 1 1,0-1 0,0 1-1,1-1 1,-1-1 0,0 1 0,0 0-1,-1-1 1,7-1 0,-2-1-52,0 0 0,0 0 0,0-1 0,0 0 0,-1 0 1,0-1-1,0 0 0,0 0 0,0-1 0,10-11 0,-12 13 2,0-1 0,-1 0-1,1-1 1,-1 1 0,-1-1-1,1 1 1,-1-1 0,0 0-1,0 0 1,0-1-1,-1 1 1,0-1 0,-1 1-1,2-9 1,-13 17-59,6 2 129,0 0 0,0 0 0,0 1 0,1 0 0,-1 0 0,1 0 0,1 0-1,-1 0 1,1 0 0,0 1 0,0-1 0,0 1 0,1-1 0,0 1 0,0 0 0,0 11 0,0-14-257,2 1-1,-1-1 1,0 1-1,1-1 1,-1 0-1,1 0 1,0 1 0,0-1-1,0 0 1,0 0-1,1 0 1,-1 0-1,4 4 1,-3-5-433,-1 0 0,1 0 0,0 0 0,0-1 0,0 1 0,1-1 0,-1 0 0,0 1 0,1-1 0,-1 0 0,0 0 0,1 0 0,-1-1 0,1 1 0,-1-1 0,1 1 0,0-1 0,-1 0 0,5 0 0,9 0-8258</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0:06.143"/>
    </inkml:context>
    <inkml:brush xml:id="br0">
      <inkml:brushProperty name="width" value="0.025" units="cm"/>
      <inkml:brushProperty name="height" value="0.025" units="cm"/>
    </inkml:brush>
  </inkml:definitions>
  <inkml:trace contextRef="#ctx0" brushRef="#br0">108 88 13421,'0'0'11883,"-10"5"-9919,2-1-1574,-1 1 0,1 0 0,0 0 0,0 1-1,1 0 1,-11 11 0,15-14-320,0 0 0,0 1 0,0 0-1,0-1 1,1 1 0,0 0 0,0 0 0,0 0 0,0 0 0,1 0 0,-1 1 0,1-1 0,0 1 0,1-1-1,-1 0 1,1 1 0,-1-1 0,1 1 0,1 7 0,0-10-88,0 0 0,1-1 0,-1 1 0,0 0-1,0 0 1,1-1 0,-1 1 0,1-1 0,-1 0 0,1 1 0,0-1 0,-1 0 0,1 0-1,0 0 1,0 0 0,0 0 0,0 0 0,0-1 0,0 1 0,0-1 0,0 1-1,0-1 1,0 0 0,0 0 0,0 0 0,4 0 0,2 0-526,0 0 0,-1 0 0,1 0 0,-1-1 0,1-1 0,12-3 0,-11 1-45,0 0 1,-1-2 0,1 1-1,-1-1 1,0 0 0,-1 0-1,1-1 1,-1 0 0,10-14-1,-11 14 629,-1-1 0,1 0 1,-2 0-1,1-1 0,6-17 0,-13 31 2766,-7 37 2798,9-41-5596,0 1-1,0-1 1,0 0 0,1 1 0,-1-1-1,0 0 1,0 1 0,1-1-1,-1 0 1,1 0 0,-1 0 0,1 1-1,0-1 1,-1 0 0,1 0-1,0 0 1,0 0 0,0 0 0,0 0-1,0 0 1,0 0 0,0-1 0,0 1-1,0 0 1,0 0 0,0-1-1,1 1 1,-1-1 0,0 1 0,0-1-1,1 0 1,-1 1 0,0-1-1,3 0 1,9 1-207,0-1 0,0 0 0,-1-1 0,1-1 0,0 0 0,0-1 0,-1 0 0,1-1 0,-1 0 0,23-12 0,29-8-890,-60 23 1231,-1 0 0,1 1 0,0-1 0,-1 1 0,1 0 0,0 0 0,0 1-1,-1-1 1,1 1 0,0 0 0,-1 0 0,1 0 0,-1 0 0,1 1-1,-1-1 1,0 1 0,4 2 0,-1-1-103,-1 0 0,0-1 0,1 0 1,0 0-1,0 0 0,-1-1 0,7 1 0,15-2-338,-21 0 127,-1-1 0,1 1 1,-1 0-1,1 0 0,-1 1 0,1-1 1,-1 1-1,0 1 0,1-1 0,8 5 0,-12-5 187,-1 1-1,0-1 1,0 1-1,-1 0 1,1 0-1,0-1 1,0 1-1,-1 0 0,1 0 1,-1 0-1,0 0 1,1 0-1,-1 0 1,0 0-1,0-1 1,0 1-1,-1 0 0,0 3 1,-6 35 410,-1-7-155,-1-1 1,-2-1 0,-1 0 0,-1 0-1,-2-2 1,-35 54 0,50-82-231,-1 1 1,0-1-1,0 0 0,0 0 1,0 0-1,0 0 0,0 0 1,0 0-1,0 0 0,-1 0 1,1 0-1,0 0 1,0 0-1,-1-1 0,1 1 1,-1-1-1,1 1 0,-2 0 1,2-2-27,0 1 1,1 0-1,-1-1 1,1 1-1,-1 0 1,0-1 0,1 1-1,-1-1 1,1 1-1,-1-1 1,1 1-1,-1-1 1,1 0-1,0 1 1,-1-1-1,1 1 1,0-1 0,-1 0-1,1 1 1,0-1-1,0 0 1,-1 1-1,1-1 1,0 0-1,0 0 1,0 0 0,-1-68-66,2 50-156,-2-27-478,7-143-3115,-4 166 2177,2 0 0,0 0 1,1 1-1,1 0 0,2 0 0,10-23 1,-11 28-3380</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0:06.484"/>
    </inkml:context>
    <inkml:brush xml:id="br0">
      <inkml:brushProperty name="width" value="0.025" units="cm"/>
      <inkml:brushProperty name="height" value="0.025" units="cm"/>
    </inkml:brush>
  </inkml:definitions>
  <inkml:trace contextRef="#ctx0" brushRef="#br0">1 55 14061,'0'0'13325,"36"-55"-32896</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0:07.200"/>
    </inkml:context>
    <inkml:brush xml:id="br0">
      <inkml:brushProperty name="width" value="0.025" units="cm"/>
      <inkml:brushProperty name="height" value="0.025" units="cm"/>
    </inkml:brush>
  </inkml:definitions>
  <inkml:trace contextRef="#ctx0" brushRef="#br0">1 495 7175,'0'0'18220,"4"-2"-16779,9-5-1191,0-2 1,-1 1-1,-1-2 0,0 0 1,0 0-1,0-1 0,14-20 1,7-5-140,11-11-44,52-73 0,-78 95-55,-1 0 1,-2-1-1,-1-1 0,-1 0 1,12-36-1,-77 212 289,28-86 344,-26 109 0,50-170-764,-1 9 249,0 0 0,0 0 0,1 0 1,1 13-1,0-22-223,0 0 0,0 0 1,0 0-1,1-1 0,-1 1 1,1 0-1,-1 0 0,1 0 1,0-1-1,0 1 0,0 0 1,0-1-1,2 3 0,-2-3-160,0 0-1,0-1 0,0 1 0,0 0 0,0-1 0,0 1 0,0 0 0,1-1 0,-1 0 0,0 1 0,0-1 0,1 0 0,-1 0 0,0 1 0,1-1 0,-1 0 0,0 0 0,1 0 0,-1-1 0,0 1 0,3-1 0,17-6-7839</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0:08.742"/>
    </inkml:context>
    <inkml:brush xml:id="br0">
      <inkml:brushProperty name="width" value="0.025" units="cm"/>
      <inkml:brushProperty name="height" value="0.025" units="cm"/>
    </inkml:brush>
  </inkml:definitions>
  <inkml:trace contextRef="#ctx0" brushRef="#br0">166 0 12620,'0'0'13506,"-10"7"-13159,-6 4 11,0 1 0,1 1 0,1 1-1,0 0 1,-20 26 0,29-33-262,0 0 0,0 1 0,0-1 0,1 1 0,0 0 0,0 0 0,1 1 0,0-1 0,1 1 0,0-1 0,0 1 0,1 0 0,0 0 1,0 0-1,1 0 0,1 12 0,0-19-97,-1 0 1,1-1-1,-1 1 1,1 0-1,0-1 1,-1 1 0,1-1-1,0 1 1,0-1-1,0 1 1,0-1-1,1 0 1,-1 0-1,0 1 1,0-1 0,1 0-1,-1 0 1,1 0-1,-1-1 1,1 1-1,1 1 1,2 0-133,0-1 0,1 1 1,-1-1-1,0 0 0,0 0 0,11 0 0,0-2-988,1 0 0,-1 0 0,28-8 0,-25 3-1455,1-1 0,-1-1 1,25-14-1,3-5-2533</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0:09.209"/>
    </inkml:context>
    <inkml:brush xml:id="br0">
      <inkml:brushProperty name="width" value="0.025" units="cm"/>
      <inkml:brushProperty name="height" value="0.025" units="cm"/>
    </inkml:brush>
  </inkml:definitions>
  <inkml:trace contextRef="#ctx0" brushRef="#br0">103 1 12043,'0'0'10768,"-2"12"-8910,-10 41-158,-2-1 0,-32 75 0,43-120-1579,2-3-32,-18 55 667,17-55-758,1 0 1,0 1-1,1-1 1,-1 0-1,1 1 1,0-1-1,0 0 1,0 1-1,1-1 1,-1 0 0,3 7-1,-3-11-178,1 1 0,0 0-1,0-1 1,-1 1 0,1 0-1,0-1 1,0 1 0,0-1 0,0 1-1,-1-1 1,1 0 0,0 1 0,0-1-1,0 0 1,0 0 0,0 1-1,0-1 1,0 0 0,0 0 0,0 0-1,0 0 1,0 0 0,0-1 0,2 1-1,24-7-10340,-9-6-3887</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2:07.760"/>
    </inkml:context>
    <inkml:brush xml:id="br0">
      <inkml:brushProperty name="width" value="0.025" units="cm"/>
      <inkml:brushProperty name="height" value="0.025" units="cm"/>
    </inkml:brush>
  </inkml:definitions>
  <inkml:trace contextRef="#ctx0" brushRef="#br0">1 40 18834,'0'0'352,"92"-16"-256,-26 11 545,11-1-385,-2-1-1121,-6 2-6886</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0:09.552"/>
    </inkml:context>
    <inkml:brush xml:id="br0">
      <inkml:brushProperty name="width" value="0.025" units="cm"/>
      <inkml:brushProperty name="height" value="0.025" units="cm"/>
    </inkml:brush>
  </inkml:definitions>
  <inkml:trace contextRef="#ctx0" brushRef="#br0">124 0 14318,'0'0'4873,"-11"6"-2022,10-6-2833,-13 8 887,0 0 0,1 1 0,-19 15 1,29-22-742,0 1 0,0-1 1,1 1-1,-1-1 0,0 1 1,1 0-1,0 0 0,-1 0 1,1 0-1,0 1 0,1-1 1,-1 1-1,1-1 0,-1 1 1,1-1-1,0 1 1,0 0-1,1-1 0,-1 1 1,1 0-1,0 0 0,0 0 1,0-1-1,0 1 0,2 4 1,-1-6-154,1 0 1,0 0 0,0 0-1,0 0 1,0 0 0,0 0-1,0 0 1,0-1-1,1 1 1,-1-1 0,1 0-1,-1 0 1,1 0 0,-1 0-1,1 0 1,0 0 0,0-1-1,-1 1 1,1-1-1,0 0 1,0 0 0,5 0-1,-1 0-15,1 0 0,-1 0 0,1-1 0,0 0 0,-1 0 0,1-1 0,11-3 0,-15 2-41,1 0 1,-1 0 0,0 0 0,0-1-1,0 1 1,0-1 0,0 0 0,-1 0-1,0 0 1,0-1 0,0 1 0,0-1-1,-1 1 1,0-1 0,0 0 0,0 0-1,0 0 1,1-10 0,-3 13 43,1 0 0,-1 0 0,0-1 0,0 1-1,0-1 1,0 1 0,0 0 0,0-1 0,-1 1 0,1 0 0,-1-1 0,0 1 0,0 0 0,0 0 0,0 0 0,0 0 0,0 0 0,0 0 0,-1 0 0,1 0 0,-1 0 0,1 0-1,-1 1 1,0-1 0,1 1 0,-1-1 0,0 1 0,0 0 0,0-1 0,-1 1 0,1 0 0,0 1 0,0-1 0,0 0 0,-1 0 0,1 1 0,0 0 0,-1-1 0,1 1 0,0 0 0,-1 0-1,-3 1 1,3-1 7,0 0 0,0 0 0,0 0 0,0 0-1,0 1 1,0 0 0,0 0 0,0 0 0,0 0-1,0 0 1,0 0 0,0 1 0,-3 2 0,5-3-91,0 0 1,0 0-1,0 0 1,0 0-1,0 0 1,0 1 0,0-1-1,0 0 1,1 1-1,-1-1 1,1 1 0,-1-1-1,1 0 1,-1 1-1,1-1 1,0 1-1,0-1 1,0 1 0,0 0-1,0-1 1,0 1-1,0-1 1,0 1 0,0-1-1,1 1 1,-1-1-1,1 0 1,-1 1-1,1-1 1,1 3 0,0-1-507,-1-1 0,1 0 0,0 0 0,-1 0 0,1 0 0,0 0 0,0 0 0,1 0 0,-1-1 0,0 1 1,1-1-1,2 2 0,15 3-6258</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0:10.458"/>
    </inkml:context>
    <inkml:brush xml:id="br0">
      <inkml:brushProperty name="width" value="0.025" units="cm"/>
      <inkml:brushProperty name="height" value="0.025" units="cm"/>
    </inkml:brush>
  </inkml:definitions>
  <inkml:trace contextRef="#ctx0" brushRef="#br0">76 19 15118,'0'0'2365,"0"11"182,-2 22-881,-2 0 0,-2-1 0,-17 60 0,13-58-927,1 2 1,1-1-1,3 1 1,-2 38-1,7-74-738,-1 0-1,1 0 0,0 1 0,0-1 0,0 0 0,0 1 1,0-1-1,0 0 0,-1 0 0,1 1 0,0-1 0,0 0 1,0 1-1,0-1 0,0 0 0,0 1 0,0-1 1,0 0-1,0 1 0,0-1 0,0 0 0,0 0 0,1 1 1,-1-1-1,0 0 0,0 1 0,0-1 0,0 0 0,0 0 1,1 1-1,-1-1 0,0 0 0,0 0 0,0 1 0,1-1 1,-1 0-1,0 0 0,0 0 0,1 1 0,-1-1 0,0 0 1,1 0-1,-1 0 0,0 0 0,0 0 0,1 0 0,-1 0 1,0 0-1,1 1 0,-1-1 0,0 0 0,1 0 1,-1 0-1,0 0 0,1-1 0,-1 1 0,0 0 0,0 0 1,1 0-1,-1 0 0,0 0 0,1 0 0,-1 0 0,0-1 1,2 0-32,-1 0 0,0 0 0,-1 0 0,1 0 0,0 0 0,0 0 0,0-1 0,-1 1 0,1 0 0,0 0 0,-1-1 0,0 1 0,1 0 0,-1-3 0,5-86-1933,-5 84 1806,0 0 1,0 0-1,-1 0 0,0 0 0,0 0 1,-1 0-1,0 1 0,1-1 0,-2 0 1,1 1-1,-1 0 0,-6-10 0,11 17 651,0 0-385,0 0 0,-1 0 0,1 0 0,0 0 0,1-1 0,-1 1 0,0-1 0,0 1 0,1-1 0,-1 0 0,4 2 0,2-1-83,-1 1 1,0-1-1,0 0 1,1-1-1,-1 0 1,1 0 0,-1 0-1,1-1 1,0 0-1,-1-1 1,1 0 0,-1 0-1,1 0 1,-1-1-1,0 0 1,0-1-1,0 1 1,0-1 0,0-1-1,0 1 1,-1-1-1,1 0 1,-1-1 0,0 0-1,-1 0 1,10-9-1,-7 3-26,0 1-1,0-1 1,-1-1-1,-1 1 0,0-1 1,0 0-1,-1-1 1,-1 1-1,0-1 1,-1 0-1,0 0 1,-1 0-1,0 0 0,-1-19 1,0 31 0,-1 0 1,0 0 0,0 0-1,0 0 1,0 0 0,0 0-1,0 0 1,0-1-1,-1 1 1,1 0 0,0 0-1,-1 0 1,1 0-1,0 0 1,-1 0 0,1 0-1,-1 0 1,0 0-1,1 1 1,-1-1 0,0 0-1,0 0 1,1 0-1,-2 0 1,1 1-1,0-1 1,0 1-1,-1 0 1,1 0-1,0 0 1,0 0-1,0 0 0,0 1 1,0-1-1,0 0 1,0 0-1,0 1 1,0-1-1,0 1 0,0-1 1,0 1-1,0-1 1,-2 2-1,-3 3 18,-1 0 0,1 0 0,1 1-1,-1-1 1,-5 9 0,-8 13 351,2 0 1,-15 32-1,25-46-90,2 0-1,0 0 1,0 1-1,2-1 1,-1 1 0,2 0-1,-2 17 1,4-28-284,0-1-1,0 0 1,0 0 0,1 0 0,-1 0-1,0 1 1,1-1 0,0 0 0,-1 0-1,1 0 1,0 0 0,0 0 0,0 0 0,0 0-1,0-1 1,1 1 0,-1 0 0,1 0-1,-1-1 1,1 1 0,-1-1 0,1 0 0,0 1-1,0-1 1,0 0 0,-1 0 0,1 0-1,0 0 1,0 0 0,1-1 0,-1 1 0,0-1-1,0 1 1,0-1 0,0 0 0,5 0-1,8 1-840,0-1-1,0-1 1,0 0-1,19-5 1,-15 3-1155,-18 3 1966,0-1-1,0 1 1,0 0 0,0-1 0,1 1 0,-1 0 0,0 0 0,0 0 0,0 0 0,0 0 0,0 0 0,0 0 0,0 0 0,0 1 0,0-1 0,0 0 0,0 1-1,0-1 1,0 0 0,0 1 0,0 0 0,0-1 0,0 1 0,0-1 0,-1 1 0,1 0 0,0 0 0,0-1 0,-1 1 0,1 0 0,0 0 0,-1 0 0,1 0-1,-1 0 1,1 0 0,-1 0 0,0 0 0,1 1 0,-1 4 174,0 0 0,0-1 0,0 1 0,-1 0 0,0 0 1,-2 7-1,2-9-293,0 0 1,0 0 0,0 0 0,1 0-1,-1 0 1,1 0 0,0 0 0,0 0 0,0 0-1,1 0 1,-1 0 0,3 6 0,6-9-14997</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0:10.800"/>
    </inkml:context>
    <inkml:brush xml:id="br0">
      <inkml:brushProperty name="width" value="0.025" units="cm"/>
      <inkml:brushProperty name="height" value="0.025" units="cm"/>
    </inkml:brush>
  </inkml:definitions>
  <inkml:trace contextRef="#ctx0" brushRef="#br0">1 67 16560,'0'0'4970,"9"0"-2632,3 0-1734,86-4 2374,-90 3-2937,-1 0 1,0 0 0,0-1 0,0 1 0,0-2 0,0 1 0,0-1 0,0 0 0,-1-1 0,1 1 0,-1-1 0,6-5-1,-12 9-37,1-1 0,0 0 0,-1 1-1,1-1 1,0 1 0,-1-1 0,1 0-1,-1 0 1,1 1 0,-1-1 0,1 0-1,-1 0 1,0 0 0,1 0-1,-1 1 1,0-1 0,0 0 0,0 0-1,1 0 1,-1-1 0,-11-6 278,7 8-220,1-1-1,0 1 1,-1 0 0,1 0-1,-1 0 1,1 1 0,0-1-1,-1 1 1,-4 1-1,-1 2 5,1 0-1,0 1 0,0 0 0,0 0 0,0 1 0,1 0 0,0 0 0,-12 14 1,15-16-31,0 1 1,0 1-1,0-1 1,1 0-1,-1 1 1,1 0-1,1 0 1,-1 0-1,1 0 1,0 0-1,1 0 1,-1 1 0,0 10-1,2-16-50,0 1 0,0-1 0,0 0 1,1 0-1,-1 0 0,0 1 0,1-1 0,-1 0 0,1 0 0,-1 0 0,1 0 0,-1 0 0,1 0 1,0 0-1,-1 0 0,1 0 0,0 0 0,0 0 0,0 0 0,0-1 0,0 1 0,0 0 1,0-1-1,1 2 0,2-1-290,0 1 1,0-1-1,0 1 1,1-1 0,-1-1-1,0 1 1,6 0-1,2-1-1392,1 0-1,-1 0 0,0-1 1,18-5-1,6-7-2813,1-8-5029</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0:11.145"/>
    </inkml:context>
    <inkml:brush xml:id="br0">
      <inkml:brushProperty name="width" value="0.025" units="cm"/>
      <inkml:brushProperty name="height" value="0.025" units="cm"/>
    </inkml:brush>
  </inkml:definitions>
  <inkml:trace contextRef="#ctx0" brushRef="#br0">105 0 12268,'0'0'13484,"-9"4"-12192,-29 16-21,37-20-1220,-1 1-1,1 0 1,0 0 0,-1-1 0,1 1-1,0 0 1,0 0 0,0 0 0,-1 1 0,1-1-1,1 0 1,-1 0 0,0 1 0,0-1-1,0 0 1,1 1 0,-1-1 0,0 0-1,1 1 1,-1 1 0,1-2-62,1 0-1,-1 0 1,0 0-1,1 0 1,-1 0 0,0 0-1,1 0 1,-1 0-1,1 0 1,0 0 0,-1 0-1,1 0 1,0 0-1,-1-1 1,1 1 0,0 0-1,0-1 1,0 1-1,0 0 1,0-1 0,1 1-1,6 3-675,1 0 0,0 0 0,1-1 0,13 3 0,-18-5-152,2 1 611,0 0 0,0 0 0,0 1 0,0 0 0,0 1 0,10 6 0,-16-9 352,-1-1 0,1 1-1,0 0 1,0 0 0,0-1-1,0 1 1,-1 0-1,1 0 1,0 0 0,-1 0-1,1 0 1,-1 0 0,1 0-1,-1 0 1,0 0-1,1 0 1,-1 0 0,0 0-1,0 1 1,1 0 0,-2 0 29,1-1 0,-1 1 0,0-1 0,1 1 0,-1-1 0,0 1 0,0-1 0,0 0 0,0 1 0,0-1 0,0 0 0,0 0 1,0 0-1,-1 0 0,1 0 0,0 0 0,-1 0 0,1 0 0,-2 0 0,-13 10 246,-1-2-1,0-1 1,-34 13-1,4-14-4955,31-7-4582</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0:12.048"/>
    </inkml:context>
    <inkml:brush xml:id="br0">
      <inkml:brushProperty name="width" value="0.025" units="cm"/>
      <inkml:brushProperty name="height" value="0.025" units="cm"/>
    </inkml:brush>
  </inkml:definitions>
  <inkml:trace contextRef="#ctx0" brushRef="#br0">13 1 9417,'0'0'12636,"0"8"-10880,-12 219 4052,12-225-5792,0 0 0,0 0 0,0 0 0,0 0 0,0-1 0,0 1 0,1 0 0,-1 0 0,1 0 0,-1-1 0,1 1 0,0 0 0,-1 0 0,1-1 0,0 1 0,0-1 0,0 1 0,1-1 0,-1 1 0,0-1 0,0 0 0,1 1 0,-1-1 0,1 0 0,-1 0 0,1 0 0,0 0 0,-1 0 0,1-1 0,0 1 0,-1 0 0,1-1 0,0 1 0,0-1 0,0 0 0,0 1 0,-1-1 0,1 0 0,0 0 0,0 0 0,0-1 0,0 1 0,0 0 0,2-2 0,2 1-7,0 0-1,0-1 1,-1 0-1,1 0 0,-1 0 1,1-1-1,-1 0 1,0 0-1,0 0 1,0-1-1,0 1 1,-1-1-1,6-6 0,-2-4 1,-1 1 0,0-1-1,-1-1 1,6-20-1,-16 49-7,0-1 0,1 1 0,1 0 0,-1 19 1,4-31 4,-1-1 1,1 0 0,0 0 0,0 0 0,-1 0 0,1 0 0,0 0 0,0 0 0,0 0 0,0-1 0,0 1 0,0 0 0,0 0-1,0-1 1,0 1 0,1-1 0,-1 1 0,0-1 0,0 1 0,0-1 0,1 0 0,-1 0 0,0 0 0,1 1 0,-1-1-1,0 0 1,0 0 0,1-1 0,-1 1 0,0 0 0,1 0 0,1-1 0,45-9 47,-36 5-72,-1-1 0,-1 0-1,1-1 1,-1 0-1,-1-1 1,1 0-1,-1 0 1,0-1-1,-1 0 1,8-13 0,-22 52-132,3-23 51,-13 37 357,15-42-359,0 0-1,0 0 0,1 0 1,-1 0-1,1 1 0,0-1 1,0 0-1,0 0 0,0 0 0,0 1 1,0-1-1,1 0 0,-1 0 1,0 0-1,1 0 0,1 4 1,-1-6-238,0 1 0,0 0 0,0-1 0,0 1 1,0-1-1,0 1 0,0-1 0,0 0 0,1 1 1,-1-1-1,0 0 0,0 0 0,0 0 0,0 0 1,1 0-1,-1 0 0,1 0 0,1 0-556,12 0-5730</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0:12.392"/>
    </inkml:context>
    <inkml:brush xml:id="br0">
      <inkml:brushProperty name="width" value="0.025" units="cm"/>
      <inkml:brushProperty name="height" value="0.025" units="cm"/>
    </inkml:brush>
  </inkml:definitions>
  <inkml:trace contextRef="#ctx0" brushRef="#br0">23 105 17328,'0'0'7987,"10"4"-6188,0-1-1422,1-1 1,-1 1-1,1-2 1,0 1-1,-1-2 1,18 0-1,-23 0-335,-1 0 0,1-1 0,0 0 0,-1 0 0,1 0 0,-1 0 0,1 0 0,-1-1 0,1 0 0,-1 0 0,0 0 0,0-1 0,0 0-1,-1 1 1,1-1 0,0 0 0,-1-1 0,0 1 0,0-1 0,5-6 0,-7 8-35,0 1 1,0 0-1,0-1 0,0 0 0,-1 1 1,1-1-1,0 0 0,-1 1 1,1-1-1,-1 0 0,0 1 0,0-1 1,1 0-1,-1 0 0,0 0 1,0 1-1,-1-1 0,1 0 0,0 0 1,-1 1-1,1-1 0,-1 0 1,1 1-1,-2-3 0,1 2 1,-1 0 0,0 1-1,0-1 1,0 0 0,0 0 0,0 1-1,0-1 1,0 1 0,0 0 0,-1 0-1,1 0 1,0 0 0,-1 0 0,-4-1-1,0 1-4,0-1 1,0 1-1,0 1 0,0-1 0,0 1 0,0 0 0,0 1 1,0 0-1,0 0 0,0 0 0,-9 4 0,9-1-3,1 0 0,0 0 0,0 1-1,0 0 1,1 0 0,-1 0 0,1 1-1,1-1 1,-1 1 0,1 0 0,0 1-1,0-1 1,1 1 0,-1 0 0,2-1-1,-1 1 1,1 1 0,0-1 0,0 0-1,1 0 1,-1 14 0,3-19-51,-1 1 1,1-1-1,0 0 0,0 0 0,0 0 1,0 0-1,0 0 0,0 0 1,1 0-1,-1 0 0,1 0 1,-1-1-1,1 1 0,0-1 0,0 1 1,-1-1-1,1 0 0,0 1 1,0-1-1,0 0 0,0 0 1,1 0-1,-1-1 0,0 1 0,0 0 1,1-1-1,2 1 0,10 2-2052,0-1-1,28 0 1,-2-2-3412,-1-6-2503</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0:12.969"/>
    </inkml:context>
    <inkml:brush xml:id="br0">
      <inkml:brushProperty name="width" value="0.025" units="cm"/>
      <inkml:brushProperty name="height" value="0.025" units="cm"/>
    </inkml:brush>
  </inkml:definitions>
  <inkml:trace contextRef="#ctx0" brushRef="#br0">165 1 16271,'0'0'2782,"-9"2"-263,-1 1-2008,-1 1-1,1 0 0,0 0 0,1 1 0,-1 1 0,1-1 0,-14 12 0,18-13-248,-1 0 1,1 1-1,0 0 0,0 0 0,1 0 0,-1 1 0,1-1 0,1 1 1,-1 0-1,1 0 0,0 1 0,0-1 0,1 1 0,-4 11 0,6-17-253,0 1-1,0-1 0,0 0 0,0 1 0,0-1 1,0 1-1,0-1 0,0 1 0,1-1 1,-1 1-1,0-1 0,1 0 0,-1 1 1,1-1-1,0 0 0,-1 0 0,1 1 0,0-1 1,0 0-1,0 0 0,0 0 0,0 0 1,0 0-1,0 0 0,0 0 0,2 1 1,0 0-19,1 0 0,0-1 0,0 1 0,-1-1 0,1 0 0,0 0 0,0 0 0,0-1 0,7 1 1,-3-1-113,-1 0 1,1 0-1,-1-1 1,1 0 0,-1 0-1,0 0 1,0-1 0,1 0-1,-1-1 1,12-6 0,-13 4 94,0 0 0,0-1 0,0 1 1,0-2-1,-1 1 0,0 0 1,-1-1-1,1 0 0,-1 0 1,-1 0-1,1-1 0,-1 0 1,-1 1-1,4-16 0,-6 22 326,-9 25 635,8-21-888,0 0-1,0-1 0,1 1 1,-1 0-1,1 0 0,-1-1 1,1 1-1,0 0 0,0 0 1,0 0-1,1-1 0,-1 1 1,1 0-1,0 3 0,0-5-23,0 1-1,0-1 0,0 1 0,0-1 1,0 1-1,0-1 0,0 0 0,0 1 0,1-1 1,-1 0-1,0 0 0,1 0 0,-1 0 1,1 0-1,-1-1 0,1 1 0,2 1 1,3-1-13,0 1 1,-1-1 0,1-1-1,0 1 1,0-1 0,0-1 0,0 1-1,0-1 1,-1 0 0,11-3-1,-5 0-101,0-1 0,-1 0 0,0 0 0,0-1-1,11-8 1,-11 7-4,0 0-1,0 1 1,0 0-1,19-5 1,-30 11 100,0 0 0,1 0 0,-1 0 0,0 0 0,1 1 0,-1-1 0,0 0 0,1 0 1,-1 0-1,0 1 0,1-1 0,-1 0 0,0 0 0,0 1 0,1-1 0,-1 0 0,0 1 0,0-1 0,1 0 1,-1 1-1,0-1 0,0 0 0,0 1 0,0-1 0,0 0 0,0 1 0,1-1 0,-1 0 0,0 1 0,0-1 0,0 1 1,0-1-1,0 0 0,0 1 0,-1 0 0,2 27 305,3 9 30,-1-36-337,-1 1-1,1 0 0,0-1 1,0 1-1,0-1 1,-1 0-1,1 0 0,0 0 1,0 0-1,0 0 1,1-1-1,-1 1 0,0-1 1,0 0-1,0 0 1,5-1-1,-1 1-107,-1 0 1,1 0-1,0-1 1,0-1-1,-1 1 0,12-5 1,-2-4-94,-1 2 121,-14 8 78,-1 0 0,0 0 0,1 1 0,-1-1 0,1 0 0,-1 0 0,0 1 0,1-1 0,-1 1 0,0-1 0,1 0 0,-1 1 0,0-1 0,1 1 0,-1-1 0,0 1 0,0-1 0,0 0 0,1 1 0,-1-1 0,0 1 0,0-1 0,0 1 0,0-1 0,0 1-1,0-1 1,0 1 0,0-1 0,0 1 0,0-1 0,0 1 0,0-1 0,-1 2 0,1-1-92,0-1 1,0 1-1,0 0 0,0 0 0,1 0 1,-1-1-1,0 1 0,0 0 0,0 0 1,1-1-1,-1 1 0,1 0 0,-1-1 0,0 1 1,1 0-1,-1-1 0,1 1 0,-1 0 1,1-1-1,0 1 0,-1-1 0,2 1 1,26 5-9954,-16-6 969</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0:13.701"/>
    </inkml:context>
    <inkml:brush xml:id="br0">
      <inkml:brushProperty name="width" value="0.025" units="cm"/>
      <inkml:brushProperty name="height" value="0.025" units="cm"/>
    </inkml:brush>
  </inkml:definitions>
  <inkml:trace contextRef="#ctx0" brushRef="#br0">53 78 11147,'0'0'13943,"8"0"-13718,-6 0-221,1 0 67,0 0 1,0 0 0,1 0 0,-1-1-1,0 1 1,0-1 0,0 0 0,0 0-1,0 0 1,0 0 0,0 0 0,0-1-1,0 1 1,-1-1 0,1 0 0,0 1-1,-1-1 1,0-1 0,1 1 0,1-3-1,10-8 427,-11 11-296,0-1 0,0 0-1,0 1 1,-1-1 0,1 0 0,-1 0 0,0 0-1,1-1 1,-1 1 0,2-6 0,-31 9 417,17 1-359,0-1 0,0 2 0,1-1 0,-1 2 1,0-1-1,-13 6 0,19-6-233,0-1 0,1 1 0,-1-1 0,1 1 0,-1 0-1,1 1 1,0-1 0,-1 0 0,1 1 0,0 0 0,1 0 0,-1 0 0,1 0 0,-1 0 0,1 0 0,0 1 0,0-1 0,-3 8 0,5-10-29,0 0 0,0 0 0,0 0 0,0 0 1,0 0-1,0 0 0,1 0 0,-1 0 0,0 0 1,0 0-1,1 0 0,-1 0 0,1-1 0,-1 1 0,1 0 1,-1 0-1,1 0 0,-1-1 0,1 1 0,0 0 1,-1 0-1,1-1 0,0 1 0,0-1 0,-1 1 0,1-1 1,0 1-1,0-1 0,0 1 0,0-1 0,0 0 1,0 1-1,0-1 0,0 0 0,0 0 0,0 0 0,0 0 1,0 0-1,-1 0 0,3 0 0,51 1-494,-40-2 95,16 0 54,41 0-498,-67 2 817,0-1 0,-1 0 0,1 1 0,-1-1 0,1 1 0,-1 0 0,1 0 1,-1 1-1,0-1 0,1 1 0,-1-1 0,0 1 0,0 0 0,0 0 0,3 3 0,-5-3 56,0-1 0,-1 0 1,1 1-1,0-1 0,-1 0 0,1 1 0,0-1 0,-1 1 0,0-1 0,1 1 0,-1 0 0,0-1 0,0 1 0,0-1 0,0 1 0,0-1 1,0 1-1,0 0 0,-1-1 0,1 1 0,0-1 0,-1 1 0,0-1 0,1 1 0,-1-1 0,0 0 0,1 1 0,-1-1 0,0 0 0,0 0 1,0 1-1,0-1 0,0 0 0,-2 1 0,-5 6 295,0-1 0,0 0 0,-17 10 0,20-14-254,-68 41 962,33-27-1858,1-11-4491</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9:48.481"/>
    </inkml:context>
    <inkml:brush xml:id="br0">
      <inkml:brushProperty name="width" value="0.025" units="cm"/>
      <inkml:brushProperty name="height" value="0.025" units="cm"/>
    </inkml:brush>
  </inkml:definitions>
  <inkml:trace contextRef="#ctx0" brushRef="#br0">5 0 18097,'0'0'5600,"-1"9"-4324,0 4-1032,0-7 92,0 1 1,0 0-1,1 0 0,0 0 0,1-1 0,1 12 1,-1-15-287,-1-1 0,1 0 1,0-1-1,0 1 0,0 0 1,0 0-1,0 0 0,1 0 1,-1-1-1,0 1 0,1-1 1,-1 1-1,1-1 0,-1 1 1,1-1-1,0 0 0,0 0 1,0 0-1,0 0 0,-1 0 1,1 0-1,0-1 0,1 1 0,-1-1 1,0 1-1,0-1 0,0 0 1,4 1-1,8-1 10,0 0 1,0-1-1,22-4 0,26-2 41,-62 7-101,1 0 0,-1 0 0,0 0 0,1 0 0,-1 0 0,1 0 0,-1 0 0,1 1 0,-1-1 0,1 0 1,-1 0-1,1 0 0,-1 0 0,0 1 0,1-1 0,-1 0 0,1 1 0,-1-1 0,0 0 0,1 1 0,-1-1 0,0 0 0,1 1 0,-1-1 0,0 0 1,0 1-1,1-1 0,-1 1 0,0-1 0,0 1 0,0-1 0,0 1 0,-1 20 6,-16 25 9,14-40-12,2-4-38,-1 1 0,1 0-1,0 0 1,0 0-1,0 0 1,0 0-1,0 0 1,1 0-1,-1 0 1,1 0-1,0 0 1,0 0-1,0 4 1,1-6-106,1 0 0,-1 0 0,0 1 0,0-1-1,0-1 1,1 1 0,-1 0 0,0 0 0,1 0 0,-1-1 0,0 1 0,1-1 0,-1 1 0,1-1 0,-1 1 0,1-1-1,-1 0 1,1 0 0,0 0 0,-1 0 0,1 0 0,-1 0 0,1 0 0,-1 0 0,1-1 0,-1 1 0,2-1 0,2 0-584,-1 0 0,1 0-1,-1 0 1,0 0 0,0-1 0,1 1 0,-1-1 0,0 0 0,-1-1 0,8-4 0,15-14-6738</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9:49.150"/>
    </inkml:context>
    <inkml:brush xml:id="br0">
      <inkml:brushProperty name="width" value="0.025" units="cm"/>
      <inkml:brushProperty name="height" value="0.025" units="cm"/>
    </inkml:brush>
  </inkml:definitions>
  <inkml:trace contextRef="#ctx0" brushRef="#br0">95 235 15759,'0'0'1927,"-10"12"134,1-1-1377,0-3-86,0 2 0,1-1 0,1 1-1,-1 0 1,2 0 0,-1 1 0,2 0-1,-1 0 1,-4 17 0,10-28-554,0 1 0,0-1 0,0 1 0,0 0 0,0-1 0,0 1 0,0-1 0,0 1 0,0-1 0,0 1 0,0-1 0,1 1 0,-1 0 0,0-1 0,0 1 0,1-1 0,-1 1 0,0-1 0,1 0 0,-1 1 0,1-1 0,-1 1 0,0-1 0,1 0 0,-1 1 1,1-1-1,-1 0 0,1 1 0,-1-1 0,1 0 0,-1 0 0,2 1 0,25 2 298,27-10-327,-47 4-110,-1 1 0,1-1 0,-1 0 0,0 0 0,0-1 1,-1 0-1,1 0 0,-1 0 0,0-1 0,0 1 0,0-1 0,-1-1 1,8-10-1,-9 12-245,-1 0 0,1 0 0,-1-1 0,-1 1 1,1 0-1,0-1 0,-1 1 0,0-1 0,0 0 0,0-7 1,-2 30 252,3 25 577,-1-42-455,-1 1-1,1-1 0,-1 0 1,1 0-1,0 0 1,-1 1-1,1-1 0,0 0 1,0 0-1,0 0 1,0 0-1,0-1 1,0 1-1,0 0 0,0 0 1,0 0-1,0-1 1,0 1-1,1-1 0,-1 1 1,0-1-1,0 1 1,1-1-1,-1 0 0,0 1 1,1-1-1,-1 0 1,0 0-1,3 0 1,2 0-18,0 0 0,0-1 0,0 0 0,1 0 0,-1 0 0,0-1 1,0 0-1,0 0 0,-1 0 0,1-1 0,0 0 0,9-7 1,-6 3-15,0 0 1,-1-1 0,0 0 0,0 0-1,-1-1 1,10-15 0,-1-4-22,-1 0 0,-1-1 0,-2-1 1,11-35-1,-20 56-102,-1-1 1,0 1-1,0-1 0,1-19 1,-3 29 118,0-1 1,-1 1 0,1 0-1,0 0 1,0 0-1,0 0 1,0 0 0,0 0-1,-1 0 1,1 0-1,0 0 1,0 0-1,0 0 1,0 0 0,-1 0-1,1 0 1,0 0-1,0 0 1,0 0-1,0 0 1,-1 0 0,1 0-1,0 0 1,0 0-1,0 0 1,0 0 0,-1 0-1,1 0 1,0 0-1,0 0 1,0 0-1,0 0 1,0 0 0,-1 1-1,1-1 1,0 0-1,0 0 1,0 0 0,0 0-1,0 0 1,0 0-1,0 1 1,-1-1-1,1 0 1,0 0 0,0 0-1,0 0 1,0 1-1,0-1 1,0 0-1,-7 12 204,0-1-1,0 1 1,2 0-1,-1 1 1,2-1-1,-1 1 1,2 0-1,-3 15 1,1 4 639,1 0 1,0 44 0,4-64-910,1 1-1,0-1 1,0 0 0,1 0-1,1 1 1,0-2 0,1 1-1,0 0 1,1-1-1,0 0 1,1 0 0,0 0-1,1-1 1,0 1-1,9 9 1,-16-20 19,0 1-1,0-1 1,1 0 0,-1 0-1,0 1 1,0-1 0,0 0-1,0 0 1,0 0 0,1 1-1,-1-1 1,0 0 0,0 0 0,0 0-1,0 0 1,1 0 0,-1 1-1,0-1 1,0 0 0,0 0-1,1 0 1,-1 0 0,0 0-1,0 0 1,1 0 0,-1 0-1,0 0 1,0 0 0,1 0-1,-1 0 1,0 0 0,0 0 0,1 0-1,-1 0 1,0 0 0,0 0-1,0 0 1,1 0 0,-1 0-1,0 0 1,0 0 0,1 0-1,-1-1 1,0 1 0,0 0-1,0 0 1,1 0 0,-1 0-1,0 0 1,0-1 0,1-17-675,-9-23 573,-3 13 346,-1 0 0,-2 0 0,0 1 0,-2 1 0,-1 1 0,-22-26 0,38 51-139,1-1 0,-1 1 0,1-1 0,0 1-1,-1-1 1,1 1 0,-1-1 0,1 1 0,0-1-1,-1 1 1,1-1 0,0 0 0,0 1-1,-1-1 1,1 1 0,0-1 0,0 0 0,0 1-1,0-1 1,0 0 0,0 1 0,0-1 0,0 0-1,0 1 1,0-1 0,0 0 0,1 1 0,-1-1-1,0 0 1,0 1 0,1-1 0,-1 1 0,0-1-1,1 1 1,-1-1 0,0 0 0,1 1-1,-1 0 1,1-1 0,-1 1 0,1-1 0,-1 1-1,1-1 1,-1 1 0,1 0 0,0-1 0,-1 1-1,1 0 1,-1 0 0,1 0 0,0-1 0,-1 1-1,1 0 1,0 0 0,-1 0 0,1 0-1,0 0 1,-1 0 0,1 0 0,0 0 0,0 1-1,62-1-477,-40 1 599,12-1-623,32 0-1832,0-5-3644,-1-10-7040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2:12.425"/>
    </inkml:context>
    <inkml:brush xml:id="br0">
      <inkml:brushProperty name="width" value="0.025" units="cm"/>
      <inkml:brushProperty name="height" value="0.025" units="cm"/>
    </inkml:brush>
  </inkml:definitions>
  <inkml:trace contextRef="#ctx0" brushRef="#br0">1374 112 6438,'24'-26'1580,"-17"16"-826,0 1-1,1 0 0,0 0 1,1 1-1,0 0 0,0 1 0,1 0 1,19-11-1,-28 18-707,-1 1 0,0-1-1,1 1 1,-1-1 0,1 1 0,-1 0-1,0-1 1,1 1 0,-1-1 0,0 1 0,0 0-1,0-1 1,1 1 0,-1-1 0,0 1-1,0 0 1,0-1 0,0 1 0,0 0 0,0-1-1,0 1 1,0 0 0,0-1 0,-1 1 0,1 0-1,0-1 1,0 1 0,0 0 0,-1-1-1,1 1 1,0-1 0,-1 2 0,-18 40 660,-2-1 0,-2-1 0,-43 60 0,16-25-418,-121 195 497,-307 451-470,343-544-441,-126 176 441,204-266-914,4 2 1,-52 118-1,101-199 221,-15 29-988,18-35 1083,0-1 0,0 0 0,0 0 0,0 0 0,0 0 0,0-1 0,0 1 0,0 0 0,-1 0 0,1-1 0,0 1 0,0-1 0,-1 1-1,1-1 1,0 1 0,-2-1 0,-9-1-5413</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9:49.935"/>
    </inkml:context>
    <inkml:brush xml:id="br0">
      <inkml:brushProperty name="width" value="0.025" units="cm"/>
      <inkml:brushProperty name="height" value="0.025" units="cm"/>
    </inkml:brush>
  </inkml:definitions>
  <inkml:trace contextRef="#ctx0" brushRef="#br0">61 0 8232,'-5'42'14719,"-2"2"-10263,0 8-3505,-14 99-76,16-113-466,-3 17 99,1 57 0,7-112-503,1 0 0,0 0-1,-1-1 1,1 1-1,-1 0 1,1 0 0,0-1-1,-1 1 1,1 0-1,0-1 1,-1 1 0,1 0-1,-1-1 1,1 1-1,-1-1 1,1 1 0,-1-1-1,0 1 1,1-1-1,-1 1 1,1-1 0,-1 0-1,0 1 1,0-1-1,1 1 1,-1-1 0,0-1-1,18-24 38,-4-8-342,-2-1 0,-1 0 0,-2 0 1,-1-1-1,5-54 0,6-28-282,-18 115 533,0-1 0,0 0 0,0 1 0,1-1 0,-1 1 0,1 0 0,0-1 0,0 1 0,0 0 0,1 0 0,-1 0-1,1 1 1,-1-1 0,1 0 0,0 1 0,6-4 0,-8 5 30,1 0-1,0 1 1,-1-1 0,1 1-1,-1-1 1,1 1 0,-1 0-1,1-1 1,0 1-1,-1 0 1,1 0 0,0 0-1,-1 1 1,1-1 0,0 0-1,-1 0 1,1 1-1,-1-1 1,1 1 0,0 0-1,-1-1 1,0 1 0,1 0-1,-1 0 1,1 0 0,-1 0-1,0 0 1,0 0-1,1 0 1,-1 0 0,0 1-1,0-1 1,0 0 0,0 1-1,-1-1 1,1 1-1,0-1 1,-1 1 0,1-1-1,0 3 1,1 1 41,-1 0-1,1 0 1,-1 0 0,0 0-1,0 0 1,-1 1 0,0-1 0,1 0-1,-2 0 1,1 0 0,-1 1-1,0-1 1,0 0 0,0 0-1,-1 0 1,1 0 0,-1 0-1,0 0 1,-1-1 0,1 1-1,-1-1 1,0 0 0,-6 8 0,-4 2 72,1 0 1,-2-1 0,0 0 0,0-1-1,-21 13 1,33-23-168,0-1 0,0 1 0,-1-1 0,1 0 0,0 1 0,-1-1 0,1-1 0,-1 1 0,0 0 0,-4 0 0,2-7-2941,11-12-1540,9-6-1884</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9:50.265"/>
    </inkml:context>
    <inkml:brush xml:id="br0">
      <inkml:brushProperty name="width" value="0.025" units="cm"/>
      <inkml:brushProperty name="height" value="0.025" units="cm"/>
    </inkml:brush>
  </inkml:definitions>
  <inkml:trace contextRef="#ctx0" brushRef="#br0">26 8 9545,'0'0'2461,"-2"12"-16,-5 27 32,1-10 128,1 0 0,-1 30 0,7-58-2585,-1 0 0,0 0 0,0 0 0,0 0 0,0 0 0,1 0 0,-1 0 0,1 0 0,-1 0 0,0 0 0,1 0 0,0 0 0,-1 0-1,1 0 1,-1 0 0,1-1 0,0 1 0,0 0 0,0 0 0,-1-1 0,1 1 0,0-1 0,0 1 0,0-1 0,0 1 0,0-1 0,0 1-1,0-1 1,0 0 0,0 0 0,0 1 0,0-1 0,0 0 0,0 0 0,0 0 0,0 0 0,0 0 0,0 0 0,0 0 0,0-1 0,1 1 0,0-1-1,1 1-9,0-1 0,1 0 0,-1 1 0,1-2 0,-1 1 0,0 0 0,0-1 0,0 1 0,0-1 0,0 0 0,5-4 0,-4 0-7,0 0 0,-1-1 0,0 1-1,0-1 1,0 1 0,-1-1 0,0 0-1,-1 0 1,1 0 0,-2 0 0,1 0 0,-1-14-1,0 16-20,0 1-1,-1-1 0,1 0 1,-1 1-1,0-1 1,-1 1-1,1 0 0,-1-1 1,-3-6-1,4 9-21,-1 0-1,1 0 1,0 1-1,-1-1 1,0 0 0,1 1-1,-1 0 1,0-1 0,1 1-1,-1 0 1,0 0-1,0-1 1,0 2 0,0-1-1,0 0 1,-1 0 0,1 1-1,0-1 1,0 1-1,-3-1 1,4 1 32,0 0 1,1 0-1,-1 0 0,1 0 0,-1 0 0,0 0 1,1 0-1,-1 0 0,1 0 0,-1 0 1,1 0-1,-1 0 0,0 1 0,1-1 1,-1 0-1,1 0 0,-1 1 0,1-1 1,-1 0-1,1 1 0,-1-1 0,1 0 1,-1 1-1,1-1 0,0 1 0,-1-1 0,1 1 1,0-1-1,-1 1 0,1-1 0,-1 2 1,3 20-55,0-18 21,-1 0 0,1 0 0,0 0 0,0-1 0,0 1 0,0-1 0,1 1-1,-1-1 1,7 5 0,42 17-3654,5-14-3900,-28-11 2059</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9:50.621"/>
    </inkml:context>
    <inkml:brush xml:id="br0">
      <inkml:brushProperty name="width" value="0.025" units="cm"/>
      <inkml:brushProperty name="height" value="0.025" units="cm"/>
    </inkml:brush>
  </inkml:definitions>
  <inkml:trace contextRef="#ctx0" brushRef="#br0">129 15 8264,'0'0'2482,"-8"0"-282,3-1-1912,1 1 0,0 1 0,-1-1 0,1 0 0,0 1 0,0 0 0,-1 0 0,1 0 0,0 1 0,0 0 0,0-1 0,0 1 0,1 0 1,-1 1-1,0-1 0,1 1 0,0 0 0,-1-1 0,1 1 0,0 1 0,0-1 0,1 0 0,-1 1 0,1 0 0,-3 5 0,2-5-30,0 0 1,1 0-1,-1 0 0,1 1 0,0-1 0,0 1 0,1 0 0,-1-1 0,1 1 1,0 0-1,1 0 0,-1 0 0,1 0 0,0 0 0,0 0 0,1 7 0,0-10-243,0-1-1,0 0 1,1 0-1,-1 0 0,0 0 1,1 0-1,-1 0 0,1 0 1,-1 0-1,1 0 0,-1-1 1,1 1-1,-1-1 0,1 1 1,0-1-1,-1 1 0,1-1 1,0 0-1,-1 0 1,1 0-1,0 0 0,2-1 1,42-2 92,-41 2-151,1-1-1,-1-1 1,0 1 0,0 0-1,0-1 1,0 0-1,0-1 1,0 1-1,-1-1 1,0 0 0,1 0-1,-2 0 1,1 0-1,0-1 1,-1 1-1,0-1 1,0 0 0,0 0-1,-1-1 1,1 1-1,-1 0 1,0-1-1,-1 1 1,0-1 0,1 0-1,-2 1 1,1-1-1,-1 0 1,0 0-1,-1-8 1,1 12-87,-1 1 1,1 0-1,-1-1 1,0 1-1,0 0 0,0 0 1,0 0-1,0-1 1,0 1-1,0 0 1,0 0-1,0 0 0,0 1 1,0-1-1,-1 0 1,1 0-1,0 1 1,-1-1-1,1 0 0,0 1 1,-1 0-1,1-1 1,-1 1-1,1 0 0,-3-1 1,3 1 29,0 0 0,0-1 0,1 1 0,-1 0 0,0 0 0,0 0-1,1-1 1,-1 1 0,0 0 0,0 0 0,0 0 0,1 0 0,-1 0 0,0 1 0,0-1 0,0 0 0,1 0 0,-1 0 0,0 1 0,0-1 0,1 0 0,-1 1-1,0-1 1,1 0 0,-1 1 0,0-1 0,1 1 0,-1 0 0,1-1 0,-1 1 0,1-1 0,-1 1 0,1 0 0,-1-1 0,1 1 0,0 0 0,-1-1 0,1 1 0,0 0-1,-1 0 1,1-1 0,0 2 0,3 6-2210,6-3-1303</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9:51.200"/>
    </inkml:context>
    <inkml:brush xml:id="br0">
      <inkml:brushProperty name="width" value="0.025" units="cm"/>
      <inkml:brushProperty name="height" value="0.025" units="cm"/>
    </inkml:brush>
  </inkml:definitions>
  <inkml:trace contextRef="#ctx0" brushRef="#br0">98 146 13613,'0'0'2231,"-10"11"802,1-2-2431,-37 41 1978,42-46-2122,0 1 0,1 0 0,-1 0 0,1 0 0,1 1 0,-1-1 1,1 1-1,-1-1 0,2 1 0,-2 7 0,3-13-441,0 1 1,0 0 0,0 0 0,1 0 0,-1 0 0,0 0 0,1-1 0,-1 1-1,1 0 1,-1 0 0,1-1 0,-1 1 0,1 0 0,-1-1 0,1 1-1,0 0 1,-1-1 0,1 1 0,0-1 0,0 1 0,-1-1 0,1 0 0,0 1-1,0-1 1,0 0 0,0 1 0,0-1 0,-1 0 0,1 0 0,0 0-1,0 0 1,0 0 0,0 0 0,0 0 0,0 0 0,-1 0 0,1 0 0,1-1-1,39-5 29,-33 3-95,-1 0 0,0 0 0,0-1 0,0 0 0,0 0 0,0-1 0,-1 1 0,0-2 0,0 1 0,0-1 0,-1 0 0,0 0 0,0 0 0,0-1 0,-1 1 0,0-1 1,0 0-1,4-14 0,-2 3-124,0-1 1,-2 0 0,0 0 0,-1-1 0,-1 1 0,-1-30-1,-5 34-430,-6 24 473,-7 25 340,10-14 169,1 0 0,1 0 0,1 0 0,0 1 0,2 0 0,0 0 0,2 31 0,0-50-370,0 0-1,1 0 0,-1 0 0,1 0 0,-1 0 1,1 0-1,0 0 0,-1-1 0,1 1 1,0 0-1,0 0 0,1-1 0,-1 1 0,0-1 1,0 1-1,1-1 0,-1 1 0,1-1 0,-1 0 1,1 0-1,0 0 0,-1 0 0,1 0 1,0 0-1,0 0 0,0-1 0,0 1 0,0 0 1,0-1-1,0 0 0,-1 1 0,1-1 0,0 0 1,0 0-1,0 0 0,4-1 0,0 1-41,-1-1-1,1 0 0,-1 0 1,0-1-1,0 1 0,0-1 1,1 0-1,-2-1 0,1 1 1,0-1-1,0 0 1,6-6-1,8-13-540,26-39 0,-36 50 451,-14 20 235,1-3 61,1 1 0,-1 0 0,1 0 1,0 0-1,0 0 0,1 0 0,0 0 0,1 1 0,-1-1 1,1 1-1,1-1 0,-1 1 0,2 8 0,-1-15-159,1 1-1,0-1 1,0 1-1,0-1 1,0 1 0,0-1-1,0 0 1,0 0-1,0 1 1,0-1 0,1 0-1,-1 0 1,0 0-1,1 0 1,-1 0 0,1-1-1,-1 1 1,1 0-1,-1-1 1,1 1 0,-1-1-1,1 1 1,0-1-1,-1 0 1,1 0 0,0 0-1,-1 0 1,1 0-1,0 0 1,-1 0 0,1 0-1,0-1 1,-1 1-1,3-1 1,2 0-7,1 0-1,-1-1 1,0 0-1,1 0 1,-1 0-1,0-1 1,9-5 0,-3 0-49,-2-2 1,1 1 0,11-15-1,-19 20-58,1 1-1,-1-1 0,-1 0 1,1-1-1,0 1 0,-1 0 1,0-1-1,0 1 0,0-1 1,-1 0-1,0 1 0,0-1 0,1-5 1,-20 24-290,-16 40-671,33-52 939,-1 1 0,1-1 0,0 1 0,0 0 0,0 0 0,0 0 0,0 0 0,0 0 0,1 0 0,0 0 0,0 0 0,-1 0 0,2 0 0,-1 0 0,0 0 0,1 0 0,-1 0 0,3 5 0,-2-6-305,0-1-1,1 0 1,-1 0-1,1 0 1,-1 0 0,1 0-1,0 0 1,-1 0 0,1-1-1,0 1 1,0-1 0,-1 1-1,1-1 1,0 1 0,0-1-1,0 0 1,-1 0 0,4 0-1,21 0-6917</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9:51.938"/>
    </inkml:context>
    <inkml:brush xml:id="br0">
      <inkml:brushProperty name="width" value="0.025" units="cm"/>
      <inkml:brushProperty name="height" value="0.025" units="cm"/>
    </inkml:brush>
  </inkml:definitions>
  <inkml:trace contextRef="#ctx0" brushRef="#br0">110 1 17392,'0'0'4794,"-10"5"-3230,-1 1-1030,0 1-1,0 0 0,1 1 0,-14 12 0,21-17-444,0-1 0,0 1 1,1 0-1,-1 0 0,1 0 1,0 0-1,0 0 1,0 0-1,0 1 0,1-1 1,-1 1-1,1-1 0,0 1 1,0 0-1,0-1 0,0 1 1,1 0-1,-1 0 1,1-1-1,0 1 0,0 0 1,1 0-1,0 6 0,0-8-233,1-1 0,-1 1 0,0 0-1,0-1 1,1 1 0,-1-1-1,0 0 1,1 0 0,0 1 0,-1-1-1,1 0 1,0 0 0,-1 0 0,1-1-1,0 1 1,0 0 0,0-1 0,0 1-1,-1-1 1,1 0 0,0 1 0,0-1-1,0 0 1,0 0 0,0 0-1,0-1 1,0 1 0,0 0 0,0-1-1,2 0 1,1 0-377,0 0 0,0 0 1,0 0-1,0-1 0,0 1 0,0-2 0,0 1 0,-1 0 0,1-1 1,6-4-1,24-37-5597,-17 21 4168,2 1 3601,-34 43 5605,11-15-6633,0 1 0,0 0 0,1 0 0,0 0 0,1 0 1,-1 0-1,0 8 0,2-14-592,0 0 0,1-1 0,-1 1 1,0 0-1,0-1 0,0 1 0,0 0 1,1-1-1,-1 1 0,0 0 0,1-1 0,-1 1 1,0 0-1,1-1 0,-1 1 0,1-1 0,-1 1 1,1-1-1,-1 1 0,1-1 0,0 1 0,-1-1 1,1 0-1,-1 1 0,1-1 0,0 0 0,-1 0 1,2 1-1,28 2 259,-21-4-298,-1 0-1,1-1 1,0 0-1,13-4 1,24-19-1005,-37 19 768,0 1 1,-1 0-1,1 0 0,1 1 1,-1 0-1,1 1 1,0 0-1,-1 1 0,15-2 1,-24 4 337,1 1 0,-1-1 1,1 1-1,-1-1 0,1 1 1,-1-1-1,0 1 0,1 0 1,-1-1-1,0 1 0,1 0 0,-1-1 1,0 1-1,0 0 0,1-1 1,-1 1-1,0 0 0,0 0 1,0-1-1,0 1 0,0 0 1,-1 1-1,1-1-63,0 1 0,0-1 1,0 1-1,0 0 0,1-1 0,-1 1 1,0-1-1,1 1 0,-1 0 0,1-1 1,-1 1-1,1-1 0,0 0 0,0 1 1,0-1-1,0 1 0,-1-1 0,2 0 1,-1 0-1,0 0 0,0 0 0,0 1 0,3 0 1,1-1-201,0 0-1,0 0 1,1 0 0,-1-1 0,0 0-1,1 0 1,-1 0 0,1-1 0,-1 0-1,0 0 1,0 0 0,1 0 0,-1-1 0,0 0-1,8-5 1,31-8-3267,-45 42 4297,-13 50 1736,7-46-405,-5 55-1,11-73-2062,0 0 1,-1 0-1,0 0 1,-1 0-1,0-1 1,-1 1-1,-6 12 1,9-22-17,-1 0 1,0 0-1,1 0 0,-1 0 1,0 0-1,0 0 0,-1 0 1,1-1-1,0 1 0,-1-1 1,0 0-1,0 0 0,1 0 1,-1 0-1,0 0 0,0 0 1,-1-1-1,1 1 1,0-1-1,-1 0 0,1 0 1,0-1-1,-1 1 0,1-1 1,-1 1-1,1-1 0,-1 0 1,1 0-1,-1-1 0,1 1 1,-5-2-1,5 1-69,1 0 0,-1 0 0,1-1 0,0 1 1,-1-1-1,1 0 0,0 1 0,0-1 0,0 0 0,0-1 0,0 1 0,1 0 0,-1 0 1,0-1-1,1 1 0,0-1 0,0 1 0,0-1 0,0 1 0,0-1 0,0 0 0,0-3 1,-11-65-255,12 67 204,-3-31-1649,1 0-1,5-61 1,0 79-262,0-1 0,1 1 1,0 0-1,10-22 0,5-6-7531</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9:52.265"/>
    </inkml:context>
    <inkml:brush xml:id="br0">
      <inkml:brushProperty name="width" value="0.025" units="cm"/>
      <inkml:brushProperty name="height" value="0.025" units="cm"/>
    </inkml:brush>
  </inkml:definitions>
  <inkml:trace contextRef="#ctx0" brushRef="#br0">0 36 14061,'0'0'13933,"57"-29"-15950,-42 22-3589</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9:53.982"/>
    </inkml:context>
    <inkml:brush xml:id="br0">
      <inkml:brushProperty name="width" value="0.025" units="cm"/>
      <inkml:brushProperty name="height" value="0.025" units="cm"/>
    </inkml:brush>
  </inkml:definitions>
  <inkml:trace contextRef="#ctx0" brushRef="#br0">37 70 16400,'0'-1'295,"-1"-1"1,1 1-1,0 0 1,0 0 0,0 0-1,0 0 1,0 0-1,0-1 1,0 1 0,0 0-1,0 0 1,1 0 0,-1 0-1,0 0 1,1 0-1,-1-1 1,1 1 0,-1 0-1,1 0 1,-1 0 0,1 1-1,1-2 1,25-16 2340,41 1-1479,-62 15-726,5 0-357,-1 0 0,0 1 0,1 0 1,-1 0-1,1 1 0,0 1 0,12 1 0,-22-2-70,-1 0 0,1 1-1,-1-1 1,0 0 0,1 0 0,-1 0 0,0 0 0,1 1-1,-1-1 1,0 0 0,1 0 0,-1 1 0,0-1 0,0 0 0,1 1-1,-1-1 1,0 0 0,0 1 0,1-1 0,-1 0 0,0 1-1,0-1 1,0 0 0,0 1 0,1-1 0,-1 0 0,0 1 0,0-1-1,0 1 1,0-1 0,0 0 0,0 1 0,0-1 0,0 1-1,-1 0 1,-8 15 256,-17 9 175,-103 51 435,202-65-833,-72-11-35,0 0 1,1 0-1,-1 0 0,1 0 0,-1 1 0,0-1 0,0 0 1,1 1-1,-1-1 0,0 1 0,1 0 0,-1-1 0,0 1 1,0 0-1,0 0 0,0-1 0,0 1 0,0 0 0,0 0 1,0 0-1,0 0 0,0 1 0,-1-1 0,1 0 0,0 0 1,-1 0-1,1 1 0,-1-1 0,1 0 0,-1 1 1,0-1-1,1 0 0,-1 1 0,0 1 0,-1-1 13,1 1-1,-1-1 1,0 1-1,0-1 1,-1 1-1,1-1 0,0 0 1,-1 1-1,1-1 1,-1 0-1,0 0 1,0 0-1,0 0 1,0-1-1,0 1 1,0-1-1,-3 3 0,-13 5 498,1 0-1,-1-1 1,0-1 0,-36 8-1,34-10-4099,7-4-4217,20-1 3198,-2 0-1473</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9:54.326"/>
    </inkml:context>
    <inkml:brush xml:id="br0">
      <inkml:brushProperty name="width" value="0.025" units="cm"/>
      <inkml:brushProperty name="height" value="0.025" units="cm"/>
    </inkml:brush>
  </inkml:definitions>
  <inkml:trace contextRef="#ctx0" brushRef="#br0">1 110 15759,'0'0'8152,"8"1"-6225,6 0-1417,0-1 1,0-1 0,1 0 0,-1-1-1,0 0 1,19-7 0,95-34 241,-32 10-520,-34 16-495,-21 13-3414,-40 4 3471,-1 0 1,0 0-1,1 0 1,-1 0-1,1 0 1,-1 0-1,0 0 0,1 0 1,-1 0-1,0 1 1,1-1-1,-1 0 1,1 0-1,-1 0 0,0 0 1,1 0-1,-1 1 1,0-1-1,1 0 1,-1 0-1,0 1 0,0-1 1,1 0-1,-1 1 1,0-1-1,0 0 0,1 0 1,-1 1-1,0-1 1,0 1-1,0-1 1,0 0-1,0 1 0,1-1 1,-1 0-1,0 1 1,0-1-1,0 1 1,0-1-1,0 0 0,0 1 1,0-1-1,0 0 1,0 1-1,0-1 1,-1 1-1,1-1 0,0 3-704,0 6-4391</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9:54.685"/>
    </inkml:context>
    <inkml:brush xml:id="br0">
      <inkml:brushProperty name="width" value="0.025" units="cm"/>
      <inkml:brushProperty name="height" value="0.025" units="cm"/>
    </inkml:brush>
  </inkml:definitions>
  <inkml:trace contextRef="#ctx0" brushRef="#br0">1 73 15214,'0'0'7517,"9"-5"-6102,19-7-848,0 0 0,1 2 0,0 2 0,1 0 1,0 2-1,0 1 0,49-1 0,-77 6-555,0-1 1,0 1-1,0 0 0,0 0 0,0 1 0,0-1 1,0 0-1,0 1 0,0-1 0,0 1 1,0 0-1,-1 0 0,1-1 0,0 1 0,0 0 1,-1 0-1,1 1 0,1 0 0,-2-1-5,0 1 0,-1-1 0,1 0 0,-1 0 0,1 0 0,-1 1 0,0-1 0,1 0 0,-1 0 0,0 1 0,0-1 0,0 0 0,0 0 0,0 1 0,0-1 0,0 0 0,-1 0 0,1 1 0,0-1 0,-1 2-1,-2 4 40,0-1-1,-1 1 0,1-1 0,-1 0 0,-1 0 0,1 0 1,-1-1-1,-6 6 0,-24 19 328,-62 41 0,12-10 242,85-61-614,0 0-1,0 0 1,-1 0 0,1 0-1,0 0 1,0 0-1,-1 0 1,1 0 0,0 0-1,0 0 1,-1 1-1,1-1 1,0 0-1,0 0 1,-1 0 0,1 0-1,0 1 1,0-1-1,0 0 1,0 0 0,-1 0-1,1 1 1,0-1-1,0 0 1,0 0 0,0 1-1,0-1 1,0 0-1,0 0 1,0 1 0,0-1-1,0 0 1,-1 1-1,1-1 1,0 0 0,1 0-1,-1 1 1,0-1-1,0 0 1,0 0 0,0 1-1,0-1 1,0 0-1,0 0 1,0 1-1,0-1 1,0 0 0,1 0-1,-1 1 1,0-1-1,0 0 1,0 0 0,1 0-1,-1 1 1,22 1 45,33-6-29,54-7-695,-44 6-1584,-1-3-3585,-17 0-2486</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9:55.586"/>
    </inkml:context>
    <inkml:brush xml:id="br0">
      <inkml:brushProperty name="width" value="0.025" units="cm"/>
      <inkml:brushProperty name="height" value="0.025" units="cm"/>
    </inkml:brush>
  </inkml:definitions>
  <inkml:trace contextRef="#ctx0" brushRef="#br0">295 1 13164,'0'0'10432,"-11"0"-9156,-3 1-1114,0 2 0,0 0 0,0 0 0,1 1 0,-1 1 0,1 0 0,0 1 0,0 0 0,1 1 0,-23 17 1,23-15 57,1 1 1,0-1 0,0 2 0,1 0 0,1 0 0,-17 24 0,23-30-166,0 1 1,0-1 0,0 1 0,1-1 0,0 1 0,0 0 0,0 0 0,1 0 0,0 0-1,0 0 1,0 0 0,1 0 0,0 0 0,0 0 0,0 0 0,1 1 0,0-1 0,0 0 0,4 9-1,-3-11-99,1 0 0,0 0 0,0 0 0,0 0-1,1-1 1,-1 1 0,1-1 0,0 0 0,0 0 0,0 0-1,0-1 1,0 1 0,1-1 0,-1 0 0,1 0-1,-1-1 1,1 1 0,0-1 0,0 0 0,9 1 0,8 0-1713,1 0 0,-1-1 1,27-2-1,-12-5-5183,-1-8-6267</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2:12.782"/>
    </inkml:context>
    <inkml:brush xml:id="br0">
      <inkml:brushProperty name="width" value="0.025" units="cm"/>
      <inkml:brushProperty name="height" value="0.025" units="cm"/>
    </inkml:brush>
  </inkml:definitions>
  <inkml:trace contextRef="#ctx0" brushRef="#br0">165 1 13421,'0'0'4318,"-2"13"-4072,-87 522 1619,31-224-1755,57-304-107,-5 22 28,2 0 1,1 0-1,1 1 1,3 34-1,-1-62-27,0 0-1,0 0 0,0 0 1,0 1-1,1-1 0,-1 0 1,1 0-1,-1 0 0,1 0 1,0 0-1,0 0 0,0 0 0,0 0 1,0 0-1,1-1 0,-1 1 1,1 0-1,-1-1 0,1 1 1,-1-1-1,1 1 0,0-1 1,-1 0-1,1 0 0,0 0 1,0 0-1,0 0 0,0 0 0,0 0 1,0-1-1,0 1 0,1-1 1,-1 0-1,0 1 0,4-1 1,1-1 13,0 0 1,1 0 0,-1 0 0,0-1 0,0 0-1,0-1 1,0 1 0,-1-1 0,1-1 0,7-4-1,35-26 73,-1-3 0,-2-1-1,65-71 1,-65 63-75,555-551-2690,-465 460-1077</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9:55.914"/>
    </inkml:context>
    <inkml:brush xml:id="br0">
      <inkml:brushProperty name="width" value="0.025" units="cm"/>
      <inkml:brushProperty name="height" value="0.025" units="cm"/>
    </inkml:brush>
  </inkml:definitions>
  <inkml:trace contextRef="#ctx0" brushRef="#br0">125 1 17649,'0'0'1932,"-9"9"262,-4 4-1433,1 2-1,1-1 1,1 2-1,0-1 0,0 1 1,2 1-1,0 0 1,-8 27-1,11-27-549,1 0-1,1 0 1,0 1-1,2-1 1,0 1-1,1-1 1,0 1 0,5 23-1,-4-39-296,-1 1 1,1 0-1,1-1 0,-1 1 0,0-1 1,1 1-1,-1-1 0,1 0 0,0 1 0,-1-1 1,1 0-1,0 0 0,0-1 0,3 3 1,-4-3-334,0 0 0,1-1 1,-1 1-1,0-1 0,1 1 1,-1 0-1,0-1 0,1 0 1,-1 1-1,1-1 1,-1 0-1,0 0 0,1 0 1,-1 0-1,1 0 0,-1 0 1,1 0-1,2-1 0,7-5-5800</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9:56.257"/>
    </inkml:context>
    <inkml:brush xml:id="br0">
      <inkml:brushProperty name="width" value="0.025" units="cm"/>
      <inkml:brushProperty name="height" value="0.025" units="cm"/>
    </inkml:brush>
  </inkml:definitions>
  <inkml:trace contextRef="#ctx0" brushRef="#br0">104 59 17969,'0'0'1756,"-10"0"551,2 1-1704,0-1 1,0 1-1,0 1 1,0-1-1,-13 6 1,19-7-498,0 1-1,1-1 0,-1 1 1,0 0-1,0 0 1,1 0-1,-1 0 1,1 0-1,-1 0 1,1 0-1,-1 1 0,1-1 1,0 0-1,0 1 1,-1-1-1,1 1 1,0 0-1,0-1 1,1 1-1,-1 0 0,0-1 1,1 1-1,-1 0 1,1 0-1,-1 0 1,1-1-1,0 1 1,-1 0-1,1 0 0,0 0 1,1 0-1,-1 0 1,0 0-1,0-1 1,1 1-1,-1 0 1,2 2-1,-1-2-95,0 0-1,0-1 0,1 1 1,-1 0-1,0-1 1,1 1-1,0-1 1,-1 1-1,1-1 1,0 0-1,0 1 0,0-1 1,0 0-1,0 0 1,0-1-1,0 1 1,0 0-1,0-1 1,0 1-1,0-1 1,0 1-1,4-1 0,55 3 51,-51-4-27,-6 2-30,0-1 0,-1-1 1,1 1-1,0 0 0,-1-1 1,1 0-1,0 0 0,-1 0 0,1 0 1,-1 0-1,0-1 0,1 1 1,-1-1-1,0 0 0,0 0 1,0-1-1,4-3 0,-5 3 3,0 1 0,-1-1 0,1 1-1,-1-1 1,0 0 0,0 0 0,0 1-1,0-1 1,-1 0 0,1 0 0,-1 0-1,1 0 1,-1 0 0,0 0 0,0 0 0,-1 0-1,1 0 1,0 0 0,-1 0 0,0 0-1,0 0 1,-2-5 0,1 4-152,-1 0-1,1-1 1,-1 1 0,0 1 0,-1-1-1,1 0 1,0 1 0,-1-1-1,0 1 1,0 0 0,0 1 0,0-1-1,0 0 1,-1 1 0,1 0 0,-1 0-1,0 1 1,1-1 0,-1 1-1,0 0 1,0 0 0,0 1 0,0-1-1,-5 1 1,10 0 111,-1 0-1,1 0 1,0 0 0,-1 0-1,1 0 1,0 0-1,0 0 1,-1 0 0,1 0-1,0 1 1,0-1 0,-1 0-1,1 0 1,0 0 0,0 0-1,-1 0 1,1 1-1,0-1 1,0 0 0,0 0-1,-1 0 1,1 1 0,0-1-1,0 0 1,0 0-1,0 0 1,0 1 0,-1-1-1,1 0 1,0 0 0,0 1-1,0-1 1,0 0-1,0 1 1,0-1 0,0 0-1,0 0 1,0 1 0,0-1-1,0 0 1,0 0 0,0 1-1,0-1 1,0 0-1,0 1 1,0-1 0,0 0-1,1 0 1,-1 1 0,0-1-1,0 0 1,0 0-1,0 0 1,1 1 0,-1-1-1,0 0 1,0 0 0,0 0-1,1 1 1,-1-1 0,0 0-1,0 0 1,0 0-1,1 0 1,15 15-1937,-9-12 825,1-1 0,0 0 0,-1 0 0,1-1 0,0 0 0,0-1 0,11 1 0,7-1-5409</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9:56.885"/>
    </inkml:context>
    <inkml:brush xml:id="br0">
      <inkml:brushProperty name="width" value="0.025" units="cm"/>
      <inkml:brushProperty name="height" value="0.025" units="cm"/>
    </inkml:brush>
  </inkml:definitions>
  <inkml:trace contextRef="#ctx0" brushRef="#br0">53 96 11115,'0'0'16965,"-6"11"-16047,-1 6-713,0 0-1,0 1 1,2-1 0,0 1-1,1 0 1,1 1 0,1-1-1,-1 19 1,2-9-76,0-21-114,0 0-1,1 0 0,0 0 0,0 0 0,0 0 0,1 0 0,0 0 0,4 11 0,1-14-355,-2-14 146,-1-15-150,-2-134-4086,2 161 4549,-1-1 0,1 1 0,-1-1 0,1 0 0,0 0 0,-1 0 0,1 0 0,0 0 0,0 0 0,0-1 0,0 0 0,0 1 0,5-1 0,52 4 13,-45-5-107,0 0 0,0-1 0,0-1 0,0 0 0,-1-1-1,1 0 1,-1-1 0,0-1 0,20-11 0,-28 14-16,-1 0 0,1 0 0,-1-1 0,0 0 0,0 0 0,0 0 0,0-1-1,-1 1 1,0-1 0,0 0 0,0 0 0,0-1 0,-1 1 0,0-1 0,0 0 0,-1 1 0,1-1 0,-1 0 0,-1-1 0,1 1 0,-1 0 0,0-1 0,0 1 0,-1-11 0,0 16-7,0-1 0,-1 1 0,1-1 0,-1 1 0,1-1 0,-1 1 0,0-1 0,1 1 0,-1 0 0,0-1 0,0 1 0,0 0 0,0 0 0,0 0 0,0 0 0,0 0 0,-1 0 0,1 0 0,0 0 0,0 0 0,-1 0 0,1 1 0,-1-1 0,1 0 0,-1 1 0,1-1 0,-1 1 0,1 0 0,-1 0 0,1-1 0,-1 1 0,1 0 0,-1 0 0,1 0 0,-1 1 0,0-1 0,1 0 0,-1 0 0,1 1 0,-3 0 0,-2 1 17,0-1 1,0 1-1,0 0 0,0 0 1,1 0-1,-1 1 0,1 0 1,-1 0-1,-6 6 0,-1 4 307,0 0-1,1 1 0,0 0 0,-13 23 0,22-32-244,0 0 0,0 1 0,0-1 0,1 1 0,0-1 0,0 1 0,0 0-1,1 0 1,0 0 0,0 0 0,0 0 0,1 0 0,0 0 0,0 0 0,0 0 0,1 0-1,2 9 1,-2-12-87,1 0 0,0 0 0,-1-1 0,1 1 0,0-1 0,0 1 1,1-1-1,-1 0 0,0 0 0,1 0 0,-1 0 0,1 0 0,0-1 0,-1 1 0,1-1 0,0 0 0,0 0 0,0 0 0,0 0 0,0 0 0,0 0 0,1-1 0,3 1 0,12 0-431,1 1 0,32-4 0,-25 1 8,-26 1 430,1 0 0,-1 0 1,1 0-1,0 0 0,-1 0 0,1 0 0,-1 0 0,1 0 1,-1 1-1,1-1 0,-1 1 0,1-1 0,-1 1 0,1-1 1,-1 1-1,1 0 0,-1 0 0,0 0 0,1 0 0,-1 0 1,0 0-1,0 0 0,0 0 0,0 0 0,0 0 0,0 1 1,0-1-1,1 3 0,-1 1 62,0 0 0,-1 0 0,1 0 0,-1 0 1,0 1-1,-1-1 0,-1 10 0,1-14-139,1 1 1,0-1-1,0 1 0,-1-1 0,1 1 1,0-1-1,0 1 0,0-1 1,0 1-1,1-1 0,-1 1 0,0-1 1,1 1-1,-1-1 0,1 0 1,-1 1-1,1-1 0,0 0 1,-1 1-1,1-1 0,0 0 0,2 2 1,-2-2-309,1-1-1,-1 0 1,1 1 0,-1-1 0,1 0 0,-1 0 0,1 0 0,-1 0-1,1-1 1,-1 1 0,1 0 0,-1-1 0,0 1 0,1-1 0,-1 1-1,1-1 1,-1 1 0,0-1 0,1 0 0,-1 0 0,0 0-1,0 0 1,2-2 0,16-13-7916</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9:57.244"/>
    </inkml:context>
    <inkml:brush xml:id="br0">
      <inkml:brushProperty name="width" value="0.025" units="cm"/>
      <inkml:brushProperty name="height" value="0.025" units="cm"/>
    </inkml:brush>
  </inkml:definitions>
  <inkml:trace contextRef="#ctx0" brushRef="#br0">1 87 18225,'0'0'5467,"9"-1"-3433,41-5 280,54-8 186,-97 13-2472,0-1 0,0 1 0,0-2 0,-1 1 1,1-1-1,-1 0 0,0 0 0,1-1 0,-2 0 0,1 0 0,10-9 0,-16 12-24,1 1 0,0-1-1,-1 1 1,1-1 0,-1 1-1,1-1 1,-1 0 0,1 0-1,-1 1 1,1-1 0,-1 0-1,0 0 1,1 1 0,-1-1-1,0 0 1,0 0 0,0 0-1,1 1 1,-1-1 0,0 0-1,0 0 1,0-1 0,-14-3 166,9 5-134,0 1 1,1 0-1,-1 0 0,1 0 0,0 0 0,-1 1 1,-5 2-1,-3 4 40,-1 1-1,2 1 1,0 0 0,0 1 0,1 0 0,-14 17 0,20-21-46,0-1 0,0 1 0,1-1 0,0 1 0,1 1 0,-1-1 0,1 0 0,1 1 1,-1-1-1,1 1 0,1 0 0,-1 0 0,1 0 0,1 12 0,0-19-126,0 1 1,0 0-1,1 0 1,-1 0-1,1 0 0,-1 0 1,1-1-1,0 1 1,0 0-1,0-1 1,0 1-1,0 0 0,0-1 1,0 1-1,1-1 1,-1 0-1,0 1 0,1-1 1,-1 0-1,1 0 1,0 0-1,-1 0 1,1 0-1,0 0 0,0 0 1,-1-1-1,1 1 1,2 0-1,2 0-553,0 0 1,-1 0-1,1-1 0,0 0 0,-1 0 0,1 0 1,0 0-1,9-3 0,20-10-6584</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39:57.618"/>
    </inkml:context>
    <inkml:brush xml:id="br0">
      <inkml:brushProperty name="width" value="0.025" units="cm"/>
      <inkml:brushProperty name="height" value="0.025" units="cm"/>
    </inkml:brush>
  </inkml:definitions>
  <inkml:trace contextRef="#ctx0" brushRef="#br0">298 1 21877,'0'0'1825,"-11"1"636,-3 1-1762,0 1 0,0 0 0,1 0-1,-19 9 1,28-11-663,1 0 1,0 0-1,0 1 0,-1 0 1,1-1-1,0 1 0,1 0 1,-1 1-1,0-1 0,1 0 1,-1 1-1,1-1 0,0 1 1,-1 0-1,1 0 0,1 0 1,-1 0-1,0 0 0,1 0 1,0 0-1,-1 1 0,1-1 1,0 1-1,1-1 0,-1 0 1,1 1-1,-1 5 0,2-7-180,-1 0 0,1 0 1,0 0-1,0 0 0,0 0 0,0 0 0,0 0 0,0 0 0,0 0 0,1-1 0,-1 1 0,1 0 0,-1-1 0,1 1 0,0-1 0,-1 0 0,1 1 0,0-1 0,0 0 0,3 1 1,47 20-2297,-35-16 1934,38 9-415,-46-14 943,-1 0 0,1 1 0,0 1 0,-1-1 0,0 1 0,1 1 1,-1 0-1,-1 0 0,1 0 0,9 8 0,-16-11 93,0 0-1,-1 0 1,1 0-1,0 0 1,-1 0-1,1 0 1,0 0 0,-1 0-1,0 1 1,1-1-1,-1 0 1,0 0-1,1 0 1,-1 1 0,0-1-1,0 0 1,0 0-1,0 1 1,0-1-1,-1 0 1,1 0-1,0 1 1,0-1 0,-1 0-1,1 0 1,-1 0-1,1 0 1,-1 1-1,0-1 1,1 0 0,-1 0-1,0 0 1,0 0-1,1 0 1,-1-1-1,0 1 1,0 0 0,0 0-1,0 0 1,0-1-1,0 1 1,0-1-1,-2 1 1,-8 6 447,0 0 1,0-1 0,-16 6-1,19-8-326,-165 64 1210,135-56-2650,-44 7 1,67-18-4130,6-1-4073</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0:15.571"/>
    </inkml:context>
    <inkml:brush xml:id="br0">
      <inkml:brushProperty name="width" value="0.025" units="cm"/>
      <inkml:brushProperty name="height" value="0.025" units="cm"/>
    </inkml:brush>
  </inkml:definitions>
  <inkml:trace contextRef="#ctx0" brushRef="#br0">0 0 14958,'0'9'1986,"9"-5"352,18 0 737,19-1-961,12 0 64,17-3-736,13 0-994,7 0-320,1 0-96,2 0-64,-5 5-1089,-9-1-1185,-12 4-1634,-11-5-4452</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0:15.201"/>
    </inkml:context>
    <inkml:brush xml:id="br0">
      <inkml:brushProperty name="width" value="0.025" units="cm"/>
      <inkml:brushProperty name="height" value="0.025" units="cm"/>
    </inkml:brush>
  </inkml:definitions>
  <inkml:trace contextRef="#ctx0" brushRef="#br0">0 157 13869,'1'-1'279,"0"0"0,-1 0 0,1 1 0,0-1 0,0 0 0,-1 1 0,1-1 0,0 1 0,0-1 0,0 1 0,0-1 0,-1 1 0,1 0 0,0-1 0,0 1 0,0 0 0,0 0-1,0 0 1,0 0 0,0 0 0,0 0 0,0 0 0,0 0 0,0 0 0,0 0 0,0 0 0,0 0 0,0 1 0,0-1 0,0 0 0,0 1 0,1 0 0,-1 2 202,0 1 1,0-1-1,0 0 1,-1 0-1,1 1 0,-1-1 1,0 0-1,0 1 1,-1 3-1,1-5-546,-1 20 890,-1-1 1,-1 0 0,-8 26-1,6-26-432,0 0 0,2 0 0,-2 28 0,5-47-391,0 0 1,0-1 0,0 1-1,0 0 1,1-1 0,-1 1-1,0 0 1,1-1 0,-1 1-1,1-1 1,-1 1 0,1 0-1,0-1 1,0 1 0,-1-1-1,1 0 1,0 1 0,0-1-1,1 0 1,-1 1 0,0-1-1,0 0 1,1 0 0,-1 0-1,3 1 1,0 0-2,-1-1 1,0-1-1,1 1 0,-1 0 1,1-1-1,-1 0 0,1 0 1,-1 0-1,1 0 0,-1 0 1,1-1-1,3-1 0,5-1-3,1-1-1,-1 0 1,0-1-1,0 0 1,-1-1-1,12-8 1,-14 8 2,-1 0 0,0-1 0,0 0 0,0 0 0,-1-1 0,-1 0 0,1-1 0,-1 1 0,0-1 0,7-18 0,-22 116 0,9-87-195,0 0 1,-1 0-1,1 0 0,0 0 1,0 0-1,0-1 0,1 1 1,-1 0-1,0 0 1,1 0-1,-1 0 0,1 0 1,0 0-1,0-1 0,0 1 1,0 0-1,0 0 0,0-1 1,0 1-1,0-1 0,0 1 1,1-1-1,-1 0 0,1 1 1,1 0-1,0 0-272,0-1-1,1 0 0,-1 0 1,0 0-1,1-1 0,-1 1 1,1-1-1,-1 0 0,0 0 1,1 0-1,-1 0 1,1 0-1,-1-1 0,4 0 1,-4 0-519,1 0 1,0-1 0,-1 1 0,0-1-1,1 1 1,-1-1 0,0 0 0,0 0-1,0-1 1,5-4 0,26-37-3356,-10-7 7269,-13 6 8634,-11 45-11443,0 0-1,0 0 1,0 0-1,-1 0 1,1 0-1,0 0 1,0 0 0,0 0-1,0 0 1,0 0-1,0 0 1,0 0-1,0 0 1,0 0 0,0 0-1,-1 0 1,1 0-1,0 0 1,0 0-1,0 0 1,0 0-1,0 0 1,0 0 0,-1-1 1303,1 1-1303,0 0-1,0 0 1,0 0-1,0 0 1,0 0 0,0 0-1,0 0 1,0 0-1,0-1 1,0 1-1,0 0 1,-10 14 1380,-7 20-628,16-32-765,0 1 0,0 0 1,0-1-1,0 1 0,0 0 0,1-1 1,-1 1-1,1 0 0,0 0 0,0-1 1,0 1-1,0 0 0,0 0 0,1 0 1,-1-1-1,1 1 0,0 0 0,2 4 1,-1-5-95,-1-1 1,2 1 0,-1-1 0,0 1-1,0-1 1,0 0 0,1 0 0,-1 0 0,0 0-1,1 0 1,-1 0 0,1-1 0,-1 1-1,1-1 1,0 1 0,-1-1 0,1 0-1,-1 0 1,6-1 0,-3 0-25,1 0 0,-1 0 0,0 0 0,1-1 0,-1 0 0,0 0 0,0 0 0,-1 0 0,1-1 0,0 0 0,-1 0 0,1 0 0,-1-1 0,0 1 0,0-1-1,-1 0 1,1 0 0,-1-1 0,0 1 0,4-7 0,-1 2-26,-2 0-1,1 1 0,-1-2 1,0 1-1,-1 0 0,0-1 1,-1 1-1,0-1 0,0 0 1,0-13-1,-2 23 36,0 0-1,0 0 0,0-1 1,0 1-1,0 0 1,0-1-1,0 1 1,0 0-1,0-1 0,0 1 1,0 0-1,0-1 1,0 1-1,0 0 1,0-1-1,0 1 1,0 0-1,0-1 0,-1 1 1,1 0-1,0 0 1,0-1-1,0 1 1,-1 0-1,1 0 1,0-1-1,0 1 0,-1 0 1,1 0-1,0 0 1,0-1-1,-1 1 1,1 0-1,0 0 1,-1 0-1,1 0 0,0 0 1,-1-1-1,1 1 1,0 0-1,0 0 1,-1 0-1,1 0 0,0 0 1,-1 0-1,1 0 1,0 0-1,-1 0 1,1 1-1,0-1 1,-1 0-1,1 0 0,0 0 1,-1 0-1,1 0 1,0 0-1,0 1 1,-1-1-1,1 0 1,-1 1-1,-14 15-46,14-14 68,0-1 0,0 1-1,1 0 1,-1 0 0,0 0 0,1 0-1,-1 1 1,1-1 0,0 0 0,0 0-1,0 0 1,0 0 0,0 0 0,0 0-1,0 0 1,1 0 0,-1 0 0,1 0-1,0 0 1,-1 0 0,1 0 0,0 0-1,0 0 1,2 3 0,0-3-6,-1-1-1,1 1 1,-1 0 0,1-1-1,0 1 1,-1-1 0,1 0-1,0 0 1,0 0 0,0 0-1,0-1 1,0 1 0,0-1 0,0 1-1,3-1 1,5 0-1,-1-1-1,1 1 1,-1-2-1,0 0 1,0 0-1,0 0 1,0-1 0,0-1-1,13-7 1,-10 3-1,0-1 1,-1-1-1,0 0 0,-1 0 1,0-1-1,-1-1 1,0 0-1,11-17 0,-16 20-2,1 0 0,-1-1 0,-1 1 0,0-1 0,0 0 0,-1 0 0,0 0 0,-1-1 0,0 1 0,0-1 0,-1 1 0,-1-22 0,0 31-9,0 1 0,0-1-1,0 1 1,0-1 0,0 1-1,0-1 1,0 1-1,-1-1 1,1 1 0,0-1-1,0 1 1,0-1 0,0 1-1,-1 0 1,1-1 0,0 1-1,-1-1 1,1 1 0,0-1-1,-1 1 1,1 0-1,0-1 1,-1 1 0,1 0-1,0-1 1,-1 1 0,1 0-1,-1 0 1,1-1 0,-1 1-1,1 0 1,-1 0 0,1 0-1,-1 0 1,1 0-1,-1-1 1,1 1 0,-1 0-1,1 0 1,-1 0 0,1 0-1,-1 1 1,1-1 0,-1 0-1,1 0 1,-1 0 0,1 0-1,-1 0 1,1 1-1,-1-1 1,1 0 0,-1 0-1,1 1 1,0-1 0,-1 1-1,-23 20-39,17-7 101,0 1 1,0 0-1,1 1 0,1-1 1,1 1-1,0 0 0,1 0 1,1 1-1,-1 28 0,3-14 100,1 0 0,2 0 1,0 0-1,11 39 0,-4-37-329,-5-25-384,-3-22-231,-3 2 371,-1 0-1,0 0 0,-1 1 0,-1-1 0,0 1 0,0-1 0,-1 1 0,0 0 0,-1 1 0,-1 0 0,1 0 0,-15-16 0,9 10 236,1-2 1,-19-34-1,30 52 244,0-1 0,0 0 0,0 1 0,-1-1 0,1 0 0,0 1 0,0-1 0,0 0 0,0 1 0,0-1 1,0 0-1,1 1 0,-1-1 0,0 0 0,0 1 0,0-1 0,1 1 0,-1-1 0,0 0 0,0 1 0,1-1 1,-1 1-1,1-1 0,-1 1 0,0-1 0,1 1 0,-1-1 0,1 1 0,-1-1 0,1 1 0,0 0 0,-1-1 1,1 1-1,-1 0 0,1 0 0,0-1 0,-1 1 0,1 0 0,-1 0 0,1 0 0,0 0 0,-1 0 0,2 0 1,39-5 1115,-28 5-799,1-2-295,161-21 495,-155 18-2239,1-1 0,-1 0 1,29-14-1,-7-4-5524</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0:15.965"/>
    </inkml:context>
    <inkml:brush xml:id="br0">
      <inkml:brushProperty name="width" value="0.025" units="cm"/>
      <inkml:brushProperty name="height" value="0.025" units="cm"/>
    </inkml:brush>
  </inkml:definitions>
  <inkml:trace contextRef="#ctx0" brushRef="#br0">0 114 14798,'0'0'8840,"103"20"-7174,-27-29-545,17-6-352,11-2-33,9-1-287,4 0-385,-7 4-833,-11 1-2274,-10-1-3203,-12-1-9673</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0:16.838"/>
    </inkml:context>
    <inkml:brush xml:id="br0">
      <inkml:brushProperty name="width" value="0.025" units="cm"/>
      <inkml:brushProperty name="height" value="0.025" units="cm"/>
    </inkml:brush>
  </inkml:definitions>
  <inkml:trace contextRef="#ctx0" brushRef="#br0">27 1 16752,'0'0'1452,"0"9"625,0 36 432,-1 115 3028,-2-95-3979,-18 115 0,20-172-1311,3-14-88,10-30-52,14-54-401,-6-9-624,17-65-529,-36 161 1440,0-1 1,0 1-1,1 0 1,-1 0-1,1 1 0,-1-1 1,1 0-1,0 0 1,0 1-1,0-1 0,1 1 1,-1 0-1,1-1 1,-1 1-1,1 0 0,0 0 1,-1 1-1,6-3 1,-6 3 0,0 1 0,0-1 0,0 1 0,0-1 0,0 1 0,0 0 0,0 0 0,1 0 0,-1 0 0,0 0 0,0 1 0,0-1 0,0 0 0,0 1 0,0 0 0,0-1 0,0 1 0,0 0 0,0 0 0,0 0 0,0 1 0,0-1 0,-1 0 0,1 0 0,-1 1 0,1-1 0,-1 1 0,3 3 0,-2-3 4,0 1-1,-1-1 1,1 0 0,-1 1-1,1-1 1,-1 1 0,0-1-1,0 1 1,0 0 0,0 0-1,-1-1 1,1 1 0,-1 0-1,0 0 1,0 0 0,0-1-1,0 1 1,0 0 0,0 0-1,-1 0 1,0 3 0,-1 0 31,-1-1 1,1 0 0,-1 0-1,0-1 1,0 1 0,0-1-1,-1 1 1,0-1 0,0 0-1,-6 5 1,-1 0 59,0-1-1,0-1 1,-1 1 0,0-2-1,0 0 1,-1 0 0,0-1-1,-16 4 1,11-10-1028,18-11-2945,23-15-5360,2 6-866</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0:17.181"/>
    </inkml:context>
    <inkml:brush xml:id="br0">
      <inkml:brushProperty name="width" value="0.025" units="cm"/>
      <inkml:brushProperty name="height" value="0.025" units="cm"/>
    </inkml:brush>
  </inkml:definitions>
  <inkml:trace contextRef="#ctx0" brushRef="#br0">18 1 13581,'0'0'1495,"0"8"421,-1 20 856,-2 0 1,-7 35-1,9-59-2563,0 0-1,1-1 0,-1 1 1,1 0-1,-1-1 0,1 1 1,0 0-1,1-1 0,-1 1 1,0 0-1,1-1 0,1 5 1,-1-7-186,0 1 1,0-1 0,1 0 0,-1 0 0,0 1 0,1-1 0,-1 0-1,0 0 1,1 0 0,-1-1 0,1 1 0,-1 0 0,1-1 0,0 1-1,-1 0 1,1-1 0,0 0 0,-1 1 0,1-1 0,0 0 0,0 0-1,-1 0 1,1 0 0,0 0 0,-1-1 0,4 0 0,-3 1-41,1-1 0,0 0 1,-1 0-1,1 0 0,-1 0 0,1 0 1,-1-1-1,1 1 0,-1-1 0,0 1 1,0-1-1,0 0 0,0 0 0,0 0 1,0 0-1,0 0 0,-1-1 0,1 1 1,-1 0-1,0-1 0,1 1 0,-1-1 1,0 1-1,-1-1 0,1 0 0,0 1 1,-1-1-1,1 0 0,-1 0 1,0 1-1,0-1 0,0 0 0,0 0 1,-1-3-1,1 2-43,0 0 1,-1 0 0,1 0-1,-1 1 1,1-1-1,-1 0 1,0 0 0,-1 0-1,1 1 1,0-1-1,-1 1 1,0-1-1,0 1 1,0-1 0,-1 1-1,1 0 1,-1 0-1,1 0 1,-1 1 0,0-1-1,0 1 1,0-1-1,0 1 1,-5-3-1,70 31-4829,-1-20-3381,-31-6-388</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2:17.896"/>
    </inkml:context>
    <inkml:brush xml:id="br0">
      <inkml:brushProperty name="width" value="0.025" units="cm"/>
      <inkml:brushProperty name="height" value="0.025" units="cm"/>
    </inkml:brush>
  </inkml:definitions>
  <inkml:trace contextRef="#ctx0" brushRef="#br0">1552 1 12043,'1'14'138,"0"0"-1,-1 1 0,0-1 0,-1 0 1,-1 0-1,0 1 0,-1-1 1,-1 0-1,0-1 0,-1 1 0,0-1 1,-1 0-1,-8 13 0,-111 172 1981,73-122-1706,4 2-1,-72 159 1,-89 381-246,34 14-160,112-398-2,17-62-198,-366 1215 628,373-1275-320,-152 393 199,176-477-258,6-20-102,6-16-297,7-42-1254,2 0 0,3 0 0,19-64 0,-19 76 281,20-71-3930</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0:17.540"/>
    </inkml:context>
    <inkml:brush xml:id="br0">
      <inkml:brushProperty name="width" value="0.025" units="cm"/>
      <inkml:brushProperty name="height" value="0.025" units="cm"/>
    </inkml:brush>
  </inkml:definitions>
  <inkml:trace contextRef="#ctx0" brushRef="#br0">122 55 14253,'0'0'2125,"-10"2"491,3-1-2190,0 1 1,0 0-1,0 0 1,0 1-1,1-1 1,-1 2-1,1-1 1,-11 8-1,14-9-144,-1 1-1,1 0 0,0 0 0,0 0 0,0 0 0,1 1 0,-1-1 0,1 1 0,0 0 0,0-1 0,0 1 0,0 0 0,1 0 0,0 0 0,0 0 0,0 1 0,0-1 0,0 0 1,1 6-1,0-8-239,0-1 0,0 1 0,0-1 0,0 1 0,0-1 0,0 1 0,0-1 1,1 1-1,-1-1 0,1 1 0,-1-1 0,1 1 0,0-1 0,-1 0 0,1 1 1,0-1-1,0 0 0,0 0 0,0 1 0,0-1 0,0 0 0,0 0 1,1 0-1,1 1 0,0-1-15,0 0 0,0 0 0,0 0 0,1 0-1,-1 0 1,0-1 0,0 0 0,0 0 0,0 0 0,1 0 0,4-1 0,0 0-28,0 0-1,0-1 1,0-1-1,0 1 0,0-1 1,0-1-1,-1 1 1,0-1-1,9-6 1,-10 5-131,-1 1 0,0-1 0,0 0 1,0 0-1,0-1 0,-1 0 0,0 1 0,0-1 0,-1-1 1,0 1-1,0 0 0,0-1 0,-1 0 0,0 1 0,0-1 1,0 0-1,-1 0 0,0 0 0,-1 0 0,0 0 0,0 0 0,-2-13 1,2 19 2,0 1 0,0-1 0,0 0 0,-1 0 0,1 0 0,0 0 0,-1 1 0,1-1 1,-1 0-1,1 0 0,-1 1 0,1-1 0,-1 0 0,1 1 0,-1-1 0,0 0 0,0 1 0,1-1 0,-1 1 1,0-1-1,0 1 0,1 0 0,-1-1 0,-1 1 0,0 2-3653,11 6 1412,23 3-1848,20-4-6634,-16-6 11909</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0:18.069"/>
    </inkml:context>
    <inkml:brush xml:id="br0">
      <inkml:brushProperty name="width" value="0.025" units="cm"/>
      <inkml:brushProperty name="height" value="0.025" units="cm"/>
    </inkml:brush>
  </inkml:definitions>
  <inkml:trace contextRef="#ctx0" brushRef="#br0">144 84 11691,'0'0'8072,"-10"-3"-6946,7 2-995,-1 0 1,1-1-1,0 2 0,0-1 0,-1 0 1,1 0-1,0 1 0,-1 0 0,1 0 1,0 0-1,-1 0 0,1 0 0,0 1 1,-1-1-1,1 1 0,0 0 0,0 0 1,0 0-1,-1 1 0,1-1 0,0 1 1,1-1-1,-1 1 0,0 0 0,0 0 1,1 1-1,-1-1 0,-3 5 0,0 1 443,0-1-1,1 1 1,0 0-1,-8 17 0,12-23-455,0 1 0,1-1 0,-1 0 0,0 0-1,1 1 1,0-1 0,-1 0 0,1 0 0,0 1-1,0-1 1,1 4 0,-1-5-99,1 0-1,-1 0 1,0 0 0,1 0 0,-1 0-1,1 0 1,0 0 0,-1 0-1,1-1 1,0 1 0,-1 0 0,1 0-1,0-1 1,0 1 0,0 0-1,0-1 1,0 1 0,0-1 0,0 1-1,0-1 1,0 0 0,0 1-1,0-1 1,0 0 0,2 1 0,6 0-50,0-1 1,1 0-1,-1 0 1,0-1 0,1 0-1,-1-1 1,0 0 0,0 0-1,0-1 1,0 0 0,-1-1-1,1 0 1,-1 0 0,0-1-1,0 0 1,0 0 0,0-1-1,-1 0 1,0 0-1,-1 0 1,1-1 0,-1 0-1,-1-1 1,1 0 0,-1 1-1,0-2 1,-1 1 0,0 0-1,0-1 1,-1 0 0,0 0-1,-1 0 1,0 0 0,2-17-1,-4 26 26,0 0 0,0-1 0,0 1 0,0 0 0,0-1 0,0 1 0,0 0 0,0-1 0,0 1-1,0 0 1,0-1 0,0 1 0,0 0 0,0-1 0,0 1 0,0 0 0,-1-1 0,1 1 0,0 0 0,0-1 0,0 1 0,-1 0-1,1-1 1,0 1 0,0 0 0,-1 0 0,1 0 0,0-1 0,0 1 0,-1 0 0,1 0 0,0 0 0,-1-1 0,1 1 0,-1 0-1,-11 6 13,-11 19 116,20-20-47,0 1 1,0 0-1,1 0 0,0 0 1,0 0-1,0 0 0,1 0 1,-1 1-1,2-1 0,-1 0 1,1 1-1,0-1 0,1 10 1,-1-13-55,1 0 0,-1-1 0,1 1 0,0 0 0,0-1 1,0 1-1,0-1 0,0 1 0,1-1 0,-1 1 0,1-1 0,-1 0 0,1 0 1,0 0-1,0 0 0,0 0 0,0 0 0,0 0 0,1-1 0,-1 1 0,0-1 1,1 1-1,-1-1 0,1 0 0,0 0 0,-1 0 0,1 0 0,0-1 0,-1 1 1,1-1-1,0 0 0,5 0 0,-3 0-77,0 0 0,-1-1 0,1 0-1,0 0 1,0 0 0,-1 0 0,1-1 0,-1 0 0,1 0 0,-1 0 0,0 0 0,1-1-1,-1 0 1,-1 0 0,1 0 0,0 0 0,-1-1 0,1 1 0,-1-1 0,0 0 0,0 0-1,-1 0 1,1 0 0,-1 0 0,0-1 0,0 1 0,0-1 0,-1 1 0,0-1 0,0 0-1,0 0 1,0 1 0,0-7 0,-1 11 53,0 0 0,0 0 0,0-1 1,0 1-1,0 0 0,0 0 0,0-1 0,0 1 0,-1 0 0,1 0 0,0 0 1,0 0-1,0-1 0,0 1 0,0 0 0,0 0 0,0 0 0,0-1 0,-1 1 1,1 0-1,0 0 0,0 0 0,0 0 0,0 0 0,-1 0 0,1-1 0,0 1 0,0 0 1,0 0-1,-1 0 0,1 0 0,0 0 0,0 0 0,0 0 0,-1 0 0,1 0 1,0 0-1,0 0 0,0 0 0,-1 0 0,1 0 0,0 0 0,0 0 0,0 0 1,-1 0-1,1 0 0,0 0 0,0 0 0,0 1 0,-1-1 0,1 0 0,0 0 1,0 0-1,0 0 0,0 0 0,-1 0 0,1 1 0,0-1 0,0 0 0,0 0 0,0 0 1,0 0-1,0 1 0,0-1 0,0 0 0,-1 0 0,1 0 0,0 1 0,-11 11 314,10-10-238,-1 1 1,0 0 0,1-1 0,0 1 0,-1 0 0,1 0 0,0-1 0,0 1-1,1 0 1,-1 0 0,1 0 0,-1 0 0,1 0 0,0 1 0,0-1 0,0 0-1,1 0 1,-1 0 0,1 0 0,0 0 0,1 4 0,0-4-50,0-1 1,0 0-1,0 0 0,1 0 1,-1 0-1,0 0 0,1-1 1,-1 1-1,1-1 0,0 0 1,-1 1-1,1-1 0,0 0 1,0-1-1,0 1 0,0 0 1,0-1-1,0 0 0,0 0 1,0 0-1,5 0 0,-1 0-76,-1 0-1,1-1 1,-1 1-1,0-1 0,0 0 1,1-1-1,-1 0 1,0 0-1,0 0 0,0-1 1,-1 1-1,1-1 0,-1-1 1,1 1-1,-1-1 1,0 0-1,0 0 0,-1-1 1,1 1-1,-1-1 1,0 0-1,0 0 0,-1 0 1,0-1-1,0 1 1,3-8-1,-3 0-412,-7 17 260,-7 22 151,11-24-101,0 1-1,0 0 0,-1 0 0,2-1 1,-1 1-1,0 0 0,0-1 0,1 1 1,0 0-1,1 3 0,-2-5-257,1 1-1,0-1 0,1 1 1,-1-1-1,0 1 0,0-1 1,0 0-1,1 0 0,-1 1 1,1-1-1,-1 0 0,1 0 1,-1-1-1,1 1 1,0 0-1,0 0 0,-1-1 1,1 1-1,0-1 0,0 1 1,-1-1-1,1 0 0,3 0 1,18 1-4484</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0:18.580"/>
    </inkml:context>
    <inkml:brush xml:id="br0">
      <inkml:brushProperty name="width" value="0.025" units="cm"/>
      <inkml:brushProperty name="height" value="0.025" units="cm"/>
    </inkml:brush>
  </inkml:definitions>
  <inkml:trace contextRef="#ctx0" brushRef="#br0">28 0 4292,'0'0'19101,"-5"10"-17783,-16 32-405,21-41-893,-1 0 1,1 0-1,0 0 0,0 0 0,-1 0 0,1 0 1,0 0-1,0 0 0,0 0 0,0 0 0,0 0 0,0 0 1,1 0-1,-1 0 0,0 0 0,1 0 0,-1 0 1,0 0-1,1 0 0,-1 0 0,1-1 0,-1 1 0,1 0 1,0 0-1,-1 0 0,1-1 0,0 1 0,-1 0 0,1-1 1,0 1-1,0 0 0,0-1 0,0 1 0,0-1 1,-1 0-1,1 1 0,0-1 0,0 0 0,2 1 1,37 6 16,-38-7-17,11 0-209,1 0 1,0-1-1,-1-1 0,0 0 0,1-1 0,-1 0 1,0-1-1,0 0 0,-1-1 0,24-14 1,32-10 177,-67 32 256,-1 1-1,1 0 1,-1-1 0,1 1 0,-1 0-1,0 0 1,-1-1 0,1 1 0,-2 7 0,1 2 104,3 22-281,7 43 1,-5-51-430,-1 1-1,-1-1 1,-2 33 0,-1-53 386,-1-1 0,0 0 0,0 0-1,-1 0 1,1 0 0,-1-1 0,-1 1-1,1-1 1,-1 1 0,0-1 0,0 0 0,0-1-1,-1 1 1,1-1 0,-1 0 0,0 0 0,-9 5-1,0 0 634,1-1 0,-2 0-1,1-1 1,-1-1 0,0 0 0,-16 4-1,29-10-597,1 1 0,-1-1 0,1 1 0,-1-1 0,1 1 0,-1-1 0,1 0 0,-1 0 0,1 1 0,-1-1 0,0 0 0,1-1-1,-1 1 1,1 0 0,-1 0 0,1-1 0,-1 1 0,1-1 0,-1 1 0,1-1 0,-1 0 0,1 1 0,0-1 0,-1 0 0,1 0 0,0 0 0,0 0 0,-2-2-1,2 0-62,0 0-1,0-1 0,0 1 0,1 0 0,0-1 0,-1 1 0,1-1 0,0 1 0,1-1 0,-1 1 0,1 0 0,1-7 0,0 1-168,1 0 0,0 0 1,0 0-1,1 1 0,1-1 0,-1 1 0,1 0 0,8-10 0,56-60-905,-11 15-1605,-44 42-3022,23-40 0,-15 17-7904</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0:18.937"/>
    </inkml:context>
    <inkml:brush xml:id="br0">
      <inkml:brushProperty name="width" value="0.025" units="cm"/>
      <inkml:brushProperty name="height" value="0.025" units="cm"/>
    </inkml:brush>
  </inkml:definitions>
  <inkml:trace contextRef="#ctx0" brushRef="#br0">1 1 20435,'0'0'8713</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0:19.998"/>
    </inkml:context>
    <inkml:brush xml:id="br0">
      <inkml:brushProperty name="width" value="0.025" units="cm"/>
      <inkml:brushProperty name="height" value="0.025" units="cm"/>
    </inkml:brush>
  </inkml:definitions>
  <inkml:trace contextRef="#ctx0" brushRef="#br0">0 91 10474,'0'0'6988,"7"-9"-5040,-1 3-1676,-1 0-1,1 1 1,1-1 0,-1 1-1,1 1 1,-1-1-1,1 1 1,1 0-1,-1 1 1,1-1-1,-1 1 1,1 1-1,0 0 1,11-2 0,18-3 315,1 2 0,0 1 0,-1 2 0,1 1 1,40 6-1,-77-5-582,0 0 1,0 0 0,0 0-1,0 0 1,0 0-1,1 0 1,-1 1 0,0-1-1,-1 0 1,1 1-1,0-1 1,0 0-1,0 1 1,0-1 0,0 1-1,0 0 1,0-1-1,-1 1 1,1 0 0,0-1-1,0 1 1,-1 0-1,1 0 1,-1 0-1,2 1 1,-2-1 8,0 0 0,0 0-1,-1 1 1,1-1 0,0 0 0,0 0-1,-1 0 1,1 0 0,0 0 0,-1 0-1,1 0 1,-1 1 0,0-1 0,1 0-1,-1-1 1,0 1 0,1 0 0,-2 1-1,-4 4 97,1-1 1,-1 1-1,-1-2 0,1 1 0,-9 4 1,-59 25 572,55-27-502,0 1 1,1 0-1,0 2 1,1 0-1,-27 20 1,43-29-176,0 0 0,0-1 0,0 1 0,0 0 0,0 0 0,0 0 0,1 0 0,-1 0 0,0 0 0,1 0 0,-1 0 0,1 0 0,-1 0 0,1 0 0,-1 0 0,1 0 0,0 0 0,-1 0 0,1 0 0,0 1 0,0-1 0,0 2 0,0-2-3,1 0-1,-1 0 0,1 0 1,0-1-1,-1 1 0,1 0 1,0 0-1,-1 0 0,1 0 1,0-1-1,0 1 0,0 0 1,0-1-1,0 1 1,0-1-1,0 1 0,0-1 1,2 1-1,52 10 74,-54-11-74,150 7-997,-50-12-6054,-82 1 1224</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0:20.371"/>
    </inkml:context>
    <inkml:brush xml:id="br0">
      <inkml:brushProperty name="width" value="0.025" units="cm"/>
      <inkml:brushProperty name="height" value="0.025" units="cm"/>
    </inkml:brush>
  </inkml:definitions>
  <inkml:trace contextRef="#ctx0" brushRef="#br0">1 68 17232,'0'0'4132,"82"-3"-2242,-29-6-641,10-4-224,4 0-448,1 2-257,-4 1-256,-7 2-64,-8 8-64,-12 0-865,-10 0-1473,-12 6-1250,-6 6-2401,-8-2-6439</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0:20.794"/>
    </inkml:context>
    <inkml:brush xml:id="br0">
      <inkml:brushProperty name="width" value="0.025" units="cm"/>
      <inkml:brushProperty name="height" value="0.025" units="cm"/>
    </inkml:brush>
  </inkml:definitions>
  <inkml:trace contextRef="#ctx0" brushRef="#br0">1 66 14029,'0'0'8280,"9"-5"-6283,21-7-1404,0 1 0,1 2 0,0 0 0,0 3 0,1 0 1,0 2-1,0 1 0,36 2 0,-65 1-582,0 1 1,0-1-1,0 0 1,-1 1-1,1-1 0,0 1 1,0 0-1,-1 0 0,1 0 1,-1 0-1,1 0 0,-1 1 1,1-1-1,-1 1 1,0-1-1,3 4 0,-4-4-8,0 0 0,0 0-1,-1 0 1,1 0 0,-1 1-1,1-1 1,-1 0-1,1 0 1,-1 1 0,0-1-1,0 0 1,1 1 0,-1-1-1,0 0 1,0 1 0,0-1-1,-1 0 1,1 1-1,0-1 1,0 0 0,-1 1-1,1-1 1,-1 0 0,1 0-1,-1 1 1,1-1 0,-1 0-1,0 0 1,0 0 0,0 0-1,1 0 1,-1 0-1,0 0 1,0 0 0,0 0-1,-1 0 1,0 0 0,-14 11 107,0-1 0,-1 0 0,0-1 0,-1-1 0,0-1 0,-20 7 0,-41 19 705,79-34-816,0 0 0,-1 0 0,1 0 0,0 0 0,-1 1-1,1-1 1,-1 0 0,1 0 0,0 0 0,-1 0 0,1 0 0,0 1 0,-1-1-1,1 0 1,0 0 0,0 1 0,-1-1 0,1 0 0,0 1 0,0-1 0,-1 0-1,1 1 1,0-1 0,0 0 0,0 1 0,-1-1 0,1 0 0,0 1 0,0-1-1,0 0 1,0 1 0,0-1 0,0 1 0,0-1 0,0 1 0,14 4-150,34-4-459,-41-1 413,22-1-636,56 2-279,-81-1 1091,0 0 0,0 1 0,0 0 0,0 0 1,-1 0-1,1 0 0,0 0 0,0 1 0,-1 0 0,1-1 0,-1 2 0,1-1 0,-1 0 0,0 1 0,0-1 0,5 6 0,-7-7 5,-1 0 1,1 0-1,0 1 1,0-1-1,0 0 0,-1 1 1,1-1-1,-1 1 1,1-1-1,-1 1 0,1-1 1,-1 1-1,0-1 1,0 1-1,0-1 0,0 1 1,0-1-1,0 1 1,0-1-1,-1 1 0,1-1 1,0 1-1,-2 2 1,0-1 46,1 0 1,-1-1 0,0 1 0,0-1 0,-1 0 0,1 1 0,0-1 0,-1 0-1,1 0 1,-1-1 0,-3 3 0,-8 3 368,-1-1 0,0 0 0,-24 6-1,37-11-335,-33 7 449,1-2 1,-1-1 0,0-2-1,-43-1 1,77-2-621,0 0 1,0 0-1,1 0 1,-1 0 0,0 0-1,0 0 1,1 0-1,-1 0 1,0 0-1,1-1 1,-1 1-1,0 0 1,0-1 0,1 1-1,-1 0 1,1-1-1,-1 1 1,0-1-1,1 1 1,-1-1 0,1 1-1,-1-1 1,1 1-1,-1-2 1,0 1-427,1 0 1,0 0-1,0 0 1,-1 0 0,1 0-1,0 0 1,0 0-1,0 0 1,0 0-1,1-1 1,-1 1-1,0 0 1,0 0 0,1 0-1,-1 0 1,1-2-1,9-14-9999</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0:22.458"/>
    </inkml:context>
    <inkml:brush xml:id="br0">
      <inkml:brushProperty name="width" value="0.025" units="cm"/>
      <inkml:brushProperty name="height" value="0.025" units="cm"/>
    </inkml:brush>
  </inkml:definitions>
  <inkml:trace contextRef="#ctx0" brushRef="#br0">40 35 9865,'8'-15'1198,"4"-5"8463,-10 29-5138,-4 9-4434,-5 15 1360,-14 45 0,14-58-1127,1 1 0,0 0 0,2 0 0,1 0 0,0 1 0,1 28 0,2-48-318,1 0 1,-1 0 0,0 0 0,1 0-1,0-1 1,-1 1 0,1 0 0,0 0-1,0-1 1,0 1 0,0 0 0,1-1 0,-1 1-1,0-1 1,1 0 0,-1 1 0,0-1-1,1 0 1,0 0 0,-1 0 0,1 0 0,0 0-1,-1 0 1,1 0 0,0-1 0,0 1-1,0-1 1,0 1 0,2 0 0,8 0-150,0 1 0,0-1 0,20-1 1,-18-1-296,5 2-306,36-3-3001,-20-6-2004,-7-4-3175</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0:23.311"/>
    </inkml:context>
    <inkml:brush xml:id="br0">
      <inkml:brushProperty name="width" value="0.025" units="cm"/>
      <inkml:brushProperty name="height" value="0.025" units="cm"/>
    </inkml:brush>
  </inkml:definitions>
  <inkml:trace contextRef="#ctx0" brushRef="#br0">1 1 1602,'0'0'448</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0:25.042"/>
    </inkml:context>
    <inkml:brush xml:id="br0">
      <inkml:brushProperty name="width" value="0.025" units="cm"/>
      <inkml:brushProperty name="height" value="0.025" units="cm"/>
    </inkml:brush>
  </inkml:definitions>
  <inkml:trace contextRef="#ctx0" brushRef="#br0">37 88 9289,'0'0'14648,"-5"10"-13409,0 3-869,-1-1 1,2 1-1,0 0 0,0 0 1,1 1-1,-2 25 0,5-35-312,-1 0 0,1-1 0,0 1 0,0 0 0,1-1-1,-1 1 1,1 0 0,0-1 0,0 1 0,0-1 0,0 1 0,1-1-1,-1 1 1,1-1 0,0 0 0,0 0 0,0 0 0,0 0 0,0 0 0,1 0-1,0-1 1,-1 1 0,1-1 0,0 1 0,0-1 0,0 0 0,0-1-1,1 1 1,-1 0 0,0-1 0,1 0 0,-1 1 0,1-2 0,4 2 0,0-1-45,0 0 0,-1 0 1,1-1-1,-1 0 0,1-1 1,0 0-1,-1 0 0,1 0 1,-1-1-1,0 0 0,1-1 1,-1 0-1,0 0 0,0 0 1,-1-1-1,1 0 0,-1 0 1,0-1-1,0 1 0,0-1 1,0-1-1,-1 1 0,0-1 1,0 0-1,-1 0 1,0 0-1,0-1 0,0 0 1,-1 1-1,0-1 0,0-1 1,0 1-1,-1 0 0,0-1 1,-1 1-1,0-1 0,0 1 1,0-1-1,-2-10 0,2 17-13,-1 0-1,0 1 1,0-1-1,0 1 0,0-1 1,0 0-1,0 1 0,0-1 1,0 0-1,0 1 1,0-1-1,0 1 0,-1-1 1,1 0-1,0 1 1,0-1-1,0 1 0,-1-1 1,1 0-1,0 1 1,-1-1-1,1 1 0,-1-1 1,1 1-1,0 0 1,-1-1-1,1 1 0,-1-1 1,1 1-1,-1 0 0,1-1 1,-1 1-1,0 0 1,1 0-1,-1-1 0,1 1 1,-1 0-1,0 0 1,1 0-1,-1 0 0,1 0 1,-1 0-1,0 0 1,1 0-1,-2 0 0,0 0 2,1 1 0,-1 0 0,1-1 0,-1 1 0,1 0 0,0 0 0,-1-1 1,1 1-1,0 0 0,-1 0 0,1 1 0,0-1 0,0 0 0,0 0 0,0 1 0,-1 1 0,-1 2 28,1-1 1,0 0 0,0 1 0,0-1 0,0 1-1,1-1 1,0 1 0,0 0 0,0-1 0,0 1-1,1 0 1,0 0 0,0 0 0,0 0 0,0 0-1,1-1 1,0 1 0,0 0 0,0 0-1,1-1 1,0 1 0,0-1 0,0 1 0,0-1-1,0 0 1,1 0 0,0 0 0,0 0 0,0 0-1,0-1 1,1 0 0,-1 1 0,1-1-1,0 0 1,0-1 0,0 1 0,0-1 0,1 1-1,-1-1 1,1-1 0,-1 1 0,1-1 0,0 1-1,-1-1 1,1-1 0,0 1 0,0-1 0,0 1-1,8-2 1,-7 0-19,1 1 0,-1-1-1,0-1 1,0 1 0,0-1 0,0 0-1,0 0 1,0-1 0,-1 0 0,1 0-1,-1 0 1,0 0 0,0-1 0,0 0 0,0 0-1,-1-1 1,1 1 0,-1-1 0,5-7-1,-4 4-4,0 0-1,0 0 0,0 0 0,-1-1 0,0 0 1,-1 1-1,0-1 0,0-1 0,-1 1 0,0 0 1,-1-1-1,1-10 0,-2 20-7,0-1 0,0 1 0,0-1 0,0 0 0,0 1 0,0-1 0,0 1 0,0-1-1,0 1 1,0-1 0,0 1 0,-1-1 0,1 0 0,0 1 0,0-1 0,-1 1 0,1-1 0,0 1 0,0-1 0,-1 1 0,1 0 0,-1-1 0,1 1-1,0-1 1,-1 1 0,1 0 0,-1-1 0,1 1 0,-1 0 0,1-1 0,-1 1 0,1 0 0,-1 0 0,1 0 0,-1 0 0,1-1 0,-1 1 0,0 0 0,1 0-1,-1 0 1,1 0 0,-1 0 0,1 0 0,-1 0 0,0 0 0,1 1 0,-1-1 0,1 0 0,-1 0 0,1 0 0,-1 1 0,0-1 0,-1 1-1,1 0 0,-1 0 0,0-1 0,1 1 0,-1 1 1,0-1-1,1 0 0,0 0 0,-1 0 0,1 1 0,0-1 1,-1 1-1,1-1 0,0 1 0,-1 2 0,1-3 9,1 0-1,-1 1 1,1-1-1,-1 1 1,1-1-1,-1 1 1,1-1-1,0 1 1,0-1-1,0 1 1,0-1-1,0 1 1,0-1-1,0 1 1,0-1-1,1 1 1,-1-1-1,1 1 1,-1-1-1,1 0 1,-1 1-1,1-1 1,0 0-1,0 1 1,1 1-1,0-1 0,0-1 0,0 0 0,1 1 0,-1-1 0,0 0 0,0 0 0,1-1 0,-1 1 0,1 0 0,-1-1 0,1 0 0,-1 1 0,1-1 0,2 0 0,5 0 7,-1-1 0,0 0 1,0-1-1,1 1 0,-1-2 0,0 1 0,15-8 0,-8 1-18,0-1 0,-1 0 1,20-19-1,-29 24-14,0-1 0,0 1 1,-1-1-1,0-1 0,0 1 0,0-1 1,-1 1-1,0-1 0,-1-1 1,5-10-1,-8 18 17,0 0 0,0 0 0,1-1 0,-1 1-1,0 0 1,0 0 0,0-1 0,0 1 0,0 0 0,1 0 0,-1-1 0,0 1 0,0 0-1,0 0 1,0-1 0,0 1 0,0 0 0,0-1 0,0 1 0,0 0 0,0 0 0,0-1-1,0 1 1,0 0 0,0-1 0,0 1 0,0 0 0,-1 0 0,1-1 0,0 1 0,0 0-1,0 0 1,0-1 0,0 1 0,-1 0 0,1 0 0,0-1 0,0 1 0,-1 0 0,1 0-1,0 0 1,0 0 0,0-1 0,-1 1 0,-12 9-14,-13 21 147,24-27-114,0 0 0,0 0-1,0 1 1,1-1 0,-1 0-1,1 1 1,0-1 0,0 1 0,0-1-1,1 1 1,-1-1 0,1 1-1,0-1 1,0 1 0,0 0-1,0-1 1,1 1 0,-1-1-1,1 1 1,0-1 0,0 1 0,0-1-1,1 0 1,-1 1 0,1-1-1,0 0 1,0 0 0,0 0-1,0 0 1,0 0 0,1-1-1,-1 1 1,1-1 0,0 1 0,-1-1-1,1 0 1,0 0 0,1 0-1,-1-1 1,0 1 0,0-1-1,1 0 1,-1 1 0,1-1 0,-1-1-1,1 1 1,-1-1 0,1 1-1,4-1 1,-1 1-53,0-1-1,0 0 1,0 0-1,0-1 1,-1 1-1,1-2 1,0 1-1,0-1 1,-1 0-1,1 0 1,11-6-1,-9 2-17,0 0 0,-1 0 0,0-1-1,0 1 1,0-2 0,-1 1 0,11-17-1,-19 26 80,-1 1 0,0-1 0,1 0-1,-1 1 1,1-1 0,0 1-1,0 0 1,0-1 0,0 1-1,0 0 1,1-1 0,-1 1-1,1 0 1,0 0 0,-1 0-1,1-1 1,1 1 0,0 5-1,-1-6-8,1 0 1,0-1-1,0 1 0,0 0 0,0-1 1,0 1-1,0-1 0,0 1 0,0-1 1,1 0-1,-1 1 0,1-1 0,-1 0 1,1 0-1,-1 0 0,1 0 0,-1 0 0,1-1 1,0 1-1,0 0 0,-1-1 0,1 1 1,0-1-1,0 0 0,0 1 0,-1-1 1,1 0-1,3 0 0,8-1-24,1 1 1,0-2-1,0 1 1,0-2-1,-1 0 1,1-1-1,-1 0 1,0-1-1,0 0 1,-1-1-1,1-1 1,-1 0-1,-1 0 0,15-13 1,-33 59 136,6-35-179,0-1 0,1 1 0,0-1 0,-1 1 0,1-1 0,0 1 0,1 0 0,-1-1 0,1 1 0,-1-1 0,1 1 0,0-1 0,0 1 0,2 2 0,-2-4-46,1 0 0,-1 0 1,0 0-1,1-1 0,-1 1 0,1-1 0,-1 1 0,1-1 0,0 1 0,0-1 0,0 0 0,-1 0 0,1 0 0,0 0 0,0 0 0,1-1 1,-1 1-1,0 0 0,0-1 0,0 0 0,0 1 0,1-1 0,3 0 0,-6-13-9406,0 11 7934,0-17-8483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47:58.166"/>
    </inkml:context>
    <inkml:brush xml:id="br0">
      <inkml:brushProperty name="width" value="0.025" units="cm"/>
      <inkml:brushProperty name="height" value="0.025" units="cm"/>
    </inkml:brush>
  </inkml:definitions>
  <inkml:trace contextRef="#ctx0" brushRef="#br0">98 0 19474,'0'0'8163,"-4"10"-7491,-4 10-487,1 1-1,1 0 1,0 1-1,2 0 1,-3 40-1,4 125 54,3-173-243,0-9-14,0-1 0,0 0-1,0 1 1,1-1-1,0 0 1,0 1-1,0-1 1,0 0 0,0 0-1,1 0 1,0 0-1,0 0 1,0 0-1,0-1 1,1 1 0,0-1-1,-1 1 1,1-1-1,4 3 1,-4-4-23,1 0 0,-1 0 1,1 0-1,0 0 0,0-1 0,0 0 1,0 0-1,0 0 0,0 0 0,0-1 1,0 1-1,0-1 0,0 0 0,0 0 1,0-1-1,0 1 0,1-1 0,-1 0 1,0 0-1,4-2 0,43-22-391,6-2-107,-54 26 502,1 0 0,0 0 0,-1 0 0,1 0 0,0 1 0,0-1 0,0 1 0,-1 0 0,1 0 0,0 0 0,0 1 0,0-1 0,3 2 0,-5-1 20,-1 0 1,0 0-1,1 0 1,-1 0-1,0 0 1,0 1-1,0-1 0,0 0 1,0 1-1,0-1 1,0 0-1,0 1 1,0-1-1,-1 1 1,1 0-1,0-1 1,-1 1-1,0-1 1,1 1-1,-1 0 0,0-1 1,0 1-1,0 0 1,0-1-1,0 1 1,0 0-1,0-1 1,-1 1-1,1 0 1,-1-1-1,0 4 0,-1 1 187,0 1 0,0-1-1,0 0 1,0 0 0,-1 0-1,-7 11 1,0-5 124,-1-1-1,-1 0 1,0-1 0,0 0 0,-1-1-1,0 0 1,-1-1 0,0 0 0,0-1-1,0-1 1,-1 0 0,0-1-1,0-1 1,-1 0 0,1-1 0,-1-1-1,-18 1 1,32-3-306,-1 0-1,1-1 1,-1 1-1,1 0 1,-1-1-1,1 0 1,-1 1-1,1-1 1,0 0 0,-1 0-1,1 0 1,0-1-1,0 1 1,0-1-1,0 1 1,0-1-1,0 1 1,0-1-1,1 0 1,-1 0 0,0 0-1,1 0 1,0 0-1,-1 0 1,0-4-1,-1-1-123,1 0-1,0 0 0,0 0 0,1-1 0,0 1 1,0 0-1,1-12 0,0 17-75,1 0 1,-1 0 0,0-1-1,1 1 1,0 0-1,-1 0 1,1 0-1,0 0 1,0 0-1,0 1 1,0-1-1,1 0 1,-1 0 0,0 1-1,1-1 1,-1 0-1,1 1 1,0 0-1,-1-1 1,1 1-1,0 0 1,0 0-1,0 0 1,0 0-1,0 0 1,0 0 0,4 0-1,6-3-2083,1 1 0,1 0 1,18 0-1,-24 2 729,33-4-6643</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2:18.408"/>
    </inkml:context>
    <inkml:brush xml:id="br0">
      <inkml:brushProperty name="width" value="0.025" units="cm"/>
      <inkml:brushProperty name="height" value="0.025" units="cm"/>
    </inkml:brush>
  </inkml:definitions>
  <inkml:trace contextRef="#ctx0" brushRef="#br0">2 107 9385,'0'-107'5386,"-2"304"-3709,14 386 495,-11-572-2137,3 31 218,10 46 0,-12-78-223,1 1 1,0 0-1,0-1 0,2 0 0,-1 0 1,1 0-1,0 0 0,1-1 0,10 13 1,-14-20-30,0 1 1,1-1-1,-1 1 1,1-1-1,0 0 0,-1 0 1,1-1-1,0 1 1,0 0-1,0-1 1,0 0-1,1 1 1,-1-1-1,0-1 1,0 1-1,1 0 1,-1-1-1,0 0 0,1 1 1,-1-2-1,1 1 1,-1 0-1,0 0 1,1-1-1,-1 0 1,0 0-1,0 0 1,0 0-1,1 0 0,-1-1 1,0 1-1,5-5 1,5-2 16,-1-1 1,0-1 0,-1 0 0,0-1-1,18-23 1,120-174 225,4-5-184,-63 107-491,22-29-6184,-63 67-3096</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0:25.401"/>
    </inkml:context>
    <inkml:brush xml:id="br0">
      <inkml:brushProperty name="width" value="0.025" units="cm"/>
      <inkml:brushProperty name="height" value="0.025" units="cm"/>
    </inkml:brush>
  </inkml:definitions>
  <inkml:trace contextRef="#ctx0" brushRef="#br0">15 26 17809,'-6'-12'2786,"0"2"770,4 6 1953,14 4-5349,2 10-128,0 4-224,3 3-2082,-2-3-2467,0 2-3106</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0:25.746"/>
    </inkml:context>
    <inkml:brush xml:id="br0">
      <inkml:brushProperty name="width" value="0.025" units="cm"/>
      <inkml:brushProperty name="height" value="0.025" units="cm"/>
    </inkml:brush>
  </inkml:definitions>
  <inkml:trace contextRef="#ctx0" brushRef="#br0">48 109 13741,'0'0'17926,"9"0"-17098,19-1-742,-1-1 1,33-7 0,-46 7-85,0-1-1,0-1 1,0-1 0,-1 0 0,0 0-1,22-13 1,-33 17-2,-1 0 0,0 0 0,1 0 0,-1 0 0,0 0 0,1 0 0,-1 0 0,0 0 0,0-1 0,0 1 0,0 0 0,0-1 0,0 1 0,0-1 0,-1 1 0,1-1 0,0-2 0,-1 4 0,0-1 0,0 0 0,0 0 0,0 0 0,-1 1 0,1-1 0,0 0 0,0 0 0,-1 1 0,1-1 0,-1 0 0,1 1 0,-1-1 0,1 0 0,-1 1 0,1-1 0,-1 0 0,1 1 0,-1-1 0,0 1 0,1-1 0,-1 1 0,0 0 0,0-1 0,-5-2 0,1 1 0,-1 0 0,1 1 0,-1-1 0,0 1 0,1 0 0,-13 0 0,5 1 0,0 1 0,-1 0 0,1 1 0,0 0 0,0 1 0,0 1 0,0 0 0,1 0 0,0 2 0,-15 7 0,21-10 0,0 1 0,0 0 0,1 0 0,-1 1 0,1-1 0,0 1 0,0 0 0,1 1 0,0-1 0,-1 1 0,2 0 0,-1 0 0,1 0 0,0 0 0,0 1 0,1-1 0,-1 1 0,1 0 0,1-1 0,0 1 0,-1 9 0,2-11-18,0 0-1,0 0 1,0 0 0,1 0 0,0 0-1,0 0 1,0 0 0,1 0 0,-1-1-1,1 1 1,0 0 0,1-1 0,-1 0-1,1 1 1,5 5 0,-2-4-75,0 0 0,0 0 0,1 0 0,0-1 0,0 1 0,1-2 0,-1 1 0,12 4 0,1-1-345,1-1 0,0-1 0,0 0-1,1-2 1,0 0 0,30 0 0,-3-5-4996,0-9-3321</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0:37.881"/>
    </inkml:context>
    <inkml:brush xml:id="br0">
      <inkml:brushProperty name="width" value="0.025" units="cm"/>
      <inkml:brushProperty name="height" value="0.025" units="cm"/>
    </inkml:brush>
  </inkml:definitions>
  <inkml:trace contextRef="#ctx0" brushRef="#br0">95 92 4676,'0'0'1073,"-8"-2"-902,-28-8 565,6-5 3274,29 14-3906,1 1-1,-1-1 0,0 1 1,1 0-1,-1-1 1,0 1-1,0 0 1,1 0-1,-1-1 1,0 1-1,0 0 1,0 0-1,0 0 1,1 0-1,-1 0 1,0 0-1,0 0 1,0 0-1,1 0 0,-1 0 1,0 1-1,0-1 1,0 0-1,-1 1 1,4 4 618,13-1-374,38 1 211,1-4-1,70-6 1,111-22-625,-131 13 180,-42 8-114,-28 3 0,0-2 0,37-8 0,-137 11-684,8 0-3100,13 2-3375</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0:47.865"/>
    </inkml:context>
    <inkml:brush xml:id="br0">
      <inkml:brushProperty name="width" value="0.025" units="cm"/>
      <inkml:brushProperty name="height" value="0.025" units="cm"/>
    </inkml:brush>
  </inkml:definitions>
  <inkml:trace contextRef="#ctx0" brushRef="#br0">1 58 2594,'0'0'8868,"0"-1"-8770,0 0 1,1 1-1,-1-1 1,0 0-1,1 0 1,-1 0-1,0 0 1,1 0-1,-1 1 1,1-1-1,0 0 1,-1 0-1,1 1 1,0-1-1,-1 0 1,1 1-1,0-1 1,0 1-1,0-1 1,-1 1-1,3-1 1,316 1 1585,-207 4-1680,191-18 0,-280 11-257,147-19 856,-107 15-4503,-90 7-440</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08.264"/>
    </inkml:context>
    <inkml:brush xml:id="br0">
      <inkml:brushProperty name="width" value="0.025" units="cm"/>
      <inkml:brushProperty name="height" value="0.025" units="cm"/>
    </inkml:brush>
  </inkml:definitions>
  <inkml:trace contextRef="#ctx0" brushRef="#br0">0 1 7719,'0'0'12396,"11"3"-10997,29 3-673,0-1 0,0-2 0,53-3-1,-18 0-1221,-48 4-1723,-16 3-912,-8 4-3599,-7-5 719</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08.636"/>
    </inkml:context>
    <inkml:brush xml:id="br0">
      <inkml:brushProperty name="width" value="0.025" units="cm"/>
      <inkml:brushProperty name="height" value="0.025" units="cm"/>
    </inkml:brush>
  </inkml:definitions>
  <inkml:trace contextRef="#ctx0" brushRef="#br0">1 69 7175,'0'0'14830,"80"-1"-14478,-33-6-320,5-2 0,1 1-448,0-2-1634,-2 1-897,-7-2-1857,-8-2-2467</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08.977"/>
    </inkml:context>
    <inkml:brush xml:id="br0">
      <inkml:brushProperty name="width" value="0.025" units="cm"/>
      <inkml:brushProperty name="height" value="0.025" units="cm"/>
    </inkml:brush>
  </inkml:definitions>
  <inkml:trace contextRef="#ctx0" brushRef="#br0">0 29 15054,'0'0'5205,"9"-5"-4468,-2 1-656,0 1 0,1-1 1,-1 2-1,1-1 0,0 1 0,-1 0 1,1 1-1,0-1 0,0 2 0,0-1 0,0 1 1,0 0-1,0 1 0,0 0 0,0 0 1,0 1-1,-1 0 0,1 0 0,0 1 1,-1 0-1,0 0 0,9 6 0,-13-8-56,-1 0-1,0 1 1,1-1-1,-1 1 1,0 0 0,0 0-1,0 0 1,-1 0-1,1 0 1,0 0-1,-1 1 1,1-1-1,-1 0 1,0 1-1,0-1 1,0 1 0,0-1-1,0 1 1,0 0-1,-1-1 1,1 1-1,-1 0 1,0 0-1,0-1 1,0 1 0,0 0-1,0 0 1,-1-1-1,1 1 1,-1 0-1,0-1 1,0 1-1,0-1 1,0 1-1,0-1 1,-3 5 0,-5 5 288,-1 0 1,0 0-1,-1-1 1,0 0-1,-19 14 1,-11 11-173,39-34-292,-17 22-459,13-5-6215,5-11-1359</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09.587"/>
    </inkml:context>
    <inkml:brush xml:id="br0">
      <inkml:brushProperty name="width" value="0.025" units="cm"/>
      <inkml:brushProperty name="height" value="0.025" units="cm"/>
    </inkml:brush>
  </inkml:definitions>
  <inkml:trace contextRef="#ctx0" brushRef="#br0">219 3 12172,'0'0'7484,"-9"-2"-6961,-3 2-277,1 0 0,-1 1 0,1 0 0,0 0 0,0 2 0,-1-1 0,2 1-1,-1 1 1,0 0 0,1 1 0,-1 0 0,1 0 0,0 1 0,-10 8 0,18-13-235,0 1 1,0-1 0,1 1-1,-1-1 1,0 1-1,0 0 1,1-1-1,-1 1 1,1 0-1,0 0 1,0 0-1,0 0 1,-1 0 0,0 4-1,2-4-15,0-1-1,1 0 1,-1 0-1,0 0 1,1 0-1,-1-1 1,1 1-1,-1 0 1,1 0-1,-1 0 1,1 0-1,0 0 1,-1-1 0,1 1-1,0 0 1,0 0-1,0-1 1,0 1-1,-1-1 1,1 1-1,0-1 1,0 1-1,0-1 1,0 1-1,0-1 1,0 0 0,0 0-1,0 1 1,0-1-1,0 0 1,0 0-1,0 0 1,2 0-1,67 6 228,-57-5-209,1-1 0,-1 1 0,1 1 0,-1 1 0,0 0 0,23 8 0,-34-10-14,-1-1 1,0 1 0,0-1 0,0 1 0,1-1-1,-1 1 1,0 0 0,0-1 0,0 1 0,0 0-1,0 0 1,0 0 0,0 0 0,0 0 0,-1 0-1,1 0 1,0 0 0,-1 0 0,1 0 0,0 0-1,-1 1 1,1-1 0,-1 0 0,0 0 0,1 1-1,-1-1 1,0 2 0,0-1 95,-1 0 1,0 1-1,0-1 1,0 0-1,0 0 1,0 0-1,0 0 0,0 0 1,0-1-1,-1 1 1,1 0-1,-1-1 1,0 1-1,-2 1 0,-7 6 555,0-1 1,-1 0-1,-22 11 0,21-13-520,-1 2-191,0-1 0,-1 0 1,0-1-1,0-1 0,0 0 0,-1-1 1,-27 3-1,50-8-1156,1-1 1,-1 0-1,0 0 1,0 0-1,0-1 1,-1 0-1,8-5 1,7-1-1916,15-8-2917</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10.051"/>
    </inkml:context>
    <inkml:brush xml:id="br0">
      <inkml:brushProperty name="width" value="0.025" units="cm"/>
      <inkml:brushProperty name="height" value="0.025" units="cm"/>
    </inkml:brush>
  </inkml:definitions>
  <inkml:trace contextRef="#ctx0" brushRef="#br0">0 1 16207,'0'0'10891,"5"8"-10854,-3-4-30,1 0 0,-1 0 0,1-1 0,-1 1-1,1-1 1,0 1 0,0-1 0,1 0 0,-1 0 0,1 0 0,-1-1 0,1 1 0,0-1 0,0 0-1,0 0 1,0 0 0,0-1 0,1 1 0,-1-1 0,0 0 0,1-1 0,-1 1 0,6 0-1,4-1-1,0-1-1,0 0 0,-1-1 1,1-1-1,0 0 0,-1 0 0,1-2 1,-1 1-1,18-11 0,-29 14 39,-1 0 0,1 1 0,-1-1 0,1 0 0,-1 1 0,1-1 0,-1 1 0,1-1 0,-1 1 0,1 0 0,0 0 0,-1-1 0,1 1 0,0 0 0,2 1-1,-3 0 24,0 0 0,-1 0-1,1 0 1,0 0-1,0 0 1,-1 1-1,1-1 1,-1 0-1,1 0 1,-1 1-1,0-1 1,1 0-1,-1 0 1,0 1-1,0 1 1,1 2 19,0-4-36,-1 1 0,0 0 0,1-1 1,0 1-1,-1-1 0,1 0 0,0 1 1,-1-1-1,1 0 0,0 1 0,0-1 1,0 0-1,1 0 0,-1 0 0,0 1 1,0-1-1,0-1 0,1 1 0,-1 0 1,1 0-1,2 1 0,0-1-7,0 0-1,0 0 0,-1 0 1,1-1-1,0 0 0,0 1 1,0-1-1,7-1 0,0-1-21,0 0 0,0-1 0,-1 0 0,0 0 0,18-9-1,-7 0-165,-16 8 62,0 1-1,0 0 1,0 0 0,0 0 0,1 1 0,-1-1 0,1 2 0,0-1 0,10-2 0,-14 44-119,-3-25 151,0 16 319,5-15-4283</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10.394"/>
    </inkml:context>
    <inkml:brush xml:id="br0">
      <inkml:brushProperty name="width" value="0.025" units="cm"/>
      <inkml:brushProperty name="height" value="0.025" units="cm"/>
    </inkml:brush>
  </inkml:definitions>
  <inkml:trace contextRef="#ctx0" brushRef="#br0">0 1 16271,'0'0'4196,"54"7"-5157,-39 2-3042,3-1-6375</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2:33.744"/>
    </inkml:context>
    <inkml:brush xml:id="br0">
      <inkml:brushProperty name="width" value="0.025" units="cm"/>
      <inkml:brushProperty name="height" value="0.025" units="cm"/>
    </inkml:brush>
  </inkml:definitions>
  <inkml:trace contextRef="#ctx0" brushRef="#br0">1615 157 4965,'0'0'1217,"-10"-9"-1030,-1-2 38,-2 0 0,1 1 0,-1 1 0,0 0 0,-1 1 0,-24-11 0,3 5 243,-1 1 1,0 2 0,-1 1 0,0 2 0,-76-6 0,64 14-268,0 3 0,0 2 1,0 2-1,0 2 0,1 2 0,1 3 0,0 1 1,1 2-1,-51 28 0,42-16-20,2 3 0,1 1 0,1 3-1,3 2 1,1 2 0,-82 90 0,102-95-133,1 1 0,2 0 1,2 2-1,1 1 0,1 0 1,3 2-1,1 0 0,2 0 1,2 2-1,2-1 1,2 2-1,1-1 0,3 1 1,1 0-1,3 0 0,4 47 1,0-63-51,1 0 1,1 0-1,2 0 1,1-1-1,1 0 1,1 0 0,1-1-1,1-1 1,1 0-1,2-1 1,0 0-1,2-2 1,29 31-1,-8-14-11,1-2 0,1-2 0,2-2 0,2-1 0,0-3 0,61 29 0,-37-27-10,2-3-1,0-4 1,1-2 0,1-4 0,95 12 0,-18-14 47,248-6 0,-297-15 10,0-5 0,-1-4-1,112-31 1,284-114-121,-359 105 127,-3-5 1,222-135 0,-281 145 60,-3-3 1,-2-3-1,-2-3 1,-3-3 0,103-125-1,-152 165-61,-1-1 1,-1 0-1,0-1 0,-2 0 0,-1-1 0,-1-1 1,-1 1-1,-1-1 0,5-27 0,-10 35 39,-1 1 0,-1-1 0,0 0 0,-1 0 0,-1 1 0,-1-1 0,0 0 0,-1 1 0,-1 0 0,0 0 0,-1 0 0,-1 0 0,0 0 0,-2 1 0,-10-18 0,3 11 1,-1 1 0,0 0 0,-2 1 0,-1 1 0,0 0 0,-40-28 0,26 25-29,-1 1 1,-1 1-1,-74-28 0,26 21-14,0 3 0,-1 5 0,-136-15 0,-418-1 111,0 53-2779,504-13 710,9-3-861</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10.754"/>
    </inkml:context>
    <inkml:brush xml:id="br0">
      <inkml:brushProperty name="width" value="0.025" units="cm"/>
      <inkml:brushProperty name="height" value="0.025" units="cm"/>
    </inkml:brush>
  </inkml:definitions>
  <inkml:trace contextRef="#ctx0" brushRef="#br0">226 1 13004,'0'0'4944,"-8"0"-1522,0 0-2818,-14 0 1118,-1 1-1,-42 7 1,59-8-1562,1 1 0,0 1 0,-1-1 0,1 1 0,0 0 0,0 0 0,0 1-1,0-1 1,1 1 0,-1 0 0,1 0 0,-1 1 0,1-1 0,0 1 0,0 0 0,1 0 0,-1 0 0,1 1 0,-3 4 0,5-7-151,0 0-1,0-1 1,1 1-1,-1 0 1,0-1 0,1 1-1,-1 0 1,1 0-1,0-1 1,0 1 0,0 0-1,0 0 1,0 0-1,0-1 1,0 1 0,0 0-1,1 0 1,-1-1-1,1 1 1,-1 0 0,1 0-1,0-1 1,1 3-1,0-1-17,0-1 0,0 0 0,1 0-1,-1 0 1,1 0 0,0 0 0,-1 0 0,1-1-1,0 1 1,0-1 0,0 0 0,4 1-1,8 2-621,1-1 0,-1 0 0,1-1 0,19 0-1,35-2-7065,-38 0 1066</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11.098"/>
    </inkml:context>
    <inkml:brush xml:id="br0">
      <inkml:brushProperty name="width" value="0.025" units="cm"/>
      <inkml:brushProperty name="height" value="0.025" units="cm"/>
    </inkml:brush>
  </inkml:definitions>
  <inkml:trace contextRef="#ctx0" brushRef="#br0">0 69 9801,'0'0'16608,"12"5"-15343,-6-2-1193,1 0 0,-1-1 0,1 0 0,-1 0 1,1 0-1,0-1 0,0 0 0,0-1 0,0 1 0,0-1 0,0 0 0,0-1 0,0 0 0,0 0 0,12-4 0,35-21 565,-52 25-587,0-1 0,0 1 0,0 0 0,0-1 0,0 0 0,0 0 0,0 1 0,0-1 0,-1 0 0,1 0 0,-1-1 0,0 1 0,1 0 0,-1 0 0,0-1 0,0 1 0,0-1 0,-1 1 0,1-1 0,0-3 0,-1 6-43,-1-1-1,1 0 0,0 1 1,-1-1-1,1 0 0,-1 1 1,1-1-1,0 1 0,-1-1 1,1 1-1,-1-1 1,0 1-1,1-1 0,-1 1 1,1-1-1,-1 1 0,0 0 1,1-1-1,-1 1 1,0 0-1,1 0 0,-1 0 1,0-1-1,0 1 0,1 0 1,-1 0-1,0 0 0,1 0 1,-1 0-1,-1 0 0,-30 0-63,24 1 61,1 0-9,-1 0 0,1 0 0,0 1 1,0 0-1,0 0 0,0 1 0,0-1 0,0 2 0,1-1 0,-1 1 0,1 0 0,0 0 0,-8 8 0,10-9 7,1 1 0,-1-1 0,1 0 0,0 1 0,0 0 0,0 0 0,0 0 0,1 0-1,-1 0 1,1 1 0,0-1 0,0 1 0,1-1 0,0 1 0,-1 0 0,2-1 0,-1 1 0,0 0 0,1 0 0,0 0 0,1 7 0,0-7-67,1-1 0,0 0 0,0 0 0,0 0 0,1 0 0,0 0 0,-1-1 0,1 1 0,0-1 0,1 0 0,-1 0 0,0 0 0,1 0 0,0 0 0,0-1 0,0 0 0,0 0 0,0 0 1,0 0-1,5 1 0,7 3-1020,0-1 1,0 0 0,1-2 0,17 3 0,25-3-3870,4-3-8334</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57.227"/>
    </inkml:context>
    <inkml:brush xml:id="br0">
      <inkml:brushProperty name="width" value="0.025" units="cm"/>
      <inkml:brushProperty name="height" value="0.025" units="cm"/>
    </inkml:brush>
  </inkml:definitions>
  <inkml:trace contextRef="#ctx0" brushRef="#br0">230 1 13325,'0'0'7644,"-10"0"-6843,0 0-665,-1 0 0,0 0 0,1 1 0,-1 1 1,1 0-1,-1 0 0,1 1 0,0 0 0,0 1 0,0 0 0,-16 9 0,23-11-139,0 0-1,0 1 0,0-1 0,1 0 0,-1 1 0,0 0 0,1 0 0,0 0 0,0 0 0,0 0 0,0 0 0,0 0 0,-2 6 0,4-8-7,0 0 0,0 1 0,0-1 0,0 1 0,0-1 0,0 1 0,1-1 0,-1 1 0,0-1 0,1 0-1,-1 1 1,1-1 0,0 1 0,-1-1 0,1 0 0,0 0 0,0 1 0,-1-1 0,1 0 0,0 0 0,0 0 0,1 0 0,-1 0 0,0 0-1,0 0 1,0-1 0,1 1 0,-1 0 0,0 0 0,1-1 0,-1 1 0,0-1 0,1 0 0,-1 1 0,3-1 0,59 17-825,-50-14 806,0-1 1,0 2 0,0 0 0,0 0-1,-1 2 1,0-1 0,0 1-1,22 16 1,-32-21 93,0 1 1,-1-1-1,1 1 0,-1 0 1,1 0-1,-1 0 0,0 0 1,1 0-1,-1 0 0,0 0 1,0 0-1,-1 0 0,1 1 1,0-1-1,-1 0 0,1 1 1,-1-1-1,0 0 0,0 1 1,0-1-1,0 0 0,0 1 1,0-1-1,-1 0 0,1 1 1,-1-1-1,0 0 1,1 1-1,-1-1 0,0 0 1,0 0-1,-1 0 0,1 0 1,0 0-1,-1 0 0,1 0 1,-1-1-1,1 1 0,-1 0 1,-3 1-1,-4 6 412,0-1-1,0-1 1,-1 0 0,0 0 0,-1-1 0,-18 8-1,14-8-36,0 0 0,-1-2 0,1 1 0,-30 2 0,41-6-417,0-1 0,0 0 0,0 0 0,0 0 0,0-1 0,-1 0 0,1 0 1,0 0-1,0 0 0,-6-3 0,8 3-84,0 0-1,1 0 1,-1-1 0,0 1 0,1-1-1,-1 1 1,1-1 0,-1 1-1,1-1 1,-1 0 0,1 0 0,0 0-1,0 0 1,0 0 0,0 0 0,1 0-1,-1 0 1,0 0 0,1 0 0,0 0-1,-1-3 1,1 4-135,0 0-1,0 0 1,0 1-1,0-1 1,1 0 0,-1 0-1,0 1 1,0-1-1,1 0 1,-1 1-1,0-1 1,1 0 0,-1 1-1,0-1 1,1 0-1,-1 1 1,1-1 0,-1 1-1,1-1 1,0 1-1,-1-1 1,1 1-1,0-1 1,-1 1 0,1 0-1,0-1 1,-1 1-1,1 0 1,0 0 0,-1-1-1,1 1 1,0 0-1,0 0 1,-1 0 0,3 0-1,32-1-4590,-27 1 2958,28 0-5484</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57.776"/>
    </inkml:context>
    <inkml:brush xml:id="br0">
      <inkml:brushProperty name="width" value="0.025" units="cm"/>
      <inkml:brushProperty name="height" value="0.025" units="cm"/>
    </inkml:brush>
  </inkml:definitions>
  <inkml:trace contextRef="#ctx0" brushRef="#br0">70 64 12204,'0'0'4388,"0"-9"-1676,-1-28-476,2 36-2111,-1 1 0,0-1-1,0 0 1,0 1 0,0-1 0,0 1-1,0-1 1,0 0 0,0 1-1,0-1 1,0 0 0,0 1-1,-1-1 1,1 1 0,0-1-1,0 1 1,-1-1 0,1 0-1,0 1 1,-1-1 0,1 1 0,0-1-1,-1 1 1,1-1 0,-1 1-1,1 0 1,-1-1 0,1 1-1,-1 0 1,0-1 0,-13 10 734,-9 24-816,20-27 171,-1 1 1,1 0 0,0 0-1,1 0 1,-1 0 0,2 0-1,-1 1 1,1-1 0,0 0-1,0 1 1,1-1 0,0 1-1,1 11 1,0-18-202,1 1-1,-1-1 1,0 1-1,0 0 1,1-1-1,-1 0 1,1 1 0,-1-1-1,1 0 1,-1 0-1,1 0 1,0 0-1,0 0 1,0 0-1,-1 0 1,1-1 0,0 1-1,0-1 1,0 1-1,0-1 1,0 0-1,0 0 1,0 0 0,0 0-1,0 0 1,0 0-1,0 0 1,0-1-1,2 0 1,4 0-5,0 0 1,0-1-1,0 0 0,0 0 1,14-7-1,-5-1-101,0 0 1,-1-1-1,0-1 0,-1-1 0,-1 0 1,0-1-1,17-23 0,-35 44 202,0 1-1,0-1 0,1 1 1,0-1-1,0 1 1,1 0-1,0 0 0,0 1 1,1-1-1,0 0 1,0 0-1,1 14 0,1-21-106,0 0 0,-1 1 1,1-1-1,0 0 0,0 0 0,0 0 0,0 1 0,0-1 0,0 0 0,0 0 0,0 0 0,0-1 0,0 1 0,1 0 0,-1 0 0,0-1 0,1 1 0,-1-1 0,0 1 0,1-1 0,-1 1 0,1-1 0,-1 0 0,1 0 0,-1 1 0,1-1 0,-1 0 0,1-1 0,-1 1 0,0 0 0,1 0 0,-1-1 0,1 1 0,1-1 0,3 0-87,0 0-1,0 0 0,-1-1 1,1 1-1,0-1 1,-1-1-1,9-3 1,30-41-455,-38 39 475,1 1-1,-1 0 0,1 0 0,1 0 0,10-7 0,-18 14 71,1 1 1,-1-1-1,1 1 0,-1-1 0,1 1 0,-1-1 0,0 1 0,1 0 0,-1-1 0,0 1 1,0-1-1,1 1 0,-1 0 0,0-1 0,0 1 0,0 0 0,0 0 0,0-1 0,0 1 1,0 0-1,0-1 0,0 1 0,0 0 0,-1 0 0,1-1 1,-11 73 447,7-56-341,0 1 1,-1 33-1,5-50-214,0 0 0,0-1 0,0 1 0,0 0 0,1-1 0,-1 1-1,0 0 1,0-1 0,0 1 0,1-1 0,-1 1 0,0 0 0,1-1 0,-1 1 0,0-1 0,1 1 0,-1-1 0,1 1 0,-1-1 0,1 1 0,-1-1 0,1 1 0,-1-1 0,1 0 0,0 1-1,-1-1 1,1 0 0,-1 0 0,1 1 0,1-1 0,-2 0-240,1 0 0,0 0-1,0 0 1,-1 0 0,1 0 0,0 0-1,0 0 1,-1-1 0,1 1 0,0 0-1,0 0 1,-1-1 0,1 1 0,0-1-1,-1 1 1,1 0 0,-1-1 0,1 1-1,-1-1 1,2 0 0,9-16-7591</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58.133"/>
    </inkml:context>
    <inkml:brush xml:id="br0">
      <inkml:brushProperty name="width" value="0.025" units="cm"/>
      <inkml:brushProperty name="height" value="0.025" units="cm"/>
    </inkml:brush>
  </inkml:definitions>
  <inkml:trace contextRef="#ctx0" brushRef="#br0">1 1 19859,'0'0'4548,"12"55"-5861,0-39-2691,-2-1-2850</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58.476"/>
    </inkml:context>
    <inkml:brush xml:id="br0">
      <inkml:brushProperty name="width" value="0.025" units="cm"/>
      <inkml:brushProperty name="height" value="0.025" units="cm"/>
    </inkml:brush>
  </inkml:definitions>
  <inkml:trace contextRef="#ctx0" brushRef="#br0">155 24 11563,'0'0'12641,"-10"-4"-10356,4 1-2042,-34-12 1902,38 15-2063,-1-1-1,1 1 1,0 0 0,0 0-1,0 0 1,0 0 0,-1 0 0,1 0-1,0 1 1,0-1 0,0 1-1,0-1 1,0 1 0,0 0-1,0 0 1,0 0 0,0 0 0,0 0-1,0 0 1,1 1 0,-3 1-1,-1 3-40,-1 0-1,1 0 0,1 1 0,-1 0 1,1 0-1,0 0 0,1 0 0,0 1 1,0 0-1,0-1 0,-2 16 0,5-21-67,-1 1-1,1-1 1,0 1-1,0-1 1,0 1-1,0-1 1,1 1-1,-1-1 1,1 1-1,-1-1 1,1 1-1,0-1 0,0 1 1,0-1-1,0 0 1,0 0-1,1 0 1,-1 1-1,1-1 1,-1-1-1,1 1 1,0 0-1,0 0 1,0-1-1,0 1 0,0-1 1,0 1-1,0-1 1,0 0-1,1 0 1,-1 0-1,0 0 1,1 0-1,-1 0 1,1-1-1,-1 1 1,1-1-1,-1 0 0,1 0 1,3 0-1,8 1-805,0 0 0,0-1 0,0-1-1,-1 0 1,19-4 0,-23 3-999,-1-1-1,0 0 1,1 0-1,-1-1 1,12-7 0,6-7-11498</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58.834"/>
    </inkml:context>
    <inkml:brush xml:id="br0">
      <inkml:brushProperty name="width" value="0.025" units="cm"/>
      <inkml:brushProperty name="height" value="0.025" units="cm"/>
    </inkml:brush>
  </inkml:definitions>
  <inkml:trace contextRef="#ctx0" brushRef="#br0">54 88 17745,'0'0'10228,"9"2"-9256,3 1-820,1 0 0,-1-1 0,1-1 0,0 0 0,23-1 0,-33 0-135,0 0 0,0 0 0,0 0-1,0-1 1,0 1 0,0-1 0,0 0-1,-1 0 1,1 0 0,0 0 0,-1 0-1,1-1 1,0 1 0,-1-1 0,0 1-1,1-1 1,-1 0 0,0 0 0,0 0 0,0 0-1,0-1 1,0 1 0,-1-1 0,1 1-1,-1-1 1,1 1 0,-1-1 0,0 0-1,0 1 1,0-1 0,0 0 0,-1 0 0,1 0-1,-1 0 1,0-4 0,0 6-13,0-1-1,0 1 1,0 0 0,0 0 0,0 0 0,0 0-1,-1 0 1,1-1 0,0 1 0,-1 0 0,1 0-1,-1 0 1,1 0 0,-1 0 0,0 0 0,1 0-1,-1 0 1,0 1 0,0-1 0,0 0 0,0 0 0,0 0-1,1 1 1,-3-2 0,0 1-7,0 0-1,0 0 1,0 0-1,1 1 1,-1-1-1,0 1 1,0 0 0,0 0-1,-6 0 1,2 1-36,-1 0 1,1 0 0,-1 1-1,1 0 1,0 0 0,-1 1 0,-7 4-1,4 0 37,1 0 0,0 1 1,0 0-1,1 1 0,0 0 0,0 0 0,1 1 0,0 0 0,-9 16 0,15-23 4,0 1 0,0-1-1,1 1 1,-1 0 0,1-1-1,-1 1 1,1 0 0,1 0-1,-1 0 1,0-1 0,1 1-1,0 0 1,0 0 0,0 0-1,0 0 1,1 0-1,0 0 1,-1 0 0,2 0-1,-1-1 1,0 1 0,1 0-1,-1-1 1,1 1 0,0-1-1,0 1 1,0-1 0,1 0-1,-1 0 1,1 0 0,0 0-1,0-1 1,6 5 0,-1-1-269,2 0 1,-1-1 0,0 0 0,1 0 0,0-1 0,0-1-1,1 1 1,-1-2 0,16 3 0,56 0-6746,-39-5-1043</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52:28.289"/>
    </inkml:context>
    <inkml:brush xml:id="br0">
      <inkml:brushProperty name="width" value="0.025" units="cm"/>
      <inkml:brushProperty name="height" value="0.025" units="cm"/>
    </inkml:brush>
  </inkml:definitions>
  <inkml:trace contextRef="#ctx0" brushRef="#br0">19016 838 10762,'-1'-12'256,"-1"0"-236,-1-9-113,-1 0-1,0 0 1,-14-36 0,17 52 163,-1 0-1,-1 0 0,1 0 1,-1 0-1,0 0 1,0 0-1,0 1 1,0 0-1,-1 0 1,0 0-1,0 0 0,0 0 1,0 1-1,-1-1 1,1 1-1,-1 0 1,0 1-1,0-1 1,0 1-1,0 0 0,-11-3 1,-14 1 192,0 2 0,-1 1 0,1 1 0,-45 6 0,-125 30-225,84-13-82,-769 65-764,-7-76 544,760-12 346,73 0-53,-866-23 137,-106-66-8,181 14-127,-1934-148 1203,1896 140-1213,-857-56 2,-390 117-223,2 94-9,884 39 161,1001-71 39,3 11-1,2 11 1,-235 94 0,306-88-26,-299 167 0,391-187 21,3 3 0,2 4 0,2 3 1,3 3-1,-101 114 0,140-137-4,2 1 0,2 1-1,1 2 1,2 0-1,2 2 1,2 0 0,2 2-1,2 0 1,2 1-1,2 0 1,2 1-1,3 0 1,1 0 0,2 1-1,3 0 1,2-1-1,1 1 1,3 0 0,2-1-1,3 0 1,14 46-1,5-12-6,3-2 1,4-1-1,3-2 0,4-2 0,3-1 0,77 94 0,22 4-65,209 190 0,-240-259 73,6-5 0,3-5 0,4-6 0,4-5 0,3-6 0,3-6 0,264 94 0,701 148 106,-795-235-48,166 39-130,831 93-1,-139-152 164,2-64 9,2102-216 2,-34-288 8,-2673 400-103,911-189 121,-19-74 90,-783 133-78,-557 190-80,-2-5-1,-3-5 1,171-127-1,-241 157 67,-2-2 0,0-1 0,-3-2 0,-1-2 0,-1 0-1,29-49 1,-44 58-21,0-1-1,-2-1 0,-2 0 0,-1 0 0,-1-2 1,-1 1-1,-2-1 0,-2-1 0,5-62 1,-10 56-45,-3 0-1,0 0 1,-3 0 0,-1 1 0,-22-73 0,1 35 46,-70-138 0,29 87 102,-5 3 0,-6 4 0,-5 2 0,-6 5 0,-4 4 0,-170-155 0,175 188-121,-5 3 0,-2 5-1,-3 4 1,-3 4 0,-2 5-1,-3 5 1,-2 4 0,-168-48-1,-253-9-3439,450 92 1441,-73-13-4134</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12.365"/>
    </inkml:context>
    <inkml:brush xml:id="br0">
      <inkml:brushProperty name="width" value="0.025" units="cm"/>
      <inkml:brushProperty name="height" value="0.025" units="cm"/>
    </inkml:brush>
  </inkml:definitions>
  <inkml:trace contextRef="#ctx0" brushRef="#br0">0 46 15567,'0'0'7836,"10"-4"-6560,19-6-971,0 2-1,1 1 0,0 1 0,0 2 1,0 0-1,49 2 0,-79 2-303,0 0-1,1 0 0,-1 0 0,1 0 0,-1 0 1,0 0-1,1 0 0,-1 0 0,0 0 1,1 0-1,-1 0 0,1 0 0,-1 0 0,0 0 1,1 0-1,-1 0 0,0 0 0,1 0 1,-1 1-1,0-1 0,1 0 0,-1 0 0,0 0 1,1 1-1,-1-1 0,0 0 0,1 1 1,-1-1-1,0 0 0,0 0 0,0 1 0,1-1 1,-1 0-1,0 1 0,0 0 0,-8 11 24,-21 10 72,-22-2 244,40-16-212,-1 0-1,1 1 1,1 0-1,-1 0 1,-17 13 0,28-18-132,-1 1 0,1-1 1,-1 0-1,1 0 1,0 1-1,-1-1 1,1 0-1,0 1 0,-1-1 1,1 1-1,0-1 1,-1 0-1,1 1 1,0-1-1,0 1 1,0-1-1,-1 1 0,1-1 1,0 1-1,0-1 1,0 1-1,0-1 1,0 1-1,0-1 0,0 1 1,0-1-1,0 1 1,0-1-1,0 1 1,0-1-1,0 1 1,1-1-1,14 11-127,32 1-237,-38-10 200,-5-1 92,10 2-62,1 1-1,-1 1 0,-1 0 1,19 10-1,-29-14 121,0 0-1,-1 1 0,1 0 1,-1-1-1,1 1 0,-1 0 1,0 0-1,0 1 0,0-1 0,0 0 1,0 1-1,0-1 0,-1 1 1,1 0-1,-1-1 0,0 1 1,1 0-1,-2 0 0,1 0 0,0 0 1,0 0-1,-1 0 0,0 0 1,1 0-1,-1 0 0,0 0 1,-1 5-1,-1-4 141,1-1 1,-1 0-1,0 0 0,0 0 1,0 0-1,0 0 0,0 0 1,-1 0-1,1-1 0,-1 1 1,0-1-1,0 0 0,0 0 1,0 0-1,0 0 0,0-1 1,0 1-1,-1-1 0,-5 2 1,-5 2 613,0 0 0,0-1 0,-22 3 1,30-6-1491,-35 1 2817,24-7-5560,9-9-9759</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12.707"/>
    </inkml:context>
    <inkml:brush xml:id="br0">
      <inkml:brushProperty name="width" value="0.025" units="cm"/>
      <inkml:brushProperty name="height" value="0.025" units="cm"/>
    </inkml:brush>
  </inkml:definitions>
  <inkml:trace contextRef="#ctx0" brushRef="#br0">0 59 17905,'0'0'6652,"10"-3"-5030,69-14 573,148-13 0,-14 22-8063,-193 7 4019,22 2-5356,-30 2 1968</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2:40.473"/>
    </inkml:context>
    <inkml:brush xml:id="br0">
      <inkml:brushProperty name="width" value="0.025" units="cm"/>
      <inkml:brushProperty name="height" value="0.025" units="cm"/>
    </inkml:brush>
  </inkml:definitions>
  <inkml:trace contextRef="#ctx0" brushRef="#br0">2191 382 6694,'-9'-1'774,"-22"-3"-304,-1-2 0,1-1 0,-54-20 0,46 13 102,0 1 1,-2 2 0,1 2 0,-1 1 0,-64-2 0,33 8-351,1 4 1,-101 14 0,39 3-126,2 5 0,0 6 0,-146 53 1,225-63 154,0 2 0,1 2 0,1 3-1,1 1 1,2 3 0,1 1 0,1 3 0,2 2 0,2 1 0,-44 53 0,65-66-157,2 0 0,1 1 0,1 0 0,1 2 0,2 0-1,-18 50 1,26-62-108,1 0 0,1 0 0,0 0 0,1 1 0,0-1 1,1 0-1,1 1 0,1-1 0,1 1 0,0-1 0,1 0 0,0 0 0,2 0 0,8 22 0,6 0-7,2-1 1,1-1 0,2-1-1,2-1 1,1-1 0,1-2-1,2 0 1,1-2 0,69 49-1,-16-21 2,2-5 0,2-3-1,103 40 1,-33-26 83,3-8 1,2-7-1,182 29 1,514 29 30,1065-37-38,-1518-86-167,658-115-1,-1004 122 97,389-78-111,-375 69 112,-2-4-1,0-2 1,132-68 0,-179 79 24,-1-1 0,0-1 0,-1-1 0,-1-1 0,-1-1 0,36-41 0,-45 45 11,-2 0 0,1-1 1,-2-1-1,0 1 0,-1-2 0,-1 1 0,0-1 1,-1 0-1,-2 0 0,1-1 0,1-24 1,-4 15 18,-1 0 0,-1 1 1,-2-1-1,0 1 0,-2-1 1,-1 1-1,-2 0 1,0 0-1,-2 1 0,0 0 1,-2 1-1,-1 0 0,-1 0 1,-1 1-1,-29-36 1,-1 4 38,-2 2 0,-2 2 0,-2 2 0,-86-65 0,53 55 25,-2 4 1,-142-69 0,-206-54 69,-5 38-207,213 78-14,-2 9 0,-3 10 0,-1 11 0,-358-7 1,-182 75 70,-499 155 198,962-117-1292,111-1-3971,95-25-1212</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13.064"/>
    </inkml:context>
    <inkml:brush xml:id="br0">
      <inkml:brushProperty name="width" value="0.025" units="cm"/>
      <inkml:brushProperty name="height" value="0.025" units="cm"/>
    </inkml:brush>
  </inkml:definitions>
  <inkml:trace contextRef="#ctx0" brushRef="#br0">0 20 18770,'0'0'6529,"14"-2"-5163,18-2-879,6-2-287,0 1 0,0 3 0,39 1 0,-75 1-204,0 0 0,1 0 0,-1 0 0,0 1 0,0-1 0,0 1 0,0-1 0,0 1 0,0-1 0,0 1 0,0 0 0,0 0 0,0 0 1,0 0-1,0 1 0,0-1 0,-1 0 0,1 1 0,-1-1 0,1 1 0,-1-1 0,1 1 0,-1 0 0,0 0 0,0 0 0,0 0 0,0 0 0,0 0 0,0 0 0,-1 0 0,1 0 0,-1 0 1,1 0-1,-1 0 0,0 4 0,0-2 3,-1 0 0,0 0 1,0 0-1,0 0 0,0 0 0,-1 0 1,1 0-1,-1-1 0,0 1 1,0-1-1,-1 1 0,1-1 1,-1 0-1,0 0 0,0 0 0,0 0 1,-6 5-1,-14 8 353,0-1-1,-2-2 1,1 0-1,-2-1 1,1-2-1,-52 15 1,86-25-452,-1 0 1,1 1-1,-1 0 1,1 0-1,14 5 0,5 0 95,25 1 53,56 0 0,-39-6-2413,-34-4-2151,-3-9-2819</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14.450"/>
    </inkml:context>
    <inkml:brush xml:id="br0">
      <inkml:brushProperty name="width" value="0.025" units="cm"/>
      <inkml:brushProperty name="height" value="0.025" units="cm"/>
    </inkml:brush>
  </inkml:definitions>
  <inkml:trace contextRef="#ctx0" brushRef="#br0">46 73 9961,'0'0'5408,"1"-10"-2546,7-36-290,-5 29 5591,-30 110-7225,21-78-865,0 1-1,2-1 1,-1 1-1,2 0 1,0 1-1,1-1 1,1 1-1,0 16 1,1-32-70,0 0 0,0 0 0,1 0 0,-1 0 1,0-1-1,0 1 0,1 0 0,-1 0 0,0 0 0,1-1 0,-1 1 1,1 0-1,-1 0 0,1-1 0,-1 1 0,1 0 0,0-1 0,-1 1 0,1-1 1,0 1-1,0-1 0,-1 1 0,1-1 0,0 1 0,0-1 0,-1 0 1,2 1-1,29-1 149,-22-2-165,-1 0-1,0-1 1,0 1 0,-1-2-1,11-4 1,-15 6-264,37-28-1339,-29 17-2219,-3-2-4076,-7 8-1928</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14.885"/>
    </inkml:context>
    <inkml:brush xml:id="br0">
      <inkml:brushProperty name="width" value="0.025" units="cm"/>
      <inkml:brushProperty name="height" value="0.025" units="cm"/>
    </inkml:brush>
  </inkml:definitions>
  <inkml:trace contextRef="#ctx0" brushRef="#br0">36 3 14926,'0'0'10944,"-1"10"-9583,-10 48-175,2-19-499,3 0-1,-3 41 1,9-79-682,0 0 0,0-1 0,0 1 0,0-1 0,0 1 0,0-1 0,0 1 1,0-1-1,0 1 0,1 0 0,-1-1 0,0 1 0,0-1 0,0 1 0,1-1 0,-1 1 0,0-1 1,0 1-1,1-1 0,-1 1 0,1-1 0,-1 0 0,0 1 0,1-1 0,-1 0 0,1 1 0,-1-1 0,1 0 1,-1 1-1,1-1 0,-1 0 0,1 0 0,-1 0 0,1 1 0,0-1 0,24-6 346,19-23 140,-27 10-324,0 0 1,-2 0-1,0-2 0,17-29 1,19-27-4833,-46 72 1871</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15.262"/>
    </inkml:context>
    <inkml:brush xml:id="br0">
      <inkml:brushProperty name="width" value="0.025" units="cm"/>
      <inkml:brushProperty name="height" value="0.025" units="cm"/>
    </inkml:brush>
  </inkml:definitions>
  <inkml:trace contextRef="#ctx0" brushRef="#br0">0 144 11211,'0'0'15406,"3"-8"-13687,0 0-1651,0 0 0,1 0 0,0 0-1,0 1 1,1-1 0,0 1 0,0 0 0,0 1-1,1-1 1,0 1 0,1 0 0,-1 1 0,1-1 0,0 1-1,0 1 1,1-1 0,0 1 0,-1 0 0,1 1-1,0 0 1,1 0 0,-1 1 0,1 0 0,-1 1 0,1-1-1,8 1 1,-16 1-276,-1 1 0,1-1 0,-1 0 0,1 1 0,0-1 0,-1 0 0,1 1 0,-1-1 0,1 1 0,-1-1 0,1 1 0,-1-1 0,0 1 0,1-1 0,-1 1 0,0 0 0,1-1 0,-1 1 0,0-1 0,1 1 0,-1 0 0,0-1 0,0 1 0,0 0 0,0-1 0,0 1 0,0 0 0,0-1 0,0 1 0,0 1 0,0 29-8389,-1-21 3148,1-2-1758</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15.835"/>
    </inkml:context>
    <inkml:brush xml:id="br0">
      <inkml:brushProperty name="width" value="0.025" units="cm"/>
      <inkml:brushProperty name="height" value="0.025" units="cm"/>
    </inkml:brush>
  </inkml:definitions>
  <inkml:trace contextRef="#ctx0" brushRef="#br0">19 206 7719,'0'0'18941,"-4"-1"-17601,-10-2-492,17-4 177,33-10 758,-9 3-1457,-8 4-248,-1-2 0,0 0-1,23-21 1,-34 26-67,-1 0 0,1 0 0,-1 0 0,0-1 0,-1 0 0,0 0 0,0-1 1,0 1-1,-1-1 0,3-10 0,-39 65-16875,24-37 11306</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16.162"/>
    </inkml:context>
    <inkml:brush xml:id="br0">
      <inkml:brushProperty name="width" value="0.025" units="cm"/>
      <inkml:brushProperty name="height" value="0.025" units="cm"/>
    </inkml:brush>
  </inkml:definitions>
  <inkml:trace contextRef="#ctx0" brushRef="#br0">0 1 13581,'0'0'17061,"9"8"-16489,15 18-247,-1 1 1,36 58-1,-58-84-500,18 21 90,-6-19-6525</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16.760"/>
    </inkml:context>
    <inkml:brush xml:id="br0">
      <inkml:brushProperty name="width" value="0.025" units="cm"/>
      <inkml:brushProperty name="height" value="0.025" units="cm"/>
    </inkml:brush>
  </inkml:definitions>
  <inkml:trace contextRef="#ctx0" brushRef="#br0">62 41 5669,'0'0'16176,"5"-8"-14762,15-25-197,-20 39 2420,-9 39-2389,-23 39-94,20-55-1108,1 2 0,-11 43 0,22-74-104,0 1 1,0 0-1,0-1 1,-1 1-1,1 0 1,0 0-1,0-1 0,0 1 1,0 0-1,0 0 1,0-1-1,1 1 1,-1 0-1,0 0 1,0-1-1,0 1 0,1 0 1,-1-1-1,0 1 1,1 0-1,-1-1 1,1 1-1,-1 0 0,1-1 1,-1 1-1,1-1 1,-1 1-1,1-1 1,-1 1-1,1-1 1,0 0-1,-1 1 0,1-1 1,0 0-1,-1 1 1,1-1-1,0 0 1,-1 0-1,1 1 0,0-1 1,0 0-1,-1 0 1,1 0-1,0 0 1,0 0-1,-1 0 0,1 0 1,0 0-1,1-1 1,1 1-782,1-1 0,-1 0 0,0 0 0,0 0 0,0 0 0,1 0 0,-1-1 0,0 1 0,-1-1 0,6-3 0,5-8-8258</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19.064"/>
    </inkml:context>
    <inkml:brush xml:id="br0">
      <inkml:brushProperty name="width" value="0.025" units="cm"/>
      <inkml:brushProperty name="height" value="0.025" units="cm"/>
    </inkml:brush>
  </inkml:definitions>
  <inkml:trace contextRef="#ctx0" brushRef="#br0">472 13 14414,'46'-12'8867,"-65"13"-7752,-31 8-500,0 2 0,-61 23 0,62-18 327,49-16-927,-39 11 501,0 2 1,1 2 0,-60 33 0,97-47-507,-1 0 0,0 0 0,0 0 0,1 0-1,-1 1 1,1-1 0,-1 1 0,1-1 0,-1 1 0,1 0 0,0-1 0,0 1-1,0 0 1,0 0 0,0 0 0,0 0 0,0 3 0,1-4-6,0 0 1,0 1-1,0-1 1,0 0-1,0 0 1,1 0-1,-1 0 1,1 0-1,-1 0 1,1 0-1,-1 0 1,1 0-1,-1 0 1,1 0-1,0 0 1,-1-1-1,1 1 0,0 0 1,0 0-1,0-1 1,0 1-1,0 0 1,-1-1-1,1 1 1,0-1-1,0 1 1,1-1-1,-1 0 1,0 1-1,0-1 1,0 0-1,2 0 1,37 9 152,1-3 1,49 2 0,-44-5-376,59 12 0,-88-11-594,0 1 1,0 0 0,28 15-1,-4-1-5556,-27-17-514</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20.170"/>
    </inkml:context>
    <inkml:brush xml:id="br0">
      <inkml:brushProperty name="width" value="0.025" units="cm"/>
      <inkml:brushProperty name="height" value="0.025" units="cm"/>
    </inkml:brush>
  </inkml:definitions>
  <inkml:trace contextRef="#ctx0" brushRef="#br0">92 32 8360,'0'0'18631,"3"-7"-17830,3-15-133,-6 19 127,-5 19 646,5-15-1438,0-1 0,1 1 1,-1 0-1,0-1 0,0 1 1,1 0-1,-1-1 0,0 1 1,1-1-1,-1 1 0,1-1 1,-1 1-1,1-1 0,-1 1 1,1-1-1,-1 1 0,1-1 1,-1 1-1,1-1 0,0 0 1,-1 1-1,1-1 0,-1 0 1,1 0-1,0 0 0,0 1 0,27 8 34,-19-6-19,5 2-29,-1 1 0,-1 0 0,1 1 1,-1 1-1,0 0 0,15 13 0,-25-20 10,0 1 0,0-1 0,0 1 0,-1 0 0,1 0 1,0 0-1,-1 0 0,1 0 0,-1 0 0,1 0 0,-1 0 0,0 1 0,0-1 0,0 1 0,-1-1 0,1 0 0,0 1 0,-1-1 0,1 1 0,-1 0 0,0-1 0,0 1 0,0-1 0,0 1 0,-1-1 0,1 1 0,-1-1 0,1 1 0,-1-1 0,0 1 0,0-1 0,0 0 0,0 1 0,0-1 0,-1 0 0,1 0 0,-1 0 0,1 0 0,-1 0 0,0 0 0,0 0 0,-4 2 0,-4 5 122,0-2-1,-1 1 0,1-1 0,-2-1 1,1 0-1,-1-1 0,0 0 1,0-1-1,0 0 0,0 0 0,-1-2 1,0 0-1,1 0 0,-1-1 0,0 0 1,-14-2-1,26 1-220,-1-1-1,0 1 1,0-1 0,1 0-1,-1 1 1,1-1 0,-1 0-1,0 0 1,1 0 0,0 0-1,-1 0 1,1 0 0,-1 0-1,1-1 1,0 1 0,0 0 0,0-1-1,0 1 1,0-1 0,0 1-1,0-1 1,1 0 0,-1 1-1,0-1 1,1 0 0,-1 1-1,1-1 1,0 0 0,0 0-1,-1 1 1,1-1 0,0 0-1,0 0 1,1-3 0,-1 0-316,1 0 0,0 1-1,-1-1 1,1 0 0,1 0 0,-1 1 0,1-1 0,0 0 0,0 1 0,0 0 0,5-8 0,36-34-7042,-24 20 1671</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20.513"/>
    </inkml:context>
    <inkml:brush xml:id="br0">
      <inkml:brushProperty name="width" value="0.025" units="cm"/>
      <inkml:brushProperty name="height" value="0.025" units="cm"/>
    </inkml:brush>
  </inkml:definitions>
  <inkml:trace contextRef="#ctx0" brushRef="#br0">0 77 16207,'0'0'13453,"84"-36"-13357,-40 31-64,6 3-32,-2-3-384,1 1-1122,-4 0-1024,-8-1-1057,-9-2-1570,-11-1-4901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2:53.871"/>
    </inkml:context>
    <inkml:brush xml:id="br0">
      <inkml:brushProperty name="width" value="0.025" units="cm"/>
      <inkml:brushProperty name="height" value="0.025" units="cm"/>
    </inkml:brush>
  </inkml:definitions>
  <inkml:trace contextRef="#ctx0" brushRef="#br0">3757 138 2210,'-375'-75'8012,"-6"30"-5098,-386 27-2870,611 28 107,1 7 0,-290 71-1,-286 141 333,655-202-359,2 4-1,1 3 1,-81 52 0,114-60-62,1 2 0,1 2 0,1 2 0,2 1 0,1 1 0,-47 63 0,72-85-57,2 0 0,-1 0 0,1 1 0,1 0 0,1 0 1,-1 1-1,2-1 0,0 1 0,1 0 0,0 1 0,1-1 0,1 0 1,0 1-1,2 23 0,2-17 1,0-1 0,2 1 0,0-1 1,1 1-1,1-2 0,1 1 0,1-1 0,1 0 0,16 24 0,12 11 0,3-2 1,1-1-1,3-2 0,78 65 0,-39-46 13,186 113 1,-180-132 4,3-3 1,1-4 0,150 43-1,312 40 316,-175-55-293,270 42 60,-469-95 7,347-13 1,182-63 183,-480 36-269,66-13-45,389-98-1,265-162-15,-895 277 71,-2-4 0,-1-1 0,0-3-1,56-39 1,-95 57-28,0-2 1,-1 1-1,0-2 1,-1 0-1,0 0 1,-1-1-1,0-1 1,-1 0-1,-1 0 0,0-1 1,-1 0-1,0 0 1,-1-1-1,-1 0 1,-1 0-1,0-1 1,-1 0-1,3-30 1,-6 30 4,-1 1 0,-1-1 0,0 1 1,-1-1-1,-1 1 0,0 0 1,-1 0-1,-1 0 0,-1 1 0,-10-23 1,5 20 31,0 0 0,0 0 1,-2 1-1,0 1 0,-1 0 1,-1 1-1,-31-25 0,6 11 47,-1 2 0,-1 2-1,-1 1 1,-70-26 0,-195-54 453,243 84-438,-1411-342 1913,1201 317-2627,-2 12-1,0 13 1,-352 17-1,449 20-2117,-241 55-1,220-29-816</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20.842"/>
    </inkml:context>
    <inkml:brush xml:id="br0">
      <inkml:brushProperty name="width" value="0.025" units="cm"/>
      <inkml:brushProperty name="height" value="0.025" units="cm"/>
    </inkml:brush>
  </inkml:definitions>
  <inkml:trace contextRef="#ctx0" brushRef="#br0">1 18 13613,'0'0'12145,"10"5"-10773,4 0-1136,0-1-1,0-1 1,1 0 0,-1 0 0,1-1 0,-1-1 0,1-1 0,0 0-1,-1-1 1,18-3 0,19-2-273,236-24 838,-224 28-3094,65 5 0,-127-3 2144,0 0-1,0 0 1,-1 0 0,1 1-1,0-1 1,0 0 0,0 0-1,0 0 1,0 1 0,0-1 0,0 1-1,0-1 1,-1 0 0,1 1-1,0-1 1,0 1 0,-1 0 0,1-1-1,0 1 1,-1 0 0,2 0-1,-2 0-21,0-1 0,0 1 0,-1-1 0,1 1-1,0-1 1,0 1 0,0-1 0,0 1-1,-1-1 1,1 0 0,0 1 0,0-1 0,-1 1-1,1-1 1,0 1 0,-1-1 0,1 0 0,0 1-1,-1-1 1,1 0 0,-1 0 0,1 1-1,0-1 1,-1 0 0,1 0 0,-1 1 0,1-1-1,-1 0 1,1 0 0,-1 0 0,1 0 0,-1 0-1,1 0 1,-1 0 0,1 0 0,-1 0-1,0 0 1,-18 2-8637</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21.297"/>
    </inkml:context>
    <inkml:brush xml:id="br0">
      <inkml:brushProperty name="width" value="0.025" units="cm"/>
      <inkml:brushProperty name="height" value="0.025" units="cm"/>
    </inkml:brush>
  </inkml:definitions>
  <inkml:trace contextRef="#ctx0" brushRef="#br0">45 151 9289,'0'0'6785,"-8"8"-4265,-21 28-470,22-17 1005,16-11-1078,25-8 196,-29-1-1798,5-1-115,0 0 1,0-1-1,0 0 1,0 0-1,0-1 1,-1-1-1,0 0 0,0 0 1,14-10-1,73-65 13,-89 74-219,26-29-21,-25 25-140,0 1 0,1 1 0,0-1 0,11-7 0,-20 42-646,-7-6 762,-1 0 0,-17 32 0,-13 32 471,36-77-710,0 1 0,0-1 0,1 0 0,-1 1 0,2-1 0,-1 1 0,1-1 0,0 1 0,2 13 0,4-10-4634,6-7-3101</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22.121"/>
    </inkml:context>
    <inkml:brush xml:id="br0">
      <inkml:brushProperty name="width" value="0.025" units="cm"/>
      <inkml:brushProperty name="height" value="0.025" units="cm"/>
    </inkml:brush>
  </inkml:definitions>
  <inkml:trace contextRef="#ctx0" brushRef="#br0">59 1 15599,'0'0'8157,"-1"11"-7111,-9 164 1699,8-49-5799,-2-123-3815,-5-7 3327,-7-7-808,0-6-2083</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22.449"/>
    </inkml:context>
    <inkml:brush xml:id="br0">
      <inkml:brushProperty name="width" value="0.025" units="cm"/>
      <inkml:brushProperty name="height" value="0.025" units="cm"/>
    </inkml:brush>
  </inkml:definitions>
  <inkml:trace contextRef="#ctx0" brushRef="#br0">12 127 10474,'0'0'3363,"-3"-9"-224,1 0-2926,0 5 320,1-1 1,0 0-1,0 0 0,0 0 0,0 0 0,1 0 1,0-7-1,1 10-369,-1 0 0,1-1 0,0 1 0,-1 0 0,1 0-1,0 0 1,0 0 0,0 0 0,1 0 0,-1 1 0,0-1 0,1 0 0,-1 0 0,1 1 0,0-1 0,-1 1 0,1 0 0,0-1 0,0 1 0,0 0 0,0 0-1,0 0 1,3-1 0,15-3 187,-1 0-1,0 1 0,1 1 1,0 1-1,-1 0 0,1 2 1,39 3-1,-56-3-353,0 0 0,0 1 0,0-1-1,0 0 1,0 1 0,1 0 0,-1 0 0,0 0 0,-1 0 0,1 0-1,0 1 1,0-1 0,0 1 0,-1 0 0,1 0 0,-1 0 0,1 0-1,-1 0 1,0 0 0,0 1 0,0-1 0,0 1 0,0 0-1,-1-1 1,1 1 0,-1 0 0,0 0 0,0 0 0,0 0 0,0 0-1,0 0 1,0 0 0,-1 0 0,0 0 0,1 1 0,-1-1 0,-1 0-1,1 0 1,0 0 0,-1 0 0,1 0 0,-1 1 0,0-1 0,0 0-1,0 0 1,-1-1 0,1 1 0,-1 0 0,1 0 0,-1-1 0,0 1-1,0-1 1,0 1 0,0-1 0,-5 3 0,-3 5 68,-1 0-1,-1-1 1,1 0 0,-16 7-1,12-8-3997,1-3-4271,28-10 938</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22.806"/>
    </inkml:context>
    <inkml:brush xml:id="br0">
      <inkml:brushProperty name="width" value="0.025" units="cm"/>
      <inkml:brushProperty name="height" value="0.025" units="cm"/>
    </inkml:brush>
  </inkml:definitions>
  <inkml:trace contextRef="#ctx0" brushRef="#br0">64 1 12524,'0'0'10452,"-6"11"-8524,-4 9-1432,2-1 1,0 1-1,0 0 0,2 1 1,1 0-1,1 0 1,0 0-1,2 0 1,-1 26-1,9-29-745,1-11-2699,1-6-6960</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23.167"/>
    </inkml:context>
    <inkml:brush xml:id="br0">
      <inkml:brushProperty name="width" value="0.025" units="cm"/>
      <inkml:brushProperty name="height" value="0.025" units="cm"/>
    </inkml:brush>
  </inkml:definitions>
  <inkml:trace contextRef="#ctx0" brushRef="#br0">1 58 17585,'0'0'10313,"59"-16"-9031,-14 7-578,5 3-415,1-2-193,0 4-96,-1-1-1153,-8 1-3204,-5-1-3042</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28.276"/>
    </inkml:context>
    <inkml:brush xml:id="br0">
      <inkml:brushProperty name="width" value="0.025" units="cm"/>
      <inkml:brushProperty name="height" value="0.025" units="cm"/>
    </inkml:brush>
  </inkml:definitions>
  <inkml:trace contextRef="#ctx0" brushRef="#br0">50 90 10282,'0'0'14034,"-5"13"-13890,-3 4 189,1 1-1,0 0 0,1 1 0,1 0 0,1 0 0,1 0 1,1 0-1,-1 32 0,4-49-315,-1 0 0,1 0 0,-1 0 0,1-1 0,0 1 0,0 0 0,0-1 0,-1 1 0,2 0 0,-1-1 0,0 1 0,0-1 0,0 1 0,1-1 0,-1 0 0,1 0 0,-1 1 0,1-1 0,-1 0 0,1 0 0,0-1 0,0 1 0,-1 0 0,1 0 0,0-1 1,0 1-1,0-1 0,0 0 0,-1 1 0,1-1 0,0 0 0,0 0 0,0 0 0,0-1 0,0 1 0,0 0 0,0-1 0,1 0 0,7 0 5,0-1 1,0-1 0,-1 0-1,1 0 1,-1-1-1,10-5 1,4-4-200,-1-2 1,0-1-1,-1 0 1,0-2-1,29-33 0,-41 42 158,-1-1-1,0 0 0,0 0 0,-2-1 1,1 1-1,-1-2 0,-1 1 0,0-1 1,0 1-1,-1-1 0,-1-1 0,0 1 1,-1 0-1,1-14 0,-3 26 40,-1-1 0,1 1-1,-1 0 1,1 0 0,0 0-1,-1 0 1,1 0 0,-1 0-1,1 0 1,-1 0 0,1 0-1,-1 1 1,1-1 0,-1 0 0,1 0-1,-1 0 1,1 1 0,-1-1-1,1 0 1,0 0 0,-1 1-1,1-1 1,-1 0 0,1 1 0,0-1-1,-1 0 1,1 1 0,0 0-1,-13 15 244,2 2-1,0-1 1,2 1 0,0 1-1,0 0 1,2 0-1,0 1 1,2-1-1,0 1 1,-3 28-1,7-43-184,1 0-1,0 1 1,-1-1-1,2 0 0,-1 1 1,0-1-1,1 0 1,0 0-1,1 0 0,-1 0 1,1 0-1,2 6 1,-2-9-75,0 1 1,0-1 0,0 0 0,0 1 0,1-1-1,-1 0 1,1 0 0,0 0 0,-1-1-1,1 1 1,0-1 0,0 1 0,0-1-1,0 0 1,0 0 0,0 0 0,1-1-1,-1 1 1,0-1 0,0 1 0,4-1-1,0 0-202,-1 0 0,1 0-1,0 0 1,-1-1 0,1 0-1,-1 0 1,1 0 0,-1-1-1,0 0 1,0 0 0,0-1-1,0 0 1,11-7 0,-12 7-499,-1-1 0,1 0 0,-1 0 0,0-1 0,0 1 0,-1-1 0,1 0 0,-1 0 0,0 0 0,3-6 0,8-25-6557</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28.652"/>
    </inkml:context>
    <inkml:brush xml:id="br0">
      <inkml:brushProperty name="width" value="0.025" units="cm"/>
      <inkml:brushProperty name="height" value="0.025" units="cm"/>
    </inkml:brush>
  </inkml:definitions>
  <inkml:trace contextRef="#ctx0" brushRef="#br0">42 1 17040,'0'0'5541,"-1"8"-3170,-16 113 2483,8-69-4244,2 0 0,0 88-1,7-138-599,0 1 0,0-1-1,0 1 1,0-1 0,0 0-1,1 1 1,-1-1 0,1 0-1,0 1 1,-1-1 0,1 0-1,0 0 1,1 0 0,-1 0-1,0 0 1,1 0 0,-1 0-1,1 0 1,-1 0 0,1-1-1,2 3 1,-1-3 12,-1 0-1,0 0 0,1-1 1,-1 1-1,1-1 0,-1 1 1,0-1-1,1 0 1,-1 0-1,1 0 0,-1 0 1,1-1-1,-1 1 1,0-1-1,1 1 0,-1-1 1,3-1-1,7-3 55,0-1 1,-1 0-1,0-1 0,0 0 0,0-1 1,13-13-1,18-24-358,-3-1 0,-2-2-1,-2-1 1,35-68 0,-54 90 129,-24 39-4283,-1 0-1,-1-1 1,-12 12 0,1-3-5787</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29.009"/>
    </inkml:context>
    <inkml:brush xml:id="br0">
      <inkml:brushProperty name="width" value="0.025" units="cm"/>
      <inkml:brushProperty name="height" value="0.025" units="cm"/>
    </inkml:brush>
  </inkml:definitions>
  <inkml:trace contextRef="#ctx0" brushRef="#br0">1 0 9513,'0'0'16143,"14"55"-13452,1-47-705,4 2-769,1-1-833,4 2-288,-1 0-96,1 2-1153,0-3-2787,-6-5-4708</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29.852"/>
    </inkml:context>
    <inkml:brush xml:id="br0">
      <inkml:brushProperty name="width" value="0.025" units="cm"/>
      <inkml:brushProperty name="height" value="0.025" units="cm"/>
    </inkml:brush>
  </inkml:definitions>
  <inkml:trace contextRef="#ctx0" brushRef="#br0">51 0 13741,'0'0'10527,"-4"14"-9000,-12 56 753,-14 138-1,30-205-2246,-1 0-1,1 0 1,0 0-1,0 0 1,1 0-1,-1 0 1,1 0-1,-1-1 1,1 1-1,0 0 1,0 0-1,0 0 1,0 0-1,1-1 1,-1 1 0,1-1-1,0 1 1,0-1-1,0 0 1,0 1-1,0-1 1,0 0-1,3 2 1,0-2-21,0 0 0,0 0 0,0 0 1,0-1-1,0 0 0,0 0 0,1 0 0,-1-1 1,1 1-1,-1-1 0,0-1 0,7 0 1,-4 0-35,-1 0 0,1-1 0,0 0 0,-1-1 0,1 0 0,-1 0 0,0 0 0,0-1 0,0 0 1,-1 0-1,1-1 0,-1 0 0,11-11 0,-3 1-31,0-1 0,0-1 1,20-36-1,-34 96 282,-1-41-425,1 0 0,-1 0 0,1 1 0,0-1 0,-1 0 0,1 0 0,0 0 0,0 0 0,0 0 0,1 0 0,-1 0 0,0 0-1,1 0 1,0 1 0,-1-1 0,1-1 0,0 1 0,0 0 0,0 0 0,0 0 0,0 0 0,3 2 0,-2-3-68,0 0 1,0 0 0,0 0 0,0 0-1,0-1 1,0 1 0,1-1 0,-1 1-1,0-1 1,0 0 0,1 0 0,-1 0-1,0 0 1,1 0 0,-1-1 0,0 1-1,0-1 1,1 1 0,-1-1-1,0 0 1,0 0 0,2-1 0,1 0-284,-1-1 1,0 1 0,0-1 0,0 0 0,0 0-1,0-1 1,0 1 0,-1-1 0,0 0 0,0 0-1,0 0 1,0 0 0,0 0 0,-1-1-1,0 1 1,3-8 0,8-35 1203,-10 2 10507,-11 49-9541,3 3-1207,0 1 0,1 0 0,0 0 1,0 0-1,0 1 0,1-1 0,1 1 0,-1 0 0,1 0 0,1 0 0,-1 0 0,2 0 0,-1 0 0,1 0 0,2 15 0,0-22-398,-1 1 1,1-1-1,0 1 0,0-1 0,0 1 0,0-1 0,0 0 1,1 0-1,-1 0 0,1 0 0,-1 0 0,1-1 0,0 1 1,-1-1-1,1 0 0,0 0 0,0 0 0,0 0 0,0 0 1,0 0-1,0-1 0,0 0 0,1 1 0,2-1 1,1 0-87,0 1 0,-1-1 0,1 0 0,0-1 0,0 1 0,-1-1 0,1 0 0,-1-1 0,1 0 0,7-3 0,-8 1-286,0 0 1,0-1-1,-1 0 1,0 0 0,0 0-1,0 0 1,6-11-1,-2-8-5584,-21 50 2532,4 2 3319,11-17-2010,10-7-3668,7-4-4693</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3:25.862"/>
    </inkml:context>
    <inkml:brush xml:id="br0">
      <inkml:brushProperty name="width" value="0.025" units="cm"/>
      <inkml:brushProperty name="height" value="0.025" units="cm"/>
    </inkml:brush>
  </inkml:definitions>
  <inkml:trace contextRef="#ctx0" brushRef="#br0">4735 311 5477,'0'0'2899,"-5"-10"-844,-3-3-1795,-1 0 0,0 1 1,-1 0-1,0 1 0,-1 0 0,0 0 0,0 1 0,-1 0 0,0 2 0,-16-10 1,3 5-66,1 2 1,-2 0-1,0 2 1,0 0-1,0 2 1,-54-8 0,-169 0 320,205 14-335,-960-8 1622,181 4-1562,515-5-80,-224 0 473,402 15-504,1 4 0,-141 31 0,-84 43-127,280-61 14,0 3 0,-115 58 0,172-75 22,0 2 0,1 0 1,0 1-1,1 0 0,0 1 1,1 1-1,-24 27 0,33-34-39,1 0 0,0 0 0,0 1-1,1-1 1,0 1 0,0 0 0,1-1 0,-1 1-1,1 1 1,1-1 0,-1 0 0,1 0 0,1 1-1,-1-1 1,1 0 0,1 1 0,-1-1 0,1 0-1,1 0 1,-1 1 0,1-1 0,0 0-1,5 9 1,3 5 12,1 0 0,1-2-1,1 1 1,1-2 0,0 1-1,1-2 1,19 17 0,12 7 42,73 51 1,-31-33-45,3-4 0,167 73-1,214 44 37,189-12 111,14-59-95,-418-77-42,1-11 0,318-25 1,507-123-189,-1049 129 179,366-76-67,-341 66 42,-1-3-1,-1-2 1,-1-2-1,87-52 1,-124 64 21,-1-1 1,-1-2 0,0 1 0,-1-2 0,27-30 0,-36 35-7,1 0 1,-2-1-1,1 1 0,-1-1 1,-1-1-1,0 1 1,-1-1-1,0 0 0,0 0 1,-2 0-1,3-20 1,-4 15 4,0 1-1,-1 0 1,-1 0 0,-1 0 0,-1 0 0,0 0 0,0 0 0,-2 0 0,0 1 0,-13-28 0,7 24 1,-1 0 0,0 1 0,-1 0 1,-1 1-1,-1 1 0,0 0 0,-28-22 0,-3 3 64,-1 3 0,-2 1 0,-2 3 0,-55-23-1,-222-75 499,302 117-536,-498-143 897,170 73-3488,225 50-2572,10 0-6684</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30.181"/>
    </inkml:context>
    <inkml:brush xml:id="br0">
      <inkml:brushProperty name="width" value="0.025" units="cm"/>
      <inkml:brushProperty name="height" value="0.025" units="cm"/>
    </inkml:brush>
  </inkml:definitions>
  <inkml:trace contextRef="#ctx0" brushRef="#br0">179 1 5349,'0'0'10730,"-10"4"-7319,-73 41 1016,72-39-3619,0 1 0,1 1 1,0-1-1,0 2 0,1-1 0,-13 16 1,22-24-807,-1 0 0,1 1 1,0-1-1,0 0 0,-1 1 1,1-1-1,0 0 0,0 1 1,0-1-1,0 0 0,-1 1 1,1-1-1,0 0 1,0 1-1,0-1 0,0 0 1,0 1-1,0-1 0,0 1 1,0-1-1,0 0 0,0 1 1,0-1-1,0 0 0,0 1 1,1-1-1,-1 1 0,0-1 1,0 0-1,0 1 0,0-1 1,1 0-1,-1 1 0,0-1 1,0 0-1,1 1 1,16 5-352,31-5-1070,-40-2 948,-1 1 130,6 0 149,1 0-1,0 1 1,-1 1 0,15 3 0,-26-5 205,-1 0 0,1 0-1,-1 0 1,1 1-1,-1-1 1,1 0 0,-1 1-1,0 0 1,1-1 0,-1 1-1,1 0 1,-1 0-1,0-1 1,0 1 0,0 0-1,1 0 1,-1 1 0,0-1-1,0 0 1,0 0-1,0 0 1,-1 1 0,1-1-1,0 0 1,-1 1 0,1-1-1,0 1 1,-1-1-1,0 0 1,1 1 0,-1 0-1,0-1 1,0 1 0,0-1-1,0 1 1,0-1-1,0 1 1,0-1 0,0 1-1,-1-1 1,1 1 0,-1-1-1,1 1 1,-1-1-1,1 0 1,-1 1 0,0-1-1,-1 2 1,-4 5 200,-2 0 0,1-1-1,-1 0 1,0 0 0,-1-1 0,1 0-1,-1 0 1,-1-1 0,1 0 0,-1 0-1,1-1 1,-1-1 0,-18 5 0,26-8-704,-3 0-674,3-14-13317</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31.554"/>
    </inkml:context>
    <inkml:brush xml:id="br0">
      <inkml:brushProperty name="width" value="0.025" units="cm"/>
      <inkml:brushProperty name="height" value="0.025" units="cm"/>
    </inkml:brush>
  </inkml:definitions>
  <inkml:trace contextRef="#ctx0" brushRef="#br0">199 90 7207,'0'0'6844,"0"-9"-4933,1 1-1223,1-32 1316,-6 14 2329,4 26-4201,-1-1-1,0 0 1,0 1 0,0-1-1,0 0 1,1 1 0,-1-1-1,0 1 1,0 0 0,0-1-1,0 1 1,0 0 0,0 0-1,0-1 1,0 1 0,0 0-1,0 0 1,0 0 0,0 0-1,0 0 1,0 0 0,0 1-1,0-1 1,0 0 0,0 0-1,0 1 1,-1 0 0,-29 10 906,18-2-734,0 0 0,0 2 0,1-1 0,0 2 0,-15 19 0,21-25-258,1 0 0,0 1 1,0 0-1,1 0 0,0 0 0,0 1 0,1-1 0,0 1 0,0 0 0,1 0 0,0 0 0,-2 13 0,5-20-43,-1 0 0,0 0 0,1 0 0,-1 0 0,1 0-1,-1-1 1,1 1 0,-1 0 0,1 0 0,0 0 0,0-1 0,-1 1 0,1 0 0,0-1-1,0 1 1,0-1 0,-1 1 0,1-1 0,0 1 0,0-1 0,0 1 0,0-1 0,0 0-1,0 0 1,0 1 0,0-1 0,0 0 0,0 0 0,0 0 0,0 0 0,0 0-1,2-1 1,37-2 41,-27-2-117,-2 0 0,1 0 0,-1-1-1,1 0 1,-2-1 0,1-1 0,-1 1 0,0-2 0,-1 1 0,0-1-1,0-1 1,-1 0 0,0 0 0,0 0 0,-2-1 0,1 0 0,-1-1 0,-1 1-1,6-17 1,-10 21 53,-4 8 28,-9 15 81,-14 28 336,19-30-266,-19 44 801,24-53-830,1-1-1,-1 0 1,1 1 0,0-1-1,1 1 1,-1-1-1,1 1 1,0-1 0,0 1-1,0-1 1,2 7 0,-1-10-120,0 1 1,0-1-1,0 0 1,0 0 0,0 0-1,1 0 1,-1 0-1,0 0 1,0 0-1,1 0 1,-1 0 0,1-1-1,-1 1 1,1 0-1,-1-1 1,1 0 0,-1 1-1,1-1 1,0 0-1,-1 0 1,1 0 0,-1 0-1,1 0 1,0 0-1,1 0 1,44-6 66,-38 3-113,0 0 0,-1-1 0,1 0 0,-1-1 0,0 0 0,0 0 0,0-1 0,9-8 0,51-59-497,-34 34 418,-51 90 665,17-51-533,-1 1 0,1 0 0,-1 0-1,1 0 1,-1 0 0,1 0 0,0 0-1,-1 0 1,1 0 0,0 0 0,0 0-1,0 0 1,-1 0 0,1 1 0,1-1 0,-1 0-1,0 0 1,0 0 0,0 0 0,0 0-1,1 0 1,-1 0 0,0 0 0,1 0 0,-1 0-1,1 0 1,-1 0 0,1 0 0,0-1-1,-1 1 1,2 1 0,0-2-13,0 1 1,0-1-1,0 1 1,0-1-1,0 0 0,0 0 1,0 0-1,0 0 1,0 0-1,0 0 0,0-1 1,0 1-1,0-1 1,4-1-1,7-3-187,1 0 1,-1-2-1,20-11 0,-19 11-664,-12 15 1594,-17 27-382,7-15-7634</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34.096"/>
    </inkml:context>
    <inkml:brush xml:id="br0">
      <inkml:brushProperty name="width" value="0.025" units="cm"/>
      <inkml:brushProperty name="height" value="0.025" units="cm"/>
    </inkml:brush>
  </inkml:definitions>
  <inkml:trace contextRef="#ctx0" brushRef="#br0">332 36 3075,'0'-1'409,"0"0"1,0-1-1,0 1 0,-1 0 0,1 0 1,0 0-1,-1 0 0,1-1 1,-1 1-1,1 0 0,-1 0 1,1 0-1,-1 0 0,0 0 1,0 0-1,1 0 0,-1 0 0,0 0 1,0 1-1,0-1 0,0 0 1,0 0-1,-1 0 0,-34-9 4955,-39 10-452,61 2-4515,0 1-1,1 0 1,-1 0 0,1 2 0,-1-1 0,1 2-1,1 0 1,-21 12 0,29-15-326,-1 0 0,1-1 0,-1 2 0,1-1 0,0 0 0,0 1 0,1 0 0,-1 0 0,1 0 0,0 1 1,0-1-1,0 0 0,0 1 0,1 0 0,0 0 0,0 0 0,0 0 0,1 0 0,0 0 0,0 0 0,0 1 0,0-1 0,1 0 0,0 1 0,1 7 0,-1-10-54,2 0 0,-1 0 0,0 0-1,0-1 1,1 1 0,0 0 0,-1-1-1,1 1 1,0-1 0,0 1 0,1-1 0,-1 0-1,0 0 1,1 0 0,-1 0 0,1 0-1,0-1 1,-1 1 0,1-1 0,0 0-1,0 0 1,0 0 0,0 0 0,4 1-1,9 1-34,-1 0 0,0-1 0,24 0 0,-8-2-1061,0 0-1,0-3 1,43-8-1,-50 6-2239,0-2 1,35-14-1,-30 7-3402</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34.875"/>
    </inkml:context>
    <inkml:brush xml:id="br0">
      <inkml:brushProperty name="width" value="0.025" units="cm"/>
      <inkml:brushProperty name="height" value="0.025" units="cm"/>
    </inkml:brush>
  </inkml:definitions>
  <inkml:trace contextRef="#ctx0" brushRef="#br0">218 26 8200,'0'0'6705,"-11"0"-3710,2-1-2510,0 2 0,0-1 1,-1 1-1,1 1 1,0 0-1,1 0 1,-1 0-1,0 1 1,1 1-1,-1-1 0,1 2 1,0-1-1,0 1 1,-10 8-1,12-8-237,0 0 0,1 0 0,0 1 0,0-1 1,0 1-1,0 0 0,1 1 0,0-1 0,1 1 0,-1-1 0,1 1 0,1 1 0,-1-1 0,1 0 0,0 0 0,-1 13 0,3-19-237,0 0-1,0 0 1,0 0-1,1 0 0,-1 0 1,0 0-1,1 0 0,-1 0 1,0 0-1,1-1 0,-1 1 1,1 0-1,-1 0 0,1 0 1,-1-1-1,1 1 1,0 0-1,0-1 0,-1 1 1,1 0-1,0-1 0,0 1 1,-1-1-1,1 1 0,2 0 1,30 5 98,-21-5-94,-1-2 0,0 0 0,0 0 0,12-4 0,-13 2-72,1-1 0,-1 0 1,0 0-1,-1-1 0,1-1 0,-1 0 0,0 0 0,-1-1 0,1 0 0,12-14 0,-15 15 37,-1-1 1,0 1-1,0-1 0,0 0 0,-1-1 0,0 1 0,-1-1 1,0 1-1,0-1 0,-1 0 0,1 0 0,-2 0 0,1-1 1,0-13-1,-2 22 27,0-1 0,0 1 1,0-1-1,0 1 0,0-1 1,0 1-1,0-1 0,-1 1 1,1 0-1,0-1 1,0 1-1,0-1 0,0 1 1,-1-1-1,1 1 0,0 0 1,0-1-1,-1 1 0,1-1 1,0 1-1,-1 0 0,1-1 1,0 1-1,-1 0 0,1 0 1,0-1-1,-1 1 0,1 0 1,-1 0-1,1 0 0,-1-1 1,1 1-1,0 0 1,-1 0-1,1 0 0,-1 0 1,1 0-1,-1 0 0,1 0 1,-1 0-1,1 0 0,-1 0 1,1 0-1,-1 0 0,1 0 1,-1 0-1,1 1 0,0-1 1,-1 0-1,1 0 0,-1 0 1,1 1-1,0-1 0,-1 0 1,1 1-1,0-1 1,-1 0-1,1 1 0,0-1 1,-1 1-1,-24 19 201,24-18-205,-23 33 270,22-33-236,1 0 1,0 0 0,1 0 0,-1 0 0,0 0-1,1 0 1,-1 0 0,1 0 0,-1 0-1,1 0 1,0 0 0,0 0 0,0 1-1,0-1 1,0 0 0,1 0 0,-1 0-1,1 2 1,1-2-28,-1-1 0,1-1 0,-1 1-1,1 0 1,-1 0 0,1-1 0,0 1-1,-1 0 1,1-1 0,0 0 0,-1 1-1,1-1 1,0 0 0,0 0 0,-1 0-1,1 0 1,2-1 0,37-1-12,-39 2 4,56-11-265,-47 8 194,0 0 0,0 1 0,0 0 0,0 1 0,16 1-1,-26 0 79,0 0-1,0 0 0,0 1 1,0-1-1,0 1 0,0-1 1,0 1-1,0-1 0,0 1 1,0-1-1,0 1 0,-1 0 0,1-1 1,0 1-1,0 0 0,-1 0 1,1 0-1,0-1 0,-1 1 1,1 0-1,-1 0 0,0 0 0,1 0 1,-1 0-1,0 0 0,1 0 1,-1 0-1,0 0 0,0 0 1,0 0-1,0 2 0,0 45 498,1-9-199,-1-39-301,1 1 1,-1 0-1,1-1 1,-1 1-1,1-1 0,-1 1 1,1-1-1,0 1 1,-1-1-1,1 0 1,0 1-1,-1-1 0,1 0 1,0 1-1,-1-1 1,1 0-1,0 0 1,0 0-1,0 0 1,-1 0-1,1 1 0,0-1 1,0-1-1,-1 1 1,1 0-1,0 0 1,0 0-1,-1 0 0,1 0 1,0-1-1,0 1 1,-1 0-1,2-1 1,24-11 62,2-6-188,-2-1 0,31-29 1,-30 26 10,-17 16 50,-8 12 45,-2-5 15,0-1 1,0 1-1,0 0 1,0-1-1,0 1 1,0-1-1,0 1 1,1 0-1,-1-1 1,0 1-1,0-1 1,0 1-1,1-1 1,-1 1-1,0-1 1,1 1-1,-1-1 1,0 1-1,1-1 1,-1 1-1,1-1 1,-1 0-1,1 1 1,-1-1-1,1 0 1,-1 1-1,1-1 1,-1 0-1,1 0 1,-1 1-1,1-1 1,-1 0-1,1 0 1,0 0-1,-1 0 1,1 0-1,-1 0 1,2 0-1,5-1-89,1 0 0,-1 0 0,1-1 0,-1 0 0,0-1 0,0 0 0,0 0 1,0 0-1,0-1 0,0 0 0,7-7 0,-7 6-90,-1 1 1,1 0-1,0 0 1,0 0-1,0 1 1,1 0 0,-1 0-1,1 1 1,15-3-1,-23 5 173,0 0-1,1 0 0,-1 0 0,0 0 0,1 0 0,-1 0 1,0 0-1,1 0 0,-1 1 0,0-1 0,1 0 0,-1 0 1,0 0-1,0 1 0,1-1 0,-1 0 0,0 0 0,0 1 1,1-1-1,-1 0 0,0 0 0,0 1 0,0-1 0,0 0 1,1 1-1,-1-1 0,0 0 0,0 1 0,0-1 1,0 0-1,0 1 0,0-1 0,0 0 0,0 1 0,0-1 1,0 1-1,-2 20-5,-9 17 86,-8 28-242,16-37-3842,3-28 3816,0-1-1,0 0 1,0 1 0,0-1 0,0 0 0,0 1 0,0-1 0,0 0 0,0 1 0,0-1-1,1 0 1,-1 0 0,0 1 0,0-1 0,0 0 0,0 1 0,0-1 0,1 0 0,-1 0 0,0 1-1,0-1 1,1 0 0,-1 0 0,0 1 0,0-1 0,1 0 0,-1 0 0,0 0 0,0 0-1,1 0 1,-1 1 0,0-1 0,1 0 0,-1 0 0,0 0 0,0 0 0,1 0 0,-1 0 0,0 0-1,1 0 1,-1 0 0,0 0 0,1 0 0,-1 0 0,0 0 0,1 0 0,0 0-431,14 0-7166</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35.299"/>
    </inkml:context>
    <inkml:brush xml:id="br0">
      <inkml:brushProperty name="width" value="0.025" units="cm"/>
      <inkml:brushProperty name="height" value="0.025" units="cm"/>
    </inkml:brush>
  </inkml:definitions>
  <inkml:trace contextRef="#ctx0" brushRef="#br0">123 74 2466,'0'0'18375,"-7"13"-16870,-67 144 2853,65-135-3946,2 0-1,0 0 1,2 1 0,0 0-1,1 0 1,0 29-1,4-52-410,0 0 0,0 1 0,0-1 0,-1 0 0,1 1 1,0-1-1,0 0 0,0 0 0,0 1 0,0-1 0,0 0 0,0 0 0,0 1 0,1-1 0,-1 0 0,0 0 0,0 1 0,0-1 0,0 0 0,0 0 0,0 1 0,0-1 0,1 0 0,-1 0 0,0 0 0,0 1 0,0-1 0,0 0 0,1 0 0,-1 0 0,0 0 0,0 1 0,1-1 0,-1 0 0,0 0 0,0 0 0,0 0 0,1 0 0,-1 0 0,0 0 1,0 0-1,1 0 0,-1 0 0,0 0 0,1 0 0,-1 0 0,0 0 0,0 0 0,1 0 0,-1 0 0,0 0 0,0 0 0,1 0 0,-1 0 0,0 0 0,0 0 0,1 0 0,-1-1 0,0 1 0,0 0 0,0 0 0,1 0 0,-1 0 0,0-1 0,0 1 0,0 0 0,0 0 0,1-1 0,-1 1 0,14-15 55,1-15-558,-1 1 0,-1-2 0,-2 1 0,12-53 0,-12 40-295,28-66-1,-35 102 829,0 0 0,0 1 0,1-1 1,0 1-1,0 1 0,10-9 0,-14 12 17,1 1 1,0 0-1,-1-1 1,1 1 0,0 0-1,0 0 1,0 0-1,0 1 1,0-1-1,0 0 1,0 1-1,4-1 1,-5 1 4,0 0 1,0 0 0,0 0-1,0 0 1,0 1-1,0-1 1,0 1-1,0-1 1,0 0 0,-1 1-1,1 0 1,0-1-1,0 1 1,0-1-1,-1 1 1,1 0 0,0 0-1,0-1 1,-1 1-1,1 0 1,-1 0-1,1 0 1,-1 0 0,1 0-1,-1 0 1,0 0-1,1-1 1,-1 3 0,2 2 71,-1 0 1,0 0 0,-1 1 0,1-1 0,-1 1 0,0-1 0,-1 1 0,1-1 0,-1 0 0,0 1 0,0-1 0,0 0 0,-1 0 0,0 0 0,0 0 0,0 0 0,-1 0 0,0 0 0,0-1 0,-5 7 0,-1 0-1,0 0-1,0 0 1,-1-1 0,-1-1-1,0 0 1,-21 14-1,23-20-1638,8-7-4189,11-11-4461,2 0-2542</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35.766"/>
    </inkml:context>
    <inkml:brush xml:id="br0">
      <inkml:brushProperty name="width" value="0.025" units="cm"/>
      <inkml:brushProperty name="height" value="0.025" units="cm"/>
    </inkml:brush>
  </inkml:definitions>
  <inkml:trace contextRef="#ctx0" brushRef="#br0">179 0 12716,'0'0'10954,"-11"6"-9507,-6 2-905,0 2-1,1 0 1,0 1-1,0 0 1,1 1-1,1 1 1,0 1-1,-22 26 1,35-39-533,1 0 0,-1-1 0,1 1 0,-1 0 0,1 0-1,-1-1 1,1 1 0,-1 0 0,1 0 0,0-1 0,0 1 0,-1 0 0,1 0 0,0 0-1,0 0 1,0 0 0,0-1 0,0 1 0,0 0 0,0 0 0,0 0 0,0 0 0,1-1 0,-1 1-1,0 0 1,0 0 0,1 0 0,-1-1 0,0 1 0,1 0 0,-1 0 0,1-1 0,-1 1-1,2 1 1,0-1-24,1 0-1,-1 0 0,0 0 1,1 0-1,-1 0 0,1-1 0,-1 1 1,1-1-1,-1 0 0,1 0 1,4 0-1,8 0-162,1-2 1,-1 0-1,17-4 1,-2-3 123,-15 4 61,0 1 1,-1 1 0,1 0-1,23-1 1,-38 12 1193,0-4-506,3-13-557,0-6-207,-2 0 1,1 0 0,-2 0 0,-1-18-1,1 2-417,39 31-619,40 9-3016,15 1-8969,-59-10 1901</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37.127"/>
    </inkml:context>
    <inkml:brush xml:id="br0">
      <inkml:brushProperty name="width" value="0.025" units="cm"/>
      <inkml:brushProperty name="height" value="0.025" units="cm"/>
    </inkml:brush>
  </inkml:definitions>
  <inkml:trace contextRef="#ctx0" brushRef="#br0">135 208 12332,'0'0'2813,"-12"1"-304,4-1-1970,1 1 0,-1 1 0,0-1 0,1 1 0,-1 1 0,1 0 0,-1 0 0,-7 4 0,12-5-259,-1 0 1,1 0-1,0 1 1,0-1-1,0 1 1,1-1 0,-1 1-1,1 0 1,-1 0-1,1 0 1,0 0-1,0 0 1,0 1 0,1-1-1,-1 1 1,1-1-1,0 1 1,0-1-1,0 1 1,0 0 0,1 0-1,-1-1 1,1 5-1,0-6-261,0-1 0,0 1 0,0-1 0,1 1 0,-1-1 0,0 1 0,1-1 0,-1 1 0,1-1 0,0 1 0,-1-1 0,1 1-1,0-1 1,0 0 0,0 1 0,0-1 0,0 0 0,0 0 0,0 0 0,1 0 0,-1 0 0,0 0 0,2 1 0,1 0-49,0-1 0,0 1 1,0-1-1,0 1 0,0-1 1,0-1-1,1 1 0,7 0 1,-5-1-255,1 0 0,-1 0 0,1-1 0,-1 0 0,1 0 0,-1 0 0,0-1 0,0-1 0,1 1 0,6-5 0,-8 4 43,-1-1 0,0 0 0,0 0-1,0-1 1,-1 1 0,1-1 0,-1 0-1,0 0 1,-1-1 0,1 1 0,-1-1-1,0 0 1,0 0 0,-1 0 0,4-11 0,-22 53 2611,16-34-2302,-1 0 0,1 0 1,0 0-1,0 0 0,0-1 1,0 1-1,0 0 0,0 0 1,0 0-1,1 0 0,-1 0 1,1-1-1,-1 1 0,1 0 0,0 0 1,0-1-1,0 1 0,0 0 1,0-1-1,0 1 0,0-1 1,0 0-1,1 1 0,-1-1 1,0 0-1,1 0 0,-1 1 1,1-1-1,0 0 0,-1-1 0,1 1 1,3 1-1,0-1-66,0 0 0,0 0 0,0-1 1,1 0-1,-1 0 0,0 0 0,0 0 0,0-1 0,0 0 0,0 0 0,9-3 0,-4-1-132,-1 1 0,1-1 0,-1-1 0,0 1 0,0-2 0,0 1-1,-1-1 1,0 0 0,11-14 0,-3 2-173,-1-1-1,-1 0 1,13-25 0,-20 32 340,-1 1 1,-1-1-1,0-1 0,0 1 1,-2 0-1,1-1 1,-2 0-1,0 0 0,0-15 1,-2 29 10,0 0 0,0 0 0,0 1 0,0-1 0,0 0 0,0 0 0,-1 1 0,1-1 0,0 0 0,0 0 0,0 0 0,0 0 0,-1 1 0,1-1 1,0 0-1,0 0 0,0 0 0,-1 0 0,1 0 0,0 0 0,0 1 0,-1-1 0,1 0 0,0 0 0,0 0 0,-1 0 0,1 0 0,0 0 0,0 0 0,-1 0 1,1 0-1,0 0 0,0 0 0,0 0 0,-1 0 0,1-1 0,0 1 0,0 0 0,-1 0 0,1 0 0,0 0 0,0 0 0,0 0 0,-1 0 0,1-1 1,0 1-1,0 0 0,0 0 0,-1 0 0,1-1 0,0 1 0,0 0 0,0 0 0,0 0 0,0-1 0,0 1 0,0 0 0,-1 0 0,1-1 0,0 1 0,0 0 1,0-1-1,-13 19 687,7-6-366,0 1 1,1 1-1,1-1 0,0 1 0,0 0 0,-2 26 0,1 89 394,5-113-699,8 36-5,-8-51-58,0 1 0,0-1 0,1 1 0,-1-1 1,0 1-1,1-1 0,0 1 0,-1-1 0,1 0 0,0 1 1,0-1-1,-1 0 0,1 0 0,0 0 0,0 0 1,1 0-1,-1 1 0,0-2 0,0 1 0,0 0 0,1 0 1,-1 0-1,0-1 0,1 1 0,-1 0 0,0-1 1,1 1-1,-1-1 0,1 0 0,-1 0 0,2 1 0,-1-2-6,-1 0-1,1 0 0,-1 0 1,0 0-1,0-1 0,1 1 1,-1 0-1,0 0 0,0-1 1,0 1-1,-1-1 0,1 1 1,0-1-1,0 1 0,-1-1 1,1 1-1,-1-1 0,1 0 1,-1-2-1,9-36-207,-9 39 203,0-2-10,5-25-547,1-48 1,-8 73 714,-3 9 55,-3 9 145,7-12-310,0 1 0,0-1 0,0 1-1,1 0 1,-1-1 0,1 1 0,0 0 0,0 0-1,0-1 1,0 1 0,1 0 0,0-1-1,-1 1 1,1 0 0,1-1 0,-1 1-1,0-1 1,1 1 0,3 4 0,-2-5-9,0-1 0,0 1 0,0-1 0,0 0 0,1-1 0,-1 1 0,0 0-1,1-1 1,0 0 0,-1 0 0,1 0 0,0 0 0,-1 0 0,1-1 0,0 0 0,0 0 0,-1 0 0,1 0 0,7-2 0,-1 0-386,1 0-1,-1-1 1,0-1 0,0 0 0,0 0-1,0-1 1,-1 0 0,0-1 0,0 0-1,11-10 1,-9 8-70,-1 1 0,1 0 0,0 0 0,0 1 0,1 0 0,17-5 0,-28 11 437,-1-1 0,0 1 0,1 0-1,-1 0 1,0 0 0,1 0 0,-1 0-1,1 0 1,-1-1 0,0 1 0,1 0-1,-1 0 1,1 0 0,-1 0 0,0 0-1,1 0 1,-1 1 0,1-1 0,-1 0-1,0 0 1,1 0 0,-1 0 0,0 0-1,1 0 1,-1 1 0,0-1-1,1 0 1,-1 0 0,0 1 0,1-1-1,-1 0 1,0 0 0,0 1 0,1-1-1,-1 0 1,0 1 0,0-1 0,1 0-1,-1 1 1,0 0 0,-4 19 1085,-19 22 1001,22-41-2035,-1 2 47,-1 0 40,0 2 1,1-1-1,-1 0 0,1 0 1,0 1-1,0 0 0,0-1 1,0 1-1,1 0 0,0 0 0,0 0 1,0 0-1,0 0 0,1 6 1,1-10-148,-1 0 0,1-1 0,0 1 0,0 0 0,0 0 0,-1-1 0,1 1 0,0 0 0,0-1 0,0 1 0,0-1 0,0 1 0,0-1 0,0 0 0,0 1 0,0-1 0,1 0 0,-1 0 0,0 0 0,0 0 1,0 0-1,0 0 0,0 0 0,2 0 0,28-3-385,-25 0 301,0 1 1,0-1-1,0-1 0,-1 1 0,1-1 1,-1 0-1,0 0 0,0 0 0,0-1 1,-1 0-1,0 0 0,0 0 0,0-1 1,0 1-1,-1-1 0,0 0 0,0 0 1,-1 0-1,1 0 0,-1 0 0,-1 0 1,1-1-1,0-10 0,-2 17 446,0 1-241,0 1 0,-1 0 0,1-1 0,0 1 0,0-1 0,0 1-1,0-1 1,0 1 0,0-1 0,1 1 0,-1-1 0,0 1 0,1-1 0,-1 1 0,1-1 0,0 0-1,0 2 1,4-2-131,-1 0-1,1-1 1,0 1-1,-1-1 1,1-1-1,-1 1 1,1 0-1,0-1 1,-1 0-1,1 0 1,-1-1-1,0 1 1,1-1-1,-1 0 1,0 0-1,0 0 1,0-1-1,0 1 1,-1-1-1,6-5 1,-3 4-37,0-1 1,-1 0-1,1-1 0,-1 1 1,0-1-1,-1 0 0,1-1 1,-1 1-1,0-1 0,-1 1 1,6-15-1,-7 10 280,-4 20 270,-3 21 226,4-28-730,1-1 0,0 0 0,0 0 0,0 0 0,0 1 0,0-1 0,0 0 0,0 0 0,0 0 0,0 1 0,1-1 0,-1 0 0,0 0 0,1 0 0,-1 0 0,1 0 0,-1 0 0,1 1 0,0-1 0,-1 0 0,1-1 0,0 1 0,0 0 0,0 0 0,0 0 0,0 0 0,0-1 0,0 1 0,0 0 0,0-1 0,0 1 0,0-1 0,0 1 0,0-1 0,0 0 0,0 1 0,1-1 0,-1 0 0,0 0 0,0 0 0,0 0 0,1 0 0,-1 0 0,0 0 0,0 0 0,2-1 0,-1 1 0,0-1 0,0 0 0,0 0 0,0 0 0,0 0 0,0-1 0,0 1 0,0 0 0,0-1 0,-1 1 0,1-1 0,-1 0 0,1 1 0,-1-1 0,1 0 0,-1 0 0,0 0 0,0 0 0,0 0 0,0 0 0,0-1 0,-1 1 0,1 0 0,-1 0 0,1-3 0,-1 4-3,0 0 0,0 0 0,1 0 0,-1 1 0,0-1 0,0 0 0,0 0 0,-1 0 0,1 0 0,0 0 0,0 0 0,0 1 0,-1-1 0,1 0 0,0 0 0,-1 0 0,1 0 0,-1 1 0,1-1 0,-1 0 0,1 1 0,-1-1 0,1 0 0,-1 1 0,0-1 0,1 1 0,-3-2 0,2 2-10,-1-1 0,0 1 0,1-1 1,-1 1-1,0 0 0,0 0 0,1 0 1,-1 0-1,0 0 0,0 0 0,1 1 1,-1-1-1,-2 1 0,-1 1-6,0-1 0,0 1 0,0 1 0,0-1 0,1 0 0,-1 1-1,1 0 1,-1 0 0,-5 6 0,8-6 54,-1 0-1,1 0 0,0 0 0,0 0 1,0 0-1,0 0 0,1 0 0,-1 1 1,1-1-1,0 1 0,0-1 0,0 1 1,0 0-1,1-1 0,-1 1 0,1 0 1,0-1-1,0 1 0,0 0 1,1 0-1,0-1 0,-1 1 0,1-1 1,0 1-1,1-1 0,-1 1 0,0-1 1,1 1-1,0-1 0,3 4 0,-2-2-137,1-1 0,-1-1 0,1 1 0,0 0 0,0-1 0,0 0 0,1 0-1,-1 0 1,6 3 0,-4-4-575,-1 1 1,1-1-1,0-1 0,-1 1 0,1-1 0,0 0 0,0 0 0,9 0 0,2-4-7228,1-10-6203</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37.502"/>
    </inkml:context>
    <inkml:brush xml:id="br0">
      <inkml:brushProperty name="width" value="0.025" units="cm"/>
      <inkml:brushProperty name="height" value="0.025" units="cm"/>
    </inkml:brush>
  </inkml:definitions>
  <inkml:trace contextRef="#ctx0" brushRef="#br0">0 4 25144,'0'0'704,"5"0"-383,5-1-257,1 1-1057,-4 0-2595,5-2-8263</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38.020"/>
    </inkml:context>
    <inkml:brush xml:id="br0">
      <inkml:brushProperty name="width" value="0.025" units="cm"/>
      <inkml:brushProperty name="height" value="0.025" units="cm"/>
    </inkml:brush>
  </inkml:definitions>
  <inkml:trace contextRef="#ctx0" brushRef="#br0">294 0 15887,'0'0'2322,"-8"1"-128,-4 2-1926,-1 0 0,1 1 0,0 0 0,0 1 0,0 1 0,1-1 0,-1 2 0,1 0 0,1 0 0,0 1-1,-12 10 1,6-3-108,0 1-1,1 0 0,1 1 0,0 0 0,2 1 1,-13 23-1,21-33-6,0 0 0,0 1 0,1-1 0,1 1 0,0 0 0,0-1 0,-1 12 0,3-18-142,-1 0-1,1 0 1,0 0 0,0 1 0,0-1-1,0 0 1,1 0 0,-1 0 0,1 0 0,-1 0-1,1 0 1,0 0 0,0 0 0,-1 0 0,1 0-1,1 0 1,-1 0 0,0-1 0,0 1-1,1 0 1,-1-1 0,1 1 0,-1-1 0,1 1-1,0-1 1,-1 0 0,1 0 0,0 0 0,0 0-1,0 0 1,0 0 0,0 0 0,0-1-1,4 1 1,3 1-377,1-1-1,-1 0 1,1-1-1,-1 0 1,1 0-1,-1-1 1,18-4-1,-14 1-785,-1 0 0,0 0 0,0-1 0,0-1 0,14-9 0,23-18-6370</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38.348"/>
    </inkml:context>
    <inkml:brush xml:id="br0">
      <inkml:brushProperty name="width" value="0.025" units="cm"/>
      <inkml:brushProperty name="height" value="0.025" units="cm"/>
    </inkml:brush>
  </inkml:definitions>
  <inkml:trace contextRef="#ctx0" brushRef="#br0">122 1 5381,'-11'10'6016,"-1"1"-5185,-50 55 4595,58-60-4930,0-1 0,0 1 0,0-1 0,1 1 0,0 0 0,0 0 0,1 1 0,0-1 0,0 1 1,0-1-1,1 1 0,-2 10 0,3-16-468,1 1 0,-1-1 0,0 1 0,0-1 0,1 0 0,-1 1 0,0-1 0,1 0 0,0 1 0,-1-1 0,1 0 0,0 0 0,-1 0 0,1 1 0,0-1 0,0 0 0,0 0 0,0 0 0,0 0 0,0-1 0,1 1 0,-1 0 0,0 0 0,2 0 1,1 1-1,1 0 0,0 0 0,0-1 1,0 1-1,0-1 0,0-1 1,6 1-1,2 0-47,0-1-1,0 0 1,1-1 0,-1-1 0,13-3-1,-19 3-47,-1 0 0,0-1 0,1 0 0,-1 0 0,0-1 0,-1 0 1,1 0-1,-1 0 0,0-1 0,0 1 0,0-1 0,0 0 0,6-10 0,-8 10-273,0 0-1,-1 0 1,1 0 0,-1 0 0,0 0 0,0-1 0,1-8 0,-2 9-451,-1 1 1,0 0-1,0-1 1,0 1 0,0 0-1,0 0 1,-1-1-1,0 1 1,0 0 0,-3-7-1,-9-8-7894</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3:56.660"/>
    </inkml:context>
    <inkml:brush xml:id="br0">
      <inkml:brushProperty name="width" value="0.025" units="cm"/>
      <inkml:brushProperty name="height" value="0.025" units="cm"/>
    </inkml:brush>
  </inkml:definitions>
  <inkml:trace contextRef="#ctx0" brushRef="#br0">0 210 8808,'0'0'8237,"8"3"-8226,46 9 12,1-2 0,0-2-1,0-2 1,111-5 0,236-38 149,-266 20-154,508-83 629,-196 26-263,-443 73-426,187-19 295,-172 19-883,-1 2-1,1 0 1,0 1 0,-1 1-1,1 0 1,-1 2 0,31 11-1,-13 1-4152</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38.691"/>
    </inkml:context>
    <inkml:brush xml:id="br0">
      <inkml:brushProperty name="width" value="0.025" units="cm"/>
      <inkml:brushProperty name="height" value="0.025" units="cm"/>
    </inkml:brush>
  </inkml:definitions>
  <inkml:trace contextRef="#ctx0" brushRef="#br0">194 39 16784,'0'0'7773,"-11"-7"-6775,-34-20-304,42 26-669,0 0 0,0 0 0,0 1 1,0-1-1,0 1 0,-1 0 0,1 0 0,0 0 1,0 0-1,0 0 0,0 1 0,0-1 0,-1 1 1,1 0-1,0 0 0,0 0 0,0 0 0,1 1 1,-1-1-1,0 1 0,0 0 0,1 0 0,-4 2 1,-1 2-11,-1 1 1,1 0 0,1 0 0,0 0-1,-10 15 1,14-21-22,1 1 1,0-1-1,0 1 0,0-1 1,0 1-1,0-1 0,0 1 1,1 0-1,-1-1 0,0 1 0,1 0 1,0-1-1,-1 1 0,1 0 1,0 0-1,0 0 0,0-1 0,0 1 1,0 0-1,0 0 0,0 0 1,1-1-1,-1 1 0,1 0 0,-1 0 1,1-1-1,0 1 0,-1-1 1,1 1-1,0 0 0,0-1 1,0 1-1,1-1 0,-1 0 0,0 1 1,0-1-1,1 0 0,-1 0 1,1 0-1,-1 0 0,1 0 0,-1 0 1,1 0-1,2 1 0,10 3-407,1-1 0,-1 0 0,1-1 1,25 2-1,-4 1-613,-32-5 981,13 2-5,0 2 0,0 0 0,20 9 0,-33-12 54,-1 0-1,1 0 0,-1 0 1,0 0-1,0 0 1,0 1-1,0 0 1,0-1-1,3 5 0,-5-5-4,0-1-1,0 1 0,-1-1 0,1 1 1,0-1-1,-1 1 0,1-1 0,-1 1 1,0 0-1,1-1 0,-1 1 0,0 0 1,0-1-1,0 1 0,0 0 0,0-1 1,-1 1-1,1 0 0,0-1 0,-1 1 1,1-1-1,-2 3 0,0 0 133,-1 0 1,0 0-1,-1 0 1,1 0-1,-1-1 0,1 0 1,-1 0-1,0 0 0,0 0 1,-1 0-1,1-1 0,0 1 1,-7 1-1,-63 23 1527,68-25-1618,0 0-1,0-1 1,-1 1 0,1-1 0,0-1 0,0 1 0,-1-1 0,1 0 0,-7-1-1,12 1-160,0 0-1,0-1 0,0 1 1,-1-1-1,1 1 0,0-1 1,0 1-1,0-1 0,0 0 1,0 0-1,0 0 0,0 1 1,1-1-1,-1 0 0,0 0 1,0 0-1,1 0 0,-2-3 1,1 1-403,0 0 1,0 0-1,1 0 1,-1 0-1,1 0 1,-1 0-1,1 0 1,0 0-1,0 0 1,1-5-1,6-26-6896</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39.034"/>
    </inkml:context>
    <inkml:brush xml:id="br0">
      <inkml:brushProperty name="width" value="0.025" units="cm"/>
      <inkml:brushProperty name="height" value="0.025" units="cm"/>
    </inkml:brush>
  </inkml:definitions>
  <inkml:trace contextRef="#ctx0" brushRef="#br0">120 1 16367,'0'0'1031,"1"8"720,-2 25 1107,-8 56-1,6-68-2545,0 1 1,0-1-1,2 1 0,1 0 0,1-1 1,1 1-1,0-1 0,10 37 0,-11-57-365,10 36-1383,-8-12-3550,-7-24 2,-11-11 3402,3-2 1355,1 0 1,0-1 0,-16-27 0,14 18 2317,-19-45 0,31 66-1890,0-1-1,0 1 1,1-1-1,-1 1 1,0-1 0,1 0-1,-1 0 1,1 1-1,-1-1 1,1 0-1,0 0 1,0 1-1,0-1 1,0 0 0,0 0-1,0 0 1,1 1-1,-1-1 1,0 0-1,1 0 1,0 1-1,-1-1 1,1 0 0,0 1-1,0-1 1,0 1-1,0-1 1,0 1-1,0 0 1,0-1-1,0 1 1,1 0 0,-1-1-1,0 1 1,1 0-1,-1 0 1,1 0-1,-1 1 1,1-1-1,0 0 1,-1 0-1,1 1 1,2-1 0,10-2-146,-1 1 0,0 1-1,1 0 1,-1 1 0,14 1 0,2 0-811,17-3-2282,1-3-2583</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39.631"/>
    </inkml:context>
    <inkml:brush xml:id="br0">
      <inkml:brushProperty name="width" value="0.025" units="cm"/>
      <inkml:brushProperty name="height" value="0.025" units="cm"/>
    </inkml:brush>
  </inkml:definitions>
  <inkml:trace contextRef="#ctx0" brushRef="#br0">71 127 6790,'0'0'5462,"11"-7"-5025,-5 3-323,37-27 1247,-40 28-890,-1 1 0,1 0 1,-1-1-1,0 0 0,0 1 1,0-1-1,0 0 0,-1 0 0,1 0 1,-1 0-1,0 0 0,0 0 1,0-1-1,0 1 0,0 0 0,0-6 1,-1 8-344,-1 1 1,1-1 0,-1 0 0,1 1 0,-1-1-1,1 0 1,-1 1 0,1-1 0,-1 1-1,0-1 1,1 1 0,-1-1 0,0 1 0,1-1-1,-1 1 1,0 0 0,0-1 0,1 1-1,-1 0 1,0 0 0,0 0 0,1-1-1,-1 1 1,0 0 0,0 0 0,0 0 0,0 0-1,1 0 1,-1 0 0,0 1 0,0-1-1,1 0 1,-2 1 0,-31 6 836,25-2-918,1 1-1,-1 0 0,1 0 0,0 0 0,0 1 0,1 0 1,0 1-1,0-1 0,1 1 0,0 0 0,0 1 1,1-1-1,0 1 0,1 0 0,0 0 0,0 0 0,0 0 1,2 0-1,-2 15 0,3-24-44,0 1 0,0 0-1,0 0 1,1 0 0,-1 0 0,0-1 0,1 1-1,-1 0 1,1 0 0,-1-1 0,1 1 0,-1 0 0,1-1-1,-1 1 1,1-1 0,-1 1 0,1-1 0,0 1-1,0-1 1,-1 1 0,1-1 0,0 1 0,0-1 0,-1 0-1,1 0 1,0 1 0,0-1 0,0 0 0,-1 0-1,1 0 1,0 0 0,0 0 0,0 0 0,0 0 0,0 0-1,-1 0 1,1 0 0,0 0 0,0-1 0,0 1-1,-1 0 1,2-1 0,39-12 69,-26 5-162,-1-1-1,0 0 0,-1 0 0,0-2 1,22-21-1,-29 26-5,0 0 0,-1 0-1,1-1 1,-2 0 0,1 0 0,-1 0 0,0 0-1,0-1 1,-1 1 0,0-1 0,0 0 0,-1 0-1,2-14 1,-4 22 57,0 0 0,0 0 0,0 0 0,1 0-1,-1 0 1,0-1 0,0 1 0,0 0 0,0 0 0,0 0-1,0 0 1,0 0 0,0 0 0,0-1 0,0 1 0,0 0-1,0 0 1,0 0 0,0 0 0,0 0 0,0-1 0,0 1-1,0 0 1,0 0 0,0 0 0,0 0 0,0 0 0,0 0-1,-1-1 1,1 1 0,0 0 0,0 0 0,0 0 0,0 0-1,0 0 1,0 0 0,0 0 0,0-1 0,-1 1 0,1 0-1,0 0 1,0 0 0,0 0 0,0 0 0,0 0 0,0 0-1,-1 0 1,1 0 0,0 0 0,0 0 0,0 0 0,0 0-1,0 0 1,-1 0 0,1 0 0,0 0 0,0 0 0,0 0-1,0 0 1,-9 9-513,-6 17 233,13-21-129,1 1 1,0-1-1,0 0 0,0 0 0,1 0 1,0 1-1,0 6 0,1-10 136,-1 0 0,0-1 0,1 1 0,-1 0 0,1-1 0,-1 1 0,1-1 0,0 1-1,-1 0 1,1-1 0,0 0 0,0 1 0,0-1 0,0 0 0,1 1 0,-1-1 0,0 0 0,0 0-1,1 0 1,-1 0 0,1 0 0,-1 0 0,1 0 0,-1-1 0,1 1 0,2 0 0,17 3-5757</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40.005"/>
    </inkml:context>
    <inkml:brush xml:id="br0">
      <inkml:brushProperty name="width" value="0.025" units="cm"/>
      <inkml:brushProperty name="height" value="0.025" units="cm"/>
    </inkml:brush>
  </inkml:definitions>
  <inkml:trace contextRef="#ctx0" brushRef="#br0">89 259 9897,'0'0'9481,"-10"5"-8173,3-2-1058,0 1 0,0 0 0,0 0 0,1 0 0,0 1 0,-6 5 0,9-7-82,1 0 0,-1-1 0,1 1 0,0 0 0,0 0 0,0 0 0,0 0 0,1 1 0,-1-1 1,1 0-1,0 1 0,0-1 0,0 1 0,0 0 0,1-1 0,-1 1 0,1-1 0,0 8 1,1-10-160,-1-1 0,1 1 1,-1 0-1,1-1 0,-1 1 1,1-1-1,0 1 1,-1-1-1,1 0 0,0 1 1,-1-1-1,1 0 0,0 1 1,-1-1-1,1 0 1,0 0-1,0 1 0,-1-1 1,1 0-1,0 0 0,0 0 1,-1 0-1,1 0 0,0 0 1,0 0-1,-1 0 1,2-1-1,23-2 76,-16-1-76,0 0 0,0 0 0,-1-1 0,0 0 1,0 0-1,0-1 0,-1 0 0,11-10 0,1-3 9,29-41-1,-36 44-5,-1-1-1,-1-1 1,-1 1 0,0-1-1,-1-1 1,-1 0 0,-1 0-1,-1 0 1,0-1-1,2-30 1,-7 50-11,0 0 0,0 0 0,0 0 0,0 0 0,0 0 0,0 0 0,-1 0 0,1 0 0,0 0 0,0 0 0,0 0 0,0 0 0,0 0 1,0 0-1,-1 0 0,1 0 0,0 0 0,0 0 0,0 0 0,0 0 0,0 0 0,0 0 0,0 0 0,0 0 0,-1 0 0,1 0 0,0 0 0,0 0 0,0 0 0,0 0 0,0 0 0,0-1 0,0 1 0,0 0 0,0 0 0,0 0 0,-1 0 0,1 0 0,0 0 0,0 0 0,0 0 0,0-1 0,0 1 0,0 0 0,0 0 0,0 0 0,0 0 0,0 0 0,0 0 1,0 0-1,0-1 0,0 1 0,0 0 0,0 0 0,0 0 0,0 0 0,0 0 0,0 0 0,0 0 0,1-1 0,-1 1 0,0 0 0,0 0 0,0 0 0,0 0 0,0 0 0,0 0 0,0 0 0,0 0 0,-7 10 131,-9 20 81,0 5-68,-5 10 597,-17 50-1,34-82-692,0 0 0,1 0-1,1 0 1,0 0-1,0 1 1,1-1-1,1 1 1,3 25-1,-3-36-227,1 1 0,0-1 0,0 0 0,0 0 0,0 0 0,1 0 0,-1 0 0,1 0 0,0 0 0,0-1-1,0 1 1,0 0 0,0-1 0,0 0 0,4 3 0,-2-2-380,-1-1 1,0 0-1,1 0 1,0 0-1,-1-1 1,1 0-1,0 1 0,0-1 1,0 0-1,0-1 1,0 1-1,4-1 1,16 1-4984</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40.394"/>
    </inkml:context>
    <inkml:brush xml:id="br0">
      <inkml:brushProperty name="width" value="0.025" units="cm"/>
      <inkml:brushProperty name="height" value="0.025" units="cm"/>
    </inkml:brush>
  </inkml:definitions>
  <inkml:trace contextRef="#ctx0" brushRef="#br0">24 14 15695,'0'0'12038,"6"12"-11435,-1-4-453,-3-5-92,0 0 0,-1 0 0,1 0 0,-1 1 0,1-1 0,-1 0 0,0 1 0,0-1 0,0 1 0,-1-1 0,1 1 0,-1 0 0,0-1 0,0 1 0,0-1 0,0 1 0,-1 0 0,0-1 0,1 1 0,-1-1 0,-3 6 0,-4 7 330,-18 40 762,25-52-1095,-1 0 0,1 0 0,0 0-1,0 0 1,0 1 0,0-1-1,1 0 1,0 1 0,0-1-1,1 9 1,0-12-50,0 0-1,0 0 0,0 1 1,0-1-1,0 0 1,0 0-1,0 0 1,1 0-1,-1 0 0,0-1 1,1 1-1,-1 0 1,1-1-1,-1 1 0,0-1 1,1 1-1,-1-1 1,1 1-1,0-1 1,-1 0-1,1 0 0,-1 0 1,1 0-1,-1 0 1,4-1-1,41-4-49,-35 1 9,-1-1 1,0 0 0,0-1 0,0 1 0,-1-2 0,0 0 0,0 0-1,0 0 1,-1-1 0,0-1 0,-1 1 0,1-1 0,-2-1 0,1 1-1,-2-1 1,1 0 0,-1 0 0,-1-1 0,0 1 0,0-1 0,-1 0-1,0 0 1,1-17 0,-4 26 29,0 1 0,0-1 0,-1 0 1,1 1-1,-1-1 0,0 1 0,1-1 0,-1 1 0,0 0 0,0-1 0,1 1 1,-1 0-1,0-1 0,-1 1 0,1 0 0,0 0 0,0 0 0,0 0 0,-1 0 0,1 0 1,0 0-1,-1 0 0,1 1 0,-1-1 0,1 1 0,-1-1 0,1 1 0,-1-1 1,0 1-1,1 0 0,-1 0 0,1 0 0,-1 0 0,-3 0 0,4 0-5,-1 0-1,0 0 0,0 0 1,0 0-1,1 0 1,-1 0-1,0 0 1,0 1-1,1-1 0,-1 1 1,0 0-1,1-1 1,-1 1-1,1 0 0,-1 0 1,1 0-1,-1 0 1,1 0-1,-1 0 1,1 0-1,0 1 0,0-1 1,0 0-1,-1 1 1,1-1-1,1 1 0,-1-1 1,0 1-1,0 0 1,1-1-1,-2 4 1,2-4-63,0 1 1,0 0-1,0-1 1,0 1 0,0 0-1,0 0 1,1-1-1,-1 1 1,0 0 0,1-1-1,0 1 1,-1 0-1,1-1 1,0 1-1,0-1 1,0 1 0,0-1-1,0 1 1,0-1-1,0 0 1,0 0 0,1 1-1,-1-1 1,2 1-1,1 0-363,1 1 0,-1-1-1,1 0 1,-1-1-1,1 1 1,0-1-1,-1 0 1,11 1-1,-2-1-1240,1-1-1,0 0 0,-1-1 1,1 0-1,26-7 0,-7-4-3307,-2-4-1244</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40.880"/>
    </inkml:context>
    <inkml:brush xml:id="br0">
      <inkml:brushProperty name="width" value="0.025" units="cm"/>
      <inkml:brushProperty name="height" value="0.025" units="cm"/>
    </inkml:brush>
  </inkml:definitions>
  <inkml:trace contextRef="#ctx0" brushRef="#br0">175 0 9449,'0'0'9193,"-8"1"-6690,-1 0-2161,1 1 0,0 0 0,0 0 0,0 1 0,0 0 0,0 1 0,0-1 0,1 2 0,0-1 0,0 1 0,0 0 0,0 0 0,1 1 0,0 0 0,-7 8 0,7-8 32,1 1 0,0-1 0,0 1 0,1 0 0,-7 15 0,10-21-358,0 0-1,1 0 1,-1 1 0,0-1-1,1 0 1,0 0-1,-1 1 1,1-1 0,0 0-1,-1 1 1,1-1 0,0 0-1,0 1 1,0-1-1,0 0 1,1 1 0,-1-1-1,0 0 1,0 1 0,1-1-1,-1 0 1,1 1-1,-1-1 1,1 0 0,0 0-1,-1 0 1,1 1 0,0-1-1,0 0 1,0 0 0,0 0-1,0 0 1,0-1-1,0 1 1,0 0 0,0 0-1,0-1 1,0 1 0,1 0-1,-1-1 1,0 1-1,0-1 1,1 0 0,-1 1-1,2-1 1,4 2-40,-1-1-1,0-1 1,1 1 0,-1-1-1,1 0 1,-1 0 0,1-1 0,-1 0-1,0 0 1,1 0 0,-1-1-1,0 0 1,0 0 0,0-1-1,0 1 1,-1-2 0,7-3-1,4-4-90,-1-2-1,-1 0 0,0-1 0,14-18 0,-11 13 92,-22 26 223,1 0 0,0 1 0,0-1 0,1 1 1,-1 0-1,2 0 0,-1 0 0,1 0 0,-1 17 0,3-24-187,0 0-1,0-1 1,0 1-1,0 0 0,0 0 1,1 0-1,-1-1 1,0 1-1,1 0 1,-1-1-1,0 1 0,1 0 1,-1 0-1,1-1 1,-1 1-1,1-1 1,-1 1-1,1 0 1,-1-1-1,1 1 0,0-1 1,-1 0-1,1 1 1,0-1-1,0 1 1,1-1-1,28 5 96,-20-5-104,-1-1 1,1-1-1,0 1 0,11-5 1,-3-1-125,1-2-1,31-20 1,18-8-193,-68 37 315,1-1 0,-1 1 1,0 0-1,1 0 1,-1 0-1,0 0 0,1 0 1,-1 0-1,0-1 1,1 1-1,-1 0 0,0 0 1,1 0-1,-1 0 1,0 0-1,1 0 0,-1 1 1,0-1-1,1 0 1,-1 0-1,0 0 0,1 0 1,-1 0-1,0 0 1,1 1-1,-1-1 0,0 0 1,1 0-1,-1 0 1,0 1-1,0-1 0,1 0 1,-1 0-1,0 1 1,0-1-1,0 0 0,1 1 1,-1-1-1,0 0 1,0 0-1,0 1 0,0-1 1,0 0-1,1 1 1,-1-1-1,0 1 0,0-1 1,0 0-1,0 1 1,0-1-1,0 0 0,0 1 1,0-1-1,-1 0 1,1 1-1,0-1 0,0 0 1,0 1-1,0-1 1,0 0-1,0 1 0,-1-1 1,1 0-1,0 1 0,-12 35 195,7-20-34,2 23 709,9-21-1841,-5-17 682,-1-1 0,1 1-1,0 0 1,-1-1-1,1 1 1,-1-1 0,1 1-1,0-1 1,0 0-1,-1 1 1,1-1 0,0 0-1,0 1 1,-1-1-1,1 0 1,0 0 0,0 0-1,0 1 1,-1-1-1,2 0 1,1-14-23874</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41.564"/>
    </inkml:context>
    <inkml:brush xml:id="br0">
      <inkml:brushProperty name="width" value="0.025" units="cm"/>
      <inkml:brushProperty name="height" value="0.025" units="cm"/>
    </inkml:brush>
  </inkml:definitions>
  <inkml:trace contextRef="#ctx0" brushRef="#br0">0 131 11275,'0'0'12075,"5"-11"-10997,-3 6-964,-1 0 3,1 1-1,0-1 0,0 0 0,0 1 0,0-1 0,1 1 0,0 0 0,0 0 0,0 0 0,0 0 0,1 1 0,-1-1 0,1 1 1,0 0-1,0 0 0,8-5 0,69-25 1661,-76 31-1737,1 0 0,-1 0-1,0 1 1,1 0 0,0 0-1,-1 1 1,1-1 0,-1 1-1,1 0 1,-1 1 0,1-1-1,0 1 1,7 2 0,-12-2-50,0 0 1,0 0 0,0 0 0,0 1 0,0-1 0,0 0 0,0 0 0,-1 1-1,1-1 1,0 0 0,-1 1 0,1-1 0,-1 0 0,1 1 0,-1-1 0,0 1-1,0-1 1,1 1 0,-1-1 0,0 1 0,0-1 0,-1 1 0,1-1 0,0 1-1,-1 2 1,-11 38-202,2-28 100,0 0-1,-21 24 0,8-11-1859,21-23 1087,12-15-13244</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42.157"/>
    </inkml:context>
    <inkml:brush xml:id="br0">
      <inkml:brushProperty name="width" value="0.025" units="cm"/>
      <inkml:brushProperty name="height" value="0.025" units="cm"/>
    </inkml:brush>
  </inkml:definitions>
  <inkml:trace contextRef="#ctx0" brushRef="#br0">126 1 7399,'0'0'8648,"-5"9"-5877,-6 13-1600,1 0 0,2 1 0,0 0 0,1 0 1,1 1-1,-5 47 0,5 3 418,3 82 0,2-149-1551,1 0 0,1 0 1,-1 0-1,1 0 0,1 0 0,-1-1 1,1 1-1,0 0 0,1-1 0,-1 1 1,6 8-1,-7-19-184,0 1 0,0-1 0,0 0-1,0 1 1,-1-1 0,0 0 0,0-6 0,-1-3-24,0 1 1,-1 0-1,-1 1 0,1-1 0,-2 0 1,0 1-1,0 0 0,-1 0 1,-1 0-1,1 0 0,-2 1 1,0 0-1,-9-11 0,6 13 323,10 13 191,1-3-298,0 0 1,0-1 0,0 1 0,1 0-1,-1-1 1,0 1 0,1 0-1,-1-1 1,1 0 0,0 1 0,2 1-1,7 2-92,0-1-1,0-1 0,1 1 0,-1-2 1,1 1-1,-1-2 0,23 1 0,84-5-7022,-112 3 6302,20-4-3344,-4-4-1579</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43.267"/>
    </inkml:context>
    <inkml:brush xml:id="br0">
      <inkml:brushProperty name="width" value="0.025" units="cm"/>
      <inkml:brushProperty name="height" value="0.025" units="cm"/>
    </inkml:brush>
  </inkml:definitions>
  <inkml:trace contextRef="#ctx0" brushRef="#br0">99 124 15086,'0'0'1634,"-9"1"-310,5-1-1161,0 0 0,1 0 0,-1 1 0,0 0 0,0-1 0,1 1 0,-1 0-1,0 1 1,1-1 0,-1 1 0,1-1 0,0 1 0,0 0 0,-1 1 0,1-1 0,0 0 0,1 1 0,-1-1 0,0 1 0,1 0 0,-1 0 0,1 0 0,0 0 0,0 1 0,0-1 0,1 1 0,-1-1 0,1 1 0,0-1 0,0 1 0,0 0 0,0-1 0,1 1 0,-1 0 0,1 7 0,0-9-125,0-1 1,0 0 0,0 1-1,0-1 1,1 1 0,-1-1-1,0 1 1,0-1 0,1 0 0,-1 1-1,1-1 1,0 0 0,-1 1-1,1-1 1,0 0 0,0 0-1,-1 0 1,1 0 0,0 1-1,0-1 1,0 0 0,0-1-1,1 1 1,1 2 0,0-2-10,-1-1-1,1 1 1,0 0 0,0-1 0,-1 1 0,1-1-1,0 0 1,0 0 0,0 0 0,-1 0 0,1 0-1,3-1 1,3-1-39,0-1 0,-1 1 0,0-1-1,1-1 1,-1 1 0,0-1 0,13-10-1,23-28-382,-41 39 388,-1 0 1,1 0-1,-1-1 0,0 1 1,1-1-1,-2 1 1,1-1-1,0 0 0,-1 0 1,1 0-1,-1 0 0,1-6 1,-2 9-55,-16 33 454,15-30-362,0 1 1,0 0-1,0-1 1,1 1-1,-1 0 1,0 0-1,1-1 1,0 1-1,0 0 0,0 0 1,0 0-1,0 0 1,1-1-1,-1 1 1,1 0-1,0 0 0,-1-1 1,1 1-1,3 4 1,-2-5-37,0 0 0,0-1 1,0 1-1,0 0 0,1-1 0,-1 1 1,1-1-1,-1 0 0,1 0 0,-1 0 1,1 0-1,0 0 0,-1-1 0,1 1 1,0-1-1,0 0 0,-1 1 0,1-1 1,4-1-1,-3 1-106,-1 0 1,1 0-1,-1 0 1,1 0-1,0-1 0,-1 0 1,1 0-1,-1 0 1,0 0-1,1 0 0,-1-1 1,0 1-1,0-1 1,0 0-1,0 0 0,0 0 1,0 0-1,0-1 1,-1 1-1,1-1 0,-1 0 1,0 1-1,0-1 1,0 0-1,0 0 0,0-1 1,0 1-1,-1 0 1,0-1-1,0 1 0,0 0 1,0-1-1,0 1 1,0-7-1,-23 48-553,10-5 1578,1 1-1,1 0 1,2 0-1,-7 66 0,-6 30 455,18-120-1352,-1 0 1,1 0-1,-1 0 1,-1-1-1,0 1 1,0-1-1,-1 0 1,0 0-1,-8 7 0,11-12 40,0 0-1,0-1 0,-1 1 0,1-1 0,-1 0 1,0 0-1,0-1 0,0 1 0,0-1 0,-1 0 1,1 0-1,0 0 0,-1 0 0,1-1 0,-1 0 1,0 0-1,1 0 0,-1 0 0,0-1 1,0 0-1,0 0 0,-5-1 0,9 1-45,0-1-1,0 0 1,0 1-1,0-1 1,0 1 0,0-1-1,1 0 1,-1 0-1,0 1 1,1-1 0,-1 0-1,0 0 1,1 0-1,-1 0 1,1 0 0,0 0-1,-1 0 1,1 0-1,0 0 1,-1 0-1,1 0 1,0 0 0,0 0-1,0 0 1,0 0-1,0 0 1,0-2 0,4-32-113,1 21-193,0 1 0,1 0 0,0 0 0,1 0-1,0 1 1,1 0 0,0 0 0,11-11 0,86-84-2492,-94 97 2603,329-290 840,-338 298-643,5-4 45,0-1 1,0 0 0,-1 0-1,0 0 1,0 0-1,-1-1 1,1 0-1,6-16 1,-12 23-36,0 1 0,1 0 0,-1-1 0,0 1 0,0-1 0,0 1 0,0-1 0,0 1 0,0 0 0,0-1 0,0 1 0,0-1 0,0 1 0,0-1 0,0 1 0,0 0 0,0-1 0,0 1 0,0-1 0,0 1 0,-1 0 0,1-1 0,0 1 0,0 0 0,0-1 0,-1 1 0,1 0 0,0-1 1,-1 1-1,1 0 0,0-1 0,-1 1 0,1 0 0,-1-1 0,-17-1 215,-21 11-193,31-4 107,-1 0 0,1 0 0,0 0 0,0 1 0,1 1 0,0-1 0,0 1-1,0 0 1,-9 14 0,12-16-29,1 0-1,-1 1 0,2-1 0,-1 0 1,0 1-1,1 0 0,0-1 0,0 1 1,1 0-1,0 0 0,0 0 1,0 0-1,1 0 0,0 0 0,0 0 1,1 12-1,1-15-132,-1 1 1,0-1-1,1 0 1,0 0-1,0 1 1,0-1-1,0 0 1,0-1-1,0 1 1,1 0-1,-1-1 1,1 1-1,0-1 1,0 0-1,0 0 0,0 0 1,0 0-1,1 0 1,-1-1-1,5 2 1,34 9-2796,-3-9-5498,-13-3-5370</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44.094"/>
    </inkml:context>
    <inkml:brush xml:id="br0">
      <inkml:brushProperty name="width" value="0.025" units="cm"/>
      <inkml:brushProperty name="height" value="0.025" units="cm"/>
    </inkml:brush>
  </inkml:definitions>
  <inkml:trace contextRef="#ctx0" brushRef="#br0">30 2 13132,'0'0'155,"0"0"-1,0-1 1,0 1 0,0 0-1,1 0 1,-1 0-1,0 0 1,0 0-1,0 0 1,0 0-1,1 0 1,-1 0-1,0 0 1,0 0-1,0 0 1,0 0-1,1 0 1,-1 0 0,0 0-1,0 0 1,0 0-1,0 0 1,1 0-1,-1 0 1,0 0-1,0 0 1,0 0-1,0 0 1,1 0-1,-1 1 1,0-1-1,0 0 1,0 0 0,0 0-1,0 0 1,1 0-1,-1 0 1,0 1-1,0-1 1,0 0-1,0 0 1,0 0-1,0 0 1,0 1-1,0-1 1,0 0-1,0 0 1,0 0-1,0 0 1,0 1 0,0-1-1,0 0 1,0 0-1,0 0 1,0 1-1,0 18 2479,-9 20-798,5-27-1081,-1 0-291,1 0-1,1 0 1,-1 0-1,2 1 1,0-1-1,0 1 1,1-1-1,1 17 1,1-28-449,-1 0 0,1-1 0,0 1 0,0 0 1,0 0-1,-1 0 0,1-1 0,0 1 0,0 0 0,0-1 1,0 1-1,0-1 0,0 1 0,0-1 0,0 0 0,0 1 1,1-1-1,-1 0 0,0 0 0,0 0 0,0 0 0,0 0 0,0 0 1,0 0-1,1 0 0,1 0 0,33-6 122,-29 3-134,0 0 1,0 0 0,0-1 0,0 0 0,-1 0 0,0-1-1,0 0 1,0 0 0,9-11 0,40-60-45,-41 55-3,-16 76-142,1-51 200,0 1-1,0-1 1,0 0-1,1 1 1,-1-1-1,1 1 1,0-1 0,1 0-1,-1 1 1,1-1-1,1 5 1,-1-7-7,0-1 0,1 0 1,-1 1-1,1-1 0,-1 0 0,1 0 1,-1 0-1,1 0 0,-1 0 0,1 0 1,0-1-1,0 1 0,-1 0 0,1-1 1,0 1-1,0-1 0,0 0 0,0 0 1,0 0-1,-1 0 0,1 0 0,0 0 1,0 0-1,0 0 0,0-1 0,0 1 0,2-2 1,6-1-85,1-1 1,-1 0 0,0 0 0,-1-1-1,1-1 1,-1 0 0,0 0 0,0 0-1,-1-1 1,0-1 0,0 1 0,0-1-1,-1-1 1,-1 1 0,1-1 0,4-10-1,-12 26 54,-1 1 0,1-1 0,0 0 0,1 1 0,1 14 0,-1-5 14,0 27-8356,0-48 1485</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4:03.286"/>
    </inkml:context>
    <inkml:brush xml:id="br0">
      <inkml:brushProperty name="width" value="0.025" units="cm"/>
      <inkml:brushProperty name="height" value="0.025" units="cm"/>
    </inkml:brush>
  </inkml:definitions>
  <inkml:trace contextRef="#ctx0" brushRef="#br0">6090 559 9641,'-16'-8'822,"-97"-52"-121,-10-8 411,-215-82 1,149 92-248,-3 8 1,-380-47-1,-403 30 324,162 66-981,481 29-222,1 14-1,-356 92 1,475-83 117,3 9 0,-278 120 1,442-160-70,0 3 0,1 1 1,1 3-1,-65 52 1,89-62-51,1 0 0,1 1 1,1 0-1,0 2 0,1 0 1,2 1-1,0 0 0,1 1 1,1 0-1,1 1 0,-10 33 1,10-19 4,1 0 0,3 0 0,1 1 0,1 0 0,3 0 0,0 0 0,3 0 0,10 60 0,-6-66-7,2-1 1,1 0-1,1 0 0,2-1 0,1 0 1,2-1-1,0-1 0,2 0 1,1-1-1,31 34 0,-12-22 17,2-1 0,2-3 0,2-1 0,1-3 0,1-1 0,1-2 0,54 23 0,43 12 77,174 50 0,-130-57-69,2-9 0,219 27 0,-149-46 17,285-6 1,316-59 61,-1-46-55,-33 2-10,-578 63-24,331-34 38,-432 32-38,271-75 1,-355 76 1,-2-2 0,-1-3 0,-1-2 0,-1-4 0,74-49 0,-109 62 24,0-1-1,-2-1 1,-1 0 0,0-2 0,-1-1 0,19-28 0,-27 32 32,0 0-1,-1-1 1,-1 0-1,-1-1 1,-1 1-1,-1-2 1,0 1-1,-2-1 1,3-27-1,-5 9 55,-1 0-1,-3-1 0,-1 1 0,-2 0 0,-1 0 0,-2 1 0,-2 0 0,-2 0 0,-1 1 0,-1 1 0,-3 0 0,-1 1 0,-23-34 1,7 18-92,-3 0 1,-1 3 0,-3 1-1,-2 2 1,-2 1 0,-1 3 0,-82-55-1,79 66-21,-1 1-1,-1 3 0,-2 2 0,0 2 0,-100-26 1,38 23-1044,-211-20 0,294 43 696,-152-20-3765,91 3-650</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44.424"/>
    </inkml:context>
    <inkml:brush xml:id="br0">
      <inkml:brushProperty name="width" value="0.025" units="cm"/>
      <inkml:brushProperty name="height" value="0.025" units="cm"/>
    </inkml:brush>
  </inkml:definitions>
  <inkml:trace contextRef="#ctx0" brushRef="#br0">0 0 17809,'0'0'6982</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45.205"/>
    </inkml:context>
    <inkml:brush xml:id="br0">
      <inkml:brushProperty name="width" value="0.025" units="cm"/>
      <inkml:brushProperty name="height" value="0.025" units="cm"/>
    </inkml:brush>
  </inkml:definitions>
  <inkml:trace contextRef="#ctx0" brushRef="#br0">128 0 12812,'0'0'3769,"0"9"-1863,-2 38 1101,-2-1 0,-16 72 0,-34 103-48,42-176-2570,7-22-271,3-14-82,1-1 1,-1 0-1,0 0 0,-1 0 0,0 0 0,0-1 0,0 1 0,-8 11 0,11-40 103,4-3-290,2 0 1,0 1-1,19-45 1,-7 19-401,3-16-351,-8 22 338,2 1 1,2 0-1,1 1 0,26-41 0,-41 77 589,0 1 0,1 0 0,-1 1-1,1-1 1,0 1 0,0-1 0,0 1 0,9-5 0,-11 7-13,0 0 1,0 0-1,1 0 0,-1 0 0,1 0 1,-1 0-1,0 1 0,1-1 1,-1 1-1,1 0 0,0 0 0,-1 0 1,1 0-1,-1 0 0,1 0 0,-1 1 1,1-1-1,-1 1 0,5 1 1,-6-1-10,0 0 1,0-1-1,0 1 0,0 0 1,0 0-1,0 0 1,0 0-1,0 0 1,0 0-1,-1 0 1,1 1-1,0-1 1,-1 0-1,1 0 0,-1 1 1,1-1-1,-1 0 1,0 0-1,0 1 1,1-1-1,-1 0 1,0 1-1,0-1 1,0 0-1,0 1 1,-1-1-1,1 0 0,0 1 1,-1-1-1,1 0 1,-1 2-1,0 1 25,-1 0-1,1 0 1,-1 0-1,0 0 0,0 0 1,0-1-1,-1 1 1,-4 5-1,-6 4 187,-1 0-1,-1-1 1,0 0-1,0-1 1,-1-1-1,-1 0 1,-29 12 0,96-63-16075,-22 22 7106</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45.548"/>
    </inkml:context>
    <inkml:brush xml:id="br0">
      <inkml:brushProperty name="width" value="0.025" units="cm"/>
      <inkml:brushProperty name="height" value="0.025" units="cm"/>
    </inkml:brush>
  </inkml:definitions>
  <inkml:trace contextRef="#ctx0" brushRef="#br0">58 0 14350,'0'0'3427,"-1"9"-1511,-22 58 2456,17-52-3215,0-1 1,0 1 0,2 1-1,0-1 1,-4 30 0,8-45-1152,0 1 1,0 0 0,0 0 0,0 0-1,1-1 1,-1 1 0,0 0 0,0 0-1,1 0 1,-1-1 0,0 1 0,1 0-1,-1 0 1,1-1 0,-1 1-1,1-1 1,-1 1 0,1 0 0,-1-1-1,1 1 1,0-1 0,-1 1 0,1-1-1,0 1 1,0-1 0,-1 0 0,1 1-1,0-1 1,0 0 0,-1 0 0,1 1-1,0-1 1,0 0 0,0 0-1,-1 0 1,1 0 0,0 0 0,0 0-1,0 0 1,0 0 0,-1-1 0,1 1-1,1 0 1,1-1-7,-1 1 0,1-1 1,-1 0-1,1 0 0,-1 0 0,1 0 0,-1 0 1,0 0-1,0-1 0,1 1 0,-1-1 0,0 1 0,2-3 1,0-3-81,0 0 1,-1 0 0,1 0 0,-2 0 0,1-1-1,-1 1 1,0-1 0,0 0 0,-1 0-1,1-15 1,-2 17-30,0 0 0,0 0 0,0 0-1,-1-1 1,0 1 0,0 0 0,0 0 0,-1 0 0,0 0-1,0 1 1,-1-1 0,0 1 0,1-1 0,-6-6 0,13 15-1061,1 0 0,-1-1 0,1 0 0,0 0 0,-1 0 0,1-1 0,0 0 0,11 1 0,9 1-6371,-7-3-114</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45.917"/>
    </inkml:context>
    <inkml:brush xml:id="br0">
      <inkml:brushProperty name="width" value="0.025" units="cm"/>
      <inkml:brushProperty name="height" value="0.025" units="cm"/>
    </inkml:brush>
  </inkml:definitions>
  <inkml:trace contextRef="#ctx0" brushRef="#br0">46 61 9449,'0'0'15310,"-6"10"-13922,-1 0-861,1 1 0,0 0-1,1 1 1,-7 22 0,11-30-441,0-1 0,1 0 0,-1 1 0,1-1-1,0 1 1,-1-1 0,2 0 0,-1 1 0,0-1 0,1 0 0,-1 1 0,2 3 0,-1-5-83,0-1 0,0 1 0,1 0 0,-1 0 0,0-1 1,0 1-1,1-1 0,-1 0 0,1 1 0,-1-1 0,1 0 0,0 0 0,-1 0 1,1 0-1,0 0 0,0 0 0,0 0 0,0 0 0,0-1 0,0 1 0,0-1 1,4 1-1,-2-1-5,0 1 1,0-1-1,1 0 1,-1 0-1,0 0 1,1-1-1,-1 0 1,0 0-1,0 0 1,0 0-1,0 0 1,0-1-1,0 0 1,0 0-1,0 0 1,0 0-1,-1 0 1,1-1-1,-1 0 1,0 1 0,0-1-1,0-1 1,0 1-1,0 0 1,3-6-1,-2 3-6,-1-1 1,0 1-1,0-1 0,-1 0 0,1 0 1,-1 0-1,-1 0 0,1 0 0,-1 0 1,-1 0-1,1 0 0,-1-1 0,-1 1 1,-1-12-1,1 16-20,0 0 0,0 0 1,0 0-1,0 0 0,-1 0 0,1 0 1,-1 1-1,0-1 0,1 1 0,-1-1 0,-1 1 1,1 0-1,0 0 0,-1 0 0,1 0 1,-1 0-1,1 0 0,-1 0 0,0 1 1,-4-2-1,3 1 4,0 1 1,0-1 0,0 1-1,0 0 1,-1 0-1,1 1 1,0-1-1,-1 1 1,1 0 0,-1 0-1,1 0 1,0 1-1,-1-1 1,-6 3 0,11-3 3,-1 0 0,0 0 0,0 0 1,1 1-1,-1-1 0,0 0 0,0 0 1,1 1-1,-1-1 0,0 1 0,0-1 1,1 0-1,-1 1 0,1-1 0,-1 1 1,0-1-1,1 1 0,-1 0 0,1-1 1,-1 1-1,1 0 0,0-1 0,-1 1 1,1 0-1,0-1 0,-1 1 0,1 0 1,0 0-1,0-1 0,0 1 0,-1 0 1,1 0-1,0 0 0,0-1 1,0 1-1,0 0 0,0 0 0,1 0 1,-1-1-1,0 1 0,0 0 0,0 0 1,1 0-1,0 1-244,0 0 0,1-1 1,-1 1-1,0 0 0,0-1 1,1 0-1,-1 1 0,1-1 1,0 0-1,-1 0 0,1 0 1,0 0-1,0 0 0,-1 0 1,5 1-1,43 5-8283,-20-6 796</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46.573"/>
    </inkml:context>
    <inkml:brush xml:id="br0">
      <inkml:brushProperty name="width" value="0.025" units="cm"/>
      <inkml:brushProperty name="height" value="0.025" units="cm"/>
    </inkml:brush>
  </inkml:definitions>
  <inkml:trace contextRef="#ctx0" brushRef="#br0">184 125 13741,'0'0'2813,"-12"0"-133,9 0-2513,-3 0 133,0 0 0,-1 0 0,1 0 0,0 1 1,0 0-1,-1 0 0,1 0 0,0 1 0,0 0 0,1 1 0,-1-1 1,0 1-1,1 0 0,-1 0 0,1 1 0,-5 4 0,2 0 395,0 0 0,0 1 0,1 0 0,-11 20 0,16-26-597,0 0 0,0 0 0,1 1 0,-1-1-1,1 0 1,0 1 0,0-1 0,0 1 0,1-1 0,-1 1 0,1 0 0,0-1 0,0 1-1,0-1 1,0 1 0,1 0 0,-1-1 0,1 1 0,0-1 0,2 6 0,-1-8-87,-1 1 1,1 0 0,0 0-1,-1-1 1,1 1-1,0-1 1,0 1 0,0-1-1,1 0 1,-1 0-1,0 0 1,0 0-1,0 0 1,1-1 0,-1 1-1,1-1 1,-1 1-1,0-1 1,1 0 0,-1 0-1,1 0 1,-1 0-1,0 0 1,1-1 0,-1 1-1,4-2 1,0 1-4,0 0-1,0-1 1,0 0-1,0 0 1,-1 0 0,1-1-1,0 0 1,-1 0 0,7-5-1,-1-3-67,0-1-1,-1 0 0,0-1 0,-1 0 0,-1-1 1,0 1-1,-1-2 0,0 1 0,-1-1 0,-1 0 1,0 0-1,-1 0 0,-1-1 0,-1 1 0,0-1 1,0 0-1,-2-20 0,0 36 53,0-1 0,0 1 0,0-1 0,0 1 0,0-1 0,0 1-1,0-1 1,0 1 0,0-1 0,0 1 0,0-1 0,0 0 0,0 1 0,0-1 0,0 1 0,-1-1 0,1 1 0,0 0-1,0-1 1,-1 1 0,1-1 0,0 1 0,-1-1 0,1 1 0,-1 0 0,1-1 0,0 1 0,-1 0 0,1-1-1,-1 1 1,0-1 0,-14 9-15,-13 24 225,23-21-119,1-1-1,0 2 1,0-1 0,1 0-1,1 1 1,0-1-1,0 1 1,1-1 0,0 1-1,2 15 1,-1-24-62,0 0 0,1 1 0,-1-1 0,1 0-1,0 1 1,0-1 0,0 0 0,0 0 0,0 0 0,1 0 0,-1 0 0,1 0 0,0 0 0,0-1 0,0 1 0,0-1-1,0 1 1,1-1 0,-1 0 0,1 0 0,0 0 0,-1 0 0,1 0 0,0 0 0,0-1 0,0 0 0,0 1 0,1-1 0,-1 0-1,0-1 1,0 1 0,1 0 0,-1-1 0,0 0 0,1 0 0,-1 0 0,0 0 0,0 0 0,4-1 0,-2-1-62,-1 1-1,1-1 1,-1 1 0,1-1 0,-1 0 0,0-1 0,0 1 0,0-1 0,0 0-1,0 0 1,-1 0 0,1 0 0,-1-1 0,0 1 0,5-7 0,-5 5-16,1 0 0,-1-1 0,0 1 0,0 0 1,0-1-1,-1 0 0,1 0 0,-2 0 0,1 0 0,-1 0 1,2-10-1,-26 38 9,19-16 163,0 1 1,1 0 0,-1 0-1,2 0 1,-1 1 0,1-1-1,0 1 1,-1 8 0,2-14-92,1 0 1,0-1 0,0 1 0,-1 0-1,1-1 1,0 1 0,1-1-1,-1 1 1,0 0 0,0-1-1,1 1 1,-1 0 0,1-1 0,-1 1-1,1-1 1,0 1 0,-1-1-1,1 1 1,0-1 0,0 0 0,0 1-1,0-1 1,0 0 0,0 0-1,1 0 1,-1 0 0,0 0-1,1 0 1,-1 0 0,1 0 0,-1 0-1,0-1 1,1 1 0,0-1-1,-1 1 1,1-1 0,-1 1-1,1-1 1,0 0 0,-1 0 0,1 0-1,3 0 1,2-1-62,0 0 0,0-1 0,0 1 0,0-2 0,-1 1 0,1-1 0,-1 0 0,1 0 0,-1-1 0,0 1 0,0-2 0,0 1 0,-1 0 0,1-1 0,-1 0 0,-1-1 0,1 1 0,0-1 0,-1 0 0,0 0 0,-1 0 0,0 0 0,1-1 0,-2 1 0,1-1 0,-1 0 0,0 0 0,1-12 0,-25 70 208,21-48-229,1 0 0,-1 0 1,1-1-1,0 1 0,0 0 0,0 0 0,0 0 1,0 0-1,1-1 0,0 1 0,-1 0 1,1 0-1,0-1 0,0 1 0,0 0 0,1-1 1,-1 1-1,0-1 0,1 0 0,0 1 1,2 2-1,-2-4-318,0 0 1,-1 1-1,1-1 1,0 0-1,0 0 0,1 0 1,-1 0-1,0-1 1,0 1-1,0-1 1,3 1-1,33-3-7726,-16-8 1135</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47.135"/>
    </inkml:context>
    <inkml:brush xml:id="br0">
      <inkml:brushProperty name="width" value="0.025" units="cm"/>
      <inkml:brushProperty name="height" value="0.025" units="cm"/>
    </inkml:brush>
  </inkml:definitions>
  <inkml:trace contextRef="#ctx0" brushRef="#br0">138 0 18770,'-8'4'1724,"-6"1"-630,1 1 0,0 1 0,0 0 0,-14 11 1,23-16-855,1 1 1,-1-1 0,1 1 0,-1 0 0,1 1-1,0-1 1,0 0 0,1 1 0,-1-1 0,1 1-1,-1 0 1,1 0 0,1 0 0,-1 0 0,0 1-1,1-1 1,0 0 0,0 0 0,0 1 0,0 7-1,1-11-232,0 1 0,0-1 0,1 0 1,-1 0-1,0 0 0,1 0 0,-1 0 0,1 0 0,-1 0 0,1 0 0,0 0 0,-1 0 0,1 0 0,0 0 0,0 0 0,-1 0 0,1 0 0,0-1 0,0 1 0,0 0 0,0-1 0,0 1 0,0-1 0,1 1 0,36 6-804,-31-7 234,0-1 1,0 0-1,1 0 1,-1 0 0,0-1-1,0 0 1,-1 0 0,10-4-1,-8 0-390,0 1 1,-1-1-1,1 0 0,-1-1 0,0 0 0,-1 0 0,0-1 0,0 1 0,0-1 1,-1-1-1,0 1 0,5-13 0,-10 21 1048,0 0 0,0 0 0,0 0 0,0 0 0,0 0 0,0-1 0,0 1 0,0 0 0,0 0 0,0 0 0,0 0 0,0-1 1,1 1-1,-1 0 0,0 0 0,0 0 0,0 0 0,0 0 0,-1-1 0,1 1 0,0 0 0,0 0 0,0 0 0,0 0 0,0-1 0,0 1 0,0 0 0,0 0 0,0 0 0,0 0 0,0 0 0,0 0 0,0-1 0,-1 1 0,1 0 1,0 0-1,0 0 0,0 0 0,0 0 0,0 0 0,0 0 0,-1 0 0,1 0 0,0-1 0,0 1 0,0 0 0,0 0 0,-1 0 0,1 0 0,0 0 0,0 0 0,0 0 0,-12 5 1853,-10 11 173,-11 32 2477,32-45-4484,0-1-1,0 0 1,-1 0 0,2 1 0,-1-1 0,0 0-1,0 1 1,1-1 0,-1 1 0,1-1-1,0 1 1,0-1 0,0 1 0,0-1-1,0 1 1,1-1 0,-1 1 0,1-1-1,0 1 1,1 4 0,0-6-109,-1 0 1,1 0-1,-1 1 0,1-1 0,-1 0 1,1 0-1,0-1 0,0 1 1,-1 0-1,1 0 0,0-1 1,0 1-1,0-1 0,0 0 1,0 0-1,0 0 0,0 1 1,0-2-1,0 1 0,0 0 0,0 0 1,-1-1-1,4 0 0,-1 0-32,1 0 0,-1 0-1,1 0 1,-1-1 0,0 1-1,0-1 1,0 0 0,0-1-1,4-2 1,10-13-95,18-15 2,-36 37 183,1-1 0,-1 1 1,1-1-1,0 0 1,0 0-1,1 1 1,-1-1-1,1 0 0,-1 0 1,1 0-1,0-1 1,0 1-1,0 0 0,4 3 1,-1-4-67,0 1 0,0-1 0,1-1-1,-1 1 1,1-1 0,-1 0 0,1 0 0,0 0 0,-1-1 0,1 0 0,0 0 0,-1 0-1,1-1 1,10-2 0,31-14-3063,-10-9-5134,-30 17 5177,-2-2-1745</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47.483"/>
    </inkml:context>
    <inkml:brush xml:id="br0">
      <inkml:brushProperty name="width" value="0.025" units="cm"/>
      <inkml:brushProperty name="height" value="0.025" units="cm"/>
    </inkml:brush>
  </inkml:definitions>
  <inkml:trace contextRef="#ctx0" brushRef="#br0">1 0 19955,'0'0'11275,"52"25"-16240,-45-24-2562</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47.852"/>
    </inkml:context>
    <inkml:brush xml:id="br0">
      <inkml:brushProperty name="width" value="0.025" units="cm"/>
      <inkml:brushProperty name="height" value="0.025" units="cm"/>
    </inkml:brush>
  </inkml:definitions>
  <inkml:trace contextRef="#ctx0" brushRef="#br0">217 1 18674,'0'0'10084,"-9"0"-9716,7 0-347,-1 0-1,1 0 0,-1 1 1,1-1-1,-1 0 0,1 1 1,-1-1-1,1 1 1,-1 0-1,1 0 0,0 0 1,-3 2-1,4-2-7,-1 1-1,1 0 1,-1 0-1,1 0 0,0 1 1,0-1-1,0 0 1,0 0-1,0 1 1,1-1-1,-1 0 1,1 1-1,-1-1 1,1 1-1,0-1 1,0 0-1,0 1 1,1 2-1,8 157-639,-4-100 303,-3 96-1,-3-148 525,-1 0 1,0 0-1,-1 0 0,0-1 1,0 1-1,-1-1 0,0 0 1,0 1-1,-1-2 0,-10 15 1,12-19-96,-1 1 0,1-1 0,-1 0 1,0 0-1,0 0 0,0-1 1,0 1-1,-1-1 0,1 0 1,-1 0-1,0-1 0,0 1 1,0-1-1,0 0 0,0 0 0,-1-1 1,1 0-1,-1 0 0,1 0 1,-10 0-1,14-1-105,-1-1 0,1 1 0,0 0 0,0-1 0,0 1 0,0-1 0,0 1 0,0-1 0,0 1 0,0-1 0,0 0 0,0 0 0,0 1 0,0-1 0,1 0 0,-1 0 0,0 0 0,1 0 0,-1 0 0,0 0 0,1 0 0,-1 0 0,1 0 0,0 0 0,-1 0 0,1 0 0,0 0 0,-1-1 0,1-1 0,-2-42 0,2 35 0,0-12-86,1 1 0,1 0-1,0 0 1,2 0 0,0 1 0,15-40 0,-15 49-6,1 1 0,0 1 1,1-1-1,0 1 0,0 0 0,1 0 0,0 1 1,1 0-1,-1 0 0,2 1 0,-1 0 1,1 0-1,0 1 0,0 0 0,13-6 1,41-15-7655,-32 13-342</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49.193"/>
    </inkml:context>
    <inkml:brush xml:id="br0">
      <inkml:brushProperty name="width" value="0.025" units="cm"/>
      <inkml:brushProperty name="height" value="0.025" units="cm"/>
    </inkml:brush>
  </inkml:definitions>
  <inkml:trace contextRef="#ctx0" brushRef="#br0">67 50 16400,'0'0'5594,"-8"10"-4131,1-2-1052,1 0 0,1 1 0,-1 0 0,1 0 0,1 0 0,0 1 0,0-1 0,1 1 0,0 0 0,-3 17 0,4-12 44,0-1 0,1 1-1,1 0 1,0 0 0,1 0-1,5 25 1,-5-36-412,0-1 1,0 1-1,0 0 0,1-1 1,0 1-1,0-1 0,0 0 1,0 1-1,0-1 1,1 0-1,-1 0 0,1-1 1,0 1-1,0 0 0,0-1 1,0 0-1,0 0 1,1 0-1,-1 0 0,1 0 1,-1-1-1,1 1 0,0-1 1,-1 0-1,1 0 1,0 0-1,0-1 0,0 1 1,0-1-1,5 0 0,-1 0-50,-1-1-1,1 1 0,-1-1 0,1-1 0,-1 1 0,1-1 0,-1-1 0,0 1 1,0-1-1,0 0 0,0-1 0,-1 0 0,1 0 0,-1 0 0,0-1 1,0 0-1,-1 0 0,1 0 0,-1-1 0,0 0 0,-1 0 0,1 0 0,-1 0 1,0-1-1,-1 0 0,0 0 0,0 0 0,0 0 0,-1 0 0,0 0 1,0-1-1,-1 1 0,0-1 0,0 1 0,-1-1 0,0 0 0,-1-11 0,1 18 0,0 0-1,-1 0 0,1 0 0,0 0 0,0 0 0,0 0 0,-1 0 0,1 0 0,-1 0 0,1 0 0,-1 0 0,1 0 0,-1 0 0,0 0 0,1 0 0,-1 1 0,0-1 0,0 0 0,1 0 0,-1 1 0,0-1 0,0 1 0,0-1 0,0 0 0,0 1 0,0 0 1,0-1-1,0 1 0,0-1 0,0 1 0,0 0 0,0 0 0,0 0 0,0 0 0,0 0 0,-1 0 0,1 0 0,-2 0 0,1 1 3,0-1 0,0 1 1,0-1-1,0 1 0,-1 0 0,1 0 0,0 0 1,0 0-1,1 0 0,-1 1 0,0-1 0,0 0 1,1 1-1,-1 0 0,0-1 0,1 1 1,-3 3-1,1 2 37,0 0 1,0 0 0,0 0-1,1 0 1,0 0 0,0 0 0,1 1-1,0-1 1,0 1 0,1-1-1,0 1 1,0 0 0,1-1-1,0 1 1,4 12 0,-4-16-13,0 1-1,1-1 1,0 0 0,0 0 0,0 0 0,1 0-1,-1 0 1,1-1 0,0 1 0,0-1-1,0 1 1,0-1 0,1 0 0,-1 0 0,1-1-1,0 1 1,0-1 0,0 0 0,0 0 0,0 0-1,0 0 1,1-1 0,-1 0 0,1 0-1,-1 0 1,9 0 0,-6 0-19,0-1 0,0 0 0,0 0 0,0-1 0,-1 0 0,1 0 0,0-1 0,-1 0 0,1 0 0,-1 0 0,1-1 0,-1 0 0,0 0 0,0 0 0,10-9 0,-9 5 0,0 1 0,-1-1 0,0 0 0,0 0 0,-1-1 0,0 0 0,-1 0 0,1 0 0,-1 0 0,-1-1 0,5-14 0,-4 8 0,-1 0 0,0-1 0,-1 1 0,-1-1 0,-1-28 0,0 36 0,-1 1 0,0 0 0,0-1 0,0 1 0,-1 0 0,0 0 0,-1 0 0,0 0 0,0 0 0,0 0 0,-1 1 0,0-1 0,0 1 0,-7-7 0,11 13-50,0-1 0,-1 0-1,1 0 1,-1 1 0,1-1 0,-1 0-1,0 1 1,1-1 0,-1 0 0,1 1-1,-1-1 1,0 1 0,0-1 0,1 1-1,-1 0 1,0-1 0,0 1 0,0 0-1,0-1 1,1 1 0,-1 0 0,0 0-1,0 0 1,0 0 0,0 0 0,0 0-1,1 0 1,-1 0 0,0 0 0,0 0-1,0 0 1,0 1 0,0-1 0,-1 1-1,1 1-234,0-1 0,0 1-1,0 0 1,0 0 0,1 0-1,-1 0 1,0 0 0,1 0-1,-1 0 1,1 0 0,0 1-1,0-1 1,0 3 0,0 9-1468,0-1 0,2 1 1,4 21-1,-4-28 729,0 0 0,1 1-1,0-2 1,0 1 0,0 0 0,1-1 0,0 1 0,9 9 0,-12-15 995,1 1 0,-1-1 0,0 0 0,0 0 0,1 0 0,-1-1 0,1 1 0,-1 0 0,1 0 0,-1-1 0,1 1 0,-1-1 0,1 1 0,-1-1 0,1 0 0,0 0 0,-1 0 0,3 0 0,-2 0 443,0-1 0,0 1 0,1-1 1,-1 0-1,0 0 0,0 0 0,0 0 0,0-1 0,0 1 0,0 0 0,0-1 0,-1 1 1,1-1-1,-1 0 0,1 0 0,1-2 0,-3 4-292,0 0 1,0 0-1,0 0 0,0 0 1,0 0-1,0 0 0,0 0 1,0 0-1,0 1 0,0-1 1,0 0-1,0 0 0,0 0 1,0 0-1,0 0 0,0 0 1,0 0-1,0 0 0,0 1 1,0-1-1,0 0 0,0 0 0,0 0 1,0 0-1,0 0 0,0 0 1,0 0-1,0 0 0,0 1 1,0-1-1,0 0 0,1 0 1,-1 0-1,0 0 0,0 0 1,0 0-1,0 0 0,0 0 1,0 0-1,0 0 0,0 0 1,0 0-1,1 0 0,-1 0 1,0 0-1,0 0 0,0 0 1,0 0-1,0 0 0,0 0 1,0 0-1,0 0 0,1 0 1,-1 0-1,0 0 0,0 0 1,0 0-1,0 0 0,0 0 0,0 0 1,0 0-1,0 0 0,0 0 1,1 0-1,-1 0 0,0 0 1,0 0-1,0 0 0,1 18 3579,-5 38-3009,2-29 654,2-25-1293,0 1 0,0 0 1,0 0-1,0 0 0,1-1 1,-1 1-1,1 0 0,-1 0 1,1-1-1,0 1 0,0-1 0,0 1 1,1 0-1,-1-1 0,0 0 1,1 1-1,0-1 0,-1 0 1,1 0-1,0 0 0,0 0 1,3 2-1,-1-2-38,0 0 1,0 0-1,0 0 1,1 0-1,-1-1 0,1 0 1,-1 0-1,1 0 1,-1 0-1,1-1 1,0 0-1,6 0 1,-1-1-28,1 0 1,-1 0 0,0-1 0,0 0-1,0-1 1,0 0 0,0-1 0,-1 0-1,0-1 1,0 0 0,17-11 0,-22 13 3,0-1 0,0 1 0,-1-1 0,1 1 0,-1-1 1,0 0-1,0-1 0,0 1 0,0 0 0,-1-1 0,0 0 0,0 1 1,0-1-1,0 0 0,-1 0 0,1-8 0,-2 20 19,0-4-2,0 1-1,0-1 1,0 0-1,0 0 0,1 1 1,-1-1-1,1 0 1,-1 0-1,1 0 1,2 4-1,-2-5-6,1-1 1,-1 0-1,1 1 0,-1-1 1,1 0-1,0 0 0,-1 0 1,1 0-1,0 0 0,0-1 0,0 1 1,0 0-1,0-1 0,-1 0 1,1 1-1,0-1 0,0 0 1,0 0-1,0 0 0,0 0 1,3-1-1,67-10-2,-71 12-12,0-1 1,1 0-1,-1 1 0,0-1 0,0 1 1,0-1-1,1 1 0,-1 0 0,0 0 1,0-1-1,0 1 0,0 0 0,0 0 1,0 0-1,0 0 0,-1 0 0,1 0 1,0 0-1,0 0 0,-1 0 1,1 1-1,-1-1 0,1 0 0,0 2 1,-1-1-34,1 0 0,0-1 0,0 1 0,0 0 1,0 0-1,0 0 0,1-1 0,-1 1 0,0 0 1,1-1-1,0 1 0,-1-1 0,1 0 0,0 1 0,-1-1 1,1 0-1,0 0 0,0 0 0,0 0 0,0-1 1,0 1-1,4 0 0,-4-28-11908,-4 8 2488</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49.533"/>
    </inkml:context>
    <inkml:brush xml:id="br0">
      <inkml:brushProperty name="width" value="0.025" units="cm"/>
      <inkml:brushProperty name="height" value="0.025" units="cm"/>
    </inkml:brush>
  </inkml:definitions>
  <inkml:trace contextRef="#ctx0" brushRef="#br0">0 0 6854,'0'0'15759,"59"25"-16047,-38-11-1602,3-1-768,-3 1 31,0-2-2658</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4:13.033"/>
    </inkml:context>
    <inkml:brush xml:id="br0">
      <inkml:brushProperty name="width" value="0.025" units="cm"/>
      <inkml:brushProperty name="height" value="0.025" units="cm"/>
    </inkml:brush>
  </inkml:definitions>
  <inkml:trace contextRef="#ctx0" brushRef="#br0">1053 377 9385,'-159'25'1085,"86"-13"-109,-138 8 0,177-20-937,1 1-1,-63 11 1,79-8-17,1 1 1,0 0-1,0 1 0,1 0 0,-1 2 1,1 0-1,-23 16 0,8-2 233,1 2 1,1 0-1,1 2 1,2 1-1,-42 57 1,55-66-197,0 0 1,2 0 0,0 1-1,2 1 1,0-1-1,1 1 1,1 1-1,0-1 1,2 1-1,1 0 1,-2 39-1,6-33-76,2 0-1,1 1 0,2-1 0,0 0 0,2-1 0,0 0 0,2 0 0,24 44 1,14 15 16,66 86 1,-100-150-4,18 25 9,2-2 0,2-1 0,1-1 0,3-3 0,1-1 0,1-2-1,2-2 1,2-1 0,1-3 0,1-2 0,2-2 0,87 32 0,-71-37-37,2-3 1,1-4-1,0-2 0,89 3 1,285-13-177,-350-4 195,114-10-3,-1-9 0,-1-8 0,214-61 0,-314 63 25,-1-5 0,116-52 0,-175 63-24,0-2 1,-1-2-1,-1-1 1,-2-3-1,0-1 1,68-69-1,-96 85 26,0-1 0,-1 0-1,-1 0 1,-1-1 0,0-1-1,-1 0 1,-1 0 0,-1 0 0,8-24-1,-12 28 54,-1 0 0,0 1 0,0-1 0,-1 0 0,-1 0 1,0 0-1,-1 0 0,0 0 0,-1 1 0,0-1 0,-1 0 0,-1 1 0,0 0 0,-9-20 0,-7-5 275,-2 0 0,-2 2 1,-1 0-1,-34-36 0,-128-119 945,144 149-1034,-75-72 342,-4 6 0,-222-149 0,285 218-553,-2 3 1,-1 2-1,-2 3 0,-1 3 0,-1 3 1,-1 3-1,-1 3 0,-118-16 1,114 28-328,-1 4 0,1 3 0,-1 3 0,1 3 0,0 4 1,-98 26-1,73-7-447,1 3-1,2 5 1,2 4 0,-90 56 0,-61 55-1980,51-30-2215,57-46-1353</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1:49.863"/>
    </inkml:context>
    <inkml:brush xml:id="br0">
      <inkml:brushProperty name="width" value="0.025" units="cm"/>
      <inkml:brushProperty name="height" value="0.025" units="cm"/>
    </inkml:brush>
  </inkml:definitions>
  <inkml:trace contextRef="#ctx0" brushRef="#br0">56 28 12748,'0'0'14969,"7"2"-14115,-7-2-825,29 7 408,-29-7-415,1 0-1,0 1 1,-1-1-1,1 0 1,0 0 0,-1 0-1,1 0 1,0 0-1,-1 0 1,1 0 0,-1 0-1,1-1 1,0 1-1,-1 0 1,1 0 0,-1 0-1,1-1 1,0 1 0,-1 0-1,1-1 1,-1 1-1,1 0 1,-1-1 0,1 1-1,-1-1 1,1 1-1,-1 0 1,0-1 0,1 0-1,-1 1 1,0-1-1,1 1 1,-1-1 0,0 1-1,1-1 1,-1 0-1,0 1 1,0-1 0,0 1-1,0-1 1,0 0 0,0 1-1,0-1 1,0 0-1,0 1 1,0-1 0,0 1-1,0-1 1,0 0-1,0 1 1,-1-1 0,1 0-1,0 1 1,0-1-1,-1 1 1,0-2 0,0 1 6,0 0 1,1 0-1,-1 0 1,-1 0-1,1 0 1,0 0 0,0 0-1,0 0 1,0 1-1,-1-1 1,1 0-1,0 1 1,-1-1-1,1 1 1,0-1 0,-1 1-1,1 0 1,-1-1-1,1 1 1,-1 0-1,1 0 1,-1 0 0,1 0-1,0 0 1,-4 1-1,2-1-13,0 1-1,0-1 1,1 1 0,-1-1-1,0 1 1,0 0 0,0 0-1,0 0 1,1 0 0,-1 1-1,-4 2 1,3 0 17,1 0-1,0 0 1,0 0 0,0 1-1,0-1 1,1 1 0,0-1-1,0 1 1,0 0 0,1-1-1,-1 1 1,1 0 0,0 0-1,1 0 1,-1 1 0,1-1 0,0 0-1,0 0 1,1 0 0,-1 0-1,1 0 1,0 0 0,1 0-1,-1 0 1,1 0 0,0-1-1,0 1 1,0-1 0,1 1 0,-1-1-1,1 0 1,0 0 0,1 0-1,-1 0 1,1 0 0,0-1-1,-1 0 1,1 1 0,1-2-1,-1 1 1,0 0 0,1-1-1,-1 0 1,1 0 0,0 0 0,7 1-1,-1 0-575,0-1 0,0-1 0,0 0 0,20-1 1,-26 0-619,0-1 1,0 1-1,0-1 1,0-1-1,0 1 1,-1-1-1,10-4 1,14-14-10824</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2:00.888"/>
    </inkml:context>
    <inkml:brush xml:id="br0">
      <inkml:brushProperty name="width" value="0.025" units="cm"/>
      <inkml:brushProperty name="height" value="0.025" units="cm"/>
    </inkml:brush>
  </inkml:definitions>
  <inkml:trace contextRef="#ctx0" brushRef="#br0">34 230 10570,'-2'1'527,"0"0"96,0 0 1,0-1-1,0 1 0,0 0 0,0 0 0,0 0 0,1 0 1,-1 0-1,0 1 0,1-1 0,-1 0 0,1 1 1,-1-1-1,1 1 0,0 0 0,-1-1 0,-1 5 0,33-12 2564,9-13-2957,-1-2 0,-1-2-1,-1-1 1,-1-2-1,-1-1 1,32-34-1,-25 11 214,-46 97 155,-10 12-550,-15 77 947,27-115-2275,1 0 0,1 28 0,3-39-3594</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2:01.231"/>
    </inkml:context>
    <inkml:brush xml:id="br0">
      <inkml:brushProperty name="width" value="0.025" units="cm"/>
      <inkml:brushProperty name="height" value="0.025" units="cm"/>
    </inkml:brush>
  </inkml:definitions>
  <inkml:trace contextRef="#ctx0" brushRef="#br0">1 104 16528,'0'0'6278,"50"19"-4325,2-19-703,10-11-770,6-6-352,3 0-64,1-2 0,-8 1-32,-9 2-128,-13 1-608,-10 9-482,-10 3-992,-14 3-448</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2:01.654"/>
    </inkml:context>
    <inkml:brush xml:id="br0">
      <inkml:brushProperty name="width" value="0.025" units="cm"/>
      <inkml:brushProperty name="height" value="0.025" units="cm"/>
    </inkml:brush>
  </inkml:definitions>
  <inkml:trace contextRef="#ctx0" brushRef="#br0">104 0 13036,'0'0'11414,"0"9"-9530,-10 144 1848,11-152-3746,-1 0 1,1 0-1,-1 0 1,1 0 0,0 0-1,-1-1 1,1 1-1,0 0 1,0 0-1,-1 0 1,1-1-1,0 1 1,0-1-1,0 1 1,0 0 0,0-1-1,0 1 1,0-1-1,0 0 1,0 1-1,1-1 1,-1 0-1,0 0 1,0 0 0,0 0-1,0 0 1,0 0-1,0 0 1,3 0-1,42-2-850,-39 2 669,115-10-1609,-121 10 1819,0 0 1,0 0 0,0 0 0,0 0-1,0 0 1,1 0 0,-1 1 0,0-1-1,0 0 1,0 1 0,0-1 0,0 1-1,0-1 1,0 1 0,0-1 0,0 1-1,0 0 1,0-1 0,0 1 0,0 0-1,-1 0 1,1 0 0,0 0 0,0 0-1,0 1 1,0 1 56,0-1-1,-1 0 1,1 0 0,-1 1-1,0-1 1,0 0 0,1 1 0,-1-1-1,-1 1 1,1-1 0,0 0-1,-1 3 1,-1 2 135,0 0-1,-1 0 1,1 0 0,-1 0-1,0 0 1,-1-1 0,-5 9 0,-5 1 66,-1 1 1,0-2 0,-2 0 0,1-1 0,-21 12-1,28-20-170,1-1-1,-2 0 0,1 0 1,0-1-1,-1 0 1,0-1-1,0 0 0,0 0 1,0-1-1,-1-1 0,1 0 1,-18 0-1,26-1-199,0-1-1,0 1 1,1-1 0,-1 1-1,0-1 1,0 0 0,1 0-1,-1 1 1,0-1 0,1-1-1,-1 1 1,1 0 0,-1 0-1,1-1 1,0 1 0,0 0-1,-1-1 1,1 1 0,0-1-1,0 0 1,0 1 0,1-1-1,-1 0 1,0 0 0,1 1-1,-1-1 1,1 0 0,-1 0-1,1 0 1,0-2 0,-2-8-1304,1 0 0,1-1 0,1-17 0,-1 21 536,5-38-5483,8-2-3154</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2:01.995"/>
    </inkml:context>
    <inkml:brush xml:id="br0">
      <inkml:brushProperty name="width" value="0.025" units="cm"/>
      <inkml:brushProperty name="height" value="0.025" units="cm"/>
    </inkml:brush>
  </inkml:definitions>
  <inkml:trace contextRef="#ctx0" brushRef="#br0">0 10 12684,'0'0'17264,"50"-9"-16239,-21 11-576,5 3-289,5 0-128,-1 1-128,-3 4-1794,-2-5-3043,-3-4-3202</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2:04.321"/>
    </inkml:context>
    <inkml:brush xml:id="br0">
      <inkml:brushProperty name="width" value="0.025" units="cm"/>
      <inkml:brushProperty name="height" value="0.025" units="cm"/>
    </inkml:brush>
  </inkml:definitions>
  <inkml:trace contextRef="#ctx0" brushRef="#br0">415 31 10378,'0'0'4612,"9"-4"-2007,4-3-1808,8-5 45,5 5 3082,-33 12-215,-11 11-2927,1 1-533,-33 19 53,-2-1-1,-88 43 0,-40 26-270,178-103-40,1 0 1,-1-1-1,1 1 1,-1 0-1,1 1 1,0-1-1,0 0 1,-1 0 0,1 1-1,0-1 1,0 0-1,0 1 1,0-1-1,0 3 1,1-4 4,0 1 0,0-1 1,0 1-1,0-1 0,0 1 0,0-1 1,1 1-1,-1-1 0,0 0 0,0 1 1,0-1-1,1 1 0,-1-1 0,0 0 1,1 1-1,-1-1 0,0 0 0,1 1 1,-1-1-1,0 0 0,1 0 1,-1 1-1,1-1 0,-1 0 0,1 0 1,-1 0-1,0 0 0,1 0 0,-1 1 1,1-1-1,0 0 0,55 3-23,-44-4 103,119-6 60,-87 3-156,1 2-1,84 6 1,-125-4-110,1 1-1,-1 0 1,1 1 0,-1-1 0,0 1 0,0 0 0,5 2-1,14 11-4335,-19-12 2949,5 2-6235</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2:08.543"/>
    </inkml:context>
    <inkml:brush xml:id="br0">
      <inkml:brushProperty name="width" value="0.025" units="cm"/>
      <inkml:brushProperty name="height" value="0.025" units="cm"/>
    </inkml:brush>
  </inkml:definitions>
  <inkml:trace contextRef="#ctx0" brushRef="#br0">0 99 13421,'0'0'320,"56"-2"-256,-26-7-64,9 0 32,3-2-32,2 0 0,-1-1-96,-3 3-865,-9 0 96,-7-1-32,-13 2-2081,-11-1-1955</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2:08.900"/>
    </inkml:context>
    <inkml:brush xml:id="br0">
      <inkml:brushProperty name="width" value="0.025" units="cm"/>
      <inkml:brushProperty name="height" value="0.025" units="cm"/>
    </inkml:brush>
  </inkml:definitions>
  <inkml:trace contextRef="#ctx0" brushRef="#br0">1 1 9769,'0'0'5317,"81"33"-4100,-27-33-608,6 0-385,3 0-128,1-4-64,-12 2-768,-11-2-994,-13-2-2690</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2:09.869"/>
    </inkml:context>
    <inkml:brush xml:id="br0">
      <inkml:brushProperty name="width" value="0.025" units="cm"/>
      <inkml:brushProperty name="height" value="0.025" units="cm"/>
    </inkml:brush>
  </inkml:definitions>
  <inkml:trace contextRef="#ctx0" brushRef="#br0">1 14 9993,'0'0'7752,"13"-3"-7363,-5 1-344,-1 0-13,0 0 0,0 0 1,1 1-1,-1 0 0,1 1 1,-1-1-1,1 2 0,-1-1 1,1 1-1,-1 0 1,13 3-1,-1 3 9,-5-4-12,0 1 0,0 1-1,0 1 1,-1 0-1,1 1 1,-2 0 0,1 1-1,18 14 1,-30-20-28,0-1 0,0 0 0,1 1 0,-1-1 1,-1 1-1,1-1 0,0 1 0,0-1 0,0 1 0,-1 0 0,1-1 0,-1 1 1,0 0-1,1 0 0,-1-1 0,0 1 0,0 0 0,0 0 0,0-1 1,0 1-1,0 0 0,-1 0 0,1-1 0,0 1 0,-1 0 0,0-1 1,1 1-1,-1 0 0,0-1 0,0 1 0,0-1 0,-1 2 0,-5 7 14,-1-1-1,0-1 0,0 0 0,-12 9 1,-18 20 25,9 15-16,-7 10-794,3-27-3459,9-17-1707</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2:05.834"/>
    </inkml:context>
    <inkml:brush xml:id="br0">
      <inkml:brushProperty name="width" value="0.025" units="cm"/>
      <inkml:brushProperty name="height" value="0.025" units="cm"/>
    </inkml:brush>
  </inkml:definitions>
  <inkml:trace contextRef="#ctx0" brushRef="#br0">47 53 7015,'0'0'9673,"2"-8"-8686,-2 6-938,1-1-1,-1 1 1,1 0-1,0 0 1,0 0-1,0 0 1,0 0-1,0 0 1,0 0-1,0 0 1,0 0-1,1 1 0,-1-1 1,1 1-1,-1-1 1,4-2-1,-1 3 46,0-1-1,0 1 1,0-1-1,0 1 1,1 0-1,-1 1 1,0-1-1,1 1 1,-1 0-1,5 0 1,5 0 252,0 0 1,0 1 0,0 1-1,0 0 1,14 4-1,-26-5-329,0-1-1,1 1 0,-1 0 0,0 0 0,0 0 1,0 0-1,0 0 0,0 0 0,0 1 1,0-1-1,0 0 0,0 1 0,0 0 0,-1-1 1,1 1-1,-1 0 0,1 0 0,-1 0 0,0 0 1,0 0-1,1 0 0,-2 0 0,1 1 0,0-1 1,0 0-1,-1 1 0,1-1 0,-1 0 1,0 1-1,0-1 0,0 0 0,0 1 0,0-1 1,0 0-1,0 1 0,-1-1 0,1 0 0,-2 4 1,-1 0 6,0 0 1,0-1 0,0 0 0,0 1 0,-1-1-1,0 0 1,0-1 0,0 1 0,-1-1-1,1 0 1,-1 0 0,-9 5 0,-69 39 164,72-42-173,-22 10 71,22-12 22,1 0 1,0 2-1,0-1 1,0 1-1,-12 10 1,22-15-113,0-1 0,0 0 1,0 0-1,0 0 0,0 1 1,0-1-1,0 0 0,0 0 0,0 1 1,0-1-1,0 0 0,0 0 0,0 1 1,0-1-1,0 0 0,0 0 0,0 0 1,1 1-1,-1-1 0,0 0 1,0 0-1,0 0 0,0 1 0,0-1 1,1 0-1,-1 0 0,0 0 0,0 0 1,0 0-1,1 0 0,-1 1 1,0-1-1,0 0 0,0 0 0,1 0 1,-1 0-1,0 0 0,0 0 0,1 0 1,-1 0-1,0 0 0,0 0 0,0 0 1,1 0-1,-1 0 0,0 0 1,0 0-1,1 0 0,-1 0 0,0 0 1,0 0-1,0 0 0,1-1 0,-1 1 1,20 1 43,-20-1-41,61-3 280,114-21-1,-114 13-2126,115-5 0,-163 16-1931,-9 2-2793</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09:54:32.217"/>
    </inkml:context>
    <inkml:brush xml:id="br0">
      <inkml:brushProperty name="width" value="0.025" units="cm"/>
      <inkml:brushProperty name="height" value="0.025" units="cm"/>
    </inkml:brush>
  </inkml:definitions>
  <inkml:trace contextRef="#ctx0" brushRef="#br0">1815 0 6406,'-16'1'288,"-23"1"155,-272 25 2339,271-20-2653,-1 1 0,2 3 0,-1 0 0,1 3 0,-70 35 0,-92 73-148,-49 26 113,-45 26 694,245-139-511,2 3-1,1 2 1,-64 70 0,95-90-266,1 0 0,1 1 1,0 0-1,2 2 1,1-1-1,0 1 0,2 1 1,1 0-1,1 0 1,0 0-1,2 1 0,1 0 1,1 0-1,1 28 0,2-46-16,0-1-1,1 1 0,0-1 0,0 1 1,1-1-1,0 1 0,0-1 0,0 0 0,1 0 1,0 0-1,0 0 0,0 0 0,9 10 0,-4-8-7,0 1 0,0-1 0,1 0 0,1-1 0,-1 0 0,1-1 0,13 7 0,14 4-16,1-2-1,0-2 0,58 13 0,-95-26 30,165 42 48,137 32-2,-227-60 40,1-3 0,80 1 1,5-9 167,354 18 260,626 63-476,-1118-83-38,302 24-2,348 12-39,1269-33 137,-1765 1-142,52 0-75,-184-7 100,1-1 0,84-19 0,242-92 289,-214 61-215,-149 49-30,9-1-35,0-2 1,0 0-1,-1-1 0,26-15 0,-40 20 28,0 0 0,1 0 0,-1-1 1,0 1-1,-1-1 0,1 0 0,-1 0 0,0 0 1,0 0-1,0-1 0,0 1 0,-1-1 0,0 0 0,0 0 1,0 0-1,0 0 0,-1 0 0,0 0 0,0 0 1,-1-1-1,1-8 0,-2 1 19,-1 1-1,0 0 1,0 0-1,-2 0 1,1 0-1,-2 0 1,1 1-1,-2 0 1,1 0-1,-2 0 1,1 0-1,-17-18 1,-4-3 57,-2 1 1,-50-42-1,17 24 2,-2 2 1,-2 3-1,-140-69 1,80 58-84,-192-59 0,115 60 32,-359-49-1,-218 28-191,115 27-733,-364-31 830,264 24-159,575 51-1354,0 8 0,-197 31 0,192-6-1867,-3-1-2126</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2:06.176"/>
    </inkml:context>
    <inkml:brush xml:id="br0">
      <inkml:brushProperty name="width" value="0.025" units="cm"/>
      <inkml:brushProperty name="height" value="0.025" units="cm"/>
    </inkml:brush>
  </inkml:definitions>
  <inkml:trace contextRef="#ctx0" brushRef="#br0">1 39 14157,'0'0'3716,"61"8"-1986,-17-8 191,7-3-575,3-4-706,1-1-287,0-1-129,-6 5-128,-8 0-32,-8 3 0,-8 0-576,-7 1-1026,-4-2-1152,-12-5-10155</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2:06.692"/>
    </inkml:context>
    <inkml:brush xml:id="br0">
      <inkml:brushProperty name="width" value="0.025" units="cm"/>
      <inkml:brushProperty name="height" value="0.025" units="cm"/>
    </inkml:brush>
  </inkml:definitions>
  <inkml:trace contextRef="#ctx0" brushRef="#br0">0 9 12780,'0'0'6129,"11"3"-3941,6 1-1665,1 0 1,0-2-1,0 0 0,0-1 0,0-1 0,0-1 0,28-4 1,23-4 498,77 0 0,-144 9-1016,-1 0 0,1 0 0,-1-1 0,1 1 1,-1 0-1,1 0 0,-1 1 0,1-1 0,-1 0 0,0 0 0,1 1 0,-1-1 0,1 1 0,-1-1 0,0 1 0,1 0 0,-1-1 0,0 1 1,0 0-1,0 0 0,1 0 0,-1 0 0,0 0 0,0 0 0,0 0 0,-1 0 0,1 1 0,0-1 0,0 0 0,-1 0 0,1 1 0,0-1 1,-1 0-1,1 1 0,-1 2 0,0-1 42,0-1 0,0 1 1,-1 0-1,0 0 0,1-1 1,-1 1-1,0 0 1,0-1-1,0 1 0,-1-1 1,1 0-1,-1 1 0,1-1 1,-1 0-1,0 0 0,0 0 1,0 0-1,-2 2 0,-14 9 184,0 0-1,0-1 0,-33 15 1,-23 15 214,73-42-455,1 0 0,-1 1 0,1-1-1,0 0 1,-1 0 0,1 0 0,0 0 0,-1 1-1,1-1 1,-1 0 0,1 0 0,0 0 0,0 1 0,-1-1-1,1 0 1,0 1 0,-1-1 0,1 0 0,0 1-1,0-1 1,0 0 0,-1 1 0,1-1 0,0 0-1,0 1 1,0-1 0,0 0 0,0 1 0,0-1-1,0 1 1,0-1 0,0 0 0,0 1 0,0-1 0,0 1-1,0-1 1,0 0 0,0 2 0,18 3-212,45-5-35,-48 0 152,25-2-22,-26 1 107,0 0-1,0 1 1,0 1-1,1 0 1,-1 1 0,14 3-1,-27-5 20,0 0 0,0 0 0,0 0 0,0 0 0,0 1 0,0-1-1,-1 0 1,1 0 0,0 1 0,0-1 0,0 1 0,0-1 0,0 1 0,0-1 0,-1 1 0,1-1 0,0 1-1,0 0 1,-1 0 0,1-1 0,-1 1 0,1 0 0,0 0 0,-1 0 0,1-1 0,-1 1 0,0 0-1,1 0 1,-1 0 0,0 0 0,0 0 0,1 0 0,-1 0 0,0 0 0,0 0 0,0 0 0,0 0 0,0 0-1,0 0 1,0 0 0,-1 0 0,1 0 0,0 0 0,-1 0 0,1-1 0,0 1 0,-1 0 0,1 0 0,-1 0-1,1 0 1,-1 0 0,0-1 0,1 1 0,-1 0 0,-1 0 0,-2 4 90,-1-1 0,0 0 0,0 0 0,-1 0 0,1 0 0,-11 4 0,-14 4 344,0-2 0,-1-2 1,0 0-1,-1-2 1,1-2-1,-1 0 1,-53-2-1,84-2-539,-1 0 0,1 0 0,-1 0 0,1 0 0,-1 0 0,1 0 0,-1-1 0,1 1 0,0 0 0,-1-1 0,1 1 0,-1-1 0,1 1-1,0-1 1,0 0 0,-1 0 0,1 1 0,-2-3 0,3 2-119,0 1 0,0-1-1,0 0 1,0 0-1,0 1 1,1-1 0,-1 0-1,0 1 1,0-1 0,1 1-1,-1-1 1,0 0-1,1 1 1,-1-1 0,1 1-1,-1-1 1,0 1-1,1-1 1,-1 1 0,1-1-1,0 1 1,-1-1 0,1 1-1,-1 0 1,1-1-1,0 1 1,-1 0 0,1 0-1,0-1 1,-1 1 0,1 0-1,0 0 1,-1 0-1,1 0 1,0 0 0,0 0-1,23-9-7953,6-1-4864</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2:10.477"/>
    </inkml:context>
    <inkml:brush xml:id="br0">
      <inkml:brushProperty name="width" value="0.025" units="cm"/>
      <inkml:brushProperty name="height" value="0.025" units="cm"/>
    </inkml:brush>
  </inkml:definitions>
  <inkml:trace contextRef="#ctx0" brushRef="#br0">0 54 10025,'0'0'7383,"13"-6"-6411,5 0-816,1 0 1,-1 1-1,1 1 0,0 1 1,0 0-1,22 1 0,-16 2-232,253-13-1278,-274 13 450,6-2-435,-6-2-4490</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2:10.851"/>
    </inkml:context>
    <inkml:brush xml:id="br0">
      <inkml:brushProperty name="width" value="0.025" units="cm"/>
      <inkml:brushProperty name="height" value="0.025" units="cm"/>
    </inkml:brush>
  </inkml:definitions>
  <inkml:trace contextRef="#ctx0" brushRef="#br0">1 0 9641,'0'0'7719,"84"25"-7302,-40-25-225,4 0-128,0-2 32,-1 1 0,-4 1-32,-10 0-32,-9 1-160,-7 6-1441,-8-2-1570</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2:11.197"/>
    </inkml:context>
    <inkml:brush xml:id="br0">
      <inkml:brushProperty name="width" value="0.025" units="cm"/>
      <inkml:brushProperty name="height" value="0.025" units="cm"/>
    </inkml:brush>
  </inkml:definitions>
  <inkml:trace contextRef="#ctx0" brushRef="#br0">48 1 15887,'0'0'2322,"11"6"-1841,35 19 100,-14-9-343,0 2 1,34 25 0,-64-41-234,0-1 0,0 1-1,-1 0 1,1 0 0,0 0 0,-1 0 0,1 0-1,-1 1 1,0-1 0,0 0 0,0 1 0,0-1-1,0 0 1,0 1 0,-1-1 0,1 1-1,-1 0 1,0-1 0,0 1 0,0-1 0,0 1-1,0 0 1,0-1 0,-1 1 0,1-1 0,-1 1-1,0-1 1,1 1 0,-1-1 0,-1 0 0,1 1-1,0-1 1,-2 3 0,-6 8 12,0 0 1,-1-1-1,-1 0 0,-15 15 1,14-15-33,-76 80-471,32-27-3075,31-38-827</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2:12.262"/>
    </inkml:context>
    <inkml:brush xml:id="br0">
      <inkml:brushProperty name="width" value="0.025" units="cm"/>
      <inkml:brushProperty name="height" value="0.025" units="cm"/>
    </inkml:brush>
  </inkml:definitions>
  <inkml:trace contextRef="#ctx0" brushRef="#br0">89 0 12043,'0'0'4196,"-16"53"-3715,-4-16 352,5 8-65,0 3 417,2-1 641,7 0-352,3-3-642,3-2-447,0-5-225,0-6-32,3-8-128,2-5 0,0-7-192,-2-4-1506,2-7-1377,-5-10-5221</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2:12.595"/>
    </inkml:context>
    <inkml:brush xml:id="br0">
      <inkml:brushProperty name="width" value="0.025" units="cm"/>
      <inkml:brushProperty name="height" value="0.025" units="cm"/>
    </inkml:brush>
  </inkml:definitions>
  <inkml:trace contextRef="#ctx0" brushRef="#br0">0 172 14221,'0'0'1116,"4"-10"128,0 3-1113,0 0-1,0 0 1,0 0-1,1 1 0,0 0 1,1 0-1,-1 0 1,1 1-1,0-1 1,1 1-1,-1 1 1,1-1-1,0 1 1,0 1-1,0-1 1,0 1-1,12-3 1,23-9 217,1 2-1,1 2 1,0 1 0,1 3-1,0 2 1,0 1 0,72 4-1,-106 1-292,0 0-1,0 1 0,0 0 1,0 0-1,0 1 0,0 1 1,-1-1-1,14 8 0,-21-9-26,-1-1-1,1 0 0,-1 1 0,1 0 0,-1 0 1,0-1-1,0 1 0,1 1 0,-2-1 0,1 0 0,0 0 1,0 1-1,-1-1 0,1 1 0,-1-1 0,0 1 0,1 0 1,-1 0-1,-1-1 0,1 1 0,0 0 0,-1 0 0,1 0 1,-1 0-1,0 0 0,0 0 0,0 0 0,0 0 1,-1 0-1,1 0 0,-1-1 0,0 1 0,0 0 0,0 0 1,0 0-1,-3 4 0,-1 1 79,-1 0 1,1 0-1,-2-1 0,1 0 1,-1 0-1,0 0 1,0-1-1,-1 0 0,0-1 1,-15 9-1,-91 41 678,76-39-866,-1-2 0,-52 12 0,112-26-6008,-2-1 3196,16-6-3523</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2:12.952"/>
    </inkml:context>
    <inkml:brush xml:id="br0">
      <inkml:brushProperty name="width" value="0.025" units="cm"/>
      <inkml:brushProperty name="height" value="0.025" units="cm"/>
    </inkml:brush>
  </inkml:definitions>
  <inkml:trace contextRef="#ctx0" brushRef="#br0">78 0 13997,'0'0'10314,"-8"7"-9609,3-2-569,-1 0 1,1 0 0,1 1 0,-1 0 0,1 0-1,0 0 1,0 0 0,1 0 0,0 1 0,0-1-1,0 1 1,1 0 0,0 0 0,0 0 0,-1 12-1,-3 26 333,2 1-1,2 0 1,8 87-1,7-83-298,-13-47-468,1-1-1,0 0 1,0 1-1,0-1 0,0 0 1,1 0-1,-1 0 0,1 0 1,-1 0-1,1 0 1,0 0-1,-1 0 0,1-1 1,0 1-1,0 0 0,0-1 1,5 2-1,-7-3 160,0 0-1,0 1 1,1-1-1,-1 0 0,0 0 1,0 0-1,1 0 1,-1 0-1,0 0 1,0-1-1,1 1 1,-1 0-1,0 0 0,0 0 1,0 0-1,1 0 1,-1 0-1,0 0 1,0 0-1,0 0 0,1-1 1,-1 1-1,0 0 1,0 0-1,0 0 1,1 0-1,-1-1 1,0 1-1,0 0 0,0 0 1,0-1-1,0 1 1,0 0-1,0 0 1,1 0-1,-1-1 1,0 1-1,0 0 0,0 0 1,0-1-1,0 1 1,0 0-1,0 0 1,0-1-1,0 1 0,0 0 1,0 0-1,0-1 1,-1 1-1,1 0 1,0 0-1,0 0 1,0-1-1,0 1 0,0 0 1,0-21-6630</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2:13.299"/>
    </inkml:context>
    <inkml:brush xml:id="br0">
      <inkml:brushProperty name="width" value="0.025" units="cm"/>
      <inkml:brushProperty name="height" value="0.025" units="cm"/>
    </inkml:brush>
  </inkml:definitions>
  <inkml:trace contextRef="#ctx0" brushRef="#br0">1 77 8552,'0'0'6855,"1"-52"-4389,25 41-993,15 6 353,7-1-224,11 3-513,8 3-641,6 0-352,2 0-32,-3 0-512,-1 4-1538,-11-3-1570,-10-1-4996</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2:14.076"/>
    </inkml:context>
    <inkml:brush xml:id="br0">
      <inkml:brushProperty name="width" value="0.025" units="cm"/>
      <inkml:brushProperty name="height" value="0.025" units="cm"/>
    </inkml:brush>
  </inkml:definitions>
  <inkml:trace contextRef="#ctx0" brushRef="#br0">46 1 14990,'0'0'2872,"-6"13"-1649,-1 8-444,0-1 1,1 1-1,1 1 0,1-1 1,-1 39-1,2 12 495,1-20-429,1-1 0,3 0 1,11 74-1,-11-117-797,0-1 0,0 0 0,0 1 0,1-1 0,0 0 0,0 0 0,1-1 0,-1 1 0,2-1 0,5 8 0,-8-12-38,0 0 1,0-1-1,0 1 0,1-1 0,-1 1 0,0-1 1,1 1-1,-1-1 0,1 0 0,0 0 0,-1-1 1,1 1-1,0 0 0,-1-1 0,1 0 0,0 1 1,0-1-1,-1 0 0,1 0 0,0-1 0,0 1 0,-1-1 1,1 1-1,0-1 0,-1 0 0,1 0 0,0 0 1,-1 0-1,1-1 0,-1 1 0,3-2 0,8-6-32,1-1 0,-2 0 0,1-1 0,-1 0 0,-1-1 0,0 0 0,-1-1 0,0 0 0,10-18 0,-2 0-193,-2-1 1,0 0-1,12-41 1,-25 58 199,4-10-352,-5 23 114,-3 14 2,-7 61 340,3-44 170,2 0-1,0 36 1,4-63-321,-1 1 0,0-1 0,1 0 0,-1 0 0,1 1 0,-1-1 0,1 0 0,0 0 0,0 0 0,0 0 0,0 0 1,1 0-1,-1 0 0,0 0 0,1 0 0,0-1 0,-1 1 0,1 0 0,0-1 0,0 1 0,-1-1 0,1 0 0,0 0 0,1 0 1,-1 0-1,0 0 0,4 1 0,-2-1-645,0 0 1,0 0 0,0-1-1,0 1 1,0-1-1,0 0 1,0 0 0,0-1-1,7-1 1,14-8-5406</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23:04.600"/>
    </inkml:context>
    <inkml:brush xml:id="br0">
      <inkml:brushProperty name="width" value="0.025" units="cm"/>
      <inkml:brushProperty name="height" value="0.025" units="cm"/>
    </inkml:brush>
  </inkml:definitions>
  <inkml:trace contextRef="#ctx0" brushRef="#br0">111 138 7399,'0'0'822,"-11"-3"-21,5 1-567,-41-11 1050,43 12-978,0 0 0,1-1 0,-1 1 0,1-1 0,-1 0 0,1 0-1,0 0 1,0-1 0,0 1 0,0-1 0,-4-5 0,6 8-235,1 0-1,0-1 1,0 1 0,-1-1 0,1 0 0,0 1 0,0-1-1,0 1 1,0-1 0,0 1 0,0-1 0,0 1 0,0-1-1,0 1 1,0-1 0,0 0 0,0 1 0,0-1-1,0 1 1,0-1 0,0 1 0,1-1 0,-1 1 0,0-1-1,0 1 1,1-1 0,-1 1 0,0-1 0,1 1 0,-1-1-1,0 1 1,1 0 0,-1-1 0,1 1 0,-1 0 0,1-1-1,-1 1 1,1 0 0,-1 0 0,1-1 0,-1 1-1,1 0 1,-1 0 0,1 0 0,-1 0 0,1 0 0,1-1-1,31-4-153,-28 5 311,265-15 23,-24 3-224,397-26 24,-447 37-34,252 31 0,822 63 89,5-83 39,-476-63 733,-400 17-800,-191 31 34,-234 13-5146,13-7 753</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2:14.467"/>
    </inkml:context>
    <inkml:brush xml:id="br0">
      <inkml:brushProperty name="width" value="0.025" units="cm"/>
      <inkml:brushProperty name="height" value="0.025" units="cm"/>
    </inkml:brush>
  </inkml:definitions>
  <inkml:trace contextRef="#ctx0" brushRef="#br0">170 1 15278,'0'0'1314,"-10"0"84,-1-1-908,1 2 0,0-1-1,0 1 1,0 1 0,0 0-1,-17 5 1,23-6-288,0 0 0,0 1 0,0 0 1,0 0-1,1 0 0,-1 0 0,1 0 0,-1 1 0,1 0 0,0-1 1,0 1-1,0 0 0,0 1 0,1-1 0,-1 0 0,1 1 0,0 0 1,0-1-1,0 1 0,0 0 0,1 0 0,-2 7 0,2-8-144,0-1 1,1 0-1,-1 1 0,1-1 0,0 0 0,-1 1 0,1-1 0,1 1 0,-1-1 0,0 0 0,0 1 0,1-1 0,-1 0 1,1 1-1,0-1 0,0 0 0,0 0 0,0 0 0,0 1 0,0-1 0,1 0 0,-1 0 0,1-1 0,-1 1 1,1 0-1,0 0 0,0-1 0,0 1 0,-1-1 0,5 2 0,1 0-30,1-1 1,-1 1-1,1-1 0,0-1 1,0 0-1,0 0 0,0 0 0,10-2 1,-7 1-45,0-1 1,-1 0 0,1-1-1,-1 0 1,1 0 0,-1-1 0,0-1-1,0 0 1,0 0 0,10-7-1,-15 8-4,-1 1 0,1-1-1,-1-1 1,0 1 0,0-1 0,0 1-1,-1-1 1,1 0 0,-1-1-1,0 1 1,0 0 0,0-1-1,-1 0 1,1 0 0,-1 1-1,0-1 1,-1-1 0,1 1 0,-1 0-1,0 0 1,0 0 0,-1-7-1,0 11 21,0 1-1,0-1 0,0 0 0,-1 1 0,1-1 0,0 0 0,-1 1 1,1-1-1,0 1 0,-1-1 0,1 1 0,-1-1 0,1 1 0,-1-1 1,1 1-1,-1-1 0,0 1 0,1-1 0,-1 1 0,1 0 0,-1 0 1,0-1-1,1 1 0,-1 0 0,0 0 0,1 0 0,-1-1 0,0 1 1,0 0-1,1 0 0,-1 0 0,0 0 0,1 0 0,-1 1 0,0-1 1,1 0-1,-1 0 0,0 0 0,1 1 0,-2-1 0,-31 13-17,26-7 77,0 0 1,0 0 0,1 0-1,0 1 1,1 0-1,-1 0 1,1 1-1,-4 9 1,6-13-6,1 1 1,0 0-1,0-1 1,0 1 0,0 0-1,1 0 1,0 0-1,0 0 1,0 1 0,1-1-1,0 0 1,0 0-1,0 0 1,0 1 0,3 8-1,-2-12-49,0 0-1,0 0 0,0 0 0,1 0 1,-1 0-1,1 0 0,-1-1 1,1 1-1,-1 0 0,1-1 1,0 0-1,0 1 0,0-1 0,0 0 1,0 0-1,0 0 0,0 0 1,0 0-1,1 0 0,-1-1 0,0 1 1,4 0-1,58 3-700,-52-5 316,3 1-458,-1-1 1,0-1-1,1-1 0,-1 0 0,0 0 0,0-2 0,16-6 0,-10 2-1494,-1-1 0,0-1 0,-1-1-1,22-17 1,1-9-4063</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2:14.809"/>
    </inkml:context>
    <inkml:brush xml:id="br0">
      <inkml:brushProperty name="width" value="0.025" units="cm"/>
      <inkml:brushProperty name="height" value="0.025" units="cm"/>
    </inkml:brush>
  </inkml:definitions>
  <inkml:trace contextRef="#ctx0" brushRef="#br0">99 113 1986,'3'-6'418,"20"-41"3897,-21 42-3008,0-1 1,0 1-1,0-1 1,-1 0-1,0 1 1,0-12-1,-1 17-1194,0 0 1,0-1-1,0 1 0,0-1 0,0 1 1,0 0-1,0-1 0,0 1 0,0-1 1,-1 1-1,1 0 0,0-1 1,0 1-1,0 0 0,-1-1 0,1 1 1,0 0-1,0-1 0,-1 1 0,1 0 1,0 0-1,-1-1 0,1 1 1,0 0-1,-1 0 0,1-1 0,-1 1 1,1 0-1,0 0 0,-1 0 1,1 0-1,0 0 0,-1 0 0,1 0 1,-1 0-1,0 0 0,-21 3 1405,-19 15-20,37-16-1349,0 1 1,1 0-1,-1 0 1,1 0-1,-1 1 0,1-1 1,0 1-1,0 0 1,1 0-1,-1 0 1,-3 7-1,5-9-148,1 0-1,-1 0 1,1 0 0,0 0-1,-1 0 1,1 0 0,0 0 0,0 0-1,0 0 1,1-1 0,-1 1-1,0 0 1,1 0 0,-1 0 0,1 0-1,0 0 1,-1 0 0,1-1-1,0 1 1,0 0 0,0-1-1,0 1 1,0-1 0,1 1 0,-1-1-1,0 1 1,1-1 0,-1 0-1,1 0 1,3 2 0,12 8-131,0-2 1,1 0-1,0-1 1,20 6-1,-21-9 13,-1 1 0,0 0 0,-1 2 0,1 0-1,23 17 1,-38-25 140,0 1-1,0 0 1,0 0 0,0 0-1,0-1 1,0 1-1,0 0 1,0 0 0,0 0-1,0 0 1,-1 1 0,1-1-1,0 0 1,-1 0-1,1 0 1,-1 0 0,1 1-1,-1-1 1,0 0-1,0 0 1,1 1 0,-1-1-1,0 0 1,0 1-1,0 1 1,-1-2 57,0 1 0,0-1 1,0 1-1,0-1 0,0 1 0,0-1 0,0 0 1,-1 1-1,1-1 0,0 0 0,-1 0 0,1 0 1,-1 0-1,1 0 0,-1 0 0,-1 0 0,-10 5 584,-1-1 1,1-1-1,-23 4 0,30-7-515,-31 7-112,-1-1 1,-66 2-1,121-17-7025,7-7 651</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2:15.685"/>
    </inkml:context>
    <inkml:brush xml:id="br0">
      <inkml:brushProperty name="width" value="0.025" units="cm"/>
      <inkml:brushProperty name="height" value="0.025" units="cm"/>
    </inkml:brush>
  </inkml:definitions>
  <inkml:trace contextRef="#ctx0" brushRef="#br0">148 79 10122,'0'0'3768,"-1"-10"-1392,-5-31-251,6 39-2005,0 1 1,0 0-1,-1 0 1,1 0-1,0 0 1,0 0-1,-1 0 0,1-1 1,-1 1-1,1 0 1,-1 0-1,1 0 1,-1 0-1,0 0 1,1 1-1,-1-1 1,0 0-1,0 0 1,0 0-1,1 0 1,-1 1-1,0-1 0,0 1 1,0-1-1,0 0 1,0 1-1,0 0 1,-1-1-1,1 1 1,0 0-1,0-1 1,0 1-1,0 0 1,0 0-1,-1 0 1,1 0-1,0 0 0,0 0 1,0 0-1,0 1 1,0-1-1,-1 0 1,1 1-1,0-1 1,-1 1-1,-2 1 119,-1 0 0,1 0 0,0 1 0,0-1 0,0 1 0,0 0 0,1 0 0,-4 4 0,-2 4 233,0 1 0,2-1 0,-1 1-1,-7 19 1,13-27-418,-1 1 0,1 0 1,1 0-1,-1 0 0,1 0 0,0 0 0,0 0 0,0 0 0,1 1 0,-1-1 0,1 0 0,1 0 0,-1 1 1,1-1-1,1 6 0,0-10-48,-1 1 0,1-1 0,-1 1 0,1-1-1,0 0 1,0 0 0,0 1 0,0-2 0,-1 1 0,1 0 0,1 0 0,-1 0 0,0-1 0,0 1 0,0-1 0,0 0 0,0 0 0,0 0 0,1 0 0,-1 0 0,4-1 0,50-6 76,-40 1-164,0-1 0,-1 0 0,0-1-1,0-1 1,-1 0 0,0-1 0,-1 0 0,0-1-1,-1-1 1,0 0 0,0-1 0,-1 0 0,-1 0-1,10-18 1,-15 16 142,-14 18-10,-15 20 27,20-18-60,1 1 0,0-1 0,0 1 0,0 0 1,0 0-1,1 0 0,0 0 0,0 0 0,1 0 0,-1 1 0,2-1 0,-1 0 1,0 1-1,1-1 0,1 1 0,0 5 0,0-8-162,0 0-1,0-1 1,1 1 0,-1-1-1,1 1 1,0-1 0,0 0-1,0 0 1,0 0 0,1 0-1,-1 0 1,1 0 0,0-1-1,0 1 1,0-1 0,0 0-1,0 0 1,0 0 0,1 0-1,-1-1 1,1 1 0,-1-1-1,1 0 1,0 0 0,-1 0-1,1 0 1,0-1 0,4 1-1,41 0-6233,4-6-6220</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2:16.248"/>
    </inkml:context>
    <inkml:brush xml:id="br0">
      <inkml:brushProperty name="width" value="0.025" units="cm"/>
      <inkml:brushProperty name="height" value="0.025" units="cm"/>
    </inkml:brush>
  </inkml:definitions>
  <inkml:trace contextRef="#ctx0" brushRef="#br0">0 219 1954,'0'0'-240,"9"-7"1115,45-29 1556,-33 25-498,-1-2 0,0-1 0,-1 0 0,0-1 0,-2-1 0,30-34 0,-46 49-1753,0 0 1,0 0 0,-1 0-1,1 0 1,0 0-1,-1 0 1,1 0-1,-1-1 1,1 1 0,-1 0-1,1 0 1,-1-1-1,0 1 1,1 0-1,-1 0 1,0-1 0,0 1-1,0 0 1,0-1-1,0 1 1,-1 0-1,1 0 1,0-1 0,0 1-1,-2-2 1,1 2-71,0 0 1,0 0 0,0 0 0,0 1-1,-1-1 1,1 0 0,0 1 0,-1-1 0,1 1-1,-1-1 1,1 1 0,-1-1 0,1 1-1,-1 0 1,1 0 0,-1 0 0,1 0-1,-2 0 1,-6 0 85,1 1 1,-1 0-1,1 1 0,-1 0 0,1 0 1,-13 5-1,11-2 28,0 1 0,1 0 0,-1 0 0,1 1 0,1 0 0,-1 1 0,-11 13 0,15-16-153,1 0 1,0 1 0,1 0-1,-1-1 1,1 1 0,0 1-1,1-1 1,-1 0 0,1 1-1,0-1 1,1 1 0,0 0-1,0-1 1,0 9 0,1-13-76,0 0 1,1 0-1,0 0 1,-1 0-1,1-1 0,0 1 1,0 0-1,0 0 1,0 0-1,0-1 1,0 1-1,1 0 1,-1-1-1,0 1 1,1-1-1,-1 1 1,1-1-1,0 0 1,-1 0-1,1 0 0,0 0 1,0 0-1,0 0 1,0 0-1,0-1 1,0 1-1,0-1 1,0 1-1,0-1 1,4 0-1,10 3-511,0-2-1,31 0 0,-35-1-80,85-4-4819,-34-12-1438,-13-4-1875</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2:16.737"/>
    </inkml:context>
    <inkml:brush xml:id="br0">
      <inkml:brushProperty name="width" value="0.025" units="cm"/>
      <inkml:brushProperty name="height" value="0.025" units="cm"/>
    </inkml:brush>
  </inkml:definitions>
  <inkml:trace contextRef="#ctx0" brushRef="#br0">178 28 15054,'-9'0'1079,"-4"1"-192,-1 0 1,0 1-1,0 0 1,-26 10-1,36-11-711,0 0-1,0 0 1,0 0-1,0 1 1,1 0-1,-1 0 0,0 0 1,1 0-1,0 1 1,-1-1-1,1 1 1,0 0-1,0 0 0,0 0 1,1 0-1,-1 0 1,1 1-1,0-1 1,0 1-1,0 0 0,0-1 1,0 1-1,-1 7 1,3-10-146,1 0-1,-1 0 1,1 0 0,-1 0 0,1 0 0,0 0 0,-1 0-1,1 0 1,0 0 0,0 0 0,0-1 0,-1 1 0,1 0-1,0-1 1,0 1 0,0-1 0,0 1 0,0-1 0,0 1-1,0-1 1,0 0 0,0 1 0,0-1 0,1 0 0,-1 0-1,0 0 1,0 0 0,0 0 0,0 0 0,0 0 0,0 0 0,2-1-1,45-1 93,-47 2-112,27-6-8,0 0 0,-1-2 0,0-1 0,0-2 0,29-15 0,50-18 375,-105 44-316,1-1 0,-1 0 0,0 1 0,0-1-1,1 1 1,-1 0 0,0-1 0,1 1 0,-1 0 0,0 0-1,1 0 1,-1 0 0,1 0 0,-1 0 0,0 0 0,1 1 0,1 0-1,0 14 1189,-4-13-1214,1 0 0,0-1-1,0 1 1,0 0 0,0 0-1,0-1 1,0 1 0,1 0-1,-1 0 1,1-1 0,-1 1-1,1 0 1,1 2 0,0-3-21,0 0 1,1 0 0,-1 0 0,1 0 0,-1-1 0,1 1 0,-1-1 0,1 0 0,0 0-1,-1 1 1,1-2 0,-1 1 0,1 0 0,2-1 0,6 0 18,12 0-196,1-2 0,-1 0 0,34-10-1,-35 7-137,1 1 0,1 1-1,33-2 1,-56 6 301,-1 0 0,1 0 0,-1 0-1,0 0 1,1 0 0,-1 0 0,1 0 0,-1 0 0,0 0-1,1 0 1,-1 1 0,0-1 0,1 0 0,-1 0 0,1 0-1,-1 0 1,0 1 0,0-1 0,1 0 0,-1 0 0,0 1-1,1-1 1,-1 0 0,0 0 0,0 1 0,1-1 0,-1 0-1,0 1 1,0-1 0,0 1 0,1-1 0,-1 0 0,0 1 0,0-1-1,0 0 1,0 1 0,0-1 0,0 1 0,0-1 0,0 0-1,0 1 1,0 0 0,-7 22 289,1-2 54,6-21-337,0 0-1,0 1 1,0-1-1,0 0 1,0 1-1,0-1 1,0 0 0,0 1-1,0-1 1,0 0-1,0 1 1,0-1-1,0 0 1,1 1 0,-1-1-1,0 0 1,0 1-1,0-1 1,0 0 0,0 0-1,1 1 1,-1-1-1,0 0 1,0 0-1,1 1 1,-1-1 0,0 0-1,0 0 1,1 0-1,-1 1 1,0-1-1,1 0 1,-1 0 0,0 0-1,0 0 1,1 0-1,-1 0 1,0 1 0,1-1-1,-1 0 1,0 0-1,1 0 1,12 0-363,-1-1 0,1 0 0,0 0 0,-1-1 0,0-1 0,18-5 1,-19 4-1211,0-1 1,0 0 0,-1 0 0,1-1 0,-1-1 0,-1 0-1,11-8 1,-2-2-4834</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2:17.189"/>
    </inkml:context>
    <inkml:brush xml:id="br0">
      <inkml:brushProperty name="width" value="0.025" units="cm"/>
      <inkml:brushProperty name="height" value="0.025" units="cm"/>
    </inkml:brush>
  </inkml:definitions>
  <inkml:trace contextRef="#ctx0" brushRef="#br0">124 44 9577,'0'0'6166,"-3"8"-4869,-12 46 1437,-90 326 4307,120-436-6650,3 1 0,28-60 0,-31 83-879,1 2 0,1-1 1,2 2-1,43-53 1,-56 77 491,-1-1 0,1 1 1,1 0-1,-1 1 0,1-1 1,-1 1-1,1 1 0,0-1 1,1 1-1,-1 0 0,0 1 1,13-3-1,-17 4 14,0 1-1,1 0 1,-1-1-1,0 1 1,0 0-1,0 1 1,0-1-1,1 0 1,-1 1-1,0 0 1,0 0-1,0 0 1,0 0-1,0 0 1,0 0-1,-1 1 0,1 0 1,0-1-1,-1 1 1,1 0-1,-1 0 1,0 0-1,1 1 1,-1-1-1,0 1 1,0-1-1,-1 1 1,1 0-1,0-1 1,-1 1-1,0 0 1,0 0-1,2 4 1,-3-5 25,1 1 1,0-1 0,-1 1-1,0 0 1,1-1 0,-1 1-1,0-1 1,0 1 0,-1-1-1,1 1 1,0 0 0,-1-1-1,0 1 1,1-1 0,-1 0 0,0 1-1,0-1 1,-1 0 0,0 3-1,-2 0 106,1-1-1,-1 1 0,0-1 1,0 0-1,-1 0 0,1 0 1,-1-1-1,-6 5 0,1-3-43,1 0 0,-1 0 0,0-1 0,0 0-1,0-1 1,-1 0 0,1-1 0,-1 0-1,-12 1 1,23-4-376,0 0 0,0 1 0,0-1 1,0 0-1,0 0 0,0 1 0,0-1 0,1 0 0,-1 0 0,0 0 0,0 1 0,1-1 0,-1 0 0,1 1 0,-1-1 0,1 0 1,-1 1-1,1-1 0,-1 1 0,1-1 0,-1 1 0,1-1 0,0 0 0,44-27-8868,-15 12 3074</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2:17.578"/>
    </inkml:context>
    <inkml:brush xml:id="br0">
      <inkml:brushProperty name="width" value="0.025" units="cm"/>
      <inkml:brushProperty name="height" value="0.025" units="cm"/>
    </inkml:brush>
  </inkml:definitions>
  <inkml:trace contextRef="#ctx0" brushRef="#br0">57 125 10186,'0'0'16463,"-7"6"-15539,3-3-809,-27 22 544,30-24-635,0 1 0,-1-1 0,1 0-1,0 1 1,0-1 0,0 1 0,0-1 0,0 1-1,1 0 1,-1-1 0,0 1 0,1 0-1,-1-1 1,1 1 0,-1 0 0,1 0 0,0-1-1,0 1 1,0 0 0,0 0 0,0 0-1,0-1 1,1 3 0,0-2-23,0-1-1,1 0 1,-1 1-1,0-1 1,1 0-1,-1 0 1,1 0-1,-1 0 1,1 0-1,0 0 1,-1-1-1,1 1 1,0 0-1,-1-1 1,1 1 0,0-1-1,0 0 1,-1 0-1,1 1 1,3-2-1,47 2-447,-40-1 210,16 1-139,-21 0 374,1 0-1,-1 0 1,1-1 0,-1 0-1,1-1 1,-1 1-1,1-1 1,-1-1-1,14-4 1,-21 5 22,1 0 1,0 0-1,-1 0 0,1 0 1,0 0-1,-1 0 1,1 0-1,-1 0 0,0 0 1,1 0-1,-1-1 0,0 1 1,0 0-1,0 0 0,0 0 1,0-1-1,0 1 1,0 0-1,0 0 0,0 0 1,-1-1-1,1 1 0,-1-1 1,-9-30 434,10 30-449,0 2-6,-3-6-88,0-1 1,1 1-1,0 0 0,0-1 0,1 1 0,0-1 0,0 0 1,1 1-1,0-1 0,0-11 0,3 17 43,0-1 0,-1 1 0,1 0 0,0 0-1,0 0 1,0 1 0,0-1 0,-1 1 0,1-1 0,0 1 0,0 0 0,0 0 0,0 1 0,0-1-1,4 1 1,1-1-210,10 1-260,94-6-4037,-101 4 3331,0-1-1,0-1 0,0 1 0,-1-2 1,1 1-1,-1-2 0,19-10 0,-2-4-3518</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2:18.455"/>
    </inkml:context>
    <inkml:brush xml:id="br0">
      <inkml:brushProperty name="width" value="0.025" units="cm"/>
      <inkml:brushProperty name="height" value="0.025" units="cm"/>
    </inkml:brush>
  </inkml:definitions>
  <inkml:trace contextRef="#ctx0" brushRef="#br0">116 0 9833,'0'0'10853,"-11"3"-9278,7-3-1430,0 1 0,-1 1 0,1-1 0,0 1 0,0-1 0,0 1 0,0 0 0,0 1 0,0-1 0,1 1 0,-1-1 0,1 1 0,-1 0 0,1 1 0,0-1 0,0 0 0,1 1 0,-1 0 0,1-1 0,0 1 0,0 0 0,0 0 0,0 0 0,-1 8 0,-4 14 194,2-1 0,0 1 0,2-1 0,1 1 0,1 0 0,2 0 0,5 42 0,-6-65-331,0-1 1,1 0-1,-1 0 1,1 1 0,-1-1-1,1 0 1,0 0-1,0 0 1,0 0 0,0 0-1,0 0 1,1 0-1,-1 0 1,2 2 0,8-5 114,-1-18-98,-4 1-128,-1-1-1,-1 1 1,0-1-1,-1 0 0,-1 0 1,-1 0-1,-1 0 1,0-1-1,-3-18 1,2 37 106,1 0-1,0 0 1,-1 0 0,1 0 0,-1 0 0,1 1 0,-1-1 0,1 0 0,-1 0 0,0 0-1,1 0 1,-1 1 0,0-1 0,0 0 0,0 1 0,1-1 0,-1 1 0,0-1 0,-1 0-1,1 1 9,1 0-1,-1 0 0,1-1 0,-1 1 1,1 0-1,-1 0 0,1 0 0,-1 0 0,1 0 1,0 0-1,-1 0 0,1 1 0,-1-1 1,1 0-1,-1 0 0,1 0 0,0 0 0,-1 0 1,1 1-1,-1-1 0,1 0 0,0 0 1,-1 1-1,1-1 0,0 0 0,-1 1 0,1-1 1,0 0-1,-1 1 0,1-1 0,0 0 1,0 1-1,-1-1 0,1 1 0,0-1 0,0 0 1,0 1-1,0-1 0,0 1 0,-1-1 1,1 1-1,0-1 0,0 1 0,0 0 0,0 3 49,-1 1-1,1-1 0,0 0 0,0 0 1,1 1-1,-1-1 0,1 0 0,0 1 0,0-1 1,0 0-1,0 0 0,1 0 0,0 0 0,0 0 1,0 0-1,0-1 0,1 1 0,-1-1 0,1 1 1,0-1-1,0 0 0,0 0 0,0 0 0,1-1 1,-1 1-1,1-1 0,-1 0 0,7 3 0,-2-1-50,1-1 0,-1 1 0,1-2 0,0 1 0,-1-2 0,1 1 0,0-1 0,0 0 0,0-1 0,0 0 0,0 0 0,0-1 0,11-2 0,-16 2-22,1 0 1,-1-1-1,0 0 1,0 1-1,0-1 1,-1 0-1,1-1 1,0 1-1,-1-1 1,1 0 0,-1 0-1,0 0 1,0 0-1,0 0 1,0-1-1,-1 1 1,0-1-1,1 1 1,-1-1-1,0 0 1,-1 0 0,1 0-1,-1 0 1,2-9-1,-20 31 238,15-15-186,0 0-1,1 0 1,0 0-1,0 0 1,0 0-1,0 1 1,0-1-1,1 0 1,-1 1-1,1-1 1,0 0-1,0 1 1,0-1-1,1 0 1,-1 1-1,1-1 0,1 6 1,-1-7-38,1 0 1,-1-1-1,1 1 0,-1 0 1,1-1-1,0 1 0,-1-1 1,1 1-1,0-1 0,0 0 1,0 1-1,0-1 0,0 0 1,0-1-1,1 1 0,-1 0 1,0-1-1,0 1 0,1-1 1,-1 1-1,0-1 0,1 0 1,-1 0-1,0 0 0,3-1 1,-1 0-39,0 1 1,0-1-1,0 0 1,0 0-1,-1-1 1,1 1-1,0-1 1,-1 0-1,0 0 1,1 0-1,-1 0 0,0 0 1,0-1-1,0 0 1,0 1-1,0-1 1,-1 0-1,1 0 1,-1-1-1,3-5 1,18-18-259,-22 26 323,-1 24 507,0-20-511,0-1-1,1 1 1,0 0 0,0-1 0,-1 0 0,1 1 0,1-1 0,-1 1 0,0-1 0,1 0 0,-1 0 0,1 0 0,-1 0 0,1 0 0,0 0 0,0 0-1,0-1 1,0 1 0,0-1 0,0 1 0,1-1 0,-1 0 0,0 0 0,1 0 0,-1 0 0,1 0 0,-1 0 0,1-1 0,-1 1 0,6-1-1,-2 1-24,1 0-1,-1-1 1,0 1-1,1-1 1,-1-1-1,0 0 1,0 0-1,1 0 1,-1 0-1,0-1 1,0 0-1,6-3 1,-5 2-70,-1-1 0,0 0 0,0 0 0,0 0 0,0-1 0,-1 0 0,0 0 0,0 0 0,0-1 0,-1 1 0,0-1 0,0 0 0,0 0 0,-1-1 0,0 1 0,0-1 0,0 0 0,-1 0 0,0 0 0,-1 0 0,1 0 0,-1 0 0,-1 0 0,1-12 1,-1 19 71,-1 0 1,1-1 0,0 1 0,0 0 0,0 0 0,-1 0 0,1 0 0,0 0 0,0 0 0,0 0 0,0 0 0,-1 0 0,1 0 0,0 0-1,0 0 1,0 0 0,-1 0 0,1 0 0,0 0 0,0 0 0,0 0 0,-1 0 0,1 0 0,0 0 0,0 1 0,0-1 0,0 0-1,-1 0 1,1 0 0,0 0 0,0 0 0,0 0 0,0 1 0,0-1 0,-1 0 0,1 0 0,0 0 0,0 0 0,0 0 0,0 1 0,0-1-1,0 0 1,0 0 0,0 0 0,0 1 0,0-1 0,0 0 0,0 0 0,0 0 0,0 1 0,0-1 0,0 0 0,0 0 0,0 0 0,0 1-1,0-1 1,0 0 0,0 0 0,-6 15 110,5-10-82,1 1 0,0 0 0,0 0 0,0 0 0,1 0 0,0 0 0,0 0 0,0-1 0,1 1 0,-1 0 0,1-1 0,4 8 0,-4-10-26,0-1-1,0 1 1,1-1 0,-1 1 0,1-1 0,-1 0 0,1 0 0,0 0 0,0 0 0,0 0-1,0-1 1,0 1 0,0-1 0,0 0 0,0 0 0,1 0 0,-1 0 0,0 0 0,1-1-1,-1 0 1,0 1 0,6-2 0,-3 1-143,29-1-35,-34 1 75,0 0 0,0-1-1,0 1 1,0 0-1,0 0 1,0 0 0,0 0-1,0-1 1,0 1-1,-1-1 1,1 1 0,0 0-1,0-1 1,0 1-1,-1-1 1,1 0 0,0 1-1,0-1 1,-1 0-1,1 1 1,-1-1 0,1 0-1,0 0 1,-1 1-1,0-1 1,1 0 0,-1 0-1,1 0 1,-1 0-1,0-1 1,-15-4-7139,4 2 833</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2:18.783"/>
    </inkml:context>
    <inkml:brush xml:id="br0">
      <inkml:brushProperty name="width" value="0.025" units="cm"/>
      <inkml:brushProperty name="height" value="0.025" units="cm"/>
    </inkml:brush>
  </inkml:definitions>
  <inkml:trace contextRef="#ctx0" brushRef="#br0">1 1 20307,'0'0'1698</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3T11:42:19.211"/>
    </inkml:context>
    <inkml:brush xml:id="br0">
      <inkml:brushProperty name="width" value="0.025" units="cm"/>
      <inkml:brushProperty name="height" value="0.025" units="cm"/>
    </inkml:brush>
  </inkml:definitions>
  <inkml:trace contextRef="#ctx0" brushRef="#br0">330 26 13901,'0'0'6070,"-13"-5"-5216,2 0-689,6 3-84,0-1-1,1 1 0,-1 0 1,-1 1-1,1-1 1,0 1-1,0 0 0,0 0 1,-1 1-1,1 0 1,0-1-1,-1 2 0,1-1 1,0 1-1,-1-1 1,-5 3-1,-5 3 191,0 1-1,1 0 0,-1 1 1,2 1-1,-1 0 0,2 1 1,-1 1-1,1 0 0,1 0 1,0 1-1,0 1 0,1 0 1,-10 17-1,20-28-254,-1 0 0,1 0 0,0 0 0,0 0 0,0 0 0,0 1 0,0-1 0,0 0-1,1 1 1,-1-1 0,1 0 0,0 1 0,-1-1 0,1 1 0,0-1 0,1 1 0,-1-1 0,0 0 0,1 1 0,0 3 0,0-4-49,1 0 0,-1-1 0,1 1 0,-1 0-1,1 0 1,0-1 0,0 1 0,-1-1 0,1 1 0,0-1 0,0 0 0,1 0 0,-1 0 0,0 0 0,0 0 0,0 0 0,3 0 0,12 2-821,1 0 0,-1-1 0,1-1 0,26-2 0,-31 1-173,41-4-3618,2-11-2839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13.03.2025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73102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31289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9F4E0-F8D2-E5DB-913F-F01B70CA731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C0AFEE2-6E60-5072-DD11-5FC1D23535BB}"/>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97545BDB-7081-A07F-2941-E2A2330269AD}"/>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96547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571271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45859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564557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64230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26155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336470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13096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2D84D1A4-8FFF-4BFB-90C9-FC24F5E6DCA6}" type="datetime1">
              <a:rPr lang="de-DE" smtClean="0"/>
              <a:t>13.03.2025</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9CCD224E-D163-457A-82D1-D92A750C1CC3}" type="datetime1">
              <a:rPr lang="de-DE" smtClean="0"/>
              <a:t>13.03.2025</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D497B4B2-FA34-4BF0-B75E-975C258D12B6}" type="datetime1">
              <a:rPr lang="de-DE" smtClean="0"/>
              <a:t>13.03.2025</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6674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F810476A-BEE6-49D0-91FF-E09CB16D9188}" type="datetime1">
              <a:rPr lang="de-DE" smtClean="0"/>
              <a:t>13.03.2025</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EEA9F584-F1B5-4C5C-802A-C88B9ABFDAC1}" type="datetime1">
              <a:rPr lang="de-DE" smtClean="0"/>
              <a:t>13.03.2025</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8CFA7E3F-C99D-4F7A-B9BF-3D4AD8B01801}" type="datetime1">
              <a:rPr lang="de-DE" smtClean="0"/>
              <a:t>13.03.2025</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2C2EFBC1-A306-442D-9E8E-CCD47A24BC39}" type="datetime1">
              <a:rPr lang="de-DE" smtClean="0"/>
              <a:t>13.03.2025</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24EE0AF1-C575-4C63-B2E4-2F9A4D8AF6FD}" type="datetime1">
              <a:rPr lang="de-DE" smtClean="0"/>
              <a:t>13.03.2025</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CD7BCFDE-4171-468A-8ECB-9DD48FB7C024}" type="datetime1">
              <a:rPr lang="de-DE" smtClean="0"/>
              <a:t>13.03.2025</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2BA3E57-014D-4E4B-B56F-66D884F50570}" type="datetime1">
              <a:rPr lang="de-DE" smtClean="0"/>
              <a:t>13.03.2025</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7A2444EC-1717-4AC2-9F9C-14F02B911630}" type="datetime1">
              <a:rPr lang="de-DE" smtClean="0"/>
              <a:t>13.03.2025</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3248A-B1E1-44F8-AED8-AFF90FB38D03}" type="datetime1">
              <a:rPr lang="de-DE" smtClean="0"/>
              <a:t>13.03.2025</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117" Type="http://schemas.openxmlformats.org/officeDocument/2006/relationships/image" Target="../media/image477.png"/><Relationship Id="rId21" Type="http://schemas.openxmlformats.org/officeDocument/2006/relationships/image" Target="../media/image431.png"/><Relationship Id="rId42" Type="http://schemas.openxmlformats.org/officeDocument/2006/relationships/customXml" Target="../ink/ink460.xml"/><Relationship Id="rId63" Type="http://schemas.openxmlformats.org/officeDocument/2006/relationships/image" Target="../media/image452.png"/><Relationship Id="rId84" Type="http://schemas.openxmlformats.org/officeDocument/2006/relationships/image" Target="../media/image461.png"/><Relationship Id="rId138" Type="http://schemas.openxmlformats.org/officeDocument/2006/relationships/customXml" Target="../ink/ink509.xml"/><Relationship Id="rId159" Type="http://schemas.openxmlformats.org/officeDocument/2006/relationships/image" Target="../media/image497.png"/><Relationship Id="rId170" Type="http://schemas.openxmlformats.org/officeDocument/2006/relationships/customXml" Target="../ink/ink526.xml"/><Relationship Id="rId191" Type="http://schemas.openxmlformats.org/officeDocument/2006/relationships/image" Target="../media/image513.png"/><Relationship Id="rId205" Type="http://schemas.openxmlformats.org/officeDocument/2006/relationships/image" Target="../media/image520.png"/><Relationship Id="rId226" Type="http://schemas.openxmlformats.org/officeDocument/2006/relationships/customXml" Target="../ink/ink554.xml"/><Relationship Id="rId247" Type="http://schemas.openxmlformats.org/officeDocument/2006/relationships/customXml" Target="../ink/ink565.xml"/><Relationship Id="rId107" Type="http://schemas.openxmlformats.org/officeDocument/2006/relationships/image" Target="../media/image472.png"/><Relationship Id="rId11" Type="http://schemas.openxmlformats.org/officeDocument/2006/relationships/image" Target="../media/image426.png"/><Relationship Id="rId32" Type="http://schemas.openxmlformats.org/officeDocument/2006/relationships/customXml" Target="../ink/ink455.xml"/><Relationship Id="rId53" Type="http://schemas.openxmlformats.org/officeDocument/2006/relationships/image" Target="../media/image447.png"/><Relationship Id="rId74" Type="http://schemas.openxmlformats.org/officeDocument/2006/relationships/image" Target="../media/image456.png"/><Relationship Id="rId128" Type="http://schemas.openxmlformats.org/officeDocument/2006/relationships/customXml" Target="../ink/ink504.xml"/><Relationship Id="rId149" Type="http://schemas.openxmlformats.org/officeDocument/2006/relationships/image" Target="../media/image492.png"/><Relationship Id="rId5" Type="http://schemas.openxmlformats.org/officeDocument/2006/relationships/image" Target="../media/image4230.png"/><Relationship Id="rId95" Type="http://schemas.openxmlformats.org/officeDocument/2006/relationships/image" Target="../media/image466.png"/><Relationship Id="rId160" Type="http://schemas.openxmlformats.org/officeDocument/2006/relationships/customXml" Target="../ink/ink521.xml"/><Relationship Id="rId181" Type="http://schemas.openxmlformats.org/officeDocument/2006/relationships/image" Target="../media/image508.png"/><Relationship Id="rId216" Type="http://schemas.openxmlformats.org/officeDocument/2006/relationships/customXml" Target="../ink/ink549.xml"/><Relationship Id="rId237" Type="http://schemas.openxmlformats.org/officeDocument/2006/relationships/customXml" Target="../ink/ink560.xml"/><Relationship Id="rId258" Type="http://schemas.openxmlformats.org/officeDocument/2006/relationships/image" Target="../media/image546.png"/><Relationship Id="rId22" Type="http://schemas.openxmlformats.org/officeDocument/2006/relationships/customXml" Target="../ink/ink450.xml"/><Relationship Id="rId43" Type="http://schemas.openxmlformats.org/officeDocument/2006/relationships/image" Target="../media/image442.png"/><Relationship Id="rId64" Type="http://schemas.openxmlformats.org/officeDocument/2006/relationships/customXml" Target="../ink/ink471.xml"/><Relationship Id="rId118" Type="http://schemas.openxmlformats.org/officeDocument/2006/relationships/customXml" Target="../ink/ink499.xml"/><Relationship Id="rId139" Type="http://schemas.openxmlformats.org/officeDocument/2006/relationships/customXml" Target="../ink/ink510.xml"/><Relationship Id="rId85" Type="http://schemas.openxmlformats.org/officeDocument/2006/relationships/customXml" Target="../ink/ink482.xml"/><Relationship Id="rId150" Type="http://schemas.openxmlformats.org/officeDocument/2006/relationships/customXml" Target="../ink/ink516.xml"/><Relationship Id="rId171" Type="http://schemas.openxmlformats.org/officeDocument/2006/relationships/image" Target="../media/image503.png"/><Relationship Id="rId192" Type="http://schemas.openxmlformats.org/officeDocument/2006/relationships/customXml" Target="../ink/ink537.xml"/><Relationship Id="rId206" Type="http://schemas.openxmlformats.org/officeDocument/2006/relationships/customXml" Target="../ink/ink544.xml"/><Relationship Id="rId227" Type="http://schemas.openxmlformats.org/officeDocument/2006/relationships/image" Target="../media/image531.png"/><Relationship Id="rId248" Type="http://schemas.openxmlformats.org/officeDocument/2006/relationships/image" Target="../media/image541.png"/><Relationship Id="rId12" Type="http://schemas.openxmlformats.org/officeDocument/2006/relationships/customXml" Target="../ink/ink445.xml"/><Relationship Id="rId33" Type="http://schemas.openxmlformats.org/officeDocument/2006/relationships/image" Target="../media/image437.png"/><Relationship Id="rId108" Type="http://schemas.openxmlformats.org/officeDocument/2006/relationships/customXml" Target="../ink/ink494.xml"/><Relationship Id="rId129" Type="http://schemas.openxmlformats.org/officeDocument/2006/relationships/image" Target="../media/image483.png"/><Relationship Id="rId54" Type="http://schemas.openxmlformats.org/officeDocument/2006/relationships/customXml" Target="../ink/ink466.xml"/><Relationship Id="rId75" Type="http://schemas.openxmlformats.org/officeDocument/2006/relationships/customXml" Target="../ink/ink477.xml"/><Relationship Id="rId96" Type="http://schemas.openxmlformats.org/officeDocument/2006/relationships/customXml" Target="../ink/ink488.xml"/><Relationship Id="rId140" Type="http://schemas.openxmlformats.org/officeDocument/2006/relationships/image" Target="../media/image488.png"/><Relationship Id="rId161" Type="http://schemas.openxmlformats.org/officeDocument/2006/relationships/image" Target="../media/image498.png"/><Relationship Id="rId182" Type="http://schemas.openxmlformats.org/officeDocument/2006/relationships/customXml" Target="../ink/ink532.xml"/><Relationship Id="rId217" Type="http://schemas.openxmlformats.org/officeDocument/2006/relationships/image" Target="../media/image526.png"/><Relationship Id="rId6" Type="http://schemas.openxmlformats.org/officeDocument/2006/relationships/customXml" Target="../ink/ink442.xml"/><Relationship Id="rId238" Type="http://schemas.openxmlformats.org/officeDocument/2006/relationships/image" Target="../media/image536.png"/><Relationship Id="rId23" Type="http://schemas.openxmlformats.org/officeDocument/2006/relationships/image" Target="../media/image432.png"/><Relationship Id="rId119" Type="http://schemas.openxmlformats.org/officeDocument/2006/relationships/image" Target="../media/image478.png"/><Relationship Id="rId44" Type="http://schemas.openxmlformats.org/officeDocument/2006/relationships/customXml" Target="../ink/ink461.xml"/><Relationship Id="rId65" Type="http://schemas.openxmlformats.org/officeDocument/2006/relationships/image" Target="../media/image453.png"/><Relationship Id="rId86" Type="http://schemas.openxmlformats.org/officeDocument/2006/relationships/image" Target="../media/image462.png"/><Relationship Id="rId130" Type="http://schemas.openxmlformats.org/officeDocument/2006/relationships/customXml" Target="../ink/ink505.xml"/><Relationship Id="rId151" Type="http://schemas.openxmlformats.org/officeDocument/2006/relationships/image" Target="../media/image493.png"/><Relationship Id="rId172" Type="http://schemas.openxmlformats.org/officeDocument/2006/relationships/customXml" Target="../ink/ink527.xml"/><Relationship Id="rId193" Type="http://schemas.openxmlformats.org/officeDocument/2006/relationships/image" Target="../media/image514.png"/><Relationship Id="rId207" Type="http://schemas.openxmlformats.org/officeDocument/2006/relationships/image" Target="../media/image521.png"/><Relationship Id="rId228" Type="http://schemas.openxmlformats.org/officeDocument/2006/relationships/customXml" Target="../ink/ink555.xml"/><Relationship Id="rId249" Type="http://schemas.openxmlformats.org/officeDocument/2006/relationships/customXml" Target="../ink/ink566.xml"/><Relationship Id="rId13" Type="http://schemas.openxmlformats.org/officeDocument/2006/relationships/image" Target="../media/image427.png"/><Relationship Id="rId109" Type="http://schemas.openxmlformats.org/officeDocument/2006/relationships/image" Target="../media/image473.png"/><Relationship Id="rId34" Type="http://schemas.openxmlformats.org/officeDocument/2006/relationships/customXml" Target="../ink/ink456.xml"/><Relationship Id="rId55" Type="http://schemas.openxmlformats.org/officeDocument/2006/relationships/image" Target="../media/image448.png"/><Relationship Id="rId76" Type="http://schemas.openxmlformats.org/officeDocument/2006/relationships/image" Target="../media/image457.png"/><Relationship Id="rId97" Type="http://schemas.openxmlformats.org/officeDocument/2006/relationships/image" Target="../media/image467.png"/><Relationship Id="rId120" Type="http://schemas.openxmlformats.org/officeDocument/2006/relationships/customXml" Target="../ink/ink500.xml"/><Relationship Id="rId141" Type="http://schemas.openxmlformats.org/officeDocument/2006/relationships/customXml" Target="../ink/ink511.xml"/><Relationship Id="rId7" Type="http://schemas.openxmlformats.org/officeDocument/2006/relationships/image" Target="../media/image4240.png"/><Relationship Id="rId162" Type="http://schemas.openxmlformats.org/officeDocument/2006/relationships/customXml" Target="../ink/ink522.xml"/><Relationship Id="rId183" Type="http://schemas.openxmlformats.org/officeDocument/2006/relationships/image" Target="../media/image509.png"/><Relationship Id="rId218" Type="http://schemas.openxmlformats.org/officeDocument/2006/relationships/customXml" Target="../ink/ink550.xml"/><Relationship Id="rId239" Type="http://schemas.openxmlformats.org/officeDocument/2006/relationships/customXml" Target="../ink/ink561.xml"/><Relationship Id="rId250" Type="http://schemas.openxmlformats.org/officeDocument/2006/relationships/image" Target="../media/image542.png"/><Relationship Id="rId24" Type="http://schemas.openxmlformats.org/officeDocument/2006/relationships/customXml" Target="../ink/ink451.xml"/><Relationship Id="rId45" Type="http://schemas.openxmlformats.org/officeDocument/2006/relationships/image" Target="../media/image443.png"/><Relationship Id="rId66" Type="http://schemas.openxmlformats.org/officeDocument/2006/relationships/customXml" Target="../ink/ink472.xml"/><Relationship Id="rId87" Type="http://schemas.openxmlformats.org/officeDocument/2006/relationships/customXml" Target="../ink/ink483.xml"/><Relationship Id="rId110" Type="http://schemas.openxmlformats.org/officeDocument/2006/relationships/customXml" Target="../ink/ink495.xml"/><Relationship Id="rId131" Type="http://schemas.openxmlformats.org/officeDocument/2006/relationships/image" Target="../media/image484.png"/><Relationship Id="rId152" Type="http://schemas.openxmlformats.org/officeDocument/2006/relationships/customXml" Target="../ink/ink517.xml"/><Relationship Id="rId173" Type="http://schemas.openxmlformats.org/officeDocument/2006/relationships/image" Target="../media/image504.png"/><Relationship Id="rId194" Type="http://schemas.openxmlformats.org/officeDocument/2006/relationships/customXml" Target="../ink/ink538.xml"/><Relationship Id="rId208" Type="http://schemas.openxmlformats.org/officeDocument/2006/relationships/customXml" Target="../ink/ink545.xml"/><Relationship Id="rId229" Type="http://schemas.openxmlformats.org/officeDocument/2006/relationships/image" Target="../media/image532.png"/><Relationship Id="rId240" Type="http://schemas.openxmlformats.org/officeDocument/2006/relationships/image" Target="../media/image537.png"/><Relationship Id="rId14" Type="http://schemas.openxmlformats.org/officeDocument/2006/relationships/customXml" Target="../ink/ink446.xml"/><Relationship Id="rId35" Type="http://schemas.openxmlformats.org/officeDocument/2006/relationships/image" Target="../media/image438.png"/><Relationship Id="rId56" Type="http://schemas.openxmlformats.org/officeDocument/2006/relationships/customXml" Target="../ink/ink467.xml"/><Relationship Id="rId77" Type="http://schemas.openxmlformats.org/officeDocument/2006/relationships/customXml" Target="../ink/ink478.xml"/><Relationship Id="rId100" Type="http://schemas.openxmlformats.org/officeDocument/2006/relationships/customXml" Target="../ink/ink490.xml"/><Relationship Id="rId8" Type="http://schemas.openxmlformats.org/officeDocument/2006/relationships/customXml" Target="../ink/ink443.xml"/><Relationship Id="rId98" Type="http://schemas.openxmlformats.org/officeDocument/2006/relationships/customXml" Target="../ink/ink489.xml"/><Relationship Id="rId121" Type="http://schemas.openxmlformats.org/officeDocument/2006/relationships/image" Target="../media/image479.png"/><Relationship Id="rId142" Type="http://schemas.openxmlformats.org/officeDocument/2006/relationships/image" Target="../media/image489.png"/><Relationship Id="rId163" Type="http://schemas.openxmlformats.org/officeDocument/2006/relationships/image" Target="../media/image499.png"/><Relationship Id="rId184" Type="http://schemas.openxmlformats.org/officeDocument/2006/relationships/customXml" Target="../ink/ink533.xml"/><Relationship Id="rId219" Type="http://schemas.openxmlformats.org/officeDocument/2006/relationships/image" Target="../media/image527.png"/><Relationship Id="rId230" Type="http://schemas.openxmlformats.org/officeDocument/2006/relationships/customXml" Target="../ink/ink556.xml"/><Relationship Id="rId251" Type="http://schemas.openxmlformats.org/officeDocument/2006/relationships/customXml" Target="../ink/ink567.xml"/><Relationship Id="rId25" Type="http://schemas.openxmlformats.org/officeDocument/2006/relationships/image" Target="../media/image433.png"/><Relationship Id="rId46" Type="http://schemas.openxmlformats.org/officeDocument/2006/relationships/customXml" Target="../ink/ink462.xml"/><Relationship Id="rId67" Type="http://schemas.openxmlformats.org/officeDocument/2006/relationships/image" Target="../media/image454.png"/><Relationship Id="rId88" Type="http://schemas.openxmlformats.org/officeDocument/2006/relationships/customXml" Target="../ink/ink484.xml"/><Relationship Id="rId111" Type="http://schemas.openxmlformats.org/officeDocument/2006/relationships/image" Target="../media/image474.png"/><Relationship Id="rId132" Type="http://schemas.openxmlformats.org/officeDocument/2006/relationships/customXml" Target="../ink/ink506.xml"/><Relationship Id="rId153" Type="http://schemas.openxmlformats.org/officeDocument/2006/relationships/image" Target="../media/image494.png"/><Relationship Id="rId174" Type="http://schemas.openxmlformats.org/officeDocument/2006/relationships/customXml" Target="../ink/ink528.xml"/><Relationship Id="rId195" Type="http://schemas.openxmlformats.org/officeDocument/2006/relationships/image" Target="../media/image515.png"/><Relationship Id="rId209" Type="http://schemas.openxmlformats.org/officeDocument/2006/relationships/image" Target="../media/image522.png"/><Relationship Id="rId220" Type="http://schemas.openxmlformats.org/officeDocument/2006/relationships/customXml" Target="../ink/ink551.xml"/><Relationship Id="rId241" Type="http://schemas.openxmlformats.org/officeDocument/2006/relationships/customXml" Target="../ink/ink562.xml"/><Relationship Id="rId15" Type="http://schemas.openxmlformats.org/officeDocument/2006/relationships/image" Target="../media/image428.png"/><Relationship Id="rId36" Type="http://schemas.openxmlformats.org/officeDocument/2006/relationships/customXml" Target="../ink/ink457.xml"/><Relationship Id="rId57" Type="http://schemas.openxmlformats.org/officeDocument/2006/relationships/image" Target="../media/image449.png"/><Relationship Id="rId78" Type="http://schemas.openxmlformats.org/officeDocument/2006/relationships/image" Target="../media/image458.png"/><Relationship Id="rId99" Type="http://schemas.openxmlformats.org/officeDocument/2006/relationships/image" Target="../media/image468.png"/><Relationship Id="rId101" Type="http://schemas.openxmlformats.org/officeDocument/2006/relationships/image" Target="../media/image469.png"/><Relationship Id="rId122" Type="http://schemas.openxmlformats.org/officeDocument/2006/relationships/customXml" Target="../ink/ink501.xml"/><Relationship Id="rId143" Type="http://schemas.openxmlformats.org/officeDocument/2006/relationships/customXml" Target="../ink/ink512.xml"/><Relationship Id="rId164" Type="http://schemas.openxmlformats.org/officeDocument/2006/relationships/customXml" Target="../ink/ink523.xml"/><Relationship Id="rId185" Type="http://schemas.openxmlformats.org/officeDocument/2006/relationships/image" Target="../media/image510.png"/><Relationship Id="rId9" Type="http://schemas.openxmlformats.org/officeDocument/2006/relationships/image" Target="../media/image425.png"/><Relationship Id="rId210" Type="http://schemas.openxmlformats.org/officeDocument/2006/relationships/customXml" Target="../ink/ink546.xml"/><Relationship Id="rId26" Type="http://schemas.openxmlformats.org/officeDocument/2006/relationships/customXml" Target="../ink/ink452.xml"/><Relationship Id="rId231" Type="http://schemas.openxmlformats.org/officeDocument/2006/relationships/image" Target="../media/image533.png"/><Relationship Id="rId252" Type="http://schemas.openxmlformats.org/officeDocument/2006/relationships/image" Target="../media/image543.png"/><Relationship Id="rId47" Type="http://schemas.openxmlformats.org/officeDocument/2006/relationships/image" Target="../media/image444.png"/><Relationship Id="rId68" Type="http://schemas.openxmlformats.org/officeDocument/2006/relationships/customXml" Target="../ink/ink473.xml"/><Relationship Id="rId89" Type="http://schemas.openxmlformats.org/officeDocument/2006/relationships/image" Target="../media/image463.png"/><Relationship Id="rId112" Type="http://schemas.openxmlformats.org/officeDocument/2006/relationships/customXml" Target="../ink/ink496.xml"/><Relationship Id="rId133" Type="http://schemas.openxmlformats.org/officeDocument/2006/relationships/image" Target="../media/image485.png"/><Relationship Id="rId154" Type="http://schemas.openxmlformats.org/officeDocument/2006/relationships/customXml" Target="../ink/ink518.xml"/><Relationship Id="rId175" Type="http://schemas.openxmlformats.org/officeDocument/2006/relationships/image" Target="../media/image505.png"/><Relationship Id="rId196" Type="http://schemas.openxmlformats.org/officeDocument/2006/relationships/customXml" Target="../ink/ink539.xml"/><Relationship Id="rId200" Type="http://schemas.openxmlformats.org/officeDocument/2006/relationships/customXml" Target="../ink/ink541.xml"/><Relationship Id="rId16" Type="http://schemas.openxmlformats.org/officeDocument/2006/relationships/customXml" Target="../ink/ink447.xml"/><Relationship Id="rId221" Type="http://schemas.openxmlformats.org/officeDocument/2006/relationships/image" Target="../media/image528.png"/><Relationship Id="rId242" Type="http://schemas.openxmlformats.org/officeDocument/2006/relationships/image" Target="../media/image538.png"/><Relationship Id="rId37" Type="http://schemas.openxmlformats.org/officeDocument/2006/relationships/image" Target="../media/image439.png"/><Relationship Id="rId58" Type="http://schemas.openxmlformats.org/officeDocument/2006/relationships/customXml" Target="../ink/ink468.xml"/><Relationship Id="rId79" Type="http://schemas.openxmlformats.org/officeDocument/2006/relationships/customXml" Target="../ink/ink479.xml"/><Relationship Id="rId102" Type="http://schemas.openxmlformats.org/officeDocument/2006/relationships/customXml" Target="../ink/ink491.xml"/><Relationship Id="rId123" Type="http://schemas.openxmlformats.org/officeDocument/2006/relationships/image" Target="../media/image480.png"/><Relationship Id="rId144" Type="http://schemas.openxmlformats.org/officeDocument/2006/relationships/customXml" Target="../ink/ink513.xml"/><Relationship Id="rId90" Type="http://schemas.openxmlformats.org/officeDocument/2006/relationships/customXml" Target="../ink/ink485.xml"/><Relationship Id="rId165" Type="http://schemas.openxmlformats.org/officeDocument/2006/relationships/image" Target="../media/image500.png"/><Relationship Id="rId186" Type="http://schemas.openxmlformats.org/officeDocument/2006/relationships/customXml" Target="../ink/ink534.xml"/><Relationship Id="rId211" Type="http://schemas.openxmlformats.org/officeDocument/2006/relationships/image" Target="../media/image523.png"/><Relationship Id="rId232" Type="http://schemas.openxmlformats.org/officeDocument/2006/relationships/customXml" Target="../ink/ink557.xml"/><Relationship Id="rId253" Type="http://schemas.openxmlformats.org/officeDocument/2006/relationships/customXml" Target="../ink/ink568.xml"/><Relationship Id="rId27" Type="http://schemas.openxmlformats.org/officeDocument/2006/relationships/image" Target="../media/image434.png"/><Relationship Id="rId48" Type="http://schemas.openxmlformats.org/officeDocument/2006/relationships/customXml" Target="../ink/ink463.xml"/><Relationship Id="rId69" Type="http://schemas.openxmlformats.org/officeDocument/2006/relationships/image" Target="../media/image455.png"/><Relationship Id="rId113" Type="http://schemas.openxmlformats.org/officeDocument/2006/relationships/image" Target="../media/image475.png"/><Relationship Id="rId134" Type="http://schemas.openxmlformats.org/officeDocument/2006/relationships/customXml" Target="../ink/ink507.xml"/><Relationship Id="rId80" Type="http://schemas.openxmlformats.org/officeDocument/2006/relationships/image" Target="../media/image459.png"/><Relationship Id="rId155" Type="http://schemas.openxmlformats.org/officeDocument/2006/relationships/image" Target="../media/image495.png"/><Relationship Id="rId176" Type="http://schemas.openxmlformats.org/officeDocument/2006/relationships/customXml" Target="../ink/ink529.xml"/><Relationship Id="rId197" Type="http://schemas.openxmlformats.org/officeDocument/2006/relationships/image" Target="../media/image516.png"/><Relationship Id="rId201" Type="http://schemas.openxmlformats.org/officeDocument/2006/relationships/image" Target="../media/image518.png"/><Relationship Id="rId222" Type="http://schemas.openxmlformats.org/officeDocument/2006/relationships/customXml" Target="../ink/ink552.xml"/><Relationship Id="rId243" Type="http://schemas.openxmlformats.org/officeDocument/2006/relationships/customXml" Target="../ink/ink563.xml"/><Relationship Id="rId17" Type="http://schemas.openxmlformats.org/officeDocument/2006/relationships/image" Target="../media/image429.png"/><Relationship Id="rId38" Type="http://schemas.openxmlformats.org/officeDocument/2006/relationships/customXml" Target="../ink/ink458.xml"/><Relationship Id="rId59" Type="http://schemas.openxmlformats.org/officeDocument/2006/relationships/image" Target="../media/image450.png"/><Relationship Id="rId103" Type="http://schemas.openxmlformats.org/officeDocument/2006/relationships/image" Target="../media/image470.png"/><Relationship Id="rId124" Type="http://schemas.openxmlformats.org/officeDocument/2006/relationships/customXml" Target="../ink/ink502.xml"/><Relationship Id="rId70" Type="http://schemas.openxmlformats.org/officeDocument/2006/relationships/customXml" Target="../ink/ink474.xml"/><Relationship Id="rId91" Type="http://schemas.openxmlformats.org/officeDocument/2006/relationships/image" Target="../media/image464.png"/><Relationship Id="rId145" Type="http://schemas.openxmlformats.org/officeDocument/2006/relationships/image" Target="../media/image490.png"/><Relationship Id="rId166" Type="http://schemas.openxmlformats.org/officeDocument/2006/relationships/customXml" Target="../ink/ink524.xml"/><Relationship Id="rId187" Type="http://schemas.openxmlformats.org/officeDocument/2006/relationships/image" Target="../media/image511.png"/><Relationship Id="rId1" Type="http://schemas.openxmlformats.org/officeDocument/2006/relationships/slideLayout" Target="../slideLayouts/slideLayout1.xml"/><Relationship Id="rId212" Type="http://schemas.openxmlformats.org/officeDocument/2006/relationships/customXml" Target="../ink/ink547.xml"/><Relationship Id="rId233" Type="http://schemas.openxmlformats.org/officeDocument/2006/relationships/image" Target="../media/image534.png"/><Relationship Id="rId254" Type="http://schemas.openxmlformats.org/officeDocument/2006/relationships/image" Target="../media/image544.png"/><Relationship Id="rId28" Type="http://schemas.openxmlformats.org/officeDocument/2006/relationships/customXml" Target="../ink/ink453.xml"/><Relationship Id="rId49" Type="http://schemas.openxmlformats.org/officeDocument/2006/relationships/image" Target="../media/image445.png"/><Relationship Id="rId114" Type="http://schemas.openxmlformats.org/officeDocument/2006/relationships/customXml" Target="../ink/ink497.xml"/><Relationship Id="rId60" Type="http://schemas.openxmlformats.org/officeDocument/2006/relationships/customXml" Target="../ink/ink469.xml"/><Relationship Id="rId81" Type="http://schemas.openxmlformats.org/officeDocument/2006/relationships/customXml" Target="../ink/ink480.xml"/><Relationship Id="rId135" Type="http://schemas.openxmlformats.org/officeDocument/2006/relationships/image" Target="../media/image486.png"/><Relationship Id="rId156" Type="http://schemas.openxmlformats.org/officeDocument/2006/relationships/customXml" Target="../ink/ink519.xml"/><Relationship Id="rId177" Type="http://schemas.openxmlformats.org/officeDocument/2006/relationships/image" Target="../media/image506.png"/><Relationship Id="rId198" Type="http://schemas.openxmlformats.org/officeDocument/2006/relationships/customXml" Target="../ink/ink540.xml"/><Relationship Id="rId202" Type="http://schemas.openxmlformats.org/officeDocument/2006/relationships/customXml" Target="../ink/ink542.xml"/><Relationship Id="rId223" Type="http://schemas.openxmlformats.org/officeDocument/2006/relationships/image" Target="../media/image529.png"/><Relationship Id="rId244" Type="http://schemas.openxmlformats.org/officeDocument/2006/relationships/image" Target="../media/image539.png"/><Relationship Id="rId18" Type="http://schemas.openxmlformats.org/officeDocument/2006/relationships/customXml" Target="../ink/ink448.xml"/><Relationship Id="rId39" Type="http://schemas.openxmlformats.org/officeDocument/2006/relationships/image" Target="../media/image440.png"/><Relationship Id="rId50" Type="http://schemas.openxmlformats.org/officeDocument/2006/relationships/customXml" Target="../ink/ink464.xml"/><Relationship Id="rId104" Type="http://schemas.openxmlformats.org/officeDocument/2006/relationships/customXml" Target="../ink/ink492.xml"/><Relationship Id="rId125" Type="http://schemas.openxmlformats.org/officeDocument/2006/relationships/image" Target="../media/image481.png"/><Relationship Id="rId146" Type="http://schemas.openxmlformats.org/officeDocument/2006/relationships/customXml" Target="../ink/ink514.xml"/><Relationship Id="rId167" Type="http://schemas.openxmlformats.org/officeDocument/2006/relationships/image" Target="../media/image501.png"/><Relationship Id="rId188" Type="http://schemas.openxmlformats.org/officeDocument/2006/relationships/customXml" Target="../ink/ink535.xml"/><Relationship Id="rId71" Type="http://schemas.openxmlformats.org/officeDocument/2006/relationships/image" Target="../media/image18.png"/><Relationship Id="rId92" Type="http://schemas.openxmlformats.org/officeDocument/2006/relationships/customXml" Target="../ink/ink486.xml"/><Relationship Id="rId213" Type="http://schemas.openxmlformats.org/officeDocument/2006/relationships/image" Target="../media/image524.png"/><Relationship Id="rId234" Type="http://schemas.openxmlformats.org/officeDocument/2006/relationships/customXml" Target="../ink/ink558.xml"/><Relationship Id="rId2" Type="http://schemas.openxmlformats.org/officeDocument/2006/relationships/customXml" Target="../ink/ink440.xml"/><Relationship Id="rId29" Type="http://schemas.openxmlformats.org/officeDocument/2006/relationships/image" Target="../media/image435.png"/><Relationship Id="rId255" Type="http://schemas.openxmlformats.org/officeDocument/2006/relationships/customXml" Target="../ink/ink569.xml"/><Relationship Id="rId40" Type="http://schemas.openxmlformats.org/officeDocument/2006/relationships/customXml" Target="../ink/ink459.xml"/><Relationship Id="rId115" Type="http://schemas.openxmlformats.org/officeDocument/2006/relationships/image" Target="../media/image476.png"/><Relationship Id="rId136" Type="http://schemas.openxmlformats.org/officeDocument/2006/relationships/customXml" Target="../ink/ink508.xml"/><Relationship Id="rId157" Type="http://schemas.openxmlformats.org/officeDocument/2006/relationships/image" Target="../media/image496.png"/><Relationship Id="rId178" Type="http://schemas.openxmlformats.org/officeDocument/2006/relationships/customXml" Target="../ink/ink530.xml"/><Relationship Id="rId61" Type="http://schemas.openxmlformats.org/officeDocument/2006/relationships/image" Target="../media/image451.png"/><Relationship Id="rId82" Type="http://schemas.openxmlformats.org/officeDocument/2006/relationships/image" Target="../media/image460.png"/><Relationship Id="rId199" Type="http://schemas.openxmlformats.org/officeDocument/2006/relationships/image" Target="../media/image517.png"/><Relationship Id="rId203" Type="http://schemas.openxmlformats.org/officeDocument/2006/relationships/image" Target="../media/image519.png"/><Relationship Id="rId19" Type="http://schemas.openxmlformats.org/officeDocument/2006/relationships/image" Target="../media/image430.png"/><Relationship Id="rId224" Type="http://schemas.openxmlformats.org/officeDocument/2006/relationships/customXml" Target="../ink/ink553.xml"/><Relationship Id="rId245" Type="http://schemas.openxmlformats.org/officeDocument/2006/relationships/customXml" Target="../ink/ink564.xml"/><Relationship Id="rId30" Type="http://schemas.openxmlformats.org/officeDocument/2006/relationships/customXml" Target="../ink/ink454.xml"/><Relationship Id="rId105" Type="http://schemas.openxmlformats.org/officeDocument/2006/relationships/image" Target="../media/image471.png"/><Relationship Id="rId126" Type="http://schemas.openxmlformats.org/officeDocument/2006/relationships/customXml" Target="../ink/ink503.xml"/><Relationship Id="rId147" Type="http://schemas.openxmlformats.org/officeDocument/2006/relationships/image" Target="../media/image491.png"/><Relationship Id="rId168" Type="http://schemas.openxmlformats.org/officeDocument/2006/relationships/customXml" Target="../ink/ink525.xml"/><Relationship Id="rId51" Type="http://schemas.openxmlformats.org/officeDocument/2006/relationships/image" Target="../media/image446.png"/><Relationship Id="rId72" Type="http://schemas.openxmlformats.org/officeDocument/2006/relationships/customXml" Target="../ink/ink475.xml"/><Relationship Id="rId93" Type="http://schemas.openxmlformats.org/officeDocument/2006/relationships/image" Target="../media/image465.png"/><Relationship Id="rId189" Type="http://schemas.openxmlformats.org/officeDocument/2006/relationships/image" Target="../media/image512.png"/><Relationship Id="rId3" Type="http://schemas.openxmlformats.org/officeDocument/2006/relationships/image" Target="../media/image4220.png"/><Relationship Id="rId214" Type="http://schemas.openxmlformats.org/officeDocument/2006/relationships/customXml" Target="../ink/ink548.xml"/><Relationship Id="rId235" Type="http://schemas.openxmlformats.org/officeDocument/2006/relationships/customXml" Target="../ink/ink559.xml"/><Relationship Id="rId256" Type="http://schemas.openxmlformats.org/officeDocument/2006/relationships/image" Target="../media/image545.png"/><Relationship Id="rId116" Type="http://schemas.openxmlformats.org/officeDocument/2006/relationships/customXml" Target="../ink/ink498.xml"/><Relationship Id="rId137" Type="http://schemas.openxmlformats.org/officeDocument/2006/relationships/image" Target="../media/image487.png"/><Relationship Id="rId158" Type="http://schemas.openxmlformats.org/officeDocument/2006/relationships/customXml" Target="../ink/ink520.xml"/><Relationship Id="rId20" Type="http://schemas.openxmlformats.org/officeDocument/2006/relationships/customXml" Target="../ink/ink449.xml"/><Relationship Id="rId41" Type="http://schemas.openxmlformats.org/officeDocument/2006/relationships/image" Target="../media/image441.png"/><Relationship Id="rId62" Type="http://schemas.openxmlformats.org/officeDocument/2006/relationships/customXml" Target="../ink/ink470.xml"/><Relationship Id="rId83" Type="http://schemas.openxmlformats.org/officeDocument/2006/relationships/customXml" Target="../ink/ink481.xml"/><Relationship Id="rId179" Type="http://schemas.openxmlformats.org/officeDocument/2006/relationships/image" Target="../media/image507.png"/><Relationship Id="rId190" Type="http://schemas.openxmlformats.org/officeDocument/2006/relationships/customXml" Target="../ink/ink536.xml"/><Relationship Id="rId204" Type="http://schemas.openxmlformats.org/officeDocument/2006/relationships/customXml" Target="../ink/ink543.xml"/><Relationship Id="rId225" Type="http://schemas.openxmlformats.org/officeDocument/2006/relationships/image" Target="../media/image530.png"/><Relationship Id="rId246" Type="http://schemas.openxmlformats.org/officeDocument/2006/relationships/image" Target="../media/image540.png"/><Relationship Id="rId106" Type="http://schemas.openxmlformats.org/officeDocument/2006/relationships/customXml" Target="../ink/ink493.xml"/><Relationship Id="rId127" Type="http://schemas.openxmlformats.org/officeDocument/2006/relationships/image" Target="../media/image482.png"/><Relationship Id="rId10" Type="http://schemas.openxmlformats.org/officeDocument/2006/relationships/customXml" Target="../ink/ink444.xml"/><Relationship Id="rId31" Type="http://schemas.openxmlformats.org/officeDocument/2006/relationships/image" Target="../media/image436.png"/><Relationship Id="rId52" Type="http://schemas.openxmlformats.org/officeDocument/2006/relationships/customXml" Target="../ink/ink465.xml"/><Relationship Id="rId73" Type="http://schemas.openxmlformats.org/officeDocument/2006/relationships/customXml" Target="../ink/ink476.xml"/><Relationship Id="rId94" Type="http://schemas.openxmlformats.org/officeDocument/2006/relationships/customXml" Target="../ink/ink487.xml"/><Relationship Id="rId148" Type="http://schemas.openxmlformats.org/officeDocument/2006/relationships/customXml" Target="../ink/ink515.xml"/><Relationship Id="rId169" Type="http://schemas.openxmlformats.org/officeDocument/2006/relationships/image" Target="../media/image502.png"/><Relationship Id="rId4" Type="http://schemas.openxmlformats.org/officeDocument/2006/relationships/customXml" Target="../ink/ink441.xml"/><Relationship Id="rId180" Type="http://schemas.openxmlformats.org/officeDocument/2006/relationships/customXml" Target="../ink/ink531.xml"/><Relationship Id="rId215" Type="http://schemas.openxmlformats.org/officeDocument/2006/relationships/image" Target="../media/image525.png"/><Relationship Id="rId236" Type="http://schemas.openxmlformats.org/officeDocument/2006/relationships/image" Target="../media/image535.png"/><Relationship Id="rId257" Type="http://schemas.openxmlformats.org/officeDocument/2006/relationships/customXml" Target="../ink/ink570.xml"/></Relationships>
</file>

<file path=ppt/slides/_rels/slide11.xml.rels><?xml version="1.0" encoding="UTF-8" standalone="yes"?>
<Relationships xmlns="http://schemas.openxmlformats.org/package/2006/relationships"><Relationship Id="rId26" Type="http://schemas.openxmlformats.org/officeDocument/2006/relationships/image" Target="../media/image556.png"/><Relationship Id="rId117" Type="http://schemas.openxmlformats.org/officeDocument/2006/relationships/customXml" Target="../ink/ink628.xml"/><Relationship Id="rId21" Type="http://schemas.openxmlformats.org/officeDocument/2006/relationships/customXml" Target="../ink/ink579.xml"/><Relationship Id="rId42" Type="http://schemas.openxmlformats.org/officeDocument/2006/relationships/image" Target="../media/image564.png"/><Relationship Id="rId47" Type="http://schemas.openxmlformats.org/officeDocument/2006/relationships/customXml" Target="../ink/ink592.xml"/><Relationship Id="rId63" Type="http://schemas.openxmlformats.org/officeDocument/2006/relationships/customXml" Target="../ink/ink600.xml"/><Relationship Id="rId68" Type="http://schemas.openxmlformats.org/officeDocument/2006/relationships/image" Target="../media/image577.png"/><Relationship Id="rId84" Type="http://schemas.openxmlformats.org/officeDocument/2006/relationships/image" Target="../media/image584.png"/><Relationship Id="rId89" Type="http://schemas.openxmlformats.org/officeDocument/2006/relationships/image" Target="../media/image586.png"/><Relationship Id="rId112" Type="http://schemas.openxmlformats.org/officeDocument/2006/relationships/image" Target="../media/image597.png"/><Relationship Id="rId16" Type="http://schemas.openxmlformats.org/officeDocument/2006/relationships/image" Target="../media/image551.png"/><Relationship Id="rId107" Type="http://schemas.openxmlformats.org/officeDocument/2006/relationships/customXml" Target="../ink/ink623.xml"/><Relationship Id="rId11" Type="http://schemas.openxmlformats.org/officeDocument/2006/relationships/customXml" Target="../ink/ink574.xml"/><Relationship Id="rId32" Type="http://schemas.openxmlformats.org/officeDocument/2006/relationships/image" Target="../media/image559.png"/><Relationship Id="rId37" Type="http://schemas.openxmlformats.org/officeDocument/2006/relationships/customXml" Target="../ink/ink587.xml"/><Relationship Id="rId53" Type="http://schemas.openxmlformats.org/officeDocument/2006/relationships/customXml" Target="../ink/ink595.xml"/><Relationship Id="rId58" Type="http://schemas.openxmlformats.org/officeDocument/2006/relationships/image" Target="../media/image572.png"/><Relationship Id="rId74" Type="http://schemas.openxmlformats.org/officeDocument/2006/relationships/image" Target="../media/image580.png"/><Relationship Id="rId79" Type="http://schemas.openxmlformats.org/officeDocument/2006/relationships/customXml" Target="../ink/ink608.xml"/><Relationship Id="rId102" Type="http://schemas.openxmlformats.org/officeDocument/2006/relationships/image" Target="../media/image592.png"/><Relationship Id="rId5" Type="http://schemas.openxmlformats.org/officeDocument/2006/relationships/customXml" Target="../ink/ink571.xml"/><Relationship Id="rId90" Type="http://schemas.openxmlformats.org/officeDocument/2006/relationships/customXml" Target="../ink/ink614.xml"/><Relationship Id="rId95" Type="http://schemas.openxmlformats.org/officeDocument/2006/relationships/image" Target="../media/image589.png"/><Relationship Id="rId22" Type="http://schemas.openxmlformats.org/officeDocument/2006/relationships/image" Target="../media/image554.png"/><Relationship Id="rId27" Type="http://schemas.openxmlformats.org/officeDocument/2006/relationships/customXml" Target="../ink/ink582.xml"/><Relationship Id="rId43" Type="http://schemas.openxmlformats.org/officeDocument/2006/relationships/customXml" Target="../ink/ink590.xml"/><Relationship Id="rId48" Type="http://schemas.openxmlformats.org/officeDocument/2006/relationships/image" Target="../media/image567.png"/><Relationship Id="rId64" Type="http://schemas.openxmlformats.org/officeDocument/2006/relationships/image" Target="../media/image575.png"/><Relationship Id="rId69" Type="http://schemas.openxmlformats.org/officeDocument/2006/relationships/customXml" Target="../ink/ink603.xml"/><Relationship Id="rId113" Type="http://schemas.openxmlformats.org/officeDocument/2006/relationships/customXml" Target="../ink/ink626.xml"/><Relationship Id="rId118" Type="http://schemas.openxmlformats.org/officeDocument/2006/relationships/image" Target="../media/image601.png"/><Relationship Id="rId80" Type="http://schemas.openxmlformats.org/officeDocument/2006/relationships/image" Target="../media/image582.png"/><Relationship Id="rId85" Type="http://schemas.openxmlformats.org/officeDocument/2006/relationships/customXml" Target="../ink/ink611.xml"/><Relationship Id="rId12" Type="http://schemas.openxmlformats.org/officeDocument/2006/relationships/image" Target="../media/image549.png"/><Relationship Id="rId17" Type="http://schemas.openxmlformats.org/officeDocument/2006/relationships/customXml" Target="../ink/ink577.xml"/><Relationship Id="rId33" Type="http://schemas.openxmlformats.org/officeDocument/2006/relationships/customXml" Target="../ink/ink585.xml"/><Relationship Id="rId38" Type="http://schemas.openxmlformats.org/officeDocument/2006/relationships/image" Target="../media/image562.png"/><Relationship Id="rId59" Type="http://schemas.openxmlformats.org/officeDocument/2006/relationships/customXml" Target="../ink/ink598.xml"/><Relationship Id="rId103" Type="http://schemas.openxmlformats.org/officeDocument/2006/relationships/customXml" Target="../ink/ink621.xml"/><Relationship Id="rId108" Type="http://schemas.openxmlformats.org/officeDocument/2006/relationships/image" Target="../media/image595.png"/><Relationship Id="rId54" Type="http://schemas.openxmlformats.org/officeDocument/2006/relationships/image" Target="../media/image570.png"/><Relationship Id="rId70" Type="http://schemas.openxmlformats.org/officeDocument/2006/relationships/image" Target="../media/image578.png"/><Relationship Id="rId75" Type="http://schemas.openxmlformats.org/officeDocument/2006/relationships/customXml" Target="../ink/ink606.xml"/><Relationship Id="rId91" Type="http://schemas.openxmlformats.org/officeDocument/2006/relationships/image" Target="../media/image587.png"/><Relationship Id="rId96" Type="http://schemas.openxmlformats.org/officeDocument/2006/relationships/customXml" Target="../ink/ink617.xml"/><Relationship Id="rId1" Type="http://schemas.openxmlformats.org/officeDocument/2006/relationships/slideLayout" Target="../slideLayouts/slideLayout7.xml"/><Relationship Id="rId6" Type="http://schemas.openxmlformats.org/officeDocument/2006/relationships/image" Target="../media/image5460.png"/><Relationship Id="rId23" Type="http://schemas.openxmlformats.org/officeDocument/2006/relationships/customXml" Target="../ink/ink580.xml"/><Relationship Id="rId28" Type="http://schemas.openxmlformats.org/officeDocument/2006/relationships/image" Target="../media/image557.png"/><Relationship Id="rId49" Type="http://schemas.openxmlformats.org/officeDocument/2006/relationships/customXml" Target="../ink/ink593.xml"/><Relationship Id="rId114" Type="http://schemas.openxmlformats.org/officeDocument/2006/relationships/image" Target="../media/image598.png"/><Relationship Id="rId119" Type="http://schemas.openxmlformats.org/officeDocument/2006/relationships/customXml" Target="../ink/ink629.xml"/><Relationship Id="rId10" Type="http://schemas.openxmlformats.org/officeDocument/2006/relationships/image" Target="../media/image548.png"/><Relationship Id="rId31" Type="http://schemas.openxmlformats.org/officeDocument/2006/relationships/customXml" Target="../ink/ink584.xml"/><Relationship Id="rId44" Type="http://schemas.openxmlformats.org/officeDocument/2006/relationships/image" Target="../media/image565.png"/><Relationship Id="rId52" Type="http://schemas.openxmlformats.org/officeDocument/2006/relationships/image" Target="../media/image569.png"/><Relationship Id="rId60" Type="http://schemas.openxmlformats.org/officeDocument/2006/relationships/image" Target="../media/image573.png"/><Relationship Id="rId65" Type="http://schemas.openxmlformats.org/officeDocument/2006/relationships/customXml" Target="../ink/ink601.xml"/><Relationship Id="rId73" Type="http://schemas.openxmlformats.org/officeDocument/2006/relationships/customXml" Target="../ink/ink605.xml"/><Relationship Id="rId78" Type="http://schemas.openxmlformats.org/officeDocument/2006/relationships/image" Target="../media/image581.png"/><Relationship Id="rId81" Type="http://schemas.openxmlformats.org/officeDocument/2006/relationships/customXml" Target="../ink/ink609.xml"/><Relationship Id="rId86" Type="http://schemas.openxmlformats.org/officeDocument/2006/relationships/image" Target="../media/image585.png"/><Relationship Id="rId94" Type="http://schemas.openxmlformats.org/officeDocument/2006/relationships/customXml" Target="../ink/ink616.xml"/><Relationship Id="rId99" Type="http://schemas.openxmlformats.org/officeDocument/2006/relationships/image" Target="../media/image591.png"/><Relationship Id="rId101" Type="http://schemas.openxmlformats.org/officeDocument/2006/relationships/customXml" Target="../ink/ink620.xml"/><Relationship Id="rId4" Type="http://schemas.openxmlformats.org/officeDocument/2006/relationships/image" Target="../media/image599.png"/><Relationship Id="rId9" Type="http://schemas.openxmlformats.org/officeDocument/2006/relationships/customXml" Target="../ink/ink573.xml"/><Relationship Id="rId13" Type="http://schemas.openxmlformats.org/officeDocument/2006/relationships/customXml" Target="../ink/ink575.xml"/><Relationship Id="rId18" Type="http://schemas.openxmlformats.org/officeDocument/2006/relationships/image" Target="../media/image552.png"/><Relationship Id="rId39" Type="http://schemas.openxmlformats.org/officeDocument/2006/relationships/customXml" Target="../ink/ink588.xml"/><Relationship Id="rId109" Type="http://schemas.openxmlformats.org/officeDocument/2006/relationships/customXml" Target="../ink/ink624.xml"/><Relationship Id="rId34" Type="http://schemas.openxmlformats.org/officeDocument/2006/relationships/image" Target="../media/image560.png"/><Relationship Id="rId50" Type="http://schemas.openxmlformats.org/officeDocument/2006/relationships/image" Target="../media/image568.png"/><Relationship Id="rId55" Type="http://schemas.openxmlformats.org/officeDocument/2006/relationships/customXml" Target="../ink/ink596.xml"/><Relationship Id="rId76" Type="http://schemas.openxmlformats.org/officeDocument/2006/relationships/image" Target="../media/image18.png"/><Relationship Id="rId97" Type="http://schemas.openxmlformats.org/officeDocument/2006/relationships/image" Target="../media/image590.png"/><Relationship Id="rId104" Type="http://schemas.openxmlformats.org/officeDocument/2006/relationships/image" Target="../media/image593.png"/><Relationship Id="rId120" Type="http://schemas.openxmlformats.org/officeDocument/2006/relationships/image" Target="../media/image602.png"/><Relationship Id="rId7" Type="http://schemas.openxmlformats.org/officeDocument/2006/relationships/customXml" Target="../ink/ink572.xml"/><Relationship Id="rId71" Type="http://schemas.openxmlformats.org/officeDocument/2006/relationships/customXml" Target="../ink/ink604.xml"/><Relationship Id="rId92" Type="http://schemas.openxmlformats.org/officeDocument/2006/relationships/customXml" Target="../ink/ink615.xml"/><Relationship Id="rId2" Type="http://schemas.openxmlformats.org/officeDocument/2006/relationships/notesSlide" Target="../notesSlides/notesSlide3.xml"/><Relationship Id="rId29" Type="http://schemas.openxmlformats.org/officeDocument/2006/relationships/customXml" Target="../ink/ink583.xml"/><Relationship Id="rId24" Type="http://schemas.openxmlformats.org/officeDocument/2006/relationships/image" Target="../media/image555.png"/><Relationship Id="rId40" Type="http://schemas.openxmlformats.org/officeDocument/2006/relationships/image" Target="../media/image563.png"/><Relationship Id="rId45" Type="http://schemas.openxmlformats.org/officeDocument/2006/relationships/customXml" Target="../ink/ink591.xml"/><Relationship Id="rId66" Type="http://schemas.openxmlformats.org/officeDocument/2006/relationships/image" Target="../media/image576.png"/><Relationship Id="rId87" Type="http://schemas.openxmlformats.org/officeDocument/2006/relationships/customXml" Target="../ink/ink612.xml"/><Relationship Id="rId110" Type="http://schemas.openxmlformats.org/officeDocument/2006/relationships/image" Target="../media/image596.png"/><Relationship Id="rId115" Type="http://schemas.openxmlformats.org/officeDocument/2006/relationships/customXml" Target="../ink/ink627.xml"/><Relationship Id="rId61" Type="http://schemas.openxmlformats.org/officeDocument/2006/relationships/customXml" Target="../ink/ink599.xml"/><Relationship Id="rId82" Type="http://schemas.openxmlformats.org/officeDocument/2006/relationships/image" Target="../media/image583.png"/><Relationship Id="rId19" Type="http://schemas.openxmlformats.org/officeDocument/2006/relationships/customXml" Target="../ink/ink578.xml"/><Relationship Id="rId14" Type="http://schemas.openxmlformats.org/officeDocument/2006/relationships/image" Target="../media/image550.png"/><Relationship Id="rId30" Type="http://schemas.openxmlformats.org/officeDocument/2006/relationships/image" Target="../media/image558.png"/><Relationship Id="rId35" Type="http://schemas.openxmlformats.org/officeDocument/2006/relationships/customXml" Target="../ink/ink586.xml"/><Relationship Id="rId56" Type="http://schemas.openxmlformats.org/officeDocument/2006/relationships/image" Target="../media/image571.png"/><Relationship Id="rId77" Type="http://schemas.openxmlformats.org/officeDocument/2006/relationships/customXml" Target="../ink/ink607.xml"/><Relationship Id="rId100" Type="http://schemas.openxmlformats.org/officeDocument/2006/relationships/customXml" Target="../ink/ink619.xml"/><Relationship Id="rId105" Type="http://schemas.openxmlformats.org/officeDocument/2006/relationships/customXml" Target="../ink/ink622.xml"/><Relationship Id="rId8" Type="http://schemas.openxmlformats.org/officeDocument/2006/relationships/image" Target="../media/image547.png"/><Relationship Id="rId51" Type="http://schemas.openxmlformats.org/officeDocument/2006/relationships/customXml" Target="../ink/ink594.xml"/><Relationship Id="rId72" Type="http://schemas.openxmlformats.org/officeDocument/2006/relationships/image" Target="../media/image579.png"/><Relationship Id="rId93" Type="http://schemas.openxmlformats.org/officeDocument/2006/relationships/image" Target="../media/image588.png"/><Relationship Id="rId98" Type="http://schemas.openxmlformats.org/officeDocument/2006/relationships/customXml" Target="../ink/ink618.xml"/><Relationship Id="rId3" Type="http://schemas.openxmlformats.org/officeDocument/2006/relationships/image" Target="../media/image4100.png"/><Relationship Id="rId25" Type="http://schemas.openxmlformats.org/officeDocument/2006/relationships/customXml" Target="../ink/ink581.xml"/><Relationship Id="rId46" Type="http://schemas.openxmlformats.org/officeDocument/2006/relationships/image" Target="../media/image566.png"/><Relationship Id="rId67" Type="http://schemas.openxmlformats.org/officeDocument/2006/relationships/customXml" Target="../ink/ink602.xml"/><Relationship Id="rId116" Type="http://schemas.openxmlformats.org/officeDocument/2006/relationships/image" Target="../media/image600.png"/><Relationship Id="rId20" Type="http://schemas.openxmlformats.org/officeDocument/2006/relationships/image" Target="../media/image553.png"/><Relationship Id="rId41" Type="http://schemas.openxmlformats.org/officeDocument/2006/relationships/customXml" Target="../ink/ink589.xml"/><Relationship Id="rId62" Type="http://schemas.openxmlformats.org/officeDocument/2006/relationships/image" Target="../media/image574.png"/><Relationship Id="rId83" Type="http://schemas.openxmlformats.org/officeDocument/2006/relationships/customXml" Target="../ink/ink610.xml"/><Relationship Id="rId88" Type="http://schemas.openxmlformats.org/officeDocument/2006/relationships/customXml" Target="../ink/ink613.xml"/><Relationship Id="rId111" Type="http://schemas.openxmlformats.org/officeDocument/2006/relationships/customXml" Target="../ink/ink625.xml"/><Relationship Id="rId15" Type="http://schemas.openxmlformats.org/officeDocument/2006/relationships/customXml" Target="../ink/ink576.xml"/><Relationship Id="rId36" Type="http://schemas.openxmlformats.org/officeDocument/2006/relationships/image" Target="../media/image561.png"/><Relationship Id="rId57" Type="http://schemas.openxmlformats.org/officeDocument/2006/relationships/customXml" Target="../ink/ink597.xml"/><Relationship Id="rId106" Type="http://schemas.openxmlformats.org/officeDocument/2006/relationships/image" Target="../media/image594.png"/></Relationships>
</file>

<file path=ppt/slides/_rels/slide12.xml.rels><?xml version="1.0" encoding="UTF-8" standalone="yes"?>
<Relationships xmlns="http://schemas.openxmlformats.org/package/2006/relationships"><Relationship Id="rId117" Type="http://schemas.openxmlformats.org/officeDocument/2006/relationships/image" Target="../media/image659.png"/><Relationship Id="rId21" Type="http://schemas.openxmlformats.org/officeDocument/2006/relationships/customXml" Target="../ink/ink638.xml"/><Relationship Id="rId42" Type="http://schemas.openxmlformats.org/officeDocument/2006/relationships/image" Target="../media/image622.png"/><Relationship Id="rId63" Type="http://schemas.openxmlformats.org/officeDocument/2006/relationships/customXml" Target="../ink/ink659.xml"/><Relationship Id="rId84" Type="http://schemas.openxmlformats.org/officeDocument/2006/relationships/image" Target="../media/image643.png"/><Relationship Id="rId138" Type="http://schemas.openxmlformats.org/officeDocument/2006/relationships/customXml" Target="../ink/ink697.xml"/><Relationship Id="rId159" Type="http://schemas.openxmlformats.org/officeDocument/2006/relationships/image" Target="../media/image680.png"/><Relationship Id="rId170" Type="http://schemas.openxmlformats.org/officeDocument/2006/relationships/image" Target="../media/image685.png"/><Relationship Id="rId191" Type="http://schemas.openxmlformats.org/officeDocument/2006/relationships/customXml" Target="../ink/ink724.xml"/><Relationship Id="rId107" Type="http://schemas.openxmlformats.org/officeDocument/2006/relationships/image" Target="../media/image654.png"/><Relationship Id="rId11" Type="http://schemas.openxmlformats.org/officeDocument/2006/relationships/customXml" Target="../ink/ink633.xml"/><Relationship Id="rId32" Type="http://schemas.openxmlformats.org/officeDocument/2006/relationships/image" Target="../media/image617.png"/><Relationship Id="rId53" Type="http://schemas.openxmlformats.org/officeDocument/2006/relationships/customXml" Target="../ink/ink654.xml"/><Relationship Id="rId74" Type="http://schemas.openxmlformats.org/officeDocument/2006/relationships/image" Target="../media/image638.png"/><Relationship Id="rId128" Type="http://schemas.openxmlformats.org/officeDocument/2006/relationships/customXml" Target="../ink/ink692.xml"/><Relationship Id="rId149" Type="http://schemas.openxmlformats.org/officeDocument/2006/relationships/image" Target="../media/image675.png"/><Relationship Id="rId5" Type="http://schemas.openxmlformats.org/officeDocument/2006/relationships/customXml" Target="../ink/ink630.xml"/><Relationship Id="rId95" Type="http://schemas.openxmlformats.org/officeDocument/2006/relationships/image" Target="../media/image648.png"/><Relationship Id="rId160" Type="http://schemas.openxmlformats.org/officeDocument/2006/relationships/customXml" Target="../ink/ink708.xml"/><Relationship Id="rId181" Type="http://schemas.openxmlformats.org/officeDocument/2006/relationships/customXml" Target="../ink/ink719.xml"/><Relationship Id="rId22" Type="http://schemas.openxmlformats.org/officeDocument/2006/relationships/image" Target="../media/image612.png"/><Relationship Id="rId43" Type="http://schemas.openxmlformats.org/officeDocument/2006/relationships/customXml" Target="../ink/ink649.xml"/><Relationship Id="rId64" Type="http://schemas.openxmlformats.org/officeDocument/2006/relationships/image" Target="../media/image633.png"/><Relationship Id="rId118" Type="http://schemas.openxmlformats.org/officeDocument/2006/relationships/customXml" Target="../ink/ink687.xml"/><Relationship Id="rId139" Type="http://schemas.openxmlformats.org/officeDocument/2006/relationships/image" Target="../media/image670.png"/><Relationship Id="rId85" Type="http://schemas.openxmlformats.org/officeDocument/2006/relationships/customXml" Target="../ink/ink670.xml"/><Relationship Id="rId150" Type="http://schemas.openxmlformats.org/officeDocument/2006/relationships/customXml" Target="../ink/ink703.xml"/><Relationship Id="rId171" Type="http://schemas.openxmlformats.org/officeDocument/2006/relationships/customXml" Target="../ink/ink714.xml"/><Relationship Id="rId192" Type="http://schemas.openxmlformats.org/officeDocument/2006/relationships/image" Target="../media/image696.png"/><Relationship Id="rId12" Type="http://schemas.openxmlformats.org/officeDocument/2006/relationships/image" Target="../media/image606.png"/><Relationship Id="rId33" Type="http://schemas.openxmlformats.org/officeDocument/2006/relationships/customXml" Target="../ink/ink644.xml"/><Relationship Id="rId108" Type="http://schemas.openxmlformats.org/officeDocument/2006/relationships/customXml" Target="../ink/ink682.xml"/><Relationship Id="rId129" Type="http://schemas.openxmlformats.org/officeDocument/2006/relationships/image" Target="../media/image665.png"/><Relationship Id="rId54" Type="http://schemas.openxmlformats.org/officeDocument/2006/relationships/image" Target="../media/image628.png"/><Relationship Id="rId75" Type="http://schemas.openxmlformats.org/officeDocument/2006/relationships/customXml" Target="../ink/ink665.xml"/><Relationship Id="rId96" Type="http://schemas.openxmlformats.org/officeDocument/2006/relationships/customXml" Target="../ink/ink676.xml"/><Relationship Id="rId140" Type="http://schemas.openxmlformats.org/officeDocument/2006/relationships/customXml" Target="../ink/ink698.xml"/><Relationship Id="rId161" Type="http://schemas.openxmlformats.org/officeDocument/2006/relationships/image" Target="../media/image681.png"/><Relationship Id="rId182" Type="http://schemas.openxmlformats.org/officeDocument/2006/relationships/image" Target="../media/image691.png"/><Relationship Id="rId6" Type="http://schemas.openxmlformats.org/officeDocument/2006/relationships/image" Target="../media/image603.png"/><Relationship Id="rId23" Type="http://schemas.openxmlformats.org/officeDocument/2006/relationships/customXml" Target="../ink/ink639.xml"/><Relationship Id="rId119" Type="http://schemas.openxmlformats.org/officeDocument/2006/relationships/image" Target="../media/image660.png"/><Relationship Id="rId44" Type="http://schemas.openxmlformats.org/officeDocument/2006/relationships/image" Target="../media/image623.png"/><Relationship Id="rId65" Type="http://schemas.openxmlformats.org/officeDocument/2006/relationships/customXml" Target="../ink/ink660.xml"/><Relationship Id="rId86" Type="http://schemas.openxmlformats.org/officeDocument/2006/relationships/image" Target="../media/image644.png"/><Relationship Id="rId130" Type="http://schemas.openxmlformats.org/officeDocument/2006/relationships/customXml" Target="../ink/ink693.xml"/><Relationship Id="rId151" Type="http://schemas.openxmlformats.org/officeDocument/2006/relationships/image" Target="../media/image676.png"/><Relationship Id="rId172" Type="http://schemas.openxmlformats.org/officeDocument/2006/relationships/image" Target="../media/image686.png"/><Relationship Id="rId193" Type="http://schemas.openxmlformats.org/officeDocument/2006/relationships/customXml" Target="../ink/ink725.xml"/><Relationship Id="rId13" Type="http://schemas.openxmlformats.org/officeDocument/2006/relationships/customXml" Target="../ink/ink634.xml"/><Relationship Id="rId109" Type="http://schemas.openxmlformats.org/officeDocument/2006/relationships/image" Target="../media/image655.png"/><Relationship Id="rId34" Type="http://schemas.openxmlformats.org/officeDocument/2006/relationships/image" Target="../media/image618.png"/><Relationship Id="rId50" Type="http://schemas.openxmlformats.org/officeDocument/2006/relationships/image" Target="../media/image626.png"/><Relationship Id="rId55" Type="http://schemas.openxmlformats.org/officeDocument/2006/relationships/customXml" Target="../ink/ink655.xml"/><Relationship Id="rId76" Type="http://schemas.openxmlformats.org/officeDocument/2006/relationships/image" Target="../media/image639.png"/><Relationship Id="rId97" Type="http://schemas.openxmlformats.org/officeDocument/2006/relationships/image" Target="../media/image649.png"/><Relationship Id="rId104" Type="http://schemas.openxmlformats.org/officeDocument/2006/relationships/customXml" Target="../ink/ink680.xml"/><Relationship Id="rId120" Type="http://schemas.openxmlformats.org/officeDocument/2006/relationships/customXml" Target="../ink/ink688.xml"/><Relationship Id="rId125" Type="http://schemas.openxmlformats.org/officeDocument/2006/relationships/image" Target="../media/image663.png"/><Relationship Id="rId141" Type="http://schemas.openxmlformats.org/officeDocument/2006/relationships/image" Target="../media/image671.png"/><Relationship Id="rId146" Type="http://schemas.openxmlformats.org/officeDocument/2006/relationships/customXml" Target="../ink/ink701.xml"/><Relationship Id="rId167" Type="http://schemas.openxmlformats.org/officeDocument/2006/relationships/image" Target="../media/image684.png"/><Relationship Id="rId188" Type="http://schemas.openxmlformats.org/officeDocument/2006/relationships/image" Target="../media/image694.png"/><Relationship Id="rId7" Type="http://schemas.openxmlformats.org/officeDocument/2006/relationships/customXml" Target="../ink/ink631.xml"/><Relationship Id="rId71" Type="http://schemas.openxmlformats.org/officeDocument/2006/relationships/customXml" Target="../ink/ink663.xml"/><Relationship Id="rId92" Type="http://schemas.openxmlformats.org/officeDocument/2006/relationships/customXml" Target="../ink/ink674.xml"/><Relationship Id="rId162" Type="http://schemas.openxmlformats.org/officeDocument/2006/relationships/customXml" Target="../ink/ink709.xml"/><Relationship Id="rId183" Type="http://schemas.openxmlformats.org/officeDocument/2006/relationships/customXml" Target="../ink/ink720.xml"/><Relationship Id="rId2" Type="http://schemas.openxmlformats.org/officeDocument/2006/relationships/notesSlide" Target="../notesSlides/notesSlide4.xml"/><Relationship Id="rId29" Type="http://schemas.openxmlformats.org/officeDocument/2006/relationships/customXml" Target="../ink/ink642.xml"/><Relationship Id="rId24" Type="http://schemas.openxmlformats.org/officeDocument/2006/relationships/image" Target="../media/image613.png"/><Relationship Id="rId40" Type="http://schemas.openxmlformats.org/officeDocument/2006/relationships/image" Target="../media/image621.png"/><Relationship Id="rId45" Type="http://schemas.openxmlformats.org/officeDocument/2006/relationships/customXml" Target="../ink/ink650.xml"/><Relationship Id="rId66" Type="http://schemas.openxmlformats.org/officeDocument/2006/relationships/image" Target="../media/image634.png"/><Relationship Id="rId87" Type="http://schemas.openxmlformats.org/officeDocument/2006/relationships/customXml" Target="../ink/ink671.xml"/><Relationship Id="rId110" Type="http://schemas.openxmlformats.org/officeDocument/2006/relationships/customXml" Target="../ink/ink683.xml"/><Relationship Id="rId115" Type="http://schemas.openxmlformats.org/officeDocument/2006/relationships/image" Target="../media/image658.png"/><Relationship Id="rId131" Type="http://schemas.openxmlformats.org/officeDocument/2006/relationships/image" Target="../media/image666.png"/><Relationship Id="rId136" Type="http://schemas.openxmlformats.org/officeDocument/2006/relationships/customXml" Target="../ink/ink696.xml"/><Relationship Id="rId157" Type="http://schemas.openxmlformats.org/officeDocument/2006/relationships/image" Target="../media/image679.png"/><Relationship Id="rId178" Type="http://schemas.openxmlformats.org/officeDocument/2006/relationships/image" Target="../media/image689.png"/><Relationship Id="rId61" Type="http://schemas.openxmlformats.org/officeDocument/2006/relationships/customXml" Target="../ink/ink658.xml"/><Relationship Id="rId82" Type="http://schemas.openxmlformats.org/officeDocument/2006/relationships/image" Target="../media/image642.png"/><Relationship Id="rId152" Type="http://schemas.openxmlformats.org/officeDocument/2006/relationships/customXml" Target="../ink/ink704.xml"/><Relationship Id="rId173" Type="http://schemas.openxmlformats.org/officeDocument/2006/relationships/customXml" Target="../ink/ink715.xml"/><Relationship Id="rId194" Type="http://schemas.openxmlformats.org/officeDocument/2006/relationships/image" Target="../media/image697.png"/><Relationship Id="rId19" Type="http://schemas.openxmlformats.org/officeDocument/2006/relationships/customXml" Target="../ink/ink637.xml"/><Relationship Id="rId14" Type="http://schemas.openxmlformats.org/officeDocument/2006/relationships/image" Target="../media/image607.png"/><Relationship Id="rId30" Type="http://schemas.openxmlformats.org/officeDocument/2006/relationships/image" Target="../media/image616.png"/><Relationship Id="rId35" Type="http://schemas.openxmlformats.org/officeDocument/2006/relationships/customXml" Target="../ink/ink645.xml"/><Relationship Id="rId56" Type="http://schemas.openxmlformats.org/officeDocument/2006/relationships/image" Target="../media/image629.png"/><Relationship Id="rId77" Type="http://schemas.openxmlformats.org/officeDocument/2006/relationships/customXml" Target="../ink/ink666.xml"/><Relationship Id="rId100" Type="http://schemas.openxmlformats.org/officeDocument/2006/relationships/customXml" Target="../ink/ink678.xml"/><Relationship Id="rId105" Type="http://schemas.openxmlformats.org/officeDocument/2006/relationships/image" Target="../media/image653.png"/><Relationship Id="rId126" Type="http://schemas.openxmlformats.org/officeDocument/2006/relationships/customXml" Target="../ink/ink691.xml"/><Relationship Id="rId147" Type="http://schemas.openxmlformats.org/officeDocument/2006/relationships/image" Target="../media/image674.png"/><Relationship Id="rId168" Type="http://schemas.openxmlformats.org/officeDocument/2006/relationships/customXml" Target="../ink/ink712.xml"/><Relationship Id="rId8" Type="http://schemas.openxmlformats.org/officeDocument/2006/relationships/image" Target="../media/image604.png"/><Relationship Id="rId51" Type="http://schemas.openxmlformats.org/officeDocument/2006/relationships/customXml" Target="../ink/ink653.xml"/><Relationship Id="rId72" Type="http://schemas.openxmlformats.org/officeDocument/2006/relationships/image" Target="../media/image637.png"/><Relationship Id="rId93" Type="http://schemas.openxmlformats.org/officeDocument/2006/relationships/image" Target="../media/image647.png"/><Relationship Id="rId98" Type="http://schemas.openxmlformats.org/officeDocument/2006/relationships/customXml" Target="../ink/ink677.xml"/><Relationship Id="rId121" Type="http://schemas.openxmlformats.org/officeDocument/2006/relationships/image" Target="../media/image661.png"/><Relationship Id="rId142" Type="http://schemas.openxmlformats.org/officeDocument/2006/relationships/customXml" Target="../ink/ink699.xml"/><Relationship Id="rId163" Type="http://schemas.openxmlformats.org/officeDocument/2006/relationships/image" Target="../media/image682.png"/><Relationship Id="rId184" Type="http://schemas.openxmlformats.org/officeDocument/2006/relationships/image" Target="../media/image692.png"/><Relationship Id="rId189" Type="http://schemas.openxmlformats.org/officeDocument/2006/relationships/customXml" Target="../ink/ink723.xml"/><Relationship Id="rId3" Type="http://schemas.openxmlformats.org/officeDocument/2006/relationships/image" Target="../media/image610.png"/><Relationship Id="rId25" Type="http://schemas.openxmlformats.org/officeDocument/2006/relationships/customXml" Target="../ink/ink640.xml"/><Relationship Id="rId46" Type="http://schemas.openxmlformats.org/officeDocument/2006/relationships/image" Target="../media/image624.png"/><Relationship Id="rId67" Type="http://schemas.openxmlformats.org/officeDocument/2006/relationships/customXml" Target="../ink/ink661.xml"/><Relationship Id="rId116" Type="http://schemas.openxmlformats.org/officeDocument/2006/relationships/customXml" Target="../ink/ink686.xml"/><Relationship Id="rId137" Type="http://schemas.openxmlformats.org/officeDocument/2006/relationships/image" Target="../media/image669.png"/><Relationship Id="rId158" Type="http://schemas.openxmlformats.org/officeDocument/2006/relationships/customXml" Target="../ink/ink707.xml"/><Relationship Id="rId20" Type="http://schemas.openxmlformats.org/officeDocument/2006/relationships/image" Target="../media/image611.png"/><Relationship Id="rId41" Type="http://schemas.openxmlformats.org/officeDocument/2006/relationships/customXml" Target="../ink/ink648.xml"/><Relationship Id="rId62" Type="http://schemas.openxmlformats.org/officeDocument/2006/relationships/image" Target="../media/image632.png"/><Relationship Id="rId83" Type="http://schemas.openxmlformats.org/officeDocument/2006/relationships/customXml" Target="../ink/ink669.xml"/><Relationship Id="rId88" Type="http://schemas.openxmlformats.org/officeDocument/2006/relationships/image" Target="../media/image645.png"/><Relationship Id="rId111" Type="http://schemas.openxmlformats.org/officeDocument/2006/relationships/image" Target="../media/image656.png"/><Relationship Id="rId132" Type="http://schemas.openxmlformats.org/officeDocument/2006/relationships/customXml" Target="../ink/ink694.xml"/><Relationship Id="rId153" Type="http://schemas.openxmlformats.org/officeDocument/2006/relationships/image" Target="../media/image677.png"/><Relationship Id="rId174" Type="http://schemas.openxmlformats.org/officeDocument/2006/relationships/image" Target="../media/image687.png"/><Relationship Id="rId179" Type="http://schemas.openxmlformats.org/officeDocument/2006/relationships/customXml" Target="../ink/ink718.xml"/><Relationship Id="rId195" Type="http://schemas.openxmlformats.org/officeDocument/2006/relationships/customXml" Target="../ink/ink726.xml"/><Relationship Id="rId190" Type="http://schemas.openxmlformats.org/officeDocument/2006/relationships/image" Target="../media/image695.png"/><Relationship Id="rId15" Type="http://schemas.openxmlformats.org/officeDocument/2006/relationships/customXml" Target="../ink/ink635.xml"/><Relationship Id="rId36" Type="http://schemas.openxmlformats.org/officeDocument/2006/relationships/image" Target="../media/image619.png"/><Relationship Id="rId57" Type="http://schemas.openxmlformats.org/officeDocument/2006/relationships/customXml" Target="../ink/ink656.xml"/><Relationship Id="rId106" Type="http://schemas.openxmlformats.org/officeDocument/2006/relationships/customXml" Target="../ink/ink681.xml"/><Relationship Id="rId127" Type="http://schemas.openxmlformats.org/officeDocument/2006/relationships/image" Target="../media/image664.png"/><Relationship Id="rId10" Type="http://schemas.openxmlformats.org/officeDocument/2006/relationships/image" Target="../media/image605.png"/><Relationship Id="rId31" Type="http://schemas.openxmlformats.org/officeDocument/2006/relationships/customXml" Target="../ink/ink643.xml"/><Relationship Id="rId52" Type="http://schemas.openxmlformats.org/officeDocument/2006/relationships/image" Target="../media/image627.png"/><Relationship Id="rId73" Type="http://schemas.openxmlformats.org/officeDocument/2006/relationships/customXml" Target="../ink/ink664.xml"/><Relationship Id="rId78" Type="http://schemas.openxmlformats.org/officeDocument/2006/relationships/image" Target="../media/image640.png"/><Relationship Id="rId94" Type="http://schemas.openxmlformats.org/officeDocument/2006/relationships/customXml" Target="../ink/ink675.xml"/><Relationship Id="rId99" Type="http://schemas.openxmlformats.org/officeDocument/2006/relationships/image" Target="../media/image650.png"/><Relationship Id="rId101" Type="http://schemas.openxmlformats.org/officeDocument/2006/relationships/image" Target="../media/image651.png"/><Relationship Id="rId122" Type="http://schemas.openxmlformats.org/officeDocument/2006/relationships/customXml" Target="../ink/ink689.xml"/><Relationship Id="rId143" Type="http://schemas.openxmlformats.org/officeDocument/2006/relationships/image" Target="../media/image672.png"/><Relationship Id="rId148" Type="http://schemas.openxmlformats.org/officeDocument/2006/relationships/customXml" Target="../ink/ink702.xml"/><Relationship Id="rId164" Type="http://schemas.openxmlformats.org/officeDocument/2006/relationships/customXml" Target="../ink/ink710.xml"/><Relationship Id="rId169" Type="http://schemas.openxmlformats.org/officeDocument/2006/relationships/customXml" Target="../ink/ink713.xml"/><Relationship Id="rId185" Type="http://schemas.openxmlformats.org/officeDocument/2006/relationships/customXml" Target="../ink/ink721.xml"/><Relationship Id="rId4" Type="http://schemas.openxmlformats.org/officeDocument/2006/relationships/image" Target="../media/image710.png"/><Relationship Id="rId9" Type="http://schemas.openxmlformats.org/officeDocument/2006/relationships/customXml" Target="../ink/ink632.xml"/><Relationship Id="rId180" Type="http://schemas.openxmlformats.org/officeDocument/2006/relationships/image" Target="../media/image690.png"/><Relationship Id="rId26" Type="http://schemas.openxmlformats.org/officeDocument/2006/relationships/image" Target="../media/image614.png"/><Relationship Id="rId47" Type="http://schemas.openxmlformats.org/officeDocument/2006/relationships/customXml" Target="../ink/ink651.xml"/><Relationship Id="rId68" Type="http://schemas.openxmlformats.org/officeDocument/2006/relationships/image" Target="../media/image635.png"/><Relationship Id="rId89" Type="http://schemas.openxmlformats.org/officeDocument/2006/relationships/customXml" Target="../ink/ink672.xml"/><Relationship Id="rId112" Type="http://schemas.openxmlformats.org/officeDocument/2006/relationships/customXml" Target="../ink/ink684.xml"/><Relationship Id="rId133" Type="http://schemas.openxmlformats.org/officeDocument/2006/relationships/image" Target="../media/image667.png"/><Relationship Id="rId154" Type="http://schemas.openxmlformats.org/officeDocument/2006/relationships/customXml" Target="../ink/ink705.xml"/><Relationship Id="rId175" Type="http://schemas.openxmlformats.org/officeDocument/2006/relationships/customXml" Target="../ink/ink716.xml"/><Relationship Id="rId196" Type="http://schemas.openxmlformats.org/officeDocument/2006/relationships/image" Target="../media/image698.png"/><Relationship Id="rId16" Type="http://schemas.openxmlformats.org/officeDocument/2006/relationships/image" Target="../media/image608.png"/><Relationship Id="rId37" Type="http://schemas.openxmlformats.org/officeDocument/2006/relationships/customXml" Target="../ink/ink646.xml"/><Relationship Id="rId58" Type="http://schemas.openxmlformats.org/officeDocument/2006/relationships/image" Target="../media/image630.png"/><Relationship Id="rId79" Type="http://schemas.openxmlformats.org/officeDocument/2006/relationships/customXml" Target="../ink/ink667.xml"/><Relationship Id="rId102" Type="http://schemas.openxmlformats.org/officeDocument/2006/relationships/customXml" Target="../ink/ink679.xml"/><Relationship Id="rId123" Type="http://schemas.openxmlformats.org/officeDocument/2006/relationships/image" Target="../media/image662.png"/><Relationship Id="rId144" Type="http://schemas.openxmlformats.org/officeDocument/2006/relationships/customXml" Target="../ink/ink700.xml"/><Relationship Id="rId90" Type="http://schemas.openxmlformats.org/officeDocument/2006/relationships/image" Target="../media/image646.png"/><Relationship Id="rId165" Type="http://schemas.openxmlformats.org/officeDocument/2006/relationships/image" Target="../media/image683.png"/><Relationship Id="rId186" Type="http://schemas.openxmlformats.org/officeDocument/2006/relationships/image" Target="../media/image693.png"/><Relationship Id="rId27" Type="http://schemas.openxmlformats.org/officeDocument/2006/relationships/customXml" Target="../ink/ink641.xml"/><Relationship Id="rId48" Type="http://schemas.openxmlformats.org/officeDocument/2006/relationships/image" Target="../media/image625.png"/><Relationship Id="rId69" Type="http://schemas.openxmlformats.org/officeDocument/2006/relationships/customXml" Target="../ink/ink662.xml"/><Relationship Id="rId113" Type="http://schemas.openxmlformats.org/officeDocument/2006/relationships/image" Target="../media/image657.png"/><Relationship Id="rId134" Type="http://schemas.openxmlformats.org/officeDocument/2006/relationships/customXml" Target="../ink/ink695.xml"/><Relationship Id="rId80" Type="http://schemas.openxmlformats.org/officeDocument/2006/relationships/image" Target="../media/image641.png"/><Relationship Id="rId155" Type="http://schemas.openxmlformats.org/officeDocument/2006/relationships/image" Target="../media/image678.png"/><Relationship Id="rId176" Type="http://schemas.openxmlformats.org/officeDocument/2006/relationships/image" Target="../media/image688.png"/><Relationship Id="rId17" Type="http://schemas.openxmlformats.org/officeDocument/2006/relationships/customXml" Target="../ink/ink636.xml"/><Relationship Id="rId38" Type="http://schemas.openxmlformats.org/officeDocument/2006/relationships/image" Target="../media/image620.png"/><Relationship Id="rId59" Type="http://schemas.openxmlformats.org/officeDocument/2006/relationships/customXml" Target="../ink/ink657.xml"/><Relationship Id="rId103" Type="http://schemas.openxmlformats.org/officeDocument/2006/relationships/image" Target="../media/image652.png"/><Relationship Id="rId124" Type="http://schemas.openxmlformats.org/officeDocument/2006/relationships/customXml" Target="../ink/ink690.xml"/><Relationship Id="rId70" Type="http://schemas.openxmlformats.org/officeDocument/2006/relationships/image" Target="../media/image636.png"/><Relationship Id="rId91" Type="http://schemas.openxmlformats.org/officeDocument/2006/relationships/customXml" Target="../ink/ink673.xml"/><Relationship Id="rId145" Type="http://schemas.openxmlformats.org/officeDocument/2006/relationships/image" Target="../media/image673.png"/><Relationship Id="rId166" Type="http://schemas.openxmlformats.org/officeDocument/2006/relationships/customXml" Target="../ink/ink711.xml"/><Relationship Id="rId187" Type="http://schemas.openxmlformats.org/officeDocument/2006/relationships/customXml" Target="../ink/ink722.xml"/><Relationship Id="rId1" Type="http://schemas.openxmlformats.org/officeDocument/2006/relationships/slideLayout" Target="../slideLayouts/slideLayout7.xml"/><Relationship Id="rId28" Type="http://schemas.openxmlformats.org/officeDocument/2006/relationships/image" Target="../media/image615.png"/><Relationship Id="rId49" Type="http://schemas.openxmlformats.org/officeDocument/2006/relationships/customXml" Target="../ink/ink652.xml"/><Relationship Id="rId114" Type="http://schemas.openxmlformats.org/officeDocument/2006/relationships/customXml" Target="../ink/ink685.xml"/><Relationship Id="rId60" Type="http://schemas.openxmlformats.org/officeDocument/2006/relationships/image" Target="../media/image631.png"/><Relationship Id="rId81" Type="http://schemas.openxmlformats.org/officeDocument/2006/relationships/customXml" Target="../ink/ink668.xml"/><Relationship Id="rId135" Type="http://schemas.openxmlformats.org/officeDocument/2006/relationships/image" Target="../media/image668.png"/><Relationship Id="rId156" Type="http://schemas.openxmlformats.org/officeDocument/2006/relationships/customXml" Target="../ink/ink706.xml"/><Relationship Id="rId177" Type="http://schemas.openxmlformats.org/officeDocument/2006/relationships/customXml" Target="../ink/ink717.xml"/><Relationship Id="rId18" Type="http://schemas.openxmlformats.org/officeDocument/2006/relationships/image" Target="../media/image609.png"/><Relationship Id="rId39" Type="http://schemas.openxmlformats.org/officeDocument/2006/relationships/customXml" Target="../ink/ink647.xml"/></Relationships>
</file>

<file path=ppt/slides/_rels/slide13.xml.rels><?xml version="1.0" encoding="UTF-8" standalone="yes"?>
<Relationships xmlns="http://schemas.openxmlformats.org/package/2006/relationships"><Relationship Id="rId117" Type="http://schemas.openxmlformats.org/officeDocument/2006/relationships/image" Target="../media/image756.png"/><Relationship Id="rId21" Type="http://schemas.openxmlformats.org/officeDocument/2006/relationships/image" Target="../media/image707.png"/><Relationship Id="rId324" Type="http://schemas.openxmlformats.org/officeDocument/2006/relationships/customXml" Target="../ink/ink887.xml"/><Relationship Id="rId531" Type="http://schemas.openxmlformats.org/officeDocument/2006/relationships/customXml" Target="../ink/ink992.xml"/><Relationship Id="rId170" Type="http://schemas.openxmlformats.org/officeDocument/2006/relationships/customXml" Target="../ink/ink810.xml"/><Relationship Id="rId268" Type="http://schemas.openxmlformats.org/officeDocument/2006/relationships/customXml" Target="../ink/ink859.xml"/><Relationship Id="rId475" Type="http://schemas.openxmlformats.org/officeDocument/2006/relationships/customXml" Target="../ink/ink964.xml"/><Relationship Id="rId32" Type="http://schemas.openxmlformats.org/officeDocument/2006/relationships/customXml" Target="../ink/ink741.xml"/><Relationship Id="rId128" Type="http://schemas.openxmlformats.org/officeDocument/2006/relationships/customXml" Target="../ink/ink789.xml"/><Relationship Id="rId335" Type="http://schemas.openxmlformats.org/officeDocument/2006/relationships/image" Target="../media/image865.png"/><Relationship Id="rId542" Type="http://schemas.openxmlformats.org/officeDocument/2006/relationships/image" Target="../media/image967.png"/><Relationship Id="rId181" Type="http://schemas.openxmlformats.org/officeDocument/2006/relationships/image" Target="../media/image788.png"/><Relationship Id="rId402" Type="http://schemas.openxmlformats.org/officeDocument/2006/relationships/customXml" Target="../ink/ink927.xml"/><Relationship Id="rId279" Type="http://schemas.openxmlformats.org/officeDocument/2006/relationships/image" Target="../media/image837.png"/><Relationship Id="rId486" Type="http://schemas.openxmlformats.org/officeDocument/2006/relationships/image" Target="../media/image939.png"/><Relationship Id="rId43" Type="http://schemas.openxmlformats.org/officeDocument/2006/relationships/image" Target="../media/image719.png"/><Relationship Id="rId139" Type="http://schemas.openxmlformats.org/officeDocument/2006/relationships/image" Target="../media/image767.png"/><Relationship Id="rId346" Type="http://schemas.openxmlformats.org/officeDocument/2006/relationships/customXml" Target="../ink/ink899.xml"/><Relationship Id="rId553" Type="http://schemas.openxmlformats.org/officeDocument/2006/relationships/image" Target="../media/image972.png"/><Relationship Id="rId192" Type="http://schemas.openxmlformats.org/officeDocument/2006/relationships/customXml" Target="../ink/ink821.xml"/><Relationship Id="rId206" Type="http://schemas.openxmlformats.org/officeDocument/2006/relationships/customXml" Target="../ink/ink828.xml"/><Relationship Id="rId413" Type="http://schemas.openxmlformats.org/officeDocument/2006/relationships/image" Target="../media/image903.png"/><Relationship Id="rId497" Type="http://schemas.openxmlformats.org/officeDocument/2006/relationships/customXml" Target="../ink/ink975.xml"/><Relationship Id="rId357" Type="http://schemas.openxmlformats.org/officeDocument/2006/relationships/image" Target="../media/image875.png"/><Relationship Id="rId54" Type="http://schemas.openxmlformats.org/officeDocument/2006/relationships/customXml" Target="../ink/ink752.xml"/><Relationship Id="rId217" Type="http://schemas.openxmlformats.org/officeDocument/2006/relationships/image" Target="../media/image806.png"/><Relationship Id="rId564" Type="http://schemas.openxmlformats.org/officeDocument/2006/relationships/image" Target="../media/image977.png"/><Relationship Id="rId424" Type="http://schemas.openxmlformats.org/officeDocument/2006/relationships/customXml" Target="../ink/ink938.xml"/><Relationship Id="rId270" Type="http://schemas.openxmlformats.org/officeDocument/2006/relationships/customXml" Target="../ink/ink860.xml"/><Relationship Id="rId65" Type="http://schemas.openxmlformats.org/officeDocument/2006/relationships/image" Target="../media/image730.png"/><Relationship Id="rId130" Type="http://schemas.openxmlformats.org/officeDocument/2006/relationships/customXml" Target="../ink/ink790.xml"/><Relationship Id="rId368" Type="http://schemas.openxmlformats.org/officeDocument/2006/relationships/customXml" Target="../ink/ink910.xml"/><Relationship Id="rId575" Type="http://schemas.openxmlformats.org/officeDocument/2006/relationships/customXml" Target="../ink/ink1015.xml"/><Relationship Id="rId228" Type="http://schemas.openxmlformats.org/officeDocument/2006/relationships/customXml" Target="../ink/ink839.xml"/><Relationship Id="rId435" Type="http://schemas.openxmlformats.org/officeDocument/2006/relationships/image" Target="../media/image914.png"/><Relationship Id="rId281" Type="http://schemas.openxmlformats.org/officeDocument/2006/relationships/image" Target="../media/image838.png"/><Relationship Id="rId502" Type="http://schemas.openxmlformats.org/officeDocument/2006/relationships/image" Target="../media/image947.png"/><Relationship Id="rId76" Type="http://schemas.openxmlformats.org/officeDocument/2006/relationships/customXml" Target="../ink/ink763.xml"/><Relationship Id="rId141" Type="http://schemas.openxmlformats.org/officeDocument/2006/relationships/image" Target="../media/image768.png"/><Relationship Id="rId379" Type="http://schemas.openxmlformats.org/officeDocument/2006/relationships/image" Target="../media/image886.png"/><Relationship Id="rId586" Type="http://schemas.openxmlformats.org/officeDocument/2006/relationships/image" Target="../media/image988.png"/><Relationship Id="rId7" Type="http://schemas.openxmlformats.org/officeDocument/2006/relationships/image" Target="../media/image700.png"/><Relationship Id="rId239" Type="http://schemas.openxmlformats.org/officeDocument/2006/relationships/image" Target="../media/image817.png"/><Relationship Id="rId446" Type="http://schemas.openxmlformats.org/officeDocument/2006/relationships/customXml" Target="../ink/ink949.xml"/><Relationship Id="rId250" Type="http://schemas.openxmlformats.org/officeDocument/2006/relationships/customXml" Target="../ink/ink850.xml"/><Relationship Id="rId292" Type="http://schemas.openxmlformats.org/officeDocument/2006/relationships/customXml" Target="../ink/ink871.xml"/><Relationship Id="rId306" Type="http://schemas.openxmlformats.org/officeDocument/2006/relationships/customXml" Target="../ink/ink878.xml"/><Relationship Id="rId488" Type="http://schemas.openxmlformats.org/officeDocument/2006/relationships/image" Target="../media/image940.png"/><Relationship Id="rId45" Type="http://schemas.openxmlformats.org/officeDocument/2006/relationships/image" Target="../media/image720.png"/><Relationship Id="rId87" Type="http://schemas.openxmlformats.org/officeDocument/2006/relationships/image" Target="../media/image741.png"/><Relationship Id="rId110" Type="http://schemas.openxmlformats.org/officeDocument/2006/relationships/customXml" Target="../ink/ink780.xml"/><Relationship Id="rId348" Type="http://schemas.openxmlformats.org/officeDocument/2006/relationships/customXml" Target="../ink/ink900.xml"/><Relationship Id="rId513" Type="http://schemas.openxmlformats.org/officeDocument/2006/relationships/customXml" Target="../ink/ink983.xml"/><Relationship Id="rId555" Type="http://schemas.openxmlformats.org/officeDocument/2006/relationships/image" Target="../media/image973.png"/><Relationship Id="rId152" Type="http://schemas.openxmlformats.org/officeDocument/2006/relationships/customXml" Target="../ink/ink801.xml"/><Relationship Id="rId194" Type="http://schemas.openxmlformats.org/officeDocument/2006/relationships/customXml" Target="../ink/ink822.xml"/><Relationship Id="rId208" Type="http://schemas.openxmlformats.org/officeDocument/2006/relationships/customXml" Target="../ink/ink829.xml"/><Relationship Id="rId415" Type="http://schemas.openxmlformats.org/officeDocument/2006/relationships/image" Target="../media/image904.png"/><Relationship Id="rId457" Type="http://schemas.openxmlformats.org/officeDocument/2006/relationships/image" Target="../media/image925.png"/><Relationship Id="rId261" Type="http://schemas.openxmlformats.org/officeDocument/2006/relationships/image" Target="../media/image828.png"/><Relationship Id="rId499" Type="http://schemas.openxmlformats.org/officeDocument/2006/relationships/customXml" Target="../ink/ink976.xml"/><Relationship Id="rId14" Type="http://schemas.openxmlformats.org/officeDocument/2006/relationships/customXml" Target="../ink/ink732.xml"/><Relationship Id="rId56" Type="http://schemas.openxmlformats.org/officeDocument/2006/relationships/customXml" Target="../ink/ink753.xml"/><Relationship Id="rId317" Type="http://schemas.openxmlformats.org/officeDocument/2006/relationships/image" Target="../media/image856.png"/><Relationship Id="rId359" Type="http://schemas.openxmlformats.org/officeDocument/2006/relationships/image" Target="../media/image876.png"/><Relationship Id="rId524" Type="http://schemas.openxmlformats.org/officeDocument/2006/relationships/image" Target="../media/image958.png"/><Relationship Id="rId566" Type="http://schemas.openxmlformats.org/officeDocument/2006/relationships/image" Target="../media/image978.png"/><Relationship Id="rId98" Type="http://schemas.openxmlformats.org/officeDocument/2006/relationships/customXml" Target="../ink/ink774.xml"/><Relationship Id="rId121" Type="http://schemas.openxmlformats.org/officeDocument/2006/relationships/image" Target="../media/image758.png"/><Relationship Id="rId163" Type="http://schemas.openxmlformats.org/officeDocument/2006/relationships/image" Target="../media/image779.png"/><Relationship Id="rId219" Type="http://schemas.openxmlformats.org/officeDocument/2006/relationships/image" Target="../media/image807.png"/><Relationship Id="rId370" Type="http://schemas.openxmlformats.org/officeDocument/2006/relationships/customXml" Target="../ink/ink911.xml"/><Relationship Id="rId426" Type="http://schemas.openxmlformats.org/officeDocument/2006/relationships/customXml" Target="../ink/ink939.xml"/><Relationship Id="rId230" Type="http://schemas.openxmlformats.org/officeDocument/2006/relationships/customXml" Target="../ink/ink840.xml"/><Relationship Id="rId468" Type="http://schemas.openxmlformats.org/officeDocument/2006/relationships/customXml" Target="../ink/ink960.xml"/><Relationship Id="rId25" Type="http://schemas.openxmlformats.org/officeDocument/2006/relationships/image" Target="../media/image709.png"/><Relationship Id="rId67" Type="http://schemas.openxmlformats.org/officeDocument/2006/relationships/image" Target="../media/image731.png"/><Relationship Id="rId272" Type="http://schemas.openxmlformats.org/officeDocument/2006/relationships/customXml" Target="../ink/ink861.xml"/><Relationship Id="rId328" Type="http://schemas.openxmlformats.org/officeDocument/2006/relationships/customXml" Target="../ink/ink889.xml"/><Relationship Id="rId535" Type="http://schemas.openxmlformats.org/officeDocument/2006/relationships/customXml" Target="../ink/ink994.xml"/><Relationship Id="rId577" Type="http://schemas.openxmlformats.org/officeDocument/2006/relationships/customXml" Target="../ink/ink1016.xml"/><Relationship Id="rId132" Type="http://schemas.openxmlformats.org/officeDocument/2006/relationships/customXml" Target="../ink/ink791.xml"/><Relationship Id="rId174" Type="http://schemas.openxmlformats.org/officeDocument/2006/relationships/customXml" Target="../ink/ink812.xml"/><Relationship Id="rId381" Type="http://schemas.openxmlformats.org/officeDocument/2006/relationships/image" Target="../media/image887.png"/><Relationship Id="rId241" Type="http://schemas.openxmlformats.org/officeDocument/2006/relationships/image" Target="../media/image818.png"/><Relationship Id="rId437" Type="http://schemas.openxmlformats.org/officeDocument/2006/relationships/image" Target="../media/image915.png"/><Relationship Id="rId479" Type="http://schemas.openxmlformats.org/officeDocument/2006/relationships/customXml" Target="../ink/ink966.xml"/><Relationship Id="rId36" Type="http://schemas.openxmlformats.org/officeDocument/2006/relationships/customXml" Target="../ink/ink743.xml"/><Relationship Id="rId283" Type="http://schemas.openxmlformats.org/officeDocument/2006/relationships/image" Target="../media/image839.png"/><Relationship Id="rId339" Type="http://schemas.openxmlformats.org/officeDocument/2006/relationships/customXml" Target="../ink/ink895.xml"/><Relationship Id="rId490" Type="http://schemas.openxmlformats.org/officeDocument/2006/relationships/image" Target="../media/image941.png"/><Relationship Id="rId504" Type="http://schemas.openxmlformats.org/officeDocument/2006/relationships/image" Target="../media/image948.png"/><Relationship Id="rId546" Type="http://schemas.openxmlformats.org/officeDocument/2006/relationships/customXml" Target="../ink/ink1000.xml"/><Relationship Id="rId78" Type="http://schemas.openxmlformats.org/officeDocument/2006/relationships/customXml" Target="../ink/ink764.xml"/><Relationship Id="rId101" Type="http://schemas.openxmlformats.org/officeDocument/2006/relationships/image" Target="../media/image748.png"/><Relationship Id="rId143" Type="http://schemas.openxmlformats.org/officeDocument/2006/relationships/image" Target="../media/image769.png"/><Relationship Id="rId185" Type="http://schemas.openxmlformats.org/officeDocument/2006/relationships/image" Target="../media/image790.png"/><Relationship Id="rId350" Type="http://schemas.openxmlformats.org/officeDocument/2006/relationships/customXml" Target="../ink/ink901.xml"/><Relationship Id="rId406" Type="http://schemas.openxmlformats.org/officeDocument/2006/relationships/customXml" Target="../ink/ink929.xml"/><Relationship Id="rId588" Type="http://schemas.openxmlformats.org/officeDocument/2006/relationships/image" Target="../media/image989.png"/><Relationship Id="rId9" Type="http://schemas.openxmlformats.org/officeDocument/2006/relationships/image" Target="../media/image701.png"/><Relationship Id="rId210" Type="http://schemas.openxmlformats.org/officeDocument/2006/relationships/customXml" Target="../ink/ink830.xml"/><Relationship Id="rId392" Type="http://schemas.openxmlformats.org/officeDocument/2006/relationships/customXml" Target="../ink/ink922.xml"/><Relationship Id="rId448" Type="http://schemas.openxmlformats.org/officeDocument/2006/relationships/customXml" Target="../ink/ink950.xml"/><Relationship Id="rId252" Type="http://schemas.openxmlformats.org/officeDocument/2006/relationships/customXml" Target="../ink/ink851.xml"/><Relationship Id="rId294" Type="http://schemas.openxmlformats.org/officeDocument/2006/relationships/customXml" Target="../ink/ink872.xml"/><Relationship Id="rId308" Type="http://schemas.openxmlformats.org/officeDocument/2006/relationships/customXml" Target="../ink/ink879.xml"/><Relationship Id="rId515" Type="http://schemas.openxmlformats.org/officeDocument/2006/relationships/customXml" Target="../ink/ink984.xml"/><Relationship Id="rId47" Type="http://schemas.openxmlformats.org/officeDocument/2006/relationships/image" Target="../media/image721.png"/><Relationship Id="rId89" Type="http://schemas.openxmlformats.org/officeDocument/2006/relationships/image" Target="../media/image742.png"/><Relationship Id="rId112" Type="http://schemas.openxmlformats.org/officeDocument/2006/relationships/customXml" Target="../ink/ink781.xml"/><Relationship Id="rId154" Type="http://schemas.openxmlformats.org/officeDocument/2006/relationships/customXml" Target="../ink/ink802.xml"/><Relationship Id="rId361" Type="http://schemas.openxmlformats.org/officeDocument/2006/relationships/image" Target="../media/image877.png"/><Relationship Id="rId557" Type="http://schemas.openxmlformats.org/officeDocument/2006/relationships/image" Target="../media/image974.png"/><Relationship Id="rId196" Type="http://schemas.openxmlformats.org/officeDocument/2006/relationships/customXml" Target="../ink/ink823.xml"/><Relationship Id="rId417" Type="http://schemas.openxmlformats.org/officeDocument/2006/relationships/image" Target="../media/image905.png"/><Relationship Id="rId459" Type="http://schemas.openxmlformats.org/officeDocument/2006/relationships/image" Target="../media/image926.png"/><Relationship Id="rId16" Type="http://schemas.openxmlformats.org/officeDocument/2006/relationships/customXml" Target="../ink/ink733.xml"/><Relationship Id="rId221" Type="http://schemas.openxmlformats.org/officeDocument/2006/relationships/image" Target="../media/image808.png"/><Relationship Id="rId263" Type="http://schemas.openxmlformats.org/officeDocument/2006/relationships/image" Target="../media/image829.png"/><Relationship Id="rId319" Type="http://schemas.openxmlformats.org/officeDocument/2006/relationships/image" Target="../media/image857.png"/><Relationship Id="rId470" Type="http://schemas.openxmlformats.org/officeDocument/2006/relationships/image" Target="../media/image931.png"/><Relationship Id="rId526" Type="http://schemas.openxmlformats.org/officeDocument/2006/relationships/image" Target="../media/image959.png"/><Relationship Id="rId58" Type="http://schemas.openxmlformats.org/officeDocument/2006/relationships/customXml" Target="../ink/ink754.xml"/><Relationship Id="rId123" Type="http://schemas.openxmlformats.org/officeDocument/2006/relationships/image" Target="../media/image759.png"/><Relationship Id="rId330" Type="http://schemas.openxmlformats.org/officeDocument/2006/relationships/customXml" Target="../ink/ink890.xml"/><Relationship Id="rId568" Type="http://schemas.openxmlformats.org/officeDocument/2006/relationships/image" Target="../media/image979.png"/><Relationship Id="rId165" Type="http://schemas.openxmlformats.org/officeDocument/2006/relationships/image" Target="../media/image780.png"/><Relationship Id="rId372" Type="http://schemas.openxmlformats.org/officeDocument/2006/relationships/customXml" Target="../ink/ink912.xml"/><Relationship Id="rId428" Type="http://schemas.openxmlformats.org/officeDocument/2006/relationships/customXml" Target="../ink/ink940.xml"/><Relationship Id="rId232" Type="http://schemas.openxmlformats.org/officeDocument/2006/relationships/customXml" Target="../ink/ink841.xml"/><Relationship Id="rId274" Type="http://schemas.openxmlformats.org/officeDocument/2006/relationships/customXml" Target="../ink/ink862.xml"/><Relationship Id="rId481" Type="http://schemas.openxmlformats.org/officeDocument/2006/relationships/customXml" Target="../ink/ink967.xml"/><Relationship Id="rId27" Type="http://schemas.openxmlformats.org/officeDocument/2006/relationships/image" Target="../media/image711.png"/><Relationship Id="rId69" Type="http://schemas.openxmlformats.org/officeDocument/2006/relationships/image" Target="../media/image732.png"/><Relationship Id="rId134" Type="http://schemas.openxmlformats.org/officeDocument/2006/relationships/customXml" Target="../ink/ink792.xml"/><Relationship Id="rId537" Type="http://schemas.openxmlformats.org/officeDocument/2006/relationships/customXml" Target="../ink/ink995.xml"/><Relationship Id="rId579" Type="http://schemas.openxmlformats.org/officeDocument/2006/relationships/customXml" Target="../ink/ink1017.xml"/><Relationship Id="rId80" Type="http://schemas.openxmlformats.org/officeDocument/2006/relationships/customXml" Target="../ink/ink765.xml"/><Relationship Id="rId176" Type="http://schemas.openxmlformats.org/officeDocument/2006/relationships/customXml" Target="../ink/ink813.xml"/><Relationship Id="rId341" Type="http://schemas.openxmlformats.org/officeDocument/2006/relationships/customXml" Target="../ink/ink896.xml"/><Relationship Id="rId383" Type="http://schemas.openxmlformats.org/officeDocument/2006/relationships/image" Target="../media/image888.png"/><Relationship Id="rId439" Type="http://schemas.openxmlformats.org/officeDocument/2006/relationships/image" Target="../media/image916.png"/><Relationship Id="rId201" Type="http://schemas.openxmlformats.org/officeDocument/2006/relationships/image" Target="../media/image798.png"/><Relationship Id="rId243" Type="http://schemas.openxmlformats.org/officeDocument/2006/relationships/image" Target="../media/image819.png"/><Relationship Id="rId285" Type="http://schemas.openxmlformats.org/officeDocument/2006/relationships/image" Target="../media/image840.png"/><Relationship Id="rId450" Type="http://schemas.openxmlformats.org/officeDocument/2006/relationships/customXml" Target="../ink/ink951.xml"/><Relationship Id="rId506" Type="http://schemas.openxmlformats.org/officeDocument/2006/relationships/image" Target="../media/image949.png"/><Relationship Id="rId38" Type="http://schemas.openxmlformats.org/officeDocument/2006/relationships/customXml" Target="../ink/ink744.xml"/><Relationship Id="rId103" Type="http://schemas.openxmlformats.org/officeDocument/2006/relationships/image" Target="../media/image749.png"/><Relationship Id="rId310" Type="http://schemas.openxmlformats.org/officeDocument/2006/relationships/customXml" Target="../ink/ink880.xml"/><Relationship Id="rId492" Type="http://schemas.openxmlformats.org/officeDocument/2006/relationships/image" Target="../media/image942.png"/><Relationship Id="rId548" Type="http://schemas.openxmlformats.org/officeDocument/2006/relationships/customXml" Target="../ink/ink1001.xml"/><Relationship Id="rId91" Type="http://schemas.openxmlformats.org/officeDocument/2006/relationships/image" Target="../media/image743.png"/><Relationship Id="rId145" Type="http://schemas.openxmlformats.org/officeDocument/2006/relationships/image" Target="../media/image770.png"/><Relationship Id="rId187" Type="http://schemas.openxmlformats.org/officeDocument/2006/relationships/image" Target="../media/image791.png"/><Relationship Id="rId352" Type="http://schemas.openxmlformats.org/officeDocument/2006/relationships/customXml" Target="../ink/ink902.xml"/><Relationship Id="rId394" Type="http://schemas.openxmlformats.org/officeDocument/2006/relationships/customXml" Target="../ink/ink923.xml"/><Relationship Id="rId408" Type="http://schemas.openxmlformats.org/officeDocument/2006/relationships/customXml" Target="../ink/ink930.xml"/><Relationship Id="rId212" Type="http://schemas.openxmlformats.org/officeDocument/2006/relationships/customXml" Target="../ink/ink831.xml"/><Relationship Id="rId254" Type="http://schemas.openxmlformats.org/officeDocument/2006/relationships/customXml" Target="../ink/ink852.xml"/><Relationship Id="rId49" Type="http://schemas.openxmlformats.org/officeDocument/2006/relationships/image" Target="../media/image722.png"/><Relationship Id="rId114" Type="http://schemas.openxmlformats.org/officeDocument/2006/relationships/customXml" Target="../ink/ink782.xml"/><Relationship Id="rId296" Type="http://schemas.openxmlformats.org/officeDocument/2006/relationships/customXml" Target="../ink/ink873.xml"/><Relationship Id="rId461" Type="http://schemas.openxmlformats.org/officeDocument/2006/relationships/image" Target="../media/image927.png"/><Relationship Id="rId517" Type="http://schemas.openxmlformats.org/officeDocument/2006/relationships/customXml" Target="../ink/ink985.xml"/><Relationship Id="rId559" Type="http://schemas.openxmlformats.org/officeDocument/2006/relationships/image" Target="../media/image975.png"/><Relationship Id="rId60" Type="http://schemas.openxmlformats.org/officeDocument/2006/relationships/customXml" Target="../ink/ink755.xml"/><Relationship Id="rId156" Type="http://schemas.openxmlformats.org/officeDocument/2006/relationships/customXml" Target="../ink/ink803.xml"/><Relationship Id="rId198" Type="http://schemas.openxmlformats.org/officeDocument/2006/relationships/customXml" Target="../ink/ink824.xml"/><Relationship Id="rId321" Type="http://schemas.openxmlformats.org/officeDocument/2006/relationships/image" Target="../media/image858.png"/><Relationship Id="rId363" Type="http://schemas.openxmlformats.org/officeDocument/2006/relationships/image" Target="../media/image878.png"/><Relationship Id="rId419" Type="http://schemas.openxmlformats.org/officeDocument/2006/relationships/image" Target="../media/image906.png"/><Relationship Id="rId570" Type="http://schemas.openxmlformats.org/officeDocument/2006/relationships/image" Target="../media/image980.png"/><Relationship Id="rId223" Type="http://schemas.openxmlformats.org/officeDocument/2006/relationships/image" Target="../media/image809.png"/><Relationship Id="rId430" Type="http://schemas.openxmlformats.org/officeDocument/2006/relationships/customXml" Target="../ink/ink941.xml"/><Relationship Id="rId18" Type="http://schemas.openxmlformats.org/officeDocument/2006/relationships/customXml" Target="../ink/ink734.xml"/><Relationship Id="rId265" Type="http://schemas.openxmlformats.org/officeDocument/2006/relationships/image" Target="../media/image830.png"/><Relationship Id="rId472" Type="http://schemas.openxmlformats.org/officeDocument/2006/relationships/image" Target="../media/image932.png"/><Relationship Id="rId528" Type="http://schemas.openxmlformats.org/officeDocument/2006/relationships/image" Target="../media/image960.png"/><Relationship Id="rId125" Type="http://schemas.openxmlformats.org/officeDocument/2006/relationships/image" Target="../media/image760.png"/><Relationship Id="rId167" Type="http://schemas.openxmlformats.org/officeDocument/2006/relationships/image" Target="../media/image781.png"/><Relationship Id="rId332" Type="http://schemas.openxmlformats.org/officeDocument/2006/relationships/customXml" Target="../ink/ink891.xml"/><Relationship Id="rId374" Type="http://schemas.openxmlformats.org/officeDocument/2006/relationships/customXml" Target="../ink/ink913.xml"/><Relationship Id="rId581" Type="http://schemas.openxmlformats.org/officeDocument/2006/relationships/customXml" Target="../ink/ink1018.xml"/><Relationship Id="rId71" Type="http://schemas.openxmlformats.org/officeDocument/2006/relationships/image" Target="../media/image733.png"/><Relationship Id="rId234" Type="http://schemas.openxmlformats.org/officeDocument/2006/relationships/customXml" Target="../ink/ink842.xml"/><Relationship Id="rId2" Type="http://schemas.openxmlformats.org/officeDocument/2006/relationships/notesSlide" Target="../notesSlides/notesSlide5.xml"/><Relationship Id="rId29" Type="http://schemas.openxmlformats.org/officeDocument/2006/relationships/image" Target="../media/image712.png"/><Relationship Id="rId276" Type="http://schemas.openxmlformats.org/officeDocument/2006/relationships/customXml" Target="../ink/ink863.xml"/><Relationship Id="rId441" Type="http://schemas.openxmlformats.org/officeDocument/2006/relationships/image" Target="../media/image917.png"/><Relationship Id="rId483" Type="http://schemas.openxmlformats.org/officeDocument/2006/relationships/customXml" Target="../ink/ink968.xml"/><Relationship Id="rId539" Type="http://schemas.openxmlformats.org/officeDocument/2006/relationships/customXml" Target="../ink/ink996.xml"/><Relationship Id="rId40" Type="http://schemas.openxmlformats.org/officeDocument/2006/relationships/customXml" Target="../ink/ink745.xml"/><Relationship Id="rId136" Type="http://schemas.openxmlformats.org/officeDocument/2006/relationships/customXml" Target="../ink/ink793.xml"/><Relationship Id="rId178" Type="http://schemas.openxmlformats.org/officeDocument/2006/relationships/customXml" Target="../ink/ink814.xml"/><Relationship Id="rId301" Type="http://schemas.openxmlformats.org/officeDocument/2006/relationships/image" Target="../media/image848.png"/><Relationship Id="rId343" Type="http://schemas.openxmlformats.org/officeDocument/2006/relationships/customXml" Target="../ink/ink897.xml"/><Relationship Id="rId550" Type="http://schemas.openxmlformats.org/officeDocument/2006/relationships/customXml" Target="../ink/ink1002.xml"/><Relationship Id="rId82" Type="http://schemas.openxmlformats.org/officeDocument/2006/relationships/customXml" Target="../ink/ink766.xml"/><Relationship Id="rId203" Type="http://schemas.openxmlformats.org/officeDocument/2006/relationships/image" Target="../media/image799.png"/><Relationship Id="rId385" Type="http://schemas.openxmlformats.org/officeDocument/2006/relationships/image" Target="../media/image889.png"/><Relationship Id="rId245" Type="http://schemas.openxmlformats.org/officeDocument/2006/relationships/image" Target="../media/image820.png"/><Relationship Id="rId287" Type="http://schemas.openxmlformats.org/officeDocument/2006/relationships/image" Target="../media/image841.png"/><Relationship Id="rId410" Type="http://schemas.openxmlformats.org/officeDocument/2006/relationships/customXml" Target="../ink/ink931.xml"/><Relationship Id="rId452" Type="http://schemas.openxmlformats.org/officeDocument/2006/relationships/customXml" Target="../ink/ink952.xml"/><Relationship Id="rId494" Type="http://schemas.openxmlformats.org/officeDocument/2006/relationships/image" Target="../media/image943.png"/><Relationship Id="rId508" Type="http://schemas.openxmlformats.org/officeDocument/2006/relationships/image" Target="../media/image950.png"/><Relationship Id="rId105" Type="http://schemas.openxmlformats.org/officeDocument/2006/relationships/image" Target="../media/image750.png"/><Relationship Id="rId147" Type="http://schemas.openxmlformats.org/officeDocument/2006/relationships/image" Target="../media/image771.png"/><Relationship Id="rId312" Type="http://schemas.openxmlformats.org/officeDocument/2006/relationships/customXml" Target="../ink/ink881.xml"/><Relationship Id="rId354" Type="http://schemas.openxmlformats.org/officeDocument/2006/relationships/customXml" Target="../ink/ink903.xml"/><Relationship Id="rId51" Type="http://schemas.openxmlformats.org/officeDocument/2006/relationships/image" Target="../media/image723.png"/><Relationship Id="rId93" Type="http://schemas.openxmlformats.org/officeDocument/2006/relationships/image" Target="../media/image744.png"/><Relationship Id="rId189" Type="http://schemas.openxmlformats.org/officeDocument/2006/relationships/image" Target="../media/image792.png"/><Relationship Id="rId396" Type="http://schemas.openxmlformats.org/officeDocument/2006/relationships/customXml" Target="../ink/ink924.xml"/><Relationship Id="rId561" Type="http://schemas.openxmlformats.org/officeDocument/2006/relationships/customXml" Target="../ink/ink1008.xml"/><Relationship Id="rId214" Type="http://schemas.openxmlformats.org/officeDocument/2006/relationships/customXml" Target="../ink/ink832.xml"/><Relationship Id="rId256" Type="http://schemas.openxmlformats.org/officeDocument/2006/relationships/customXml" Target="../ink/ink853.xml"/><Relationship Id="rId298" Type="http://schemas.openxmlformats.org/officeDocument/2006/relationships/customXml" Target="../ink/ink874.xml"/><Relationship Id="rId421" Type="http://schemas.openxmlformats.org/officeDocument/2006/relationships/image" Target="../media/image907.png"/><Relationship Id="rId463" Type="http://schemas.openxmlformats.org/officeDocument/2006/relationships/image" Target="../media/image928.png"/><Relationship Id="rId519" Type="http://schemas.openxmlformats.org/officeDocument/2006/relationships/customXml" Target="../ink/ink986.xml"/><Relationship Id="rId116" Type="http://schemas.openxmlformats.org/officeDocument/2006/relationships/customXml" Target="../ink/ink783.xml"/><Relationship Id="rId158" Type="http://schemas.openxmlformats.org/officeDocument/2006/relationships/customXml" Target="../ink/ink804.xml"/><Relationship Id="rId323" Type="http://schemas.openxmlformats.org/officeDocument/2006/relationships/image" Target="../media/image859.png"/><Relationship Id="rId530" Type="http://schemas.openxmlformats.org/officeDocument/2006/relationships/image" Target="../media/image961.png"/><Relationship Id="rId20" Type="http://schemas.openxmlformats.org/officeDocument/2006/relationships/customXml" Target="../ink/ink735.xml"/><Relationship Id="rId62" Type="http://schemas.openxmlformats.org/officeDocument/2006/relationships/customXml" Target="../ink/ink756.xml"/><Relationship Id="rId365" Type="http://schemas.openxmlformats.org/officeDocument/2006/relationships/image" Target="../media/image879.png"/><Relationship Id="rId572" Type="http://schemas.openxmlformats.org/officeDocument/2006/relationships/image" Target="../media/image981.png"/><Relationship Id="rId225" Type="http://schemas.openxmlformats.org/officeDocument/2006/relationships/image" Target="../media/image811.png"/><Relationship Id="rId267" Type="http://schemas.openxmlformats.org/officeDocument/2006/relationships/image" Target="../media/image831.png"/><Relationship Id="rId432" Type="http://schemas.openxmlformats.org/officeDocument/2006/relationships/customXml" Target="../ink/ink942.xml"/><Relationship Id="rId474" Type="http://schemas.openxmlformats.org/officeDocument/2006/relationships/image" Target="../media/image933.png"/><Relationship Id="rId127" Type="http://schemas.openxmlformats.org/officeDocument/2006/relationships/image" Target="../media/image761.png"/><Relationship Id="rId31" Type="http://schemas.openxmlformats.org/officeDocument/2006/relationships/image" Target="../media/image713.png"/><Relationship Id="rId73" Type="http://schemas.openxmlformats.org/officeDocument/2006/relationships/image" Target="../media/image734.png"/><Relationship Id="rId169" Type="http://schemas.openxmlformats.org/officeDocument/2006/relationships/image" Target="../media/image782.png"/><Relationship Id="rId334" Type="http://schemas.openxmlformats.org/officeDocument/2006/relationships/customXml" Target="../ink/ink892.xml"/><Relationship Id="rId376" Type="http://schemas.openxmlformats.org/officeDocument/2006/relationships/customXml" Target="../ink/ink914.xml"/><Relationship Id="rId541" Type="http://schemas.openxmlformats.org/officeDocument/2006/relationships/customXml" Target="../ink/ink997.xml"/><Relationship Id="rId583" Type="http://schemas.openxmlformats.org/officeDocument/2006/relationships/customXml" Target="../ink/ink1019.xml"/><Relationship Id="rId4" Type="http://schemas.openxmlformats.org/officeDocument/2006/relationships/customXml" Target="../ink/ink727.xml"/><Relationship Id="rId180" Type="http://schemas.openxmlformats.org/officeDocument/2006/relationships/customXml" Target="../ink/ink815.xml"/><Relationship Id="rId236" Type="http://schemas.openxmlformats.org/officeDocument/2006/relationships/customXml" Target="../ink/ink843.xml"/><Relationship Id="rId278" Type="http://schemas.openxmlformats.org/officeDocument/2006/relationships/customXml" Target="../ink/ink864.xml"/><Relationship Id="rId401" Type="http://schemas.openxmlformats.org/officeDocument/2006/relationships/image" Target="../media/image897.png"/><Relationship Id="rId443" Type="http://schemas.openxmlformats.org/officeDocument/2006/relationships/image" Target="../media/image918.png"/><Relationship Id="rId303" Type="http://schemas.openxmlformats.org/officeDocument/2006/relationships/image" Target="../media/image849.png"/><Relationship Id="rId485" Type="http://schemas.openxmlformats.org/officeDocument/2006/relationships/customXml" Target="../ink/ink969.xml"/><Relationship Id="rId42" Type="http://schemas.openxmlformats.org/officeDocument/2006/relationships/customXml" Target="../ink/ink746.xml"/><Relationship Id="rId84" Type="http://schemas.openxmlformats.org/officeDocument/2006/relationships/customXml" Target="../ink/ink767.xml"/><Relationship Id="rId138" Type="http://schemas.openxmlformats.org/officeDocument/2006/relationships/customXml" Target="../ink/ink794.xml"/><Relationship Id="rId345" Type="http://schemas.openxmlformats.org/officeDocument/2006/relationships/customXml" Target="../ink/ink898.xml"/><Relationship Id="rId387" Type="http://schemas.openxmlformats.org/officeDocument/2006/relationships/image" Target="../media/image890.png"/><Relationship Id="rId510" Type="http://schemas.openxmlformats.org/officeDocument/2006/relationships/image" Target="../media/image951.png"/><Relationship Id="rId552" Type="http://schemas.openxmlformats.org/officeDocument/2006/relationships/customXml" Target="../ink/ink1003.xml"/><Relationship Id="rId191" Type="http://schemas.openxmlformats.org/officeDocument/2006/relationships/image" Target="../media/image793.png"/><Relationship Id="rId205" Type="http://schemas.openxmlformats.org/officeDocument/2006/relationships/image" Target="../media/image800.png"/><Relationship Id="rId247" Type="http://schemas.openxmlformats.org/officeDocument/2006/relationships/image" Target="../media/image821.png"/><Relationship Id="rId412" Type="http://schemas.openxmlformats.org/officeDocument/2006/relationships/customXml" Target="../ink/ink932.xml"/><Relationship Id="rId107" Type="http://schemas.openxmlformats.org/officeDocument/2006/relationships/image" Target="../media/image751.png"/><Relationship Id="rId289" Type="http://schemas.openxmlformats.org/officeDocument/2006/relationships/image" Target="../media/image842.png"/><Relationship Id="rId454" Type="http://schemas.openxmlformats.org/officeDocument/2006/relationships/customXml" Target="../ink/ink953.xml"/><Relationship Id="rId496" Type="http://schemas.openxmlformats.org/officeDocument/2006/relationships/image" Target="../media/image944.png"/><Relationship Id="rId11" Type="http://schemas.openxmlformats.org/officeDocument/2006/relationships/image" Target="../media/image702.png"/><Relationship Id="rId53" Type="http://schemas.openxmlformats.org/officeDocument/2006/relationships/image" Target="../media/image724.png"/><Relationship Id="rId149" Type="http://schemas.openxmlformats.org/officeDocument/2006/relationships/image" Target="../media/image772.png"/><Relationship Id="rId314" Type="http://schemas.openxmlformats.org/officeDocument/2006/relationships/customXml" Target="../ink/ink882.xml"/><Relationship Id="rId356" Type="http://schemas.openxmlformats.org/officeDocument/2006/relationships/customXml" Target="../ink/ink904.xml"/><Relationship Id="rId398" Type="http://schemas.openxmlformats.org/officeDocument/2006/relationships/customXml" Target="../ink/ink925.xml"/><Relationship Id="rId521" Type="http://schemas.openxmlformats.org/officeDocument/2006/relationships/customXml" Target="../ink/ink987.xml"/><Relationship Id="rId563" Type="http://schemas.openxmlformats.org/officeDocument/2006/relationships/customXml" Target="../ink/ink1009.xml"/><Relationship Id="rId95" Type="http://schemas.openxmlformats.org/officeDocument/2006/relationships/image" Target="../media/image745.png"/><Relationship Id="rId160" Type="http://schemas.openxmlformats.org/officeDocument/2006/relationships/customXml" Target="../ink/ink805.xml"/><Relationship Id="rId216" Type="http://schemas.openxmlformats.org/officeDocument/2006/relationships/customXml" Target="../ink/ink833.xml"/><Relationship Id="rId423" Type="http://schemas.openxmlformats.org/officeDocument/2006/relationships/image" Target="../media/image908.png"/><Relationship Id="rId258" Type="http://schemas.openxmlformats.org/officeDocument/2006/relationships/customXml" Target="../ink/ink854.xml"/><Relationship Id="rId465" Type="http://schemas.openxmlformats.org/officeDocument/2006/relationships/image" Target="../media/image929.png"/><Relationship Id="rId22" Type="http://schemas.openxmlformats.org/officeDocument/2006/relationships/customXml" Target="../ink/ink736.xml"/><Relationship Id="rId64" Type="http://schemas.openxmlformats.org/officeDocument/2006/relationships/customXml" Target="../ink/ink757.xml"/><Relationship Id="rId118" Type="http://schemas.openxmlformats.org/officeDocument/2006/relationships/customXml" Target="../ink/ink784.xml"/><Relationship Id="rId325" Type="http://schemas.openxmlformats.org/officeDocument/2006/relationships/image" Target="../media/image860.png"/><Relationship Id="rId367" Type="http://schemas.openxmlformats.org/officeDocument/2006/relationships/image" Target="../media/image880.png"/><Relationship Id="rId532" Type="http://schemas.openxmlformats.org/officeDocument/2006/relationships/image" Target="../media/image962.png"/><Relationship Id="rId574" Type="http://schemas.openxmlformats.org/officeDocument/2006/relationships/image" Target="../media/image982.png"/><Relationship Id="rId171" Type="http://schemas.openxmlformats.org/officeDocument/2006/relationships/image" Target="../media/image783.png"/><Relationship Id="rId227" Type="http://schemas.openxmlformats.org/officeDocument/2006/relationships/image" Target="../media/image627.png"/><Relationship Id="rId269" Type="http://schemas.openxmlformats.org/officeDocument/2006/relationships/image" Target="../media/image832.png"/><Relationship Id="rId434" Type="http://schemas.openxmlformats.org/officeDocument/2006/relationships/customXml" Target="../ink/ink943.xml"/><Relationship Id="rId476" Type="http://schemas.openxmlformats.org/officeDocument/2006/relationships/image" Target="../media/image934.png"/><Relationship Id="rId33" Type="http://schemas.openxmlformats.org/officeDocument/2006/relationships/image" Target="../media/image714.png"/><Relationship Id="rId129" Type="http://schemas.openxmlformats.org/officeDocument/2006/relationships/image" Target="../media/image762.png"/><Relationship Id="rId280" Type="http://schemas.openxmlformats.org/officeDocument/2006/relationships/customXml" Target="../ink/ink865.xml"/><Relationship Id="rId336" Type="http://schemas.openxmlformats.org/officeDocument/2006/relationships/customXml" Target="../ink/ink893.xml"/><Relationship Id="rId501" Type="http://schemas.openxmlformats.org/officeDocument/2006/relationships/customXml" Target="../ink/ink977.xml"/><Relationship Id="rId543" Type="http://schemas.openxmlformats.org/officeDocument/2006/relationships/customXml" Target="../ink/ink998.xml"/><Relationship Id="rId75" Type="http://schemas.openxmlformats.org/officeDocument/2006/relationships/image" Target="../media/image735.png"/><Relationship Id="rId140" Type="http://schemas.openxmlformats.org/officeDocument/2006/relationships/customXml" Target="../ink/ink795.xml"/><Relationship Id="rId182" Type="http://schemas.openxmlformats.org/officeDocument/2006/relationships/customXml" Target="../ink/ink816.xml"/><Relationship Id="rId378" Type="http://schemas.openxmlformats.org/officeDocument/2006/relationships/customXml" Target="../ink/ink915.xml"/><Relationship Id="rId403" Type="http://schemas.openxmlformats.org/officeDocument/2006/relationships/image" Target="../media/image898.png"/><Relationship Id="rId585" Type="http://schemas.openxmlformats.org/officeDocument/2006/relationships/customXml" Target="../ink/ink1020.xml"/><Relationship Id="rId6" Type="http://schemas.openxmlformats.org/officeDocument/2006/relationships/customXml" Target="../ink/ink728.xml"/><Relationship Id="rId238" Type="http://schemas.openxmlformats.org/officeDocument/2006/relationships/customXml" Target="../ink/ink844.xml"/><Relationship Id="rId445" Type="http://schemas.openxmlformats.org/officeDocument/2006/relationships/image" Target="../media/image919.png"/><Relationship Id="rId487" Type="http://schemas.openxmlformats.org/officeDocument/2006/relationships/customXml" Target="../ink/ink970.xml"/><Relationship Id="rId291" Type="http://schemas.openxmlformats.org/officeDocument/2006/relationships/image" Target="../media/image843.png"/><Relationship Id="rId305" Type="http://schemas.openxmlformats.org/officeDocument/2006/relationships/image" Target="../media/image850.png"/><Relationship Id="rId347" Type="http://schemas.openxmlformats.org/officeDocument/2006/relationships/image" Target="../media/image870.png"/><Relationship Id="rId512" Type="http://schemas.openxmlformats.org/officeDocument/2006/relationships/image" Target="../media/image952.png"/><Relationship Id="rId44" Type="http://schemas.openxmlformats.org/officeDocument/2006/relationships/customXml" Target="../ink/ink747.xml"/><Relationship Id="rId86" Type="http://schemas.openxmlformats.org/officeDocument/2006/relationships/customXml" Target="../ink/ink768.xml"/><Relationship Id="rId151" Type="http://schemas.openxmlformats.org/officeDocument/2006/relationships/image" Target="../media/image773.png"/><Relationship Id="rId389" Type="http://schemas.openxmlformats.org/officeDocument/2006/relationships/image" Target="../media/image891.png"/><Relationship Id="rId554" Type="http://schemas.openxmlformats.org/officeDocument/2006/relationships/customXml" Target="../ink/ink1004.xml"/><Relationship Id="rId193" Type="http://schemas.openxmlformats.org/officeDocument/2006/relationships/image" Target="../media/image794.png"/><Relationship Id="rId207" Type="http://schemas.openxmlformats.org/officeDocument/2006/relationships/image" Target="../media/image801.png"/><Relationship Id="rId249" Type="http://schemas.openxmlformats.org/officeDocument/2006/relationships/image" Target="../media/image822.png"/><Relationship Id="rId414" Type="http://schemas.openxmlformats.org/officeDocument/2006/relationships/customXml" Target="../ink/ink933.xml"/><Relationship Id="rId456" Type="http://schemas.openxmlformats.org/officeDocument/2006/relationships/customXml" Target="../ink/ink954.xml"/><Relationship Id="rId498" Type="http://schemas.openxmlformats.org/officeDocument/2006/relationships/image" Target="../media/image945.png"/><Relationship Id="rId13" Type="http://schemas.openxmlformats.org/officeDocument/2006/relationships/image" Target="../media/image703.png"/><Relationship Id="rId109" Type="http://schemas.openxmlformats.org/officeDocument/2006/relationships/image" Target="../media/image752.png"/><Relationship Id="rId260" Type="http://schemas.openxmlformats.org/officeDocument/2006/relationships/customXml" Target="../ink/ink855.xml"/><Relationship Id="rId316" Type="http://schemas.openxmlformats.org/officeDocument/2006/relationships/customXml" Target="../ink/ink883.xml"/><Relationship Id="rId523" Type="http://schemas.openxmlformats.org/officeDocument/2006/relationships/customXml" Target="../ink/ink988.xml"/><Relationship Id="rId55" Type="http://schemas.openxmlformats.org/officeDocument/2006/relationships/image" Target="../media/image725.png"/><Relationship Id="rId97" Type="http://schemas.openxmlformats.org/officeDocument/2006/relationships/image" Target="../media/image746.png"/><Relationship Id="rId120" Type="http://schemas.openxmlformats.org/officeDocument/2006/relationships/customXml" Target="../ink/ink785.xml"/><Relationship Id="rId358" Type="http://schemas.openxmlformats.org/officeDocument/2006/relationships/customXml" Target="../ink/ink905.xml"/><Relationship Id="rId565" Type="http://schemas.openxmlformats.org/officeDocument/2006/relationships/customXml" Target="../ink/ink1010.xml"/><Relationship Id="rId162" Type="http://schemas.openxmlformats.org/officeDocument/2006/relationships/customXml" Target="../ink/ink806.xml"/><Relationship Id="rId218" Type="http://schemas.openxmlformats.org/officeDocument/2006/relationships/customXml" Target="../ink/ink834.xml"/><Relationship Id="rId425" Type="http://schemas.openxmlformats.org/officeDocument/2006/relationships/image" Target="../media/image909.png"/><Relationship Id="rId467" Type="http://schemas.openxmlformats.org/officeDocument/2006/relationships/image" Target="../media/image930.png"/><Relationship Id="rId271" Type="http://schemas.openxmlformats.org/officeDocument/2006/relationships/image" Target="../media/image833.png"/><Relationship Id="rId24" Type="http://schemas.openxmlformats.org/officeDocument/2006/relationships/customXml" Target="../ink/ink737.xml"/><Relationship Id="rId66" Type="http://schemas.openxmlformats.org/officeDocument/2006/relationships/customXml" Target="../ink/ink758.xml"/><Relationship Id="rId131" Type="http://schemas.openxmlformats.org/officeDocument/2006/relationships/image" Target="../media/image763.png"/><Relationship Id="rId327" Type="http://schemas.openxmlformats.org/officeDocument/2006/relationships/image" Target="../media/image861.png"/><Relationship Id="rId369" Type="http://schemas.openxmlformats.org/officeDocument/2006/relationships/image" Target="../media/image881.png"/><Relationship Id="rId534" Type="http://schemas.openxmlformats.org/officeDocument/2006/relationships/image" Target="../media/image963.png"/><Relationship Id="rId576" Type="http://schemas.openxmlformats.org/officeDocument/2006/relationships/image" Target="../media/image983.png"/><Relationship Id="rId173" Type="http://schemas.openxmlformats.org/officeDocument/2006/relationships/image" Target="../media/image784.png"/><Relationship Id="rId229" Type="http://schemas.openxmlformats.org/officeDocument/2006/relationships/image" Target="../media/image812.png"/><Relationship Id="rId380" Type="http://schemas.openxmlformats.org/officeDocument/2006/relationships/customXml" Target="../ink/ink916.xml"/><Relationship Id="rId436" Type="http://schemas.openxmlformats.org/officeDocument/2006/relationships/customXml" Target="../ink/ink944.xml"/><Relationship Id="rId240" Type="http://schemas.openxmlformats.org/officeDocument/2006/relationships/customXml" Target="../ink/ink845.xml"/><Relationship Id="rId478" Type="http://schemas.openxmlformats.org/officeDocument/2006/relationships/image" Target="../media/image935.png"/><Relationship Id="rId35" Type="http://schemas.openxmlformats.org/officeDocument/2006/relationships/image" Target="../media/image715.png"/><Relationship Id="rId77" Type="http://schemas.openxmlformats.org/officeDocument/2006/relationships/image" Target="../media/image736.png"/><Relationship Id="rId100" Type="http://schemas.openxmlformats.org/officeDocument/2006/relationships/customXml" Target="../ink/ink775.xml"/><Relationship Id="rId282" Type="http://schemas.openxmlformats.org/officeDocument/2006/relationships/customXml" Target="../ink/ink866.xml"/><Relationship Id="rId338" Type="http://schemas.openxmlformats.org/officeDocument/2006/relationships/image" Target="../media/image866.png"/><Relationship Id="rId503" Type="http://schemas.openxmlformats.org/officeDocument/2006/relationships/customXml" Target="../ink/ink978.xml"/><Relationship Id="rId545" Type="http://schemas.openxmlformats.org/officeDocument/2006/relationships/image" Target="../media/image968.png"/><Relationship Id="rId587" Type="http://schemas.openxmlformats.org/officeDocument/2006/relationships/customXml" Target="../ink/ink1021.xml"/><Relationship Id="rId8" Type="http://schemas.openxmlformats.org/officeDocument/2006/relationships/customXml" Target="../ink/ink729.xml"/><Relationship Id="rId142" Type="http://schemas.openxmlformats.org/officeDocument/2006/relationships/customXml" Target="../ink/ink796.xml"/><Relationship Id="rId184" Type="http://schemas.openxmlformats.org/officeDocument/2006/relationships/customXml" Target="../ink/ink817.xml"/><Relationship Id="rId391" Type="http://schemas.openxmlformats.org/officeDocument/2006/relationships/image" Target="../media/image892.png"/><Relationship Id="rId405" Type="http://schemas.openxmlformats.org/officeDocument/2006/relationships/image" Target="../media/image899.png"/><Relationship Id="rId447" Type="http://schemas.openxmlformats.org/officeDocument/2006/relationships/image" Target="../media/image920.png"/><Relationship Id="rId251" Type="http://schemas.openxmlformats.org/officeDocument/2006/relationships/image" Target="../media/image823.png"/><Relationship Id="rId489" Type="http://schemas.openxmlformats.org/officeDocument/2006/relationships/customXml" Target="../ink/ink971.xml"/><Relationship Id="rId46" Type="http://schemas.openxmlformats.org/officeDocument/2006/relationships/customXml" Target="../ink/ink748.xml"/><Relationship Id="rId293" Type="http://schemas.openxmlformats.org/officeDocument/2006/relationships/image" Target="../media/image844.png"/><Relationship Id="rId307" Type="http://schemas.openxmlformats.org/officeDocument/2006/relationships/image" Target="../media/image851.png"/><Relationship Id="rId349" Type="http://schemas.openxmlformats.org/officeDocument/2006/relationships/image" Target="../media/image871.png"/><Relationship Id="rId514" Type="http://schemas.openxmlformats.org/officeDocument/2006/relationships/image" Target="../media/image953.png"/><Relationship Id="rId556" Type="http://schemas.openxmlformats.org/officeDocument/2006/relationships/customXml" Target="../ink/ink1005.xml"/><Relationship Id="rId88" Type="http://schemas.openxmlformats.org/officeDocument/2006/relationships/customXml" Target="../ink/ink769.xml"/><Relationship Id="rId111" Type="http://schemas.openxmlformats.org/officeDocument/2006/relationships/image" Target="../media/image753.png"/><Relationship Id="rId153" Type="http://schemas.openxmlformats.org/officeDocument/2006/relationships/image" Target="../media/image774.png"/><Relationship Id="rId195" Type="http://schemas.openxmlformats.org/officeDocument/2006/relationships/image" Target="../media/image795.png"/><Relationship Id="rId209" Type="http://schemas.openxmlformats.org/officeDocument/2006/relationships/image" Target="../media/image802.png"/><Relationship Id="rId360" Type="http://schemas.openxmlformats.org/officeDocument/2006/relationships/customXml" Target="../ink/ink906.xml"/><Relationship Id="rId416" Type="http://schemas.openxmlformats.org/officeDocument/2006/relationships/customXml" Target="../ink/ink934.xml"/><Relationship Id="rId220" Type="http://schemas.openxmlformats.org/officeDocument/2006/relationships/customXml" Target="../ink/ink835.xml"/><Relationship Id="rId458" Type="http://schemas.openxmlformats.org/officeDocument/2006/relationships/customXml" Target="../ink/ink955.xml"/><Relationship Id="rId15" Type="http://schemas.openxmlformats.org/officeDocument/2006/relationships/image" Target="../media/image704.png"/><Relationship Id="rId57" Type="http://schemas.openxmlformats.org/officeDocument/2006/relationships/image" Target="../media/image726.png"/><Relationship Id="rId262" Type="http://schemas.openxmlformats.org/officeDocument/2006/relationships/customXml" Target="../ink/ink856.xml"/><Relationship Id="rId318" Type="http://schemas.openxmlformats.org/officeDocument/2006/relationships/customXml" Target="../ink/ink884.xml"/><Relationship Id="rId525" Type="http://schemas.openxmlformats.org/officeDocument/2006/relationships/customXml" Target="../ink/ink989.xml"/><Relationship Id="rId567" Type="http://schemas.openxmlformats.org/officeDocument/2006/relationships/customXml" Target="../ink/ink1011.xml"/><Relationship Id="rId99" Type="http://schemas.openxmlformats.org/officeDocument/2006/relationships/image" Target="../media/image747.png"/><Relationship Id="rId122" Type="http://schemas.openxmlformats.org/officeDocument/2006/relationships/customXml" Target="../ink/ink786.xml"/><Relationship Id="rId164" Type="http://schemas.openxmlformats.org/officeDocument/2006/relationships/customXml" Target="../ink/ink807.xml"/><Relationship Id="rId371" Type="http://schemas.openxmlformats.org/officeDocument/2006/relationships/image" Target="../media/image882.png"/><Relationship Id="rId427" Type="http://schemas.openxmlformats.org/officeDocument/2006/relationships/image" Target="../media/image910.png"/><Relationship Id="rId469" Type="http://schemas.openxmlformats.org/officeDocument/2006/relationships/customXml" Target="../ink/ink961.xml"/><Relationship Id="rId26" Type="http://schemas.openxmlformats.org/officeDocument/2006/relationships/customXml" Target="../ink/ink738.xml"/><Relationship Id="rId231" Type="http://schemas.openxmlformats.org/officeDocument/2006/relationships/image" Target="../media/image813.png"/><Relationship Id="rId273" Type="http://schemas.openxmlformats.org/officeDocument/2006/relationships/image" Target="../media/image834.png"/><Relationship Id="rId329" Type="http://schemas.openxmlformats.org/officeDocument/2006/relationships/image" Target="../media/image862.png"/><Relationship Id="rId480" Type="http://schemas.openxmlformats.org/officeDocument/2006/relationships/image" Target="../media/image936.png"/><Relationship Id="rId536" Type="http://schemas.openxmlformats.org/officeDocument/2006/relationships/image" Target="../media/image964.png"/><Relationship Id="rId68" Type="http://schemas.openxmlformats.org/officeDocument/2006/relationships/customXml" Target="../ink/ink759.xml"/><Relationship Id="rId133" Type="http://schemas.openxmlformats.org/officeDocument/2006/relationships/image" Target="../media/image764.png"/><Relationship Id="rId175" Type="http://schemas.openxmlformats.org/officeDocument/2006/relationships/image" Target="../media/image785.png"/><Relationship Id="rId340" Type="http://schemas.openxmlformats.org/officeDocument/2006/relationships/image" Target="../media/image867.png"/><Relationship Id="rId578" Type="http://schemas.openxmlformats.org/officeDocument/2006/relationships/image" Target="../media/image984.png"/><Relationship Id="rId200" Type="http://schemas.openxmlformats.org/officeDocument/2006/relationships/customXml" Target="../ink/ink825.xml"/><Relationship Id="rId382" Type="http://schemas.openxmlformats.org/officeDocument/2006/relationships/customXml" Target="../ink/ink917.xml"/><Relationship Id="rId438" Type="http://schemas.openxmlformats.org/officeDocument/2006/relationships/customXml" Target="../ink/ink945.xml"/><Relationship Id="rId242" Type="http://schemas.openxmlformats.org/officeDocument/2006/relationships/customXml" Target="../ink/ink846.xml"/><Relationship Id="rId284" Type="http://schemas.openxmlformats.org/officeDocument/2006/relationships/customXml" Target="../ink/ink867.xml"/><Relationship Id="rId491" Type="http://schemas.openxmlformats.org/officeDocument/2006/relationships/customXml" Target="../ink/ink972.xml"/><Relationship Id="rId505" Type="http://schemas.openxmlformats.org/officeDocument/2006/relationships/customXml" Target="../ink/ink979.xml"/><Relationship Id="rId37" Type="http://schemas.openxmlformats.org/officeDocument/2006/relationships/image" Target="../media/image716.png"/><Relationship Id="rId79" Type="http://schemas.openxmlformats.org/officeDocument/2006/relationships/image" Target="../media/image737.png"/><Relationship Id="rId102" Type="http://schemas.openxmlformats.org/officeDocument/2006/relationships/customXml" Target="../ink/ink776.xml"/><Relationship Id="rId144" Type="http://schemas.openxmlformats.org/officeDocument/2006/relationships/customXml" Target="../ink/ink797.xml"/><Relationship Id="rId547" Type="http://schemas.openxmlformats.org/officeDocument/2006/relationships/image" Target="../media/image969.png"/><Relationship Id="rId90" Type="http://schemas.openxmlformats.org/officeDocument/2006/relationships/customXml" Target="../ink/ink770.xml"/><Relationship Id="rId186" Type="http://schemas.openxmlformats.org/officeDocument/2006/relationships/customXml" Target="../ink/ink818.xml"/><Relationship Id="rId351" Type="http://schemas.openxmlformats.org/officeDocument/2006/relationships/image" Target="../media/image872.png"/><Relationship Id="rId393" Type="http://schemas.openxmlformats.org/officeDocument/2006/relationships/image" Target="../media/image893.png"/><Relationship Id="rId407" Type="http://schemas.openxmlformats.org/officeDocument/2006/relationships/image" Target="../media/image900.png"/><Relationship Id="rId449" Type="http://schemas.openxmlformats.org/officeDocument/2006/relationships/image" Target="../media/image921.png"/><Relationship Id="rId211" Type="http://schemas.openxmlformats.org/officeDocument/2006/relationships/image" Target="../media/image803.png"/><Relationship Id="rId253" Type="http://schemas.openxmlformats.org/officeDocument/2006/relationships/image" Target="../media/image824.png"/><Relationship Id="rId295" Type="http://schemas.openxmlformats.org/officeDocument/2006/relationships/image" Target="../media/image845.png"/><Relationship Id="rId309" Type="http://schemas.openxmlformats.org/officeDocument/2006/relationships/image" Target="../media/image852.png"/><Relationship Id="rId460" Type="http://schemas.openxmlformats.org/officeDocument/2006/relationships/customXml" Target="../ink/ink956.xml"/><Relationship Id="rId516" Type="http://schemas.openxmlformats.org/officeDocument/2006/relationships/image" Target="../media/image954.png"/><Relationship Id="rId48" Type="http://schemas.openxmlformats.org/officeDocument/2006/relationships/customXml" Target="../ink/ink749.xml"/><Relationship Id="rId113" Type="http://schemas.openxmlformats.org/officeDocument/2006/relationships/image" Target="../media/image754.png"/><Relationship Id="rId320" Type="http://schemas.openxmlformats.org/officeDocument/2006/relationships/customXml" Target="../ink/ink885.xml"/><Relationship Id="rId558" Type="http://schemas.openxmlformats.org/officeDocument/2006/relationships/customXml" Target="../ink/ink1006.xml"/><Relationship Id="rId155" Type="http://schemas.openxmlformats.org/officeDocument/2006/relationships/image" Target="../media/image775.png"/><Relationship Id="rId197" Type="http://schemas.openxmlformats.org/officeDocument/2006/relationships/image" Target="../media/image796.png"/><Relationship Id="rId362" Type="http://schemas.openxmlformats.org/officeDocument/2006/relationships/customXml" Target="../ink/ink907.xml"/><Relationship Id="rId418" Type="http://schemas.openxmlformats.org/officeDocument/2006/relationships/customXml" Target="../ink/ink935.xml"/><Relationship Id="rId222" Type="http://schemas.openxmlformats.org/officeDocument/2006/relationships/customXml" Target="../ink/ink836.xml"/><Relationship Id="rId264" Type="http://schemas.openxmlformats.org/officeDocument/2006/relationships/customXml" Target="../ink/ink857.xml"/><Relationship Id="rId471" Type="http://schemas.openxmlformats.org/officeDocument/2006/relationships/customXml" Target="../ink/ink962.xml"/><Relationship Id="rId17" Type="http://schemas.openxmlformats.org/officeDocument/2006/relationships/image" Target="../media/image705.png"/><Relationship Id="rId59" Type="http://schemas.openxmlformats.org/officeDocument/2006/relationships/image" Target="../media/image727.png"/><Relationship Id="rId124" Type="http://schemas.openxmlformats.org/officeDocument/2006/relationships/customXml" Target="../ink/ink787.xml"/><Relationship Id="rId527" Type="http://schemas.openxmlformats.org/officeDocument/2006/relationships/customXml" Target="../ink/ink990.xml"/><Relationship Id="rId569" Type="http://schemas.openxmlformats.org/officeDocument/2006/relationships/customXml" Target="../ink/ink1012.xml"/><Relationship Id="rId70" Type="http://schemas.openxmlformats.org/officeDocument/2006/relationships/customXml" Target="../ink/ink760.xml"/><Relationship Id="rId166" Type="http://schemas.openxmlformats.org/officeDocument/2006/relationships/customXml" Target="../ink/ink808.xml"/><Relationship Id="rId331" Type="http://schemas.openxmlformats.org/officeDocument/2006/relationships/image" Target="../media/image863.png"/><Relationship Id="rId373" Type="http://schemas.openxmlformats.org/officeDocument/2006/relationships/image" Target="../media/image883.png"/><Relationship Id="rId429" Type="http://schemas.openxmlformats.org/officeDocument/2006/relationships/image" Target="../media/image911.png"/><Relationship Id="rId580" Type="http://schemas.openxmlformats.org/officeDocument/2006/relationships/image" Target="../media/image985.png"/><Relationship Id="rId1" Type="http://schemas.openxmlformats.org/officeDocument/2006/relationships/slideLayout" Target="../slideLayouts/slideLayout7.xml"/><Relationship Id="rId233" Type="http://schemas.openxmlformats.org/officeDocument/2006/relationships/image" Target="../media/image814.png"/><Relationship Id="rId440" Type="http://schemas.openxmlformats.org/officeDocument/2006/relationships/customXml" Target="../ink/ink946.xml"/><Relationship Id="rId28" Type="http://schemas.openxmlformats.org/officeDocument/2006/relationships/customXml" Target="../ink/ink739.xml"/><Relationship Id="rId275" Type="http://schemas.openxmlformats.org/officeDocument/2006/relationships/image" Target="../media/image835.png"/><Relationship Id="rId300" Type="http://schemas.openxmlformats.org/officeDocument/2006/relationships/customXml" Target="../ink/ink875.xml"/><Relationship Id="rId482" Type="http://schemas.openxmlformats.org/officeDocument/2006/relationships/image" Target="../media/image937.png"/><Relationship Id="rId538" Type="http://schemas.openxmlformats.org/officeDocument/2006/relationships/image" Target="../media/image965.png"/><Relationship Id="rId81" Type="http://schemas.openxmlformats.org/officeDocument/2006/relationships/image" Target="../media/image738.png"/><Relationship Id="rId135" Type="http://schemas.openxmlformats.org/officeDocument/2006/relationships/image" Target="../media/image765.png"/><Relationship Id="rId177" Type="http://schemas.openxmlformats.org/officeDocument/2006/relationships/image" Target="../media/image786.png"/><Relationship Id="rId342" Type="http://schemas.openxmlformats.org/officeDocument/2006/relationships/image" Target="../media/image868.png"/><Relationship Id="rId384" Type="http://schemas.openxmlformats.org/officeDocument/2006/relationships/customXml" Target="../ink/ink918.xml"/><Relationship Id="rId202" Type="http://schemas.openxmlformats.org/officeDocument/2006/relationships/customXml" Target="../ink/ink826.xml"/><Relationship Id="rId244" Type="http://schemas.openxmlformats.org/officeDocument/2006/relationships/customXml" Target="../ink/ink847.xml"/><Relationship Id="rId39" Type="http://schemas.openxmlformats.org/officeDocument/2006/relationships/image" Target="../media/image717.png"/><Relationship Id="rId286" Type="http://schemas.openxmlformats.org/officeDocument/2006/relationships/customXml" Target="../ink/ink868.xml"/><Relationship Id="rId451" Type="http://schemas.openxmlformats.org/officeDocument/2006/relationships/image" Target="../media/image922.png"/><Relationship Id="rId493" Type="http://schemas.openxmlformats.org/officeDocument/2006/relationships/customXml" Target="../ink/ink973.xml"/><Relationship Id="rId507" Type="http://schemas.openxmlformats.org/officeDocument/2006/relationships/customXml" Target="../ink/ink980.xml"/><Relationship Id="rId549" Type="http://schemas.openxmlformats.org/officeDocument/2006/relationships/image" Target="../media/image970.png"/><Relationship Id="rId50" Type="http://schemas.openxmlformats.org/officeDocument/2006/relationships/customXml" Target="../ink/ink750.xml"/><Relationship Id="rId104" Type="http://schemas.openxmlformats.org/officeDocument/2006/relationships/customXml" Target="../ink/ink777.xml"/><Relationship Id="rId146" Type="http://schemas.openxmlformats.org/officeDocument/2006/relationships/customXml" Target="../ink/ink798.xml"/><Relationship Id="rId188" Type="http://schemas.openxmlformats.org/officeDocument/2006/relationships/customXml" Target="../ink/ink819.xml"/><Relationship Id="rId311" Type="http://schemas.openxmlformats.org/officeDocument/2006/relationships/image" Target="../media/image853.png"/><Relationship Id="rId353" Type="http://schemas.openxmlformats.org/officeDocument/2006/relationships/image" Target="../media/image873.png"/><Relationship Id="rId395" Type="http://schemas.openxmlformats.org/officeDocument/2006/relationships/image" Target="../media/image894.png"/><Relationship Id="rId409" Type="http://schemas.openxmlformats.org/officeDocument/2006/relationships/image" Target="../media/image901.png"/><Relationship Id="rId560" Type="http://schemas.openxmlformats.org/officeDocument/2006/relationships/customXml" Target="../ink/ink1007.xml"/><Relationship Id="rId92" Type="http://schemas.openxmlformats.org/officeDocument/2006/relationships/customXml" Target="../ink/ink771.xml"/><Relationship Id="rId213" Type="http://schemas.openxmlformats.org/officeDocument/2006/relationships/image" Target="../media/image804.png"/><Relationship Id="rId420" Type="http://schemas.openxmlformats.org/officeDocument/2006/relationships/customXml" Target="../ink/ink936.xml"/><Relationship Id="rId255" Type="http://schemas.openxmlformats.org/officeDocument/2006/relationships/image" Target="../media/image825.png"/><Relationship Id="rId297" Type="http://schemas.openxmlformats.org/officeDocument/2006/relationships/image" Target="../media/image846.png"/><Relationship Id="rId462" Type="http://schemas.openxmlformats.org/officeDocument/2006/relationships/customXml" Target="../ink/ink957.xml"/><Relationship Id="rId518" Type="http://schemas.openxmlformats.org/officeDocument/2006/relationships/image" Target="../media/image955.png"/><Relationship Id="rId115" Type="http://schemas.openxmlformats.org/officeDocument/2006/relationships/image" Target="../media/image755.png"/><Relationship Id="rId157" Type="http://schemas.openxmlformats.org/officeDocument/2006/relationships/image" Target="../media/image776.png"/><Relationship Id="rId322" Type="http://schemas.openxmlformats.org/officeDocument/2006/relationships/customXml" Target="../ink/ink886.xml"/><Relationship Id="rId364" Type="http://schemas.openxmlformats.org/officeDocument/2006/relationships/customXml" Target="../ink/ink908.xml"/><Relationship Id="rId61" Type="http://schemas.openxmlformats.org/officeDocument/2006/relationships/image" Target="../media/image728.png"/><Relationship Id="rId199" Type="http://schemas.openxmlformats.org/officeDocument/2006/relationships/image" Target="../media/image797.png"/><Relationship Id="rId571" Type="http://schemas.openxmlformats.org/officeDocument/2006/relationships/customXml" Target="../ink/ink1013.xml"/><Relationship Id="rId19" Type="http://schemas.openxmlformats.org/officeDocument/2006/relationships/image" Target="../media/image706.png"/><Relationship Id="rId224" Type="http://schemas.openxmlformats.org/officeDocument/2006/relationships/customXml" Target="../ink/ink837.xml"/><Relationship Id="rId266" Type="http://schemas.openxmlformats.org/officeDocument/2006/relationships/customXml" Target="../ink/ink858.xml"/><Relationship Id="rId431" Type="http://schemas.openxmlformats.org/officeDocument/2006/relationships/image" Target="../media/image912.png"/><Relationship Id="rId473" Type="http://schemas.openxmlformats.org/officeDocument/2006/relationships/customXml" Target="../ink/ink963.xml"/><Relationship Id="rId529" Type="http://schemas.openxmlformats.org/officeDocument/2006/relationships/customXml" Target="../ink/ink991.xml"/><Relationship Id="rId30" Type="http://schemas.openxmlformats.org/officeDocument/2006/relationships/customXml" Target="../ink/ink740.xml"/><Relationship Id="rId126" Type="http://schemas.openxmlformats.org/officeDocument/2006/relationships/customXml" Target="../ink/ink788.xml"/><Relationship Id="rId168" Type="http://schemas.openxmlformats.org/officeDocument/2006/relationships/customXml" Target="../ink/ink809.xml"/><Relationship Id="rId333" Type="http://schemas.openxmlformats.org/officeDocument/2006/relationships/image" Target="../media/image864.png"/><Relationship Id="rId540" Type="http://schemas.openxmlformats.org/officeDocument/2006/relationships/image" Target="../media/image966.png"/><Relationship Id="rId72" Type="http://schemas.openxmlformats.org/officeDocument/2006/relationships/customXml" Target="../ink/ink761.xml"/><Relationship Id="rId375" Type="http://schemas.openxmlformats.org/officeDocument/2006/relationships/image" Target="../media/image884.png"/><Relationship Id="rId582" Type="http://schemas.openxmlformats.org/officeDocument/2006/relationships/image" Target="../media/image986.png"/><Relationship Id="rId3" Type="http://schemas.openxmlformats.org/officeDocument/2006/relationships/image" Target="../media/image810.png"/><Relationship Id="rId235" Type="http://schemas.openxmlformats.org/officeDocument/2006/relationships/image" Target="../media/image815.png"/><Relationship Id="rId277" Type="http://schemas.openxmlformats.org/officeDocument/2006/relationships/image" Target="../media/image836.png"/><Relationship Id="rId400" Type="http://schemas.openxmlformats.org/officeDocument/2006/relationships/customXml" Target="../ink/ink926.xml"/><Relationship Id="rId442" Type="http://schemas.openxmlformats.org/officeDocument/2006/relationships/customXml" Target="../ink/ink947.xml"/><Relationship Id="rId484" Type="http://schemas.openxmlformats.org/officeDocument/2006/relationships/image" Target="../media/image938.png"/><Relationship Id="rId137" Type="http://schemas.openxmlformats.org/officeDocument/2006/relationships/image" Target="../media/image766.png"/><Relationship Id="rId302" Type="http://schemas.openxmlformats.org/officeDocument/2006/relationships/customXml" Target="../ink/ink876.xml"/><Relationship Id="rId344" Type="http://schemas.openxmlformats.org/officeDocument/2006/relationships/image" Target="../media/image869.png"/><Relationship Id="rId41" Type="http://schemas.openxmlformats.org/officeDocument/2006/relationships/image" Target="../media/image718.png"/><Relationship Id="rId83" Type="http://schemas.openxmlformats.org/officeDocument/2006/relationships/image" Target="../media/image739.png"/><Relationship Id="rId179" Type="http://schemas.openxmlformats.org/officeDocument/2006/relationships/image" Target="../media/image787.png"/><Relationship Id="rId386" Type="http://schemas.openxmlformats.org/officeDocument/2006/relationships/customXml" Target="../ink/ink919.xml"/><Relationship Id="rId551" Type="http://schemas.openxmlformats.org/officeDocument/2006/relationships/image" Target="../media/image971.png"/><Relationship Id="rId190" Type="http://schemas.openxmlformats.org/officeDocument/2006/relationships/customXml" Target="../ink/ink820.xml"/><Relationship Id="rId204" Type="http://schemas.openxmlformats.org/officeDocument/2006/relationships/customXml" Target="../ink/ink827.xml"/><Relationship Id="rId246" Type="http://schemas.openxmlformats.org/officeDocument/2006/relationships/customXml" Target="../ink/ink848.xml"/><Relationship Id="rId288" Type="http://schemas.openxmlformats.org/officeDocument/2006/relationships/customXml" Target="../ink/ink869.xml"/><Relationship Id="rId411" Type="http://schemas.openxmlformats.org/officeDocument/2006/relationships/image" Target="../media/image902.png"/><Relationship Id="rId453" Type="http://schemas.openxmlformats.org/officeDocument/2006/relationships/image" Target="../media/image923.png"/><Relationship Id="rId509" Type="http://schemas.openxmlformats.org/officeDocument/2006/relationships/customXml" Target="../ink/ink981.xml"/><Relationship Id="rId106" Type="http://schemas.openxmlformats.org/officeDocument/2006/relationships/customXml" Target="../ink/ink778.xml"/><Relationship Id="rId313" Type="http://schemas.openxmlformats.org/officeDocument/2006/relationships/image" Target="../media/image854.png"/><Relationship Id="rId495" Type="http://schemas.openxmlformats.org/officeDocument/2006/relationships/customXml" Target="../ink/ink974.xml"/><Relationship Id="rId10" Type="http://schemas.openxmlformats.org/officeDocument/2006/relationships/customXml" Target="../ink/ink730.xml"/><Relationship Id="rId52" Type="http://schemas.openxmlformats.org/officeDocument/2006/relationships/customXml" Target="../ink/ink751.xml"/><Relationship Id="rId94" Type="http://schemas.openxmlformats.org/officeDocument/2006/relationships/customXml" Target="../ink/ink772.xml"/><Relationship Id="rId148" Type="http://schemas.openxmlformats.org/officeDocument/2006/relationships/customXml" Target="../ink/ink799.xml"/><Relationship Id="rId355" Type="http://schemas.openxmlformats.org/officeDocument/2006/relationships/image" Target="../media/image874.png"/><Relationship Id="rId397" Type="http://schemas.openxmlformats.org/officeDocument/2006/relationships/image" Target="../media/image895.png"/><Relationship Id="rId520" Type="http://schemas.openxmlformats.org/officeDocument/2006/relationships/image" Target="../media/image956.png"/><Relationship Id="rId562" Type="http://schemas.openxmlformats.org/officeDocument/2006/relationships/image" Target="../media/image976.png"/><Relationship Id="rId215" Type="http://schemas.openxmlformats.org/officeDocument/2006/relationships/image" Target="../media/image805.png"/><Relationship Id="rId257" Type="http://schemas.openxmlformats.org/officeDocument/2006/relationships/image" Target="../media/image826.png"/><Relationship Id="rId422" Type="http://schemas.openxmlformats.org/officeDocument/2006/relationships/customXml" Target="../ink/ink937.xml"/><Relationship Id="rId464" Type="http://schemas.openxmlformats.org/officeDocument/2006/relationships/customXml" Target="../ink/ink958.xml"/><Relationship Id="rId299" Type="http://schemas.openxmlformats.org/officeDocument/2006/relationships/image" Target="../media/image847.png"/><Relationship Id="rId63" Type="http://schemas.openxmlformats.org/officeDocument/2006/relationships/image" Target="../media/image729.png"/><Relationship Id="rId159" Type="http://schemas.openxmlformats.org/officeDocument/2006/relationships/image" Target="../media/image777.png"/><Relationship Id="rId366" Type="http://schemas.openxmlformats.org/officeDocument/2006/relationships/customXml" Target="../ink/ink909.xml"/><Relationship Id="rId573" Type="http://schemas.openxmlformats.org/officeDocument/2006/relationships/customXml" Target="../ink/ink1014.xml"/><Relationship Id="rId226" Type="http://schemas.openxmlformats.org/officeDocument/2006/relationships/customXml" Target="../ink/ink838.xml"/><Relationship Id="rId433" Type="http://schemas.openxmlformats.org/officeDocument/2006/relationships/image" Target="../media/image913.png"/><Relationship Id="rId74" Type="http://schemas.openxmlformats.org/officeDocument/2006/relationships/customXml" Target="../ink/ink762.xml"/><Relationship Id="rId377" Type="http://schemas.openxmlformats.org/officeDocument/2006/relationships/image" Target="../media/image885.png"/><Relationship Id="rId500" Type="http://schemas.openxmlformats.org/officeDocument/2006/relationships/image" Target="../media/image946.png"/><Relationship Id="rId584" Type="http://schemas.openxmlformats.org/officeDocument/2006/relationships/image" Target="../media/image987.png"/><Relationship Id="rId5" Type="http://schemas.openxmlformats.org/officeDocument/2006/relationships/image" Target="../media/image699.png"/><Relationship Id="rId237" Type="http://schemas.openxmlformats.org/officeDocument/2006/relationships/image" Target="../media/image816.png"/><Relationship Id="rId444" Type="http://schemas.openxmlformats.org/officeDocument/2006/relationships/customXml" Target="../ink/ink948.xml"/><Relationship Id="rId290" Type="http://schemas.openxmlformats.org/officeDocument/2006/relationships/customXml" Target="../ink/ink870.xml"/><Relationship Id="rId304" Type="http://schemas.openxmlformats.org/officeDocument/2006/relationships/customXml" Target="../ink/ink877.xml"/><Relationship Id="rId388" Type="http://schemas.openxmlformats.org/officeDocument/2006/relationships/customXml" Target="../ink/ink920.xml"/><Relationship Id="rId511" Type="http://schemas.openxmlformats.org/officeDocument/2006/relationships/customXml" Target="../ink/ink982.xml"/><Relationship Id="rId85" Type="http://schemas.openxmlformats.org/officeDocument/2006/relationships/image" Target="../media/image740.png"/><Relationship Id="rId150" Type="http://schemas.openxmlformats.org/officeDocument/2006/relationships/customXml" Target="../ink/ink800.xml"/><Relationship Id="rId248" Type="http://schemas.openxmlformats.org/officeDocument/2006/relationships/customXml" Target="../ink/ink849.xml"/><Relationship Id="rId455" Type="http://schemas.openxmlformats.org/officeDocument/2006/relationships/image" Target="../media/image924.png"/><Relationship Id="rId12" Type="http://schemas.openxmlformats.org/officeDocument/2006/relationships/customXml" Target="../ink/ink731.xml"/><Relationship Id="rId108" Type="http://schemas.openxmlformats.org/officeDocument/2006/relationships/customXml" Target="../ink/ink779.xml"/><Relationship Id="rId315" Type="http://schemas.openxmlformats.org/officeDocument/2006/relationships/image" Target="../media/image855.png"/><Relationship Id="rId522" Type="http://schemas.openxmlformats.org/officeDocument/2006/relationships/image" Target="../media/image957.png"/><Relationship Id="rId96" Type="http://schemas.openxmlformats.org/officeDocument/2006/relationships/customXml" Target="../ink/ink773.xml"/><Relationship Id="rId161" Type="http://schemas.openxmlformats.org/officeDocument/2006/relationships/image" Target="../media/image778.png"/><Relationship Id="rId399" Type="http://schemas.openxmlformats.org/officeDocument/2006/relationships/image" Target="../media/image896.png"/><Relationship Id="rId259" Type="http://schemas.openxmlformats.org/officeDocument/2006/relationships/image" Target="../media/image827.png"/><Relationship Id="rId466" Type="http://schemas.openxmlformats.org/officeDocument/2006/relationships/customXml" Target="../ink/ink959.xml"/><Relationship Id="rId23" Type="http://schemas.openxmlformats.org/officeDocument/2006/relationships/image" Target="../media/image708.png"/><Relationship Id="rId119" Type="http://schemas.openxmlformats.org/officeDocument/2006/relationships/image" Target="../media/image757.png"/><Relationship Id="rId326" Type="http://schemas.openxmlformats.org/officeDocument/2006/relationships/customXml" Target="../ink/ink888.xml"/><Relationship Id="rId533" Type="http://schemas.openxmlformats.org/officeDocument/2006/relationships/customXml" Target="../ink/ink993.xml"/><Relationship Id="rId172" Type="http://schemas.openxmlformats.org/officeDocument/2006/relationships/customXml" Target="../ink/ink811.xml"/><Relationship Id="rId477" Type="http://schemas.openxmlformats.org/officeDocument/2006/relationships/customXml" Target="../ink/ink965.xml"/><Relationship Id="rId337" Type="http://schemas.openxmlformats.org/officeDocument/2006/relationships/customXml" Target="../ink/ink894.xml"/><Relationship Id="rId34" Type="http://schemas.openxmlformats.org/officeDocument/2006/relationships/customXml" Target="../ink/ink742.xml"/><Relationship Id="rId544" Type="http://schemas.openxmlformats.org/officeDocument/2006/relationships/customXml" Target="../ink/ink999.xml"/><Relationship Id="rId183" Type="http://schemas.openxmlformats.org/officeDocument/2006/relationships/image" Target="../media/image789.png"/><Relationship Id="rId390" Type="http://schemas.openxmlformats.org/officeDocument/2006/relationships/customXml" Target="../ink/ink921.xml"/><Relationship Id="rId404" Type="http://schemas.openxmlformats.org/officeDocument/2006/relationships/customXml" Target="../ink/ink928.xml"/></Relationships>
</file>

<file path=ppt/slides/_rels/slide14.xml.rels><?xml version="1.0" encoding="UTF-8" standalone="yes"?>
<Relationships xmlns="http://schemas.openxmlformats.org/package/2006/relationships"><Relationship Id="rId117" Type="http://schemas.openxmlformats.org/officeDocument/2006/relationships/image" Target="../media/image1044.png"/><Relationship Id="rId299" Type="http://schemas.openxmlformats.org/officeDocument/2006/relationships/image" Target="../media/image627.png"/><Relationship Id="rId21" Type="http://schemas.openxmlformats.org/officeDocument/2006/relationships/image" Target="../media/image995.png"/><Relationship Id="rId63" Type="http://schemas.openxmlformats.org/officeDocument/2006/relationships/image" Target="../media/image1017.png"/><Relationship Id="rId159" Type="http://schemas.openxmlformats.org/officeDocument/2006/relationships/image" Target="../media/image1065.png"/><Relationship Id="rId324" Type="http://schemas.openxmlformats.org/officeDocument/2006/relationships/customXml" Target="../ink/ink1180.xml"/><Relationship Id="rId366" Type="http://schemas.openxmlformats.org/officeDocument/2006/relationships/customXml" Target="../ink/ink1201.xml"/><Relationship Id="rId170" Type="http://schemas.openxmlformats.org/officeDocument/2006/relationships/customXml" Target="../ink/ink1102.xml"/><Relationship Id="rId226" Type="http://schemas.openxmlformats.org/officeDocument/2006/relationships/customXml" Target="../ink/ink1130.xml"/><Relationship Id="rId268" Type="http://schemas.openxmlformats.org/officeDocument/2006/relationships/customXml" Target="../ink/ink1151.xml"/><Relationship Id="rId32" Type="http://schemas.openxmlformats.org/officeDocument/2006/relationships/customXml" Target="../ink/ink1033.xml"/><Relationship Id="rId74" Type="http://schemas.openxmlformats.org/officeDocument/2006/relationships/customXml" Target="../ink/ink1054.xml"/><Relationship Id="rId128" Type="http://schemas.openxmlformats.org/officeDocument/2006/relationships/customXml" Target="../ink/ink1081.xml"/><Relationship Id="rId335" Type="http://schemas.openxmlformats.org/officeDocument/2006/relationships/image" Target="../media/image1152.png"/><Relationship Id="rId5" Type="http://schemas.openxmlformats.org/officeDocument/2006/relationships/image" Target="../media/image1110.png"/><Relationship Id="rId181" Type="http://schemas.openxmlformats.org/officeDocument/2006/relationships/image" Target="../media/image1076.png"/><Relationship Id="rId237" Type="http://schemas.openxmlformats.org/officeDocument/2006/relationships/image" Target="../media/image1104.png"/><Relationship Id="rId279" Type="http://schemas.openxmlformats.org/officeDocument/2006/relationships/image" Target="../media/image1126.png"/><Relationship Id="rId43" Type="http://schemas.openxmlformats.org/officeDocument/2006/relationships/image" Target="../media/image1006.png"/><Relationship Id="rId139" Type="http://schemas.openxmlformats.org/officeDocument/2006/relationships/image" Target="../media/image1055.png"/><Relationship Id="rId290" Type="http://schemas.openxmlformats.org/officeDocument/2006/relationships/customXml" Target="../ink/ink1162.xml"/><Relationship Id="rId304" Type="http://schemas.openxmlformats.org/officeDocument/2006/relationships/customXml" Target="../ink/ink1169.xml"/><Relationship Id="rId346" Type="http://schemas.openxmlformats.org/officeDocument/2006/relationships/customXml" Target="../ink/ink1191.xml"/><Relationship Id="rId85" Type="http://schemas.openxmlformats.org/officeDocument/2006/relationships/image" Target="../media/image1028.png"/><Relationship Id="rId150" Type="http://schemas.openxmlformats.org/officeDocument/2006/relationships/customXml" Target="../ink/ink1092.xml"/><Relationship Id="rId192" Type="http://schemas.openxmlformats.org/officeDocument/2006/relationships/customXml" Target="../ink/ink1113.xml"/><Relationship Id="rId206" Type="http://schemas.openxmlformats.org/officeDocument/2006/relationships/customXml" Target="../ink/ink1120.xml"/><Relationship Id="rId248" Type="http://schemas.openxmlformats.org/officeDocument/2006/relationships/customXml" Target="../ink/ink1141.xml"/><Relationship Id="rId12" Type="http://schemas.openxmlformats.org/officeDocument/2006/relationships/customXml" Target="../ink/ink1023.xml"/><Relationship Id="rId108" Type="http://schemas.openxmlformats.org/officeDocument/2006/relationships/customXml" Target="../ink/ink1071.xml"/><Relationship Id="rId315" Type="http://schemas.openxmlformats.org/officeDocument/2006/relationships/image" Target="../media/image1143.png"/><Relationship Id="rId357" Type="http://schemas.openxmlformats.org/officeDocument/2006/relationships/image" Target="../media/image1163.png"/><Relationship Id="rId54" Type="http://schemas.openxmlformats.org/officeDocument/2006/relationships/customXml" Target="../ink/ink1044.xml"/><Relationship Id="rId96" Type="http://schemas.openxmlformats.org/officeDocument/2006/relationships/customXml" Target="../ink/ink1065.xml"/><Relationship Id="rId161" Type="http://schemas.openxmlformats.org/officeDocument/2006/relationships/image" Target="../media/image1066.png"/><Relationship Id="rId217" Type="http://schemas.openxmlformats.org/officeDocument/2006/relationships/image" Target="../media/image1094.png"/><Relationship Id="rId259" Type="http://schemas.openxmlformats.org/officeDocument/2006/relationships/image" Target="../media/image1116.png"/><Relationship Id="rId23" Type="http://schemas.openxmlformats.org/officeDocument/2006/relationships/image" Target="../media/image996.png"/><Relationship Id="rId119" Type="http://schemas.openxmlformats.org/officeDocument/2006/relationships/image" Target="../media/image1045.png"/><Relationship Id="rId270" Type="http://schemas.openxmlformats.org/officeDocument/2006/relationships/customXml" Target="../ink/ink1152.xml"/><Relationship Id="rId326" Type="http://schemas.openxmlformats.org/officeDocument/2006/relationships/customXml" Target="../ink/ink1181.xml"/><Relationship Id="rId65" Type="http://schemas.openxmlformats.org/officeDocument/2006/relationships/image" Target="../media/image1018.png"/><Relationship Id="rId130" Type="http://schemas.openxmlformats.org/officeDocument/2006/relationships/customXml" Target="../ink/ink1082.xml"/><Relationship Id="rId172" Type="http://schemas.openxmlformats.org/officeDocument/2006/relationships/customXml" Target="../ink/ink1103.xml"/><Relationship Id="rId228" Type="http://schemas.openxmlformats.org/officeDocument/2006/relationships/customXml" Target="../ink/ink1131.xml"/><Relationship Id="rId281" Type="http://schemas.openxmlformats.org/officeDocument/2006/relationships/image" Target="../media/image1127.png"/><Relationship Id="rId337" Type="http://schemas.openxmlformats.org/officeDocument/2006/relationships/image" Target="../media/image1153.png"/><Relationship Id="rId34" Type="http://schemas.openxmlformats.org/officeDocument/2006/relationships/customXml" Target="../ink/ink1034.xml"/><Relationship Id="rId76" Type="http://schemas.openxmlformats.org/officeDocument/2006/relationships/customXml" Target="../ink/ink1055.xml"/><Relationship Id="rId141" Type="http://schemas.openxmlformats.org/officeDocument/2006/relationships/image" Target="../media/image1056.png"/><Relationship Id="rId7" Type="http://schemas.openxmlformats.org/officeDocument/2006/relationships/image" Target="../media/image3810.png"/><Relationship Id="rId183" Type="http://schemas.openxmlformats.org/officeDocument/2006/relationships/image" Target="../media/image1077.png"/><Relationship Id="rId239" Type="http://schemas.openxmlformats.org/officeDocument/2006/relationships/image" Target="../media/image1105.png"/><Relationship Id="rId250" Type="http://schemas.openxmlformats.org/officeDocument/2006/relationships/customXml" Target="../ink/ink1142.xml"/><Relationship Id="rId292" Type="http://schemas.openxmlformats.org/officeDocument/2006/relationships/customXml" Target="../ink/ink1163.xml"/><Relationship Id="rId306" Type="http://schemas.openxmlformats.org/officeDocument/2006/relationships/customXml" Target="../ink/ink1170.xml"/><Relationship Id="rId45" Type="http://schemas.openxmlformats.org/officeDocument/2006/relationships/image" Target="../media/image1007.png"/><Relationship Id="rId87" Type="http://schemas.openxmlformats.org/officeDocument/2006/relationships/image" Target="../media/image1029.png"/><Relationship Id="rId110" Type="http://schemas.openxmlformats.org/officeDocument/2006/relationships/customXml" Target="../ink/ink1072.xml"/><Relationship Id="rId348" Type="http://schemas.openxmlformats.org/officeDocument/2006/relationships/customXml" Target="../ink/ink1192.xml"/><Relationship Id="rId152" Type="http://schemas.openxmlformats.org/officeDocument/2006/relationships/customXml" Target="../ink/ink1093.xml"/><Relationship Id="rId194" Type="http://schemas.openxmlformats.org/officeDocument/2006/relationships/customXml" Target="../ink/ink1114.xml"/><Relationship Id="rId208" Type="http://schemas.openxmlformats.org/officeDocument/2006/relationships/customXml" Target="../ink/ink1121.xml"/><Relationship Id="rId261" Type="http://schemas.openxmlformats.org/officeDocument/2006/relationships/image" Target="../media/image1117.png"/><Relationship Id="rId14" Type="http://schemas.openxmlformats.org/officeDocument/2006/relationships/customXml" Target="../ink/ink1024.xml"/><Relationship Id="rId56" Type="http://schemas.openxmlformats.org/officeDocument/2006/relationships/customXml" Target="../ink/ink1045.xml"/><Relationship Id="rId317" Type="http://schemas.openxmlformats.org/officeDocument/2006/relationships/customXml" Target="../ink/ink1176.xml"/><Relationship Id="rId359" Type="http://schemas.openxmlformats.org/officeDocument/2006/relationships/image" Target="../media/image1164.png"/><Relationship Id="rId98" Type="http://schemas.openxmlformats.org/officeDocument/2006/relationships/customXml" Target="../ink/ink1066.xml"/><Relationship Id="rId121" Type="http://schemas.openxmlformats.org/officeDocument/2006/relationships/image" Target="../media/image1046.png"/><Relationship Id="rId163" Type="http://schemas.openxmlformats.org/officeDocument/2006/relationships/image" Target="../media/image1067.png"/><Relationship Id="rId219" Type="http://schemas.openxmlformats.org/officeDocument/2006/relationships/image" Target="../media/image1095.png"/><Relationship Id="rId230" Type="http://schemas.openxmlformats.org/officeDocument/2006/relationships/customXml" Target="../ink/ink1132.xml"/><Relationship Id="rId25" Type="http://schemas.openxmlformats.org/officeDocument/2006/relationships/image" Target="../media/image997.png"/><Relationship Id="rId67" Type="http://schemas.openxmlformats.org/officeDocument/2006/relationships/image" Target="../media/image1019.png"/><Relationship Id="rId272" Type="http://schemas.openxmlformats.org/officeDocument/2006/relationships/customXml" Target="../ink/ink1153.xml"/><Relationship Id="rId328" Type="http://schemas.openxmlformats.org/officeDocument/2006/relationships/customXml" Target="../ink/ink1182.xml"/><Relationship Id="rId132" Type="http://schemas.openxmlformats.org/officeDocument/2006/relationships/customXml" Target="../ink/ink1083.xml"/><Relationship Id="rId174" Type="http://schemas.openxmlformats.org/officeDocument/2006/relationships/customXml" Target="../ink/ink1104.xml"/><Relationship Id="rId220" Type="http://schemas.openxmlformats.org/officeDocument/2006/relationships/customXml" Target="../ink/ink1127.xml"/><Relationship Id="rId241" Type="http://schemas.openxmlformats.org/officeDocument/2006/relationships/image" Target="../media/image1106.png"/><Relationship Id="rId15" Type="http://schemas.openxmlformats.org/officeDocument/2006/relationships/image" Target="../media/image992.png"/><Relationship Id="rId36" Type="http://schemas.openxmlformats.org/officeDocument/2006/relationships/customXml" Target="../ink/ink1035.xml"/><Relationship Id="rId57" Type="http://schemas.openxmlformats.org/officeDocument/2006/relationships/image" Target="../media/image1014.png"/><Relationship Id="rId262" Type="http://schemas.openxmlformats.org/officeDocument/2006/relationships/customXml" Target="../ink/ink1148.xml"/><Relationship Id="rId283" Type="http://schemas.openxmlformats.org/officeDocument/2006/relationships/image" Target="../media/image1128.png"/><Relationship Id="rId318" Type="http://schemas.openxmlformats.org/officeDocument/2006/relationships/image" Target="../media/image1144.png"/><Relationship Id="rId339" Type="http://schemas.openxmlformats.org/officeDocument/2006/relationships/image" Target="../media/image1154.png"/><Relationship Id="rId78" Type="http://schemas.openxmlformats.org/officeDocument/2006/relationships/customXml" Target="../ink/ink1056.xml"/><Relationship Id="rId99" Type="http://schemas.openxmlformats.org/officeDocument/2006/relationships/image" Target="../media/image1035.png"/><Relationship Id="rId101" Type="http://schemas.openxmlformats.org/officeDocument/2006/relationships/image" Target="../media/image1036.png"/><Relationship Id="rId122" Type="http://schemas.openxmlformats.org/officeDocument/2006/relationships/customXml" Target="../ink/ink1078.xml"/><Relationship Id="rId143" Type="http://schemas.openxmlformats.org/officeDocument/2006/relationships/image" Target="../media/image1057.png"/><Relationship Id="rId164" Type="http://schemas.openxmlformats.org/officeDocument/2006/relationships/customXml" Target="../ink/ink1099.xml"/><Relationship Id="rId185" Type="http://schemas.openxmlformats.org/officeDocument/2006/relationships/image" Target="../media/image1078.png"/><Relationship Id="rId350" Type="http://schemas.openxmlformats.org/officeDocument/2006/relationships/customXml" Target="../ink/ink1193.xml"/><Relationship Id="rId9" Type="http://schemas.openxmlformats.org/officeDocument/2006/relationships/image" Target="../media/image1310.png"/><Relationship Id="rId210" Type="http://schemas.openxmlformats.org/officeDocument/2006/relationships/customXml" Target="../ink/ink1122.xml"/><Relationship Id="rId26" Type="http://schemas.openxmlformats.org/officeDocument/2006/relationships/customXml" Target="../ink/ink1030.xml"/><Relationship Id="rId231" Type="http://schemas.openxmlformats.org/officeDocument/2006/relationships/image" Target="../media/image1101.png"/><Relationship Id="rId252" Type="http://schemas.openxmlformats.org/officeDocument/2006/relationships/customXml" Target="../ink/ink1143.xml"/><Relationship Id="rId273" Type="http://schemas.openxmlformats.org/officeDocument/2006/relationships/image" Target="../media/image1123.png"/><Relationship Id="rId294" Type="http://schemas.openxmlformats.org/officeDocument/2006/relationships/customXml" Target="../ink/ink1164.xml"/><Relationship Id="rId308" Type="http://schemas.openxmlformats.org/officeDocument/2006/relationships/customXml" Target="../ink/ink1171.xml"/><Relationship Id="rId329" Type="http://schemas.openxmlformats.org/officeDocument/2006/relationships/image" Target="../media/image1149.png"/><Relationship Id="rId47" Type="http://schemas.openxmlformats.org/officeDocument/2006/relationships/image" Target="../media/image1008.png"/><Relationship Id="rId68" Type="http://schemas.openxmlformats.org/officeDocument/2006/relationships/customXml" Target="../ink/ink1051.xml"/><Relationship Id="rId89" Type="http://schemas.openxmlformats.org/officeDocument/2006/relationships/image" Target="../media/image1030.png"/><Relationship Id="rId112" Type="http://schemas.openxmlformats.org/officeDocument/2006/relationships/customXml" Target="../ink/ink1073.xml"/><Relationship Id="rId133" Type="http://schemas.openxmlformats.org/officeDocument/2006/relationships/image" Target="../media/image1052.png"/><Relationship Id="rId154" Type="http://schemas.openxmlformats.org/officeDocument/2006/relationships/customXml" Target="../ink/ink1094.xml"/><Relationship Id="rId175" Type="http://schemas.openxmlformats.org/officeDocument/2006/relationships/image" Target="../media/image1073.png"/><Relationship Id="rId340" Type="http://schemas.openxmlformats.org/officeDocument/2006/relationships/customXml" Target="../ink/ink1188.xml"/><Relationship Id="rId361" Type="http://schemas.openxmlformats.org/officeDocument/2006/relationships/image" Target="../media/image1165.png"/><Relationship Id="rId196" Type="http://schemas.openxmlformats.org/officeDocument/2006/relationships/customXml" Target="../ink/ink1115.xml"/><Relationship Id="rId200" Type="http://schemas.openxmlformats.org/officeDocument/2006/relationships/customXml" Target="../ink/ink1117.xml"/><Relationship Id="rId16" Type="http://schemas.openxmlformats.org/officeDocument/2006/relationships/customXml" Target="../ink/ink1025.xml"/><Relationship Id="rId221" Type="http://schemas.openxmlformats.org/officeDocument/2006/relationships/image" Target="../media/image1096.png"/><Relationship Id="rId242" Type="http://schemas.openxmlformats.org/officeDocument/2006/relationships/customXml" Target="../ink/ink1138.xml"/><Relationship Id="rId263" Type="http://schemas.openxmlformats.org/officeDocument/2006/relationships/image" Target="../media/image1118.png"/><Relationship Id="rId284" Type="http://schemas.openxmlformats.org/officeDocument/2006/relationships/customXml" Target="../ink/ink1159.xml"/><Relationship Id="rId319" Type="http://schemas.openxmlformats.org/officeDocument/2006/relationships/customXml" Target="../ink/ink1177.xml"/><Relationship Id="rId37" Type="http://schemas.openxmlformats.org/officeDocument/2006/relationships/image" Target="../media/image1003.png"/><Relationship Id="rId58" Type="http://schemas.openxmlformats.org/officeDocument/2006/relationships/customXml" Target="../ink/ink1046.xml"/><Relationship Id="rId79" Type="http://schemas.openxmlformats.org/officeDocument/2006/relationships/image" Target="../media/image1025.png"/><Relationship Id="rId102" Type="http://schemas.openxmlformats.org/officeDocument/2006/relationships/customXml" Target="../ink/ink1068.xml"/><Relationship Id="rId123" Type="http://schemas.openxmlformats.org/officeDocument/2006/relationships/image" Target="../media/image1047.png"/><Relationship Id="rId144" Type="http://schemas.openxmlformats.org/officeDocument/2006/relationships/customXml" Target="../ink/ink1089.xml"/><Relationship Id="rId330" Type="http://schemas.openxmlformats.org/officeDocument/2006/relationships/customXml" Target="../ink/ink1183.xml"/><Relationship Id="rId90" Type="http://schemas.openxmlformats.org/officeDocument/2006/relationships/customXml" Target="../ink/ink1062.xml"/><Relationship Id="rId165" Type="http://schemas.openxmlformats.org/officeDocument/2006/relationships/image" Target="../media/image1068.png"/><Relationship Id="rId186" Type="http://schemas.openxmlformats.org/officeDocument/2006/relationships/customXml" Target="../ink/ink1110.xml"/><Relationship Id="rId351" Type="http://schemas.openxmlformats.org/officeDocument/2006/relationships/image" Target="../media/image1160.png"/><Relationship Id="rId211" Type="http://schemas.openxmlformats.org/officeDocument/2006/relationships/image" Target="../media/image1091.png"/><Relationship Id="rId232" Type="http://schemas.openxmlformats.org/officeDocument/2006/relationships/customXml" Target="../ink/ink1133.xml"/><Relationship Id="rId253" Type="http://schemas.openxmlformats.org/officeDocument/2006/relationships/image" Target="../media/image1113.png"/><Relationship Id="rId274" Type="http://schemas.openxmlformats.org/officeDocument/2006/relationships/customXml" Target="../ink/ink1154.xml"/><Relationship Id="rId295" Type="http://schemas.openxmlformats.org/officeDocument/2006/relationships/image" Target="../media/image1134.png"/><Relationship Id="rId309" Type="http://schemas.openxmlformats.org/officeDocument/2006/relationships/image" Target="../media/image1140.png"/><Relationship Id="rId27" Type="http://schemas.openxmlformats.org/officeDocument/2006/relationships/image" Target="../media/image998.png"/><Relationship Id="rId48" Type="http://schemas.openxmlformats.org/officeDocument/2006/relationships/customXml" Target="../ink/ink1041.xml"/><Relationship Id="rId69" Type="http://schemas.openxmlformats.org/officeDocument/2006/relationships/image" Target="../media/image1020.png"/><Relationship Id="rId113" Type="http://schemas.openxmlformats.org/officeDocument/2006/relationships/image" Target="../media/image1042.png"/><Relationship Id="rId134" Type="http://schemas.openxmlformats.org/officeDocument/2006/relationships/customXml" Target="../ink/ink1084.xml"/><Relationship Id="rId320" Type="http://schemas.openxmlformats.org/officeDocument/2006/relationships/image" Target="../media/image1145.png"/><Relationship Id="rId80" Type="http://schemas.openxmlformats.org/officeDocument/2006/relationships/customXml" Target="../ink/ink1057.xml"/><Relationship Id="rId155" Type="http://schemas.openxmlformats.org/officeDocument/2006/relationships/image" Target="../media/image1063.png"/><Relationship Id="rId176" Type="http://schemas.openxmlformats.org/officeDocument/2006/relationships/customXml" Target="../ink/ink1105.xml"/><Relationship Id="rId197" Type="http://schemas.openxmlformats.org/officeDocument/2006/relationships/image" Target="../media/image1084.png"/><Relationship Id="rId341" Type="http://schemas.openxmlformats.org/officeDocument/2006/relationships/image" Target="../media/image1155.png"/><Relationship Id="rId362" Type="http://schemas.openxmlformats.org/officeDocument/2006/relationships/customXml" Target="../ink/ink1199.xml"/><Relationship Id="rId201" Type="http://schemas.openxmlformats.org/officeDocument/2006/relationships/image" Target="../media/image1086.png"/><Relationship Id="rId222" Type="http://schemas.openxmlformats.org/officeDocument/2006/relationships/customXml" Target="../ink/ink1128.xml"/><Relationship Id="rId243" Type="http://schemas.openxmlformats.org/officeDocument/2006/relationships/image" Target="../media/image1107.png"/><Relationship Id="rId264" Type="http://schemas.openxmlformats.org/officeDocument/2006/relationships/customXml" Target="../ink/ink1149.xml"/><Relationship Id="rId285" Type="http://schemas.openxmlformats.org/officeDocument/2006/relationships/image" Target="../media/image1129.png"/><Relationship Id="rId17" Type="http://schemas.openxmlformats.org/officeDocument/2006/relationships/image" Target="../media/image993.png"/><Relationship Id="rId38" Type="http://schemas.openxmlformats.org/officeDocument/2006/relationships/customXml" Target="../ink/ink1036.xml"/><Relationship Id="rId59" Type="http://schemas.openxmlformats.org/officeDocument/2006/relationships/image" Target="../media/image1015.png"/><Relationship Id="rId103" Type="http://schemas.openxmlformats.org/officeDocument/2006/relationships/image" Target="../media/image1037.png"/><Relationship Id="rId124" Type="http://schemas.openxmlformats.org/officeDocument/2006/relationships/customXml" Target="../ink/ink1079.xml"/><Relationship Id="rId310" Type="http://schemas.openxmlformats.org/officeDocument/2006/relationships/customXml" Target="../ink/ink1172.xml"/><Relationship Id="rId70" Type="http://schemas.openxmlformats.org/officeDocument/2006/relationships/customXml" Target="../ink/ink1052.xml"/><Relationship Id="rId91" Type="http://schemas.openxmlformats.org/officeDocument/2006/relationships/image" Target="../media/image1031.png"/><Relationship Id="rId145" Type="http://schemas.openxmlformats.org/officeDocument/2006/relationships/image" Target="../media/image1058.png"/><Relationship Id="rId166" Type="http://schemas.openxmlformats.org/officeDocument/2006/relationships/customXml" Target="../ink/ink1100.xml"/><Relationship Id="rId187" Type="http://schemas.openxmlformats.org/officeDocument/2006/relationships/image" Target="../media/image1079.png"/><Relationship Id="rId331" Type="http://schemas.openxmlformats.org/officeDocument/2006/relationships/image" Target="../media/image1150.png"/><Relationship Id="rId352" Type="http://schemas.openxmlformats.org/officeDocument/2006/relationships/customXml" Target="../ink/ink1194.xml"/><Relationship Id="rId1" Type="http://schemas.openxmlformats.org/officeDocument/2006/relationships/slideLayout" Target="../slideLayouts/slideLayout7.xml"/><Relationship Id="rId212" Type="http://schemas.openxmlformats.org/officeDocument/2006/relationships/customXml" Target="../ink/ink1123.xml"/><Relationship Id="rId233" Type="http://schemas.openxmlformats.org/officeDocument/2006/relationships/image" Target="../media/image1102.png"/><Relationship Id="rId254" Type="http://schemas.openxmlformats.org/officeDocument/2006/relationships/customXml" Target="../ink/ink1144.xml"/><Relationship Id="rId28" Type="http://schemas.openxmlformats.org/officeDocument/2006/relationships/customXml" Target="../ink/ink1031.xml"/><Relationship Id="rId49" Type="http://schemas.openxmlformats.org/officeDocument/2006/relationships/image" Target="../media/image1009.png"/><Relationship Id="rId114" Type="http://schemas.openxmlformats.org/officeDocument/2006/relationships/customXml" Target="../ink/ink1074.xml"/><Relationship Id="rId275" Type="http://schemas.openxmlformats.org/officeDocument/2006/relationships/image" Target="../media/image1124.png"/><Relationship Id="rId296" Type="http://schemas.openxmlformats.org/officeDocument/2006/relationships/customXml" Target="../ink/ink1165.xml"/><Relationship Id="rId300" Type="http://schemas.openxmlformats.org/officeDocument/2006/relationships/customXml" Target="../ink/ink1167.xml"/><Relationship Id="rId60" Type="http://schemas.openxmlformats.org/officeDocument/2006/relationships/customXml" Target="../ink/ink1047.xml"/><Relationship Id="rId81" Type="http://schemas.openxmlformats.org/officeDocument/2006/relationships/image" Target="../media/image1026.png"/><Relationship Id="rId135" Type="http://schemas.openxmlformats.org/officeDocument/2006/relationships/image" Target="../media/image1053.png"/><Relationship Id="rId156" Type="http://schemas.openxmlformats.org/officeDocument/2006/relationships/customXml" Target="../ink/ink1095.xml"/><Relationship Id="rId177" Type="http://schemas.openxmlformats.org/officeDocument/2006/relationships/image" Target="../media/image1074.png"/><Relationship Id="rId198" Type="http://schemas.openxmlformats.org/officeDocument/2006/relationships/customXml" Target="../ink/ink1116.xml"/><Relationship Id="rId321" Type="http://schemas.openxmlformats.org/officeDocument/2006/relationships/customXml" Target="../ink/ink1178.xml"/><Relationship Id="rId342" Type="http://schemas.openxmlformats.org/officeDocument/2006/relationships/customXml" Target="../ink/ink1189.xml"/><Relationship Id="rId363" Type="http://schemas.openxmlformats.org/officeDocument/2006/relationships/image" Target="../media/image1166.png"/><Relationship Id="rId202" Type="http://schemas.openxmlformats.org/officeDocument/2006/relationships/customXml" Target="../ink/ink1118.xml"/><Relationship Id="rId223" Type="http://schemas.openxmlformats.org/officeDocument/2006/relationships/image" Target="../media/image1097.png"/><Relationship Id="rId244" Type="http://schemas.openxmlformats.org/officeDocument/2006/relationships/customXml" Target="../ink/ink1139.xml"/><Relationship Id="rId18" Type="http://schemas.openxmlformats.org/officeDocument/2006/relationships/customXml" Target="../ink/ink1026.xml"/><Relationship Id="rId39" Type="http://schemas.openxmlformats.org/officeDocument/2006/relationships/image" Target="../media/image1004.png"/><Relationship Id="rId265" Type="http://schemas.openxmlformats.org/officeDocument/2006/relationships/image" Target="../media/image1119.png"/><Relationship Id="rId286" Type="http://schemas.openxmlformats.org/officeDocument/2006/relationships/customXml" Target="../ink/ink1160.xml"/><Relationship Id="rId50" Type="http://schemas.openxmlformats.org/officeDocument/2006/relationships/customXml" Target="../ink/ink1042.xml"/><Relationship Id="rId104" Type="http://schemas.openxmlformats.org/officeDocument/2006/relationships/customXml" Target="../ink/ink1069.xml"/><Relationship Id="rId125" Type="http://schemas.openxmlformats.org/officeDocument/2006/relationships/image" Target="../media/image1048.png"/><Relationship Id="rId146" Type="http://schemas.openxmlformats.org/officeDocument/2006/relationships/customXml" Target="../ink/ink1090.xml"/><Relationship Id="rId167" Type="http://schemas.openxmlformats.org/officeDocument/2006/relationships/image" Target="../media/image1069.png"/><Relationship Id="rId188" Type="http://schemas.openxmlformats.org/officeDocument/2006/relationships/customXml" Target="../ink/ink1111.xml"/><Relationship Id="rId311" Type="http://schemas.openxmlformats.org/officeDocument/2006/relationships/image" Target="../media/image1141.png"/><Relationship Id="rId332" Type="http://schemas.openxmlformats.org/officeDocument/2006/relationships/customXml" Target="../ink/ink1184.xml"/><Relationship Id="rId353" Type="http://schemas.openxmlformats.org/officeDocument/2006/relationships/image" Target="../media/image1161.png"/><Relationship Id="rId71" Type="http://schemas.openxmlformats.org/officeDocument/2006/relationships/image" Target="../media/image1021.png"/><Relationship Id="rId92" Type="http://schemas.openxmlformats.org/officeDocument/2006/relationships/customXml" Target="../ink/ink1063.xml"/><Relationship Id="rId213" Type="http://schemas.openxmlformats.org/officeDocument/2006/relationships/image" Target="../media/image1092.png"/><Relationship Id="rId234" Type="http://schemas.openxmlformats.org/officeDocument/2006/relationships/customXml" Target="../ink/ink1134.xml"/><Relationship Id="rId2" Type="http://schemas.openxmlformats.org/officeDocument/2006/relationships/notesSlide" Target="../notesSlides/notesSlide6.xml"/><Relationship Id="rId29" Type="http://schemas.openxmlformats.org/officeDocument/2006/relationships/image" Target="../media/image999.png"/><Relationship Id="rId255" Type="http://schemas.openxmlformats.org/officeDocument/2006/relationships/image" Target="../media/image1114.png"/><Relationship Id="rId276" Type="http://schemas.openxmlformats.org/officeDocument/2006/relationships/customXml" Target="../ink/ink1155.xml"/><Relationship Id="rId297" Type="http://schemas.openxmlformats.org/officeDocument/2006/relationships/image" Target="../media/image1135.png"/><Relationship Id="rId40" Type="http://schemas.openxmlformats.org/officeDocument/2006/relationships/customXml" Target="../ink/ink1037.xml"/><Relationship Id="rId115" Type="http://schemas.openxmlformats.org/officeDocument/2006/relationships/image" Target="../media/image1043.png"/><Relationship Id="rId136" Type="http://schemas.openxmlformats.org/officeDocument/2006/relationships/customXml" Target="../ink/ink1085.xml"/><Relationship Id="rId157" Type="http://schemas.openxmlformats.org/officeDocument/2006/relationships/image" Target="../media/image1064.png"/><Relationship Id="rId178" Type="http://schemas.openxmlformats.org/officeDocument/2006/relationships/customXml" Target="../ink/ink1106.xml"/><Relationship Id="rId301" Type="http://schemas.openxmlformats.org/officeDocument/2006/relationships/image" Target="../media/image1136.png"/><Relationship Id="rId322" Type="http://schemas.openxmlformats.org/officeDocument/2006/relationships/image" Target="../media/image1146.png"/><Relationship Id="rId343" Type="http://schemas.openxmlformats.org/officeDocument/2006/relationships/image" Target="../media/image1156.png"/><Relationship Id="rId364" Type="http://schemas.openxmlformats.org/officeDocument/2006/relationships/customXml" Target="../ink/ink1200.xml"/><Relationship Id="rId61" Type="http://schemas.openxmlformats.org/officeDocument/2006/relationships/image" Target="../media/image1016.png"/><Relationship Id="rId82" Type="http://schemas.openxmlformats.org/officeDocument/2006/relationships/customXml" Target="../ink/ink1058.xml"/><Relationship Id="rId199" Type="http://schemas.openxmlformats.org/officeDocument/2006/relationships/image" Target="../media/image1085.png"/><Relationship Id="rId203" Type="http://schemas.openxmlformats.org/officeDocument/2006/relationships/image" Target="../media/image1087.png"/><Relationship Id="rId19" Type="http://schemas.openxmlformats.org/officeDocument/2006/relationships/image" Target="../media/image994.png"/><Relationship Id="rId224" Type="http://schemas.openxmlformats.org/officeDocument/2006/relationships/customXml" Target="../ink/ink1129.xml"/><Relationship Id="rId245" Type="http://schemas.openxmlformats.org/officeDocument/2006/relationships/image" Target="../media/image1108.png"/><Relationship Id="rId266" Type="http://schemas.openxmlformats.org/officeDocument/2006/relationships/customXml" Target="../ink/ink1150.xml"/><Relationship Id="rId287" Type="http://schemas.openxmlformats.org/officeDocument/2006/relationships/image" Target="../media/image1130.png"/><Relationship Id="rId30" Type="http://schemas.openxmlformats.org/officeDocument/2006/relationships/customXml" Target="../ink/ink1032.xml"/><Relationship Id="rId105" Type="http://schemas.openxmlformats.org/officeDocument/2006/relationships/image" Target="../media/image1038.png"/><Relationship Id="rId126" Type="http://schemas.openxmlformats.org/officeDocument/2006/relationships/customXml" Target="../ink/ink1080.xml"/><Relationship Id="rId147" Type="http://schemas.openxmlformats.org/officeDocument/2006/relationships/image" Target="../media/image1059.png"/><Relationship Id="rId168" Type="http://schemas.openxmlformats.org/officeDocument/2006/relationships/customXml" Target="../ink/ink1101.xml"/><Relationship Id="rId312" Type="http://schemas.openxmlformats.org/officeDocument/2006/relationships/customXml" Target="../ink/ink1173.xml"/><Relationship Id="rId333" Type="http://schemas.openxmlformats.org/officeDocument/2006/relationships/image" Target="../media/image1151.png"/><Relationship Id="rId354" Type="http://schemas.openxmlformats.org/officeDocument/2006/relationships/customXml" Target="../ink/ink1195.xml"/><Relationship Id="rId51" Type="http://schemas.openxmlformats.org/officeDocument/2006/relationships/image" Target="../media/image1011.png"/><Relationship Id="rId72" Type="http://schemas.openxmlformats.org/officeDocument/2006/relationships/customXml" Target="../ink/ink1053.xml"/><Relationship Id="rId93" Type="http://schemas.openxmlformats.org/officeDocument/2006/relationships/image" Target="../media/image1032.png"/><Relationship Id="rId189" Type="http://schemas.openxmlformats.org/officeDocument/2006/relationships/image" Target="../media/image1080.png"/><Relationship Id="rId3" Type="http://schemas.openxmlformats.org/officeDocument/2006/relationships/image" Target="../media/image9910.png"/><Relationship Id="rId214" Type="http://schemas.openxmlformats.org/officeDocument/2006/relationships/customXml" Target="../ink/ink1124.xml"/><Relationship Id="rId235" Type="http://schemas.openxmlformats.org/officeDocument/2006/relationships/image" Target="../media/image1103.png"/><Relationship Id="rId256" Type="http://schemas.openxmlformats.org/officeDocument/2006/relationships/customXml" Target="../ink/ink1145.xml"/><Relationship Id="rId277" Type="http://schemas.openxmlformats.org/officeDocument/2006/relationships/image" Target="../media/image1125.png"/><Relationship Id="rId298" Type="http://schemas.openxmlformats.org/officeDocument/2006/relationships/customXml" Target="../ink/ink1166.xml"/><Relationship Id="rId116" Type="http://schemas.openxmlformats.org/officeDocument/2006/relationships/customXml" Target="../ink/ink1075.xml"/><Relationship Id="rId137" Type="http://schemas.openxmlformats.org/officeDocument/2006/relationships/image" Target="../media/image1054.png"/><Relationship Id="rId158" Type="http://schemas.openxmlformats.org/officeDocument/2006/relationships/customXml" Target="../ink/ink1096.xml"/><Relationship Id="rId302" Type="http://schemas.openxmlformats.org/officeDocument/2006/relationships/customXml" Target="../ink/ink1168.xml"/><Relationship Id="rId323" Type="http://schemas.openxmlformats.org/officeDocument/2006/relationships/customXml" Target="../ink/ink1179.xml"/><Relationship Id="rId344" Type="http://schemas.openxmlformats.org/officeDocument/2006/relationships/customXml" Target="../ink/ink1190.xml"/><Relationship Id="rId20" Type="http://schemas.openxmlformats.org/officeDocument/2006/relationships/customXml" Target="../ink/ink1027.xml"/><Relationship Id="rId41" Type="http://schemas.openxmlformats.org/officeDocument/2006/relationships/image" Target="../media/image1005.png"/><Relationship Id="rId62" Type="http://schemas.openxmlformats.org/officeDocument/2006/relationships/customXml" Target="../ink/ink1048.xml"/><Relationship Id="rId83" Type="http://schemas.openxmlformats.org/officeDocument/2006/relationships/image" Target="../media/image1027.png"/><Relationship Id="rId179" Type="http://schemas.openxmlformats.org/officeDocument/2006/relationships/image" Target="../media/image1075.png"/><Relationship Id="rId365" Type="http://schemas.openxmlformats.org/officeDocument/2006/relationships/image" Target="../media/image1167.png"/><Relationship Id="rId190" Type="http://schemas.openxmlformats.org/officeDocument/2006/relationships/customXml" Target="../ink/ink1112.xml"/><Relationship Id="rId204" Type="http://schemas.openxmlformats.org/officeDocument/2006/relationships/customXml" Target="../ink/ink1119.xml"/><Relationship Id="rId225" Type="http://schemas.openxmlformats.org/officeDocument/2006/relationships/image" Target="../media/image1098.png"/><Relationship Id="rId246" Type="http://schemas.openxmlformats.org/officeDocument/2006/relationships/customXml" Target="../ink/ink1140.xml"/><Relationship Id="rId267" Type="http://schemas.openxmlformats.org/officeDocument/2006/relationships/image" Target="../media/image1120.png"/><Relationship Id="rId288" Type="http://schemas.openxmlformats.org/officeDocument/2006/relationships/customXml" Target="../ink/ink1161.xml"/><Relationship Id="rId106" Type="http://schemas.openxmlformats.org/officeDocument/2006/relationships/customXml" Target="../ink/ink1070.xml"/><Relationship Id="rId127" Type="http://schemas.openxmlformats.org/officeDocument/2006/relationships/image" Target="../media/image1049.png"/><Relationship Id="rId313" Type="http://schemas.openxmlformats.org/officeDocument/2006/relationships/image" Target="../media/image1142.png"/><Relationship Id="rId10" Type="http://schemas.openxmlformats.org/officeDocument/2006/relationships/customXml" Target="../ink/ink1022.xml"/><Relationship Id="rId31" Type="http://schemas.openxmlformats.org/officeDocument/2006/relationships/image" Target="../media/image1000.png"/><Relationship Id="rId52" Type="http://schemas.openxmlformats.org/officeDocument/2006/relationships/customXml" Target="../ink/ink1043.xml"/><Relationship Id="rId73" Type="http://schemas.openxmlformats.org/officeDocument/2006/relationships/image" Target="../media/image1022.png"/><Relationship Id="rId94" Type="http://schemas.openxmlformats.org/officeDocument/2006/relationships/customXml" Target="../ink/ink1064.xml"/><Relationship Id="rId148" Type="http://schemas.openxmlformats.org/officeDocument/2006/relationships/customXml" Target="../ink/ink1091.xml"/><Relationship Id="rId169" Type="http://schemas.openxmlformats.org/officeDocument/2006/relationships/image" Target="../media/image1070.png"/><Relationship Id="rId334" Type="http://schemas.openxmlformats.org/officeDocument/2006/relationships/customXml" Target="../ink/ink1185.xml"/><Relationship Id="rId355" Type="http://schemas.openxmlformats.org/officeDocument/2006/relationships/image" Target="../media/image1162.png"/><Relationship Id="rId4" Type="http://schemas.openxmlformats.org/officeDocument/2006/relationships/image" Target="../media/image1010.png"/><Relationship Id="rId180" Type="http://schemas.openxmlformats.org/officeDocument/2006/relationships/customXml" Target="../ink/ink1107.xml"/><Relationship Id="rId215" Type="http://schemas.openxmlformats.org/officeDocument/2006/relationships/image" Target="../media/image1093.png"/><Relationship Id="rId236" Type="http://schemas.openxmlformats.org/officeDocument/2006/relationships/customXml" Target="../ink/ink1135.xml"/><Relationship Id="rId257" Type="http://schemas.openxmlformats.org/officeDocument/2006/relationships/image" Target="../media/image1115.png"/><Relationship Id="rId278" Type="http://schemas.openxmlformats.org/officeDocument/2006/relationships/customXml" Target="../ink/ink1156.xml"/><Relationship Id="rId303" Type="http://schemas.openxmlformats.org/officeDocument/2006/relationships/image" Target="../media/image1137.png"/><Relationship Id="rId42" Type="http://schemas.openxmlformats.org/officeDocument/2006/relationships/customXml" Target="../ink/ink1038.xml"/><Relationship Id="rId84" Type="http://schemas.openxmlformats.org/officeDocument/2006/relationships/customXml" Target="../ink/ink1059.xml"/><Relationship Id="rId138" Type="http://schemas.openxmlformats.org/officeDocument/2006/relationships/customXml" Target="../ink/ink1086.xml"/><Relationship Id="rId345" Type="http://schemas.openxmlformats.org/officeDocument/2006/relationships/image" Target="../media/image1157.png"/><Relationship Id="rId191" Type="http://schemas.openxmlformats.org/officeDocument/2006/relationships/image" Target="../media/image1081.png"/><Relationship Id="rId205" Type="http://schemas.openxmlformats.org/officeDocument/2006/relationships/image" Target="../media/image1088.png"/><Relationship Id="rId247" Type="http://schemas.openxmlformats.org/officeDocument/2006/relationships/image" Target="../media/image1109.png"/><Relationship Id="rId107" Type="http://schemas.openxmlformats.org/officeDocument/2006/relationships/image" Target="../media/image1039.png"/><Relationship Id="rId289" Type="http://schemas.openxmlformats.org/officeDocument/2006/relationships/image" Target="../media/image1131.png"/><Relationship Id="rId11" Type="http://schemas.openxmlformats.org/officeDocument/2006/relationships/image" Target="../media/image990.png"/><Relationship Id="rId53" Type="http://schemas.openxmlformats.org/officeDocument/2006/relationships/image" Target="../media/image1012.png"/><Relationship Id="rId149" Type="http://schemas.openxmlformats.org/officeDocument/2006/relationships/image" Target="../media/image1060.png"/><Relationship Id="rId314" Type="http://schemas.openxmlformats.org/officeDocument/2006/relationships/customXml" Target="../ink/ink1174.xml"/><Relationship Id="rId356" Type="http://schemas.openxmlformats.org/officeDocument/2006/relationships/customXml" Target="../ink/ink1196.xml"/><Relationship Id="rId95" Type="http://schemas.openxmlformats.org/officeDocument/2006/relationships/image" Target="../media/image1033.png"/><Relationship Id="rId160" Type="http://schemas.openxmlformats.org/officeDocument/2006/relationships/customXml" Target="../ink/ink1097.xml"/><Relationship Id="rId216" Type="http://schemas.openxmlformats.org/officeDocument/2006/relationships/customXml" Target="../ink/ink1125.xml"/><Relationship Id="rId258" Type="http://schemas.openxmlformats.org/officeDocument/2006/relationships/customXml" Target="../ink/ink1146.xml"/><Relationship Id="rId22" Type="http://schemas.openxmlformats.org/officeDocument/2006/relationships/customXml" Target="../ink/ink1028.xml"/><Relationship Id="rId64" Type="http://schemas.openxmlformats.org/officeDocument/2006/relationships/customXml" Target="../ink/ink1049.xml"/><Relationship Id="rId118" Type="http://schemas.openxmlformats.org/officeDocument/2006/relationships/customXml" Target="../ink/ink1076.xml"/><Relationship Id="rId325" Type="http://schemas.openxmlformats.org/officeDocument/2006/relationships/image" Target="../media/image1147.png"/><Relationship Id="rId367" Type="http://schemas.openxmlformats.org/officeDocument/2006/relationships/image" Target="../media/image1168.png"/><Relationship Id="rId171" Type="http://schemas.openxmlformats.org/officeDocument/2006/relationships/image" Target="../media/image1071.png"/><Relationship Id="rId227" Type="http://schemas.openxmlformats.org/officeDocument/2006/relationships/image" Target="../media/image1099.png"/><Relationship Id="rId269" Type="http://schemas.openxmlformats.org/officeDocument/2006/relationships/image" Target="../media/image1121.png"/><Relationship Id="rId33" Type="http://schemas.openxmlformats.org/officeDocument/2006/relationships/image" Target="../media/image1001.png"/><Relationship Id="rId129" Type="http://schemas.openxmlformats.org/officeDocument/2006/relationships/image" Target="../media/image1050.png"/><Relationship Id="rId280" Type="http://schemas.openxmlformats.org/officeDocument/2006/relationships/customXml" Target="../ink/ink1157.xml"/><Relationship Id="rId336" Type="http://schemas.openxmlformats.org/officeDocument/2006/relationships/customXml" Target="../ink/ink1186.xml"/><Relationship Id="rId75" Type="http://schemas.openxmlformats.org/officeDocument/2006/relationships/image" Target="../media/image1023.png"/><Relationship Id="rId140" Type="http://schemas.openxmlformats.org/officeDocument/2006/relationships/customXml" Target="../ink/ink1087.xml"/><Relationship Id="rId182" Type="http://schemas.openxmlformats.org/officeDocument/2006/relationships/customXml" Target="../ink/ink1108.xml"/><Relationship Id="rId238" Type="http://schemas.openxmlformats.org/officeDocument/2006/relationships/customXml" Target="../ink/ink1136.xml"/><Relationship Id="rId291" Type="http://schemas.openxmlformats.org/officeDocument/2006/relationships/image" Target="../media/image1132.png"/><Relationship Id="rId305" Type="http://schemas.openxmlformats.org/officeDocument/2006/relationships/image" Target="../media/image1138.png"/><Relationship Id="rId347" Type="http://schemas.openxmlformats.org/officeDocument/2006/relationships/image" Target="../media/image1158.png"/><Relationship Id="rId44" Type="http://schemas.openxmlformats.org/officeDocument/2006/relationships/customXml" Target="../ink/ink1039.xml"/><Relationship Id="rId86" Type="http://schemas.openxmlformats.org/officeDocument/2006/relationships/customXml" Target="../ink/ink1060.xml"/><Relationship Id="rId151" Type="http://schemas.openxmlformats.org/officeDocument/2006/relationships/image" Target="../media/image1061.png"/><Relationship Id="rId193" Type="http://schemas.openxmlformats.org/officeDocument/2006/relationships/image" Target="../media/image1082.png"/><Relationship Id="rId207" Type="http://schemas.openxmlformats.org/officeDocument/2006/relationships/image" Target="../media/image1089.png"/><Relationship Id="rId249" Type="http://schemas.openxmlformats.org/officeDocument/2006/relationships/image" Target="../media/image1111.png"/><Relationship Id="rId13" Type="http://schemas.openxmlformats.org/officeDocument/2006/relationships/image" Target="../media/image991.png"/><Relationship Id="rId109" Type="http://schemas.openxmlformats.org/officeDocument/2006/relationships/image" Target="../media/image1040.png"/><Relationship Id="rId260" Type="http://schemas.openxmlformats.org/officeDocument/2006/relationships/customXml" Target="../ink/ink1147.xml"/><Relationship Id="rId316" Type="http://schemas.openxmlformats.org/officeDocument/2006/relationships/customXml" Target="../ink/ink1175.xml"/><Relationship Id="rId55" Type="http://schemas.openxmlformats.org/officeDocument/2006/relationships/image" Target="../media/image1013.png"/><Relationship Id="rId97" Type="http://schemas.openxmlformats.org/officeDocument/2006/relationships/image" Target="../media/image1034.png"/><Relationship Id="rId120" Type="http://schemas.openxmlformats.org/officeDocument/2006/relationships/customXml" Target="../ink/ink1077.xml"/><Relationship Id="rId358" Type="http://schemas.openxmlformats.org/officeDocument/2006/relationships/customXml" Target="../ink/ink1197.xml"/><Relationship Id="rId162" Type="http://schemas.openxmlformats.org/officeDocument/2006/relationships/customXml" Target="../ink/ink1098.xml"/><Relationship Id="rId218" Type="http://schemas.openxmlformats.org/officeDocument/2006/relationships/customXml" Target="../ink/ink1126.xml"/><Relationship Id="rId271" Type="http://schemas.openxmlformats.org/officeDocument/2006/relationships/image" Target="../media/image1122.png"/><Relationship Id="rId24" Type="http://schemas.openxmlformats.org/officeDocument/2006/relationships/customXml" Target="../ink/ink1029.xml"/><Relationship Id="rId66" Type="http://schemas.openxmlformats.org/officeDocument/2006/relationships/customXml" Target="../ink/ink1050.xml"/><Relationship Id="rId131" Type="http://schemas.openxmlformats.org/officeDocument/2006/relationships/image" Target="../media/image1051.png"/><Relationship Id="rId327" Type="http://schemas.openxmlformats.org/officeDocument/2006/relationships/image" Target="../media/image1148.png"/><Relationship Id="rId173" Type="http://schemas.openxmlformats.org/officeDocument/2006/relationships/image" Target="../media/image1072.png"/><Relationship Id="rId229" Type="http://schemas.openxmlformats.org/officeDocument/2006/relationships/image" Target="../media/image1100.png"/><Relationship Id="rId240" Type="http://schemas.openxmlformats.org/officeDocument/2006/relationships/customXml" Target="../ink/ink1137.xml"/><Relationship Id="rId35" Type="http://schemas.openxmlformats.org/officeDocument/2006/relationships/image" Target="../media/image1002.png"/><Relationship Id="rId77" Type="http://schemas.openxmlformats.org/officeDocument/2006/relationships/image" Target="../media/image1024.png"/><Relationship Id="rId100" Type="http://schemas.openxmlformats.org/officeDocument/2006/relationships/customXml" Target="../ink/ink1067.xml"/><Relationship Id="rId282" Type="http://schemas.openxmlformats.org/officeDocument/2006/relationships/customXml" Target="../ink/ink1158.xml"/><Relationship Id="rId338" Type="http://schemas.openxmlformats.org/officeDocument/2006/relationships/customXml" Target="../ink/ink1187.xml"/><Relationship Id="rId8" Type="http://schemas.openxmlformats.org/officeDocument/2006/relationships/image" Target="../media/image1210.png"/><Relationship Id="rId142" Type="http://schemas.openxmlformats.org/officeDocument/2006/relationships/customXml" Target="../ink/ink1088.xml"/><Relationship Id="rId184" Type="http://schemas.openxmlformats.org/officeDocument/2006/relationships/customXml" Target="../ink/ink1109.xml"/><Relationship Id="rId251" Type="http://schemas.openxmlformats.org/officeDocument/2006/relationships/image" Target="../media/image1112.png"/><Relationship Id="rId46" Type="http://schemas.openxmlformats.org/officeDocument/2006/relationships/customXml" Target="../ink/ink1040.xml"/><Relationship Id="rId293" Type="http://schemas.openxmlformats.org/officeDocument/2006/relationships/image" Target="../media/image1133.png"/><Relationship Id="rId307" Type="http://schemas.openxmlformats.org/officeDocument/2006/relationships/image" Target="../media/image1139.png"/><Relationship Id="rId349" Type="http://schemas.openxmlformats.org/officeDocument/2006/relationships/image" Target="../media/image1159.png"/><Relationship Id="rId88" Type="http://schemas.openxmlformats.org/officeDocument/2006/relationships/customXml" Target="../ink/ink1061.xml"/><Relationship Id="rId111" Type="http://schemas.openxmlformats.org/officeDocument/2006/relationships/image" Target="../media/image1041.png"/><Relationship Id="rId153" Type="http://schemas.openxmlformats.org/officeDocument/2006/relationships/image" Target="../media/image1062.png"/><Relationship Id="rId195" Type="http://schemas.openxmlformats.org/officeDocument/2006/relationships/image" Target="../media/image1083.png"/><Relationship Id="rId209" Type="http://schemas.openxmlformats.org/officeDocument/2006/relationships/image" Target="../media/image1090.png"/><Relationship Id="rId360" Type="http://schemas.openxmlformats.org/officeDocument/2006/relationships/customXml" Target="../ink/ink1198.xml"/></Relationships>
</file>

<file path=ppt/slides/_rels/slide15.xml.rels><?xml version="1.0" encoding="UTF-8" standalone="yes"?>
<Relationships xmlns="http://schemas.openxmlformats.org/package/2006/relationships"><Relationship Id="rId8" Type="http://schemas.openxmlformats.org/officeDocument/2006/relationships/image" Target="../media/image1170.png"/><Relationship Id="rId13" Type="http://schemas.openxmlformats.org/officeDocument/2006/relationships/customXml" Target="../ink/ink1206.xml"/><Relationship Id="rId3" Type="http://schemas.openxmlformats.org/officeDocument/2006/relationships/image" Target="../media/image1410.png"/><Relationship Id="rId7" Type="http://schemas.openxmlformats.org/officeDocument/2006/relationships/customXml" Target="../ink/ink1203.xml"/><Relationship Id="rId12" Type="http://schemas.openxmlformats.org/officeDocument/2006/relationships/image" Target="../media/image1172.png"/><Relationship Id="rId2" Type="http://schemas.openxmlformats.org/officeDocument/2006/relationships/notesSlide" Target="../notesSlides/notesSlide7.xml"/><Relationship Id="rId16" Type="http://schemas.openxmlformats.org/officeDocument/2006/relationships/image" Target="../media/image1174.png"/><Relationship Id="rId1" Type="http://schemas.openxmlformats.org/officeDocument/2006/relationships/slideLayout" Target="../slideLayouts/slideLayout7.xml"/><Relationship Id="rId6" Type="http://schemas.openxmlformats.org/officeDocument/2006/relationships/image" Target="../media/image1169.png"/><Relationship Id="rId11" Type="http://schemas.openxmlformats.org/officeDocument/2006/relationships/customXml" Target="../ink/ink1205.xml"/><Relationship Id="rId5" Type="http://schemas.openxmlformats.org/officeDocument/2006/relationships/customXml" Target="../ink/ink1202.xml"/><Relationship Id="rId15" Type="http://schemas.openxmlformats.org/officeDocument/2006/relationships/customXml" Target="../ink/ink1207.xml"/><Relationship Id="rId10" Type="http://schemas.openxmlformats.org/officeDocument/2006/relationships/image" Target="../media/image1171.png"/><Relationship Id="rId4" Type="http://schemas.openxmlformats.org/officeDocument/2006/relationships/image" Target="../media/image1510.png"/><Relationship Id="rId9" Type="http://schemas.openxmlformats.org/officeDocument/2006/relationships/customXml" Target="../ink/ink1204.xml"/><Relationship Id="rId14" Type="http://schemas.openxmlformats.org/officeDocument/2006/relationships/image" Target="../media/image1173.png"/></Relationships>
</file>

<file path=ppt/slides/_rels/slide16.xml.rels><?xml version="1.0" encoding="UTF-8" standalone="yes"?>
<Relationships xmlns="http://schemas.openxmlformats.org/package/2006/relationships"><Relationship Id="rId117" Type="http://schemas.openxmlformats.org/officeDocument/2006/relationships/customXml" Target="../ink/ink1263.xml"/><Relationship Id="rId21" Type="http://schemas.openxmlformats.org/officeDocument/2006/relationships/customXml" Target="../ink/ink1214.xml"/><Relationship Id="rId324" Type="http://schemas.openxmlformats.org/officeDocument/2006/relationships/image" Target="../media/image1331.png"/><Relationship Id="rId531" Type="http://schemas.openxmlformats.org/officeDocument/2006/relationships/customXml" Target="../ink/ink1473.xml"/><Relationship Id="rId170" Type="http://schemas.openxmlformats.org/officeDocument/2006/relationships/image" Target="../media/image1254.png"/><Relationship Id="rId268" Type="http://schemas.openxmlformats.org/officeDocument/2006/relationships/image" Target="../media/image1303.png"/><Relationship Id="rId475" Type="http://schemas.openxmlformats.org/officeDocument/2006/relationships/customXml" Target="../ink/ink1444.xml"/><Relationship Id="rId32" Type="http://schemas.openxmlformats.org/officeDocument/2006/relationships/image" Target="../media/image1186.png"/><Relationship Id="rId128" Type="http://schemas.openxmlformats.org/officeDocument/2006/relationships/image" Target="../media/image1233.png"/><Relationship Id="rId335" Type="http://schemas.openxmlformats.org/officeDocument/2006/relationships/customXml" Target="../ink/ink1373.xml"/><Relationship Id="rId542" Type="http://schemas.openxmlformats.org/officeDocument/2006/relationships/image" Target="../media/image1439.png"/><Relationship Id="rId181" Type="http://schemas.openxmlformats.org/officeDocument/2006/relationships/customXml" Target="../ink/ink1295.xml"/><Relationship Id="rId402" Type="http://schemas.openxmlformats.org/officeDocument/2006/relationships/customXml" Target="../ink/ink1407.xml"/><Relationship Id="rId279" Type="http://schemas.openxmlformats.org/officeDocument/2006/relationships/image" Target="../media/image1308.png"/><Relationship Id="rId486" Type="http://schemas.openxmlformats.org/officeDocument/2006/relationships/image" Target="../media/image1412.png"/><Relationship Id="rId43" Type="http://schemas.openxmlformats.org/officeDocument/2006/relationships/customXml" Target="../ink/ink1225.xml"/><Relationship Id="rId139" Type="http://schemas.openxmlformats.org/officeDocument/2006/relationships/customXml" Target="../ink/ink1274.xml"/><Relationship Id="rId346" Type="http://schemas.openxmlformats.org/officeDocument/2006/relationships/image" Target="../media/image1342.png"/><Relationship Id="rId553" Type="http://schemas.openxmlformats.org/officeDocument/2006/relationships/customXml" Target="../ink/ink1484.xml"/><Relationship Id="rId192" Type="http://schemas.openxmlformats.org/officeDocument/2006/relationships/image" Target="../media/image1265.png"/><Relationship Id="rId206" Type="http://schemas.openxmlformats.org/officeDocument/2006/relationships/image" Target="../media/image1272.png"/><Relationship Id="rId413" Type="http://schemas.openxmlformats.org/officeDocument/2006/relationships/image" Target="../media/image1375.png"/><Relationship Id="rId497" Type="http://schemas.openxmlformats.org/officeDocument/2006/relationships/customXml" Target="../ink/ink1455.xml"/><Relationship Id="rId357" Type="http://schemas.openxmlformats.org/officeDocument/2006/relationships/customXml" Target="../ink/ink1384.xml"/><Relationship Id="rId54" Type="http://schemas.openxmlformats.org/officeDocument/2006/relationships/image" Target="../media/image1197.png"/><Relationship Id="rId96" Type="http://schemas.openxmlformats.org/officeDocument/2006/relationships/image" Target="../media/image1218.png"/><Relationship Id="rId161" Type="http://schemas.openxmlformats.org/officeDocument/2006/relationships/customXml" Target="../ink/ink1285.xml"/><Relationship Id="rId217" Type="http://schemas.openxmlformats.org/officeDocument/2006/relationships/customXml" Target="../ink/ink1313.xml"/><Relationship Id="rId399" Type="http://schemas.openxmlformats.org/officeDocument/2006/relationships/image" Target="../media/image1368.png"/><Relationship Id="rId259" Type="http://schemas.openxmlformats.org/officeDocument/2006/relationships/customXml" Target="../ink/ink1334.xml"/><Relationship Id="rId424" Type="http://schemas.openxmlformats.org/officeDocument/2006/relationships/customXml" Target="../ink/ink1418.xml"/><Relationship Id="rId466" Type="http://schemas.openxmlformats.org/officeDocument/2006/relationships/image" Target="../media/image1401.png"/><Relationship Id="rId23" Type="http://schemas.openxmlformats.org/officeDocument/2006/relationships/customXml" Target="../ink/ink1215.xml"/><Relationship Id="rId119" Type="http://schemas.openxmlformats.org/officeDocument/2006/relationships/customXml" Target="../ink/ink1264.xml"/><Relationship Id="rId270" Type="http://schemas.openxmlformats.org/officeDocument/2006/relationships/image" Target="../media/image1304.png"/><Relationship Id="rId326" Type="http://schemas.openxmlformats.org/officeDocument/2006/relationships/image" Target="../media/image1332.png"/><Relationship Id="rId533" Type="http://schemas.openxmlformats.org/officeDocument/2006/relationships/customXml" Target="../ink/ink1474.xml"/><Relationship Id="rId65" Type="http://schemas.openxmlformats.org/officeDocument/2006/relationships/customXml" Target="../ink/ink1236.xml"/><Relationship Id="rId130" Type="http://schemas.openxmlformats.org/officeDocument/2006/relationships/image" Target="../media/image1234.png"/><Relationship Id="rId368" Type="http://schemas.openxmlformats.org/officeDocument/2006/relationships/customXml" Target="../ink/ink1390.xml"/><Relationship Id="rId172" Type="http://schemas.openxmlformats.org/officeDocument/2006/relationships/image" Target="../media/image1255.png"/><Relationship Id="rId228" Type="http://schemas.openxmlformats.org/officeDocument/2006/relationships/image" Target="../media/image1283.png"/><Relationship Id="rId435" Type="http://schemas.openxmlformats.org/officeDocument/2006/relationships/customXml" Target="../ink/ink1424.xml"/><Relationship Id="rId477" Type="http://schemas.openxmlformats.org/officeDocument/2006/relationships/customXml" Target="../ink/ink1445.xml"/><Relationship Id="rId281" Type="http://schemas.openxmlformats.org/officeDocument/2006/relationships/customXml" Target="../ink/ink1346.xml"/><Relationship Id="rId337" Type="http://schemas.openxmlformats.org/officeDocument/2006/relationships/customXml" Target="../ink/ink1374.xml"/><Relationship Id="rId502" Type="http://schemas.openxmlformats.org/officeDocument/2006/relationships/image" Target="../media/image1420.png"/><Relationship Id="rId34" Type="http://schemas.openxmlformats.org/officeDocument/2006/relationships/image" Target="../media/image1187.png"/><Relationship Id="rId76" Type="http://schemas.openxmlformats.org/officeDocument/2006/relationships/image" Target="../media/image1208.png"/><Relationship Id="rId141" Type="http://schemas.openxmlformats.org/officeDocument/2006/relationships/customXml" Target="../ink/ink1275.xml"/><Relationship Id="rId379" Type="http://schemas.openxmlformats.org/officeDocument/2006/relationships/image" Target="../media/image1358.png"/><Relationship Id="rId544" Type="http://schemas.openxmlformats.org/officeDocument/2006/relationships/image" Target="../media/image1440.png"/><Relationship Id="rId7" Type="http://schemas.openxmlformats.org/officeDocument/2006/relationships/image" Target="../media/image1810.png"/><Relationship Id="rId183" Type="http://schemas.openxmlformats.org/officeDocument/2006/relationships/customXml" Target="../ink/ink1296.xml"/><Relationship Id="rId239" Type="http://schemas.openxmlformats.org/officeDocument/2006/relationships/customXml" Target="../ink/ink1324.xml"/><Relationship Id="rId390" Type="http://schemas.openxmlformats.org/officeDocument/2006/relationships/customXml" Target="../ink/ink1401.xml"/><Relationship Id="rId404" Type="http://schemas.openxmlformats.org/officeDocument/2006/relationships/customXml" Target="../ink/ink1408.xml"/><Relationship Id="rId446" Type="http://schemas.openxmlformats.org/officeDocument/2006/relationships/image" Target="../media/image1391.png"/><Relationship Id="rId250" Type="http://schemas.openxmlformats.org/officeDocument/2006/relationships/image" Target="../media/image1294.png"/><Relationship Id="rId292" Type="http://schemas.openxmlformats.org/officeDocument/2006/relationships/image" Target="../media/image1315.png"/><Relationship Id="rId306" Type="http://schemas.openxmlformats.org/officeDocument/2006/relationships/image" Target="../media/image1322.png"/><Relationship Id="rId488" Type="http://schemas.openxmlformats.org/officeDocument/2006/relationships/image" Target="../media/image1413.png"/><Relationship Id="rId45" Type="http://schemas.openxmlformats.org/officeDocument/2006/relationships/customXml" Target="../ink/ink1226.xml"/><Relationship Id="rId87" Type="http://schemas.openxmlformats.org/officeDocument/2006/relationships/customXml" Target="../ink/ink1247.xml"/><Relationship Id="rId110" Type="http://schemas.openxmlformats.org/officeDocument/2006/relationships/image" Target="../media/image1224.png"/><Relationship Id="rId348" Type="http://schemas.openxmlformats.org/officeDocument/2006/relationships/image" Target="../media/image1343.png"/><Relationship Id="rId513" Type="http://schemas.openxmlformats.org/officeDocument/2006/relationships/customXml" Target="../ink/ink1463.xml"/><Relationship Id="rId152" Type="http://schemas.openxmlformats.org/officeDocument/2006/relationships/image" Target="../media/image1245.png"/><Relationship Id="rId194" Type="http://schemas.openxmlformats.org/officeDocument/2006/relationships/image" Target="../media/image1266.png"/><Relationship Id="rId208" Type="http://schemas.openxmlformats.org/officeDocument/2006/relationships/image" Target="../media/image1273.png"/><Relationship Id="rId415" Type="http://schemas.openxmlformats.org/officeDocument/2006/relationships/image" Target="../media/image1376.png"/><Relationship Id="rId457" Type="http://schemas.openxmlformats.org/officeDocument/2006/relationships/customXml" Target="../ink/ink1435.xml"/><Relationship Id="rId261" Type="http://schemas.openxmlformats.org/officeDocument/2006/relationships/customXml" Target="../ink/ink1335.xml"/><Relationship Id="rId499" Type="http://schemas.openxmlformats.org/officeDocument/2006/relationships/customXml" Target="../ink/ink1456.xml"/><Relationship Id="rId14" Type="http://schemas.openxmlformats.org/officeDocument/2006/relationships/image" Target="../media/image1177.png"/><Relationship Id="rId56" Type="http://schemas.openxmlformats.org/officeDocument/2006/relationships/image" Target="../media/image1198.png"/><Relationship Id="rId317" Type="http://schemas.openxmlformats.org/officeDocument/2006/relationships/customXml" Target="../ink/ink1364.xml"/><Relationship Id="rId359" Type="http://schemas.openxmlformats.org/officeDocument/2006/relationships/image" Target="../media/image1348.png"/><Relationship Id="rId524" Type="http://schemas.openxmlformats.org/officeDocument/2006/relationships/customXml" Target="../ink/ink1469.xml"/><Relationship Id="rId98" Type="http://schemas.openxmlformats.org/officeDocument/2006/relationships/customXml" Target="../ink/ink1253.xml"/><Relationship Id="rId121" Type="http://schemas.openxmlformats.org/officeDocument/2006/relationships/customXml" Target="../ink/ink1265.xml"/><Relationship Id="rId163" Type="http://schemas.openxmlformats.org/officeDocument/2006/relationships/customXml" Target="../ink/ink1286.xml"/><Relationship Id="rId219" Type="http://schemas.openxmlformats.org/officeDocument/2006/relationships/customXml" Target="../ink/ink1314.xml"/><Relationship Id="rId370" Type="http://schemas.openxmlformats.org/officeDocument/2006/relationships/customXml" Target="../ink/ink1391.xml"/><Relationship Id="rId426" Type="http://schemas.openxmlformats.org/officeDocument/2006/relationships/customXml" Target="../ink/ink1419.xml"/><Relationship Id="rId230" Type="http://schemas.openxmlformats.org/officeDocument/2006/relationships/image" Target="../media/image1284.png"/><Relationship Id="rId468" Type="http://schemas.openxmlformats.org/officeDocument/2006/relationships/image" Target="../media/image1402.png"/><Relationship Id="rId25" Type="http://schemas.openxmlformats.org/officeDocument/2006/relationships/customXml" Target="../ink/ink1216.xml"/><Relationship Id="rId67" Type="http://schemas.openxmlformats.org/officeDocument/2006/relationships/customXml" Target="../ink/ink1237.xml"/><Relationship Id="rId272" Type="http://schemas.openxmlformats.org/officeDocument/2006/relationships/customXml" Target="../ink/ink1341.xml"/><Relationship Id="rId328" Type="http://schemas.openxmlformats.org/officeDocument/2006/relationships/image" Target="../media/image1333.png"/><Relationship Id="rId535" Type="http://schemas.openxmlformats.org/officeDocument/2006/relationships/customXml" Target="../ink/ink1475.xml"/><Relationship Id="rId132" Type="http://schemas.openxmlformats.org/officeDocument/2006/relationships/image" Target="../media/image1235.png"/><Relationship Id="rId174" Type="http://schemas.openxmlformats.org/officeDocument/2006/relationships/image" Target="../media/image1256.png"/><Relationship Id="rId381" Type="http://schemas.openxmlformats.org/officeDocument/2006/relationships/image" Target="../media/image1359.png"/><Relationship Id="rId241" Type="http://schemas.openxmlformats.org/officeDocument/2006/relationships/customXml" Target="../ink/ink1325.xml"/><Relationship Id="rId437" Type="http://schemas.openxmlformats.org/officeDocument/2006/relationships/customXml" Target="../ink/ink1425.xml"/><Relationship Id="rId479" Type="http://schemas.openxmlformats.org/officeDocument/2006/relationships/customXml" Target="../ink/ink1446.xml"/><Relationship Id="rId36" Type="http://schemas.openxmlformats.org/officeDocument/2006/relationships/image" Target="../media/image1188.png"/><Relationship Id="rId283" Type="http://schemas.openxmlformats.org/officeDocument/2006/relationships/customXml" Target="../ink/ink1347.xml"/><Relationship Id="rId339" Type="http://schemas.openxmlformats.org/officeDocument/2006/relationships/customXml" Target="../ink/ink1375.xml"/><Relationship Id="rId490" Type="http://schemas.openxmlformats.org/officeDocument/2006/relationships/image" Target="../media/image1414.png"/><Relationship Id="rId504" Type="http://schemas.openxmlformats.org/officeDocument/2006/relationships/image" Target="../media/image1421.png"/><Relationship Id="rId546" Type="http://schemas.openxmlformats.org/officeDocument/2006/relationships/image" Target="../media/image1441.png"/><Relationship Id="rId78" Type="http://schemas.openxmlformats.org/officeDocument/2006/relationships/image" Target="../media/image1209.png"/><Relationship Id="rId101" Type="http://schemas.openxmlformats.org/officeDocument/2006/relationships/customXml" Target="../ink/ink1255.xml"/><Relationship Id="rId143" Type="http://schemas.openxmlformats.org/officeDocument/2006/relationships/customXml" Target="../ink/ink1276.xml"/><Relationship Id="rId185" Type="http://schemas.openxmlformats.org/officeDocument/2006/relationships/customXml" Target="../ink/ink1297.xml"/><Relationship Id="rId350" Type="http://schemas.openxmlformats.org/officeDocument/2006/relationships/image" Target="../media/image1344.png"/><Relationship Id="rId406" Type="http://schemas.openxmlformats.org/officeDocument/2006/relationships/customXml" Target="../ink/ink1409.xml"/><Relationship Id="rId9" Type="http://schemas.openxmlformats.org/officeDocument/2006/relationships/customXml" Target="../ink/ink1208.xml"/><Relationship Id="rId210" Type="http://schemas.openxmlformats.org/officeDocument/2006/relationships/image" Target="../media/image1274.png"/><Relationship Id="rId392" Type="http://schemas.openxmlformats.org/officeDocument/2006/relationships/customXml" Target="../ink/ink1402.xml"/><Relationship Id="rId448" Type="http://schemas.openxmlformats.org/officeDocument/2006/relationships/image" Target="../media/image1392.png"/><Relationship Id="rId252" Type="http://schemas.openxmlformats.org/officeDocument/2006/relationships/image" Target="../media/image1295.png"/><Relationship Id="rId294" Type="http://schemas.openxmlformats.org/officeDocument/2006/relationships/image" Target="../media/image1316.png"/><Relationship Id="rId308" Type="http://schemas.openxmlformats.org/officeDocument/2006/relationships/image" Target="../media/image1323.png"/><Relationship Id="rId515" Type="http://schemas.openxmlformats.org/officeDocument/2006/relationships/customXml" Target="../ink/ink1464.xml"/><Relationship Id="rId47" Type="http://schemas.openxmlformats.org/officeDocument/2006/relationships/customXml" Target="../ink/ink1227.xml"/><Relationship Id="rId89" Type="http://schemas.openxmlformats.org/officeDocument/2006/relationships/customXml" Target="../ink/ink1248.xml"/><Relationship Id="rId112" Type="http://schemas.openxmlformats.org/officeDocument/2006/relationships/image" Target="../media/image1225.png"/><Relationship Id="rId154" Type="http://schemas.openxmlformats.org/officeDocument/2006/relationships/image" Target="../media/image1246.png"/><Relationship Id="rId361" Type="http://schemas.openxmlformats.org/officeDocument/2006/relationships/image" Target="../media/image1349.png"/><Relationship Id="rId196" Type="http://schemas.openxmlformats.org/officeDocument/2006/relationships/image" Target="../media/image1267.png"/><Relationship Id="rId417" Type="http://schemas.openxmlformats.org/officeDocument/2006/relationships/image" Target="../media/image1377.png"/><Relationship Id="rId459" Type="http://schemas.openxmlformats.org/officeDocument/2006/relationships/customXml" Target="../ink/ink1436.xml"/><Relationship Id="rId16" Type="http://schemas.openxmlformats.org/officeDocument/2006/relationships/image" Target="../media/image1178.png"/><Relationship Id="rId221" Type="http://schemas.openxmlformats.org/officeDocument/2006/relationships/customXml" Target="../ink/ink1315.xml"/><Relationship Id="rId263" Type="http://schemas.openxmlformats.org/officeDocument/2006/relationships/customXml" Target="../ink/ink1336.xml"/><Relationship Id="rId319" Type="http://schemas.openxmlformats.org/officeDocument/2006/relationships/customXml" Target="../ink/ink1365.xml"/><Relationship Id="rId470" Type="http://schemas.openxmlformats.org/officeDocument/2006/relationships/image" Target="../media/image1403.png"/><Relationship Id="rId526" Type="http://schemas.openxmlformats.org/officeDocument/2006/relationships/customXml" Target="../ink/ink1470.xml"/><Relationship Id="rId58" Type="http://schemas.openxmlformats.org/officeDocument/2006/relationships/image" Target="../media/image1199.png"/><Relationship Id="rId123" Type="http://schemas.openxmlformats.org/officeDocument/2006/relationships/customXml" Target="../ink/ink1266.xml"/><Relationship Id="rId330" Type="http://schemas.openxmlformats.org/officeDocument/2006/relationships/image" Target="../media/image1334.png"/><Relationship Id="rId165" Type="http://schemas.openxmlformats.org/officeDocument/2006/relationships/customXml" Target="../ink/ink1287.xml"/><Relationship Id="rId372" Type="http://schemas.openxmlformats.org/officeDocument/2006/relationships/customXml" Target="../ink/ink1392.xml"/><Relationship Id="rId428" Type="http://schemas.openxmlformats.org/officeDocument/2006/relationships/image" Target="../media/image1382.png"/><Relationship Id="rId232" Type="http://schemas.openxmlformats.org/officeDocument/2006/relationships/image" Target="../media/image1285.png"/><Relationship Id="rId274" Type="http://schemas.openxmlformats.org/officeDocument/2006/relationships/customXml" Target="../ink/ink1342.xml"/><Relationship Id="rId481" Type="http://schemas.openxmlformats.org/officeDocument/2006/relationships/customXml" Target="../ink/ink1447.xml"/><Relationship Id="rId27" Type="http://schemas.openxmlformats.org/officeDocument/2006/relationships/customXml" Target="../ink/ink1217.xml"/><Relationship Id="rId69" Type="http://schemas.openxmlformats.org/officeDocument/2006/relationships/customXml" Target="../ink/ink1238.xml"/><Relationship Id="rId134" Type="http://schemas.openxmlformats.org/officeDocument/2006/relationships/image" Target="../media/image1236.png"/><Relationship Id="rId537" Type="http://schemas.openxmlformats.org/officeDocument/2006/relationships/customXml" Target="../ink/ink1476.xml"/><Relationship Id="rId80" Type="http://schemas.openxmlformats.org/officeDocument/2006/relationships/image" Target="../media/image627.png"/><Relationship Id="rId176" Type="http://schemas.openxmlformats.org/officeDocument/2006/relationships/image" Target="../media/image1257.png"/><Relationship Id="rId341" Type="http://schemas.openxmlformats.org/officeDocument/2006/relationships/customXml" Target="../ink/ink1376.xml"/><Relationship Id="rId383" Type="http://schemas.openxmlformats.org/officeDocument/2006/relationships/image" Target="../media/image1360.png"/><Relationship Id="rId439" Type="http://schemas.openxmlformats.org/officeDocument/2006/relationships/customXml" Target="../ink/ink1426.xml"/><Relationship Id="rId201" Type="http://schemas.openxmlformats.org/officeDocument/2006/relationships/customXml" Target="../ink/ink1305.xml"/><Relationship Id="rId243" Type="http://schemas.openxmlformats.org/officeDocument/2006/relationships/customXml" Target="../ink/ink1326.xml"/><Relationship Id="rId285" Type="http://schemas.openxmlformats.org/officeDocument/2006/relationships/customXml" Target="../ink/ink1348.xml"/><Relationship Id="rId450" Type="http://schemas.openxmlformats.org/officeDocument/2006/relationships/image" Target="../media/image1393.png"/><Relationship Id="rId506" Type="http://schemas.openxmlformats.org/officeDocument/2006/relationships/image" Target="../media/image1422.png"/><Relationship Id="rId38" Type="http://schemas.openxmlformats.org/officeDocument/2006/relationships/image" Target="../media/image1189.png"/><Relationship Id="rId103" Type="http://schemas.openxmlformats.org/officeDocument/2006/relationships/customXml" Target="../ink/ink1256.xml"/><Relationship Id="rId310" Type="http://schemas.openxmlformats.org/officeDocument/2006/relationships/image" Target="../media/image1324.png"/><Relationship Id="rId492" Type="http://schemas.openxmlformats.org/officeDocument/2006/relationships/image" Target="../media/image1415.png"/><Relationship Id="rId548" Type="http://schemas.openxmlformats.org/officeDocument/2006/relationships/image" Target="../media/image1442.png"/><Relationship Id="rId91" Type="http://schemas.openxmlformats.org/officeDocument/2006/relationships/customXml" Target="../ink/ink1249.xml"/><Relationship Id="rId145" Type="http://schemas.openxmlformats.org/officeDocument/2006/relationships/customXml" Target="../ink/ink1277.xml"/><Relationship Id="rId187" Type="http://schemas.openxmlformats.org/officeDocument/2006/relationships/customXml" Target="../ink/ink1298.xml"/><Relationship Id="rId352" Type="http://schemas.openxmlformats.org/officeDocument/2006/relationships/image" Target="../media/image1345.png"/><Relationship Id="rId394" Type="http://schemas.openxmlformats.org/officeDocument/2006/relationships/customXml" Target="../ink/ink1403.xml"/><Relationship Id="rId408" Type="http://schemas.openxmlformats.org/officeDocument/2006/relationships/customXml" Target="../ink/ink1410.xml"/><Relationship Id="rId212" Type="http://schemas.openxmlformats.org/officeDocument/2006/relationships/image" Target="../media/image1275.png"/><Relationship Id="rId254" Type="http://schemas.openxmlformats.org/officeDocument/2006/relationships/image" Target="../media/image1296.png"/><Relationship Id="rId49" Type="http://schemas.openxmlformats.org/officeDocument/2006/relationships/customXml" Target="../ink/ink1228.xml"/><Relationship Id="rId114" Type="http://schemas.openxmlformats.org/officeDocument/2006/relationships/image" Target="../media/image1226.png"/><Relationship Id="rId296" Type="http://schemas.openxmlformats.org/officeDocument/2006/relationships/image" Target="../media/image1317.png"/><Relationship Id="rId461" Type="http://schemas.openxmlformats.org/officeDocument/2006/relationships/customXml" Target="../ink/ink1437.xml"/><Relationship Id="rId517" Type="http://schemas.openxmlformats.org/officeDocument/2006/relationships/customXml" Target="../ink/ink1465.xml"/><Relationship Id="rId60" Type="http://schemas.openxmlformats.org/officeDocument/2006/relationships/image" Target="../media/image1200.png"/><Relationship Id="rId156" Type="http://schemas.openxmlformats.org/officeDocument/2006/relationships/image" Target="../media/image1247.png"/><Relationship Id="rId198" Type="http://schemas.openxmlformats.org/officeDocument/2006/relationships/image" Target="../media/image1268.png"/><Relationship Id="rId321" Type="http://schemas.openxmlformats.org/officeDocument/2006/relationships/customXml" Target="../ink/ink1366.xml"/><Relationship Id="rId363" Type="http://schemas.openxmlformats.org/officeDocument/2006/relationships/image" Target="../media/image1350.png"/><Relationship Id="rId419" Type="http://schemas.openxmlformats.org/officeDocument/2006/relationships/image" Target="../media/image1378.png"/><Relationship Id="rId223" Type="http://schemas.openxmlformats.org/officeDocument/2006/relationships/customXml" Target="../ink/ink1316.xml"/><Relationship Id="rId430" Type="http://schemas.openxmlformats.org/officeDocument/2006/relationships/image" Target="../media/image1383.png"/><Relationship Id="rId18" Type="http://schemas.openxmlformats.org/officeDocument/2006/relationships/image" Target="../media/image1179.png"/><Relationship Id="rId265" Type="http://schemas.openxmlformats.org/officeDocument/2006/relationships/customXml" Target="../ink/ink1337.xml"/><Relationship Id="rId472" Type="http://schemas.openxmlformats.org/officeDocument/2006/relationships/image" Target="../media/image1404.png"/><Relationship Id="rId528" Type="http://schemas.openxmlformats.org/officeDocument/2006/relationships/customXml" Target="../ink/ink1471.xml"/><Relationship Id="rId125" Type="http://schemas.openxmlformats.org/officeDocument/2006/relationships/customXml" Target="../ink/ink1267.xml"/><Relationship Id="rId167" Type="http://schemas.openxmlformats.org/officeDocument/2006/relationships/customXml" Target="../ink/ink1288.xml"/><Relationship Id="rId332" Type="http://schemas.openxmlformats.org/officeDocument/2006/relationships/image" Target="../media/image1335.png"/><Relationship Id="rId374" Type="http://schemas.openxmlformats.org/officeDocument/2006/relationships/customXml" Target="../ink/ink1393.xml"/><Relationship Id="rId71" Type="http://schemas.openxmlformats.org/officeDocument/2006/relationships/customXml" Target="../ink/ink1239.xml"/><Relationship Id="rId234" Type="http://schemas.openxmlformats.org/officeDocument/2006/relationships/image" Target="../media/image1286.png"/><Relationship Id="rId2" Type="http://schemas.openxmlformats.org/officeDocument/2006/relationships/notesSlide" Target="../notesSlides/notesSlide8.xml"/><Relationship Id="rId29" Type="http://schemas.openxmlformats.org/officeDocument/2006/relationships/customXml" Target="../ink/ink1218.xml"/><Relationship Id="rId276" Type="http://schemas.openxmlformats.org/officeDocument/2006/relationships/customXml" Target="../ink/ink1343.xml"/><Relationship Id="rId441" Type="http://schemas.openxmlformats.org/officeDocument/2006/relationships/customXml" Target="../ink/ink1427.xml"/><Relationship Id="rId483" Type="http://schemas.openxmlformats.org/officeDocument/2006/relationships/customXml" Target="../ink/ink1448.xml"/><Relationship Id="rId539" Type="http://schemas.openxmlformats.org/officeDocument/2006/relationships/customXml" Target="../ink/ink1477.xml"/><Relationship Id="rId40" Type="http://schemas.openxmlformats.org/officeDocument/2006/relationships/image" Target="../media/image1190.png"/><Relationship Id="rId136" Type="http://schemas.openxmlformats.org/officeDocument/2006/relationships/image" Target="../media/image1237.png"/><Relationship Id="rId178" Type="http://schemas.openxmlformats.org/officeDocument/2006/relationships/image" Target="../media/image1258.png"/><Relationship Id="rId301" Type="http://schemas.openxmlformats.org/officeDocument/2006/relationships/customXml" Target="../ink/ink1356.xml"/><Relationship Id="rId343" Type="http://schemas.openxmlformats.org/officeDocument/2006/relationships/customXml" Target="../ink/ink1377.xml"/><Relationship Id="rId550" Type="http://schemas.openxmlformats.org/officeDocument/2006/relationships/image" Target="../media/image1443.png"/><Relationship Id="rId82" Type="http://schemas.openxmlformats.org/officeDocument/2006/relationships/image" Target="../media/image1211.png"/><Relationship Id="rId203" Type="http://schemas.openxmlformats.org/officeDocument/2006/relationships/customXml" Target="../ink/ink1306.xml"/><Relationship Id="rId385" Type="http://schemas.openxmlformats.org/officeDocument/2006/relationships/image" Target="../media/image1361.png"/><Relationship Id="rId245" Type="http://schemas.openxmlformats.org/officeDocument/2006/relationships/customXml" Target="../ink/ink1327.xml"/><Relationship Id="rId287" Type="http://schemas.openxmlformats.org/officeDocument/2006/relationships/customXml" Target="../ink/ink1349.xml"/><Relationship Id="rId410" Type="http://schemas.openxmlformats.org/officeDocument/2006/relationships/customXml" Target="../ink/ink1411.xml"/><Relationship Id="rId452" Type="http://schemas.openxmlformats.org/officeDocument/2006/relationships/image" Target="../media/image1394.png"/><Relationship Id="rId494" Type="http://schemas.openxmlformats.org/officeDocument/2006/relationships/image" Target="../media/image1416.png"/><Relationship Id="rId508" Type="http://schemas.openxmlformats.org/officeDocument/2006/relationships/image" Target="../media/image1423.png"/><Relationship Id="rId105" Type="http://schemas.openxmlformats.org/officeDocument/2006/relationships/customXml" Target="../ink/ink1257.xml"/><Relationship Id="rId147" Type="http://schemas.openxmlformats.org/officeDocument/2006/relationships/customXml" Target="../ink/ink1278.xml"/><Relationship Id="rId312" Type="http://schemas.openxmlformats.org/officeDocument/2006/relationships/image" Target="../media/image1325.png"/><Relationship Id="rId354" Type="http://schemas.openxmlformats.org/officeDocument/2006/relationships/image" Target="../media/image1346.png"/><Relationship Id="rId51" Type="http://schemas.openxmlformats.org/officeDocument/2006/relationships/customXml" Target="../ink/ink1229.xml"/><Relationship Id="rId93" Type="http://schemas.openxmlformats.org/officeDocument/2006/relationships/customXml" Target="../ink/ink1250.xml"/><Relationship Id="rId189" Type="http://schemas.openxmlformats.org/officeDocument/2006/relationships/customXml" Target="../ink/ink1299.xml"/><Relationship Id="rId396" Type="http://schemas.openxmlformats.org/officeDocument/2006/relationships/customXml" Target="../ink/ink1404.xml"/><Relationship Id="rId214" Type="http://schemas.openxmlformats.org/officeDocument/2006/relationships/image" Target="../media/image1276.png"/><Relationship Id="rId256" Type="http://schemas.openxmlformats.org/officeDocument/2006/relationships/image" Target="../media/image1297.png"/><Relationship Id="rId298" Type="http://schemas.openxmlformats.org/officeDocument/2006/relationships/image" Target="../media/image1318.png"/><Relationship Id="rId421" Type="http://schemas.openxmlformats.org/officeDocument/2006/relationships/image" Target="../media/image1379.png"/><Relationship Id="rId463" Type="http://schemas.openxmlformats.org/officeDocument/2006/relationships/customXml" Target="../ink/ink1438.xml"/><Relationship Id="rId519" Type="http://schemas.openxmlformats.org/officeDocument/2006/relationships/customXml" Target="../ink/ink1466.xml"/><Relationship Id="rId116" Type="http://schemas.openxmlformats.org/officeDocument/2006/relationships/image" Target="../media/image1227.png"/><Relationship Id="rId158" Type="http://schemas.openxmlformats.org/officeDocument/2006/relationships/image" Target="../media/image1248.png"/><Relationship Id="rId323" Type="http://schemas.openxmlformats.org/officeDocument/2006/relationships/customXml" Target="../ink/ink1367.xml"/><Relationship Id="rId530" Type="http://schemas.openxmlformats.org/officeDocument/2006/relationships/customXml" Target="../ink/ink1472.xml"/><Relationship Id="rId20" Type="http://schemas.openxmlformats.org/officeDocument/2006/relationships/image" Target="../media/image1180.png"/><Relationship Id="rId62" Type="http://schemas.openxmlformats.org/officeDocument/2006/relationships/image" Target="../media/image1201.png"/><Relationship Id="rId365" Type="http://schemas.openxmlformats.org/officeDocument/2006/relationships/image" Target="../media/image1351.png"/><Relationship Id="rId225" Type="http://schemas.openxmlformats.org/officeDocument/2006/relationships/customXml" Target="../ink/ink1317.xml"/><Relationship Id="rId267" Type="http://schemas.openxmlformats.org/officeDocument/2006/relationships/customXml" Target="../ink/ink1338.xml"/><Relationship Id="rId432" Type="http://schemas.openxmlformats.org/officeDocument/2006/relationships/image" Target="../media/image1384.png"/><Relationship Id="rId474" Type="http://schemas.openxmlformats.org/officeDocument/2006/relationships/image" Target="../media/image1405.png"/><Relationship Id="rId127" Type="http://schemas.openxmlformats.org/officeDocument/2006/relationships/customXml" Target="../ink/ink1268.xml"/><Relationship Id="rId31" Type="http://schemas.openxmlformats.org/officeDocument/2006/relationships/customXml" Target="../ink/ink1219.xml"/><Relationship Id="rId73" Type="http://schemas.openxmlformats.org/officeDocument/2006/relationships/customXml" Target="../ink/ink1240.xml"/><Relationship Id="rId169" Type="http://schemas.openxmlformats.org/officeDocument/2006/relationships/customXml" Target="../ink/ink1289.xml"/><Relationship Id="rId334" Type="http://schemas.openxmlformats.org/officeDocument/2006/relationships/image" Target="../media/image1336.png"/><Relationship Id="rId376" Type="http://schemas.openxmlformats.org/officeDocument/2006/relationships/customXml" Target="../ink/ink1394.xml"/><Relationship Id="rId541" Type="http://schemas.openxmlformats.org/officeDocument/2006/relationships/customXml" Target="../ink/ink1478.xml"/><Relationship Id="rId4" Type="http://schemas.openxmlformats.org/officeDocument/2006/relationships/image" Target="../media/image1710.png"/><Relationship Id="rId180" Type="http://schemas.openxmlformats.org/officeDocument/2006/relationships/image" Target="../media/image1259.png"/><Relationship Id="rId236" Type="http://schemas.openxmlformats.org/officeDocument/2006/relationships/image" Target="../media/image1287.png"/><Relationship Id="rId278" Type="http://schemas.openxmlformats.org/officeDocument/2006/relationships/customXml" Target="../ink/ink1344.xml"/><Relationship Id="rId401" Type="http://schemas.openxmlformats.org/officeDocument/2006/relationships/image" Target="../media/image1369.png"/><Relationship Id="rId443" Type="http://schemas.openxmlformats.org/officeDocument/2006/relationships/customXml" Target="../ink/ink1428.xml"/><Relationship Id="rId303" Type="http://schemas.openxmlformats.org/officeDocument/2006/relationships/customXml" Target="../ink/ink1357.xml"/><Relationship Id="rId485" Type="http://schemas.openxmlformats.org/officeDocument/2006/relationships/customXml" Target="../ink/ink1449.xml"/><Relationship Id="rId42" Type="http://schemas.openxmlformats.org/officeDocument/2006/relationships/image" Target="../media/image1191.png"/><Relationship Id="rId84" Type="http://schemas.openxmlformats.org/officeDocument/2006/relationships/image" Target="../media/image1212.png"/><Relationship Id="rId138" Type="http://schemas.openxmlformats.org/officeDocument/2006/relationships/image" Target="../media/image1238.png"/><Relationship Id="rId345" Type="http://schemas.openxmlformats.org/officeDocument/2006/relationships/customXml" Target="../ink/ink1378.xml"/><Relationship Id="rId387" Type="http://schemas.openxmlformats.org/officeDocument/2006/relationships/image" Target="../media/image1362.png"/><Relationship Id="rId510" Type="http://schemas.openxmlformats.org/officeDocument/2006/relationships/image" Target="../media/image1424.png"/><Relationship Id="rId552" Type="http://schemas.openxmlformats.org/officeDocument/2006/relationships/image" Target="../media/image1444.png"/><Relationship Id="rId191" Type="http://schemas.openxmlformats.org/officeDocument/2006/relationships/customXml" Target="../ink/ink1300.xml"/><Relationship Id="rId205" Type="http://schemas.openxmlformats.org/officeDocument/2006/relationships/customXml" Target="../ink/ink1307.xml"/><Relationship Id="rId247" Type="http://schemas.openxmlformats.org/officeDocument/2006/relationships/customXml" Target="../ink/ink1328.xml"/><Relationship Id="rId412" Type="http://schemas.openxmlformats.org/officeDocument/2006/relationships/customXml" Target="../ink/ink1412.xml"/><Relationship Id="rId107" Type="http://schemas.openxmlformats.org/officeDocument/2006/relationships/customXml" Target="../ink/ink1258.xml"/><Relationship Id="rId289" Type="http://schemas.openxmlformats.org/officeDocument/2006/relationships/customXml" Target="../ink/ink1350.xml"/><Relationship Id="rId454" Type="http://schemas.openxmlformats.org/officeDocument/2006/relationships/image" Target="../media/image1395.png"/><Relationship Id="rId496" Type="http://schemas.openxmlformats.org/officeDocument/2006/relationships/image" Target="../media/image1417.png"/><Relationship Id="rId11" Type="http://schemas.openxmlformats.org/officeDocument/2006/relationships/customXml" Target="../ink/ink1209.xml"/><Relationship Id="rId53" Type="http://schemas.openxmlformats.org/officeDocument/2006/relationships/customXml" Target="../ink/ink1230.xml"/><Relationship Id="rId149" Type="http://schemas.openxmlformats.org/officeDocument/2006/relationships/customXml" Target="../ink/ink1279.xml"/><Relationship Id="rId314" Type="http://schemas.openxmlformats.org/officeDocument/2006/relationships/image" Target="../media/image1326.png"/><Relationship Id="rId356" Type="http://schemas.openxmlformats.org/officeDocument/2006/relationships/image" Target="../media/image1347.png"/><Relationship Id="rId398" Type="http://schemas.openxmlformats.org/officeDocument/2006/relationships/customXml" Target="../ink/ink1405.xml"/><Relationship Id="rId521" Type="http://schemas.openxmlformats.org/officeDocument/2006/relationships/customXml" Target="../ink/ink1467.xml"/><Relationship Id="rId95" Type="http://schemas.openxmlformats.org/officeDocument/2006/relationships/customXml" Target="../ink/ink1251.xml"/><Relationship Id="rId160" Type="http://schemas.openxmlformats.org/officeDocument/2006/relationships/image" Target="../media/image1249.png"/><Relationship Id="rId216" Type="http://schemas.openxmlformats.org/officeDocument/2006/relationships/image" Target="../media/image1277.png"/><Relationship Id="rId423" Type="http://schemas.openxmlformats.org/officeDocument/2006/relationships/image" Target="../media/image1380.png"/><Relationship Id="rId258" Type="http://schemas.openxmlformats.org/officeDocument/2006/relationships/image" Target="../media/image1298.png"/><Relationship Id="rId465" Type="http://schemas.openxmlformats.org/officeDocument/2006/relationships/customXml" Target="../ink/ink1439.xml"/><Relationship Id="rId22" Type="http://schemas.openxmlformats.org/officeDocument/2006/relationships/image" Target="../media/image1181.png"/><Relationship Id="rId64" Type="http://schemas.openxmlformats.org/officeDocument/2006/relationships/image" Target="../media/image1202.png"/><Relationship Id="rId118" Type="http://schemas.openxmlformats.org/officeDocument/2006/relationships/image" Target="../media/image1228.png"/><Relationship Id="rId325" Type="http://schemas.openxmlformats.org/officeDocument/2006/relationships/customXml" Target="../ink/ink1368.xml"/><Relationship Id="rId367" Type="http://schemas.openxmlformats.org/officeDocument/2006/relationships/image" Target="../media/image1352.png"/><Relationship Id="rId532" Type="http://schemas.openxmlformats.org/officeDocument/2006/relationships/image" Target="../media/image1434.png"/><Relationship Id="rId171" Type="http://schemas.openxmlformats.org/officeDocument/2006/relationships/customXml" Target="../ink/ink1290.xml"/><Relationship Id="rId227" Type="http://schemas.openxmlformats.org/officeDocument/2006/relationships/customXml" Target="../ink/ink1318.xml"/><Relationship Id="rId269" Type="http://schemas.openxmlformats.org/officeDocument/2006/relationships/customXml" Target="../ink/ink1339.xml"/><Relationship Id="rId434" Type="http://schemas.openxmlformats.org/officeDocument/2006/relationships/image" Target="../media/image1385.png"/><Relationship Id="rId476" Type="http://schemas.openxmlformats.org/officeDocument/2006/relationships/image" Target="../media/image1406.png"/><Relationship Id="rId33" Type="http://schemas.openxmlformats.org/officeDocument/2006/relationships/customXml" Target="../ink/ink1220.xml"/><Relationship Id="rId129" Type="http://schemas.openxmlformats.org/officeDocument/2006/relationships/customXml" Target="../ink/ink1269.xml"/><Relationship Id="rId280" Type="http://schemas.openxmlformats.org/officeDocument/2006/relationships/customXml" Target="../ink/ink1345.xml"/><Relationship Id="rId336" Type="http://schemas.openxmlformats.org/officeDocument/2006/relationships/image" Target="../media/image1337.png"/><Relationship Id="rId501" Type="http://schemas.openxmlformats.org/officeDocument/2006/relationships/customXml" Target="../ink/ink1457.xml"/><Relationship Id="rId543" Type="http://schemas.openxmlformats.org/officeDocument/2006/relationships/customXml" Target="../ink/ink1479.xml"/><Relationship Id="rId75" Type="http://schemas.openxmlformats.org/officeDocument/2006/relationships/customXml" Target="../ink/ink1241.xml"/><Relationship Id="rId140" Type="http://schemas.openxmlformats.org/officeDocument/2006/relationships/image" Target="../media/image1239.png"/><Relationship Id="rId182" Type="http://schemas.openxmlformats.org/officeDocument/2006/relationships/image" Target="../media/image1260.png"/><Relationship Id="rId378" Type="http://schemas.openxmlformats.org/officeDocument/2006/relationships/customXml" Target="../ink/ink1395.xml"/><Relationship Id="rId403" Type="http://schemas.openxmlformats.org/officeDocument/2006/relationships/image" Target="../media/image1370.png"/><Relationship Id="rId6" Type="http://schemas.openxmlformats.org/officeDocument/2006/relationships/image" Target="../media/image4510.png"/><Relationship Id="rId238" Type="http://schemas.openxmlformats.org/officeDocument/2006/relationships/image" Target="../media/image1288.png"/><Relationship Id="rId445" Type="http://schemas.openxmlformats.org/officeDocument/2006/relationships/customXml" Target="../ink/ink1429.xml"/><Relationship Id="rId487" Type="http://schemas.openxmlformats.org/officeDocument/2006/relationships/customXml" Target="../ink/ink1450.xml"/><Relationship Id="rId291" Type="http://schemas.openxmlformats.org/officeDocument/2006/relationships/customXml" Target="../ink/ink1351.xml"/><Relationship Id="rId305" Type="http://schemas.openxmlformats.org/officeDocument/2006/relationships/customXml" Target="../ink/ink1358.xml"/><Relationship Id="rId347" Type="http://schemas.openxmlformats.org/officeDocument/2006/relationships/customXml" Target="../ink/ink1379.xml"/><Relationship Id="rId512" Type="http://schemas.openxmlformats.org/officeDocument/2006/relationships/image" Target="../media/image1425.png"/><Relationship Id="rId44" Type="http://schemas.openxmlformats.org/officeDocument/2006/relationships/image" Target="../media/image1192.png"/><Relationship Id="rId86" Type="http://schemas.openxmlformats.org/officeDocument/2006/relationships/image" Target="../media/image1213.png"/><Relationship Id="rId151" Type="http://schemas.openxmlformats.org/officeDocument/2006/relationships/customXml" Target="../ink/ink1280.xml"/><Relationship Id="rId389" Type="http://schemas.openxmlformats.org/officeDocument/2006/relationships/image" Target="../media/image1363.png"/><Relationship Id="rId554" Type="http://schemas.openxmlformats.org/officeDocument/2006/relationships/image" Target="../media/image1445.png"/><Relationship Id="rId193" Type="http://schemas.openxmlformats.org/officeDocument/2006/relationships/customXml" Target="../ink/ink1301.xml"/><Relationship Id="rId207" Type="http://schemas.openxmlformats.org/officeDocument/2006/relationships/customXml" Target="../ink/ink1308.xml"/><Relationship Id="rId249" Type="http://schemas.openxmlformats.org/officeDocument/2006/relationships/customXml" Target="../ink/ink1329.xml"/><Relationship Id="rId414" Type="http://schemas.openxmlformats.org/officeDocument/2006/relationships/customXml" Target="../ink/ink1413.xml"/><Relationship Id="rId456" Type="http://schemas.openxmlformats.org/officeDocument/2006/relationships/image" Target="../media/image1396.png"/><Relationship Id="rId498" Type="http://schemas.openxmlformats.org/officeDocument/2006/relationships/image" Target="../media/image1418.png"/><Relationship Id="rId13" Type="http://schemas.openxmlformats.org/officeDocument/2006/relationships/customXml" Target="../ink/ink1210.xml"/><Relationship Id="rId109" Type="http://schemas.openxmlformats.org/officeDocument/2006/relationships/customXml" Target="../ink/ink1259.xml"/><Relationship Id="rId260" Type="http://schemas.openxmlformats.org/officeDocument/2006/relationships/image" Target="../media/image1299.png"/><Relationship Id="rId316" Type="http://schemas.openxmlformats.org/officeDocument/2006/relationships/image" Target="../media/image1327.png"/><Relationship Id="rId523" Type="http://schemas.openxmlformats.org/officeDocument/2006/relationships/image" Target="../media/image1430.png"/><Relationship Id="rId55" Type="http://schemas.openxmlformats.org/officeDocument/2006/relationships/customXml" Target="../ink/ink1231.xml"/><Relationship Id="rId97" Type="http://schemas.openxmlformats.org/officeDocument/2006/relationships/customXml" Target="../ink/ink1252.xml"/><Relationship Id="rId120" Type="http://schemas.openxmlformats.org/officeDocument/2006/relationships/image" Target="../media/image1229.png"/><Relationship Id="rId358" Type="http://schemas.openxmlformats.org/officeDocument/2006/relationships/customXml" Target="../ink/ink1385.xml"/><Relationship Id="rId162" Type="http://schemas.openxmlformats.org/officeDocument/2006/relationships/image" Target="../media/image1250.png"/><Relationship Id="rId218" Type="http://schemas.openxmlformats.org/officeDocument/2006/relationships/image" Target="../media/image1278.png"/><Relationship Id="rId425" Type="http://schemas.openxmlformats.org/officeDocument/2006/relationships/image" Target="../media/image1381.png"/><Relationship Id="rId467" Type="http://schemas.openxmlformats.org/officeDocument/2006/relationships/customXml" Target="../ink/ink1440.xml"/><Relationship Id="rId271" Type="http://schemas.openxmlformats.org/officeDocument/2006/relationships/customXml" Target="../ink/ink1340.xml"/><Relationship Id="rId24" Type="http://schemas.openxmlformats.org/officeDocument/2006/relationships/image" Target="../media/image1182.png"/><Relationship Id="rId66" Type="http://schemas.openxmlformats.org/officeDocument/2006/relationships/image" Target="../media/image1203.png"/><Relationship Id="rId131" Type="http://schemas.openxmlformats.org/officeDocument/2006/relationships/customXml" Target="../ink/ink1270.xml"/><Relationship Id="rId327" Type="http://schemas.openxmlformats.org/officeDocument/2006/relationships/customXml" Target="../ink/ink1369.xml"/><Relationship Id="rId369" Type="http://schemas.openxmlformats.org/officeDocument/2006/relationships/image" Target="../media/image1353.png"/><Relationship Id="rId534" Type="http://schemas.openxmlformats.org/officeDocument/2006/relationships/image" Target="../media/image1435.png"/><Relationship Id="rId173" Type="http://schemas.openxmlformats.org/officeDocument/2006/relationships/customXml" Target="../ink/ink1291.xml"/><Relationship Id="rId229" Type="http://schemas.openxmlformats.org/officeDocument/2006/relationships/customXml" Target="../ink/ink1319.xml"/><Relationship Id="rId380" Type="http://schemas.openxmlformats.org/officeDocument/2006/relationships/customXml" Target="../ink/ink1396.xml"/><Relationship Id="rId436" Type="http://schemas.openxmlformats.org/officeDocument/2006/relationships/image" Target="../media/image1386.png"/><Relationship Id="rId240" Type="http://schemas.openxmlformats.org/officeDocument/2006/relationships/image" Target="../media/image1289.png"/><Relationship Id="rId478" Type="http://schemas.openxmlformats.org/officeDocument/2006/relationships/image" Target="../media/image1407.png"/><Relationship Id="rId35" Type="http://schemas.openxmlformats.org/officeDocument/2006/relationships/customXml" Target="../ink/ink1221.xml"/><Relationship Id="rId77" Type="http://schemas.openxmlformats.org/officeDocument/2006/relationships/customXml" Target="../ink/ink1242.xml"/><Relationship Id="rId100" Type="http://schemas.openxmlformats.org/officeDocument/2006/relationships/customXml" Target="../ink/ink1254.xml"/><Relationship Id="rId282" Type="http://schemas.openxmlformats.org/officeDocument/2006/relationships/image" Target="../media/image1309.png"/><Relationship Id="rId338" Type="http://schemas.openxmlformats.org/officeDocument/2006/relationships/image" Target="../media/image1338.png"/><Relationship Id="rId503" Type="http://schemas.openxmlformats.org/officeDocument/2006/relationships/customXml" Target="../ink/ink1458.xml"/><Relationship Id="rId545" Type="http://schemas.openxmlformats.org/officeDocument/2006/relationships/customXml" Target="../ink/ink1480.xml"/><Relationship Id="rId8" Type="http://schemas.openxmlformats.org/officeDocument/2006/relationships/image" Target="../media/image1910.png"/><Relationship Id="rId142" Type="http://schemas.openxmlformats.org/officeDocument/2006/relationships/image" Target="../media/image1240.png"/><Relationship Id="rId184" Type="http://schemas.openxmlformats.org/officeDocument/2006/relationships/image" Target="../media/image1261.png"/><Relationship Id="rId391" Type="http://schemas.openxmlformats.org/officeDocument/2006/relationships/image" Target="../media/image1364.png"/><Relationship Id="rId405" Type="http://schemas.openxmlformats.org/officeDocument/2006/relationships/image" Target="../media/image1371.png"/><Relationship Id="rId447" Type="http://schemas.openxmlformats.org/officeDocument/2006/relationships/customXml" Target="../ink/ink1430.xml"/><Relationship Id="rId251" Type="http://schemas.openxmlformats.org/officeDocument/2006/relationships/customXml" Target="../ink/ink1330.xml"/><Relationship Id="rId489" Type="http://schemas.openxmlformats.org/officeDocument/2006/relationships/customXml" Target="../ink/ink1451.xml"/><Relationship Id="rId46" Type="http://schemas.openxmlformats.org/officeDocument/2006/relationships/image" Target="../media/image1193.png"/><Relationship Id="rId293" Type="http://schemas.openxmlformats.org/officeDocument/2006/relationships/customXml" Target="../ink/ink1352.xml"/><Relationship Id="rId307" Type="http://schemas.openxmlformats.org/officeDocument/2006/relationships/customXml" Target="../ink/ink1359.xml"/><Relationship Id="rId349" Type="http://schemas.openxmlformats.org/officeDocument/2006/relationships/customXml" Target="../ink/ink1380.xml"/><Relationship Id="rId514" Type="http://schemas.openxmlformats.org/officeDocument/2006/relationships/image" Target="../media/image1426.png"/><Relationship Id="rId88" Type="http://schemas.openxmlformats.org/officeDocument/2006/relationships/image" Target="../media/image1214.png"/><Relationship Id="rId111" Type="http://schemas.openxmlformats.org/officeDocument/2006/relationships/customXml" Target="../ink/ink1260.xml"/><Relationship Id="rId153" Type="http://schemas.openxmlformats.org/officeDocument/2006/relationships/customXml" Target="../ink/ink1281.xml"/><Relationship Id="rId195" Type="http://schemas.openxmlformats.org/officeDocument/2006/relationships/customXml" Target="../ink/ink1302.xml"/><Relationship Id="rId209" Type="http://schemas.openxmlformats.org/officeDocument/2006/relationships/customXml" Target="../ink/ink1309.xml"/><Relationship Id="rId360" Type="http://schemas.openxmlformats.org/officeDocument/2006/relationships/customXml" Target="../ink/ink1386.xml"/><Relationship Id="rId416" Type="http://schemas.openxmlformats.org/officeDocument/2006/relationships/customXml" Target="../ink/ink1414.xml"/><Relationship Id="rId220" Type="http://schemas.openxmlformats.org/officeDocument/2006/relationships/image" Target="../media/image1279.png"/><Relationship Id="rId458" Type="http://schemas.openxmlformats.org/officeDocument/2006/relationships/image" Target="../media/image1397.png"/><Relationship Id="rId15" Type="http://schemas.openxmlformats.org/officeDocument/2006/relationships/customXml" Target="../ink/ink1211.xml"/><Relationship Id="rId57" Type="http://schemas.openxmlformats.org/officeDocument/2006/relationships/customXml" Target="../ink/ink1232.xml"/><Relationship Id="rId262" Type="http://schemas.openxmlformats.org/officeDocument/2006/relationships/image" Target="../media/image1300.png"/><Relationship Id="rId318" Type="http://schemas.openxmlformats.org/officeDocument/2006/relationships/image" Target="../media/image1328.png"/><Relationship Id="rId525" Type="http://schemas.openxmlformats.org/officeDocument/2006/relationships/image" Target="../media/image1431.png"/><Relationship Id="rId99" Type="http://schemas.openxmlformats.org/officeDocument/2006/relationships/image" Target="../media/image1219.png"/><Relationship Id="rId122" Type="http://schemas.openxmlformats.org/officeDocument/2006/relationships/image" Target="../media/image1230.png"/><Relationship Id="rId164" Type="http://schemas.openxmlformats.org/officeDocument/2006/relationships/image" Target="../media/image1251.png"/><Relationship Id="rId371" Type="http://schemas.openxmlformats.org/officeDocument/2006/relationships/image" Target="../media/image1354.png"/><Relationship Id="rId427" Type="http://schemas.openxmlformats.org/officeDocument/2006/relationships/customXml" Target="../ink/ink1420.xml"/><Relationship Id="rId469" Type="http://schemas.openxmlformats.org/officeDocument/2006/relationships/customXml" Target="../ink/ink1441.xml"/><Relationship Id="rId26" Type="http://schemas.openxmlformats.org/officeDocument/2006/relationships/image" Target="../media/image1183.png"/><Relationship Id="rId231" Type="http://schemas.openxmlformats.org/officeDocument/2006/relationships/customXml" Target="../ink/ink1320.xml"/><Relationship Id="rId273" Type="http://schemas.openxmlformats.org/officeDocument/2006/relationships/image" Target="../media/image1305.png"/><Relationship Id="rId329" Type="http://schemas.openxmlformats.org/officeDocument/2006/relationships/customXml" Target="../ink/ink1370.xml"/><Relationship Id="rId480" Type="http://schemas.openxmlformats.org/officeDocument/2006/relationships/image" Target="../media/image1408.png"/><Relationship Id="rId536" Type="http://schemas.openxmlformats.org/officeDocument/2006/relationships/image" Target="../media/image1436.png"/><Relationship Id="rId68" Type="http://schemas.openxmlformats.org/officeDocument/2006/relationships/image" Target="../media/image1204.png"/><Relationship Id="rId133" Type="http://schemas.openxmlformats.org/officeDocument/2006/relationships/customXml" Target="../ink/ink1271.xml"/><Relationship Id="rId175" Type="http://schemas.openxmlformats.org/officeDocument/2006/relationships/customXml" Target="../ink/ink1292.xml"/><Relationship Id="rId340" Type="http://schemas.openxmlformats.org/officeDocument/2006/relationships/image" Target="../media/image1339.png"/><Relationship Id="rId200" Type="http://schemas.openxmlformats.org/officeDocument/2006/relationships/image" Target="../media/image1269.png"/><Relationship Id="rId382" Type="http://schemas.openxmlformats.org/officeDocument/2006/relationships/customXml" Target="../ink/ink1397.xml"/><Relationship Id="rId438" Type="http://schemas.openxmlformats.org/officeDocument/2006/relationships/image" Target="../media/image1387.png"/><Relationship Id="rId242" Type="http://schemas.openxmlformats.org/officeDocument/2006/relationships/image" Target="../media/image1290.png"/><Relationship Id="rId284" Type="http://schemas.openxmlformats.org/officeDocument/2006/relationships/image" Target="../media/image1311.png"/><Relationship Id="rId491" Type="http://schemas.openxmlformats.org/officeDocument/2006/relationships/customXml" Target="../ink/ink1452.xml"/><Relationship Id="rId505" Type="http://schemas.openxmlformats.org/officeDocument/2006/relationships/customXml" Target="../ink/ink1459.xml"/><Relationship Id="rId37" Type="http://schemas.openxmlformats.org/officeDocument/2006/relationships/customXml" Target="../ink/ink1222.xml"/><Relationship Id="rId79" Type="http://schemas.openxmlformats.org/officeDocument/2006/relationships/customXml" Target="../ink/ink1243.xml"/><Relationship Id="rId102" Type="http://schemas.openxmlformats.org/officeDocument/2006/relationships/image" Target="../media/image1220.png"/><Relationship Id="rId144" Type="http://schemas.openxmlformats.org/officeDocument/2006/relationships/image" Target="../media/image1241.png"/><Relationship Id="rId547" Type="http://schemas.openxmlformats.org/officeDocument/2006/relationships/customXml" Target="../ink/ink1481.xml"/><Relationship Id="rId90" Type="http://schemas.openxmlformats.org/officeDocument/2006/relationships/image" Target="../media/image1215.png"/><Relationship Id="rId186" Type="http://schemas.openxmlformats.org/officeDocument/2006/relationships/image" Target="../media/image1262.png"/><Relationship Id="rId351" Type="http://schemas.openxmlformats.org/officeDocument/2006/relationships/customXml" Target="../ink/ink1381.xml"/><Relationship Id="rId393" Type="http://schemas.openxmlformats.org/officeDocument/2006/relationships/image" Target="../media/image1365.png"/><Relationship Id="rId407" Type="http://schemas.openxmlformats.org/officeDocument/2006/relationships/image" Target="../media/image1372.png"/><Relationship Id="rId449" Type="http://schemas.openxmlformats.org/officeDocument/2006/relationships/customXml" Target="../ink/ink1431.xml"/><Relationship Id="rId211" Type="http://schemas.openxmlformats.org/officeDocument/2006/relationships/customXml" Target="../ink/ink1310.xml"/><Relationship Id="rId253" Type="http://schemas.openxmlformats.org/officeDocument/2006/relationships/customXml" Target="../ink/ink1331.xml"/><Relationship Id="rId295" Type="http://schemas.openxmlformats.org/officeDocument/2006/relationships/customXml" Target="../ink/ink1353.xml"/><Relationship Id="rId309" Type="http://schemas.openxmlformats.org/officeDocument/2006/relationships/customXml" Target="../ink/ink1360.xml"/><Relationship Id="rId460" Type="http://schemas.openxmlformats.org/officeDocument/2006/relationships/image" Target="../media/image1398.png"/><Relationship Id="rId516" Type="http://schemas.openxmlformats.org/officeDocument/2006/relationships/image" Target="../media/image1427.png"/><Relationship Id="rId48" Type="http://schemas.openxmlformats.org/officeDocument/2006/relationships/image" Target="../media/image1194.png"/><Relationship Id="rId113" Type="http://schemas.openxmlformats.org/officeDocument/2006/relationships/customXml" Target="../ink/ink1261.xml"/><Relationship Id="rId320" Type="http://schemas.openxmlformats.org/officeDocument/2006/relationships/image" Target="../media/image1329.png"/><Relationship Id="rId155" Type="http://schemas.openxmlformats.org/officeDocument/2006/relationships/customXml" Target="../ink/ink1282.xml"/><Relationship Id="rId197" Type="http://schemas.openxmlformats.org/officeDocument/2006/relationships/customXml" Target="../ink/ink1303.xml"/><Relationship Id="rId362" Type="http://schemas.openxmlformats.org/officeDocument/2006/relationships/customXml" Target="../ink/ink1387.xml"/><Relationship Id="rId418" Type="http://schemas.openxmlformats.org/officeDocument/2006/relationships/customXml" Target="../ink/ink1415.xml"/><Relationship Id="rId222" Type="http://schemas.openxmlformats.org/officeDocument/2006/relationships/image" Target="../media/image1280.png"/><Relationship Id="rId264" Type="http://schemas.openxmlformats.org/officeDocument/2006/relationships/image" Target="../media/image1301.png"/><Relationship Id="rId471" Type="http://schemas.openxmlformats.org/officeDocument/2006/relationships/customXml" Target="../ink/ink1442.xml"/><Relationship Id="rId17" Type="http://schemas.openxmlformats.org/officeDocument/2006/relationships/customXml" Target="../ink/ink1212.xml"/><Relationship Id="rId59" Type="http://schemas.openxmlformats.org/officeDocument/2006/relationships/customXml" Target="../ink/ink1233.xml"/><Relationship Id="rId124" Type="http://schemas.openxmlformats.org/officeDocument/2006/relationships/image" Target="../media/image1231.png"/><Relationship Id="rId527" Type="http://schemas.openxmlformats.org/officeDocument/2006/relationships/image" Target="../media/image1432.png"/><Relationship Id="rId70" Type="http://schemas.openxmlformats.org/officeDocument/2006/relationships/image" Target="../media/image1205.png"/><Relationship Id="rId166" Type="http://schemas.openxmlformats.org/officeDocument/2006/relationships/image" Target="../media/image1252.png"/><Relationship Id="rId331" Type="http://schemas.openxmlformats.org/officeDocument/2006/relationships/customXml" Target="../ink/ink1371.xml"/><Relationship Id="rId373" Type="http://schemas.openxmlformats.org/officeDocument/2006/relationships/image" Target="../media/image1355.png"/><Relationship Id="rId429" Type="http://schemas.openxmlformats.org/officeDocument/2006/relationships/customXml" Target="../ink/ink1421.xml"/><Relationship Id="rId1" Type="http://schemas.openxmlformats.org/officeDocument/2006/relationships/slideLayout" Target="../slideLayouts/slideLayout7.xml"/><Relationship Id="rId233" Type="http://schemas.openxmlformats.org/officeDocument/2006/relationships/customXml" Target="../ink/ink1321.xml"/><Relationship Id="rId440" Type="http://schemas.openxmlformats.org/officeDocument/2006/relationships/image" Target="../media/image1388.png"/><Relationship Id="rId28" Type="http://schemas.openxmlformats.org/officeDocument/2006/relationships/image" Target="../media/image1184.png"/><Relationship Id="rId275" Type="http://schemas.openxmlformats.org/officeDocument/2006/relationships/image" Target="../media/image1306.png"/><Relationship Id="rId300" Type="http://schemas.openxmlformats.org/officeDocument/2006/relationships/image" Target="../media/image1319.png"/><Relationship Id="rId482" Type="http://schemas.openxmlformats.org/officeDocument/2006/relationships/image" Target="../media/image1409.png"/><Relationship Id="rId538" Type="http://schemas.openxmlformats.org/officeDocument/2006/relationships/image" Target="../media/image1437.png"/><Relationship Id="rId81" Type="http://schemas.openxmlformats.org/officeDocument/2006/relationships/customXml" Target="../ink/ink1244.xml"/><Relationship Id="rId135" Type="http://schemas.openxmlformats.org/officeDocument/2006/relationships/customXml" Target="../ink/ink1272.xml"/><Relationship Id="rId177" Type="http://schemas.openxmlformats.org/officeDocument/2006/relationships/customXml" Target="../ink/ink1293.xml"/><Relationship Id="rId342" Type="http://schemas.openxmlformats.org/officeDocument/2006/relationships/image" Target="../media/image1340.png"/><Relationship Id="rId384" Type="http://schemas.openxmlformats.org/officeDocument/2006/relationships/customXml" Target="../ink/ink1398.xml"/><Relationship Id="rId202" Type="http://schemas.openxmlformats.org/officeDocument/2006/relationships/image" Target="../media/image1270.png"/><Relationship Id="rId244" Type="http://schemas.openxmlformats.org/officeDocument/2006/relationships/image" Target="../media/image1291.png"/><Relationship Id="rId39" Type="http://schemas.openxmlformats.org/officeDocument/2006/relationships/customXml" Target="../ink/ink1223.xml"/><Relationship Id="rId286" Type="http://schemas.openxmlformats.org/officeDocument/2006/relationships/image" Target="../media/image1312.png"/><Relationship Id="rId451" Type="http://schemas.openxmlformats.org/officeDocument/2006/relationships/customXml" Target="../ink/ink1432.xml"/><Relationship Id="rId493" Type="http://schemas.openxmlformats.org/officeDocument/2006/relationships/customXml" Target="../ink/ink1453.xml"/><Relationship Id="rId507" Type="http://schemas.openxmlformats.org/officeDocument/2006/relationships/customXml" Target="../ink/ink1460.xml"/><Relationship Id="rId549" Type="http://schemas.openxmlformats.org/officeDocument/2006/relationships/customXml" Target="../ink/ink1482.xml"/><Relationship Id="rId50" Type="http://schemas.openxmlformats.org/officeDocument/2006/relationships/image" Target="../media/image1195.png"/><Relationship Id="rId104" Type="http://schemas.openxmlformats.org/officeDocument/2006/relationships/image" Target="../media/image1221.png"/><Relationship Id="rId146" Type="http://schemas.openxmlformats.org/officeDocument/2006/relationships/image" Target="../media/image1242.png"/><Relationship Id="rId188" Type="http://schemas.openxmlformats.org/officeDocument/2006/relationships/image" Target="../media/image1263.png"/><Relationship Id="rId311" Type="http://schemas.openxmlformats.org/officeDocument/2006/relationships/customXml" Target="../ink/ink1361.xml"/><Relationship Id="rId353" Type="http://schemas.openxmlformats.org/officeDocument/2006/relationships/customXml" Target="../ink/ink1382.xml"/><Relationship Id="rId395" Type="http://schemas.openxmlformats.org/officeDocument/2006/relationships/image" Target="../media/image1366.png"/><Relationship Id="rId409" Type="http://schemas.openxmlformats.org/officeDocument/2006/relationships/image" Target="../media/image1373.png"/><Relationship Id="rId92" Type="http://schemas.openxmlformats.org/officeDocument/2006/relationships/image" Target="../media/image1216.png"/><Relationship Id="rId213" Type="http://schemas.openxmlformats.org/officeDocument/2006/relationships/customXml" Target="../ink/ink1311.xml"/><Relationship Id="rId420" Type="http://schemas.openxmlformats.org/officeDocument/2006/relationships/customXml" Target="../ink/ink1416.xml"/><Relationship Id="rId255" Type="http://schemas.openxmlformats.org/officeDocument/2006/relationships/customXml" Target="../ink/ink1332.xml"/><Relationship Id="rId297" Type="http://schemas.openxmlformats.org/officeDocument/2006/relationships/customXml" Target="../ink/ink1354.xml"/><Relationship Id="rId462" Type="http://schemas.openxmlformats.org/officeDocument/2006/relationships/image" Target="../media/image1399.png"/><Relationship Id="rId518" Type="http://schemas.openxmlformats.org/officeDocument/2006/relationships/image" Target="../media/image1428.png"/><Relationship Id="rId115" Type="http://schemas.openxmlformats.org/officeDocument/2006/relationships/customXml" Target="../ink/ink1262.xml"/><Relationship Id="rId157" Type="http://schemas.openxmlformats.org/officeDocument/2006/relationships/customXml" Target="../ink/ink1283.xml"/><Relationship Id="rId322" Type="http://schemas.openxmlformats.org/officeDocument/2006/relationships/image" Target="../media/image1330.png"/><Relationship Id="rId364" Type="http://schemas.openxmlformats.org/officeDocument/2006/relationships/customXml" Target="../ink/ink1388.xml"/><Relationship Id="rId61" Type="http://schemas.openxmlformats.org/officeDocument/2006/relationships/customXml" Target="../ink/ink1234.xml"/><Relationship Id="rId199" Type="http://schemas.openxmlformats.org/officeDocument/2006/relationships/customXml" Target="../ink/ink1304.xml"/><Relationship Id="rId19" Type="http://schemas.openxmlformats.org/officeDocument/2006/relationships/customXml" Target="../ink/ink1213.xml"/><Relationship Id="rId224" Type="http://schemas.openxmlformats.org/officeDocument/2006/relationships/image" Target="../media/image1281.png"/><Relationship Id="rId266" Type="http://schemas.openxmlformats.org/officeDocument/2006/relationships/image" Target="../media/image1302.png"/><Relationship Id="rId431" Type="http://schemas.openxmlformats.org/officeDocument/2006/relationships/customXml" Target="../ink/ink1422.xml"/><Relationship Id="rId473" Type="http://schemas.openxmlformats.org/officeDocument/2006/relationships/customXml" Target="../ink/ink1443.xml"/><Relationship Id="rId529" Type="http://schemas.openxmlformats.org/officeDocument/2006/relationships/image" Target="../media/image1433.png"/><Relationship Id="rId30" Type="http://schemas.openxmlformats.org/officeDocument/2006/relationships/image" Target="../media/image1185.png"/><Relationship Id="rId126" Type="http://schemas.openxmlformats.org/officeDocument/2006/relationships/image" Target="../media/image1232.png"/><Relationship Id="rId168" Type="http://schemas.openxmlformats.org/officeDocument/2006/relationships/image" Target="../media/image1253.png"/><Relationship Id="rId333" Type="http://schemas.openxmlformats.org/officeDocument/2006/relationships/customXml" Target="../ink/ink1372.xml"/><Relationship Id="rId540" Type="http://schemas.openxmlformats.org/officeDocument/2006/relationships/image" Target="../media/image1438.png"/><Relationship Id="rId72" Type="http://schemas.openxmlformats.org/officeDocument/2006/relationships/image" Target="../media/image1206.png"/><Relationship Id="rId375" Type="http://schemas.openxmlformats.org/officeDocument/2006/relationships/image" Target="../media/image1356.png"/><Relationship Id="rId3" Type="http://schemas.openxmlformats.org/officeDocument/2006/relationships/image" Target="../media/image1610.png"/><Relationship Id="rId235" Type="http://schemas.openxmlformats.org/officeDocument/2006/relationships/customXml" Target="../ink/ink1322.xml"/><Relationship Id="rId277" Type="http://schemas.openxmlformats.org/officeDocument/2006/relationships/image" Target="../media/image1307.png"/><Relationship Id="rId400" Type="http://schemas.openxmlformats.org/officeDocument/2006/relationships/customXml" Target="../ink/ink1406.xml"/><Relationship Id="rId442" Type="http://schemas.openxmlformats.org/officeDocument/2006/relationships/image" Target="../media/image1389.png"/><Relationship Id="rId484" Type="http://schemas.openxmlformats.org/officeDocument/2006/relationships/image" Target="../media/image1411.png"/><Relationship Id="rId137" Type="http://schemas.openxmlformats.org/officeDocument/2006/relationships/customXml" Target="../ink/ink1273.xml"/><Relationship Id="rId302" Type="http://schemas.openxmlformats.org/officeDocument/2006/relationships/image" Target="../media/image1320.png"/><Relationship Id="rId344" Type="http://schemas.openxmlformats.org/officeDocument/2006/relationships/image" Target="../media/image1341.png"/><Relationship Id="rId41" Type="http://schemas.openxmlformats.org/officeDocument/2006/relationships/customXml" Target="../ink/ink1224.xml"/><Relationship Id="rId83" Type="http://schemas.openxmlformats.org/officeDocument/2006/relationships/customXml" Target="../ink/ink1245.xml"/><Relationship Id="rId179" Type="http://schemas.openxmlformats.org/officeDocument/2006/relationships/customXml" Target="../ink/ink1294.xml"/><Relationship Id="rId386" Type="http://schemas.openxmlformats.org/officeDocument/2006/relationships/customXml" Target="../ink/ink1399.xml"/><Relationship Id="rId551" Type="http://schemas.openxmlformats.org/officeDocument/2006/relationships/customXml" Target="../ink/ink1483.xml"/><Relationship Id="rId190" Type="http://schemas.openxmlformats.org/officeDocument/2006/relationships/image" Target="../media/image1264.png"/><Relationship Id="rId204" Type="http://schemas.openxmlformats.org/officeDocument/2006/relationships/image" Target="../media/image1271.png"/><Relationship Id="rId246" Type="http://schemas.openxmlformats.org/officeDocument/2006/relationships/image" Target="../media/image1292.png"/><Relationship Id="rId288" Type="http://schemas.openxmlformats.org/officeDocument/2006/relationships/image" Target="../media/image1313.png"/><Relationship Id="rId411" Type="http://schemas.openxmlformats.org/officeDocument/2006/relationships/image" Target="../media/image1374.png"/><Relationship Id="rId453" Type="http://schemas.openxmlformats.org/officeDocument/2006/relationships/customXml" Target="../ink/ink1433.xml"/><Relationship Id="rId509" Type="http://schemas.openxmlformats.org/officeDocument/2006/relationships/customXml" Target="../ink/ink1461.xml"/><Relationship Id="rId106" Type="http://schemas.openxmlformats.org/officeDocument/2006/relationships/image" Target="../media/image1222.png"/><Relationship Id="rId313" Type="http://schemas.openxmlformats.org/officeDocument/2006/relationships/customXml" Target="../ink/ink1362.xml"/><Relationship Id="rId495" Type="http://schemas.openxmlformats.org/officeDocument/2006/relationships/customXml" Target="../ink/ink1454.xml"/><Relationship Id="rId10" Type="http://schemas.openxmlformats.org/officeDocument/2006/relationships/image" Target="../media/image1175.png"/><Relationship Id="rId52" Type="http://schemas.openxmlformats.org/officeDocument/2006/relationships/image" Target="../media/image1196.png"/><Relationship Id="rId94" Type="http://schemas.openxmlformats.org/officeDocument/2006/relationships/image" Target="../media/image1217.png"/><Relationship Id="rId148" Type="http://schemas.openxmlformats.org/officeDocument/2006/relationships/image" Target="../media/image1243.png"/><Relationship Id="rId355" Type="http://schemas.openxmlformats.org/officeDocument/2006/relationships/customXml" Target="../ink/ink1383.xml"/><Relationship Id="rId397" Type="http://schemas.openxmlformats.org/officeDocument/2006/relationships/image" Target="../media/image1367.png"/><Relationship Id="rId520" Type="http://schemas.openxmlformats.org/officeDocument/2006/relationships/image" Target="../media/image1429.png"/><Relationship Id="rId215" Type="http://schemas.openxmlformats.org/officeDocument/2006/relationships/customXml" Target="../ink/ink1312.xml"/><Relationship Id="rId257" Type="http://schemas.openxmlformats.org/officeDocument/2006/relationships/customXml" Target="../ink/ink1333.xml"/><Relationship Id="rId422" Type="http://schemas.openxmlformats.org/officeDocument/2006/relationships/customXml" Target="../ink/ink1417.xml"/><Relationship Id="rId464" Type="http://schemas.openxmlformats.org/officeDocument/2006/relationships/image" Target="../media/image1400.png"/><Relationship Id="rId299" Type="http://schemas.openxmlformats.org/officeDocument/2006/relationships/customXml" Target="../ink/ink1355.xml"/><Relationship Id="rId63" Type="http://schemas.openxmlformats.org/officeDocument/2006/relationships/customXml" Target="../ink/ink1235.xml"/><Relationship Id="rId159" Type="http://schemas.openxmlformats.org/officeDocument/2006/relationships/customXml" Target="../ink/ink1284.xml"/><Relationship Id="rId366" Type="http://schemas.openxmlformats.org/officeDocument/2006/relationships/customXml" Target="../ink/ink1389.xml"/><Relationship Id="rId226" Type="http://schemas.openxmlformats.org/officeDocument/2006/relationships/image" Target="../media/image1282.png"/><Relationship Id="rId433" Type="http://schemas.openxmlformats.org/officeDocument/2006/relationships/customXml" Target="../ink/ink1423.xml"/><Relationship Id="rId74" Type="http://schemas.openxmlformats.org/officeDocument/2006/relationships/image" Target="../media/image1207.png"/><Relationship Id="rId377" Type="http://schemas.openxmlformats.org/officeDocument/2006/relationships/image" Target="../media/image1357.png"/><Relationship Id="rId500" Type="http://schemas.openxmlformats.org/officeDocument/2006/relationships/image" Target="../media/image1419.png"/><Relationship Id="rId5" Type="http://schemas.openxmlformats.org/officeDocument/2006/relationships/image" Target="../media/image4410.png"/><Relationship Id="rId237" Type="http://schemas.openxmlformats.org/officeDocument/2006/relationships/customXml" Target="../ink/ink1323.xml"/><Relationship Id="rId444" Type="http://schemas.openxmlformats.org/officeDocument/2006/relationships/image" Target="../media/image1390.png"/><Relationship Id="rId290" Type="http://schemas.openxmlformats.org/officeDocument/2006/relationships/image" Target="../media/image1314.png"/><Relationship Id="rId304" Type="http://schemas.openxmlformats.org/officeDocument/2006/relationships/image" Target="../media/image1321.png"/><Relationship Id="rId388" Type="http://schemas.openxmlformats.org/officeDocument/2006/relationships/customXml" Target="../ink/ink1400.xml"/><Relationship Id="rId511" Type="http://schemas.openxmlformats.org/officeDocument/2006/relationships/customXml" Target="../ink/ink1462.xml"/><Relationship Id="rId85" Type="http://schemas.openxmlformats.org/officeDocument/2006/relationships/customXml" Target="../ink/ink1246.xml"/><Relationship Id="rId150" Type="http://schemas.openxmlformats.org/officeDocument/2006/relationships/image" Target="../media/image1244.png"/><Relationship Id="rId248" Type="http://schemas.openxmlformats.org/officeDocument/2006/relationships/image" Target="../media/image1293.png"/><Relationship Id="rId455" Type="http://schemas.openxmlformats.org/officeDocument/2006/relationships/customXml" Target="../ink/ink1434.xml"/><Relationship Id="rId12" Type="http://schemas.openxmlformats.org/officeDocument/2006/relationships/image" Target="../media/image1176.png"/><Relationship Id="rId108" Type="http://schemas.openxmlformats.org/officeDocument/2006/relationships/image" Target="../media/image1223.png"/><Relationship Id="rId315" Type="http://schemas.openxmlformats.org/officeDocument/2006/relationships/customXml" Target="../ink/ink1363.xml"/><Relationship Id="rId522" Type="http://schemas.openxmlformats.org/officeDocument/2006/relationships/customXml" Target="../ink/ink1468.xml"/></Relationships>
</file>

<file path=ppt/slides/_rels/slide17.xml.rels><?xml version="1.0" encoding="UTF-8" standalone="yes"?>
<Relationships xmlns="http://schemas.openxmlformats.org/package/2006/relationships"><Relationship Id="rId13" Type="http://schemas.openxmlformats.org/officeDocument/2006/relationships/image" Target="../media/image2510.png"/><Relationship Id="rId18" Type="http://schemas.openxmlformats.org/officeDocument/2006/relationships/customXml" Target="../ink/ink1485.xml"/><Relationship Id="rId26" Type="http://schemas.openxmlformats.org/officeDocument/2006/relationships/customXml" Target="../ink/ink1489.xml"/><Relationship Id="rId39" Type="http://schemas.openxmlformats.org/officeDocument/2006/relationships/image" Target="../media/image1456.png"/><Relationship Id="rId21" Type="http://schemas.openxmlformats.org/officeDocument/2006/relationships/image" Target="../media/image1447.png"/><Relationship Id="rId34" Type="http://schemas.openxmlformats.org/officeDocument/2006/relationships/customXml" Target="../ink/ink1493.xml"/><Relationship Id="rId42" Type="http://schemas.openxmlformats.org/officeDocument/2006/relationships/customXml" Target="../ink/ink1497.xml"/><Relationship Id="rId47" Type="http://schemas.openxmlformats.org/officeDocument/2006/relationships/image" Target="../media/image1460.png"/><Relationship Id="rId7" Type="http://schemas.openxmlformats.org/officeDocument/2006/relationships/image" Target="../media/image12110.png"/><Relationship Id="rId2" Type="http://schemas.openxmlformats.org/officeDocument/2006/relationships/notesSlide" Target="../notesSlides/notesSlide9.xml"/><Relationship Id="rId16" Type="http://schemas.openxmlformats.org/officeDocument/2006/relationships/image" Target="../media/image2810.png"/><Relationship Id="rId29" Type="http://schemas.openxmlformats.org/officeDocument/2006/relationships/image" Target="../media/image1451.png"/><Relationship Id="rId11" Type="http://schemas.openxmlformats.org/officeDocument/2006/relationships/image" Target="../media/image2310.png"/><Relationship Id="rId24" Type="http://schemas.openxmlformats.org/officeDocument/2006/relationships/customXml" Target="../ink/ink1488.xml"/><Relationship Id="rId32" Type="http://schemas.openxmlformats.org/officeDocument/2006/relationships/customXml" Target="../ink/ink1492.xml"/><Relationship Id="rId37" Type="http://schemas.openxmlformats.org/officeDocument/2006/relationships/image" Target="../media/image1455.png"/><Relationship Id="rId40" Type="http://schemas.openxmlformats.org/officeDocument/2006/relationships/customXml" Target="../ink/ink1496.xml"/><Relationship Id="rId45" Type="http://schemas.openxmlformats.org/officeDocument/2006/relationships/image" Target="../media/image1459.png"/><Relationship Id="rId5" Type="http://schemas.openxmlformats.org/officeDocument/2006/relationships/image" Target="../media/image10600.png"/><Relationship Id="rId15" Type="http://schemas.openxmlformats.org/officeDocument/2006/relationships/image" Target="../media/image2710.png"/><Relationship Id="rId23" Type="http://schemas.openxmlformats.org/officeDocument/2006/relationships/image" Target="../media/image1448.png"/><Relationship Id="rId28" Type="http://schemas.openxmlformats.org/officeDocument/2006/relationships/customXml" Target="../ink/ink1490.xml"/><Relationship Id="rId36" Type="http://schemas.openxmlformats.org/officeDocument/2006/relationships/customXml" Target="../ink/ink1494.xml"/><Relationship Id="rId49" Type="http://schemas.openxmlformats.org/officeDocument/2006/relationships/image" Target="../media/image1461.png"/><Relationship Id="rId10" Type="http://schemas.openxmlformats.org/officeDocument/2006/relationships/image" Target="../media/image2210.png"/><Relationship Id="rId19" Type="http://schemas.openxmlformats.org/officeDocument/2006/relationships/image" Target="../media/image1446.png"/><Relationship Id="rId31" Type="http://schemas.openxmlformats.org/officeDocument/2006/relationships/image" Target="../media/image1452.png"/><Relationship Id="rId44" Type="http://schemas.openxmlformats.org/officeDocument/2006/relationships/customXml" Target="../ink/ink1498.xml"/><Relationship Id="rId4" Type="http://schemas.openxmlformats.org/officeDocument/2006/relationships/image" Target="../media/image2110.png"/><Relationship Id="rId9" Type="http://schemas.openxmlformats.org/officeDocument/2006/relationships/image" Target="../media/image1600.png"/><Relationship Id="rId14" Type="http://schemas.openxmlformats.org/officeDocument/2006/relationships/image" Target="../media/image2610.png"/><Relationship Id="rId22" Type="http://schemas.openxmlformats.org/officeDocument/2006/relationships/customXml" Target="../ink/ink1487.xml"/><Relationship Id="rId27" Type="http://schemas.openxmlformats.org/officeDocument/2006/relationships/image" Target="../media/image1450.png"/><Relationship Id="rId30" Type="http://schemas.openxmlformats.org/officeDocument/2006/relationships/customXml" Target="../ink/ink1491.xml"/><Relationship Id="rId35" Type="http://schemas.openxmlformats.org/officeDocument/2006/relationships/image" Target="../media/image1454.png"/><Relationship Id="rId43" Type="http://schemas.openxmlformats.org/officeDocument/2006/relationships/image" Target="../media/image1458.png"/><Relationship Id="rId48" Type="http://schemas.openxmlformats.org/officeDocument/2006/relationships/customXml" Target="../ink/ink1500.xml"/><Relationship Id="rId8" Type="http://schemas.openxmlformats.org/officeDocument/2006/relationships/image" Target="../media/image13110.png"/><Relationship Id="rId3" Type="http://schemas.openxmlformats.org/officeDocument/2006/relationships/image" Target="../media/image2010.png"/><Relationship Id="rId12" Type="http://schemas.openxmlformats.org/officeDocument/2006/relationships/image" Target="../media/image2410.png"/><Relationship Id="rId17" Type="http://schemas.openxmlformats.org/officeDocument/2006/relationships/image" Target="../media/image2910.png"/><Relationship Id="rId25" Type="http://schemas.openxmlformats.org/officeDocument/2006/relationships/image" Target="../media/image1449.png"/><Relationship Id="rId33" Type="http://schemas.openxmlformats.org/officeDocument/2006/relationships/image" Target="../media/image1453.png"/><Relationship Id="rId38" Type="http://schemas.openxmlformats.org/officeDocument/2006/relationships/customXml" Target="../ink/ink1495.xml"/><Relationship Id="rId46" Type="http://schemas.openxmlformats.org/officeDocument/2006/relationships/customXml" Target="../ink/ink1499.xml"/><Relationship Id="rId20" Type="http://schemas.openxmlformats.org/officeDocument/2006/relationships/customXml" Target="../ink/ink1486.xml"/><Relationship Id="rId41" Type="http://schemas.openxmlformats.org/officeDocument/2006/relationships/image" Target="../media/image1457.png"/><Relationship Id="rId1" Type="http://schemas.openxmlformats.org/officeDocument/2006/relationships/slideLayout" Target="../slideLayouts/slideLayout7.xml"/><Relationship Id="rId6" Type="http://schemas.openxmlformats.org/officeDocument/2006/relationships/image" Target="../media/image11110.png"/></Relationships>
</file>

<file path=ppt/slides/_rels/slide18.xml.rels><?xml version="1.0" encoding="UTF-8" standalone="yes"?>
<Relationships xmlns="http://schemas.openxmlformats.org/package/2006/relationships"><Relationship Id="rId21" Type="http://schemas.openxmlformats.org/officeDocument/2006/relationships/customXml" Target="../ink/ink1510.xml"/><Relationship Id="rId170" Type="http://schemas.openxmlformats.org/officeDocument/2006/relationships/image" Target="../media/image1545.png"/><Relationship Id="rId268" Type="http://schemas.openxmlformats.org/officeDocument/2006/relationships/image" Target="../media/image1594.png"/><Relationship Id="rId475" Type="http://schemas.openxmlformats.org/officeDocument/2006/relationships/image" Target="../media/image1696.png"/><Relationship Id="rId682" Type="http://schemas.openxmlformats.org/officeDocument/2006/relationships/image" Target="../media/image1799.png"/><Relationship Id="rId128" Type="http://schemas.openxmlformats.org/officeDocument/2006/relationships/image" Target="../media/image1525.png"/><Relationship Id="rId335" Type="http://schemas.openxmlformats.org/officeDocument/2006/relationships/image" Target="../media/image1629.png"/><Relationship Id="rId542" Type="http://schemas.openxmlformats.org/officeDocument/2006/relationships/image" Target="../media/image1730.png"/><Relationship Id="rId987" Type="http://schemas.openxmlformats.org/officeDocument/2006/relationships/customXml" Target="../ink/ink1998.xml"/><Relationship Id="rId402" Type="http://schemas.openxmlformats.org/officeDocument/2006/relationships/customXml" Target="../ink/ink1701.xml"/><Relationship Id="rId847" Type="http://schemas.openxmlformats.org/officeDocument/2006/relationships/customXml" Target="../ink/ink1927.xml"/><Relationship Id="rId1032" Type="http://schemas.openxmlformats.org/officeDocument/2006/relationships/image" Target="../media/image1974.png"/><Relationship Id="rId707" Type="http://schemas.openxmlformats.org/officeDocument/2006/relationships/customXml" Target="../ink/ink1856.xml"/><Relationship Id="rId914" Type="http://schemas.openxmlformats.org/officeDocument/2006/relationships/customXml" Target="../ink/ink1961.xml"/><Relationship Id="rId43" Type="http://schemas.openxmlformats.org/officeDocument/2006/relationships/customXml" Target="../ink/ink1521.xml"/><Relationship Id="rId192" Type="http://schemas.openxmlformats.org/officeDocument/2006/relationships/image" Target="../media/image1556.png"/><Relationship Id="rId497" Type="http://schemas.openxmlformats.org/officeDocument/2006/relationships/image" Target="../media/image1707.png"/><Relationship Id="rId357" Type="http://schemas.openxmlformats.org/officeDocument/2006/relationships/image" Target="../media/image1640.png"/><Relationship Id="rId217" Type="http://schemas.openxmlformats.org/officeDocument/2006/relationships/customXml" Target="../ink/ink1608.xml"/><Relationship Id="rId564" Type="http://schemas.openxmlformats.org/officeDocument/2006/relationships/image" Target="../media/image1741.png"/><Relationship Id="rId771" Type="http://schemas.openxmlformats.org/officeDocument/2006/relationships/image" Target="../media/image1844.png"/><Relationship Id="rId869" Type="http://schemas.openxmlformats.org/officeDocument/2006/relationships/image" Target="../media/image1892.png"/><Relationship Id="rId424" Type="http://schemas.openxmlformats.org/officeDocument/2006/relationships/customXml" Target="../ink/ink1713.xml"/><Relationship Id="rId631" Type="http://schemas.openxmlformats.org/officeDocument/2006/relationships/image" Target="../media/image1774.png"/><Relationship Id="rId729" Type="http://schemas.openxmlformats.org/officeDocument/2006/relationships/customXml" Target="../ink/ink1867.xml"/><Relationship Id="rId1054" Type="http://schemas.openxmlformats.org/officeDocument/2006/relationships/customXml" Target="../ink/ink2032.xml"/><Relationship Id="rId936" Type="http://schemas.openxmlformats.org/officeDocument/2006/relationships/customXml" Target="../ink/ink1972.xml"/><Relationship Id="rId65" Type="http://schemas.openxmlformats.org/officeDocument/2006/relationships/customXml" Target="../ink/ink1532.xml"/><Relationship Id="rId281" Type="http://schemas.openxmlformats.org/officeDocument/2006/relationships/customXml" Target="../ink/ink1640.xml"/><Relationship Id="rId76" Type="http://schemas.openxmlformats.org/officeDocument/2006/relationships/image" Target="../media/image1498.png"/><Relationship Id="rId141" Type="http://schemas.openxmlformats.org/officeDocument/2006/relationships/customXml" Target="../ink/ink1570.xml"/><Relationship Id="rId379" Type="http://schemas.openxmlformats.org/officeDocument/2006/relationships/image" Target="../media/image1651.png"/><Relationship Id="rId586" Type="http://schemas.openxmlformats.org/officeDocument/2006/relationships/customXml" Target="../ink/ink1795.xml"/><Relationship Id="rId793" Type="http://schemas.openxmlformats.org/officeDocument/2006/relationships/customXml" Target="../ink/ink1900.xml"/><Relationship Id="rId807" Type="http://schemas.openxmlformats.org/officeDocument/2006/relationships/customXml" Target="../ink/ink1907.xml"/><Relationship Id="rId7" Type="http://schemas.openxmlformats.org/officeDocument/2006/relationships/customXml" Target="../ink/ink1503.xml"/><Relationship Id="rId239" Type="http://schemas.openxmlformats.org/officeDocument/2006/relationships/customXml" Target="../ink/ink1619.xml"/><Relationship Id="rId446" Type="http://schemas.openxmlformats.org/officeDocument/2006/relationships/customXml" Target="../ink/ink1724.xml"/><Relationship Id="rId653" Type="http://schemas.openxmlformats.org/officeDocument/2006/relationships/image" Target="../media/image1785.png"/><Relationship Id="rId1076" Type="http://schemas.openxmlformats.org/officeDocument/2006/relationships/customXml" Target="../ink/ink2044.xml"/><Relationship Id="rId292" Type="http://schemas.openxmlformats.org/officeDocument/2006/relationships/image" Target="../media/image1607.png"/><Relationship Id="rId306" Type="http://schemas.openxmlformats.org/officeDocument/2006/relationships/customXml" Target="../ink/ink1653.xml"/><Relationship Id="rId860" Type="http://schemas.openxmlformats.org/officeDocument/2006/relationships/customXml" Target="../ink/ink1934.xml"/><Relationship Id="rId958" Type="http://schemas.openxmlformats.org/officeDocument/2006/relationships/customXml" Target="../ink/ink1983.xml"/><Relationship Id="rId87" Type="http://schemas.openxmlformats.org/officeDocument/2006/relationships/customXml" Target="../ink/ink1543.xml"/><Relationship Id="rId513" Type="http://schemas.openxmlformats.org/officeDocument/2006/relationships/customXml" Target="../ink/ink1758.xml"/><Relationship Id="rId597" Type="http://schemas.openxmlformats.org/officeDocument/2006/relationships/image" Target="../media/image1757.png"/><Relationship Id="rId720" Type="http://schemas.openxmlformats.org/officeDocument/2006/relationships/image" Target="../media/image1819.png"/><Relationship Id="rId818" Type="http://schemas.openxmlformats.org/officeDocument/2006/relationships/image" Target="../media/image1867.png"/><Relationship Id="rId152" Type="http://schemas.openxmlformats.org/officeDocument/2006/relationships/image" Target="../media/image1536.png"/><Relationship Id="rId457" Type="http://schemas.openxmlformats.org/officeDocument/2006/relationships/image" Target="../media/image708.png"/><Relationship Id="rId1003" Type="http://schemas.openxmlformats.org/officeDocument/2006/relationships/customXml" Target="../ink/ink2006.xml"/><Relationship Id="rId1087" Type="http://schemas.openxmlformats.org/officeDocument/2006/relationships/image" Target="../media/image2000.png"/><Relationship Id="rId664" Type="http://schemas.openxmlformats.org/officeDocument/2006/relationships/image" Target="../media/image1790.png"/><Relationship Id="rId871" Type="http://schemas.openxmlformats.org/officeDocument/2006/relationships/image" Target="../media/image1893.png"/><Relationship Id="rId969" Type="http://schemas.openxmlformats.org/officeDocument/2006/relationships/image" Target="../media/image1943.png"/><Relationship Id="rId14" Type="http://schemas.openxmlformats.org/officeDocument/2006/relationships/image" Target="../media/image1467.png"/><Relationship Id="rId317" Type="http://schemas.openxmlformats.org/officeDocument/2006/relationships/image" Target="../media/image1620.png"/><Relationship Id="rId524" Type="http://schemas.openxmlformats.org/officeDocument/2006/relationships/image" Target="../media/image1721.png"/><Relationship Id="rId731" Type="http://schemas.openxmlformats.org/officeDocument/2006/relationships/customXml" Target="../ink/ink1868.xml"/><Relationship Id="rId98" Type="http://schemas.openxmlformats.org/officeDocument/2006/relationships/image" Target="../media/image1509.png"/><Relationship Id="rId163" Type="http://schemas.openxmlformats.org/officeDocument/2006/relationships/customXml" Target="../ink/ink1581.xml"/><Relationship Id="rId370" Type="http://schemas.openxmlformats.org/officeDocument/2006/relationships/customXml" Target="../ink/ink1685.xml"/><Relationship Id="rId829" Type="http://schemas.openxmlformats.org/officeDocument/2006/relationships/customXml" Target="../ink/ink1918.xml"/><Relationship Id="rId1014" Type="http://schemas.openxmlformats.org/officeDocument/2006/relationships/image" Target="../media/image1965.png"/><Relationship Id="rId230" Type="http://schemas.openxmlformats.org/officeDocument/2006/relationships/image" Target="../media/image1575.png"/><Relationship Id="rId468" Type="http://schemas.openxmlformats.org/officeDocument/2006/relationships/customXml" Target="../ink/ink1735.xml"/><Relationship Id="rId675" Type="http://schemas.openxmlformats.org/officeDocument/2006/relationships/customXml" Target="../ink/ink1840.xml"/><Relationship Id="rId882" Type="http://schemas.openxmlformats.org/officeDocument/2006/relationships/customXml" Target="../ink/ink1945.xml"/><Relationship Id="rId25" Type="http://schemas.openxmlformats.org/officeDocument/2006/relationships/customXml" Target="../ink/ink1512.xml"/><Relationship Id="rId328" Type="http://schemas.openxmlformats.org/officeDocument/2006/relationships/customXml" Target="../ink/ink1664.xml"/><Relationship Id="rId535" Type="http://schemas.openxmlformats.org/officeDocument/2006/relationships/customXml" Target="../ink/ink1769.xml"/><Relationship Id="rId742" Type="http://schemas.openxmlformats.org/officeDocument/2006/relationships/image" Target="../media/image1830.png"/><Relationship Id="rId174" Type="http://schemas.openxmlformats.org/officeDocument/2006/relationships/image" Target="../media/image1547.png"/><Relationship Id="rId381" Type="http://schemas.openxmlformats.org/officeDocument/2006/relationships/image" Target="../media/image1652.png"/><Relationship Id="rId602" Type="http://schemas.openxmlformats.org/officeDocument/2006/relationships/customXml" Target="../ink/ink1803.xml"/><Relationship Id="rId1025" Type="http://schemas.openxmlformats.org/officeDocument/2006/relationships/customXml" Target="../ink/ink2017.xml"/><Relationship Id="rId241" Type="http://schemas.openxmlformats.org/officeDocument/2006/relationships/customXml" Target="../ink/ink1620.xml"/><Relationship Id="rId479" Type="http://schemas.openxmlformats.org/officeDocument/2006/relationships/image" Target="../media/image1698.png"/><Relationship Id="rId686" Type="http://schemas.openxmlformats.org/officeDocument/2006/relationships/image" Target="../media/image1801.png"/><Relationship Id="rId893" Type="http://schemas.openxmlformats.org/officeDocument/2006/relationships/image" Target="../media/image1904.png"/><Relationship Id="rId907" Type="http://schemas.openxmlformats.org/officeDocument/2006/relationships/image" Target="../media/image1912.png"/><Relationship Id="rId36" Type="http://schemas.openxmlformats.org/officeDocument/2006/relationships/image" Target="../media/image1478.png"/><Relationship Id="rId339" Type="http://schemas.openxmlformats.org/officeDocument/2006/relationships/image" Target="../media/image1631.png"/><Relationship Id="rId546" Type="http://schemas.openxmlformats.org/officeDocument/2006/relationships/image" Target="../media/image1732.png"/><Relationship Id="rId753" Type="http://schemas.openxmlformats.org/officeDocument/2006/relationships/image" Target="../media/image1835.png"/><Relationship Id="rId101" Type="http://schemas.openxmlformats.org/officeDocument/2006/relationships/customXml" Target="../ink/ink1550.xml"/><Relationship Id="rId185" Type="http://schemas.openxmlformats.org/officeDocument/2006/relationships/customXml" Target="../ink/ink1592.xml"/><Relationship Id="rId406" Type="http://schemas.openxmlformats.org/officeDocument/2006/relationships/customXml" Target="../ink/ink1703.xml"/><Relationship Id="rId960" Type="http://schemas.openxmlformats.org/officeDocument/2006/relationships/customXml" Target="../ink/ink1984.xml"/><Relationship Id="rId1036" Type="http://schemas.openxmlformats.org/officeDocument/2006/relationships/image" Target="../media/image1976.png"/><Relationship Id="rId392" Type="http://schemas.openxmlformats.org/officeDocument/2006/relationships/customXml" Target="../ink/ink1696.xml"/><Relationship Id="rId613" Type="http://schemas.openxmlformats.org/officeDocument/2006/relationships/image" Target="../media/image1765.png"/><Relationship Id="rId697" Type="http://schemas.openxmlformats.org/officeDocument/2006/relationships/customXml" Target="../ink/ink1851.xml"/><Relationship Id="rId820" Type="http://schemas.openxmlformats.org/officeDocument/2006/relationships/image" Target="../media/image1868.png"/><Relationship Id="rId918" Type="http://schemas.openxmlformats.org/officeDocument/2006/relationships/customXml" Target="../ink/ink1963.xml"/><Relationship Id="rId252" Type="http://schemas.openxmlformats.org/officeDocument/2006/relationships/image" Target="../media/image1586.png"/><Relationship Id="rId47" Type="http://schemas.openxmlformats.org/officeDocument/2006/relationships/customXml" Target="../ink/ink1523.xml"/><Relationship Id="rId112" Type="http://schemas.openxmlformats.org/officeDocument/2006/relationships/image" Target="../media/image1517.png"/><Relationship Id="rId557" Type="http://schemas.openxmlformats.org/officeDocument/2006/relationships/customXml" Target="../ink/ink1780.xml"/><Relationship Id="rId764" Type="http://schemas.openxmlformats.org/officeDocument/2006/relationships/customXml" Target="../ink/ink1885.xml"/><Relationship Id="rId971" Type="http://schemas.openxmlformats.org/officeDocument/2006/relationships/image" Target="../media/image1944.png"/><Relationship Id="rId196" Type="http://schemas.openxmlformats.org/officeDocument/2006/relationships/image" Target="../media/image1558.png"/><Relationship Id="rId417" Type="http://schemas.openxmlformats.org/officeDocument/2006/relationships/image" Target="../media/image1669.png"/><Relationship Id="rId624" Type="http://schemas.openxmlformats.org/officeDocument/2006/relationships/customXml" Target="../ink/ink1814.xml"/><Relationship Id="rId831" Type="http://schemas.openxmlformats.org/officeDocument/2006/relationships/customXml" Target="../ink/ink1919.xml"/><Relationship Id="rId1047" Type="http://schemas.openxmlformats.org/officeDocument/2006/relationships/image" Target="../media/image1981.png"/><Relationship Id="rId263" Type="http://schemas.openxmlformats.org/officeDocument/2006/relationships/customXml" Target="../ink/ink1631.xml"/><Relationship Id="rId470" Type="http://schemas.openxmlformats.org/officeDocument/2006/relationships/customXml" Target="../ink/ink1736.xml"/><Relationship Id="rId929" Type="http://schemas.openxmlformats.org/officeDocument/2006/relationships/image" Target="../media/image1923.png"/><Relationship Id="rId58" Type="http://schemas.openxmlformats.org/officeDocument/2006/relationships/image" Target="../media/image1489.png"/><Relationship Id="rId123" Type="http://schemas.openxmlformats.org/officeDocument/2006/relationships/customXml" Target="../ink/ink1561.xml"/><Relationship Id="rId330" Type="http://schemas.openxmlformats.org/officeDocument/2006/relationships/customXml" Target="../ink/ink1665.xml"/><Relationship Id="rId568" Type="http://schemas.openxmlformats.org/officeDocument/2006/relationships/image" Target="../media/image1743.png"/><Relationship Id="rId775" Type="http://schemas.openxmlformats.org/officeDocument/2006/relationships/customXml" Target="../ink/ink1891.xml"/><Relationship Id="rId982" Type="http://schemas.openxmlformats.org/officeDocument/2006/relationships/image" Target="../media/image1949.png"/><Relationship Id="rId428" Type="http://schemas.openxmlformats.org/officeDocument/2006/relationships/customXml" Target="../ink/ink1715.xml"/><Relationship Id="rId635" Type="http://schemas.openxmlformats.org/officeDocument/2006/relationships/image" Target="../media/image1776.png"/><Relationship Id="rId842" Type="http://schemas.openxmlformats.org/officeDocument/2006/relationships/image" Target="../media/image1879.png"/><Relationship Id="rId1058" Type="http://schemas.openxmlformats.org/officeDocument/2006/relationships/customXml" Target="../ink/ink2034.xml"/><Relationship Id="rId274" Type="http://schemas.openxmlformats.org/officeDocument/2006/relationships/image" Target="../media/image1597.png"/><Relationship Id="rId481" Type="http://schemas.openxmlformats.org/officeDocument/2006/relationships/image" Target="../media/image1699.png"/><Relationship Id="rId702" Type="http://schemas.openxmlformats.org/officeDocument/2006/relationships/image" Target="../media/image1809.png"/><Relationship Id="rId69" Type="http://schemas.openxmlformats.org/officeDocument/2006/relationships/customXml" Target="../ink/ink1534.xml"/><Relationship Id="rId134" Type="http://schemas.openxmlformats.org/officeDocument/2006/relationships/image" Target="../media/image1528.png"/><Relationship Id="rId579" Type="http://schemas.openxmlformats.org/officeDocument/2006/relationships/customXml" Target="../ink/ink1791.xml"/><Relationship Id="rId786" Type="http://schemas.openxmlformats.org/officeDocument/2006/relationships/image" Target="../media/image1851.png"/><Relationship Id="rId993" Type="http://schemas.openxmlformats.org/officeDocument/2006/relationships/customXml" Target="../ink/ink2001.xml"/><Relationship Id="rId341" Type="http://schemas.openxmlformats.org/officeDocument/2006/relationships/image" Target="../media/image1632.png"/><Relationship Id="rId439" Type="http://schemas.openxmlformats.org/officeDocument/2006/relationships/image" Target="../media/image1679.png"/><Relationship Id="rId646" Type="http://schemas.openxmlformats.org/officeDocument/2006/relationships/customXml" Target="../ink/ink1825.xml"/><Relationship Id="rId1069" Type="http://schemas.openxmlformats.org/officeDocument/2006/relationships/customXml" Target="../ink/ink2040.xml"/><Relationship Id="rId201" Type="http://schemas.openxmlformats.org/officeDocument/2006/relationships/customXml" Target="../ink/ink1600.xml"/><Relationship Id="rId285" Type="http://schemas.openxmlformats.org/officeDocument/2006/relationships/customXml" Target="../ink/ink1642.xml"/><Relationship Id="rId506" Type="http://schemas.openxmlformats.org/officeDocument/2006/relationships/image" Target="../media/image1712.png"/><Relationship Id="rId853" Type="http://schemas.openxmlformats.org/officeDocument/2006/relationships/customXml" Target="../ink/ink1930.xml"/><Relationship Id="rId492" Type="http://schemas.openxmlformats.org/officeDocument/2006/relationships/customXml" Target="../ink/ink1747.xml"/><Relationship Id="rId713" Type="http://schemas.openxmlformats.org/officeDocument/2006/relationships/customXml" Target="../ink/ink1859.xml"/><Relationship Id="rId797" Type="http://schemas.openxmlformats.org/officeDocument/2006/relationships/customXml" Target="../ink/ink1902.xml"/><Relationship Id="rId920" Type="http://schemas.openxmlformats.org/officeDocument/2006/relationships/customXml" Target="../ink/ink1964.xml"/><Relationship Id="rId145" Type="http://schemas.openxmlformats.org/officeDocument/2006/relationships/customXml" Target="../ink/ink1572.xml"/><Relationship Id="rId352" Type="http://schemas.openxmlformats.org/officeDocument/2006/relationships/customXml" Target="../ink/ink1676.xml"/><Relationship Id="rId212" Type="http://schemas.openxmlformats.org/officeDocument/2006/relationships/image" Target="../media/image1566.png"/><Relationship Id="rId657" Type="http://schemas.openxmlformats.org/officeDocument/2006/relationships/image" Target="../media/image1787.png"/><Relationship Id="rId864" Type="http://schemas.openxmlformats.org/officeDocument/2006/relationships/customXml" Target="../ink/ink1936.xml"/><Relationship Id="rId296" Type="http://schemas.openxmlformats.org/officeDocument/2006/relationships/image" Target="../media/image1609.png"/><Relationship Id="rId517" Type="http://schemas.openxmlformats.org/officeDocument/2006/relationships/customXml" Target="../ink/ink1760.xml"/><Relationship Id="rId724" Type="http://schemas.openxmlformats.org/officeDocument/2006/relationships/image" Target="../media/image1821.png"/><Relationship Id="rId931" Type="http://schemas.openxmlformats.org/officeDocument/2006/relationships/image" Target="../media/image1924.png"/><Relationship Id="rId60" Type="http://schemas.openxmlformats.org/officeDocument/2006/relationships/image" Target="../media/image1490.png"/><Relationship Id="rId156" Type="http://schemas.openxmlformats.org/officeDocument/2006/relationships/image" Target="../media/image1538.png"/><Relationship Id="rId363" Type="http://schemas.openxmlformats.org/officeDocument/2006/relationships/image" Target="../media/image1643.png"/><Relationship Id="rId570" Type="http://schemas.openxmlformats.org/officeDocument/2006/relationships/image" Target="../media/image1744.png"/><Relationship Id="rId1007" Type="http://schemas.openxmlformats.org/officeDocument/2006/relationships/customXml" Target="../ink/ink2008.xml"/><Relationship Id="rId223" Type="http://schemas.openxmlformats.org/officeDocument/2006/relationships/customXml" Target="../ink/ink1611.xml"/><Relationship Id="rId430" Type="http://schemas.openxmlformats.org/officeDocument/2006/relationships/customXml" Target="../ink/ink1716.xml"/><Relationship Id="rId668" Type="http://schemas.openxmlformats.org/officeDocument/2006/relationships/image" Target="../media/image1792.png"/><Relationship Id="rId875" Type="http://schemas.openxmlformats.org/officeDocument/2006/relationships/image" Target="../media/image1895.png"/><Relationship Id="rId1060" Type="http://schemas.openxmlformats.org/officeDocument/2006/relationships/customXml" Target="../ink/ink2035.xml"/><Relationship Id="rId18" Type="http://schemas.openxmlformats.org/officeDocument/2006/relationships/image" Target="../media/image1469.png"/><Relationship Id="rId528" Type="http://schemas.openxmlformats.org/officeDocument/2006/relationships/image" Target="../media/image1723.png"/><Relationship Id="rId735" Type="http://schemas.openxmlformats.org/officeDocument/2006/relationships/customXml" Target="../ink/ink1870.xml"/><Relationship Id="rId942" Type="http://schemas.openxmlformats.org/officeDocument/2006/relationships/customXml" Target="../ink/ink1975.xml"/><Relationship Id="rId167" Type="http://schemas.openxmlformats.org/officeDocument/2006/relationships/customXml" Target="../ink/ink1583.xml"/><Relationship Id="rId374" Type="http://schemas.openxmlformats.org/officeDocument/2006/relationships/customXml" Target="../ink/ink1687.xml"/><Relationship Id="rId581" Type="http://schemas.openxmlformats.org/officeDocument/2006/relationships/image" Target="../media/image1749.png"/><Relationship Id="rId1018" Type="http://schemas.openxmlformats.org/officeDocument/2006/relationships/image" Target="../media/image1967.png"/><Relationship Id="rId71" Type="http://schemas.openxmlformats.org/officeDocument/2006/relationships/customXml" Target="../ink/ink1535.xml"/><Relationship Id="rId234" Type="http://schemas.openxmlformats.org/officeDocument/2006/relationships/image" Target="../media/image1577.png"/><Relationship Id="rId679" Type="http://schemas.openxmlformats.org/officeDocument/2006/relationships/customXml" Target="../ink/ink1842.xml"/><Relationship Id="rId802" Type="http://schemas.openxmlformats.org/officeDocument/2006/relationships/image" Target="../media/image1859.png"/><Relationship Id="rId886" Type="http://schemas.openxmlformats.org/officeDocument/2006/relationships/customXml" Target="../ink/ink1947.xml"/><Relationship Id="rId2" Type="http://schemas.openxmlformats.org/officeDocument/2006/relationships/notesSlide" Target="../notesSlides/notesSlide10.xml"/><Relationship Id="rId29" Type="http://schemas.openxmlformats.org/officeDocument/2006/relationships/customXml" Target="../ink/ink1514.xml"/><Relationship Id="rId441" Type="http://schemas.openxmlformats.org/officeDocument/2006/relationships/image" Target="../media/image1680.png"/><Relationship Id="rId539" Type="http://schemas.openxmlformats.org/officeDocument/2006/relationships/customXml" Target="../ink/ink1771.xml"/><Relationship Id="rId746" Type="http://schemas.openxmlformats.org/officeDocument/2006/relationships/customXml" Target="../ink/ink1876.xml"/><Relationship Id="rId1071" Type="http://schemas.openxmlformats.org/officeDocument/2006/relationships/image" Target="../media/image1992.png"/><Relationship Id="rId178" Type="http://schemas.openxmlformats.org/officeDocument/2006/relationships/image" Target="../media/image1549.png"/><Relationship Id="rId301" Type="http://schemas.openxmlformats.org/officeDocument/2006/relationships/customXml" Target="../ink/ink1650.xml"/><Relationship Id="rId953" Type="http://schemas.openxmlformats.org/officeDocument/2006/relationships/image" Target="../media/image1935.png"/><Relationship Id="rId1029" Type="http://schemas.openxmlformats.org/officeDocument/2006/relationships/customXml" Target="../ink/ink2019.xml"/><Relationship Id="rId82" Type="http://schemas.openxmlformats.org/officeDocument/2006/relationships/image" Target="../media/image1501.png"/><Relationship Id="rId385" Type="http://schemas.openxmlformats.org/officeDocument/2006/relationships/image" Target="../media/image1654.png"/><Relationship Id="rId592" Type="http://schemas.openxmlformats.org/officeDocument/2006/relationships/customXml" Target="../ink/ink1798.xml"/><Relationship Id="rId606" Type="http://schemas.openxmlformats.org/officeDocument/2006/relationships/customXml" Target="../ink/ink1805.xml"/><Relationship Id="rId813" Type="http://schemas.openxmlformats.org/officeDocument/2006/relationships/customXml" Target="../ink/ink1910.xml"/><Relationship Id="rId245" Type="http://schemas.openxmlformats.org/officeDocument/2006/relationships/customXml" Target="../ink/ink1622.xml"/><Relationship Id="rId452" Type="http://schemas.openxmlformats.org/officeDocument/2006/relationships/customXml" Target="../ink/ink1727.xml"/><Relationship Id="rId897" Type="http://schemas.openxmlformats.org/officeDocument/2006/relationships/image" Target="../media/image1906.png"/><Relationship Id="rId1082" Type="http://schemas.openxmlformats.org/officeDocument/2006/relationships/customXml" Target="../ink/ink2047.xml"/><Relationship Id="rId105" Type="http://schemas.openxmlformats.org/officeDocument/2006/relationships/customXml" Target="../ink/ink1552.xml"/><Relationship Id="rId312" Type="http://schemas.openxmlformats.org/officeDocument/2006/relationships/customXml" Target="../ink/ink1656.xml"/><Relationship Id="rId757" Type="http://schemas.openxmlformats.org/officeDocument/2006/relationships/image" Target="../media/image1837.png"/><Relationship Id="rId964" Type="http://schemas.openxmlformats.org/officeDocument/2006/relationships/customXml" Target="../ink/ink1986.xml"/><Relationship Id="rId93" Type="http://schemas.openxmlformats.org/officeDocument/2006/relationships/customXml" Target="../ink/ink1546.xml"/><Relationship Id="rId189" Type="http://schemas.openxmlformats.org/officeDocument/2006/relationships/customXml" Target="../ink/ink1594.xml"/><Relationship Id="rId396" Type="http://schemas.openxmlformats.org/officeDocument/2006/relationships/customXml" Target="../ink/ink1698.xml"/><Relationship Id="rId617" Type="http://schemas.openxmlformats.org/officeDocument/2006/relationships/image" Target="../media/image1767.png"/><Relationship Id="rId824" Type="http://schemas.openxmlformats.org/officeDocument/2006/relationships/image" Target="../media/image1870.png"/><Relationship Id="rId256" Type="http://schemas.openxmlformats.org/officeDocument/2006/relationships/image" Target="../media/image1588.png"/><Relationship Id="rId463" Type="http://schemas.openxmlformats.org/officeDocument/2006/relationships/image" Target="../media/image1690.png"/><Relationship Id="rId670" Type="http://schemas.openxmlformats.org/officeDocument/2006/relationships/image" Target="../media/image1793.png"/><Relationship Id="rId116" Type="http://schemas.openxmlformats.org/officeDocument/2006/relationships/image" Target="../media/image1519.png"/><Relationship Id="rId323" Type="http://schemas.openxmlformats.org/officeDocument/2006/relationships/image" Target="../media/image1623.png"/><Relationship Id="rId530" Type="http://schemas.openxmlformats.org/officeDocument/2006/relationships/image" Target="../media/image1724.png"/><Relationship Id="rId768" Type="http://schemas.openxmlformats.org/officeDocument/2006/relationships/customXml" Target="../ink/ink1887.xml"/><Relationship Id="rId975" Type="http://schemas.openxmlformats.org/officeDocument/2006/relationships/image" Target="../media/image1946.png"/><Relationship Id="rId20" Type="http://schemas.openxmlformats.org/officeDocument/2006/relationships/image" Target="../media/image1470.png"/><Relationship Id="rId628" Type="http://schemas.openxmlformats.org/officeDocument/2006/relationships/customXml" Target="../ink/ink1816.xml"/><Relationship Id="rId835" Type="http://schemas.openxmlformats.org/officeDocument/2006/relationships/customXml" Target="../ink/ink1921.xml"/><Relationship Id="rId267" Type="http://schemas.openxmlformats.org/officeDocument/2006/relationships/customXml" Target="../ink/ink1633.xml"/><Relationship Id="rId474" Type="http://schemas.openxmlformats.org/officeDocument/2006/relationships/customXml" Target="../ink/ink1738.xml"/><Relationship Id="rId1020" Type="http://schemas.openxmlformats.org/officeDocument/2006/relationships/image" Target="../media/image1968.png"/><Relationship Id="rId127" Type="http://schemas.openxmlformats.org/officeDocument/2006/relationships/customXml" Target="../ink/ink1563.xml"/><Relationship Id="rId681" Type="http://schemas.openxmlformats.org/officeDocument/2006/relationships/customXml" Target="../ink/ink1843.xml"/><Relationship Id="rId779" Type="http://schemas.openxmlformats.org/officeDocument/2006/relationships/customXml" Target="../ink/ink1893.xml"/><Relationship Id="rId902" Type="http://schemas.openxmlformats.org/officeDocument/2006/relationships/customXml" Target="../ink/ink1955.xml"/><Relationship Id="rId986" Type="http://schemas.openxmlformats.org/officeDocument/2006/relationships/image" Target="../media/image1951.png"/><Relationship Id="rId31" Type="http://schemas.openxmlformats.org/officeDocument/2006/relationships/customXml" Target="../ink/ink1515.xml"/><Relationship Id="rId334" Type="http://schemas.openxmlformats.org/officeDocument/2006/relationships/customXml" Target="../ink/ink1667.xml"/><Relationship Id="rId541" Type="http://schemas.openxmlformats.org/officeDocument/2006/relationships/customXml" Target="../ink/ink1772.xml"/><Relationship Id="rId639" Type="http://schemas.openxmlformats.org/officeDocument/2006/relationships/image" Target="../media/image1778.png"/><Relationship Id="rId180" Type="http://schemas.openxmlformats.org/officeDocument/2006/relationships/image" Target="../media/image1550.png"/><Relationship Id="rId278" Type="http://schemas.openxmlformats.org/officeDocument/2006/relationships/image" Target="../media/image1599.png"/><Relationship Id="rId401" Type="http://schemas.openxmlformats.org/officeDocument/2006/relationships/image" Target="../media/image1662.png"/><Relationship Id="rId846" Type="http://schemas.openxmlformats.org/officeDocument/2006/relationships/image" Target="../media/image1881.png"/><Relationship Id="rId1031" Type="http://schemas.openxmlformats.org/officeDocument/2006/relationships/customXml" Target="../ink/ink2020.xml"/><Relationship Id="rId485" Type="http://schemas.openxmlformats.org/officeDocument/2006/relationships/image" Target="../media/image1701.png"/><Relationship Id="rId692" Type="http://schemas.openxmlformats.org/officeDocument/2006/relationships/image" Target="../media/image1804.png"/><Relationship Id="rId706" Type="http://schemas.openxmlformats.org/officeDocument/2006/relationships/image" Target="../media/image1812.png"/><Relationship Id="rId913" Type="http://schemas.openxmlformats.org/officeDocument/2006/relationships/image" Target="../media/image1915.png"/><Relationship Id="rId42" Type="http://schemas.openxmlformats.org/officeDocument/2006/relationships/image" Target="../media/image1481.png"/><Relationship Id="rId138" Type="http://schemas.openxmlformats.org/officeDocument/2006/relationships/image" Target="../media/image1529.png"/><Relationship Id="rId345" Type="http://schemas.openxmlformats.org/officeDocument/2006/relationships/image" Target="../media/image1634.png"/><Relationship Id="rId552" Type="http://schemas.openxmlformats.org/officeDocument/2006/relationships/image" Target="../media/image1735.png"/><Relationship Id="rId997" Type="http://schemas.openxmlformats.org/officeDocument/2006/relationships/customXml" Target="../ink/ink2003.xml"/><Relationship Id="rId191" Type="http://schemas.openxmlformats.org/officeDocument/2006/relationships/customXml" Target="../ink/ink1595.xml"/><Relationship Id="rId205" Type="http://schemas.openxmlformats.org/officeDocument/2006/relationships/customXml" Target="../ink/ink1602.xml"/><Relationship Id="rId412" Type="http://schemas.openxmlformats.org/officeDocument/2006/relationships/image" Target="../media/image1667.png"/><Relationship Id="rId857" Type="http://schemas.openxmlformats.org/officeDocument/2006/relationships/customXml" Target="../ink/ink1932.xml"/><Relationship Id="rId1042" Type="http://schemas.openxmlformats.org/officeDocument/2006/relationships/customXml" Target="../ink/ink2026.xml"/><Relationship Id="rId289" Type="http://schemas.openxmlformats.org/officeDocument/2006/relationships/customXml" Target="../ink/ink1644.xml"/><Relationship Id="rId496" Type="http://schemas.openxmlformats.org/officeDocument/2006/relationships/customXml" Target="../ink/ink1749.xml"/><Relationship Id="rId717" Type="http://schemas.openxmlformats.org/officeDocument/2006/relationships/customXml" Target="../ink/ink1861.xml"/><Relationship Id="rId924" Type="http://schemas.openxmlformats.org/officeDocument/2006/relationships/customXml" Target="../ink/ink1966.xml"/><Relationship Id="rId53" Type="http://schemas.openxmlformats.org/officeDocument/2006/relationships/customXml" Target="../ink/ink1526.xml"/><Relationship Id="rId149" Type="http://schemas.openxmlformats.org/officeDocument/2006/relationships/customXml" Target="../ink/ink1574.xml"/><Relationship Id="rId356" Type="http://schemas.openxmlformats.org/officeDocument/2006/relationships/customXml" Target="../ink/ink1678.xml"/><Relationship Id="rId563" Type="http://schemas.openxmlformats.org/officeDocument/2006/relationships/customXml" Target="../ink/ink1783.xml"/><Relationship Id="rId770" Type="http://schemas.openxmlformats.org/officeDocument/2006/relationships/customXml" Target="../ink/ink1888.xml"/><Relationship Id="rId216" Type="http://schemas.openxmlformats.org/officeDocument/2006/relationships/image" Target="../media/image1568.png"/><Relationship Id="rId423" Type="http://schemas.openxmlformats.org/officeDocument/2006/relationships/image" Target="../media/image1672.png"/><Relationship Id="rId868" Type="http://schemas.openxmlformats.org/officeDocument/2006/relationships/customXml" Target="../ink/ink1938.xml"/><Relationship Id="rId1053" Type="http://schemas.openxmlformats.org/officeDocument/2006/relationships/image" Target="../media/image1984.png"/><Relationship Id="rId630" Type="http://schemas.openxmlformats.org/officeDocument/2006/relationships/customXml" Target="../ink/ink1817.xml"/><Relationship Id="rId728" Type="http://schemas.openxmlformats.org/officeDocument/2006/relationships/image" Target="../media/image1823.png"/><Relationship Id="rId935" Type="http://schemas.openxmlformats.org/officeDocument/2006/relationships/image" Target="../media/image1926.png"/><Relationship Id="rId64" Type="http://schemas.openxmlformats.org/officeDocument/2006/relationships/image" Target="../media/image1492.png"/><Relationship Id="rId367" Type="http://schemas.openxmlformats.org/officeDocument/2006/relationships/image" Target="../media/image1645.png"/><Relationship Id="rId574" Type="http://schemas.openxmlformats.org/officeDocument/2006/relationships/image" Target="../media/image1746.png"/><Relationship Id="rId227" Type="http://schemas.openxmlformats.org/officeDocument/2006/relationships/customXml" Target="../ink/ink1613.xml"/><Relationship Id="rId781" Type="http://schemas.openxmlformats.org/officeDocument/2006/relationships/customXml" Target="../ink/ink1894.xml"/><Relationship Id="rId879" Type="http://schemas.openxmlformats.org/officeDocument/2006/relationships/image" Target="../media/image1897.png"/><Relationship Id="rId434" Type="http://schemas.openxmlformats.org/officeDocument/2006/relationships/customXml" Target="../ink/ink1718.xml"/><Relationship Id="rId641" Type="http://schemas.openxmlformats.org/officeDocument/2006/relationships/image" Target="../media/image1779.png"/><Relationship Id="rId739" Type="http://schemas.openxmlformats.org/officeDocument/2006/relationships/customXml" Target="../ink/ink1872.xml"/><Relationship Id="rId1064" Type="http://schemas.openxmlformats.org/officeDocument/2006/relationships/image" Target="../media/image1989.png"/><Relationship Id="rId280" Type="http://schemas.openxmlformats.org/officeDocument/2006/relationships/image" Target="../media/image1601.png"/><Relationship Id="rId501" Type="http://schemas.openxmlformats.org/officeDocument/2006/relationships/image" Target="../media/image1709.png"/><Relationship Id="rId946" Type="http://schemas.openxmlformats.org/officeDocument/2006/relationships/customXml" Target="../ink/ink1977.xml"/><Relationship Id="rId75" Type="http://schemas.openxmlformats.org/officeDocument/2006/relationships/customXml" Target="../ink/ink1537.xml"/><Relationship Id="rId140" Type="http://schemas.openxmlformats.org/officeDocument/2006/relationships/image" Target="../media/image1530.png"/><Relationship Id="rId378" Type="http://schemas.openxmlformats.org/officeDocument/2006/relationships/customXml" Target="../ink/ink1689.xml"/><Relationship Id="rId585" Type="http://schemas.openxmlformats.org/officeDocument/2006/relationships/image" Target="../media/image1751.png"/><Relationship Id="rId792" Type="http://schemas.openxmlformats.org/officeDocument/2006/relationships/image" Target="../media/image1854.png"/><Relationship Id="rId806" Type="http://schemas.openxmlformats.org/officeDocument/2006/relationships/image" Target="../media/image1861.png"/><Relationship Id="rId6" Type="http://schemas.openxmlformats.org/officeDocument/2006/relationships/image" Target="../media/image1463.png"/><Relationship Id="rId238" Type="http://schemas.openxmlformats.org/officeDocument/2006/relationships/image" Target="../media/image1579.png"/><Relationship Id="rId445" Type="http://schemas.openxmlformats.org/officeDocument/2006/relationships/image" Target="../media/image1682.png"/><Relationship Id="rId652" Type="http://schemas.openxmlformats.org/officeDocument/2006/relationships/customXml" Target="../ink/ink1828.xml"/><Relationship Id="rId1075" Type="http://schemas.openxmlformats.org/officeDocument/2006/relationships/image" Target="../media/image1994.png"/><Relationship Id="rId291" Type="http://schemas.openxmlformats.org/officeDocument/2006/relationships/customXml" Target="../ink/ink1645.xml"/><Relationship Id="rId305" Type="http://schemas.openxmlformats.org/officeDocument/2006/relationships/image" Target="../media/image1614.png"/><Relationship Id="rId512" Type="http://schemas.openxmlformats.org/officeDocument/2006/relationships/image" Target="../media/image1715.png"/><Relationship Id="rId957" Type="http://schemas.openxmlformats.org/officeDocument/2006/relationships/image" Target="../media/image1937.png"/><Relationship Id="rId86" Type="http://schemas.openxmlformats.org/officeDocument/2006/relationships/image" Target="../media/image1503.png"/><Relationship Id="rId151" Type="http://schemas.openxmlformats.org/officeDocument/2006/relationships/customXml" Target="../ink/ink1575.xml"/><Relationship Id="rId389" Type="http://schemas.openxmlformats.org/officeDocument/2006/relationships/image" Target="../media/image1656.png"/><Relationship Id="rId596" Type="http://schemas.openxmlformats.org/officeDocument/2006/relationships/customXml" Target="../ink/ink1800.xml"/><Relationship Id="rId817" Type="http://schemas.openxmlformats.org/officeDocument/2006/relationships/customXml" Target="../ink/ink1912.xml"/><Relationship Id="rId1002" Type="http://schemas.openxmlformats.org/officeDocument/2006/relationships/image" Target="../media/image1959.png"/><Relationship Id="rId249" Type="http://schemas.openxmlformats.org/officeDocument/2006/relationships/customXml" Target="../ink/ink1624.xml"/><Relationship Id="rId456" Type="http://schemas.openxmlformats.org/officeDocument/2006/relationships/customXml" Target="../ink/ink1729.xml"/><Relationship Id="rId663" Type="http://schemas.openxmlformats.org/officeDocument/2006/relationships/customXml" Target="../ink/ink1834.xml"/><Relationship Id="rId870" Type="http://schemas.openxmlformats.org/officeDocument/2006/relationships/customXml" Target="../ink/ink1939.xml"/><Relationship Id="rId1086" Type="http://schemas.openxmlformats.org/officeDocument/2006/relationships/customXml" Target="../ink/ink2049.xml"/><Relationship Id="rId13" Type="http://schemas.openxmlformats.org/officeDocument/2006/relationships/customXml" Target="../ink/ink1506.xml"/><Relationship Id="rId109" Type="http://schemas.openxmlformats.org/officeDocument/2006/relationships/customXml" Target="../ink/ink1554.xml"/><Relationship Id="rId316" Type="http://schemas.openxmlformats.org/officeDocument/2006/relationships/customXml" Target="../ink/ink1658.xml"/><Relationship Id="rId523" Type="http://schemas.openxmlformats.org/officeDocument/2006/relationships/customXml" Target="../ink/ink1763.xml"/><Relationship Id="rId968" Type="http://schemas.openxmlformats.org/officeDocument/2006/relationships/customXml" Target="../ink/ink1988.xml"/><Relationship Id="rId97" Type="http://schemas.openxmlformats.org/officeDocument/2006/relationships/customXml" Target="../ink/ink1548.xml"/><Relationship Id="rId730" Type="http://schemas.openxmlformats.org/officeDocument/2006/relationships/image" Target="../media/image1824.png"/><Relationship Id="rId828" Type="http://schemas.openxmlformats.org/officeDocument/2006/relationships/image" Target="../media/image1872.png"/><Relationship Id="rId1013" Type="http://schemas.openxmlformats.org/officeDocument/2006/relationships/customXml" Target="../ink/ink2011.xml"/><Relationship Id="rId162" Type="http://schemas.openxmlformats.org/officeDocument/2006/relationships/image" Target="../media/image1541.png"/><Relationship Id="rId467" Type="http://schemas.openxmlformats.org/officeDocument/2006/relationships/image" Target="../media/image1692.png"/><Relationship Id="rId674" Type="http://schemas.openxmlformats.org/officeDocument/2006/relationships/image" Target="../media/image1795.png"/><Relationship Id="rId881" Type="http://schemas.openxmlformats.org/officeDocument/2006/relationships/image" Target="../media/image1898.png"/><Relationship Id="rId979" Type="http://schemas.openxmlformats.org/officeDocument/2006/relationships/image" Target="../media/image1948.png"/><Relationship Id="rId24" Type="http://schemas.openxmlformats.org/officeDocument/2006/relationships/image" Target="../media/image1472.png"/><Relationship Id="rId327" Type="http://schemas.openxmlformats.org/officeDocument/2006/relationships/image" Target="../media/image1625.png"/><Relationship Id="rId534" Type="http://schemas.openxmlformats.org/officeDocument/2006/relationships/image" Target="../media/image1726.png"/><Relationship Id="rId741" Type="http://schemas.openxmlformats.org/officeDocument/2006/relationships/customXml" Target="../ink/ink1873.xml"/><Relationship Id="rId839" Type="http://schemas.openxmlformats.org/officeDocument/2006/relationships/customXml" Target="../ink/ink1923.xml"/><Relationship Id="rId173" Type="http://schemas.openxmlformats.org/officeDocument/2006/relationships/customXml" Target="../ink/ink1586.xml"/><Relationship Id="rId380" Type="http://schemas.openxmlformats.org/officeDocument/2006/relationships/customXml" Target="../ink/ink1690.xml"/><Relationship Id="rId601" Type="http://schemas.openxmlformats.org/officeDocument/2006/relationships/image" Target="../media/image1759.png"/><Relationship Id="rId1024" Type="http://schemas.openxmlformats.org/officeDocument/2006/relationships/image" Target="../media/image1970.png"/><Relationship Id="rId240" Type="http://schemas.openxmlformats.org/officeDocument/2006/relationships/image" Target="../media/image1580.png"/><Relationship Id="rId478" Type="http://schemas.openxmlformats.org/officeDocument/2006/relationships/customXml" Target="../ink/ink1740.xml"/><Relationship Id="rId685" Type="http://schemas.openxmlformats.org/officeDocument/2006/relationships/customXml" Target="../ink/ink1845.xml"/><Relationship Id="rId892" Type="http://schemas.openxmlformats.org/officeDocument/2006/relationships/customXml" Target="../ink/ink1950.xml"/><Relationship Id="rId906" Type="http://schemas.openxmlformats.org/officeDocument/2006/relationships/customXml" Target="../ink/ink1957.xml"/><Relationship Id="rId35" Type="http://schemas.openxmlformats.org/officeDocument/2006/relationships/customXml" Target="../ink/ink1517.xml"/><Relationship Id="rId100" Type="http://schemas.openxmlformats.org/officeDocument/2006/relationships/image" Target="../media/image1511.png"/><Relationship Id="rId338" Type="http://schemas.openxmlformats.org/officeDocument/2006/relationships/customXml" Target="../ink/ink1669.xml"/><Relationship Id="rId545" Type="http://schemas.openxmlformats.org/officeDocument/2006/relationships/customXml" Target="../ink/ink1774.xml"/><Relationship Id="rId752" Type="http://schemas.openxmlformats.org/officeDocument/2006/relationships/customXml" Target="../ink/ink1879.xml"/><Relationship Id="rId184" Type="http://schemas.openxmlformats.org/officeDocument/2006/relationships/image" Target="../media/image1552.png"/><Relationship Id="rId391" Type="http://schemas.openxmlformats.org/officeDocument/2006/relationships/image" Target="../media/image1657.png"/><Relationship Id="rId405" Type="http://schemas.openxmlformats.org/officeDocument/2006/relationships/image" Target="../media/image1664.png"/><Relationship Id="rId612" Type="http://schemas.openxmlformats.org/officeDocument/2006/relationships/customXml" Target="../ink/ink1808.xml"/><Relationship Id="rId1035" Type="http://schemas.openxmlformats.org/officeDocument/2006/relationships/customXml" Target="../ink/ink2022.xml"/><Relationship Id="rId251" Type="http://schemas.openxmlformats.org/officeDocument/2006/relationships/customXml" Target="../ink/ink1625.xml"/><Relationship Id="rId489" Type="http://schemas.openxmlformats.org/officeDocument/2006/relationships/image" Target="../media/image1703.png"/><Relationship Id="rId696" Type="http://schemas.openxmlformats.org/officeDocument/2006/relationships/image" Target="../media/image1806.png"/><Relationship Id="rId917" Type="http://schemas.openxmlformats.org/officeDocument/2006/relationships/image" Target="../media/image1917.png"/><Relationship Id="rId46" Type="http://schemas.openxmlformats.org/officeDocument/2006/relationships/image" Target="../media/image1483.png"/><Relationship Id="rId349" Type="http://schemas.openxmlformats.org/officeDocument/2006/relationships/image" Target="../media/image1636.png"/><Relationship Id="rId556" Type="http://schemas.openxmlformats.org/officeDocument/2006/relationships/image" Target="../media/image1737.png"/><Relationship Id="rId763" Type="http://schemas.openxmlformats.org/officeDocument/2006/relationships/image" Target="../media/image1840.png"/><Relationship Id="rId111" Type="http://schemas.openxmlformats.org/officeDocument/2006/relationships/customXml" Target="../ink/ink1555.xml"/><Relationship Id="rId195" Type="http://schemas.openxmlformats.org/officeDocument/2006/relationships/customXml" Target="../ink/ink1597.xml"/><Relationship Id="rId209" Type="http://schemas.openxmlformats.org/officeDocument/2006/relationships/customXml" Target="../ink/ink1604.xml"/><Relationship Id="rId416" Type="http://schemas.openxmlformats.org/officeDocument/2006/relationships/customXml" Target="../ink/ink1709.xml"/><Relationship Id="rId970" Type="http://schemas.openxmlformats.org/officeDocument/2006/relationships/customXml" Target="../ink/ink1989.xml"/><Relationship Id="rId1046" Type="http://schemas.openxmlformats.org/officeDocument/2006/relationships/customXml" Target="../ink/ink2028.xml"/><Relationship Id="rId623" Type="http://schemas.openxmlformats.org/officeDocument/2006/relationships/image" Target="../media/image1770.png"/><Relationship Id="rId830" Type="http://schemas.openxmlformats.org/officeDocument/2006/relationships/image" Target="../media/image1873.png"/><Relationship Id="rId928" Type="http://schemas.openxmlformats.org/officeDocument/2006/relationships/customXml" Target="../ink/ink1968.xml"/><Relationship Id="rId57" Type="http://schemas.openxmlformats.org/officeDocument/2006/relationships/customXml" Target="../ink/ink1528.xml"/><Relationship Id="rId262" Type="http://schemas.openxmlformats.org/officeDocument/2006/relationships/image" Target="../media/image1591.png"/><Relationship Id="rId567" Type="http://schemas.openxmlformats.org/officeDocument/2006/relationships/customXml" Target="../ink/ink1785.xml"/><Relationship Id="rId122" Type="http://schemas.openxmlformats.org/officeDocument/2006/relationships/image" Target="../media/image1522.png"/><Relationship Id="rId774" Type="http://schemas.openxmlformats.org/officeDocument/2006/relationships/image" Target="../media/image1845.png"/><Relationship Id="rId981" Type="http://schemas.openxmlformats.org/officeDocument/2006/relationships/customXml" Target="../ink/ink1995.xml"/><Relationship Id="rId1057" Type="http://schemas.openxmlformats.org/officeDocument/2006/relationships/image" Target="../media/image1986.png"/><Relationship Id="rId427" Type="http://schemas.openxmlformats.org/officeDocument/2006/relationships/image" Target="../media/image1674.png"/><Relationship Id="rId634" Type="http://schemas.openxmlformats.org/officeDocument/2006/relationships/customXml" Target="../ink/ink1819.xml"/><Relationship Id="rId841" Type="http://schemas.openxmlformats.org/officeDocument/2006/relationships/customXml" Target="../ink/ink1924.xml"/><Relationship Id="rId273" Type="http://schemas.openxmlformats.org/officeDocument/2006/relationships/customXml" Target="../ink/ink1636.xml"/><Relationship Id="rId480" Type="http://schemas.openxmlformats.org/officeDocument/2006/relationships/customXml" Target="../ink/ink1741.xml"/><Relationship Id="rId701" Type="http://schemas.openxmlformats.org/officeDocument/2006/relationships/customXml" Target="../ink/ink1853.xml"/><Relationship Id="rId939" Type="http://schemas.openxmlformats.org/officeDocument/2006/relationships/image" Target="../media/image1928.png"/><Relationship Id="rId68" Type="http://schemas.openxmlformats.org/officeDocument/2006/relationships/image" Target="../media/image1494.png"/><Relationship Id="rId133" Type="http://schemas.openxmlformats.org/officeDocument/2006/relationships/customXml" Target="../ink/ink1566.xml"/><Relationship Id="rId340" Type="http://schemas.openxmlformats.org/officeDocument/2006/relationships/customXml" Target="../ink/ink1670.xml"/><Relationship Id="rId578" Type="http://schemas.openxmlformats.org/officeDocument/2006/relationships/image" Target="../media/image1748.png"/><Relationship Id="rId785" Type="http://schemas.openxmlformats.org/officeDocument/2006/relationships/customXml" Target="../ink/ink1896.xml"/><Relationship Id="rId992" Type="http://schemas.openxmlformats.org/officeDocument/2006/relationships/image" Target="../media/image1954.png"/><Relationship Id="rId200" Type="http://schemas.openxmlformats.org/officeDocument/2006/relationships/image" Target="../media/image1560.png"/><Relationship Id="rId438" Type="http://schemas.openxmlformats.org/officeDocument/2006/relationships/customXml" Target="../ink/ink1720.xml"/><Relationship Id="rId645" Type="http://schemas.openxmlformats.org/officeDocument/2006/relationships/image" Target="../media/image1781.png"/><Relationship Id="rId852" Type="http://schemas.openxmlformats.org/officeDocument/2006/relationships/image" Target="../media/image1884.png"/><Relationship Id="rId1068" Type="http://schemas.openxmlformats.org/officeDocument/2006/relationships/image" Target="../media/image1991.png"/><Relationship Id="rId284" Type="http://schemas.openxmlformats.org/officeDocument/2006/relationships/image" Target="../media/image1603.png"/><Relationship Id="rId491" Type="http://schemas.openxmlformats.org/officeDocument/2006/relationships/image" Target="../media/image1704.png"/><Relationship Id="rId505" Type="http://schemas.openxmlformats.org/officeDocument/2006/relationships/customXml" Target="../ink/ink1754.xml"/><Relationship Id="rId712" Type="http://schemas.openxmlformats.org/officeDocument/2006/relationships/image" Target="../media/image1815.png"/><Relationship Id="rId79" Type="http://schemas.openxmlformats.org/officeDocument/2006/relationships/customXml" Target="../ink/ink1539.xml"/><Relationship Id="rId144" Type="http://schemas.openxmlformats.org/officeDocument/2006/relationships/image" Target="../media/image1532.png"/><Relationship Id="rId589" Type="http://schemas.openxmlformats.org/officeDocument/2006/relationships/image" Target="../media/image1753.png"/><Relationship Id="rId796" Type="http://schemas.openxmlformats.org/officeDocument/2006/relationships/image" Target="../media/image1856.png"/><Relationship Id="rId351" Type="http://schemas.openxmlformats.org/officeDocument/2006/relationships/image" Target="../media/image1637.png"/><Relationship Id="rId449" Type="http://schemas.openxmlformats.org/officeDocument/2006/relationships/image" Target="../media/image1684.png"/><Relationship Id="rId656" Type="http://schemas.openxmlformats.org/officeDocument/2006/relationships/customXml" Target="../ink/ink1830.xml"/><Relationship Id="rId863" Type="http://schemas.openxmlformats.org/officeDocument/2006/relationships/image" Target="../media/image1889.png"/><Relationship Id="rId1079" Type="http://schemas.openxmlformats.org/officeDocument/2006/relationships/image" Target="../media/image1996.png"/><Relationship Id="rId211" Type="http://schemas.openxmlformats.org/officeDocument/2006/relationships/customXml" Target="../ink/ink1605.xml"/><Relationship Id="rId295" Type="http://schemas.openxmlformats.org/officeDocument/2006/relationships/customXml" Target="../ink/ink1647.xml"/><Relationship Id="rId309" Type="http://schemas.openxmlformats.org/officeDocument/2006/relationships/image" Target="../media/image1616.png"/><Relationship Id="rId516" Type="http://schemas.openxmlformats.org/officeDocument/2006/relationships/image" Target="../media/image1717.png"/><Relationship Id="rId723" Type="http://schemas.openxmlformats.org/officeDocument/2006/relationships/customXml" Target="../ink/ink1864.xml"/><Relationship Id="rId930" Type="http://schemas.openxmlformats.org/officeDocument/2006/relationships/customXml" Target="../ink/ink1969.xml"/><Relationship Id="rId1006" Type="http://schemas.openxmlformats.org/officeDocument/2006/relationships/image" Target="../media/image1961.png"/><Relationship Id="rId155" Type="http://schemas.openxmlformats.org/officeDocument/2006/relationships/customXml" Target="../ink/ink1577.xml"/><Relationship Id="rId362" Type="http://schemas.openxmlformats.org/officeDocument/2006/relationships/customXml" Target="../ink/ink1681.xml"/><Relationship Id="rId222" Type="http://schemas.openxmlformats.org/officeDocument/2006/relationships/image" Target="../media/image1571.png"/><Relationship Id="rId667" Type="http://schemas.openxmlformats.org/officeDocument/2006/relationships/customXml" Target="../ink/ink1836.xml"/><Relationship Id="rId874" Type="http://schemas.openxmlformats.org/officeDocument/2006/relationships/customXml" Target="../ink/ink1941.xml"/><Relationship Id="rId17" Type="http://schemas.openxmlformats.org/officeDocument/2006/relationships/customXml" Target="../ink/ink1508.xml"/><Relationship Id="rId527" Type="http://schemas.openxmlformats.org/officeDocument/2006/relationships/customXml" Target="../ink/ink1765.xml"/><Relationship Id="rId734" Type="http://schemas.openxmlformats.org/officeDocument/2006/relationships/image" Target="../media/image1826.png"/><Relationship Id="rId941" Type="http://schemas.openxmlformats.org/officeDocument/2006/relationships/image" Target="../media/image1929.png"/><Relationship Id="rId70" Type="http://schemas.openxmlformats.org/officeDocument/2006/relationships/image" Target="../media/image1495.png"/><Relationship Id="rId166" Type="http://schemas.openxmlformats.org/officeDocument/2006/relationships/image" Target="../media/image1543.png"/><Relationship Id="rId373" Type="http://schemas.openxmlformats.org/officeDocument/2006/relationships/image" Target="../media/image1648.png"/><Relationship Id="rId580" Type="http://schemas.openxmlformats.org/officeDocument/2006/relationships/customXml" Target="../ink/ink1792.xml"/><Relationship Id="rId801" Type="http://schemas.openxmlformats.org/officeDocument/2006/relationships/customXml" Target="../ink/ink1904.xml"/><Relationship Id="rId1017" Type="http://schemas.openxmlformats.org/officeDocument/2006/relationships/customXml" Target="../ink/ink2013.xml"/><Relationship Id="rId1" Type="http://schemas.openxmlformats.org/officeDocument/2006/relationships/slideLayout" Target="../slideLayouts/slideLayout7.xml"/><Relationship Id="rId233" Type="http://schemas.openxmlformats.org/officeDocument/2006/relationships/customXml" Target="../ink/ink1616.xml"/><Relationship Id="rId440" Type="http://schemas.openxmlformats.org/officeDocument/2006/relationships/customXml" Target="../ink/ink1721.xml"/><Relationship Id="rId678" Type="http://schemas.openxmlformats.org/officeDocument/2006/relationships/image" Target="../media/image1797.png"/><Relationship Id="rId885" Type="http://schemas.openxmlformats.org/officeDocument/2006/relationships/image" Target="../media/image1900.png"/><Relationship Id="rId1070" Type="http://schemas.openxmlformats.org/officeDocument/2006/relationships/customXml" Target="../ink/ink2041.xml"/><Relationship Id="rId28" Type="http://schemas.openxmlformats.org/officeDocument/2006/relationships/image" Target="../media/image1474.png"/><Relationship Id="rId300" Type="http://schemas.openxmlformats.org/officeDocument/2006/relationships/image" Target="../media/image1612.png"/><Relationship Id="rId538" Type="http://schemas.openxmlformats.org/officeDocument/2006/relationships/image" Target="../media/image1728.png"/><Relationship Id="rId745" Type="http://schemas.openxmlformats.org/officeDocument/2006/relationships/image" Target="../media/image1831.png"/><Relationship Id="rId952" Type="http://schemas.openxmlformats.org/officeDocument/2006/relationships/customXml" Target="../ink/ink1980.xml"/><Relationship Id="rId81" Type="http://schemas.openxmlformats.org/officeDocument/2006/relationships/customXml" Target="../ink/ink1540.xml"/><Relationship Id="rId177" Type="http://schemas.openxmlformats.org/officeDocument/2006/relationships/customXml" Target="../ink/ink1588.xml"/><Relationship Id="rId384" Type="http://schemas.openxmlformats.org/officeDocument/2006/relationships/customXml" Target="../ink/ink1692.xml"/><Relationship Id="rId591" Type="http://schemas.openxmlformats.org/officeDocument/2006/relationships/image" Target="../media/image1754.png"/><Relationship Id="rId605" Type="http://schemas.openxmlformats.org/officeDocument/2006/relationships/image" Target="../media/image1761.png"/><Relationship Id="rId812" Type="http://schemas.openxmlformats.org/officeDocument/2006/relationships/image" Target="../media/image1864.png"/><Relationship Id="rId1028" Type="http://schemas.openxmlformats.org/officeDocument/2006/relationships/image" Target="../media/image1972.png"/><Relationship Id="rId244" Type="http://schemas.openxmlformats.org/officeDocument/2006/relationships/image" Target="../media/image1582.png"/><Relationship Id="rId689" Type="http://schemas.openxmlformats.org/officeDocument/2006/relationships/customXml" Target="../ink/ink1847.xml"/><Relationship Id="rId896" Type="http://schemas.openxmlformats.org/officeDocument/2006/relationships/customXml" Target="../ink/ink1952.xml"/><Relationship Id="rId1081" Type="http://schemas.openxmlformats.org/officeDocument/2006/relationships/image" Target="../media/image1997.png"/><Relationship Id="rId39" Type="http://schemas.openxmlformats.org/officeDocument/2006/relationships/customXml" Target="../ink/ink1519.xml"/><Relationship Id="rId451" Type="http://schemas.openxmlformats.org/officeDocument/2006/relationships/image" Target="../media/image1685.png"/><Relationship Id="rId549" Type="http://schemas.openxmlformats.org/officeDocument/2006/relationships/customXml" Target="../ink/ink1776.xml"/><Relationship Id="rId756" Type="http://schemas.openxmlformats.org/officeDocument/2006/relationships/customXml" Target="../ink/ink1881.xml"/><Relationship Id="rId104" Type="http://schemas.openxmlformats.org/officeDocument/2006/relationships/image" Target="../media/image1513.png"/><Relationship Id="rId188" Type="http://schemas.openxmlformats.org/officeDocument/2006/relationships/image" Target="../media/image1554.png"/><Relationship Id="rId311" Type="http://schemas.openxmlformats.org/officeDocument/2006/relationships/image" Target="../media/image1617.png"/><Relationship Id="rId395" Type="http://schemas.openxmlformats.org/officeDocument/2006/relationships/image" Target="../media/image1659.png"/><Relationship Id="rId409" Type="http://schemas.openxmlformats.org/officeDocument/2006/relationships/customXml" Target="../ink/ink1705.xml"/><Relationship Id="rId963" Type="http://schemas.openxmlformats.org/officeDocument/2006/relationships/image" Target="../media/image1940.png"/><Relationship Id="rId1039" Type="http://schemas.openxmlformats.org/officeDocument/2006/relationships/customXml" Target="../ink/ink2024.xml"/><Relationship Id="rId92" Type="http://schemas.openxmlformats.org/officeDocument/2006/relationships/image" Target="../media/image1506.png"/><Relationship Id="rId616" Type="http://schemas.openxmlformats.org/officeDocument/2006/relationships/customXml" Target="../ink/ink1810.xml"/><Relationship Id="rId823" Type="http://schemas.openxmlformats.org/officeDocument/2006/relationships/customXml" Target="../ink/ink1915.xml"/><Relationship Id="rId255" Type="http://schemas.openxmlformats.org/officeDocument/2006/relationships/customXml" Target="../ink/ink1627.xml"/><Relationship Id="rId462" Type="http://schemas.openxmlformats.org/officeDocument/2006/relationships/customXml" Target="../ink/ink1732.xml"/><Relationship Id="rId115" Type="http://schemas.openxmlformats.org/officeDocument/2006/relationships/customXml" Target="../ink/ink1557.xml"/><Relationship Id="rId322" Type="http://schemas.openxmlformats.org/officeDocument/2006/relationships/customXml" Target="../ink/ink1661.xml"/><Relationship Id="rId767" Type="http://schemas.openxmlformats.org/officeDocument/2006/relationships/image" Target="../media/image1842.png"/><Relationship Id="rId974" Type="http://schemas.openxmlformats.org/officeDocument/2006/relationships/customXml" Target="../ink/ink1991.xml"/><Relationship Id="rId199" Type="http://schemas.openxmlformats.org/officeDocument/2006/relationships/customXml" Target="../ink/ink1599.xml"/><Relationship Id="rId627" Type="http://schemas.openxmlformats.org/officeDocument/2006/relationships/image" Target="../media/image1772.png"/><Relationship Id="rId834" Type="http://schemas.openxmlformats.org/officeDocument/2006/relationships/image" Target="../media/image1875.png"/><Relationship Id="rId266" Type="http://schemas.openxmlformats.org/officeDocument/2006/relationships/image" Target="../media/image1593.png"/><Relationship Id="rId473" Type="http://schemas.openxmlformats.org/officeDocument/2006/relationships/image" Target="../media/image1695.png"/><Relationship Id="rId680" Type="http://schemas.openxmlformats.org/officeDocument/2006/relationships/image" Target="../media/image1798.png"/><Relationship Id="rId901" Type="http://schemas.openxmlformats.org/officeDocument/2006/relationships/image" Target="../media/image1908.png"/><Relationship Id="rId30" Type="http://schemas.openxmlformats.org/officeDocument/2006/relationships/image" Target="../media/image1475.png"/><Relationship Id="rId126" Type="http://schemas.openxmlformats.org/officeDocument/2006/relationships/image" Target="../media/image1524.png"/><Relationship Id="rId333" Type="http://schemas.openxmlformats.org/officeDocument/2006/relationships/image" Target="../media/image1628.png"/><Relationship Id="rId540" Type="http://schemas.openxmlformats.org/officeDocument/2006/relationships/image" Target="../media/image1729.png"/><Relationship Id="rId778" Type="http://schemas.openxmlformats.org/officeDocument/2006/relationships/image" Target="../media/image1847.png"/><Relationship Id="rId985" Type="http://schemas.openxmlformats.org/officeDocument/2006/relationships/customXml" Target="../ink/ink1997.xml"/><Relationship Id="rId638" Type="http://schemas.openxmlformats.org/officeDocument/2006/relationships/customXml" Target="../ink/ink1821.xml"/><Relationship Id="rId845" Type="http://schemas.openxmlformats.org/officeDocument/2006/relationships/customXml" Target="../ink/ink1926.xml"/><Relationship Id="rId1030" Type="http://schemas.openxmlformats.org/officeDocument/2006/relationships/image" Target="../media/image1973.png"/><Relationship Id="rId277" Type="http://schemas.openxmlformats.org/officeDocument/2006/relationships/customXml" Target="../ink/ink1638.xml"/><Relationship Id="rId400" Type="http://schemas.openxmlformats.org/officeDocument/2006/relationships/customXml" Target="../ink/ink1700.xml"/><Relationship Id="rId484" Type="http://schemas.openxmlformats.org/officeDocument/2006/relationships/customXml" Target="../ink/ink1743.xml"/><Relationship Id="rId705" Type="http://schemas.openxmlformats.org/officeDocument/2006/relationships/customXml" Target="../ink/ink1855.xml"/><Relationship Id="rId137" Type="http://schemas.openxmlformats.org/officeDocument/2006/relationships/customXml" Target="../ink/ink1568.xml"/><Relationship Id="rId344" Type="http://schemas.openxmlformats.org/officeDocument/2006/relationships/customXml" Target="../ink/ink1672.xml"/><Relationship Id="rId691" Type="http://schemas.openxmlformats.org/officeDocument/2006/relationships/customXml" Target="../ink/ink1848.xml"/><Relationship Id="rId789" Type="http://schemas.openxmlformats.org/officeDocument/2006/relationships/customXml" Target="../ink/ink1898.xml"/><Relationship Id="rId912" Type="http://schemas.openxmlformats.org/officeDocument/2006/relationships/customXml" Target="../ink/ink1960.xml"/><Relationship Id="rId996" Type="http://schemas.openxmlformats.org/officeDocument/2006/relationships/image" Target="../media/image1956.png"/><Relationship Id="rId41" Type="http://schemas.openxmlformats.org/officeDocument/2006/relationships/customXml" Target="../ink/ink1520.xml"/><Relationship Id="rId551" Type="http://schemas.openxmlformats.org/officeDocument/2006/relationships/customXml" Target="../ink/ink1777.xml"/><Relationship Id="rId649" Type="http://schemas.openxmlformats.org/officeDocument/2006/relationships/image" Target="../media/image1783.png"/><Relationship Id="rId856" Type="http://schemas.openxmlformats.org/officeDocument/2006/relationships/image" Target="../media/image1886.png"/><Relationship Id="rId190" Type="http://schemas.openxmlformats.org/officeDocument/2006/relationships/image" Target="../media/image1555.png"/><Relationship Id="rId204" Type="http://schemas.openxmlformats.org/officeDocument/2006/relationships/image" Target="../media/image1562.png"/><Relationship Id="rId288" Type="http://schemas.openxmlformats.org/officeDocument/2006/relationships/image" Target="../media/image1605.png"/><Relationship Id="rId411" Type="http://schemas.openxmlformats.org/officeDocument/2006/relationships/customXml" Target="../ink/ink1706.xml"/><Relationship Id="rId509" Type="http://schemas.openxmlformats.org/officeDocument/2006/relationships/customXml" Target="../ink/ink1756.xml"/><Relationship Id="rId1041" Type="http://schemas.openxmlformats.org/officeDocument/2006/relationships/customXml" Target="../ink/ink2025.xml"/><Relationship Id="rId495" Type="http://schemas.openxmlformats.org/officeDocument/2006/relationships/image" Target="../media/image1706.png"/><Relationship Id="rId716" Type="http://schemas.openxmlformats.org/officeDocument/2006/relationships/image" Target="../media/image1817.png"/><Relationship Id="rId923" Type="http://schemas.openxmlformats.org/officeDocument/2006/relationships/image" Target="../media/image1920.png"/><Relationship Id="rId52" Type="http://schemas.openxmlformats.org/officeDocument/2006/relationships/image" Target="../media/image1486.png"/><Relationship Id="rId148" Type="http://schemas.openxmlformats.org/officeDocument/2006/relationships/image" Target="../media/image1534.png"/><Relationship Id="rId355" Type="http://schemas.openxmlformats.org/officeDocument/2006/relationships/image" Target="../media/image1639.png"/><Relationship Id="rId562" Type="http://schemas.openxmlformats.org/officeDocument/2006/relationships/image" Target="../media/image1740.png"/><Relationship Id="rId215" Type="http://schemas.openxmlformats.org/officeDocument/2006/relationships/customXml" Target="../ink/ink1607.xml"/><Relationship Id="rId422" Type="http://schemas.openxmlformats.org/officeDocument/2006/relationships/customXml" Target="../ink/ink1712.xml"/><Relationship Id="rId867" Type="http://schemas.openxmlformats.org/officeDocument/2006/relationships/image" Target="../media/image1891.png"/><Relationship Id="rId1052" Type="http://schemas.openxmlformats.org/officeDocument/2006/relationships/customXml" Target="../ink/ink2031.xml"/><Relationship Id="rId299" Type="http://schemas.openxmlformats.org/officeDocument/2006/relationships/customXml" Target="../ink/ink1649.xml"/><Relationship Id="rId727" Type="http://schemas.openxmlformats.org/officeDocument/2006/relationships/customXml" Target="../ink/ink1866.xml"/><Relationship Id="rId934" Type="http://schemas.openxmlformats.org/officeDocument/2006/relationships/customXml" Target="../ink/ink1971.xml"/><Relationship Id="rId63" Type="http://schemas.openxmlformats.org/officeDocument/2006/relationships/customXml" Target="../ink/ink1531.xml"/><Relationship Id="rId159" Type="http://schemas.openxmlformats.org/officeDocument/2006/relationships/customXml" Target="../ink/ink1579.xml"/><Relationship Id="rId366" Type="http://schemas.openxmlformats.org/officeDocument/2006/relationships/customXml" Target="../ink/ink1683.xml"/><Relationship Id="rId573" Type="http://schemas.openxmlformats.org/officeDocument/2006/relationships/customXml" Target="../ink/ink1788.xml"/><Relationship Id="rId780" Type="http://schemas.openxmlformats.org/officeDocument/2006/relationships/image" Target="../media/image1848.png"/><Relationship Id="rId226" Type="http://schemas.openxmlformats.org/officeDocument/2006/relationships/image" Target="../media/image1573.png"/><Relationship Id="rId433" Type="http://schemas.openxmlformats.org/officeDocument/2006/relationships/image" Target="../media/image1677.png"/><Relationship Id="rId878" Type="http://schemas.openxmlformats.org/officeDocument/2006/relationships/customXml" Target="../ink/ink1943.xml"/><Relationship Id="rId1063" Type="http://schemas.openxmlformats.org/officeDocument/2006/relationships/customXml" Target="../ink/ink2037.xml"/><Relationship Id="rId640" Type="http://schemas.openxmlformats.org/officeDocument/2006/relationships/customXml" Target="../ink/ink1822.xml"/><Relationship Id="rId738" Type="http://schemas.openxmlformats.org/officeDocument/2006/relationships/image" Target="../media/image1828.png"/><Relationship Id="rId945" Type="http://schemas.openxmlformats.org/officeDocument/2006/relationships/image" Target="../media/image1931.png"/><Relationship Id="rId74" Type="http://schemas.openxmlformats.org/officeDocument/2006/relationships/image" Target="../media/image1497.png"/><Relationship Id="rId377" Type="http://schemas.openxmlformats.org/officeDocument/2006/relationships/image" Target="../media/image1650.png"/><Relationship Id="rId500" Type="http://schemas.openxmlformats.org/officeDocument/2006/relationships/customXml" Target="../ink/ink1751.xml"/><Relationship Id="rId584" Type="http://schemas.openxmlformats.org/officeDocument/2006/relationships/customXml" Target="../ink/ink1794.xml"/><Relationship Id="rId805" Type="http://schemas.openxmlformats.org/officeDocument/2006/relationships/customXml" Target="../ink/ink1906.xml"/><Relationship Id="rId5" Type="http://schemas.openxmlformats.org/officeDocument/2006/relationships/customXml" Target="../ink/ink1502.xml"/><Relationship Id="rId237" Type="http://schemas.openxmlformats.org/officeDocument/2006/relationships/customXml" Target="../ink/ink1618.xml"/><Relationship Id="rId791" Type="http://schemas.openxmlformats.org/officeDocument/2006/relationships/customXml" Target="../ink/ink1899.xml"/><Relationship Id="rId889" Type="http://schemas.openxmlformats.org/officeDocument/2006/relationships/image" Target="../media/image1902.png"/><Relationship Id="rId1074" Type="http://schemas.openxmlformats.org/officeDocument/2006/relationships/customXml" Target="../ink/ink2043.xml"/><Relationship Id="rId444" Type="http://schemas.openxmlformats.org/officeDocument/2006/relationships/customXml" Target="../ink/ink1723.xml"/><Relationship Id="rId651" Type="http://schemas.openxmlformats.org/officeDocument/2006/relationships/image" Target="../media/image1784.png"/><Relationship Id="rId749" Type="http://schemas.openxmlformats.org/officeDocument/2006/relationships/image" Target="../media/image1833.png"/><Relationship Id="rId290" Type="http://schemas.openxmlformats.org/officeDocument/2006/relationships/image" Target="../media/image1606.png"/><Relationship Id="rId304" Type="http://schemas.openxmlformats.org/officeDocument/2006/relationships/customXml" Target="../ink/ink1652.xml"/><Relationship Id="rId388" Type="http://schemas.openxmlformats.org/officeDocument/2006/relationships/customXml" Target="../ink/ink1694.xml"/><Relationship Id="rId511" Type="http://schemas.openxmlformats.org/officeDocument/2006/relationships/customXml" Target="../ink/ink1757.xml"/><Relationship Id="rId609" Type="http://schemas.openxmlformats.org/officeDocument/2006/relationships/image" Target="../media/image1763.png"/><Relationship Id="rId956" Type="http://schemas.openxmlformats.org/officeDocument/2006/relationships/customXml" Target="../ink/ink1982.xml"/><Relationship Id="rId85" Type="http://schemas.openxmlformats.org/officeDocument/2006/relationships/customXml" Target="../ink/ink1542.xml"/><Relationship Id="rId150" Type="http://schemas.openxmlformats.org/officeDocument/2006/relationships/image" Target="../media/image1535.png"/><Relationship Id="rId595" Type="http://schemas.openxmlformats.org/officeDocument/2006/relationships/image" Target="../media/image1756.png"/><Relationship Id="rId816" Type="http://schemas.openxmlformats.org/officeDocument/2006/relationships/image" Target="../media/image1866.png"/><Relationship Id="rId1001" Type="http://schemas.openxmlformats.org/officeDocument/2006/relationships/customXml" Target="../ink/ink2005.xml"/><Relationship Id="rId248" Type="http://schemas.openxmlformats.org/officeDocument/2006/relationships/image" Target="../media/image1584.png"/><Relationship Id="rId455" Type="http://schemas.openxmlformats.org/officeDocument/2006/relationships/image" Target="../media/image1687.png"/><Relationship Id="rId662" Type="http://schemas.openxmlformats.org/officeDocument/2006/relationships/image" Target="../media/image1789.png"/><Relationship Id="rId1085" Type="http://schemas.openxmlformats.org/officeDocument/2006/relationships/image" Target="../media/image1999.png"/><Relationship Id="rId12" Type="http://schemas.openxmlformats.org/officeDocument/2006/relationships/image" Target="../media/image1466.png"/><Relationship Id="rId108" Type="http://schemas.openxmlformats.org/officeDocument/2006/relationships/image" Target="../media/image1515.png"/><Relationship Id="rId315" Type="http://schemas.openxmlformats.org/officeDocument/2006/relationships/image" Target="../media/image1619.png"/><Relationship Id="rId522" Type="http://schemas.openxmlformats.org/officeDocument/2006/relationships/image" Target="../media/image1720.png"/><Relationship Id="rId967" Type="http://schemas.openxmlformats.org/officeDocument/2006/relationships/image" Target="../media/image1942.png"/><Relationship Id="rId96" Type="http://schemas.openxmlformats.org/officeDocument/2006/relationships/image" Target="../media/image1508.png"/><Relationship Id="rId161" Type="http://schemas.openxmlformats.org/officeDocument/2006/relationships/customXml" Target="../ink/ink1580.xml"/><Relationship Id="rId399" Type="http://schemas.openxmlformats.org/officeDocument/2006/relationships/image" Target="../media/image1661.png"/><Relationship Id="rId827" Type="http://schemas.openxmlformats.org/officeDocument/2006/relationships/customXml" Target="../ink/ink1917.xml"/><Relationship Id="rId1012" Type="http://schemas.openxmlformats.org/officeDocument/2006/relationships/image" Target="../media/image1964.png"/><Relationship Id="rId259" Type="http://schemas.openxmlformats.org/officeDocument/2006/relationships/customXml" Target="../ink/ink1629.xml"/><Relationship Id="rId466" Type="http://schemas.openxmlformats.org/officeDocument/2006/relationships/customXml" Target="../ink/ink1734.xml"/><Relationship Id="rId673" Type="http://schemas.openxmlformats.org/officeDocument/2006/relationships/customXml" Target="../ink/ink1839.xml"/><Relationship Id="rId880" Type="http://schemas.openxmlformats.org/officeDocument/2006/relationships/customXml" Target="../ink/ink1944.xml"/><Relationship Id="rId23" Type="http://schemas.openxmlformats.org/officeDocument/2006/relationships/customXml" Target="../ink/ink1511.xml"/><Relationship Id="rId119" Type="http://schemas.openxmlformats.org/officeDocument/2006/relationships/customXml" Target="../ink/ink1559.xml"/><Relationship Id="rId326" Type="http://schemas.openxmlformats.org/officeDocument/2006/relationships/customXml" Target="../ink/ink1663.xml"/><Relationship Id="rId533" Type="http://schemas.openxmlformats.org/officeDocument/2006/relationships/customXml" Target="../ink/ink1768.xml"/><Relationship Id="rId978" Type="http://schemas.openxmlformats.org/officeDocument/2006/relationships/customXml" Target="../ink/ink1993.xml"/><Relationship Id="rId740" Type="http://schemas.openxmlformats.org/officeDocument/2006/relationships/image" Target="../media/image1829.png"/><Relationship Id="rId838" Type="http://schemas.openxmlformats.org/officeDocument/2006/relationships/image" Target="../media/image1877.png"/><Relationship Id="rId1023" Type="http://schemas.openxmlformats.org/officeDocument/2006/relationships/customXml" Target="../ink/ink2016.xml"/><Relationship Id="rId172" Type="http://schemas.openxmlformats.org/officeDocument/2006/relationships/image" Target="../media/image1546.png"/><Relationship Id="rId477" Type="http://schemas.openxmlformats.org/officeDocument/2006/relationships/image" Target="../media/image1697.png"/><Relationship Id="rId600" Type="http://schemas.openxmlformats.org/officeDocument/2006/relationships/customXml" Target="../ink/ink1802.xml"/><Relationship Id="rId684" Type="http://schemas.openxmlformats.org/officeDocument/2006/relationships/image" Target="../media/image1800.png"/><Relationship Id="rId337" Type="http://schemas.openxmlformats.org/officeDocument/2006/relationships/image" Target="../media/image1630.png"/><Relationship Id="rId891" Type="http://schemas.openxmlformats.org/officeDocument/2006/relationships/image" Target="../media/image1903.png"/><Relationship Id="rId905" Type="http://schemas.openxmlformats.org/officeDocument/2006/relationships/image" Target="../media/image1911.png"/><Relationship Id="rId989" Type="http://schemas.openxmlformats.org/officeDocument/2006/relationships/customXml" Target="../ink/ink1999.xml"/><Relationship Id="rId34" Type="http://schemas.openxmlformats.org/officeDocument/2006/relationships/image" Target="../media/image1477.png"/><Relationship Id="rId544" Type="http://schemas.openxmlformats.org/officeDocument/2006/relationships/image" Target="../media/image1731.png"/><Relationship Id="rId751" Type="http://schemas.openxmlformats.org/officeDocument/2006/relationships/image" Target="../media/image1834.png"/><Relationship Id="rId849" Type="http://schemas.openxmlformats.org/officeDocument/2006/relationships/customXml" Target="../ink/ink1928.xml"/><Relationship Id="rId183" Type="http://schemas.openxmlformats.org/officeDocument/2006/relationships/customXml" Target="../ink/ink1591.xml"/><Relationship Id="rId390" Type="http://schemas.openxmlformats.org/officeDocument/2006/relationships/customXml" Target="../ink/ink1695.xml"/><Relationship Id="rId404" Type="http://schemas.openxmlformats.org/officeDocument/2006/relationships/customXml" Target="../ink/ink1702.xml"/><Relationship Id="rId611" Type="http://schemas.openxmlformats.org/officeDocument/2006/relationships/image" Target="../media/image1764.png"/><Relationship Id="rId1034" Type="http://schemas.openxmlformats.org/officeDocument/2006/relationships/image" Target="../media/image1975.png"/><Relationship Id="rId250" Type="http://schemas.openxmlformats.org/officeDocument/2006/relationships/image" Target="../media/image1585.png"/><Relationship Id="rId488" Type="http://schemas.openxmlformats.org/officeDocument/2006/relationships/customXml" Target="../ink/ink1745.xml"/><Relationship Id="rId695" Type="http://schemas.openxmlformats.org/officeDocument/2006/relationships/customXml" Target="../ink/ink1850.xml"/><Relationship Id="rId709" Type="http://schemas.openxmlformats.org/officeDocument/2006/relationships/customXml" Target="../ink/ink1857.xml"/><Relationship Id="rId916" Type="http://schemas.openxmlformats.org/officeDocument/2006/relationships/customXml" Target="../ink/ink1962.xml"/><Relationship Id="rId45" Type="http://schemas.openxmlformats.org/officeDocument/2006/relationships/customXml" Target="../ink/ink1522.xml"/><Relationship Id="rId110" Type="http://schemas.openxmlformats.org/officeDocument/2006/relationships/image" Target="../media/image1516.png"/><Relationship Id="rId348" Type="http://schemas.openxmlformats.org/officeDocument/2006/relationships/customXml" Target="../ink/ink1674.xml"/><Relationship Id="rId555" Type="http://schemas.openxmlformats.org/officeDocument/2006/relationships/customXml" Target="../ink/ink1779.xml"/><Relationship Id="rId762" Type="http://schemas.openxmlformats.org/officeDocument/2006/relationships/customXml" Target="../ink/ink1884.xml"/><Relationship Id="rId194" Type="http://schemas.openxmlformats.org/officeDocument/2006/relationships/image" Target="../media/image1557.png"/><Relationship Id="rId208" Type="http://schemas.openxmlformats.org/officeDocument/2006/relationships/image" Target="../media/image1564.png"/><Relationship Id="rId415" Type="http://schemas.openxmlformats.org/officeDocument/2006/relationships/image" Target="../media/image1668.png"/><Relationship Id="rId622" Type="http://schemas.openxmlformats.org/officeDocument/2006/relationships/customXml" Target="../ink/ink1813.xml"/><Relationship Id="rId1045" Type="http://schemas.openxmlformats.org/officeDocument/2006/relationships/image" Target="../media/image1980.png"/><Relationship Id="rId261" Type="http://schemas.openxmlformats.org/officeDocument/2006/relationships/customXml" Target="../ink/ink1630.xml"/><Relationship Id="rId499" Type="http://schemas.openxmlformats.org/officeDocument/2006/relationships/image" Target="../media/image1708.png"/><Relationship Id="rId927" Type="http://schemas.openxmlformats.org/officeDocument/2006/relationships/image" Target="../media/image1922.png"/><Relationship Id="rId56" Type="http://schemas.openxmlformats.org/officeDocument/2006/relationships/image" Target="../media/image1488.png"/><Relationship Id="rId359" Type="http://schemas.openxmlformats.org/officeDocument/2006/relationships/image" Target="../media/image1641.png"/><Relationship Id="rId566" Type="http://schemas.openxmlformats.org/officeDocument/2006/relationships/image" Target="../media/image1742.png"/><Relationship Id="rId773" Type="http://schemas.openxmlformats.org/officeDocument/2006/relationships/customXml" Target="../ink/ink1890.xml"/><Relationship Id="rId121" Type="http://schemas.openxmlformats.org/officeDocument/2006/relationships/customXml" Target="../ink/ink1560.xml"/><Relationship Id="rId219" Type="http://schemas.openxmlformats.org/officeDocument/2006/relationships/customXml" Target="../ink/ink1609.xml"/><Relationship Id="rId426" Type="http://schemas.openxmlformats.org/officeDocument/2006/relationships/customXml" Target="../ink/ink1714.xml"/><Relationship Id="rId633" Type="http://schemas.openxmlformats.org/officeDocument/2006/relationships/image" Target="../media/image1775.png"/><Relationship Id="rId980" Type="http://schemas.openxmlformats.org/officeDocument/2006/relationships/customXml" Target="../ink/ink1994.xml"/><Relationship Id="rId1056" Type="http://schemas.openxmlformats.org/officeDocument/2006/relationships/customXml" Target="../ink/ink2033.xml"/><Relationship Id="rId840" Type="http://schemas.openxmlformats.org/officeDocument/2006/relationships/image" Target="../media/image1878.png"/><Relationship Id="rId938" Type="http://schemas.openxmlformats.org/officeDocument/2006/relationships/customXml" Target="../ink/ink1973.xml"/><Relationship Id="rId67" Type="http://schemas.openxmlformats.org/officeDocument/2006/relationships/customXml" Target="../ink/ink1533.xml"/><Relationship Id="rId272" Type="http://schemas.openxmlformats.org/officeDocument/2006/relationships/image" Target="../media/image1596.png"/><Relationship Id="rId577" Type="http://schemas.openxmlformats.org/officeDocument/2006/relationships/customXml" Target="../ink/ink1790.xml"/><Relationship Id="rId700" Type="http://schemas.openxmlformats.org/officeDocument/2006/relationships/image" Target="../media/image1808.png"/><Relationship Id="rId132" Type="http://schemas.openxmlformats.org/officeDocument/2006/relationships/image" Target="../media/image1527.png"/><Relationship Id="rId784" Type="http://schemas.openxmlformats.org/officeDocument/2006/relationships/image" Target="../media/image1850.png"/><Relationship Id="rId991" Type="http://schemas.openxmlformats.org/officeDocument/2006/relationships/customXml" Target="../ink/ink2000.xml"/><Relationship Id="rId1067" Type="http://schemas.openxmlformats.org/officeDocument/2006/relationships/customXml" Target="../ink/ink2039.xml"/><Relationship Id="rId437" Type="http://schemas.openxmlformats.org/officeDocument/2006/relationships/image" Target="../media/image1678.png"/><Relationship Id="rId644" Type="http://schemas.openxmlformats.org/officeDocument/2006/relationships/customXml" Target="../ink/ink1824.xml"/><Relationship Id="rId851" Type="http://schemas.openxmlformats.org/officeDocument/2006/relationships/customXml" Target="../ink/ink1929.xml"/><Relationship Id="rId283" Type="http://schemas.openxmlformats.org/officeDocument/2006/relationships/customXml" Target="../ink/ink1641.xml"/><Relationship Id="rId490" Type="http://schemas.openxmlformats.org/officeDocument/2006/relationships/customXml" Target="../ink/ink1746.xml"/><Relationship Id="rId504" Type="http://schemas.openxmlformats.org/officeDocument/2006/relationships/customXml" Target="../ink/ink1753.xml"/><Relationship Id="rId711" Type="http://schemas.openxmlformats.org/officeDocument/2006/relationships/customXml" Target="../ink/ink1858.xml"/><Relationship Id="rId949" Type="http://schemas.openxmlformats.org/officeDocument/2006/relationships/image" Target="../media/image1933.png"/><Relationship Id="rId78" Type="http://schemas.openxmlformats.org/officeDocument/2006/relationships/image" Target="../media/image1499.png"/><Relationship Id="rId143" Type="http://schemas.openxmlformats.org/officeDocument/2006/relationships/customXml" Target="../ink/ink1571.xml"/><Relationship Id="rId350" Type="http://schemas.openxmlformats.org/officeDocument/2006/relationships/customXml" Target="../ink/ink1675.xml"/><Relationship Id="rId588" Type="http://schemas.openxmlformats.org/officeDocument/2006/relationships/customXml" Target="../ink/ink1796.xml"/><Relationship Id="rId795" Type="http://schemas.openxmlformats.org/officeDocument/2006/relationships/customXml" Target="../ink/ink1901.xml"/><Relationship Id="rId809" Type="http://schemas.openxmlformats.org/officeDocument/2006/relationships/customXml" Target="../ink/ink1908.xml"/><Relationship Id="rId9" Type="http://schemas.openxmlformats.org/officeDocument/2006/relationships/customXml" Target="../ink/ink1504.xml"/><Relationship Id="rId210" Type="http://schemas.openxmlformats.org/officeDocument/2006/relationships/image" Target="../media/image1565.png"/><Relationship Id="rId448" Type="http://schemas.openxmlformats.org/officeDocument/2006/relationships/customXml" Target="../ink/ink1725.xml"/><Relationship Id="rId655" Type="http://schemas.openxmlformats.org/officeDocument/2006/relationships/image" Target="../media/image1786.png"/><Relationship Id="rId862" Type="http://schemas.openxmlformats.org/officeDocument/2006/relationships/customXml" Target="../ink/ink1935.xml"/><Relationship Id="rId1078" Type="http://schemas.openxmlformats.org/officeDocument/2006/relationships/customXml" Target="../ink/ink2045.xml"/><Relationship Id="rId294" Type="http://schemas.openxmlformats.org/officeDocument/2006/relationships/image" Target="../media/image1608.png"/><Relationship Id="rId308" Type="http://schemas.openxmlformats.org/officeDocument/2006/relationships/customXml" Target="../ink/ink1654.xml"/><Relationship Id="rId515" Type="http://schemas.openxmlformats.org/officeDocument/2006/relationships/customXml" Target="../ink/ink1759.xml"/><Relationship Id="rId722" Type="http://schemas.openxmlformats.org/officeDocument/2006/relationships/image" Target="../media/image1820.png"/><Relationship Id="rId89" Type="http://schemas.openxmlformats.org/officeDocument/2006/relationships/customXml" Target="../ink/ink1544.xml"/><Relationship Id="rId154" Type="http://schemas.openxmlformats.org/officeDocument/2006/relationships/image" Target="../media/image1537.png"/><Relationship Id="rId361" Type="http://schemas.openxmlformats.org/officeDocument/2006/relationships/image" Target="../media/image1642.png"/><Relationship Id="rId599" Type="http://schemas.openxmlformats.org/officeDocument/2006/relationships/image" Target="../media/image1758.png"/><Relationship Id="rId1005" Type="http://schemas.openxmlformats.org/officeDocument/2006/relationships/customXml" Target="../ink/ink2007.xml"/><Relationship Id="rId459" Type="http://schemas.openxmlformats.org/officeDocument/2006/relationships/image" Target="../media/image1688.png"/><Relationship Id="rId666" Type="http://schemas.openxmlformats.org/officeDocument/2006/relationships/image" Target="../media/image1791.png"/><Relationship Id="rId873" Type="http://schemas.openxmlformats.org/officeDocument/2006/relationships/image" Target="../media/image1894.png"/><Relationship Id="rId1089" Type="http://schemas.openxmlformats.org/officeDocument/2006/relationships/image" Target="../media/image2001.png"/><Relationship Id="rId16" Type="http://schemas.openxmlformats.org/officeDocument/2006/relationships/image" Target="../media/image1468.png"/><Relationship Id="rId221" Type="http://schemas.openxmlformats.org/officeDocument/2006/relationships/customXml" Target="../ink/ink1610.xml"/><Relationship Id="rId319" Type="http://schemas.openxmlformats.org/officeDocument/2006/relationships/image" Target="../media/image1621.png"/><Relationship Id="rId526" Type="http://schemas.openxmlformats.org/officeDocument/2006/relationships/image" Target="../media/image1722.png"/><Relationship Id="rId733" Type="http://schemas.openxmlformats.org/officeDocument/2006/relationships/customXml" Target="../ink/ink1869.xml"/><Relationship Id="rId940" Type="http://schemas.openxmlformats.org/officeDocument/2006/relationships/customXml" Target="../ink/ink1974.xml"/><Relationship Id="rId1016" Type="http://schemas.openxmlformats.org/officeDocument/2006/relationships/image" Target="../media/image1966.png"/><Relationship Id="rId165" Type="http://schemas.openxmlformats.org/officeDocument/2006/relationships/customXml" Target="../ink/ink1582.xml"/><Relationship Id="rId372" Type="http://schemas.openxmlformats.org/officeDocument/2006/relationships/customXml" Target="../ink/ink1686.xml"/><Relationship Id="rId677" Type="http://schemas.openxmlformats.org/officeDocument/2006/relationships/customXml" Target="../ink/ink1841.xml"/><Relationship Id="rId800" Type="http://schemas.openxmlformats.org/officeDocument/2006/relationships/image" Target="../media/image1858.png"/><Relationship Id="rId232" Type="http://schemas.openxmlformats.org/officeDocument/2006/relationships/image" Target="../media/image1576.png"/><Relationship Id="rId884" Type="http://schemas.openxmlformats.org/officeDocument/2006/relationships/customXml" Target="../ink/ink1946.xml"/><Relationship Id="rId27" Type="http://schemas.openxmlformats.org/officeDocument/2006/relationships/customXml" Target="../ink/ink1513.xml"/><Relationship Id="rId537" Type="http://schemas.openxmlformats.org/officeDocument/2006/relationships/customXml" Target="../ink/ink1770.xml"/><Relationship Id="rId744" Type="http://schemas.openxmlformats.org/officeDocument/2006/relationships/customXml" Target="../ink/ink1875.xml"/><Relationship Id="rId951" Type="http://schemas.openxmlformats.org/officeDocument/2006/relationships/image" Target="../media/image1934.png"/><Relationship Id="rId80" Type="http://schemas.openxmlformats.org/officeDocument/2006/relationships/image" Target="../media/image1500.png"/><Relationship Id="rId176" Type="http://schemas.openxmlformats.org/officeDocument/2006/relationships/image" Target="../media/image1548.png"/><Relationship Id="rId383" Type="http://schemas.openxmlformats.org/officeDocument/2006/relationships/image" Target="../media/image1653.png"/><Relationship Id="rId590" Type="http://schemas.openxmlformats.org/officeDocument/2006/relationships/customXml" Target="../ink/ink1797.xml"/><Relationship Id="rId604" Type="http://schemas.openxmlformats.org/officeDocument/2006/relationships/customXml" Target="../ink/ink1804.xml"/><Relationship Id="rId811" Type="http://schemas.openxmlformats.org/officeDocument/2006/relationships/customXml" Target="../ink/ink1909.xml"/><Relationship Id="rId1027" Type="http://schemas.openxmlformats.org/officeDocument/2006/relationships/customXml" Target="../ink/ink2018.xml"/><Relationship Id="rId243" Type="http://schemas.openxmlformats.org/officeDocument/2006/relationships/customXml" Target="../ink/ink1621.xml"/><Relationship Id="rId450" Type="http://schemas.openxmlformats.org/officeDocument/2006/relationships/customXml" Target="../ink/ink1726.xml"/><Relationship Id="rId688" Type="http://schemas.openxmlformats.org/officeDocument/2006/relationships/image" Target="../media/image1802.png"/><Relationship Id="rId895" Type="http://schemas.openxmlformats.org/officeDocument/2006/relationships/image" Target="../media/image1905.png"/><Relationship Id="rId909" Type="http://schemas.openxmlformats.org/officeDocument/2006/relationships/image" Target="../media/image1913.png"/><Relationship Id="rId1080" Type="http://schemas.openxmlformats.org/officeDocument/2006/relationships/customXml" Target="../ink/ink2046.xml"/><Relationship Id="rId38" Type="http://schemas.openxmlformats.org/officeDocument/2006/relationships/image" Target="../media/image1479.png"/><Relationship Id="rId103" Type="http://schemas.openxmlformats.org/officeDocument/2006/relationships/customXml" Target="../ink/ink1551.xml"/><Relationship Id="rId310" Type="http://schemas.openxmlformats.org/officeDocument/2006/relationships/customXml" Target="../ink/ink1655.xml"/><Relationship Id="rId548" Type="http://schemas.openxmlformats.org/officeDocument/2006/relationships/image" Target="../media/image1733.png"/><Relationship Id="rId755" Type="http://schemas.openxmlformats.org/officeDocument/2006/relationships/image" Target="../media/image1836.png"/><Relationship Id="rId962" Type="http://schemas.openxmlformats.org/officeDocument/2006/relationships/customXml" Target="../ink/ink1985.xml"/><Relationship Id="rId91" Type="http://schemas.openxmlformats.org/officeDocument/2006/relationships/customXml" Target="../ink/ink1545.xml"/><Relationship Id="rId187" Type="http://schemas.openxmlformats.org/officeDocument/2006/relationships/customXml" Target="../ink/ink1593.xml"/><Relationship Id="rId394" Type="http://schemas.openxmlformats.org/officeDocument/2006/relationships/customXml" Target="../ink/ink1697.xml"/><Relationship Id="rId408" Type="http://schemas.openxmlformats.org/officeDocument/2006/relationships/image" Target="../media/image1665.png"/><Relationship Id="rId615" Type="http://schemas.openxmlformats.org/officeDocument/2006/relationships/image" Target="../media/image1766.png"/><Relationship Id="rId822" Type="http://schemas.openxmlformats.org/officeDocument/2006/relationships/image" Target="../media/image1869.png"/><Relationship Id="rId1038" Type="http://schemas.openxmlformats.org/officeDocument/2006/relationships/image" Target="../media/image1977.png"/><Relationship Id="rId254" Type="http://schemas.openxmlformats.org/officeDocument/2006/relationships/image" Target="../media/image1587.png"/><Relationship Id="rId699" Type="http://schemas.openxmlformats.org/officeDocument/2006/relationships/customXml" Target="../ink/ink1852.xml"/><Relationship Id="rId49" Type="http://schemas.openxmlformats.org/officeDocument/2006/relationships/customXml" Target="../ink/ink1524.xml"/><Relationship Id="rId114" Type="http://schemas.openxmlformats.org/officeDocument/2006/relationships/image" Target="../media/image1518.png"/><Relationship Id="rId461" Type="http://schemas.openxmlformats.org/officeDocument/2006/relationships/image" Target="../media/image1689.png"/><Relationship Id="rId559" Type="http://schemas.openxmlformats.org/officeDocument/2006/relationships/customXml" Target="../ink/ink1781.xml"/><Relationship Id="rId766" Type="http://schemas.openxmlformats.org/officeDocument/2006/relationships/customXml" Target="../ink/ink1886.xml"/><Relationship Id="rId198" Type="http://schemas.openxmlformats.org/officeDocument/2006/relationships/image" Target="../media/image1559.png"/><Relationship Id="rId321" Type="http://schemas.openxmlformats.org/officeDocument/2006/relationships/image" Target="../media/image1622.png"/><Relationship Id="rId419" Type="http://schemas.openxmlformats.org/officeDocument/2006/relationships/image" Target="../media/image1670.png"/><Relationship Id="rId626" Type="http://schemas.openxmlformats.org/officeDocument/2006/relationships/customXml" Target="../ink/ink1815.xml"/><Relationship Id="rId973" Type="http://schemas.openxmlformats.org/officeDocument/2006/relationships/image" Target="../media/image1945.png"/><Relationship Id="rId1049" Type="http://schemas.openxmlformats.org/officeDocument/2006/relationships/image" Target="../media/image1982.png"/><Relationship Id="rId833" Type="http://schemas.openxmlformats.org/officeDocument/2006/relationships/customXml" Target="../ink/ink1920.xml"/><Relationship Id="rId265" Type="http://schemas.openxmlformats.org/officeDocument/2006/relationships/customXml" Target="../ink/ink1632.xml"/><Relationship Id="rId472" Type="http://schemas.openxmlformats.org/officeDocument/2006/relationships/customXml" Target="../ink/ink1737.xml"/><Relationship Id="rId900" Type="http://schemas.openxmlformats.org/officeDocument/2006/relationships/customXml" Target="../ink/ink1954.xml"/><Relationship Id="rId125" Type="http://schemas.openxmlformats.org/officeDocument/2006/relationships/customXml" Target="../ink/ink1562.xml"/><Relationship Id="rId332" Type="http://schemas.openxmlformats.org/officeDocument/2006/relationships/customXml" Target="../ink/ink1666.xml"/><Relationship Id="rId777" Type="http://schemas.openxmlformats.org/officeDocument/2006/relationships/customXml" Target="../ink/ink1892.xml"/><Relationship Id="rId984" Type="http://schemas.openxmlformats.org/officeDocument/2006/relationships/image" Target="../media/image1950.png"/><Relationship Id="rId637" Type="http://schemas.openxmlformats.org/officeDocument/2006/relationships/image" Target="../media/image1777.png"/><Relationship Id="rId844" Type="http://schemas.openxmlformats.org/officeDocument/2006/relationships/image" Target="../media/image1880.png"/><Relationship Id="rId276" Type="http://schemas.openxmlformats.org/officeDocument/2006/relationships/image" Target="../media/image1598.png"/><Relationship Id="rId483" Type="http://schemas.openxmlformats.org/officeDocument/2006/relationships/image" Target="../media/image1700.png"/><Relationship Id="rId690" Type="http://schemas.openxmlformats.org/officeDocument/2006/relationships/image" Target="../media/image1803.png"/><Relationship Id="rId704" Type="http://schemas.openxmlformats.org/officeDocument/2006/relationships/image" Target="../media/image1811.png"/><Relationship Id="rId911" Type="http://schemas.openxmlformats.org/officeDocument/2006/relationships/image" Target="../media/image1914.png"/><Relationship Id="rId40" Type="http://schemas.openxmlformats.org/officeDocument/2006/relationships/image" Target="../media/image1480.png"/><Relationship Id="rId136" Type="http://schemas.openxmlformats.org/officeDocument/2006/relationships/image" Target="../media/image627.png"/><Relationship Id="rId343" Type="http://schemas.openxmlformats.org/officeDocument/2006/relationships/image" Target="../media/image1633.png"/><Relationship Id="rId550" Type="http://schemas.openxmlformats.org/officeDocument/2006/relationships/image" Target="../media/image1734.png"/><Relationship Id="rId788" Type="http://schemas.openxmlformats.org/officeDocument/2006/relationships/image" Target="../media/image1852.png"/><Relationship Id="rId995" Type="http://schemas.openxmlformats.org/officeDocument/2006/relationships/customXml" Target="../ink/ink2002.xml"/><Relationship Id="rId203" Type="http://schemas.openxmlformats.org/officeDocument/2006/relationships/customXml" Target="../ink/ink1601.xml"/><Relationship Id="rId648" Type="http://schemas.openxmlformats.org/officeDocument/2006/relationships/customXml" Target="../ink/ink1826.xml"/><Relationship Id="rId855" Type="http://schemas.openxmlformats.org/officeDocument/2006/relationships/customXml" Target="../ink/ink1931.xml"/><Relationship Id="rId1040" Type="http://schemas.openxmlformats.org/officeDocument/2006/relationships/image" Target="../media/image1978.png"/><Relationship Id="rId287" Type="http://schemas.openxmlformats.org/officeDocument/2006/relationships/customXml" Target="../ink/ink1643.xml"/><Relationship Id="rId410" Type="http://schemas.openxmlformats.org/officeDocument/2006/relationships/image" Target="../media/image1666.png"/><Relationship Id="rId494" Type="http://schemas.openxmlformats.org/officeDocument/2006/relationships/customXml" Target="../ink/ink1748.xml"/><Relationship Id="rId508" Type="http://schemas.openxmlformats.org/officeDocument/2006/relationships/image" Target="../media/image1713.png"/><Relationship Id="rId715" Type="http://schemas.openxmlformats.org/officeDocument/2006/relationships/customXml" Target="../ink/ink1860.xml"/><Relationship Id="rId922" Type="http://schemas.openxmlformats.org/officeDocument/2006/relationships/customXml" Target="../ink/ink1965.xml"/><Relationship Id="rId147" Type="http://schemas.openxmlformats.org/officeDocument/2006/relationships/customXml" Target="../ink/ink1573.xml"/><Relationship Id="rId354" Type="http://schemas.openxmlformats.org/officeDocument/2006/relationships/customXml" Target="../ink/ink1677.xml"/><Relationship Id="rId799" Type="http://schemas.openxmlformats.org/officeDocument/2006/relationships/customXml" Target="../ink/ink1903.xml"/><Relationship Id="rId51" Type="http://schemas.openxmlformats.org/officeDocument/2006/relationships/customXml" Target="../ink/ink1525.xml"/><Relationship Id="rId561" Type="http://schemas.openxmlformats.org/officeDocument/2006/relationships/customXml" Target="../ink/ink1782.xml"/><Relationship Id="rId659" Type="http://schemas.openxmlformats.org/officeDocument/2006/relationships/customXml" Target="../ink/ink1832.xml"/><Relationship Id="rId866" Type="http://schemas.openxmlformats.org/officeDocument/2006/relationships/customXml" Target="../ink/ink1937.xml"/><Relationship Id="rId214" Type="http://schemas.openxmlformats.org/officeDocument/2006/relationships/image" Target="../media/image1567.png"/><Relationship Id="rId298" Type="http://schemas.openxmlformats.org/officeDocument/2006/relationships/image" Target="../media/image1611.png"/><Relationship Id="rId421" Type="http://schemas.openxmlformats.org/officeDocument/2006/relationships/image" Target="../media/image1671.png"/><Relationship Id="rId519" Type="http://schemas.openxmlformats.org/officeDocument/2006/relationships/customXml" Target="../ink/ink1761.xml"/><Relationship Id="rId1051" Type="http://schemas.openxmlformats.org/officeDocument/2006/relationships/image" Target="../media/image1983.png"/><Relationship Id="rId158" Type="http://schemas.openxmlformats.org/officeDocument/2006/relationships/image" Target="../media/image1539.png"/><Relationship Id="rId726" Type="http://schemas.openxmlformats.org/officeDocument/2006/relationships/image" Target="../media/image1822.png"/><Relationship Id="rId933" Type="http://schemas.openxmlformats.org/officeDocument/2006/relationships/image" Target="../media/image1925.png"/><Relationship Id="rId1009" Type="http://schemas.openxmlformats.org/officeDocument/2006/relationships/customXml" Target="../ink/ink2009.xml"/><Relationship Id="rId62" Type="http://schemas.openxmlformats.org/officeDocument/2006/relationships/image" Target="../media/image1491.png"/><Relationship Id="rId365" Type="http://schemas.openxmlformats.org/officeDocument/2006/relationships/image" Target="../media/image1644.png"/><Relationship Id="rId572" Type="http://schemas.openxmlformats.org/officeDocument/2006/relationships/image" Target="../media/image1745.png"/><Relationship Id="rId225" Type="http://schemas.openxmlformats.org/officeDocument/2006/relationships/customXml" Target="../ink/ink1612.xml"/><Relationship Id="rId432" Type="http://schemas.openxmlformats.org/officeDocument/2006/relationships/customXml" Target="../ink/ink1717.xml"/><Relationship Id="rId877" Type="http://schemas.openxmlformats.org/officeDocument/2006/relationships/image" Target="../media/image1896.png"/><Relationship Id="rId1062" Type="http://schemas.openxmlformats.org/officeDocument/2006/relationships/image" Target="../media/image1988.png"/><Relationship Id="rId737" Type="http://schemas.openxmlformats.org/officeDocument/2006/relationships/customXml" Target="../ink/ink1871.xml"/><Relationship Id="rId944" Type="http://schemas.openxmlformats.org/officeDocument/2006/relationships/customXml" Target="../ink/ink1976.xml"/><Relationship Id="rId73" Type="http://schemas.openxmlformats.org/officeDocument/2006/relationships/customXml" Target="../ink/ink1536.xml"/><Relationship Id="rId169" Type="http://schemas.openxmlformats.org/officeDocument/2006/relationships/customXml" Target="../ink/ink1584.xml"/><Relationship Id="rId376" Type="http://schemas.openxmlformats.org/officeDocument/2006/relationships/customXml" Target="../ink/ink1688.xml"/><Relationship Id="rId583" Type="http://schemas.openxmlformats.org/officeDocument/2006/relationships/image" Target="../media/image1750.png"/><Relationship Id="rId790" Type="http://schemas.openxmlformats.org/officeDocument/2006/relationships/image" Target="../media/image1853.png"/><Relationship Id="rId804" Type="http://schemas.openxmlformats.org/officeDocument/2006/relationships/image" Target="../media/image1860.png"/><Relationship Id="rId4" Type="http://schemas.openxmlformats.org/officeDocument/2006/relationships/image" Target="../media/image1462.png"/><Relationship Id="rId236" Type="http://schemas.openxmlformats.org/officeDocument/2006/relationships/image" Target="../media/image1578.png"/><Relationship Id="rId443" Type="http://schemas.openxmlformats.org/officeDocument/2006/relationships/image" Target="../media/image1681.png"/><Relationship Id="rId650" Type="http://schemas.openxmlformats.org/officeDocument/2006/relationships/customXml" Target="../ink/ink1827.xml"/><Relationship Id="rId888" Type="http://schemas.openxmlformats.org/officeDocument/2006/relationships/customXml" Target="../ink/ink1948.xml"/><Relationship Id="rId1073" Type="http://schemas.openxmlformats.org/officeDocument/2006/relationships/image" Target="../media/image1993.png"/><Relationship Id="rId303" Type="http://schemas.openxmlformats.org/officeDocument/2006/relationships/customXml" Target="../ink/ink1651.xml"/><Relationship Id="rId748" Type="http://schemas.openxmlformats.org/officeDocument/2006/relationships/customXml" Target="../ink/ink1877.xml"/><Relationship Id="rId955" Type="http://schemas.openxmlformats.org/officeDocument/2006/relationships/image" Target="../media/image1936.png"/><Relationship Id="rId84" Type="http://schemas.openxmlformats.org/officeDocument/2006/relationships/image" Target="../media/image1502.png"/><Relationship Id="rId387" Type="http://schemas.openxmlformats.org/officeDocument/2006/relationships/image" Target="../media/image1655.png"/><Relationship Id="rId510" Type="http://schemas.openxmlformats.org/officeDocument/2006/relationships/image" Target="../media/image1714.png"/><Relationship Id="rId594" Type="http://schemas.openxmlformats.org/officeDocument/2006/relationships/customXml" Target="../ink/ink1799.xml"/><Relationship Id="rId608" Type="http://schemas.openxmlformats.org/officeDocument/2006/relationships/customXml" Target="../ink/ink1806.xml"/><Relationship Id="rId815" Type="http://schemas.openxmlformats.org/officeDocument/2006/relationships/customXml" Target="../ink/ink1911.xml"/><Relationship Id="rId247" Type="http://schemas.openxmlformats.org/officeDocument/2006/relationships/customXml" Target="../ink/ink1623.xml"/><Relationship Id="rId899" Type="http://schemas.openxmlformats.org/officeDocument/2006/relationships/image" Target="../media/image1907.png"/><Relationship Id="rId1000" Type="http://schemas.openxmlformats.org/officeDocument/2006/relationships/image" Target="../media/image1958.png"/><Relationship Id="rId1084" Type="http://schemas.openxmlformats.org/officeDocument/2006/relationships/customXml" Target="../ink/ink2048.xml"/><Relationship Id="rId107" Type="http://schemas.openxmlformats.org/officeDocument/2006/relationships/customXml" Target="../ink/ink1553.xml"/><Relationship Id="rId454" Type="http://schemas.openxmlformats.org/officeDocument/2006/relationships/customXml" Target="../ink/ink1728.xml"/><Relationship Id="rId661" Type="http://schemas.openxmlformats.org/officeDocument/2006/relationships/customXml" Target="../ink/ink1833.xml"/><Relationship Id="rId759" Type="http://schemas.openxmlformats.org/officeDocument/2006/relationships/image" Target="../media/image1838.png"/><Relationship Id="rId966" Type="http://schemas.openxmlformats.org/officeDocument/2006/relationships/customXml" Target="../ink/ink1987.xml"/><Relationship Id="rId11" Type="http://schemas.openxmlformats.org/officeDocument/2006/relationships/customXml" Target="../ink/ink1505.xml"/><Relationship Id="rId314" Type="http://schemas.openxmlformats.org/officeDocument/2006/relationships/customXml" Target="../ink/ink1657.xml"/><Relationship Id="rId398" Type="http://schemas.openxmlformats.org/officeDocument/2006/relationships/customXml" Target="../ink/ink1699.xml"/><Relationship Id="rId521" Type="http://schemas.openxmlformats.org/officeDocument/2006/relationships/customXml" Target="../ink/ink1762.xml"/><Relationship Id="rId619" Type="http://schemas.openxmlformats.org/officeDocument/2006/relationships/image" Target="../media/image1768.png"/><Relationship Id="rId95" Type="http://schemas.openxmlformats.org/officeDocument/2006/relationships/customXml" Target="../ink/ink1547.xml"/><Relationship Id="rId160" Type="http://schemas.openxmlformats.org/officeDocument/2006/relationships/image" Target="../media/image1540.png"/><Relationship Id="rId826" Type="http://schemas.openxmlformats.org/officeDocument/2006/relationships/image" Target="../media/image1871.png"/><Relationship Id="rId1011" Type="http://schemas.openxmlformats.org/officeDocument/2006/relationships/customXml" Target="../ink/ink2010.xml"/><Relationship Id="rId258" Type="http://schemas.openxmlformats.org/officeDocument/2006/relationships/image" Target="../media/image1589.png"/><Relationship Id="rId465" Type="http://schemas.openxmlformats.org/officeDocument/2006/relationships/image" Target="../media/image1691.png"/><Relationship Id="rId672" Type="http://schemas.openxmlformats.org/officeDocument/2006/relationships/image" Target="../media/image1794.png"/><Relationship Id="rId22" Type="http://schemas.openxmlformats.org/officeDocument/2006/relationships/image" Target="../media/image1471.png"/><Relationship Id="rId118" Type="http://schemas.openxmlformats.org/officeDocument/2006/relationships/image" Target="../media/image1520.png"/><Relationship Id="rId325" Type="http://schemas.openxmlformats.org/officeDocument/2006/relationships/image" Target="../media/image1624.png"/><Relationship Id="rId532" Type="http://schemas.openxmlformats.org/officeDocument/2006/relationships/image" Target="../media/image1725.png"/><Relationship Id="rId977" Type="http://schemas.openxmlformats.org/officeDocument/2006/relationships/image" Target="../media/image1947.png"/><Relationship Id="rId171" Type="http://schemas.openxmlformats.org/officeDocument/2006/relationships/customXml" Target="../ink/ink1585.xml"/><Relationship Id="rId837" Type="http://schemas.openxmlformats.org/officeDocument/2006/relationships/customXml" Target="../ink/ink1922.xml"/><Relationship Id="rId1022" Type="http://schemas.openxmlformats.org/officeDocument/2006/relationships/image" Target="../media/image1969.png"/><Relationship Id="rId269" Type="http://schemas.openxmlformats.org/officeDocument/2006/relationships/customXml" Target="../ink/ink1634.xml"/><Relationship Id="rId476" Type="http://schemas.openxmlformats.org/officeDocument/2006/relationships/customXml" Target="../ink/ink1739.xml"/><Relationship Id="rId683" Type="http://schemas.openxmlformats.org/officeDocument/2006/relationships/customXml" Target="../ink/ink1844.xml"/><Relationship Id="rId890" Type="http://schemas.openxmlformats.org/officeDocument/2006/relationships/customXml" Target="../ink/ink1949.xml"/><Relationship Id="rId904" Type="http://schemas.openxmlformats.org/officeDocument/2006/relationships/customXml" Target="../ink/ink1956.xml"/><Relationship Id="rId33" Type="http://schemas.openxmlformats.org/officeDocument/2006/relationships/customXml" Target="../ink/ink1516.xml"/><Relationship Id="rId129" Type="http://schemas.openxmlformats.org/officeDocument/2006/relationships/customXml" Target="../ink/ink1564.xml"/><Relationship Id="rId336" Type="http://schemas.openxmlformats.org/officeDocument/2006/relationships/customXml" Target="../ink/ink1668.xml"/><Relationship Id="rId543" Type="http://schemas.openxmlformats.org/officeDocument/2006/relationships/customXml" Target="../ink/ink1773.xml"/><Relationship Id="rId988" Type="http://schemas.openxmlformats.org/officeDocument/2006/relationships/image" Target="../media/image1952.png"/><Relationship Id="rId182" Type="http://schemas.openxmlformats.org/officeDocument/2006/relationships/image" Target="../media/image1551.png"/><Relationship Id="rId403" Type="http://schemas.openxmlformats.org/officeDocument/2006/relationships/image" Target="../media/image1663.png"/><Relationship Id="rId750" Type="http://schemas.openxmlformats.org/officeDocument/2006/relationships/customXml" Target="../ink/ink1878.xml"/><Relationship Id="rId848" Type="http://schemas.openxmlformats.org/officeDocument/2006/relationships/image" Target="../media/image1882.png"/><Relationship Id="rId1033" Type="http://schemas.openxmlformats.org/officeDocument/2006/relationships/customXml" Target="../ink/ink2021.xml"/><Relationship Id="rId487" Type="http://schemas.openxmlformats.org/officeDocument/2006/relationships/image" Target="../media/image1702.png"/><Relationship Id="rId610" Type="http://schemas.openxmlformats.org/officeDocument/2006/relationships/customXml" Target="../ink/ink1807.xml"/><Relationship Id="rId694" Type="http://schemas.openxmlformats.org/officeDocument/2006/relationships/image" Target="../media/image1805.png"/><Relationship Id="rId708" Type="http://schemas.openxmlformats.org/officeDocument/2006/relationships/image" Target="../media/image1813.png"/><Relationship Id="rId915" Type="http://schemas.openxmlformats.org/officeDocument/2006/relationships/image" Target="../media/image1916.png"/><Relationship Id="rId347" Type="http://schemas.openxmlformats.org/officeDocument/2006/relationships/image" Target="../media/image1635.png"/><Relationship Id="rId999" Type="http://schemas.openxmlformats.org/officeDocument/2006/relationships/customXml" Target="../ink/ink2004.xml"/><Relationship Id="rId44" Type="http://schemas.openxmlformats.org/officeDocument/2006/relationships/image" Target="../media/image1482.png"/><Relationship Id="rId554" Type="http://schemas.openxmlformats.org/officeDocument/2006/relationships/image" Target="../media/image1736.png"/><Relationship Id="rId761" Type="http://schemas.openxmlformats.org/officeDocument/2006/relationships/image" Target="../media/image1839.png"/><Relationship Id="rId859" Type="http://schemas.openxmlformats.org/officeDocument/2006/relationships/image" Target="../media/image1887.png"/><Relationship Id="rId193" Type="http://schemas.openxmlformats.org/officeDocument/2006/relationships/customXml" Target="../ink/ink1596.xml"/><Relationship Id="rId207" Type="http://schemas.openxmlformats.org/officeDocument/2006/relationships/customXml" Target="../ink/ink1603.xml"/><Relationship Id="rId414" Type="http://schemas.openxmlformats.org/officeDocument/2006/relationships/customXml" Target="../ink/ink1708.xml"/><Relationship Id="rId498" Type="http://schemas.openxmlformats.org/officeDocument/2006/relationships/customXml" Target="../ink/ink1750.xml"/><Relationship Id="rId621" Type="http://schemas.openxmlformats.org/officeDocument/2006/relationships/image" Target="../media/image1769.png"/><Relationship Id="rId1044" Type="http://schemas.openxmlformats.org/officeDocument/2006/relationships/customXml" Target="../ink/ink2027.xml"/><Relationship Id="rId260" Type="http://schemas.openxmlformats.org/officeDocument/2006/relationships/image" Target="../media/image1590.png"/><Relationship Id="rId719" Type="http://schemas.openxmlformats.org/officeDocument/2006/relationships/customXml" Target="../ink/ink1862.xml"/><Relationship Id="rId926" Type="http://schemas.openxmlformats.org/officeDocument/2006/relationships/customXml" Target="../ink/ink1967.xml"/><Relationship Id="rId55" Type="http://schemas.openxmlformats.org/officeDocument/2006/relationships/customXml" Target="../ink/ink1527.xml"/><Relationship Id="rId120" Type="http://schemas.openxmlformats.org/officeDocument/2006/relationships/image" Target="../media/image1521.png"/><Relationship Id="rId358" Type="http://schemas.openxmlformats.org/officeDocument/2006/relationships/customXml" Target="../ink/ink1679.xml"/><Relationship Id="rId565" Type="http://schemas.openxmlformats.org/officeDocument/2006/relationships/customXml" Target="../ink/ink1784.xml"/><Relationship Id="rId772" Type="http://schemas.openxmlformats.org/officeDocument/2006/relationships/customXml" Target="../ink/ink1889.xml"/><Relationship Id="rId218" Type="http://schemas.openxmlformats.org/officeDocument/2006/relationships/image" Target="../media/image1569.png"/><Relationship Id="rId425" Type="http://schemas.openxmlformats.org/officeDocument/2006/relationships/image" Target="../media/image1673.png"/><Relationship Id="rId632" Type="http://schemas.openxmlformats.org/officeDocument/2006/relationships/customXml" Target="../ink/ink1818.xml"/><Relationship Id="rId1055" Type="http://schemas.openxmlformats.org/officeDocument/2006/relationships/image" Target="../media/image1985.png"/><Relationship Id="rId271" Type="http://schemas.openxmlformats.org/officeDocument/2006/relationships/customXml" Target="../ink/ink1635.xml"/><Relationship Id="rId937" Type="http://schemas.openxmlformats.org/officeDocument/2006/relationships/image" Target="../media/image1927.png"/><Relationship Id="rId66" Type="http://schemas.openxmlformats.org/officeDocument/2006/relationships/image" Target="../media/image1493.png"/><Relationship Id="rId131" Type="http://schemas.openxmlformats.org/officeDocument/2006/relationships/customXml" Target="../ink/ink1565.xml"/><Relationship Id="rId369" Type="http://schemas.openxmlformats.org/officeDocument/2006/relationships/image" Target="../media/image1646.png"/><Relationship Id="rId576" Type="http://schemas.openxmlformats.org/officeDocument/2006/relationships/image" Target="../media/image1747.png"/><Relationship Id="rId783" Type="http://schemas.openxmlformats.org/officeDocument/2006/relationships/customXml" Target="../ink/ink1895.xml"/><Relationship Id="rId990" Type="http://schemas.openxmlformats.org/officeDocument/2006/relationships/image" Target="../media/image1953.png"/><Relationship Id="rId229" Type="http://schemas.openxmlformats.org/officeDocument/2006/relationships/customXml" Target="../ink/ink1614.xml"/><Relationship Id="rId436" Type="http://schemas.openxmlformats.org/officeDocument/2006/relationships/customXml" Target="../ink/ink1719.xml"/><Relationship Id="rId643" Type="http://schemas.openxmlformats.org/officeDocument/2006/relationships/image" Target="../media/image1780.png"/><Relationship Id="rId1066" Type="http://schemas.openxmlformats.org/officeDocument/2006/relationships/image" Target="../media/image1990.png"/><Relationship Id="rId850" Type="http://schemas.openxmlformats.org/officeDocument/2006/relationships/image" Target="../media/image1883.png"/><Relationship Id="rId948" Type="http://schemas.openxmlformats.org/officeDocument/2006/relationships/customXml" Target="../ink/ink1978.xml"/><Relationship Id="rId77" Type="http://schemas.openxmlformats.org/officeDocument/2006/relationships/customXml" Target="../ink/ink1538.xml"/><Relationship Id="rId282" Type="http://schemas.openxmlformats.org/officeDocument/2006/relationships/image" Target="../media/image1602.png"/><Relationship Id="rId503" Type="http://schemas.openxmlformats.org/officeDocument/2006/relationships/image" Target="../media/image1711.png"/><Relationship Id="rId587" Type="http://schemas.openxmlformats.org/officeDocument/2006/relationships/image" Target="../media/image1752.png"/><Relationship Id="rId710" Type="http://schemas.openxmlformats.org/officeDocument/2006/relationships/image" Target="../media/image1814.png"/><Relationship Id="rId808" Type="http://schemas.openxmlformats.org/officeDocument/2006/relationships/image" Target="../media/image1862.png"/><Relationship Id="rId8" Type="http://schemas.openxmlformats.org/officeDocument/2006/relationships/image" Target="../media/image1464.png"/><Relationship Id="rId142" Type="http://schemas.openxmlformats.org/officeDocument/2006/relationships/image" Target="../media/image1531.png"/><Relationship Id="rId447" Type="http://schemas.openxmlformats.org/officeDocument/2006/relationships/image" Target="../media/image1683.png"/><Relationship Id="rId794" Type="http://schemas.openxmlformats.org/officeDocument/2006/relationships/image" Target="../media/image1855.png"/><Relationship Id="rId1077" Type="http://schemas.openxmlformats.org/officeDocument/2006/relationships/image" Target="../media/image1995.png"/><Relationship Id="rId654" Type="http://schemas.openxmlformats.org/officeDocument/2006/relationships/customXml" Target="../ink/ink1829.xml"/><Relationship Id="rId861" Type="http://schemas.openxmlformats.org/officeDocument/2006/relationships/image" Target="../media/image1888.png"/><Relationship Id="rId959" Type="http://schemas.openxmlformats.org/officeDocument/2006/relationships/image" Target="../media/image1938.png"/><Relationship Id="rId293" Type="http://schemas.openxmlformats.org/officeDocument/2006/relationships/customXml" Target="../ink/ink1646.xml"/><Relationship Id="rId307" Type="http://schemas.openxmlformats.org/officeDocument/2006/relationships/image" Target="../media/image1615.png"/><Relationship Id="rId514" Type="http://schemas.openxmlformats.org/officeDocument/2006/relationships/image" Target="../media/image1716.png"/><Relationship Id="rId721" Type="http://schemas.openxmlformats.org/officeDocument/2006/relationships/customXml" Target="../ink/ink1863.xml"/><Relationship Id="rId88" Type="http://schemas.openxmlformats.org/officeDocument/2006/relationships/image" Target="../media/image1504.png"/><Relationship Id="rId153" Type="http://schemas.openxmlformats.org/officeDocument/2006/relationships/customXml" Target="../ink/ink1576.xml"/><Relationship Id="rId360" Type="http://schemas.openxmlformats.org/officeDocument/2006/relationships/customXml" Target="../ink/ink1680.xml"/><Relationship Id="rId598" Type="http://schemas.openxmlformats.org/officeDocument/2006/relationships/customXml" Target="../ink/ink1801.xml"/><Relationship Id="rId819" Type="http://schemas.openxmlformats.org/officeDocument/2006/relationships/customXml" Target="../ink/ink1913.xml"/><Relationship Id="rId1004" Type="http://schemas.openxmlformats.org/officeDocument/2006/relationships/image" Target="../media/image1960.png"/><Relationship Id="rId220" Type="http://schemas.openxmlformats.org/officeDocument/2006/relationships/image" Target="../media/image1570.png"/><Relationship Id="rId458" Type="http://schemas.openxmlformats.org/officeDocument/2006/relationships/customXml" Target="../ink/ink1730.xml"/><Relationship Id="rId665" Type="http://schemas.openxmlformats.org/officeDocument/2006/relationships/customXml" Target="../ink/ink1835.xml"/><Relationship Id="rId872" Type="http://schemas.openxmlformats.org/officeDocument/2006/relationships/customXml" Target="../ink/ink1940.xml"/><Relationship Id="rId1088" Type="http://schemas.openxmlformats.org/officeDocument/2006/relationships/customXml" Target="../ink/ink2050.xml"/><Relationship Id="rId15" Type="http://schemas.openxmlformats.org/officeDocument/2006/relationships/customXml" Target="../ink/ink1507.xml"/><Relationship Id="rId318" Type="http://schemas.openxmlformats.org/officeDocument/2006/relationships/customXml" Target="../ink/ink1659.xml"/><Relationship Id="rId525" Type="http://schemas.openxmlformats.org/officeDocument/2006/relationships/customXml" Target="../ink/ink1764.xml"/><Relationship Id="rId732" Type="http://schemas.openxmlformats.org/officeDocument/2006/relationships/image" Target="../media/image1825.png"/><Relationship Id="rId99" Type="http://schemas.openxmlformats.org/officeDocument/2006/relationships/customXml" Target="../ink/ink1549.xml"/><Relationship Id="rId164" Type="http://schemas.openxmlformats.org/officeDocument/2006/relationships/image" Target="../media/image1542.png"/><Relationship Id="rId371" Type="http://schemas.openxmlformats.org/officeDocument/2006/relationships/image" Target="../media/image1647.png"/><Relationship Id="rId1015" Type="http://schemas.openxmlformats.org/officeDocument/2006/relationships/customXml" Target="../ink/ink2012.xml"/><Relationship Id="rId469" Type="http://schemas.openxmlformats.org/officeDocument/2006/relationships/image" Target="../media/image1693.png"/><Relationship Id="rId676" Type="http://schemas.openxmlformats.org/officeDocument/2006/relationships/image" Target="../media/image1796.png"/><Relationship Id="rId883" Type="http://schemas.openxmlformats.org/officeDocument/2006/relationships/image" Target="../media/image1899.png"/><Relationship Id="rId26" Type="http://schemas.openxmlformats.org/officeDocument/2006/relationships/image" Target="../media/image1473.png"/><Relationship Id="rId231" Type="http://schemas.openxmlformats.org/officeDocument/2006/relationships/customXml" Target="../ink/ink1615.xml"/><Relationship Id="rId329" Type="http://schemas.openxmlformats.org/officeDocument/2006/relationships/image" Target="../media/image1626.png"/><Relationship Id="rId536" Type="http://schemas.openxmlformats.org/officeDocument/2006/relationships/image" Target="../media/image1727.png"/><Relationship Id="rId175" Type="http://schemas.openxmlformats.org/officeDocument/2006/relationships/customXml" Target="../ink/ink1587.xml"/><Relationship Id="rId743" Type="http://schemas.openxmlformats.org/officeDocument/2006/relationships/customXml" Target="../ink/ink1874.xml"/><Relationship Id="rId950" Type="http://schemas.openxmlformats.org/officeDocument/2006/relationships/customXml" Target="../ink/ink1979.xml"/><Relationship Id="rId1026" Type="http://schemas.openxmlformats.org/officeDocument/2006/relationships/image" Target="../media/image1971.png"/><Relationship Id="rId382" Type="http://schemas.openxmlformats.org/officeDocument/2006/relationships/customXml" Target="../ink/ink1691.xml"/><Relationship Id="rId603" Type="http://schemas.openxmlformats.org/officeDocument/2006/relationships/image" Target="../media/image1760.png"/><Relationship Id="rId687" Type="http://schemas.openxmlformats.org/officeDocument/2006/relationships/customXml" Target="../ink/ink1846.xml"/><Relationship Id="rId810" Type="http://schemas.openxmlformats.org/officeDocument/2006/relationships/image" Target="../media/image1863.png"/><Relationship Id="rId908" Type="http://schemas.openxmlformats.org/officeDocument/2006/relationships/customXml" Target="../ink/ink1958.xml"/><Relationship Id="rId242" Type="http://schemas.openxmlformats.org/officeDocument/2006/relationships/image" Target="../media/image1581.png"/><Relationship Id="rId894" Type="http://schemas.openxmlformats.org/officeDocument/2006/relationships/customXml" Target="../ink/ink1951.xml"/><Relationship Id="rId37" Type="http://schemas.openxmlformats.org/officeDocument/2006/relationships/customXml" Target="../ink/ink1518.xml"/><Relationship Id="rId102" Type="http://schemas.openxmlformats.org/officeDocument/2006/relationships/image" Target="../media/image1512.png"/><Relationship Id="rId547" Type="http://schemas.openxmlformats.org/officeDocument/2006/relationships/customXml" Target="../ink/ink1775.xml"/><Relationship Id="rId754" Type="http://schemas.openxmlformats.org/officeDocument/2006/relationships/customXml" Target="../ink/ink1880.xml"/><Relationship Id="rId961" Type="http://schemas.openxmlformats.org/officeDocument/2006/relationships/image" Target="../media/image1939.png"/><Relationship Id="rId90" Type="http://schemas.openxmlformats.org/officeDocument/2006/relationships/image" Target="../media/image1505.png"/><Relationship Id="rId186" Type="http://schemas.openxmlformats.org/officeDocument/2006/relationships/image" Target="../media/image1553.png"/><Relationship Id="rId393" Type="http://schemas.openxmlformats.org/officeDocument/2006/relationships/image" Target="../media/image1658.png"/><Relationship Id="rId407" Type="http://schemas.openxmlformats.org/officeDocument/2006/relationships/customXml" Target="../ink/ink1704.xml"/><Relationship Id="rId614" Type="http://schemas.openxmlformats.org/officeDocument/2006/relationships/customXml" Target="../ink/ink1809.xml"/><Relationship Id="rId821" Type="http://schemas.openxmlformats.org/officeDocument/2006/relationships/customXml" Target="../ink/ink1914.xml"/><Relationship Id="rId1037" Type="http://schemas.openxmlformats.org/officeDocument/2006/relationships/customXml" Target="../ink/ink2023.xml"/><Relationship Id="rId253" Type="http://schemas.openxmlformats.org/officeDocument/2006/relationships/customXml" Target="../ink/ink1626.xml"/><Relationship Id="rId460" Type="http://schemas.openxmlformats.org/officeDocument/2006/relationships/customXml" Target="../ink/ink1731.xml"/><Relationship Id="rId698" Type="http://schemas.openxmlformats.org/officeDocument/2006/relationships/image" Target="../media/image1807.png"/><Relationship Id="rId919" Type="http://schemas.openxmlformats.org/officeDocument/2006/relationships/image" Target="../media/image1918.png"/><Relationship Id="rId48" Type="http://schemas.openxmlformats.org/officeDocument/2006/relationships/image" Target="../media/image1484.png"/><Relationship Id="rId113" Type="http://schemas.openxmlformats.org/officeDocument/2006/relationships/customXml" Target="../ink/ink1556.xml"/><Relationship Id="rId320" Type="http://schemas.openxmlformats.org/officeDocument/2006/relationships/customXml" Target="../ink/ink1660.xml"/><Relationship Id="rId558" Type="http://schemas.openxmlformats.org/officeDocument/2006/relationships/image" Target="../media/image1738.png"/><Relationship Id="rId765" Type="http://schemas.openxmlformats.org/officeDocument/2006/relationships/image" Target="../media/image1841.png"/><Relationship Id="rId972" Type="http://schemas.openxmlformats.org/officeDocument/2006/relationships/customXml" Target="../ink/ink1990.xml"/><Relationship Id="rId197" Type="http://schemas.openxmlformats.org/officeDocument/2006/relationships/customXml" Target="../ink/ink1598.xml"/><Relationship Id="rId418" Type="http://schemas.openxmlformats.org/officeDocument/2006/relationships/customXml" Target="../ink/ink1710.xml"/><Relationship Id="rId625" Type="http://schemas.openxmlformats.org/officeDocument/2006/relationships/image" Target="../media/image1771.png"/><Relationship Id="rId832" Type="http://schemas.openxmlformats.org/officeDocument/2006/relationships/image" Target="../media/image1874.png"/><Relationship Id="rId1048" Type="http://schemas.openxmlformats.org/officeDocument/2006/relationships/customXml" Target="../ink/ink2029.xml"/><Relationship Id="rId264" Type="http://schemas.openxmlformats.org/officeDocument/2006/relationships/image" Target="../media/image1592.png"/><Relationship Id="rId471" Type="http://schemas.openxmlformats.org/officeDocument/2006/relationships/image" Target="../media/image1694.png"/><Relationship Id="rId59" Type="http://schemas.openxmlformats.org/officeDocument/2006/relationships/customXml" Target="../ink/ink1529.xml"/><Relationship Id="rId124" Type="http://schemas.openxmlformats.org/officeDocument/2006/relationships/image" Target="../media/image1523.png"/><Relationship Id="rId569" Type="http://schemas.openxmlformats.org/officeDocument/2006/relationships/customXml" Target="../ink/ink1786.xml"/><Relationship Id="rId776" Type="http://schemas.openxmlformats.org/officeDocument/2006/relationships/image" Target="../media/image1846.png"/><Relationship Id="rId983" Type="http://schemas.openxmlformats.org/officeDocument/2006/relationships/customXml" Target="../ink/ink1996.xml"/><Relationship Id="rId331" Type="http://schemas.openxmlformats.org/officeDocument/2006/relationships/image" Target="../media/image1627.png"/><Relationship Id="rId429" Type="http://schemas.openxmlformats.org/officeDocument/2006/relationships/image" Target="../media/image1675.png"/><Relationship Id="rId636" Type="http://schemas.openxmlformats.org/officeDocument/2006/relationships/customXml" Target="../ink/ink1820.xml"/><Relationship Id="rId1059" Type="http://schemas.openxmlformats.org/officeDocument/2006/relationships/image" Target="../media/image1987.png"/><Relationship Id="rId843" Type="http://schemas.openxmlformats.org/officeDocument/2006/relationships/customXml" Target="../ink/ink1925.xml"/><Relationship Id="rId275" Type="http://schemas.openxmlformats.org/officeDocument/2006/relationships/customXml" Target="../ink/ink1637.xml"/><Relationship Id="rId482" Type="http://schemas.openxmlformats.org/officeDocument/2006/relationships/customXml" Target="../ink/ink1742.xml"/><Relationship Id="rId703" Type="http://schemas.openxmlformats.org/officeDocument/2006/relationships/customXml" Target="../ink/ink1854.xml"/><Relationship Id="rId910" Type="http://schemas.openxmlformats.org/officeDocument/2006/relationships/customXml" Target="../ink/ink1959.xml"/><Relationship Id="rId135" Type="http://schemas.openxmlformats.org/officeDocument/2006/relationships/customXml" Target="../ink/ink1567.xml"/><Relationship Id="rId342" Type="http://schemas.openxmlformats.org/officeDocument/2006/relationships/customXml" Target="../ink/ink1671.xml"/><Relationship Id="rId787" Type="http://schemas.openxmlformats.org/officeDocument/2006/relationships/customXml" Target="../ink/ink1897.xml"/><Relationship Id="rId994" Type="http://schemas.openxmlformats.org/officeDocument/2006/relationships/image" Target="../media/image1955.png"/><Relationship Id="rId202" Type="http://schemas.openxmlformats.org/officeDocument/2006/relationships/image" Target="../media/image1561.png"/><Relationship Id="rId647" Type="http://schemas.openxmlformats.org/officeDocument/2006/relationships/image" Target="../media/image1782.png"/><Relationship Id="rId854" Type="http://schemas.openxmlformats.org/officeDocument/2006/relationships/image" Target="../media/image1885.png"/><Relationship Id="rId286" Type="http://schemas.openxmlformats.org/officeDocument/2006/relationships/image" Target="../media/image1604.png"/><Relationship Id="rId493" Type="http://schemas.openxmlformats.org/officeDocument/2006/relationships/image" Target="../media/image1705.png"/><Relationship Id="rId507" Type="http://schemas.openxmlformats.org/officeDocument/2006/relationships/customXml" Target="../ink/ink1755.xml"/><Relationship Id="rId714" Type="http://schemas.openxmlformats.org/officeDocument/2006/relationships/image" Target="../media/image1816.png"/><Relationship Id="rId921" Type="http://schemas.openxmlformats.org/officeDocument/2006/relationships/image" Target="../media/image1919.png"/><Relationship Id="rId50" Type="http://schemas.openxmlformats.org/officeDocument/2006/relationships/image" Target="../media/image1485.png"/><Relationship Id="rId146" Type="http://schemas.openxmlformats.org/officeDocument/2006/relationships/image" Target="../media/image1533.png"/><Relationship Id="rId353" Type="http://schemas.openxmlformats.org/officeDocument/2006/relationships/image" Target="../media/image1638.png"/><Relationship Id="rId560" Type="http://schemas.openxmlformats.org/officeDocument/2006/relationships/image" Target="../media/image1739.png"/><Relationship Id="rId798" Type="http://schemas.openxmlformats.org/officeDocument/2006/relationships/image" Target="../media/image1857.png"/><Relationship Id="rId213" Type="http://schemas.openxmlformats.org/officeDocument/2006/relationships/customXml" Target="../ink/ink1606.xml"/><Relationship Id="rId420" Type="http://schemas.openxmlformats.org/officeDocument/2006/relationships/customXml" Target="../ink/ink1711.xml"/><Relationship Id="rId658" Type="http://schemas.openxmlformats.org/officeDocument/2006/relationships/customXml" Target="../ink/ink1831.xml"/><Relationship Id="rId865" Type="http://schemas.openxmlformats.org/officeDocument/2006/relationships/image" Target="../media/image1890.png"/><Relationship Id="rId1050" Type="http://schemas.openxmlformats.org/officeDocument/2006/relationships/customXml" Target="../ink/ink2030.xml"/><Relationship Id="rId297" Type="http://schemas.openxmlformats.org/officeDocument/2006/relationships/customXml" Target="../ink/ink1648.xml"/><Relationship Id="rId518" Type="http://schemas.openxmlformats.org/officeDocument/2006/relationships/image" Target="../media/image1718.png"/><Relationship Id="rId725" Type="http://schemas.openxmlformats.org/officeDocument/2006/relationships/customXml" Target="../ink/ink1865.xml"/><Relationship Id="rId932" Type="http://schemas.openxmlformats.org/officeDocument/2006/relationships/customXml" Target="../ink/ink1970.xml"/><Relationship Id="rId157" Type="http://schemas.openxmlformats.org/officeDocument/2006/relationships/customXml" Target="../ink/ink1578.xml"/><Relationship Id="rId364" Type="http://schemas.openxmlformats.org/officeDocument/2006/relationships/customXml" Target="../ink/ink1682.xml"/><Relationship Id="rId1008" Type="http://schemas.openxmlformats.org/officeDocument/2006/relationships/image" Target="../media/image1962.png"/><Relationship Id="rId61" Type="http://schemas.openxmlformats.org/officeDocument/2006/relationships/customXml" Target="../ink/ink1530.xml"/><Relationship Id="rId571" Type="http://schemas.openxmlformats.org/officeDocument/2006/relationships/customXml" Target="../ink/ink1787.xml"/><Relationship Id="rId669" Type="http://schemas.openxmlformats.org/officeDocument/2006/relationships/customXml" Target="../ink/ink1837.xml"/><Relationship Id="rId876" Type="http://schemas.openxmlformats.org/officeDocument/2006/relationships/customXml" Target="../ink/ink1942.xml"/><Relationship Id="rId19" Type="http://schemas.openxmlformats.org/officeDocument/2006/relationships/customXml" Target="../ink/ink1509.xml"/><Relationship Id="rId224" Type="http://schemas.openxmlformats.org/officeDocument/2006/relationships/image" Target="../media/image1572.png"/><Relationship Id="rId431" Type="http://schemas.openxmlformats.org/officeDocument/2006/relationships/image" Target="../media/image1676.png"/><Relationship Id="rId529" Type="http://schemas.openxmlformats.org/officeDocument/2006/relationships/customXml" Target="../ink/ink1766.xml"/><Relationship Id="rId736" Type="http://schemas.openxmlformats.org/officeDocument/2006/relationships/image" Target="../media/image1827.png"/><Relationship Id="rId1061" Type="http://schemas.openxmlformats.org/officeDocument/2006/relationships/customXml" Target="../ink/ink2036.xml"/><Relationship Id="rId168" Type="http://schemas.openxmlformats.org/officeDocument/2006/relationships/image" Target="../media/image1544.png"/><Relationship Id="rId943" Type="http://schemas.openxmlformats.org/officeDocument/2006/relationships/image" Target="../media/image1930.png"/><Relationship Id="rId1019" Type="http://schemas.openxmlformats.org/officeDocument/2006/relationships/customXml" Target="../ink/ink2014.xml"/><Relationship Id="rId72" Type="http://schemas.openxmlformats.org/officeDocument/2006/relationships/image" Target="../media/image1496.png"/><Relationship Id="rId375" Type="http://schemas.openxmlformats.org/officeDocument/2006/relationships/image" Target="../media/image1649.png"/><Relationship Id="rId582" Type="http://schemas.openxmlformats.org/officeDocument/2006/relationships/customXml" Target="../ink/ink1793.xml"/><Relationship Id="rId803" Type="http://schemas.openxmlformats.org/officeDocument/2006/relationships/customXml" Target="../ink/ink1905.xml"/><Relationship Id="rId3" Type="http://schemas.openxmlformats.org/officeDocument/2006/relationships/customXml" Target="../ink/ink1501.xml"/><Relationship Id="rId235" Type="http://schemas.openxmlformats.org/officeDocument/2006/relationships/customXml" Target="../ink/ink1617.xml"/><Relationship Id="rId442" Type="http://schemas.openxmlformats.org/officeDocument/2006/relationships/customXml" Target="../ink/ink1722.xml"/><Relationship Id="rId887" Type="http://schemas.openxmlformats.org/officeDocument/2006/relationships/image" Target="../media/image1901.png"/><Relationship Id="rId1072" Type="http://schemas.openxmlformats.org/officeDocument/2006/relationships/customXml" Target="../ink/ink2042.xml"/><Relationship Id="rId302" Type="http://schemas.openxmlformats.org/officeDocument/2006/relationships/image" Target="../media/image1613.png"/><Relationship Id="rId747" Type="http://schemas.openxmlformats.org/officeDocument/2006/relationships/image" Target="../media/image1832.png"/><Relationship Id="rId954" Type="http://schemas.openxmlformats.org/officeDocument/2006/relationships/customXml" Target="../ink/ink1981.xml"/><Relationship Id="rId83" Type="http://schemas.openxmlformats.org/officeDocument/2006/relationships/customXml" Target="../ink/ink1541.xml"/><Relationship Id="rId179" Type="http://schemas.openxmlformats.org/officeDocument/2006/relationships/customXml" Target="../ink/ink1589.xml"/><Relationship Id="rId386" Type="http://schemas.openxmlformats.org/officeDocument/2006/relationships/customXml" Target="../ink/ink1693.xml"/><Relationship Id="rId593" Type="http://schemas.openxmlformats.org/officeDocument/2006/relationships/image" Target="../media/image1755.png"/><Relationship Id="rId607" Type="http://schemas.openxmlformats.org/officeDocument/2006/relationships/image" Target="../media/image1762.png"/><Relationship Id="rId814" Type="http://schemas.openxmlformats.org/officeDocument/2006/relationships/image" Target="../media/image1865.png"/><Relationship Id="rId246" Type="http://schemas.openxmlformats.org/officeDocument/2006/relationships/image" Target="../media/image1583.png"/><Relationship Id="rId453" Type="http://schemas.openxmlformats.org/officeDocument/2006/relationships/image" Target="../media/image1686.png"/><Relationship Id="rId660" Type="http://schemas.openxmlformats.org/officeDocument/2006/relationships/image" Target="../media/image1788.png"/><Relationship Id="rId898" Type="http://schemas.openxmlformats.org/officeDocument/2006/relationships/customXml" Target="../ink/ink1953.xml"/><Relationship Id="rId1083" Type="http://schemas.openxmlformats.org/officeDocument/2006/relationships/image" Target="../media/image1998.png"/><Relationship Id="rId106" Type="http://schemas.openxmlformats.org/officeDocument/2006/relationships/image" Target="../media/image1514.png"/><Relationship Id="rId313" Type="http://schemas.openxmlformats.org/officeDocument/2006/relationships/image" Target="../media/image1618.png"/><Relationship Id="rId758" Type="http://schemas.openxmlformats.org/officeDocument/2006/relationships/customXml" Target="../ink/ink1882.xml"/><Relationship Id="rId965" Type="http://schemas.openxmlformats.org/officeDocument/2006/relationships/image" Target="../media/image1941.png"/><Relationship Id="rId10" Type="http://schemas.openxmlformats.org/officeDocument/2006/relationships/image" Target="../media/image1465.png"/><Relationship Id="rId94" Type="http://schemas.openxmlformats.org/officeDocument/2006/relationships/image" Target="../media/image1507.png"/><Relationship Id="rId397" Type="http://schemas.openxmlformats.org/officeDocument/2006/relationships/image" Target="../media/image1660.png"/><Relationship Id="rId520" Type="http://schemas.openxmlformats.org/officeDocument/2006/relationships/image" Target="../media/image1719.png"/><Relationship Id="rId618" Type="http://schemas.openxmlformats.org/officeDocument/2006/relationships/customXml" Target="../ink/ink1811.xml"/><Relationship Id="rId825" Type="http://schemas.openxmlformats.org/officeDocument/2006/relationships/customXml" Target="../ink/ink1916.xml"/><Relationship Id="rId257" Type="http://schemas.openxmlformats.org/officeDocument/2006/relationships/customXml" Target="../ink/ink1628.xml"/><Relationship Id="rId464" Type="http://schemas.openxmlformats.org/officeDocument/2006/relationships/customXml" Target="../ink/ink1733.xml"/><Relationship Id="rId1010" Type="http://schemas.openxmlformats.org/officeDocument/2006/relationships/image" Target="../media/image1963.png"/><Relationship Id="rId117" Type="http://schemas.openxmlformats.org/officeDocument/2006/relationships/customXml" Target="../ink/ink1558.xml"/><Relationship Id="rId671" Type="http://schemas.openxmlformats.org/officeDocument/2006/relationships/customXml" Target="../ink/ink1838.xml"/><Relationship Id="rId769" Type="http://schemas.openxmlformats.org/officeDocument/2006/relationships/image" Target="../media/image1843.png"/><Relationship Id="rId976" Type="http://schemas.openxmlformats.org/officeDocument/2006/relationships/customXml" Target="../ink/ink1992.xml"/><Relationship Id="rId324" Type="http://schemas.openxmlformats.org/officeDocument/2006/relationships/customXml" Target="../ink/ink1662.xml"/><Relationship Id="rId531" Type="http://schemas.openxmlformats.org/officeDocument/2006/relationships/customXml" Target="../ink/ink1767.xml"/><Relationship Id="rId629" Type="http://schemas.openxmlformats.org/officeDocument/2006/relationships/image" Target="../media/image1773.png"/><Relationship Id="rId836" Type="http://schemas.openxmlformats.org/officeDocument/2006/relationships/image" Target="../media/image1876.png"/><Relationship Id="rId1021" Type="http://schemas.openxmlformats.org/officeDocument/2006/relationships/customXml" Target="../ink/ink2015.xml"/><Relationship Id="rId903" Type="http://schemas.openxmlformats.org/officeDocument/2006/relationships/image" Target="../media/image1909.png"/><Relationship Id="rId32" Type="http://schemas.openxmlformats.org/officeDocument/2006/relationships/image" Target="../media/image1476.png"/><Relationship Id="rId181" Type="http://schemas.openxmlformats.org/officeDocument/2006/relationships/customXml" Target="../ink/ink1590.xml"/><Relationship Id="rId279" Type="http://schemas.openxmlformats.org/officeDocument/2006/relationships/customXml" Target="../ink/ink1639.xml"/><Relationship Id="rId486" Type="http://schemas.openxmlformats.org/officeDocument/2006/relationships/customXml" Target="../ink/ink1744.xml"/><Relationship Id="rId693" Type="http://schemas.openxmlformats.org/officeDocument/2006/relationships/customXml" Target="../ink/ink1849.xml"/><Relationship Id="rId139" Type="http://schemas.openxmlformats.org/officeDocument/2006/relationships/customXml" Target="../ink/ink1569.xml"/><Relationship Id="rId346" Type="http://schemas.openxmlformats.org/officeDocument/2006/relationships/customXml" Target="../ink/ink1673.xml"/><Relationship Id="rId553" Type="http://schemas.openxmlformats.org/officeDocument/2006/relationships/customXml" Target="../ink/ink1778.xml"/><Relationship Id="rId760" Type="http://schemas.openxmlformats.org/officeDocument/2006/relationships/customXml" Target="../ink/ink1883.xml"/><Relationship Id="rId998" Type="http://schemas.openxmlformats.org/officeDocument/2006/relationships/image" Target="../media/image1957.png"/><Relationship Id="rId206" Type="http://schemas.openxmlformats.org/officeDocument/2006/relationships/image" Target="../media/image1563.png"/><Relationship Id="rId413" Type="http://schemas.openxmlformats.org/officeDocument/2006/relationships/customXml" Target="../ink/ink1707.xml"/><Relationship Id="rId858" Type="http://schemas.openxmlformats.org/officeDocument/2006/relationships/customXml" Target="../ink/ink1933.xml"/><Relationship Id="rId1043" Type="http://schemas.openxmlformats.org/officeDocument/2006/relationships/image" Target="../media/image1979.png"/><Relationship Id="rId620" Type="http://schemas.openxmlformats.org/officeDocument/2006/relationships/customXml" Target="../ink/ink1812.xml"/><Relationship Id="rId718" Type="http://schemas.openxmlformats.org/officeDocument/2006/relationships/image" Target="../media/image1818.png"/><Relationship Id="rId925" Type="http://schemas.openxmlformats.org/officeDocument/2006/relationships/image" Target="../media/image1921.png"/><Relationship Id="rId54" Type="http://schemas.openxmlformats.org/officeDocument/2006/relationships/image" Target="../media/image1487.png"/><Relationship Id="rId270" Type="http://schemas.openxmlformats.org/officeDocument/2006/relationships/image" Target="../media/image1595.png"/><Relationship Id="rId130" Type="http://schemas.openxmlformats.org/officeDocument/2006/relationships/image" Target="../media/image1526.png"/><Relationship Id="rId368" Type="http://schemas.openxmlformats.org/officeDocument/2006/relationships/customXml" Target="../ink/ink1684.xml"/><Relationship Id="rId575" Type="http://schemas.openxmlformats.org/officeDocument/2006/relationships/customXml" Target="../ink/ink1789.xml"/><Relationship Id="rId782" Type="http://schemas.openxmlformats.org/officeDocument/2006/relationships/image" Target="../media/image1849.png"/><Relationship Id="rId228" Type="http://schemas.openxmlformats.org/officeDocument/2006/relationships/image" Target="../media/image1574.png"/><Relationship Id="rId435" Type="http://schemas.openxmlformats.org/officeDocument/2006/relationships/image" Target="../media/image1022.png"/><Relationship Id="rId642" Type="http://schemas.openxmlformats.org/officeDocument/2006/relationships/customXml" Target="../ink/ink1823.xml"/><Relationship Id="rId1065" Type="http://schemas.openxmlformats.org/officeDocument/2006/relationships/customXml" Target="../ink/ink2038.xml"/><Relationship Id="rId502" Type="http://schemas.openxmlformats.org/officeDocument/2006/relationships/customXml" Target="../ink/ink1752.xml"/><Relationship Id="rId947" Type="http://schemas.openxmlformats.org/officeDocument/2006/relationships/image" Target="../media/image1932.png"/></Relationships>
</file>

<file path=ppt/slides/_rels/slide19.xml.rels><?xml version="1.0" encoding="UTF-8" standalone="yes"?>
<Relationships xmlns="http://schemas.openxmlformats.org/package/2006/relationships"><Relationship Id="rId21" Type="http://schemas.openxmlformats.org/officeDocument/2006/relationships/customXml" Target="../ink/ink2060.xml"/><Relationship Id="rId170" Type="http://schemas.openxmlformats.org/officeDocument/2006/relationships/image" Target="../media/image2012.png"/><Relationship Id="rId268" Type="http://schemas.openxmlformats.org/officeDocument/2006/relationships/image" Target="../media/image2060.png"/><Relationship Id="rId475" Type="http://schemas.openxmlformats.org/officeDocument/2006/relationships/customXml" Target="../ink/ink2288.xml"/><Relationship Id="rId682" Type="http://schemas.openxmlformats.org/officeDocument/2006/relationships/customXml" Target="../ink/ink2393.xml"/><Relationship Id="rId128" Type="http://schemas.openxmlformats.org/officeDocument/2006/relationships/image" Target="../media/image1585.png"/><Relationship Id="rId335" Type="http://schemas.openxmlformats.org/officeDocument/2006/relationships/customXml" Target="../ink/ink2218.xml"/><Relationship Id="rId542" Type="http://schemas.openxmlformats.org/officeDocument/2006/relationships/customXml" Target="../ink/ink2322.xml"/><Relationship Id="rId987" Type="http://schemas.openxmlformats.org/officeDocument/2006/relationships/image" Target="../media/image2418.png"/><Relationship Id="rId1172" Type="http://schemas.openxmlformats.org/officeDocument/2006/relationships/customXml" Target="../ink/ink2643.xml"/><Relationship Id="rId402" Type="http://schemas.openxmlformats.org/officeDocument/2006/relationships/image" Target="../media/image2127.png"/><Relationship Id="rId847" Type="http://schemas.openxmlformats.org/officeDocument/2006/relationships/customXml" Target="../ink/ink2476.xml"/><Relationship Id="rId1032" Type="http://schemas.openxmlformats.org/officeDocument/2006/relationships/customXml" Target="../ink/ink2570.xml"/><Relationship Id="rId707" Type="http://schemas.openxmlformats.org/officeDocument/2006/relationships/image" Target="../media/image2277.png"/><Relationship Id="rId914" Type="http://schemas.openxmlformats.org/officeDocument/2006/relationships/customXml" Target="../ink/ink2510.xml"/><Relationship Id="rId43" Type="http://schemas.openxmlformats.org/officeDocument/2006/relationships/customXml" Target="../ink/ink2071.xml"/><Relationship Id="rId192" Type="http://schemas.openxmlformats.org/officeDocument/2006/relationships/image" Target="../media/image2023.png"/><Relationship Id="rId497" Type="http://schemas.openxmlformats.org/officeDocument/2006/relationships/customXml" Target="../ink/ink2299.xml"/><Relationship Id="rId357" Type="http://schemas.openxmlformats.org/officeDocument/2006/relationships/customXml" Target="../ink/ink2229.xml"/><Relationship Id="rId1194" Type="http://schemas.openxmlformats.org/officeDocument/2006/relationships/customXml" Target="../ink/ink2654.xml"/><Relationship Id="rId217" Type="http://schemas.openxmlformats.org/officeDocument/2006/relationships/customXml" Target="../ink/ink2158.xml"/><Relationship Id="rId564" Type="http://schemas.openxmlformats.org/officeDocument/2006/relationships/customXml" Target="../ink/ink2333.xml"/><Relationship Id="rId771" Type="http://schemas.openxmlformats.org/officeDocument/2006/relationships/image" Target="../media/image2309.png"/><Relationship Id="rId869" Type="http://schemas.openxmlformats.org/officeDocument/2006/relationships/customXml" Target="../ink/ink2487.xml"/><Relationship Id="rId424" Type="http://schemas.openxmlformats.org/officeDocument/2006/relationships/image" Target="../media/image2138.png"/><Relationship Id="rId631" Type="http://schemas.openxmlformats.org/officeDocument/2006/relationships/customXml" Target="../ink/ink2367.xml"/><Relationship Id="rId729" Type="http://schemas.openxmlformats.org/officeDocument/2006/relationships/image" Target="../media/image2288.png"/><Relationship Id="rId1054" Type="http://schemas.openxmlformats.org/officeDocument/2006/relationships/customXml" Target="../ink/ink2582.xml"/><Relationship Id="rId1261" Type="http://schemas.openxmlformats.org/officeDocument/2006/relationships/image" Target="../media/image2547.png"/><Relationship Id="rId936" Type="http://schemas.openxmlformats.org/officeDocument/2006/relationships/customXml" Target="../ink/ink2521.xml"/><Relationship Id="rId1121" Type="http://schemas.openxmlformats.org/officeDocument/2006/relationships/customXml" Target="../ink/ink2617.xml"/><Relationship Id="rId1219" Type="http://schemas.openxmlformats.org/officeDocument/2006/relationships/image" Target="../media/image2528.png"/><Relationship Id="rId65" Type="http://schemas.openxmlformats.org/officeDocument/2006/relationships/customXml" Target="../ink/ink2082.xml"/><Relationship Id="rId281" Type="http://schemas.openxmlformats.org/officeDocument/2006/relationships/image" Target="../media/image2066.png"/><Relationship Id="rId141" Type="http://schemas.openxmlformats.org/officeDocument/2006/relationships/customXml" Target="../ink/ink2120.xml"/><Relationship Id="rId379" Type="http://schemas.openxmlformats.org/officeDocument/2006/relationships/customXml" Target="../ink/ink2240.xml"/><Relationship Id="rId586" Type="http://schemas.openxmlformats.org/officeDocument/2006/relationships/image" Target="../media/image2217.png"/><Relationship Id="rId793" Type="http://schemas.openxmlformats.org/officeDocument/2006/relationships/image" Target="../media/image2321.png"/><Relationship Id="rId7" Type="http://schemas.openxmlformats.org/officeDocument/2006/relationships/customXml" Target="../ink/ink2053.xml"/><Relationship Id="rId239" Type="http://schemas.openxmlformats.org/officeDocument/2006/relationships/customXml" Target="../ink/ink2169.xml"/><Relationship Id="rId446" Type="http://schemas.openxmlformats.org/officeDocument/2006/relationships/image" Target="../media/image2149.png"/><Relationship Id="rId653" Type="http://schemas.openxmlformats.org/officeDocument/2006/relationships/image" Target="../media/image2250.png"/><Relationship Id="rId1076" Type="http://schemas.openxmlformats.org/officeDocument/2006/relationships/image" Target="../media/image2459.png"/><Relationship Id="rId1283" Type="http://schemas.openxmlformats.org/officeDocument/2006/relationships/image" Target="../media/image2558.png"/><Relationship Id="rId306" Type="http://schemas.openxmlformats.org/officeDocument/2006/relationships/customXml" Target="../ink/ink2203.xml"/><Relationship Id="rId860" Type="http://schemas.openxmlformats.org/officeDocument/2006/relationships/image" Target="../media/image2354.png"/><Relationship Id="rId958" Type="http://schemas.openxmlformats.org/officeDocument/2006/relationships/customXml" Target="../ink/ink2532.xml"/><Relationship Id="rId1143" Type="http://schemas.openxmlformats.org/officeDocument/2006/relationships/customXml" Target="../ink/ink2628.xml"/><Relationship Id="rId87" Type="http://schemas.openxmlformats.org/officeDocument/2006/relationships/customXml" Target="../ink/ink2093.xml"/><Relationship Id="rId513" Type="http://schemas.openxmlformats.org/officeDocument/2006/relationships/image" Target="../media/image2180.png"/><Relationship Id="rId720" Type="http://schemas.openxmlformats.org/officeDocument/2006/relationships/customXml" Target="../ink/ink2412.xml"/><Relationship Id="rId818" Type="http://schemas.openxmlformats.org/officeDocument/2006/relationships/image" Target="../media/image2333.png"/><Relationship Id="rId1003" Type="http://schemas.openxmlformats.org/officeDocument/2006/relationships/image" Target="../media/image2425.png"/><Relationship Id="rId1210" Type="http://schemas.openxmlformats.org/officeDocument/2006/relationships/customXml" Target="../ink/ink2662.xml"/><Relationship Id="rId14" Type="http://schemas.openxmlformats.org/officeDocument/2006/relationships/image" Target="../media/image1467.png"/><Relationship Id="rId163" Type="http://schemas.openxmlformats.org/officeDocument/2006/relationships/customXml" Target="../ink/ink2131.xml"/><Relationship Id="rId370" Type="http://schemas.openxmlformats.org/officeDocument/2006/relationships/image" Target="../media/image2111.png"/><Relationship Id="rId230" Type="http://schemas.openxmlformats.org/officeDocument/2006/relationships/image" Target="../media/image2041.png"/><Relationship Id="rId468" Type="http://schemas.openxmlformats.org/officeDocument/2006/relationships/image" Target="../media/image627.png"/><Relationship Id="rId675" Type="http://schemas.openxmlformats.org/officeDocument/2006/relationships/image" Target="../media/image2261.png"/><Relationship Id="rId882" Type="http://schemas.openxmlformats.org/officeDocument/2006/relationships/image" Target="../media/image2365.png"/><Relationship Id="rId1098" Type="http://schemas.openxmlformats.org/officeDocument/2006/relationships/image" Target="../media/image2469.png"/><Relationship Id="rId328" Type="http://schemas.openxmlformats.org/officeDocument/2006/relationships/image" Target="../media/image2089.png"/><Relationship Id="rId535" Type="http://schemas.openxmlformats.org/officeDocument/2006/relationships/image" Target="../media/image2191.png"/><Relationship Id="rId742" Type="http://schemas.openxmlformats.org/officeDocument/2006/relationships/customXml" Target="../ink/ink2423.xml"/><Relationship Id="rId1165" Type="http://schemas.openxmlformats.org/officeDocument/2006/relationships/customXml" Target="../ink/ink2639.xml"/><Relationship Id="rId602" Type="http://schemas.openxmlformats.org/officeDocument/2006/relationships/image" Target="../media/image2225.png"/><Relationship Id="rId1025" Type="http://schemas.openxmlformats.org/officeDocument/2006/relationships/image" Target="../media/image2436.png"/><Relationship Id="rId1232" Type="http://schemas.openxmlformats.org/officeDocument/2006/relationships/customXml" Target="../ink/ink2673.xml"/><Relationship Id="rId907" Type="http://schemas.openxmlformats.org/officeDocument/2006/relationships/image" Target="../media/image2377.png"/><Relationship Id="rId36" Type="http://schemas.openxmlformats.org/officeDocument/2006/relationships/image" Target="../media/image1478.png"/><Relationship Id="rId185" Type="http://schemas.openxmlformats.org/officeDocument/2006/relationships/customXml" Target="../ink/ink2142.xml"/><Relationship Id="rId392" Type="http://schemas.openxmlformats.org/officeDocument/2006/relationships/image" Target="../media/image2122.png"/><Relationship Id="rId697" Type="http://schemas.openxmlformats.org/officeDocument/2006/relationships/image" Target="../media/image2272.png"/><Relationship Id="rId252" Type="http://schemas.openxmlformats.org/officeDocument/2006/relationships/image" Target="../media/image2052.png"/><Relationship Id="rId1187" Type="http://schemas.openxmlformats.org/officeDocument/2006/relationships/image" Target="../media/image2512.png"/><Relationship Id="rId112" Type="http://schemas.openxmlformats.org/officeDocument/2006/relationships/image" Target="../media/image1577.png"/><Relationship Id="rId557" Type="http://schemas.openxmlformats.org/officeDocument/2006/relationships/image" Target="../media/image2202.png"/><Relationship Id="rId764" Type="http://schemas.openxmlformats.org/officeDocument/2006/relationships/customXml" Target="../ink/ink2434.xml"/><Relationship Id="rId971" Type="http://schemas.openxmlformats.org/officeDocument/2006/relationships/image" Target="../media/image2409.png"/><Relationship Id="rId417" Type="http://schemas.openxmlformats.org/officeDocument/2006/relationships/customXml" Target="../ink/ink2259.xml"/><Relationship Id="rId624" Type="http://schemas.openxmlformats.org/officeDocument/2006/relationships/image" Target="../media/image2236.png"/><Relationship Id="rId831" Type="http://schemas.openxmlformats.org/officeDocument/2006/relationships/customXml" Target="../ink/ink2468.xml"/><Relationship Id="rId1047" Type="http://schemas.openxmlformats.org/officeDocument/2006/relationships/image" Target="../media/image2445.png"/><Relationship Id="rId1254" Type="http://schemas.openxmlformats.org/officeDocument/2006/relationships/customXml" Target="../ink/ink2684.xml"/><Relationship Id="rId929" Type="http://schemas.openxmlformats.org/officeDocument/2006/relationships/image" Target="../media/image2388.png"/><Relationship Id="rId1114" Type="http://schemas.openxmlformats.org/officeDocument/2006/relationships/image" Target="../media/image2476.png"/><Relationship Id="rId58" Type="http://schemas.openxmlformats.org/officeDocument/2006/relationships/image" Target="../media/image1489.png"/><Relationship Id="rId274" Type="http://schemas.openxmlformats.org/officeDocument/2006/relationships/customXml" Target="../ink/ink2187.xml"/><Relationship Id="rId481" Type="http://schemas.openxmlformats.org/officeDocument/2006/relationships/customXml" Target="../ink/ink2291.xml"/><Relationship Id="rId134" Type="http://schemas.openxmlformats.org/officeDocument/2006/relationships/image" Target="../media/image1588.png"/><Relationship Id="rId579" Type="http://schemas.openxmlformats.org/officeDocument/2006/relationships/customXml" Target="../ink/ink2341.xml"/><Relationship Id="rId786" Type="http://schemas.openxmlformats.org/officeDocument/2006/relationships/customXml" Target="../ink/ink2445.xml"/><Relationship Id="rId993" Type="http://schemas.openxmlformats.org/officeDocument/2006/relationships/image" Target="../media/image2421.png"/><Relationship Id="rId341" Type="http://schemas.openxmlformats.org/officeDocument/2006/relationships/customXml" Target="../ink/ink2221.xml"/><Relationship Id="rId439" Type="http://schemas.openxmlformats.org/officeDocument/2006/relationships/customXml" Target="../ink/ink2270.xml"/><Relationship Id="rId646" Type="http://schemas.openxmlformats.org/officeDocument/2006/relationships/image" Target="../media/image2247.png"/><Relationship Id="rId1069" Type="http://schemas.openxmlformats.org/officeDocument/2006/relationships/customXml" Target="../ink/ink2590.xml"/><Relationship Id="rId1276" Type="http://schemas.openxmlformats.org/officeDocument/2006/relationships/customXml" Target="../ink/ink2695.xml"/><Relationship Id="rId201" Type="http://schemas.openxmlformats.org/officeDocument/2006/relationships/customXml" Target="../ink/ink2150.xml"/><Relationship Id="rId506" Type="http://schemas.openxmlformats.org/officeDocument/2006/relationships/image" Target="../media/image2178.png"/><Relationship Id="rId853" Type="http://schemas.openxmlformats.org/officeDocument/2006/relationships/customXml" Target="../ink/ink2479.xml"/><Relationship Id="rId1136" Type="http://schemas.openxmlformats.org/officeDocument/2006/relationships/image" Target="../media/image2487.png"/><Relationship Id="rId713" Type="http://schemas.openxmlformats.org/officeDocument/2006/relationships/image" Target="../media/image2280.png"/><Relationship Id="rId920" Type="http://schemas.openxmlformats.org/officeDocument/2006/relationships/customXml" Target="../ink/ink2513.xml"/><Relationship Id="rId1203" Type="http://schemas.openxmlformats.org/officeDocument/2006/relationships/image" Target="../media/image2520.png"/><Relationship Id="rId296" Type="http://schemas.openxmlformats.org/officeDocument/2006/relationships/customXml" Target="../ink/ink2198.xml"/><Relationship Id="rId156" Type="http://schemas.openxmlformats.org/officeDocument/2006/relationships/image" Target="../media/image2004.png"/><Relationship Id="rId363" Type="http://schemas.openxmlformats.org/officeDocument/2006/relationships/customXml" Target="../ink/ink2232.xml"/><Relationship Id="rId570" Type="http://schemas.openxmlformats.org/officeDocument/2006/relationships/image" Target="../media/image2208.png"/><Relationship Id="rId223" Type="http://schemas.openxmlformats.org/officeDocument/2006/relationships/customXml" Target="../ink/ink2161.xml"/><Relationship Id="rId430" Type="http://schemas.openxmlformats.org/officeDocument/2006/relationships/image" Target="../media/image2141.png"/><Relationship Id="rId668" Type="http://schemas.openxmlformats.org/officeDocument/2006/relationships/customXml" Target="../ink/ink2386.xml"/><Relationship Id="rId875" Type="http://schemas.openxmlformats.org/officeDocument/2006/relationships/customXml" Target="../ink/ink2490.xml"/><Relationship Id="rId1060" Type="http://schemas.openxmlformats.org/officeDocument/2006/relationships/customXml" Target="../ink/ink2585.xml"/><Relationship Id="rId1298" Type="http://schemas.openxmlformats.org/officeDocument/2006/relationships/image" Target="../media/image2565.png"/><Relationship Id="rId528" Type="http://schemas.openxmlformats.org/officeDocument/2006/relationships/customXml" Target="../ink/ink2315.xml"/><Relationship Id="rId735" Type="http://schemas.openxmlformats.org/officeDocument/2006/relationships/image" Target="../media/image2291.png"/><Relationship Id="rId942" Type="http://schemas.openxmlformats.org/officeDocument/2006/relationships/customXml" Target="../ink/ink2524.xml"/><Relationship Id="rId1158" Type="http://schemas.openxmlformats.org/officeDocument/2006/relationships/image" Target="../media/image2498.png"/><Relationship Id="rId1018" Type="http://schemas.openxmlformats.org/officeDocument/2006/relationships/customXml" Target="../ink/ink2563.xml"/><Relationship Id="rId1225" Type="http://schemas.openxmlformats.org/officeDocument/2006/relationships/image" Target="../media/image2530.png"/><Relationship Id="rId71" Type="http://schemas.openxmlformats.org/officeDocument/2006/relationships/customXml" Target="../ink/ink2085.xml"/><Relationship Id="rId802" Type="http://schemas.openxmlformats.org/officeDocument/2006/relationships/customXml" Target="../ink/ink2453.xml"/><Relationship Id="rId29" Type="http://schemas.openxmlformats.org/officeDocument/2006/relationships/customXml" Target="../ink/ink2064.xml"/><Relationship Id="rId178" Type="http://schemas.openxmlformats.org/officeDocument/2006/relationships/image" Target="../media/image2016.png"/><Relationship Id="rId385" Type="http://schemas.openxmlformats.org/officeDocument/2006/relationships/customXml" Target="../ink/ink2243.xml"/><Relationship Id="rId592" Type="http://schemas.openxmlformats.org/officeDocument/2006/relationships/image" Target="../media/image2220.png"/><Relationship Id="rId245" Type="http://schemas.openxmlformats.org/officeDocument/2006/relationships/customXml" Target="../ink/ink2172.xml"/><Relationship Id="rId452" Type="http://schemas.openxmlformats.org/officeDocument/2006/relationships/image" Target="../media/image2152.png"/><Relationship Id="rId897" Type="http://schemas.openxmlformats.org/officeDocument/2006/relationships/customXml" Target="../ink/ink2501.xml"/><Relationship Id="rId1082" Type="http://schemas.openxmlformats.org/officeDocument/2006/relationships/image" Target="../media/image2462.png"/><Relationship Id="rId105" Type="http://schemas.openxmlformats.org/officeDocument/2006/relationships/customXml" Target="../ink/ink2102.xml"/><Relationship Id="rId312" Type="http://schemas.openxmlformats.org/officeDocument/2006/relationships/customXml" Target="../ink/ink2206.xml"/><Relationship Id="rId757" Type="http://schemas.openxmlformats.org/officeDocument/2006/relationships/image" Target="../media/image2302.png"/><Relationship Id="rId964" Type="http://schemas.openxmlformats.org/officeDocument/2006/relationships/customXml" Target="../ink/ink2535.xml"/><Relationship Id="rId93" Type="http://schemas.openxmlformats.org/officeDocument/2006/relationships/customXml" Target="../ink/ink2096.xml"/><Relationship Id="rId617" Type="http://schemas.openxmlformats.org/officeDocument/2006/relationships/customXml" Target="../ink/ink2360.xml"/><Relationship Id="rId824" Type="http://schemas.openxmlformats.org/officeDocument/2006/relationships/image" Target="../media/image2336.png"/><Relationship Id="rId1247" Type="http://schemas.openxmlformats.org/officeDocument/2006/relationships/image" Target="../media/image2541.png"/><Relationship Id="rId1107" Type="http://schemas.openxmlformats.org/officeDocument/2006/relationships/image" Target="../media/image2473.png"/><Relationship Id="rId20" Type="http://schemas.openxmlformats.org/officeDocument/2006/relationships/image" Target="../media/image1470.png"/><Relationship Id="rId267" Type="http://schemas.openxmlformats.org/officeDocument/2006/relationships/customXml" Target="../ink/ink2183.xml"/><Relationship Id="rId474" Type="http://schemas.openxmlformats.org/officeDocument/2006/relationships/image" Target="../media/image2162.png"/><Relationship Id="rId127" Type="http://schemas.openxmlformats.org/officeDocument/2006/relationships/customXml" Target="../ink/ink2113.xml"/><Relationship Id="rId681" Type="http://schemas.openxmlformats.org/officeDocument/2006/relationships/image" Target="../media/image2264.png"/><Relationship Id="rId779" Type="http://schemas.openxmlformats.org/officeDocument/2006/relationships/image" Target="../media/image2314.png"/><Relationship Id="rId986" Type="http://schemas.openxmlformats.org/officeDocument/2006/relationships/customXml" Target="../ink/ink2546.xml"/><Relationship Id="rId334" Type="http://schemas.openxmlformats.org/officeDocument/2006/relationships/image" Target="../media/image2092.png"/><Relationship Id="rId541" Type="http://schemas.openxmlformats.org/officeDocument/2006/relationships/image" Target="../media/image2194.png"/><Relationship Id="rId639" Type="http://schemas.openxmlformats.org/officeDocument/2006/relationships/customXml" Target="../ink/ink2371.xml"/><Relationship Id="rId1171" Type="http://schemas.openxmlformats.org/officeDocument/2006/relationships/image" Target="../media/image2504.png"/><Relationship Id="rId1269" Type="http://schemas.openxmlformats.org/officeDocument/2006/relationships/image" Target="../media/image2551.png"/><Relationship Id="rId401" Type="http://schemas.openxmlformats.org/officeDocument/2006/relationships/customXml" Target="../ink/ink2251.xml"/><Relationship Id="rId846" Type="http://schemas.openxmlformats.org/officeDocument/2006/relationships/image" Target="../media/image2347.png"/><Relationship Id="rId1031" Type="http://schemas.openxmlformats.org/officeDocument/2006/relationships/image" Target="../media/image2438.png"/><Relationship Id="rId1129" Type="http://schemas.openxmlformats.org/officeDocument/2006/relationships/customXml" Target="../ink/ink2621.xml"/><Relationship Id="rId706" Type="http://schemas.openxmlformats.org/officeDocument/2006/relationships/customXml" Target="../ink/ink2405.xml"/><Relationship Id="rId913" Type="http://schemas.openxmlformats.org/officeDocument/2006/relationships/image" Target="../media/image2380.png"/><Relationship Id="rId42" Type="http://schemas.openxmlformats.org/officeDocument/2006/relationships/image" Target="../media/image1481.png"/><Relationship Id="rId191" Type="http://schemas.openxmlformats.org/officeDocument/2006/relationships/customXml" Target="../ink/ink2145.xml"/><Relationship Id="rId289" Type="http://schemas.openxmlformats.org/officeDocument/2006/relationships/image" Target="../media/image2070.png"/><Relationship Id="rId496" Type="http://schemas.openxmlformats.org/officeDocument/2006/relationships/image" Target="../media/image2173.png"/><Relationship Id="rId149" Type="http://schemas.openxmlformats.org/officeDocument/2006/relationships/customXml" Target="../ink/ink2124.xml"/><Relationship Id="rId356" Type="http://schemas.openxmlformats.org/officeDocument/2006/relationships/image" Target="../media/image2103.png"/><Relationship Id="rId563" Type="http://schemas.openxmlformats.org/officeDocument/2006/relationships/image" Target="../media/image2205.png"/><Relationship Id="rId770" Type="http://schemas.openxmlformats.org/officeDocument/2006/relationships/customXml" Target="../ink/ink2437.xml"/><Relationship Id="rId1193" Type="http://schemas.openxmlformats.org/officeDocument/2006/relationships/image" Target="../media/image2515.png"/><Relationship Id="rId216" Type="http://schemas.openxmlformats.org/officeDocument/2006/relationships/image" Target="../media/image2035.png"/><Relationship Id="rId423" Type="http://schemas.openxmlformats.org/officeDocument/2006/relationships/customXml" Target="../ink/ink2262.xml"/><Relationship Id="rId868" Type="http://schemas.openxmlformats.org/officeDocument/2006/relationships/image" Target="../media/image2358.png"/><Relationship Id="rId1053" Type="http://schemas.openxmlformats.org/officeDocument/2006/relationships/image" Target="../media/image2448.png"/><Relationship Id="rId1260" Type="http://schemas.openxmlformats.org/officeDocument/2006/relationships/customXml" Target="../ink/ink2687.xml"/><Relationship Id="rId630" Type="http://schemas.openxmlformats.org/officeDocument/2006/relationships/image" Target="../media/image2239.png"/><Relationship Id="rId728" Type="http://schemas.openxmlformats.org/officeDocument/2006/relationships/customXml" Target="../ink/ink2416.xml"/><Relationship Id="rId935" Type="http://schemas.openxmlformats.org/officeDocument/2006/relationships/image" Target="../media/image2391.png"/><Relationship Id="rId64" Type="http://schemas.openxmlformats.org/officeDocument/2006/relationships/image" Target="../media/image1492.png"/><Relationship Id="rId367" Type="http://schemas.openxmlformats.org/officeDocument/2006/relationships/customXml" Target="../ink/ink2234.xml"/><Relationship Id="rId574" Type="http://schemas.openxmlformats.org/officeDocument/2006/relationships/image" Target="../media/image2211.png"/><Relationship Id="rId1120" Type="http://schemas.openxmlformats.org/officeDocument/2006/relationships/image" Target="../media/image2479.png"/><Relationship Id="rId1218" Type="http://schemas.openxmlformats.org/officeDocument/2006/relationships/customXml" Target="../ink/ink2666.xml"/><Relationship Id="rId227" Type="http://schemas.openxmlformats.org/officeDocument/2006/relationships/customXml" Target="../ink/ink2163.xml"/><Relationship Id="rId781" Type="http://schemas.openxmlformats.org/officeDocument/2006/relationships/image" Target="../media/image2315.png"/><Relationship Id="rId879" Type="http://schemas.openxmlformats.org/officeDocument/2006/relationships/customXml" Target="../ink/ink2492.xml"/><Relationship Id="rId434" Type="http://schemas.openxmlformats.org/officeDocument/2006/relationships/image" Target="../media/image2143.png"/><Relationship Id="rId641" Type="http://schemas.openxmlformats.org/officeDocument/2006/relationships/customXml" Target="../ink/ink2372.xml"/><Relationship Id="rId739" Type="http://schemas.openxmlformats.org/officeDocument/2006/relationships/image" Target="../media/image2293.png"/><Relationship Id="rId1064" Type="http://schemas.openxmlformats.org/officeDocument/2006/relationships/image" Target="../media/image2453.png"/><Relationship Id="rId1271" Type="http://schemas.openxmlformats.org/officeDocument/2006/relationships/image" Target="../media/image2552.png"/><Relationship Id="rId280" Type="http://schemas.openxmlformats.org/officeDocument/2006/relationships/customXml" Target="../ink/ink2190.xml"/><Relationship Id="rId501" Type="http://schemas.openxmlformats.org/officeDocument/2006/relationships/customXml" Target="../ink/ink2301.xml"/><Relationship Id="rId946" Type="http://schemas.openxmlformats.org/officeDocument/2006/relationships/customXml" Target="../ink/ink2526.xml"/><Relationship Id="rId1131" Type="http://schemas.openxmlformats.org/officeDocument/2006/relationships/customXml" Target="../ink/ink2622.xml"/><Relationship Id="rId1229" Type="http://schemas.openxmlformats.org/officeDocument/2006/relationships/image" Target="../media/image2532.png"/><Relationship Id="rId75" Type="http://schemas.openxmlformats.org/officeDocument/2006/relationships/customXml" Target="../ink/ink2087.xml"/><Relationship Id="rId140" Type="http://schemas.openxmlformats.org/officeDocument/2006/relationships/image" Target="../media/image1591.png"/><Relationship Id="rId378" Type="http://schemas.openxmlformats.org/officeDocument/2006/relationships/image" Target="../media/image2115.png"/><Relationship Id="rId585" Type="http://schemas.openxmlformats.org/officeDocument/2006/relationships/customXml" Target="../ink/ink2344.xml"/><Relationship Id="rId792" Type="http://schemas.openxmlformats.org/officeDocument/2006/relationships/customXml" Target="../ink/ink2448.xml"/><Relationship Id="rId806" Type="http://schemas.openxmlformats.org/officeDocument/2006/relationships/customXml" Target="../ink/ink2455.xml"/><Relationship Id="rId6" Type="http://schemas.openxmlformats.org/officeDocument/2006/relationships/image" Target="../media/image1463.png"/><Relationship Id="rId238" Type="http://schemas.openxmlformats.org/officeDocument/2006/relationships/image" Target="../media/image2045.png"/><Relationship Id="rId445" Type="http://schemas.openxmlformats.org/officeDocument/2006/relationships/customXml" Target="../ink/ink2273.xml"/><Relationship Id="rId652" Type="http://schemas.openxmlformats.org/officeDocument/2006/relationships/customXml" Target="../ink/ink2378.xml"/><Relationship Id="rId1075" Type="http://schemas.openxmlformats.org/officeDocument/2006/relationships/customXml" Target="../ink/ink2593.xml"/><Relationship Id="rId1282" Type="http://schemas.openxmlformats.org/officeDocument/2006/relationships/customXml" Target="../ink/ink2698.xml"/><Relationship Id="rId291" Type="http://schemas.openxmlformats.org/officeDocument/2006/relationships/image" Target="../media/image2071.png"/><Relationship Id="rId305" Type="http://schemas.openxmlformats.org/officeDocument/2006/relationships/image" Target="../media/image2078.png"/><Relationship Id="rId512" Type="http://schemas.openxmlformats.org/officeDocument/2006/relationships/customXml" Target="../ink/ink2307.xml"/><Relationship Id="rId957" Type="http://schemas.openxmlformats.org/officeDocument/2006/relationships/image" Target="../media/image2402.png"/><Relationship Id="rId1142" Type="http://schemas.openxmlformats.org/officeDocument/2006/relationships/image" Target="../media/image2490.png"/><Relationship Id="rId86" Type="http://schemas.openxmlformats.org/officeDocument/2006/relationships/image" Target="../media/image1564.png"/><Relationship Id="rId151" Type="http://schemas.openxmlformats.org/officeDocument/2006/relationships/customXml" Target="../ink/ink2125.xml"/><Relationship Id="rId389" Type="http://schemas.openxmlformats.org/officeDocument/2006/relationships/customXml" Target="../ink/ink2245.xml"/><Relationship Id="rId596" Type="http://schemas.openxmlformats.org/officeDocument/2006/relationships/image" Target="../media/image2222.png"/><Relationship Id="rId817" Type="http://schemas.openxmlformats.org/officeDocument/2006/relationships/customXml" Target="../ink/ink2461.xml"/><Relationship Id="rId1002" Type="http://schemas.openxmlformats.org/officeDocument/2006/relationships/customXml" Target="../ink/ink2555.xml"/><Relationship Id="rId249" Type="http://schemas.openxmlformats.org/officeDocument/2006/relationships/customXml" Target="../ink/ink2174.xml"/><Relationship Id="rId456" Type="http://schemas.openxmlformats.org/officeDocument/2006/relationships/image" Target="../media/image2154.png"/><Relationship Id="rId663" Type="http://schemas.openxmlformats.org/officeDocument/2006/relationships/image" Target="../media/image2255.png"/><Relationship Id="rId870" Type="http://schemas.openxmlformats.org/officeDocument/2006/relationships/image" Target="../media/image2359.png"/><Relationship Id="rId1086" Type="http://schemas.openxmlformats.org/officeDocument/2006/relationships/image" Target="../media/image2464.png"/><Relationship Id="rId1293" Type="http://schemas.openxmlformats.org/officeDocument/2006/relationships/customXml" Target="../ink/ink2704.xml"/><Relationship Id="rId13" Type="http://schemas.openxmlformats.org/officeDocument/2006/relationships/customXml" Target="../ink/ink2056.xml"/><Relationship Id="rId109" Type="http://schemas.openxmlformats.org/officeDocument/2006/relationships/customXml" Target="../ink/ink2104.xml"/><Relationship Id="rId316" Type="http://schemas.openxmlformats.org/officeDocument/2006/relationships/customXml" Target="../ink/ink2208.xml"/><Relationship Id="rId523" Type="http://schemas.openxmlformats.org/officeDocument/2006/relationships/image" Target="../media/image2185.png"/><Relationship Id="rId968" Type="http://schemas.openxmlformats.org/officeDocument/2006/relationships/customXml" Target="../ink/ink2537.xml"/><Relationship Id="rId1153" Type="http://schemas.openxmlformats.org/officeDocument/2006/relationships/customXml" Target="../ink/ink2633.xml"/><Relationship Id="rId97" Type="http://schemas.openxmlformats.org/officeDocument/2006/relationships/customXml" Target="../ink/ink2098.xml"/><Relationship Id="rId730" Type="http://schemas.openxmlformats.org/officeDocument/2006/relationships/customXml" Target="../ink/ink2417.xml"/><Relationship Id="rId828" Type="http://schemas.openxmlformats.org/officeDocument/2006/relationships/image" Target="../media/image2338.png"/><Relationship Id="rId1013" Type="http://schemas.openxmlformats.org/officeDocument/2006/relationships/image" Target="../media/image2430.png"/><Relationship Id="rId162" Type="http://schemas.openxmlformats.org/officeDocument/2006/relationships/image" Target="../media/image2007.png"/><Relationship Id="rId467" Type="http://schemas.openxmlformats.org/officeDocument/2006/relationships/customXml" Target="../ink/ink2284.xml"/><Relationship Id="rId1097" Type="http://schemas.openxmlformats.org/officeDocument/2006/relationships/customXml" Target="../ink/ink2604.xml"/><Relationship Id="rId1220" Type="http://schemas.openxmlformats.org/officeDocument/2006/relationships/customXml" Target="../ink/ink2667.xml"/><Relationship Id="rId674" Type="http://schemas.openxmlformats.org/officeDocument/2006/relationships/customXml" Target="../ink/ink2389.xml"/><Relationship Id="rId881" Type="http://schemas.openxmlformats.org/officeDocument/2006/relationships/customXml" Target="../ink/ink2493.xml"/><Relationship Id="rId979" Type="http://schemas.openxmlformats.org/officeDocument/2006/relationships/image" Target="../media/image2414.png"/><Relationship Id="rId24" Type="http://schemas.openxmlformats.org/officeDocument/2006/relationships/image" Target="../media/image1472.png"/><Relationship Id="rId327" Type="http://schemas.openxmlformats.org/officeDocument/2006/relationships/customXml" Target="../ink/ink2214.xml"/><Relationship Id="rId534" Type="http://schemas.openxmlformats.org/officeDocument/2006/relationships/customXml" Target="../ink/ink2318.xml"/><Relationship Id="rId741" Type="http://schemas.openxmlformats.org/officeDocument/2006/relationships/image" Target="../media/image2294.png"/><Relationship Id="rId839" Type="http://schemas.openxmlformats.org/officeDocument/2006/relationships/customXml" Target="../ink/ink2472.xml"/><Relationship Id="rId1164" Type="http://schemas.openxmlformats.org/officeDocument/2006/relationships/image" Target="../media/image2501.png"/><Relationship Id="rId173" Type="http://schemas.openxmlformats.org/officeDocument/2006/relationships/customXml" Target="../ink/ink2136.xml"/><Relationship Id="rId380" Type="http://schemas.openxmlformats.org/officeDocument/2006/relationships/image" Target="../media/image2116.png"/><Relationship Id="rId601" Type="http://schemas.openxmlformats.org/officeDocument/2006/relationships/customXml" Target="../ink/ink2352.xml"/><Relationship Id="rId1024" Type="http://schemas.openxmlformats.org/officeDocument/2006/relationships/customXml" Target="../ink/ink2566.xml"/><Relationship Id="rId1231" Type="http://schemas.openxmlformats.org/officeDocument/2006/relationships/image" Target="../media/image2533.png"/><Relationship Id="rId240" Type="http://schemas.openxmlformats.org/officeDocument/2006/relationships/image" Target="../media/image2046.png"/><Relationship Id="rId478" Type="http://schemas.openxmlformats.org/officeDocument/2006/relationships/image" Target="../media/image2164.png"/><Relationship Id="rId685" Type="http://schemas.openxmlformats.org/officeDocument/2006/relationships/image" Target="../media/image2266.png"/><Relationship Id="rId892" Type="http://schemas.openxmlformats.org/officeDocument/2006/relationships/image" Target="../media/image2370.png"/><Relationship Id="rId906" Type="http://schemas.openxmlformats.org/officeDocument/2006/relationships/customXml" Target="../ink/ink2506.xml"/><Relationship Id="rId35" Type="http://schemas.openxmlformats.org/officeDocument/2006/relationships/customXml" Target="../ink/ink2067.xml"/><Relationship Id="rId100" Type="http://schemas.openxmlformats.org/officeDocument/2006/relationships/image" Target="../media/image1571.png"/><Relationship Id="rId338" Type="http://schemas.openxmlformats.org/officeDocument/2006/relationships/image" Target="../media/image2094.png"/><Relationship Id="rId545" Type="http://schemas.openxmlformats.org/officeDocument/2006/relationships/image" Target="../media/image2196.png"/><Relationship Id="rId752" Type="http://schemas.openxmlformats.org/officeDocument/2006/relationships/customXml" Target="../ink/ink2428.xml"/><Relationship Id="rId1175" Type="http://schemas.openxmlformats.org/officeDocument/2006/relationships/image" Target="../media/image2505.png"/><Relationship Id="rId184" Type="http://schemas.openxmlformats.org/officeDocument/2006/relationships/image" Target="../media/image2019.png"/><Relationship Id="rId391" Type="http://schemas.openxmlformats.org/officeDocument/2006/relationships/customXml" Target="../ink/ink2246.xml"/><Relationship Id="rId405" Type="http://schemas.openxmlformats.org/officeDocument/2006/relationships/customXml" Target="../ink/ink2253.xml"/><Relationship Id="rId612" Type="http://schemas.openxmlformats.org/officeDocument/2006/relationships/image" Target="../media/image2230.png"/><Relationship Id="rId1035" Type="http://schemas.openxmlformats.org/officeDocument/2006/relationships/image" Target="../media/image2440.png"/><Relationship Id="rId1242" Type="http://schemas.openxmlformats.org/officeDocument/2006/relationships/customXml" Target="../ink/ink2678.xml"/><Relationship Id="rId251" Type="http://schemas.openxmlformats.org/officeDocument/2006/relationships/customXml" Target="../ink/ink2175.xml"/><Relationship Id="rId489" Type="http://schemas.openxmlformats.org/officeDocument/2006/relationships/customXml" Target="../ink/ink2295.xml"/><Relationship Id="rId696" Type="http://schemas.openxmlformats.org/officeDocument/2006/relationships/customXml" Target="../ink/ink2400.xml"/><Relationship Id="rId917" Type="http://schemas.openxmlformats.org/officeDocument/2006/relationships/image" Target="../media/image2382.png"/><Relationship Id="rId1102" Type="http://schemas.openxmlformats.org/officeDocument/2006/relationships/customXml" Target="../ink/ink2607.xml"/><Relationship Id="rId46" Type="http://schemas.openxmlformats.org/officeDocument/2006/relationships/image" Target="../media/image1483.png"/><Relationship Id="rId349" Type="http://schemas.openxmlformats.org/officeDocument/2006/relationships/customXml" Target="../ink/ink2225.xml"/><Relationship Id="rId556" Type="http://schemas.openxmlformats.org/officeDocument/2006/relationships/customXml" Target="../ink/ink2329.xml"/><Relationship Id="rId763" Type="http://schemas.openxmlformats.org/officeDocument/2006/relationships/image" Target="../media/image2305.png"/><Relationship Id="rId1186" Type="http://schemas.openxmlformats.org/officeDocument/2006/relationships/customXml" Target="../ink/ink2650.xml"/><Relationship Id="rId111" Type="http://schemas.openxmlformats.org/officeDocument/2006/relationships/customXml" Target="../ink/ink2105.xml"/><Relationship Id="rId195" Type="http://schemas.openxmlformats.org/officeDocument/2006/relationships/customXml" Target="../ink/ink2147.xml"/><Relationship Id="rId209" Type="http://schemas.openxmlformats.org/officeDocument/2006/relationships/customXml" Target="../ink/ink2154.xml"/><Relationship Id="rId416" Type="http://schemas.openxmlformats.org/officeDocument/2006/relationships/image" Target="../media/image2134.png"/><Relationship Id="rId970" Type="http://schemas.openxmlformats.org/officeDocument/2006/relationships/customXml" Target="../ink/ink2538.xml"/><Relationship Id="rId1046" Type="http://schemas.openxmlformats.org/officeDocument/2006/relationships/customXml" Target="../ink/ink2578.xml"/><Relationship Id="rId1253" Type="http://schemas.openxmlformats.org/officeDocument/2006/relationships/image" Target="../media/image2543.png"/><Relationship Id="rId623" Type="http://schemas.openxmlformats.org/officeDocument/2006/relationships/customXml" Target="../ink/ink2363.xml"/><Relationship Id="rId830" Type="http://schemas.openxmlformats.org/officeDocument/2006/relationships/image" Target="../media/image2339.png"/><Relationship Id="rId928" Type="http://schemas.openxmlformats.org/officeDocument/2006/relationships/customXml" Target="../ink/ink2517.xml"/><Relationship Id="rId57" Type="http://schemas.openxmlformats.org/officeDocument/2006/relationships/customXml" Target="../ink/ink2078.xml"/><Relationship Id="rId262" Type="http://schemas.openxmlformats.org/officeDocument/2006/relationships/image" Target="../media/image2057.png"/><Relationship Id="rId567" Type="http://schemas.openxmlformats.org/officeDocument/2006/relationships/image" Target="../media/image2207.png"/><Relationship Id="rId1113" Type="http://schemas.openxmlformats.org/officeDocument/2006/relationships/customXml" Target="../ink/ink2613.xml"/><Relationship Id="rId1197" Type="http://schemas.openxmlformats.org/officeDocument/2006/relationships/image" Target="../media/image2517.png"/><Relationship Id="rId122" Type="http://schemas.openxmlformats.org/officeDocument/2006/relationships/image" Target="../media/image1582.png"/><Relationship Id="rId774" Type="http://schemas.openxmlformats.org/officeDocument/2006/relationships/customXml" Target="../ink/ink2439.xml"/><Relationship Id="rId981" Type="http://schemas.openxmlformats.org/officeDocument/2006/relationships/image" Target="../media/image2415.png"/><Relationship Id="rId1057" Type="http://schemas.openxmlformats.org/officeDocument/2006/relationships/image" Target="../media/image2450.png"/><Relationship Id="rId427" Type="http://schemas.openxmlformats.org/officeDocument/2006/relationships/customXml" Target="../ink/ink2264.xml"/><Relationship Id="rId634" Type="http://schemas.openxmlformats.org/officeDocument/2006/relationships/image" Target="../media/image2241.png"/><Relationship Id="rId841" Type="http://schemas.openxmlformats.org/officeDocument/2006/relationships/customXml" Target="../ink/ink2473.xml"/><Relationship Id="rId1264" Type="http://schemas.openxmlformats.org/officeDocument/2006/relationships/customXml" Target="../ink/ink2689.xml"/><Relationship Id="rId273" Type="http://schemas.openxmlformats.org/officeDocument/2006/relationships/customXml" Target="../ink/ink2186.xml"/><Relationship Id="rId480" Type="http://schemas.openxmlformats.org/officeDocument/2006/relationships/image" Target="../media/image2165.png"/><Relationship Id="rId701" Type="http://schemas.openxmlformats.org/officeDocument/2006/relationships/image" Target="../media/image2274.png"/><Relationship Id="rId939" Type="http://schemas.openxmlformats.org/officeDocument/2006/relationships/image" Target="../media/image2393.png"/><Relationship Id="rId1124" Type="http://schemas.openxmlformats.org/officeDocument/2006/relationships/image" Target="../media/image2481.png"/><Relationship Id="rId68" Type="http://schemas.openxmlformats.org/officeDocument/2006/relationships/image" Target="../media/image1555.png"/><Relationship Id="rId133" Type="http://schemas.openxmlformats.org/officeDocument/2006/relationships/customXml" Target="../ink/ink2116.xml"/><Relationship Id="rId340" Type="http://schemas.openxmlformats.org/officeDocument/2006/relationships/image" Target="../media/image2095.png"/><Relationship Id="rId578" Type="http://schemas.openxmlformats.org/officeDocument/2006/relationships/image" Target="../media/image2213.png"/><Relationship Id="rId785" Type="http://schemas.openxmlformats.org/officeDocument/2006/relationships/image" Target="../media/image2317.png"/><Relationship Id="rId992" Type="http://schemas.openxmlformats.org/officeDocument/2006/relationships/customXml" Target="../ink/ink2549.xml"/><Relationship Id="rId200" Type="http://schemas.openxmlformats.org/officeDocument/2006/relationships/image" Target="../media/image2027.png"/><Relationship Id="rId438" Type="http://schemas.openxmlformats.org/officeDocument/2006/relationships/image" Target="../media/image2145.png"/><Relationship Id="rId645" Type="http://schemas.openxmlformats.org/officeDocument/2006/relationships/customXml" Target="../ink/ink2374.xml"/><Relationship Id="rId852" Type="http://schemas.openxmlformats.org/officeDocument/2006/relationships/image" Target="../media/image2350.png"/><Relationship Id="rId1068" Type="http://schemas.openxmlformats.org/officeDocument/2006/relationships/image" Target="../media/image2455.png"/><Relationship Id="rId1275" Type="http://schemas.openxmlformats.org/officeDocument/2006/relationships/image" Target="../media/image2554.png"/><Relationship Id="rId284" Type="http://schemas.openxmlformats.org/officeDocument/2006/relationships/customXml" Target="../ink/ink2192.xml"/><Relationship Id="rId491" Type="http://schemas.openxmlformats.org/officeDocument/2006/relationships/customXml" Target="../ink/ink2296.xml"/><Relationship Id="rId505" Type="http://schemas.openxmlformats.org/officeDocument/2006/relationships/customXml" Target="../ink/ink2303.xml"/><Relationship Id="rId712" Type="http://schemas.openxmlformats.org/officeDocument/2006/relationships/customXml" Target="../ink/ink2408.xml"/><Relationship Id="rId1135" Type="http://schemas.openxmlformats.org/officeDocument/2006/relationships/customXml" Target="../ink/ink2624.xml"/><Relationship Id="rId79" Type="http://schemas.openxmlformats.org/officeDocument/2006/relationships/customXml" Target="../ink/ink2089.xml"/><Relationship Id="rId144" Type="http://schemas.openxmlformats.org/officeDocument/2006/relationships/image" Target="../media/image1593.png"/><Relationship Id="rId589" Type="http://schemas.openxmlformats.org/officeDocument/2006/relationships/customXml" Target="../ink/ink2346.xml"/><Relationship Id="rId796" Type="http://schemas.openxmlformats.org/officeDocument/2006/relationships/customXml" Target="../ink/ink2450.xml"/><Relationship Id="rId1202" Type="http://schemas.openxmlformats.org/officeDocument/2006/relationships/customXml" Target="../ink/ink2658.xml"/><Relationship Id="rId351" Type="http://schemas.openxmlformats.org/officeDocument/2006/relationships/customXml" Target="../ink/ink2226.xml"/><Relationship Id="rId449" Type="http://schemas.openxmlformats.org/officeDocument/2006/relationships/customXml" Target="../ink/ink2275.xml"/><Relationship Id="rId656" Type="http://schemas.openxmlformats.org/officeDocument/2006/relationships/customXml" Target="../ink/ink2380.xml"/><Relationship Id="rId863" Type="http://schemas.openxmlformats.org/officeDocument/2006/relationships/customXml" Target="../ink/ink2484.xml"/><Relationship Id="rId1079" Type="http://schemas.openxmlformats.org/officeDocument/2006/relationships/customXml" Target="../ink/ink2595.xml"/><Relationship Id="rId1286" Type="http://schemas.openxmlformats.org/officeDocument/2006/relationships/customXml" Target="../ink/ink2700.xml"/><Relationship Id="rId211" Type="http://schemas.openxmlformats.org/officeDocument/2006/relationships/customXml" Target="../ink/ink2155.xml"/><Relationship Id="rId295" Type="http://schemas.openxmlformats.org/officeDocument/2006/relationships/image" Target="../media/image2073.png"/><Relationship Id="rId309" Type="http://schemas.openxmlformats.org/officeDocument/2006/relationships/image" Target="../media/image2080.png"/><Relationship Id="rId516" Type="http://schemas.openxmlformats.org/officeDocument/2006/relationships/customXml" Target="../ink/ink2309.xml"/><Relationship Id="rId1146" Type="http://schemas.openxmlformats.org/officeDocument/2006/relationships/image" Target="../media/image2492.png"/><Relationship Id="rId723" Type="http://schemas.openxmlformats.org/officeDocument/2006/relationships/image" Target="../media/image2285.png"/><Relationship Id="rId930" Type="http://schemas.openxmlformats.org/officeDocument/2006/relationships/customXml" Target="../ink/ink2518.xml"/><Relationship Id="rId1006" Type="http://schemas.openxmlformats.org/officeDocument/2006/relationships/customXml" Target="../ink/ink2557.xml"/><Relationship Id="rId155" Type="http://schemas.openxmlformats.org/officeDocument/2006/relationships/customXml" Target="../ink/ink2127.xml"/><Relationship Id="rId362" Type="http://schemas.openxmlformats.org/officeDocument/2006/relationships/image" Target="../media/image2106.png"/><Relationship Id="rId1213" Type="http://schemas.openxmlformats.org/officeDocument/2006/relationships/image" Target="../media/image2525.png"/><Relationship Id="rId1297" Type="http://schemas.openxmlformats.org/officeDocument/2006/relationships/customXml" Target="../ink/ink2706.xml"/><Relationship Id="rId222" Type="http://schemas.openxmlformats.org/officeDocument/2006/relationships/image" Target="../media/image1014.png"/><Relationship Id="rId667" Type="http://schemas.openxmlformats.org/officeDocument/2006/relationships/image" Target="../media/image2257.png"/><Relationship Id="rId874" Type="http://schemas.openxmlformats.org/officeDocument/2006/relationships/image" Target="../media/image2361.png"/><Relationship Id="rId17" Type="http://schemas.openxmlformats.org/officeDocument/2006/relationships/customXml" Target="../ink/ink2058.xml"/><Relationship Id="rId527" Type="http://schemas.openxmlformats.org/officeDocument/2006/relationships/image" Target="../media/image2187.png"/><Relationship Id="rId734" Type="http://schemas.openxmlformats.org/officeDocument/2006/relationships/customXml" Target="../ink/ink2419.xml"/><Relationship Id="rId941" Type="http://schemas.openxmlformats.org/officeDocument/2006/relationships/image" Target="../media/image2394.png"/><Relationship Id="rId1157" Type="http://schemas.openxmlformats.org/officeDocument/2006/relationships/customXml" Target="../ink/ink2635.xml"/><Relationship Id="rId70" Type="http://schemas.openxmlformats.org/officeDocument/2006/relationships/image" Target="../media/image1556.png"/><Relationship Id="rId166" Type="http://schemas.openxmlformats.org/officeDocument/2006/relationships/image" Target="../media/image2009.png"/><Relationship Id="rId373" Type="http://schemas.openxmlformats.org/officeDocument/2006/relationships/customXml" Target="../ink/ink2237.xml"/><Relationship Id="rId580" Type="http://schemas.openxmlformats.org/officeDocument/2006/relationships/image" Target="../media/image2214.png"/><Relationship Id="rId801" Type="http://schemas.openxmlformats.org/officeDocument/2006/relationships/image" Target="../media/image2325.png"/><Relationship Id="rId1017" Type="http://schemas.openxmlformats.org/officeDocument/2006/relationships/image" Target="../media/image2432.png"/><Relationship Id="rId1224" Type="http://schemas.openxmlformats.org/officeDocument/2006/relationships/customXml" Target="../ink/ink2669.xml"/><Relationship Id="rId1" Type="http://schemas.openxmlformats.org/officeDocument/2006/relationships/slideLayout" Target="../slideLayouts/slideLayout7.xml"/><Relationship Id="rId233" Type="http://schemas.openxmlformats.org/officeDocument/2006/relationships/customXml" Target="../ink/ink2166.xml"/><Relationship Id="rId440" Type="http://schemas.openxmlformats.org/officeDocument/2006/relationships/image" Target="../media/image2146.png"/><Relationship Id="rId678" Type="http://schemas.openxmlformats.org/officeDocument/2006/relationships/customXml" Target="../ink/ink2391.xml"/><Relationship Id="rId885" Type="http://schemas.openxmlformats.org/officeDocument/2006/relationships/customXml" Target="../ink/ink2495.xml"/><Relationship Id="rId1070" Type="http://schemas.openxmlformats.org/officeDocument/2006/relationships/image" Target="../media/image2456.png"/><Relationship Id="rId28" Type="http://schemas.openxmlformats.org/officeDocument/2006/relationships/image" Target="../media/image1474.png"/><Relationship Id="rId300" Type="http://schemas.openxmlformats.org/officeDocument/2006/relationships/customXml" Target="../ink/ink2200.xml"/><Relationship Id="rId538" Type="http://schemas.openxmlformats.org/officeDocument/2006/relationships/customXml" Target="../ink/ink2320.xml"/><Relationship Id="rId745" Type="http://schemas.openxmlformats.org/officeDocument/2006/relationships/image" Target="../media/image2296.png"/><Relationship Id="rId952" Type="http://schemas.openxmlformats.org/officeDocument/2006/relationships/customXml" Target="../ink/ink2529.xml"/><Relationship Id="rId1168" Type="http://schemas.openxmlformats.org/officeDocument/2006/relationships/customXml" Target="../ink/ink2641.xml"/><Relationship Id="rId81" Type="http://schemas.openxmlformats.org/officeDocument/2006/relationships/customXml" Target="../ink/ink2090.xml"/><Relationship Id="rId177" Type="http://schemas.openxmlformats.org/officeDocument/2006/relationships/customXml" Target="../ink/ink2138.xml"/><Relationship Id="rId384" Type="http://schemas.openxmlformats.org/officeDocument/2006/relationships/image" Target="../media/image2118.png"/><Relationship Id="rId591" Type="http://schemas.openxmlformats.org/officeDocument/2006/relationships/customXml" Target="../ink/ink2347.xml"/><Relationship Id="rId605" Type="http://schemas.openxmlformats.org/officeDocument/2006/relationships/customXml" Target="../ink/ink2354.xml"/><Relationship Id="rId812" Type="http://schemas.openxmlformats.org/officeDocument/2006/relationships/image" Target="../media/image2330.png"/><Relationship Id="rId1028" Type="http://schemas.openxmlformats.org/officeDocument/2006/relationships/customXml" Target="../ink/ink2568.xml"/><Relationship Id="rId1235" Type="http://schemas.openxmlformats.org/officeDocument/2006/relationships/image" Target="../media/image2535.png"/><Relationship Id="rId244" Type="http://schemas.openxmlformats.org/officeDocument/2006/relationships/image" Target="../media/image2048.png"/><Relationship Id="rId689" Type="http://schemas.openxmlformats.org/officeDocument/2006/relationships/image" Target="../media/image2268.png"/><Relationship Id="rId896" Type="http://schemas.openxmlformats.org/officeDocument/2006/relationships/image" Target="../media/image2372.png"/><Relationship Id="rId1081" Type="http://schemas.openxmlformats.org/officeDocument/2006/relationships/customXml" Target="../ink/ink2596.xml"/><Relationship Id="rId39" Type="http://schemas.openxmlformats.org/officeDocument/2006/relationships/customXml" Target="../ink/ink2069.xml"/><Relationship Id="rId451" Type="http://schemas.openxmlformats.org/officeDocument/2006/relationships/customXml" Target="../ink/ink2276.xml"/><Relationship Id="rId549" Type="http://schemas.openxmlformats.org/officeDocument/2006/relationships/image" Target="../media/image2198.png"/><Relationship Id="rId756" Type="http://schemas.openxmlformats.org/officeDocument/2006/relationships/customXml" Target="../ink/ink2430.xml"/><Relationship Id="rId1179" Type="http://schemas.openxmlformats.org/officeDocument/2006/relationships/image" Target="../media/image2507.png"/><Relationship Id="rId104" Type="http://schemas.openxmlformats.org/officeDocument/2006/relationships/image" Target="../media/image1573.png"/><Relationship Id="rId188" Type="http://schemas.openxmlformats.org/officeDocument/2006/relationships/image" Target="../media/image2021.png"/><Relationship Id="rId311" Type="http://schemas.openxmlformats.org/officeDocument/2006/relationships/image" Target="../media/image2081.png"/><Relationship Id="rId395" Type="http://schemas.openxmlformats.org/officeDocument/2006/relationships/customXml" Target="../ink/ink2248.xml"/><Relationship Id="rId409" Type="http://schemas.openxmlformats.org/officeDocument/2006/relationships/customXml" Target="../ink/ink2255.xml"/><Relationship Id="rId963" Type="http://schemas.openxmlformats.org/officeDocument/2006/relationships/image" Target="../media/image2405.png"/><Relationship Id="rId1039" Type="http://schemas.openxmlformats.org/officeDocument/2006/relationships/image" Target="../media/image2442.png"/><Relationship Id="rId1246" Type="http://schemas.openxmlformats.org/officeDocument/2006/relationships/customXml" Target="../ink/ink2680.xml"/><Relationship Id="rId92" Type="http://schemas.openxmlformats.org/officeDocument/2006/relationships/image" Target="../media/image1567.png"/><Relationship Id="rId616" Type="http://schemas.openxmlformats.org/officeDocument/2006/relationships/image" Target="../media/image2232.png"/><Relationship Id="rId823" Type="http://schemas.openxmlformats.org/officeDocument/2006/relationships/customXml" Target="../ink/ink2464.xml"/><Relationship Id="rId255" Type="http://schemas.openxmlformats.org/officeDocument/2006/relationships/customXml" Target="../ink/ink2177.xml"/><Relationship Id="rId462" Type="http://schemas.openxmlformats.org/officeDocument/2006/relationships/image" Target="../media/image2157.png"/><Relationship Id="rId1092" Type="http://schemas.openxmlformats.org/officeDocument/2006/relationships/image" Target="../media/image1642.png"/><Relationship Id="rId1106" Type="http://schemas.openxmlformats.org/officeDocument/2006/relationships/customXml" Target="../ink/ink2609.xml"/><Relationship Id="rId115" Type="http://schemas.openxmlformats.org/officeDocument/2006/relationships/customXml" Target="../ink/ink2107.xml"/><Relationship Id="rId322" Type="http://schemas.openxmlformats.org/officeDocument/2006/relationships/image" Target="../media/image2086.png"/><Relationship Id="rId767" Type="http://schemas.openxmlformats.org/officeDocument/2006/relationships/image" Target="../media/image2307.png"/><Relationship Id="rId974" Type="http://schemas.openxmlformats.org/officeDocument/2006/relationships/customXml" Target="../ink/ink2540.xml"/><Relationship Id="rId199" Type="http://schemas.openxmlformats.org/officeDocument/2006/relationships/customXml" Target="../ink/ink2149.xml"/><Relationship Id="rId627" Type="http://schemas.openxmlformats.org/officeDocument/2006/relationships/customXml" Target="../ink/ink2365.xml"/><Relationship Id="rId834" Type="http://schemas.openxmlformats.org/officeDocument/2006/relationships/image" Target="../media/image2341.png"/><Relationship Id="rId1257" Type="http://schemas.openxmlformats.org/officeDocument/2006/relationships/image" Target="../media/image2545.png"/><Relationship Id="rId266" Type="http://schemas.openxmlformats.org/officeDocument/2006/relationships/image" Target="../media/image2059.png"/><Relationship Id="rId473" Type="http://schemas.openxmlformats.org/officeDocument/2006/relationships/customXml" Target="../ink/ink2287.xml"/><Relationship Id="rId680" Type="http://schemas.openxmlformats.org/officeDocument/2006/relationships/customXml" Target="../ink/ink2392.xml"/><Relationship Id="rId901" Type="http://schemas.openxmlformats.org/officeDocument/2006/relationships/image" Target="../media/image2374.png"/><Relationship Id="rId1117" Type="http://schemas.openxmlformats.org/officeDocument/2006/relationships/customXml" Target="../ink/ink2615.xml"/><Relationship Id="rId30" Type="http://schemas.openxmlformats.org/officeDocument/2006/relationships/image" Target="../media/image1475.png"/><Relationship Id="rId126" Type="http://schemas.openxmlformats.org/officeDocument/2006/relationships/image" Target="../media/image1584.png"/><Relationship Id="rId333" Type="http://schemas.openxmlformats.org/officeDocument/2006/relationships/customXml" Target="../ink/ink2217.xml"/><Relationship Id="rId540" Type="http://schemas.openxmlformats.org/officeDocument/2006/relationships/customXml" Target="../ink/ink2321.xml"/><Relationship Id="rId778" Type="http://schemas.openxmlformats.org/officeDocument/2006/relationships/customXml" Target="../ink/ink2441.xml"/><Relationship Id="rId985" Type="http://schemas.openxmlformats.org/officeDocument/2006/relationships/image" Target="../media/image2417.png"/><Relationship Id="rId1170" Type="http://schemas.openxmlformats.org/officeDocument/2006/relationships/customXml" Target="../ink/ink2642.xml"/><Relationship Id="rId638" Type="http://schemas.openxmlformats.org/officeDocument/2006/relationships/image" Target="../media/image2243.png"/><Relationship Id="rId845" Type="http://schemas.openxmlformats.org/officeDocument/2006/relationships/customXml" Target="../ink/ink2475.xml"/><Relationship Id="rId1030" Type="http://schemas.openxmlformats.org/officeDocument/2006/relationships/customXml" Target="../ink/ink2569.xml"/><Relationship Id="rId1268" Type="http://schemas.openxmlformats.org/officeDocument/2006/relationships/customXml" Target="../ink/ink2691.xml"/><Relationship Id="rId277" Type="http://schemas.openxmlformats.org/officeDocument/2006/relationships/image" Target="../media/image2064.png"/><Relationship Id="rId400" Type="http://schemas.openxmlformats.org/officeDocument/2006/relationships/image" Target="../media/image2126.png"/><Relationship Id="rId484" Type="http://schemas.openxmlformats.org/officeDocument/2006/relationships/image" Target="../media/image2167.png"/><Relationship Id="rId705" Type="http://schemas.openxmlformats.org/officeDocument/2006/relationships/image" Target="../media/image2276.png"/><Relationship Id="rId1128" Type="http://schemas.openxmlformats.org/officeDocument/2006/relationships/image" Target="../media/image2483.png"/><Relationship Id="rId137" Type="http://schemas.openxmlformats.org/officeDocument/2006/relationships/customXml" Target="../ink/ink2118.xml"/><Relationship Id="rId344" Type="http://schemas.openxmlformats.org/officeDocument/2006/relationships/image" Target="../media/image2097.png"/><Relationship Id="rId691" Type="http://schemas.openxmlformats.org/officeDocument/2006/relationships/image" Target="../media/image2269.png"/><Relationship Id="rId789" Type="http://schemas.openxmlformats.org/officeDocument/2006/relationships/image" Target="../media/image2319.png"/><Relationship Id="rId912" Type="http://schemas.openxmlformats.org/officeDocument/2006/relationships/customXml" Target="../ink/ink2509.xml"/><Relationship Id="rId996" Type="http://schemas.openxmlformats.org/officeDocument/2006/relationships/customXml" Target="../ink/ink2551.xml"/><Relationship Id="rId41" Type="http://schemas.openxmlformats.org/officeDocument/2006/relationships/customXml" Target="../ink/ink2070.xml"/><Relationship Id="rId551" Type="http://schemas.openxmlformats.org/officeDocument/2006/relationships/image" Target="../media/image2199.png"/><Relationship Id="rId649" Type="http://schemas.openxmlformats.org/officeDocument/2006/relationships/customXml" Target="../ink/ink2376.xml"/><Relationship Id="rId856" Type="http://schemas.openxmlformats.org/officeDocument/2006/relationships/image" Target="../media/image2352.png"/><Relationship Id="rId1181" Type="http://schemas.openxmlformats.org/officeDocument/2006/relationships/image" Target="../media/image2508.png"/><Relationship Id="rId1279" Type="http://schemas.openxmlformats.org/officeDocument/2006/relationships/image" Target="../media/image2556.png"/><Relationship Id="rId190" Type="http://schemas.openxmlformats.org/officeDocument/2006/relationships/image" Target="../media/image2022.png"/><Relationship Id="rId204" Type="http://schemas.openxmlformats.org/officeDocument/2006/relationships/image" Target="../media/image2029.png"/><Relationship Id="rId288" Type="http://schemas.openxmlformats.org/officeDocument/2006/relationships/customXml" Target="../ink/ink2194.xml"/><Relationship Id="rId411" Type="http://schemas.openxmlformats.org/officeDocument/2006/relationships/customXml" Target="../ink/ink2256.xml"/><Relationship Id="rId509" Type="http://schemas.openxmlformats.org/officeDocument/2006/relationships/customXml" Target="../ink/ink2305.xml"/><Relationship Id="rId1041" Type="http://schemas.openxmlformats.org/officeDocument/2006/relationships/image" Target="../media/image2443.png"/><Relationship Id="rId1139" Type="http://schemas.openxmlformats.org/officeDocument/2006/relationships/customXml" Target="../ink/ink2626.xml"/><Relationship Id="rId495" Type="http://schemas.openxmlformats.org/officeDocument/2006/relationships/customXml" Target="../ink/ink2298.xml"/><Relationship Id="rId716" Type="http://schemas.openxmlformats.org/officeDocument/2006/relationships/customXml" Target="../ink/ink2410.xml"/><Relationship Id="rId923" Type="http://schemas.openxmlformats.org/officeDocument/2006/relationships/image" Target="../media/image2385.png"/><Relationship Id="rId52" Type="http://schemas.openxmlformats.org/officeDocument/2006/relationships/image" Target="../media/image1486.png"/><Relationship Id="rId148" Type="http://schemas.openxmlformats.org/officeDocument/2006/relationships/image" Target="../media/image1595.png"/><Relationship Id="rId355" Type="http://schemas.openxmlformats.org/officeDocument/2006/relationships/customXml" Target="../ink/ink2228.xml"/><Relationship Id="rId562" Type="http://schemas.openxmlformats.org/officeDocument/2006/relationships/customXml" Target="../ink/ink2332.xml"/><Relationship Id="rId1192" Type="http://schemas.openxmlformats.org/officeDocument/2006/relationships/customXml" Target="../ink/ink2653.xml"/><Relationship Id="rId1206" Type="http://schemas.openxmlformats.org/officeDocument/2006/relationships/customXml" Target="../ink/ink2660.xml"/><Relationship Id="rId215" Type="http://schemas.openxmlformats.org/officeDocument/2006/relationships/customXml" Target="../ink/ink2157.xml"/><Relationship Id="rId422" Type="http://schemas.openxmlformats.org/officeDocument/2006/relationships/image" Target="../media/image2137.png"/><Relationship Id="rId867" Type="http://schemas.openxmlformats.org/officeDocument/2006/relationships/customXml" Target="../ink/ink2486.xml"/><Relationship Id="rId1052" Type="http://schemas.openxmlformats.org/officeDocument/2006/relationships/customXml" Target="../ink/ink2581.xml"/><Relationship Id="rId299" Type="http://schemas.openxmlformats.org/officeDocument/2006/relationships/image" Target="../media/image2075.png"/><Relationship Id="rId727" Type="http://schemas.openxmlformats.org/officeDocument/2006/relationships/image" Target="../media/image2287.png"/><Relationship Id="rId934" Type="http://schemas.openxmlformats.org/officeDocument/2006/relationships/customXml" Target="../ink/ink2520.xml"/><Relationship Id="rId63" Type="http://schemas.openxmlformats.org/officeDocument/2006/relationships/customXml" Target="../ink/ink2081.xml"/><Relationship Id="rId159" Type="http://schemas.openxmlformats.org/officeDocument/2006/relationships/customXml" Target="../ink/ink2129.xml"/><Relationship Id="rId366" Type="http://schemas.openxmlformats.org/officeDocument/2006/relationships/image" Target="../media/image2108.png"/><Relationship Id="rId573" Type="http://schemas.openxmlformats.org/officeDocument/2006/relationships/customXml" Target="../ink/ink2338.xml"/><Relationship Id="rId780" Type="http://schemas.openxmlformats.org/officeDocument/2006/relationships/customXml" Target="../ink/ink2442.xml"/><Relationship Id="rId1217" Type="http://schemas.openxmlformats.org/officeDocument/2006/relationships/image" Target="../media/image2527.png"/><Relationship Id="rId226" Type="http://schemas.openxmlformats.org/officeDocument/2006/relationships/image" Target="../media/image2039.png"/><Relationship Id="rId433" Type="http://schemas.openxmlformats.org/officeDocument/2006/relationships/customXml" Target="../ink/ink2267.xml"/><Relationship Id="rId878" Type="http://schemas.openxmlformats.org/officeDocument/2006/relationships/image" Target="../media/image2363.png"/><Relationship Id="rId1063" Type="http://schemas.openxmlformats.org/officeDocument/2006/relationships/customXml" Target="../ink/ink2587.xml"/><Relationship Id="rId1270" Type="http://schemas.openxmlformats.org/officeDocument/2006/relationships/customXml" Target="../ink/ink2692.xml"/><Relationship Id="rId640" Type="http://schemas.openxmlformats.org/officeDocument/2006/relationships/image" Target="../media/image2244.png"/><Relationship Id="rId738" Type="http://schemas.openxmlformats.org/officeDocument/2006/relationships/customXml" Target="../ink/ink2421.xml"/><Relationship Id="rId945" Type="http://schemas.openxmlformats.org/officeDocument/2006/relationships/image" Target="../media/image2396.png"/><Relationship Id="rId74" Type="http://schemas.openxmlformats.org/officeDocument/2006/relationships/image" Target="../media/image1558.png"/><Relationship Id="rId377" Type="http://schemas.openxmlformats.org/officeDocument/2006/relationships/customXml" Target="../ink/ink2239.xml"/><Relationship Id="rId500" Type="http://schemas.openxmlformats.org/officeDocument/2006/relationships/image" Target="../media/image2175.png"/><Relationship Id="rId584" Type="http://schemas.openxmlformats.org/officeDocument/2006/relationships/image" Target="../media/image2216.png"/><Relationship Id="rId805" Type="http://schemas.openxmlformats.org/officeDocument/2006/relationships/image" Target="../media/image2327.png"/><Relationship Id="rId1130" Type="http://schemas.openxmlformats.org/officeDocument/2006/relationships/image" Target="../media/image2484.png"/><Relationship Id="rId1228" Type="http://schemas.openxmlformats.org/officeDocument/2006/relationships/customXml" Target="../ink/ink2671.xml"/><Relationship Id="rId5" Type="http://schemas.openxmlformats.org/officeDocument/2006/relationships/customXml" Target="../ink/ink2052.xml"/><Relationship Id="rId237" Type="http://schemas.openxmlformats.org/officeDocument/2006/relationships/customXml" Target="../ink/ink2168.xml"/><Relationship Id="rId791" Type="http://schemas.openxmlformats.org/officeDocument/2006/relationships/image" Target="../media/image2320.png"/><Relationship Id="rId889" Type="http://schemas.openxmlformats.org/officeDocument/2006/relationships/customXml" Target="../ink/ink2497.xml"/><Relationship Id="rId1074" Type="http://schemas.openxmlformats.org/officeDocument/2006/relationships/image" Target="../media/image2458.png"/><Relationship Id="rId444" Type="http://schemas.openxmlformats.org/officeDocument/2006/relationships/image" Target="../media/image2148.png"/><Relationship Id="rId651" Type="http://schemas.openxmlformats.org/officeDocument/2006/relationships/image" Target="../media/image2249.png"/><Relationship Id="rId749" Type="http://schemas.openxmlformats.org/officeDocument/2006/relationships/image" Target="../media/image2298.png"/><Relationship Id="rId1281" Type="http://schemas.openxmlformats.org/officeDocument/2006/relationships/image" Target="../media/image2557.png"/><Relationship Id="rId290" Type="http://schemas.openxmlformats.org/officeDocument/2006/relationships/customXml" Target="../ink/ink2195.xml"/><Relationship Id="rId304" Type="http://schemas.openxmlformats.org/officeDocument/2006/relationships/customXml" Target="../ink/ink2202.xml"/><Relationship Id="rId388" Type="http://schemas.openxmlformats.org/officeDocument/2006/relationships/image" Target="../media/image2120.png"/><Relationship Id="rId511" Type="http://schemas.openxmlformats.org/officeDocument/2006/relationships/customXml" Target="../ink/ink2306.xml"/><Relationship Id="rId609" Type="http://schemas.openxmlformats.org/officeDocument/2006/relationships/customXml" Target="../ink/ink2356.xml"/><Relationship Id="rId956" Type="http://schemas.openxmlformats.org/officeDocument/2006/relationships/customXml" Target="../ink/ink2531.xml"/><Relationship Id="rId1141" Type="http://schemas.openxmlformats.org/officeDocument/2006/relationships/customXml" Target="../ink/ink2627.xml"/><Relationship Id="rId1239" Type="http://schemas.openxmlformats.org/officeDocument/2006/relationships/image" Target="../media/image2537.png"/><Relationship Id="rId85" Type="http://schemas.openxmlformats.org/officeDocument/2006/relationships/customXml" Target="../ink/ink2092.xml"/><Relationship Id="rId150" Type="http://schemas.openxmlformats.org/officeDocument/2006/relationships/image" Target="../media/image1596.png"/><Relationship Id="rId595" Type="http://schemas.openxmlformats.org/officeDocument/2006/relationships/customXml" Target="../ink/ink2349.xml"/><Relationship Id="rId816" Type="http://schemas.openxmlformats.org/officeDocument/2006/relationships/image" Target="../media/image2332.png"/><Relationship Id="rId1001" Type="http://schemas.openxmlformats.org/officeDocument/2006/relationships/image" Target="../media/image2424.png"/><Relationship Id="rId248" Type="http://schemas.openxmlformats.org/officeDocument/2006/relationships/image" Target="../media/image2050.png"/><Relationship Id="rId455" Type="http://schemas.openxmlformats.org/officeDocument/2006/relationships/customXml" Target="../ink/ink2278.xml"/><Relationship Id="rId662" Type="http://schemas.openxmlformats.org/officeDocument/2006/relationships/customXml" Target="../ink/ink2383.xml"/><Relationship Id="rId1085" Type="http://schemas.openxmlformats.org/officeDocument/2006/relationships/customXml" Target="../ink/ink2598.xml"/><Relationship Id="rId1292" Type="http://schemas.openxmlformats.org/officeDocument/2006/relationships/image" Target="../media/image2562.png"/><Relationship Id="rId12" Type="http://schemas.openxmlformats.org/officeDocument/2006/relationships/image" Target="../media/image1466.png"/><Relationship Id="rId108" Type="http://schemas.openxmlformats.org/officeDocument/2006/relationships/image" Target="../media/image1575.png"/><Relationship Id="rId315" Type="http://schemas.openxmlformats.org/officeDocument/2006/relationships/image" Target="../media/image2083.png"/><Relationship Id="rId522" Type="http://schemas.openxmlformats.org/officeDocument/2006/relationships/customXml" Target="../ink/ink2312.xml"/><Relationship Id="rId967" Type="http://schemas.openxmlformats.org/officeDocument/2006/relationships/image" Target="../media/image2407.png"/><Relationship Id="rId1152" Type="http://schemas.openxmlformats.org/officeDocument/2006/relationships/image" Target="../media/image2495.png"/><Relationship Id="rId96" Type="http://schemas.openxmlformats.org/officeDocument/2006/relationships/image" Target="../media/image1569.png"/><Relationship Id="rId161" Type="http://schemas.openxmlformats.org/officeDocument/2006/relationships/customXml" Target="../ink/ink2130.xml"/><Relationship Id="rId399" Type="http://schemas.openxmlformats.org/officeDocument/2006/relationships/customXml" Target="../ink/ink2250.xml"/><Relationship Id="rId827" Type="http://schemas.openxmlformats.org/officeDocument/2006/relationships/customXml" Target="../ink/ink2466.xml"/><Relationship Id="rId1012" Type="http://schemas.openxmlformats.org/officeDocument/2006/relationships/customXml" Target="../ink/ink2560.xml"/><Relationship Id="rId259" Type="http://schemas.openxmlformats.org/officeDocument/2006/relationships/customXml" Target="../ink/ink2179.xml"/><Relationship Id="rId466" Type="http://schemas.openxmlformats.org/officeDocument/2006/relationships/image" Target="../media/image2159.png"/><Relationship Id="rId673" Type="http://schemas.openxmlformats.org/officeDocument/2006/relationships/image" Target="../media/image2260.png"/><Relationship Id="rId880" Type="http://schemas.openxmlformats.org/officeDocument/2006/relationships/image" Target="../media/image2364.png"/><Relationship Id="rId1096" Type="http://schemas.openxmlformats.org/officeDocument/2006/relationships/image" Target="../media/image2468.png"/><Relationship Id="rId23" Type="http://schemas.openxmlformats.org/officeDocument/2006/relationships/customXml" Target="../ink/ink2061.xml"/><Relationship Id="rId119" Type="http://schemas.openxmlformats.org/officeDocument/2006/relationships/customXml" Target="../ink/ink2109.xml"/><Relationship Id="rId326" Type="http://schemas.openxmlformats.org/officeDocument/2006/relationships/image" Target="../media/image2088.png"/><Relationship Id="rId533" Type="http://schemas.openxmlformats.org/officeDocument/2006/relationships/image" Target="../media/image2190.png"/><Relationship Id="rId978" Type="http://schemas.openxmlformats.org/officeDocument/2006/relationships/customXml" Target="../ink/ink2542.xml"/><Relationship Id="rId1163" Type="http://schemas.openxmlformats.org/officeDocument/2006/relationships/customXml" Target="../ink/ink2638.xml"/><Relationship Id="rId740" Type="http://schemas.openxmlformats.org/officeDocument/2006/relationships/customXml" Target="../ink/ink2422.xml"/><Relationship Id="rId838" Type="http://schemas.openxmlformats.org/officeDocument/2006/relationships/image" Target="../media/image2343.png"/><Relationship Id="rId1023" Type="http://schemas.openxmlformats.org/officeDocument/2006/relationships/image" Target="../media/image2435.png"/><Relationship Id="rId172" Type="http://schemas.openxmlformats.org/officeDocument/2006/relationships/image" Target="../media/image2013.png"/><Relationship Id="rId477" Type="http://schemas.openxmlformats.org/officeDocument/2006/relationships/customXml" Target="../ink/ink2289.xml"/><Relationship Id="rId600" Type="http://schemas.openxmlformats.org/officeDocument/2006/relationships/image" Target="../media/image2224.png"/><Relationship Id="rId684" Type="http://schemas.openxmlformats.org/officeDocument/2006/relationships/customXml" Target="../ink/ink2394.xml"/><Relationship Id="rId1230" Type="http://schemas.openxmlformats.org/officeDocument/2006/relationships/customXml" Target="../ink/ink2672.xml"/><Relationship Id="rId337" Type="http://schemas.openxmlformats.org/officeDocument/2006/relationships/customXml" Target="../ink/ink2219.xml"/><Relationship Id="rId891" Type="http://schemas.openxmlformats.org/officeDocument/2006/relationships/customXml" Target="../ink/ink2498.xml"/><Relationship Id="rId905" Type="http://schemas.openxmlformats.org/officeDocument/2006/relationships/image" Target="../media/image2376.png"/><Relationship Id="rId989" Type="http://schemas.openxmlformats.org/officeDocument/2006/relationships/image" Target="../media/image2419.png"/><Relationship Id="rId34" Type="http://schemas.openxmlformats.org/officeDocument/2006/relationships/image" Target="../media/image1477.png"/><Relationship Id="rId544" Type="http://schemas.openxmlformats.org/officeDocument/2006/relationships/customXml" Target="../ink/ink2323.xml"/><Relationship Id="rId751" Type="http://schemas.openxmlformats.org/officeDocument/2006/relationships/image" Target="../media/image2299.png"/><Relationship Id="rId849" Type="http://schemas.openxmlformats.org/officeDocument/2006/relationships/customXml" Target="../ink/ink2477.xml"/><Relationship Id="rId1174" Type="http://schemas.openxmlformats.org/officeDocument/2006/relationships/customXml" Target="../ink/ink2644.xml"/><Relationship Id="rId183" Type="http://schemas.openxmlformats.org/officeDocument/2006/relationships/customXml" Target="../ink/ink2141.xml"/><Relationship Id="rId390" Type="http://schemas.openxmlformats.org/officeDocument/2006/relationships/image" Target="../media/image2121.png"/><Relationship Id="rId404" Type="http://schemas.openxmlformats.org/officeDocument/2006/relationships/image" Target="../media/image2128.png"/><Relationship Id="rId611" Type="http://schemas.openxmlformats.org/officeDocument/2006/relationships/customXml" Target="../ink/ink2357.xml"/><Relationship Id="rId1034" Type="http://schemas.openxmlformats.org/officeDocument/2006/relationships/customXml" Target="../ink/ink2571.xml"/><Relationship Id="rId1241" Type="http://schemas.openxmlformats.org/officeDocument/2006/relationships/image" Target="../media/image2538.png"/><Relationship Id="rId250" Type="http://schemas.openxmlformats.org/officeDocument/2006/relationships/image" Target="../media/image2051.png"/><Relationship Id="rId488" Type="http://schemas.openxmlformats.org/officeDocument/2006/relationships/image" Target="../media/image2169.png"/><Relationship Id="rId695" Type="http://schemas.openxmlformats.org/officeDocument/2006/relationships/image" Target="../media/image2271.png"/><Relationship Id="rId709" Type="http://schemas.openxmlformats.org/officeDocument/2006/relationships/image" Target="../media/image2278.png"/><Relationship Id="rId916" Type="http://schemas.openxmlformats.org/officeDocument/2006/relationships/customXml" Target="../ink/ink2511.xml"/><Relationship Id="rId1101" Type="http://schemas.openxmlformats.org/officeDocument/2006/relationships/image" Target="../media/image2470.png"/><Relationship Id="rId45" Type="http://schemas.openxmlformats.org/officeDocument/2006/relationships/customXml" Target="../ink/ink2072.xml"/><Relationship Id="rId110" Type="http://schemas.openxmlformats.org/officeDocument/2006/relationships/image" Target="../media/image1576.png"/><Relationship Id="rId348" Type="http://schemas.openxmlformats.org/officeDocument/2006/relationships/image" Target="../media/image2099.png"/><Relationship Id="rId555" Type="http://schemas.openxmlformats.org/officeDocument/2006/relationships/image" Target="../media/image2201.png"/><Relationship Id="rId762" Type="http://schemas.openxmlformats.org/officeDocument/2006/relationships/customXml" Target="../ink/ink2433.xml"/><Relationship Id="rId1185" Type="http://schemas.openxmlformats.org/officeDocument/2006/relationships/image" Target="../media/image2511.png"/><Relationship Id="rId194" Type="http://schemas.openxmlformats.org/officeDocument/2006/relationships/image" Target="../media/image2024.png"/><Relationship Id="rId208" Type="http://schemas.openxmlformats.org/officeDocument/2006/relationships/image" Target="../media/image2031.png"/><Relationship Id="rId415" Type="http://schemas.openxmlformats.org/officeDocument/2006/relationships/customXml" Target="../ink/ink2258.xml"/><Relationship Id="rId622" Type="http://schemas.openxmlformats.org/officeDocument/2006/relationships/image" Target="../media/image2235.png"/><Relationship Id="rId1045" Type="http://schemas.openxmlformats.org/officeDocument/2006/relationships/customXml" Target="../ink/ink2577.xml"/><Relationship Id="rId1252" Type="http://schemas.openxmlformats.org/officeDocument/2006/relationships/customXml" Target="../ink/ink2683.xml"/><Relationship Id="rId261" Type="http://schemas.openxmlformats.org/officeDocument/2006/relationships/customXml" Target="../ink/ink2180.xml"/><Relationship Id="rId499" Type="http://schemas.openxmlformats.org/officeDocument/2006/relationships/customXml" Target="../ink/ink2300.xml"/><Relationship Id="rId927" Type="http://schemas.openxmlformats.org/officeDocument/2006/relationships/image" Target="../media/image2387.png"/><Relationship Id="rId1112" Type="http://schemas.openxmlformats.org/officeDocument/2006/relationships/image" Target="../media/image2475.png"/><Relationship Id="rId56" Type="http://schemas.openxmlformats.org/officeDocument/2006/relationships/image" Target="../media/image1488.png"/><Relationship Id="rId359" Type="http://schemas.openxmlformats.org/officeDocument/2006/relationships/customXml" Target="../ink/ink2230.xml"/><Relationship Id="rId566" Type="http://schemas.openxmlformats.org/officeDocument/2006/relationships/customXml" Target="../ink/ink2334.xml"/><Relationship Id="rId773" Type="http://schemas.openxmlformats.org/officeDocument/2006/relationships/image" Target="../media/image2311.png"/><Relationship Id="rId1196" Type="http://schemas.openxmlformats.org/officeDocument/2006/relationships/customXml" Target="../ink/ink2655.xml"/><Relationship Id="rId121" Type="http://schemas.openxmlformats.org/officeDocument/2006/relationships/customXml" Target="../ink/ink2110.xml"/><Relationship Id="rId219" Type="http://schemas.openxmlformats.org/officeDocument/2006/relationships/customXml" Target="../ink/ink2159.xml"/><Relationship Id="rId426" Type="http://schemas.openxmlformats.org/officeDocument/2006/relationships/image" Target="../media/image2139.png"/><Relationship Id="rId633" Type="http://schemas.openxmlformats.org/officeDocument/2006/relationships/customXml" Target="../ink/ink2368.xml"/><Relationship Id="rId980" Type="http://schemas.openxmlformats.org/officeDocument/2006/relationships/customXml" Target="../ink/ink2543.xml"/><Relationship Id="rId1056" Type="http://schemas.openxmlformats.org/officeDocument/2006/relationships/customXml" Target="../ink/ink2583.xml"/><Relationship Id="rId1263" Type="http://schemas.openxmlformats.org/officeDocument/2006/relationships/image" Target="../media/image2548.png"/><Relationship Id="rId840" Type="http://schemas.openxmlformats.org/officeDocument/2006/relationships/image" Target="../media/image2344.png"/><Relationship Id="rId938" Type="http://schemas.openxmlformats.org/officeDocument/2006/relationships/customXml" Target="../ink/ink2522.xml"/><Relationship Id="rId67" Type="http://schemas.openxmlformats.org/officeDocument/2006/relationships/customXml" Target="../ink/ink2083.xml"/><Relationship Id="rId272" Type="http://schemas.openxmlformats.org/officeDocument/2006/relationships/image" Target="../media/image2062.png"/><Relationship Id="rId577" Type="http://schemas.openxmlformats.org/officeDocument/2006/relationships/customXml" Target="../ink/ink2340.xml"/><Relationship Id="rId700" Type="http://schemas.openxmlformats.org/officeDocument/2006/relationships/customXml" Target="../ink/ink2402.xml"/><Relationship Id="rId1123" Type="http://schemas.openxmlformats.org/officeDocument/2006/relationships/customXml" Target="../ink/ink2618.xml"/><Relationship Id="rId132" Type="http://schemas.openxmlformats.org/officeDocument/2006/relationships/image" Target="../media/image1587.png"/><Relationship Id="rId784" Type="http://schemas.openxmlformats.org/officeDocument/2006/relationships/customXml" Target="../ink/ink2444.xml"/><Relationship Id="rId991" Type="http://schemas.openxmlformats.org/officeDocument/2006/relationships/image" Target="../media/image2420.png"/><Relationship Id="rId1067" Type="http://schemas.openxmlformats.org/officeDocument/2006/relationships/customXml" Target="../ink/ink2589.xml"/><Relationship Id="rId437" Type="http://schemas.openxmlformats.org/officeDocument/2006/relationships/customXml" Target="../ink/ink2269.xml"/><Relationship Id="rId644" Type="http://schemas.openxmlformats.org/officeDocument/2006/relationships/image" Target="../media/image2246.png"/><Relationship Id="rId851" Type="http://schemas.openxmlformats.org/officeDocument/2006/relationships/customXml" Target="../ink/ink2478.xml"/><Relationship Id="rId1274" Type="http://schemas.openxmlformats.org/officeDocument/2006/relationships/customXml" Target="../ink/ink2694.xml"/><Relationship Id="rId283" Type="http://schemas.openxmlformats.org/officeDocument/2006/relationships/image" Target="../media/image2067.png"/><Relationship Id="rId490" Type="http://schemas.openxmlformats.org/officeDocument/2006/relationships/image" Target="../media/image2170.png"/><Relationship Id="rId504" Type="http://schemas.openxmlformats.org/officeDocument/2006/relationships/image" Target="../media/image2177.png"/><Relationship Id="rId711" Type="http://schemas.openxmlformats.org/officeDocument/2006/relationships/image" Target="../media/image2279.png"/><Relationship Id="rId949" Type="http://schemas.openxmlformats.org/officeDocument/2006/relationships/image" Target="../media/image2398.png"/><Relationship Id="rId1134" Type="http://schemas.openxmlformats.org/officeDocument/2006/relationships/image" Target="../media/image2486.png"/><Relationship Id="rId78" Type="http://schemas.openxmlformats.org/officeDocument/2006/relationships/image" Target="../media/image1560.png"/><Relationship Id="rId143" Type="http://schemas.openxmlformats.org/officeDocument/2006/relationships/customXml" Target="../ink/ink2121.xml"/><Relationship Id="rId350" Type="http://schemas.openxmlformats.org/officeDocument/2006/relationships/image" Target="../media/image2100.png"/><Relationship Id="rId588" Type="http://schemas.openxmlformats.org/officeDocument/2006/relationships/image" Target="../media/image2218.png"/><Relationship Id="rId795" Type="http://schemas.openxmlformats.org/officeDocument/2006/relationships/image" Target="../media/image2322.png"/><Relationship Id="rId809" Type="http://schemas.openxmlformats.org/officeDocument/2006/relationships/customXml" Target="../ink/ink2457.xml"/><Relationship Id="rId1201" Type="http://schemas.openxmlformats.org/officeDocument/2006/relationships/image" Target="../media/image2519.png"/><Relationship Id="rId9" Type="http://schemas.openxmlformats.org/officeDocument/2006/relationships/customXml" Target="../ink/ink2054.xml"/><Relationship Id="rId210" Type="http://schemas.openxmlformats.org/officeDocument/2006/relationships/image" Target="../media/image2032.png"/><Relationship Id="rId448" Type="http://schemas.openxmlformats.org/officeDocument/2006/relationships/image" Target="../media/image2150.png"/><Relationship Id="rId655" Type="http://schemas.openxmlformats.org/officeDocument/2006/relationships/image" Target="../media/image2251.png"/><Relationship Id="rId862" Type="http://schemas.openxmlformats.org/officeDocument/2006/relationships/image" Target="../media/image2355.png"/><Relationship Id="rId1078" Type="http://schemas.openxmlformats.org/officeDocument/2006/relationships/image" Target="../media/image2460.png"/><Relationship Id="rId1285" Type="http://schemas.openxmlformats.org/officeDocument/2006/relationships/image" Target="../media/image2559.png"/><Relationship Id="rId294" Type="http://schemas.openxmlformats.org/officeDocument/2006/relationships/customXml" Target="../ink/ink2197.xml"/><Relationship Id="rId308" Type="http://schemas.openxmlformats.org/officeDocument/2006/relationships/customXml" Target="../ink/ink2204.xml"/><Relationship Id="rId515" Type="http://schemas.openxmlformats.org/officeDocument/2006/relationships/image" Target="../media/image2181.png"/><Relationship Id="rId722" Type="http://schemas.openxmlformats.org/officeDocument/2006/relationships/customXml" Target="../ink/ink2413.xml"/><Relationship Id="rId1145" Type="http://schemas.openxmlformats.org/officeDocument/2006/relationships/customXml" Target="../ink/ink2629.xml"/><Relationship Id="rId89" Type="http://schemas.openxmlformats.org/officeDocument/2006/relationships/customXml" Target="../ink/ink2094.xml"/><Relationship Id="rId154" Type="http://schemas.openxmlformats.org/officeDocument/2006/relationships/image" Target="../media/image2003.png"/><Relationship Id="rId361" Type="http://schemas.openxmlformats.org/officeDocument/2006/relationships/customXml" Target="../ink/ink2231.xml"/><Relationship Id="rId599" Type="http://schemas.openxmlformats.org/officeDocument/2006/relationships/customXml" Target="../ink/ink2351.xml"/><Relationship Id="rId1005" Type="http://schemas.openxmlformats.org/officeDocument/2006/relationships/image" Target="../media/image2426.png"/><Relationship Id="rId1212" Type="http://schemas.openxmlformats.org/officeDocument/2006/relationships/customXml" Target="../ink/ink2663.xml"/><Relationship Id="rId459" Type="http://schemas.openxmlformats.org/officeDocument/2006/relationships/customXml" Target="../ink/ink2280.xml"/><Relationship Id="rId666" Type="http://schemas.openxmlformats.org/officeDocument/2006/relationships/customXml" Target="../ink/ink2385.xml"/><Relationship Id="rId873" Type="http://schemas.openxmlformats.org/officeDocument/2006/relationships/customXml" Target="../ink/ink2489.xml"/><Relationship Id="rId1089" Type="http://schemas.openxmlformats.org/officeDocument/2006/relationships/customXml" Target="../ink/ink2600.xml"/><Relationship Id="rId1296" Type="http://schemas.openxmlformats.org/officeDocument/2006/relationships/image" Target="../media/image2564.png"/><Relationship Id="rId16" Type="http://schemas.openxmlformats.org/officeDocument/2006/relationships/image" Target="../media/image1468.png"/><Relationship Id="rId221" Type="http://schemas.openxmlformats.org/officeDocument/2006/relationships/customXml" Target="../ink/ink2160.xml"/><Relationship Id="rId319" Type="http://schemas.openxmlformats.org/officeDocument/2006/relationships/customXml" Target="../ink/ink2210.xml"/><Relationship Id="rId526" Type="http://schemas.openxmlformats.org/officeDocument/2006/relationships/customXml" Target="../ink/ink2314.xml"/><Relationship Id="rId1156" Type="http://schemas.openxmlformats.org/officeDocument/2006/relationships/image" Target="../media/image2497.png"/><Relationship Id="rId733" Type="http://schemas.openxmlformats.org/officeDocument/2006/relationships/image" Target="../media/image2290.png"/><Relationship Id="rId940" Type="http://schemas.openxmlformats.org/officeDocument/2006/relationships/customXml" Target="../ink/ink2523.xml"/><Relationship Id="rId1016" Type="http://schemas.openxmlformats.org/officeDocument/2006/relationships/customXml" Target="../ink/ink2562.xml"/><Relationship Id="rId165" Type="http://schemas.openxmlformats.org/officeDocument/2006/relationships/customXml" Target="../ink/ink2132.xml"/><Relationship Id="rId372" Type="http://schemas.openxmlformats.org/officeDocument/2006/relationships/image" Target="../media/image2112.png"/><Relationship Id="rId677" Type="http://schemas.openxmlformats.org/officeDocument/2006/relationships/image" Target="../media/image2262.png"/><Relationship Id="rId800" Type="http://schemas.openxmlformats.org/officeDocument/2006/relationships/customXml" Target="../ink/ink2452.xml"/><Relationship Id="rId1223" Type="http://schemas.openxmlformats.org/officeDocument/2006/relationships/image" Target="../media/image2529.png"/><Relationship Id="rId232" Type="http://schemas.openxmlformats.org/officeDocument/2006/relationships/image" Target="../media/image2042.png"/><Relationship Id="rId884" Type="http://schemas.openxmlformats.org/officeDocument/2006/relationships/image" Target="../media/image2366.png"/><Relationship Id="rId27" Type="http://schemas.openxmlformats.org/officeDocument/2006/relationships/customXml" Target="../ink/ink2063.xml"/><Relationship Id="rId537" Type="http://schemas.openxmlformats.org/officeDocument/2006/relationships/image" Target="../media/image2192.png"/><Relationship Id="rId744" Type="http://schemas.openxmlformats.org/officeDocument/2006/relationships/customXml" Target="../ink/ink2424.xml"/><Relationship Id="rId951" Type="http://schemas.openxmlformats.org/officeDocument/2006/relationships/image" Target="../media/image2399.png"/><Relationship Id="rId1167" Type="http://schemas.openxmlformats.org/officeDocument/2006/relationships/image" Target="../media/image2502.png"/><Relationship Id="rId80" Type="http://schemas.openxmlformats.org/officeDocument/2006/relationships/image" Target="../media/image1561.png"/><Relationship Id="rId176" Type="http://schemas.openxmlformats.org/officeDocument/2006/relationships/image" Target="../media/image2015.png"/><Relationship Id="rId383" Type="http://schemas.openxmlformats.org/officeDocument/2006/relationships/customXml" Target="../ink/ink2242.xml"/><Relationship Id="rId590" Type="http://schemas.openxmlformats.org/officeDocument/2006/relationships/image" Target="../media/image2219.png"/><Relationship Id="rId604" Type="http://schemas.openxmlformats.org/officeDocument/2006/relationships/image" Target="../media/image2226.png"/><Relationship Id="rId811" Type="http://schemas.openxmlformats.org/officeDocument/2006/relationships/customXml" Target="../ink/ink2458.xml"/><Relationship Id="rId1027" Type="http://schemas.openxmlformats.org/officeDocument/2006/relationships/image" Target="../media/image2437.png"/><Relationship Id="rId1234" Type="http://schemas.openxmlformats.org/officeDocument/2006/relationships/customXml" Target="../ink/ink2674.xml"/><Relationship Id="rId243" Type="http://schemas.openxmlformats.org/officeDocument/2006/relationships/customXml" Target="../ink/ink2171.xml"/><Relationship Id="rId450" Type="http://schemas.openxmlformats.org/officeDocument/2006/relationships/image" Target="../media/image2151.png"/><Relationship Id="rId688" Type="http://schemas.openxmlformats.org/officeDocument/2006/relationships/customXml" Target="../ink/ink2396.xml"/><Relationship Id="rId895" Type="http://schemas.openxmlformats.org/officeDocument/2006/relationships/customXml" Target="../ink/ink2500.xml"/><Relationship Id="rId909" Type="http://schemas.openxmlformats.org/officeDocument/2006/relationships/image" Target="../media/image2378.png"/><Relationship Id="rId1080" Type="http://schemas.openxmlformats.org/officeDocument/2006/relationships/image" Target="../media/image2461.png"/><Relationship Id="rId38" Type="http://schemas.openxmlformats.org/officeDocument/2006/relationships/image" Target="../media/image1479.png"/><Relationship Id="rId103" Type="http://schemas.openxmlformats.org/officeDocument/2006/relationships/customXml" Target="../ink/ink2101.xml"/><Relationship Id="rId310" Type="http://schemas.openxmlformats.org/officeDocument/2006/relationships/customXml" Target="../ink/ink2205.xml"/><Relationship Id="rId548" Type="http://schemas.openxmlformats.org/officeDocument/2006/relationships/customXml" Target="../ink/ink2325.xml"/><Relationship Id="rId755" Type="http://schemas.openxmlformats.org/officeDocument/2006/relationships/image" Target="../media/image2301.png"/><Relationship Id="rId962" Type="http://schemas.openxmlformats.org/officeDocument/2006/relationships/customXml" Target="../ink/ink2534.xml"/><Relationship Id="rId1178" Type="http://schemas.openxmlformats.org/officeDocument/2006/relationships/customXml" Target="../ink/ink2646.xml"/><Relationship Id="rId91" Type="http://schemas.openxmlformats.org/officeDocument/2006/relationships/customXml" Target="../ink/ink2095.xml"/><Relationship Id="rId187" Type="http://schemas.openxmlformats.org/officeDocument/2006/relationships/customXml" Target="../ink/ink2143.xml"/><Relationship Id="rId394" Type="http://schemas.openxmlformats.org/officeDocument/2006/relationships/image" Target="../media/image2123.png"/><Relationship Id="rId408" Type="http://schemas.openxmlformats.org/officeDocument/2006/relationships/image" Target="../media/image2130.png"/><Relationship Id="rId615" Type="http://schemas.openxmlformats.org/officeDocument/2006/relationships/customXml" Target="../ink/ink2359.xml"/><Relationship Id="rId822" Type="http://schemas.openxmlformats.org/officeDocument/2006/relationships/image" Target="../media/image2335.png"/><Relationship Id="rId1038" Type="http://schemas.openxmlformats.org/officeDocument/2006/relationships/customXml" Target="../ink/ink2573.xml"/><Relationship Id="rId1245" Type="http://schemas.openxmlformats.org/officeDocument/2006/relationships/image" Target="../media/image2540.png"/><Relationship Id="rId254" Type="http://schemas.openxmlformats.org/officeDocument/2006/relationships/image" Target="../media/image2053.png"/><Relationship Id="rId699" Type="http://schemas.openxmlformats.org/officeDocument/2006/relationships/image" Target="../media/image2273.png"/><Relationship Id="rId1091" Type="http://schemas.openxmlformats.org/officeDocument/2006/relationships/customXml" Target="../ink/ink2601.xml"/><Relationship Id="rId1105" Type="http://schemas.openxmlformats.org/officeDocument/2006/relationships/image" Target="../media/image2472.png"/><Relationship Id="rId49" Type="http://schemas.openxmlformats.org/officeDocument/2006/relationships/customXml" Target="../ink/ink2074.xml"/><Relationship Id="rId114" Type="http://schemas.openxmlformats.org/officeDocument/2006/relationships/image" Target="../media/image1578.png"/><Relationship Id="rId461" Type="http://schemas.openxmlformats.org/officeDocument/2006/relationships/customXml" Target="../ink/ink2281.xml"/><Relationship Id="rId559" Type="http://schemas.openxmlformats.org/officeDocument/2006/relationships/image" Target="../media/image2203.png"/><Relationship Id="rId766" Type="http://schemas.openxmlformats.org/officeDocument/2006/relationships/customXml" Target="../ink/ink2435.xml"/><Relationship Id="rId1189" Type="http://schemas.openxmlformats.org/officeDocument/2006/relationships/image" Target="../media/image2513.png"/><Relationship Id="rId198" Type="http://schemas.openxmlformats.org/officeDocument/2006/relationships/image" Target="../media/image2026.png"/><Relationship Id="rId321" Type="http://schemas.openxmlformats.org/officeDocument/2006/relationships/customXml" Target="../ink/ink2211.xml"/><Relationship Id="rId419" Type="http://schemas.openxmlformats.org/officeDocument/2006/relationships/customXml" Target="../ink/ink2260.xml"/><Relationship Id="rId626" Type="http://schemas.openxmlformats.org/officeDocument/2006/relationships/image" Target="../media/image2237.png"/><Relationship Id="rId973" Type="http://schemas.openxmlformats.org/officeDocument/2006/relationships/image" Target="../media/image2411.png"/><Relationship Id="rId1049" Type="http://schemas.openxmlformats.org/officeDocument/2006/relationships/image" Target="../media/image2446.png"/><Relationship Id="rId1256" Type="http://schemas.openxmlformats.org/officeDocument/2006/relationships/customXml" Target="../ink/ink2685.xml"/><Relationship Id="rId833" Type="http://schemas.openxmlformats.org/officeDocument/2006/relationships/customXml" Target="../ink/ink2469.xml"/><Relationship Id="rId1116" Type="http://schemas.openxmlformats.org/officeDocument/2006/relationships/image" Target="../media/image2477.png"/><Relationship Id="rId265" Type="http://schemas.openxmlformats.org/officeDocument/2006/relationships/customXml" Target="../ink/ink2182.xml"/><Relationship Id="rId472" Type="http://schemas.openxmlformats.org/officeDocument/2006/relationships/image" Target="../media/image2161.png"/><Relationship Id="rId900" Type="http://schemas.openxmlformats.org/officeDocument/2006/relationships/customXml" Target="../ink/ink2503.xml"/><Relationship Id="rId125" Type="http://schemas.openxmlformats.org/officeDocument/2006/relationships/customXml" Target="../ink/ink2112.xml"/><Relationship Id="rId332" Type="http://schemas.openxmlformats.org/officeDocument/2006/relationships/image" Target="../media/image2091.png"/><Relationship Id="rId777" Type="http://schemas.openxmlformats.org/officeDocument/2006/relationships/image" Target="../media/image2313.png"/><Relationship Id="rId984" Type="http://schemas.openxmlformats.org/officeDocument/2006/relationships/customXml" Target="../ink/ink2545.xml"/><Relationship Id="rId637" Type="http://schemas.openxmlformats.org/officeDocument/2006/relationships/customXml" Target="../ink/ink2370.xml"/><Relationship Id="rId844" Type="http://schemas.openxmlformats.org/officeDocument/2006/relationships/image" Target="../media/image2346.png"/><Relationship Id="rId1267" Type="http://schemas.openxmlformats.org/officeDocument/2006/relationships/image" Target="../media/image2550.png"/><Relationship Id="rId276" Type="http://schemas.openxmlformats.org/officeDocument/2006/relationships/customXml" Target="../ink/ink2188.xml"/><Relationship Id="rId483" Type="http://schemas.openxmlformats.org/officeDocument/2006/relationships/customXml" Target="../ink/ink2292.xml"/><Relationship Id="rId690" Type="http://schemas.openxmlformats.org/officeDocument/2006/relationships/customXml" Target="../ink/ink2397.xml"/><Relationship Id="rId704" Type="http://schemas.openxmlformats.org/officeDocument/2006/relationships/customXml" Target="../ink/ink2404.xml"/><Relationship Id="rId911" Type="http://schemas.openxmlformats.org/officeDocument/2006/relationships/image" Target="../media/image2379.png"/><Relationship Id="rId1127" Type="http://schemas.openxmlformats.org/officeDocument/2006/relationships/customXml" Target="../ink/ink2620.xml"/><Relationship Id="rId40" Type="http://schemas.openxmlformats.org/officeDocument/2006/relationships/image" Target="../media/image1480.png"/><Relationship Id="rId136" Type="http://schemas.openxmlformats.org/officeDocument/2006/relationships/image" Target="../media/image1589.png"/><Relationship Id="rId343" Type="http://schemas.openxmlformats.org/officeDocument/2006/relationships/customXml" Target="../ink/ink2222.xml"/><Relationship Id="rId550" Type="http://schemas.openxmlformats.org/officeDocument/2006/relationships/customXml" Target="../ink/ink2326.xml"/><Relationship Id="rId788" Type="http://schemas.openxmlformats.org/officeDocument/2006/relationships/customXml" Target="../ink/ink2446.xml"/><Relationship Id="rId995" Type="http://schemas.openxmlformats.org/officeDocument/2006/relationships/image" Target="../media/image2422.png"/><Relationship Id="rId1180" Type="http://schemas.openxmlformats.org/officeDocument/2006/relationships/customXml" Target="../ink/ink2647.xml"/><Relationship Id="rId203" Type="http://schemas.openxmlformats.org/officeDocument/2006/relationships/customXml" Target="../ink/ink2151.xml"/><Relationship Id="rId648" Type="http://schemas.openxmlformats.org/officeDocument/2006/relationships/image" Target="../media/image2248.png"/><Relationship Id="rId855" Type="http://schemas.openxmlformats.org/officeDocument/2006/relationships/customXml" Target="../ink/ink2480.xml"/><Relationship Id="rId1040" Type="http://schemas.openxmlformats.org/officeDocument/2006/relationships/customXml" Target="../ink/ink2574.xml"/><Relationship Id="rId1278" Type="http://schemas.openxmlformats.org/officeDocument/2006/relationships/customXml" Target="../ink/ink2696.xml"/><Relationship Id="rId287" Type="http://schemas.openxmlformats.org/officeDocument/2006/relationships/image" Target="../media/image2069.png"/><Relationship Id="rId410" Type="http://schemas.openxmlformats.org/officeDocument/2006/relationships/image" Target="../media/image2131.png"/><Relationship Id="rId494" Type="http://schemas.openxmlformats.org/officeDocument/2006/relationships/image" Target="../media/image2172.png"/><Relationship Id="rId508" Type="http://schemas.openxmlformats.org/officeDocument/2006/relationships/image" Target="../media/image2179.png"/><Relationship Id="rId715" Type="http://schemas.openxmlformats.org/officeDocument/2006/relationships/image" Target="../media/image2281.png"/><Relationship Id="rId922" Type="http://schemas.openxmlformats.org/officeDocument/2006/relationships/customXml" Target="../ink/ink2514.xml"/><Relationship Id="rId1138" Type="http://schemas.openxmlformats.org/officeDocument/2006/relationships/image" Target="../media/image2488.png"/><Relationship Id="rId147" Type="http://schemas.openxmlformats.org/officeDocument/2006/relationships/customXml" Target="../ink/ink2123.xml"/><Relationship Id="rId354" Type="http://schemas.openxmlformats.org/officeDocument/2006/relationships/image" Target="../media/image2102.png"/><Relationship Id="rId799" Type="http://schemas.openxmlformats.org/officeDocument/2006/relationships/image" Target="../media/image2324.png"/><Relationship Id="rId1191" Type="http://schemas.openxmlformats.org/officeDocument/2006/relationships/image" Target="../media/image2514.png"/><Relationship Id="rId1205" Type="http://schemas.openxmlformats.org/officeDocument/2006/relationships/image" Target="../media/image2521.png"/><Relationship Id="rId51" Type="http://schemas.openxmlformats.org/officeDocument/2006/relationships/customXml" Target="../ink/ink2075.xml"/><Relationship Id="rId561" Type="http://schemas.openxmlformats.org/officeDocument/2006/relationships/image" Target="../media/image2204.png"/><Relationship Id="rId659" Type="http://schemas.openxmlformats.org/officeDocument/2006/relationships/image" Target="../media/image2253.png"/><Relationship Id="rId866" Type="http://schemas.openxmlformats.org/officeDocument/2006/relationships/image" Target="../media/image2357.png"/><Relationship Id="rId1289" Type="http://schemas.openxmlformats.org/officeDocument/2006/relationships/customXml" Target="../ink/ink2702.xml"/><Relationship Id="rId214" Type="http://schemas.openxmlformats.org/officeDocument/2006/relationships/image" Target="../media/image2034.png"/><Relationship Id="rId298" Type="http://schemas.openxmlformats.org/officeDocument/2006/relationships/customXml" Target="../ink/ink2199.xml"/><Relationship Id="rId421" Type="http://schemas.openxmlformats.org/officeDocument/2006/relationships/customXml" Target="../ink/ink2261.xml"/><Relationship Id="rId519" Type="http://schemas.openxmlformats.org/officeDocument/2006/relationships/image" Target="../media/image2183.png"/><Relationship Id="rId1051" Type="http://schemas.openxmlformats.org/officeDocument/2006/relationships/image" Target="../media/image2447.png"/><Relationship Id="rId1149" Type="http://schemas.openxmlformats.org/officeDocument/2006/relationships/customXml" Target="../ink/ink2631.xml"/><Relationship Id="rId158" Type="http://schemas.openxmlformats.org/officeDocument/2006/relationships/image" Target="../media/image2005.png"/><Relationship Id="rId726" Type="http://schemas.openxmlformats.org/officeDocument/2006/relationships/customXml" Target="../ink/ink2415.xml"/><Relationship Id="rId933" Type="http://schemas.openxmlformats.org/officeDocument/2006/relationships/image" Target="../media/image2390.png"/><Relationship Id="rId1009" Type="http://schemas.openxmlformats.org/officeDocument/2006/relationships/image" Target="../media/image2428.png"/><Relationship Id="rId62" Type="http://schemas.openxmlformats.org/officeDocument/2006/relationships/image" Target="../media/image1491.png"/><Relationship Id="rId365" Type="http://schemas.openxmlformats.org/officeDocument/2006/relationships/customXml" Target="../ink/ink2233.xml"/><Relationship Id="rId572" Type="http://schemas.openxmlformats.org/officeDocument/2006/relationships/image" Target="../media/image2209.png"/><Relationship Id="rId1216" Type="http://schemas.openxmlformats.org/officeDocument/2006/relationships/customXml" Target="../ink/ink2665.xml"/><Relationship Id="rId225" Type="http://schemas.openxmlformats.org/officeDocument/2006/relationships/customXml" Target="../ink/ink2162.xml"/><Relationship Id="rId432" Type="http://schemas.openxmlformats.org/officeDocument/2006/relationships/image" Target="../media/image2142.png"/><Relationship Id="rId877" Type="http://schemas.openxmlformats.org/officeDocument/2006/relationships/customXml" Target="../ink/ink2491.xml"/><Relationship Id="rId1062" Type="http://schemas.openxmlformats.org/officeDocument/2006/relationships/image" Target="../media/image2452.png"/><Relationship Id="rId737" Type="http://schemas.openxmlformats.org/officeDocument/2006/relationships/image" Target="../media/image2292.png"/><Relationship Id="rId944" Type="http://schemas.openxmlformats.org/officeDocument/2006/relationships/customXml" Target="../ink/ink2525.xml"/><Relationship Id="rId73" Type="http://schemas.openxmlformats.org/officeDocument/2006/relationships/customXml" Target="../ink/ink2086.xml"/><Relationship Id="rId169" Type="http://schemas.openxmlformats.org/officeDocument/2006/relationships/customXml" Target="../ink/ink2134.xml"/><Relationship Id="rId376" Type="http://schemas.openxmlformats.org/officeDocument/2006/relationships/image" Target="../media/image2114.png"/><Relationship Id="rId583" Type="http://schemas.openxmlformats.org/officeDocument/2006/relationships/customXml" Target="../ink/ink2343.xml"/><Relationship Id="rId790" Type="http://schemas.openxmlformats.org/officeDocument/2006/relationships/customXml" Target="../ink/ink2447.xml"/><Relationship Id="rId804" Type="http://schemas.openxmlformats.org/officeDocument/2006/relationships/customXml" Target="../ink/ink2454.xml"/><Relationship Id="rId1227" Type="http://schemas.openxmlformats.org/officeDocument/2006/relationships/image" Target="../media/image2531.png"/><Relationship Id="rId4" Type="http://schemas.openxmlformats.org/officeDocument/2006/relationships/image" Target="../media/image1462.png"/><Relationship Id="rId236" Type="http://schemas.openxmlformats.org/officeDocument/2006/relationships/image" Target="../media/image2044.png"/><Relationship Id="rId443" Type="http://schemas.openxmlformats.org/officeDocument/2006/relationships/customXml" Target="../ink/ink2272.xml"/><Relationship Id="rId650" Type="http://schemas.openxmlformats.org/officeDocument/2006/relationships/customXml" Target="../ink/ink2377.xml"/><Relationship Id="rId888" Type="http://schemas.openxmlformats.org/officeDocument/2006/relationships/image" Target="../media/image2368.png"/><Relationship Id="rId1073" Type="http://schemas.openxmlformats.org/officeDocument/2006/relationships/customXml" Target="../ink/ink2592.xml"/><Relationship Id="rId1280" Type="http://schemas.openxmlformats.org/officeDocument/2006/relationships/customXml" Target="../ink/ink2697.xml"/><Relationship Id="rId303" Type="http://schemas.openxmlformats.org/officeDocument/2006/relationships/image" Target="../media/image2077.png"/><Relationship Id="rId748" Type="http://schemas.openxmlformats.org/officeDocument/2006/relationships/customXml" Target="../ink/ink2426.xml"/><Relationship Id="rId955" Type="http://schemas.openxmlformats.org/officeDocument/2006/relationships/image" Target="../media/image2401.png"/><Relationship Id="rId1140" Type="http://schemas.openxmlformats.org/officeDocument/2006/relationships/image" Target="../media/image2489.png"/><Relationship Id="rId84" Type="http://schemas.openxmlformats.org/officeDocument/2006/relationships/image" Target="../media/image1563.png"/><Relationship Id="rId387" Type="http://schemas.openxmlformats.org/officeDocument/2006/relationships/customXml" Target="../ink/ink2244.xml"/><Relationship Id="rId510" Type="http://schemas.openxmlformats.org/officeDocument/2006/relationships/image" Target="../media/image1024.png"/><Relationship Id="rId594" Type="http://schemas.openxmlformats.org/officeDocument/2006/relationships/image" Target="../media/image2221.png"/><Relationship Id="rId608" Type="http://schemas.openxmlformats.org/officeDocument/2006/relationships/image" Target="../media/image2228.png"/><Relationship Id="rId815" Type="http://schemas.openxmlformats.org/officeDocument/2006/relationships/customXml" Target="../ink/ink2460.xml"/><Relationship Id="rId1238" Type="http://schemas.openxmlformats.org/officeDocument/2006/relationships/customXml" Target="../ink/ink2676.xml"/><Relationship Id="rId247" Type="http://schemas.openxmlformats.org/officeDocument/2006/relationships/customXml" Target="../ink/ink2173.xml"/><Relationship Id="rId899" Type="http://schemas.openxmlformats.org/officeDocument/2006/relationships/image" Target="../media/image2373.png"/><Relationship Id="rId1000" Type="http://schemas.openxmlformats.org/officeDocument/2006/relationships/customXml" Target="../ink/ink2554.xml"/><Relationship Id="rId1084" Type="http://schemas.openxmlformats.org/officeDocument/2006/relationships/image" Target="../media/image2463.png"/><Relationship Id="rId107" Type="http://schemas.openxmlformats.org/officeDocument/2006/relationships/customXml" Target="../ink/ink2103.xml"/><Relationship Id="rId454" Type="http://schemas.openxmlformats.org/officeDocument/2006/relationships/image" Target="../media/image2153.png"/><Relationship Id="rId661" Type="http://schemas.openxmlformats.org/officeDocument/2006/relationships/image" Target="../media/image2254.png"/><Relationship Id="rId759" Type="http://schemas.openxmlformats.org/officeDocument/2006/relationships/image" Target="../media/image2303.png"/><Relationship Id="rId966" Type="http://schemas.openxmlformats.org/officeDocument/2006/relationships/customXml" Target="../ink/ink2536.xml"/><Relationship Id="rId1291" Type="http://schemas.openxmlformats.org/officeDocument/2006/relationships/customXml" Target="../ink/ink2703.xml"/><Relationship Id="rId11" Type="http://schemas.openxmlformats.org/officeDocument/2006/relationships/customXml" Target="../ink/ink2055.xml"/><Relationship Id="rId314" Type="http://schemas.openxmlformats.org/officeDocument/2006/relationships/customXml" Target="../ink/ink2207.xml"/><Relationship Id="rId398" Type="http://schemas.openxmlformats.org/officeDocument/2006/relationships/image" Target="../media/image2125.png"/><Relationship Id="rId521" Type="http://schemas.openxmlformats.org/officeDocument/2006/relationships/image" Target="../media/image2184.png"/><Relationship Id="rId619" Type="http://schemas.openxmlformats.org/officeDocument/2006/relationships/customXml" Target="../ink/ink2361.xml"/><Relationship Id="rId1151" Type="http://schemas.openxmlformats.org/officeDocument/2006/relationships/customXml" Target="../ink/ink2632.xml"/><Relationship Id="rId1249" Type="http://schemas.openxmlformats.org/officeDocument/2006/relationships/image" Target="../media/image785.png"/><Relationship Id="rId95" Type="http://schemas.openxmlformats.org/officeDocument/2006/relationships/customXml" Target="../ink/ink2097.xml"/><Relationship Id="rId160" Type="http://schemas.openxmlformats.org/officeDocument/2006/relationships/image" Target="../media/image2006.png"/><Relationship Id="rId826" Type="http://schemas.openxmlformats.org/officeDocument/2006/relationships/image" Target="../media/image2337.png"/><Relationship Id="rId1011" Type="http://schemas.openxmlformats.org/officeDocument/2006/relationships/image" Target="../media/image2429.png"/><Relationship Id="rId1109" Type="http://schemas.openxmlformats.org/officeDocument/2006/relationships/customXml" Target="../ink/ink2611.xml"/><Relationship Id="rId258" Type="http://schemas.openxmlformats.org/officeDocument/2006/relationships/image" Target="../media/image2055.png"/><Relationship Id="rId465" Type="http://schemas.openxmlformats.org/officeDocument/2006/relationships/customXml" Target="../ink/ink2283.xml"/><Relationship Id="rId672" Type="http://schemas.openxmlformats.org/officeDocument/2006/relationships/customXml" Target="../ink/ink2388.xml"/><Relationship Id="rId1095" Type="http://schemas.openxmlformats.org/officeDocument/2006/relationships/customXml" Target="../ink/ink2603.xml"/><Relationship Id="rId22" Type="http://schemas.openxmlformats.org/officeDocument/2006/relationships/image" Target="../media/image1471.png"/><Relationship Id="rId118" Type="http://schemas.openxmlformats.org/officeDocument/2006/relationships/image" Target="../media/image1580.png"/><Relationship Id="rId325" Type="http://schemas.openxmlformats.org/officeDocument/2006/relationships/customXml" Target="../ink/ink2213.xml"/><Relationship Id="rId532" Type="http://schemas.openxmlformats.org/officeDocument/2006/relationships/customXml" Target="../ink/ink2317.xml"/><Relationship Id="rId977" Type="http://schemas.openxmlformats.org/officeDocument/2006/relationships/image" Target="../media/image2413.png"/><Relationship Id="rId1162" Type="http://schemas.openxmlformats.org/officeDocument/2006/relationships/image" Target="../media/image2500.png"/><Relationship Id="rId171" Type="http://schemas.openxmlformats.org/officeDocument/2006/relationships/customXml" Target="../ink/ink2135.xml"/><Relationship Id="rId837" Type="http://schemas.openxmlformats.org/officeDocument/2006/relationships/customXml" Target="../ink/ink2471.xml"/><Relationship Id="rId1022" Type="http://schemas.openxmlformats.org/officeDocument/2006/relationships/customXml" Target="../ink/ink2565.xml"/><Relationship Id="rId269" Type="http://schemas.openxmlformats.org/officeDocument/2006/relationships/customXml" Target="../ink/ink2184.xml"/><Relationship Id="rId476" Type="http://schemas.openxmlformats.org/officeDocument/2006/relationships/image" Target="../media/image2163.png"/><Relationship Id="rId683" Type="http://schemas.openxmlformats.org/officeDocument/2006/relationships/image" Target="../media/image2265.png"/><Relationship Id="rId890" Type="http://schemas.openxmlformats.org/officeDocument/2006/relationships/image" Target="../media/image2369.png"/><Relationship Id="rId904" Type="http://schemas.openxmlformats.org/officeDocument/2006/relationships/customXml" Target="../ink/ink2505.xml"/><Relationship Id="rId33" Type="http://schemas.openxmlformats.org/officeDocument/2006/relationships/customXml" Target="../ink/ink2066.xml"/><Relationship Id="rId129" Type="http://schemas.openxmlformats.org/officeDocument/2006/relationships/customXml" Target="../ink/ink2114.xml"/><Relationship Id="rId336" Type="http://schemas.openxmlformats.org/officeDocument/2006/relationships/image" Target="../media/image2093.png"/><Relationship Id="rId543" Type="http://schemas.openxmlformats.org/officeDocument/2006/relationships/image" Target="../media/image2195.png"/><Relationship Id="rId988" Type="http://schemas.openxmlformats.org/officeDocument/2006/relationships/customXml" Target="../ink/ink2547.xml"/><Relationship Id="rId1173" Type="http://schemas.openxmlformats.org/officeDocument/2006/relationships/image" Target="../media/image719.png"/><Relationship Id="rId182" Type="http://schemas.openxmlformats.org/officeDocument/2006/relationships/image" Target="../media/image2018.png"/><Relationship Id="rId403" Type="http://schemas.openxmlformats.org/officeDocument/2006/relationships/customXml" Target="../ink/ink2252.xml"/><Relationship Id="rId750" Type="http://schemas.openxmlformats.org/officeDocument/2006/relationships/customXml" Target="../ink/ink2427.xml"/><Relationship Id="rId848" Type="http://schemas.openxmlformats.org/officeDocument/2006/relationships/image" Target="../media/image2348.png"/><Relationship Id="rId1033" Type="http://schemas.openxmlformats.org/officeDocument/2006/relationships/image" Target="../media/image2439.png"/><Relationship Id="rId487" Type="http://schemas.openxmlformats.org/officeDocument/2006/relationships/customXml" Target="../ink/ink2294.xml"/><Relationship Id="rId610" Type="http://schemas.openxmlformats.org/officeDocument/2006/relationships/image" Target="../media/image2229.png"/><Relationship Id="rId694" Type="http://schemas.openxmlformats.org/officeDocument/2006/relationships/customXml" Target="../ink/ink2399.xml"/><Relationship Id="rId708" Type="http://schemas.openxmlformats.org/officeDocument/2006/relationships/customXml" Target="../ink/ink2406.xml"/><Relationship Id="rId915" Type="http://schemas.openxmlformats.org/officeDocument/2006/relationships/image" Target="../media/image2381.png"/><Relationship Id="rId1240" Type="http://schemas.openxmlformats.org/officeDocument/2006/relationships/customXml" Target="../ink/ink2677.xml"/><Relationship Id="rId347" Type="http://schemas.openxmlformats.org/officeDocument/2006/relationships/customXml" Target="../ink/ink2224.xml"/><Relationship Id="rId999" Type="http://schemas.openxmlformats.org/officeDocument/2006/relationships/image" Target="../media/image2423.png"/><Relationship Id="rId1100" Type="http://schemas.openxmlformats.org/officeDocument/2006/relationships/customXml" Target="../ink/ink2606.xml"/><Relationship Id="rId1184" Type="http://schemas.openxmlformats.org/officeDocument/2006/relationships/customXml" Target="../ink/ink2649.xml"/><Relationship Id="rId44" Type="http://schemas.openxmlformats.org/officeDocument/2006/relationships/image" Target="../media/image1482.png"/><Relationship Id="rId554" Type="http://schemas.openxmlformats.org/officeDocument/2006/relationships/customXml" Target="../ink/ink2328.xml"/><Relationship Id="rId761" Type="http://schemas.openxmlformats.org/officeDocument/2006/relationships/image" Target="../media/image2304.png"/><Relationship Id="rId859" Type="http://schemas.openxmlformats.org/officeDocument/2006/relationships/customXml" Target="../ink/ink2482.xml"/><Relationship Id="rId193" Type="http://schemas.openxmlformats.org/officeDocument/2006/relationships/customXml" Target="../ink/ink2146.xml"/><Relationship Id="rId207" Type="http://schemas.openxmlformats.org/officeDocument/2006/relationships/customXml" Target="../ink/ink2153.xml"/><Relationship Id="rId414" Type="http://schemas.openxmlformats.org/officeDocument/2006/relationships/image" Target="../media/image2133.png"/><Relationship Id="rId498" Type="http://schemas.openxmlformats.org/officeDocument/2006/relationships/image" Target="../media/image2174.png"/><Relationship Id="rId621" Type="http://schemas.openxmlformats.org/officeDocument/2006/relationships/customXml" Target="../ink/ink2362.xml"/><Relationship Id="rId1044" Type="http://schemas.openxmlformats.org/officeDocument/2006/relationships/image" Target="../media/image2444.png"/><Relationship Id="rId1251" Type="http://schemas.openxmlformats.org/officeDocument/2006/relationships/image" Target="../media/image2542.png"/><Relationship Id="rId260" Type="http://schemas.openxmlformats.org/officeDocument/2006/relationships/image" Target="../media/image2056.png"/><Relationship Id="rId719" Type="http://schemas.openxmlformats.org/officeDocument/2006/relationships/image" Target="../media/image2283.png"/><Relationship Id="rId926" Type="http://schemas.openxmlformats.org/officeDocument/2006/relationships/customXml" Target="../ink/ink2516.xml"/><Relationship Id="rId1111" Type="http://schemas.openxmlformats.org/officeDocument/2006/relationships/customXml" Target="../ink/ink2612.xml"/><Relationship Id="rId55" Type="http://schemas.openxmlformats.org/officeDocument/2006/relationships/customXml" Target="../ink/ink2077.xml"/><Relationship Id="rId120" Type="http://schemas.openxmlformats.org/officeDocument/2006/relationships/image" Target="../media/image1581.png"/><Relationship Id="rId358" Type="http://schemas.openxmlformats.org/officeDocument/2006/relationships/image" Target="../media/image2104.png"/><Relationship Id="rId565" Type="http://schemas.openxmlformats.org/officeDocument/2006/relationships/image" Target="../media/image2206.png"/><Relationship Id="rId772" Type="http://schemas.openxmlformats.org/officeDocument/2006/relationships/customXml" Target="../ink/ink2438.xml"/><Relationship Id="rId1195" Type="http://schemas.openxmlformats.org/officeDocument/2006/relationships/image" Target="../media/image2516.png"/><Relationship Id="rId1209" Type="http://schemas.openxmlformats.org/officeDocument/2006/relationships/image" Target="../media/image2523.png"/><Relationship Id="rId218" Type="http://schemas.openxmlformats.org/officeDocument/2006/relationships/image" Target="../media/image2036.png"/><Relationship Id="rId425" Type="http://schemas.openxmlformats.org/officeDocument/2006/relationships/customXml" Target="../ink/ink2263.xml"/><Relationship Id="rId632" Type="http://schemas.openxmlformats.org/officeDocument/2006/relationships/image" Target="../media/image2240.png"/><Relationship Id="rId1055" Type="http://schemas.openxmlformats.org/officeDocument/2006/relationships/image" Target="../media/image2449.png"/><Relationship Id="rId1262" Type="http://schemas.openxmlformats.org/officeDocument/2006/relationships/customXml" Target="../ink/ink2688.xml"/><Relationship Id="rId271" Type="http://schemas.openxmlformats.org/officeDocument/2006/relationships/customXml" Target="../ink/ink2185.xml"/><Relationship Id="rId937" Type="http://schemas.openxmlformats.org/officeDocument/2006/relationships/image" Target="../media/image2392.png"/><Relationship Id="rId1122" Type="http://schemas.openxmlformats.org/officeDocument/2006/relationships/image" Target="../media/image2480.png"/><Relationship Id="rId66" Type="http://schemas.openxmlformats.org/officeDocument/2006/relationships/image" Target="../media/image1554.png"/><Relationship Id="rId131" Type="http://schemas.openxmlformats.org/officeDocument/2006/relationships/customXml" Target="../ink/ink2115.xml"/><Relationship Id="rId369" Type="http://schemas.openxmlformats.org/officeDocument/2006/relationships/customXml" Target="../ink/ink2235.xml"/><Relationship Id="rId576" Type="http://schemas.openxmlformats.org/officeDocument/2006/relationships/image" Target="../media/image2212.png"/><Relationship Id="rId783" Type="http://schemas.openxmlformats.org/officeDocument/2006/relationships/image" Target="../media/image2316.png"/><Relationship Id="rId990" Type="http://schemas.openxmlformats.org/officeDocument/2006/relationships/customXml" Target="../ink/ink2548.xml"/><Relationship Id="rId229" Type="http://schemas.openxmlformats.org/officeDocument/2006/relationships/customXml" Target="../ink/ink2164.xml"/><Relationship Id="rId436" Type="http://schemas.openxmlformats.org/officeDocument/2006/relationships/image" Target="../media/image2144.png"/><Relationship Id="rId643" Type="http://schemas.openxmlformats.org/officeDocument/2006/relationships/customXml" Target="../ink/ink2373.xml"/><Relationship Id="rId1066" Type="http://schemas.openxmlformats.org/officeDocument/2006/relationships/image" Target="../media/image2454.png"/><Relationship Id="rId1273" Type="http://schemas.openxmlformats.org/officeDocument/2006/relationships/image" Target="../media/image2553.png"/><Relationship Id="rId850" Type="http://schemas.openxmlformats.org/officeDocument/2006/relationships/image" Target="../media/image2349.png"/><Relationship Id="rId948" Type="http://schemas.openxmlformats.org/officeDocument/2006/relationships/customXml" Target="../ink/ink2527.xml"/><Relationship Id="rId1133" Type="http://schemas.openxmlformats.org/officeDocument/2006/relationships/customXml" Target="../ink/ink2623.xml"/><Relationship Id="rId77" Type="http://schemas.openxmlformats.org/officeDocument/2006/relationships/customXml" Target="../ink/ink2088.xml"/><Relationship Id="rId282" Type="http://schemas.openxmlformats.org/officeDocument/2006/relationships/customXml" Target="../ink/ink2191.xml"/><Relationship Id="rId503" Type="http://schemas.openxmlformats.org/officeDocument/2006/relationships/customXml" Target="../ink/ink2302.xml"/><Relationship Id="rId587" Type="http://schemas.openxmlformats.org/officeDocument/2006/relationships/customXml" Target="../ink/ink2345.xml"/><Relationship Id="rId710" Type="http://schemas.openxmlformats.org/officeDocument/2006/relationships/customXml" Target="../ink/ink2407.xml"/><Relationship Id="rId808" Type="http://schemas.openxmlformats.org/officeDocument/2006/relationships/image" Target="../media/image2328.png"/><Relationship Id="rId8" Type="http://schemas.openxmlformats.org/officeDocument/2006/relationships/image" Target="../media/image1464.png"/><Relationship Id="rId142" Type="http://schemas.openxmlformats.org/officeDocument/2006/relationships/image" Target="../media/image1592.png"/><Relationship Id="rId447" Type="http://schemas.openxmlformats.org/officeDocument/2006/relationships/customXml" Target="../ink/ink2274.xml"/><Relationship Id="rId794" Type="http://schemas.openxmlformats.org/officeDocument/2006/relationships/customXml" Target="../ink/ink2449.xml"/><Relationship Id="rId1077" Type="http://schemas.openxmlformats.org/officeDocument/2006/relationships/customXml" Target="../ink/ink2594.xml"/><Relationship Id="rId1200" Type="http://schemas.openxmlformats.org/officeDocument/2006/relationships/customXml" Target="../ink/ink2657.xml"/><Relationship Id="rId654" Type="http://schemas.openxmlformats.org/officeDocument/2006/relationships/customXml" Target="../ink/ink2379.xml"/><Relationship Id="rId861" Type="http://schemas.openxmlformats.org/officeDocument/2006/relationships/customXml" Target="../ink/ink2483.xml"/><Relationship Id="rId959" Type="http://schemas.openxmlformats.org/officeDocument/2006/relationships/image" Target="../media/image2403.png"/><Relationship Id="rId1284" Type="http://schemas.openxmlformats.org/officeDocument/2006/relationships/customXml" Target="../ink/ink2699.xml"/><Relationship Id="rId293" Type="http://schemas.openxmlformats.org/officeDocument/2006/relationships/image" Target="../media/image2072.png"/><Relationship Id="rId307" Type="http://schemas.openxmlformats.org/officeDocument/2006/relationships/image" Target="../media/image2079.png"/><Relationship Id="rId514" Type="http://schemas.openxmlformats.org/officeDocument/2006/relationships/customXml" Target="../ink/ink2308.xml"/><Relationship Id="rId721" Type="http://schemas.openxmlformats.org/officeDocument/2006/relationships/image" Target="../media/image2284.png"/><Relationship Id="rId1144" Type="http://schemas.openxmlformats.org/officeDocument/2006/relationships/image" Target="../media/image2491.png"/><Relationship Id="rId88" Type="http://schemas.openxmlformats.org/officeDocument/2006/relationships/image" Target="../media/image1565.png"/><Relationship Id="rId153" Type="http://schemas.openxmlformats.org/officeDocument/2006/relationships/customXml" Target="../ink/ink2126.xml"/><Relationship Id="rId360" Type="http://schemas.openxmlformats.org/officeDocument/2006/relationships/image" Target="../media/image2105.png"/><Relationship Id="rId598" Type="http://schemas.openxmlformats.org/officeDocument/2006/relationships/image" Target="../media/image2223.png"/><Relationship Id="rId819" Type="http://schemas.openxmlformats.org/officeDocument/2006/relationships/customXml" Target="../ink/ink2462.xml"/><Relationship Id="rId1004" Type="http://schemas.openxmlformats.org/officeDocument/2006/relationships/customXml" Target="../ink/ink2556.xml"/><Relationship Id="rId1211" Type="http://schemas.openxmlformats.org/officeDocument/2006/relationships/image" Target="../media/image2524.png"/><Relationship Id="rId220" Type="http://schemas.openxmlformats.org/officeDocument/2006/relationships/image" Target="../media/image2037.png"/><Relationship Id="rId458" Type="http://schemas.openxmlformats.org/officeDocument/2006/relationships/image" Target="../media/image2155.png"/><Relationship Id="rId665" Type="http://schemas.openxmlformats.org/officeDocument/2006/relationships/image" Target="../media/image2256.png"/><Relationship Id="rId872" Type="http://schemas.openxmlformats.org/officeDocument/2006/relationships/image" Target="../media/image2360.png"/><Relationship Id="rId1088" Type="http://schemas.openxmlformats.org/officeDocument/2006/relationships/image" Target="../media/image2465.png"/><Relationship Id="rId1295" Type="http://schemas.openxmlformats.org/officeDocument/2006/relationships/customXml" Target="../ink/ink2705.xml"/><Relationship Id="rId15" Type="http://schemas.openxmlformats.org/officeDocument/2006/relationships/customXml" Target="../ink/ink2057.xml"/><Relationship Id="rId318" Type="http://schemas.openxmlformats.org/officeDocument/2006/relationships/customXml" Target="../ink/ink2209.xml"/><Relationship Id="rId525" Type="http://schemas.openxmlformats.org/officeDocument/2006/relationships/image" Target="../media/image2186.png"/><Relationship Id="rId732" Type="http://schemas.openxmlformats.org/officeDocument/2006/relationships/customXml" Target="../ink/ink2418.xml"/><Relationship Id="rId1155" Type="http://schemas.openxmlformats.org/officeDocument/2006/relationships/customXml" Target="../ink/ink2634.xml"/><Relationship Id="rId99" Type="http://schemas.openxmlformats.org/officeDocument/2006/relationships/customXml" Target="../ink/ink2099.xml"/><Relationship Id="rId164" Type="http://schemas.openxmlformats.org/officeDocument/2006/relationships/image" Target="../media/image2008.png"/><Relationship Id="rId371" Type="http://schemas.openxmlformats.org/officeDocument/2006/relationships/customXml" Target="../ink/ink2236.xml"/><Relationship Id="rId1015" Type="http://schemas.openxmlformats.org/officeDocument/2006/relationships/image" Target="../media/image2431.png"/><Relationship Id="rId1222" Type="http://schemas.openxmlformats.org/officeDocument/2006/relationships/customXml" Target="../ink/ink2668.xml"/><Relationship Id="rId469" Type="http://schemas.openxmlformats.org/officeDocument/2006/relationships/customXml" Target="../ink/ink2285.xml"/><Relationship Id="rId676" Type="http://schemas.openxmlformats.org/officeDocument/2006/relationships/customXml" Target="../ink/ink2390.xml"/><Relationship Id="rId883" Type="http://schemas.openxmlformats.org/officeDocument/2006/relationships/customXml" Target="../ink/ink2494.xml"/><Relationship Id="rId1099" Type="http://schemas.openxmlformats.org/officeDocument/2006/relationships/customXml" Target="../ink/ink2605.xml"/><Relationship Id="rId26" Type="http://schemas.openxmlformats.org/officeDocument/2006/relationships/image" Target="../media/image1473.png"/><Relationship Id="rId231" Type="http://schemas.openxmlformats.org/officeDocument/2006/relationships/customXml" Target="../ink/ink2165.xml"/><Relationship Id="rId329" Type="http://schemas.openxmlformats.org/officeDocument/2006/relationships/customXml" Target="../ink/ink2215.xml"/><Relationship Id="rId536" Type="http://schemas.openxmlformats.org/officeDocument/2006/relationships/customXml" Target="../ink/ink2319.xml"/><Relationship Id="rId1166" Type="http://schemas.openxmlformats.org/officeDocument/2006/relationships/customXml" Target="../ink/ink2640.xml"/><Relationship Id="rId175" Type="http://schemas.openxmlformats.org/officeDocument/2006/relationships/customXml" Target="../ink/ink2137.xml"/><Relationship Id="rId743" Type="http://schemas.openxmlformats.org/officeDocument/2006/relationships/image" Target="../media/image2295.png"/><Relationship Id="rId950" Type="http://schemas.openxmlformats.org/officeDocument/2006/relationships/customXml" Target="../ink/ink2528.xml"/><Relationship Id="rId1026" Type="http://schemas.openxmlformats.org/officeDocument/2006/relationships/customXml" Target="../ink/ink2567.xml"/><Relationship Id="rId382" Type="http://schemas.openxmlformats.org/officeDocument/2006/relationships/image" Target="../media/image2117.png"/><Relationship Id="rId603" Type="http://schemas.openxmlformats.org/officeDocument/2006/relationships/customXml" Target="../ink/ink2353.xml"/><Relationship Id="rId687" Type="http://schemas.openxmlformats.org/officeDocument/2006/relationships/image" Target="../media/image2267.png"/><Relationship Id="rId810" Type="http://schemas.openxmlformats.org/officeDocument/2006/relationships/image" Target="../media/image2329.png"/><Relationship Id="rId908" Type="http://schemas.openxmlformats.org/officeDocument/2006/relationships/customXml" Target="../ink/ink2507.xml"/><Relationship Id="rId1233" Type="http://schemas.openxmlformats.org/officeDocument/2006/relationships/image" Target="../media/image2534.png"/><Relationship Id="rId242" Type="http://schemas.openxmlformats.org/officeDocument/2006/relationships/image" Target="../media/image2047.png"/><Relationship Id="rId894" Type="http://schemas.openxmlformats.org/officeDocument/2006/relationships/image" Target="../media/image2371.png"/><Relationship Id="rId1177" Type="http://schemas.openxmlformats.org/officeDocument/2006/relationships/image" Target="../media/image2506.png"/><Relationship Id="rId1300" Type="http://schemas.openxmlformats.org/officeDocument/2006/relationships/image" Target="../media/image2566.png"/><Relationship Id="rId37" Type="http://schemas.openxmlformats.org/officeDocument/2006/relationships/customXml" Target="../ink/ink2068.xml"/><Relationship Id="rId102" Type="http://schemas.openxmlformats.org/officeDocument/2006/relationships/image" Target="../media/image1572.png"/><Relationship Id="rId547" Type="http://schemas.openxmlformats.org/officeDocument/2006/relationships/image" Target="../media/image2197.png"/><Relationship Id="rId754" Type="http://schemas.openxmlformats.org/officeDocument/2006/relationships/customXml" Target="../ink/ink2429.xml"/><Relationship Id="rId961" Type="http://schemas.openxmlformats.org/officeDocument/2006/relationships/image" Target="../media/image2404.png"/><Relationship Id="rId90" Type="http://schemas.openxmlformats.org/officeDocument/2006/relationships/image" Target="../media/image1566.png"/><Relationship Id="rId186" Type="http://schemas.openxmlformats.org/officeDocument/2006/relationships/image" Target="../media/image2020.png"/><Relationship Id="rId393" Type="http://schemas.openxmlformats.org/officeDocument/2006/relationships/customXml" Target="../ink/ink2247.xml"/><Relationship Id="rId407" Type="http://schemas.openxmlformats.org/officeDocument/2006/relationships/customXml" Target="../ink/ink2254.xml"/><Relationship Id="rId614" Type="http://schemas.openxmlformats.org/officeDocument/2006/relationships/image" Target="../media/image2231.png"/><Relationship Id="rId821" Type="http://schemas.openxmlformats.org/officeDocument/2006/relationships/customXml" Target="../ink/ink2463.xml"/><Relationship Id="rId1037" Type="http://schemas.openxmlformats.org/officeDocument/2006/relationships/image" Target="../media/image2441.png"/><Relationship Id="rId1244" Type="http://schemas.openxmlformats.org/officeDocument/2006/relationships/customXml" Target="../ink/ink2679.xml"/><Relationship Id="rId253" Type="http://schemas.openxmlformats.org/officeDocument/2006/relationships/customXml" Target="../ink/ink2176.xml"/><Relationship Id="rId460" Type="http://schemas.openxmlformats.org/officeDocument/2006/relationships/image" Target="../media/image2156.png"/><Relationship Id="rId698" Type="http://schemas.openxmlformats.org/officeDocument/2006/relationships/customXml" Target="../ink/ink2401.xml"/><Relationship Id="rId919" Type="http://schemas.openxmlformats.org/officeDocument/2006/relationships/image" Target="../media/image2383.png"/><Relationship Id="rId1090" Type="http://schemas.openxmlformats.org/officeDocument/2006/relationships/image" Target="../media/image2466.png"/><Relationship Id="rId1104" Type="http://schemas.openxmlformats.org/officeDocument/2006/relationships/customXml" Target="../ink/ink2608.xml"/><Relationship Id="rId48" Type="http://schemas.openxmlformats.org/officeDocument/2006/relationships/image" Target="../media/image1484.png"/><Relationship Id="rId113" Type="http://schemas.openxmlformats.org/officeDocument/2006/relationships/customXml" Target="../ink/ink2106.xml"/><Relationship Id="rId320" Type="http://schemas.openxmlformats.org/officeDocument/2006/relationships/image" Target="../media/image2085.png"/><Relationship Id="rId558" Type="http://schemas.openxmlformats.org/officeDocument/2006/relationships/customXml" Target="../ink/ink2330.xml"/><Relationship Id="rId765" Type="http://schemas.openxmlformats.org/officeDocument/2006/relationships/image" Target="../media/image2306.png"/><Relationship Id="rId972" Type="http://schemas.openxmlformats.org/officeDocument/2006/relationships/customXml" Target="../ink/ink2539.xml"/><Relationship Id="rId1188" Type="http://schemas.openxmlformats.org/officeDocument/2006/relationships/customXml" Target="../ink/ink2651.xml"/><Relationship Id="rId197" Type="http://schemas.openxmlformats.org/officeDocument/2006/relationships/customXml" Target="../ink/ink2148.xml"/><Relationship Id="rId418" Type="http://schemas.openxmlformats.org/officeDocument/2006/relationships/image" Target="../media/image2135.png"/><Relationship Id="rId625" Type="http://schemas.openxmlformats.org/officeDocument/2006/relationships/customXml" Target="../ink/ink2364.xml"/><Relationship Id="rId832" Type="http://schemas.openxmlformats.org/officeDocument/2006/relationships/image" Target="../media/image2340.png"/><Relationship Id="rId1048" Type="http://schemas.openxmlformats.org/officeDocument/2006/relationships/customXml" Target="../ink/ink2579.xml"/><Relationship Id="rId1255" Type="http://schemas.openxmlformats.org/officeDocument/2006/relationships/image" Target="../media/image2544.png"/><Relationship Id="rId264" Type="http://schemas.openxmlformats.org/officeDocument/2006/relationships/image" Target="../media/image2058.png"/><Relationship Id="rId471" Type="http://schemas.openxmlformats.org/officeDocument/2006/relationships/customXml" Target="../ink/ink2286.xml"/><Relationship Id="rId1115" Type="http://schemas.openxmlformats.org/officeDocument/2006/relationships/customXml" Target="../ink/ink2614.xml"/><Relationship Id="rId59" Type="http://schemas.openxmlformats.org/officeDocument/2006/relationships/customXml" Target="../ink/ink2079.xml"/><Relationship Id="rId124" Type="http://schemas.openxmlformats.org/officeDocument/2006/relationships/image" Target="../media/image1583.png"/><Relationship Id="rId569" Type="http://schemas.openxmlformats.org/officeDocument/2006/relationships/customXml" Target="../ink/ink2336.xml"/><Relationship Id="rId776" Type="http://schemas.openxmlformats.org/officeDocument/2006/relationships/customXml" Target="../ink/ink2440.xml"/><Relationship Id="rId983" Type="http://schemas.openxmlformats.org/officeDocument/2006/relationships/image" Target="../media/image2416.png"/><Relationship Id="rId1199" Type="http://schemas.openxmlformats.org/officeDocument/2006/relationships/image" Target="../media/image2518.png"/><Relationship Id="rId331" Type="http://schemas.openxmlformats.org/officeDocument/2006/relationships/customXml" Target="../ink/ink2216.xml"/><Relationship Id="rId429" Type="http://schemas.openxmlformats.org/officeDocument/2006/relationships/customXml" Target="../ink/ink2265.xml"/><Relationship Id="rId636" Type="http://schemas.openxmlformats.org/officeDocument/2006/relationships/image" Target="../media/image2242.png"/><Relationship Id="rId1059" Type="http://schemas.openxmlformats.org/officeDocument/2006/relationships/image" Target="../media/image2451.png"/><Relationship Id="rId1266" Type="http://schemas.openxmlformats.org/officeDocument/2006/relationships/customXml" Target="../ink/ink2690.xml"/><Relationship Id="rId843" Type="http://schemas.openxmlformats.org/officeDocument/2006/relationships/customXml" Target="../ink/ink2474.xml"/><Relationship Id="rId1126" Type="http://schemas.openxmlformats.org/officeDocument/2006/relationships/image" Target="../media/image2482.png"/><Relationship Id="rId275" Type="http://schemas.openxmlformats.org/officeDocument/2006/relationships/image" Target="../media/image2063.png"/><Relationship Id="rId482" Type="http://schemas.openxmlformats.org/officeDocument/2006/relationships/image" Target="../media/image2166.png"/><Relationship Id="rId703" Type="http://schemas.openxmlformats.org/officeDocument/2006/relationships/image" Target="../media/image2275.png"/><Relationship Id="rId910" Type="http://schemas.openxmlformats.org/officeDocument/2006/relationships/customXml" Target="../ink/ink2508.xml"/><Relationship Id="rId135" Type="http://schemas.openxmlformats.org/officeDocument/2006/relationships/customXml" Target="../ink/ink2117.xml"/><Relationship Id="rId342" Type="http://schemas.openxmlformats.org/officeDocument/2006/relationships/image" Target="../media/image2096.png"/><Relationship Id="rId787" Type="http://schemas.openxmlformats.org/officeDocument/2006/relationships/image" Target="../media/image2318.png"/><Relationship Id="rId994" Type="http://schemas.openxmlformats.org/officeDocument/2006/relationships/customXml" Target="../ink/ink2550.xml"/><Relationship Id="rId202" Type="http://schemas.openxmlformats.org/officeDocument/2006/relationships/image" Target="../media/image2028.png"/><Relationship Id="rId647" Type="http://schemas.openxmlformats.org/officeDocument/2006/relationships/customXml" Target="../ink/ink2375.xml"/><Relationship Id="rId854" Type="http://schemas.openxmlformats.org/officeDocument/2006/relationships/image" Target="../media/image2351.png"/><Relationship Id="rId1277" Type="http://schemas.openxmlformats.org/officeDocument/2006/relationships/image" Target="../media/image2555.png"/><Relationship Id="rId286" Type="http://schemas.openxmlformats.org/officeDocument/2006/relationships/customXml" Target="../ink/ink2193.xml"/><Relationship Id="rId493" Type="http://schemas.openxmlformats.org/officeDocument/2006/relationships/customXml" Target="../ink/ink2297.xml"/><Relationship Id="rId507" Type="http://schemas.openxmlformats.org/officeDocument/2006/relationships/customXml" Target="../ink/ink2304.xml"/><Relationship Id="rId714" Type="http://schemas.openxmlformats.org/officeDocument/2006/relationships/customXml" Target="../ink/ink2409.xml"/><Relationship Id="rId921" Type="http://schemas.openxmlformats.org/officeDocument/2006/relationships/image" Target="../media/image2384.png"/><Relationship Id="rId1137" Type="http://schemas.openxmlformats.org/officeDocument/2006/relationships/customXml" Target="../ink/ink2625.xml"/><Relationship Id="rId50" Type="http://schemas.openxmlformats.org/officeDocument/2006/relationships/image" Target="../media/image1485.png"/><Relationship Id="rId146" Type="http://schemas.openxmlformats.org/officeDocument/2006/relationships/image" Target="../media/image1594.png"/><Relationship Id="rId353" Type="http://schemas.openxmlformats.org/officeDocument/2006/relationships/customXml" Target="../ink/ink2227.xml"/><Relationship Id="rId560" Type="http://schemas.openxmlformats.org/officeDocument/2006/relationships/customXml" Target="../ink/ink2331.xml"/><Relationship Id="rId798" Type="http://schemas.openxmlformats.org/officeDocument/2006/relationships/customXml" Target="../ink/ink2451.xml"/><Relationship Id="rId1190" Type="http://schemas.openxmlformats.org/officeDocument/2006/relationships/customXml" Target="../ink/ink2652.xml"/><Relationship Id="rId1204" Type="http://schemas.openxmlformats.org/officeDocument/2006/relationships/customXml" Target="../ink/ink2659.xml"/><Relationship Id="rId213" Type="http://schemas.openxmlformats.org/officeDocument/2006/relationships/customXml" Target="../ink/ink2156.xml"/><Relationship Id="rId420" Type="http://schemas.openxmlformats.org/officeDocument/2006/relationships/image" Target="../media/image2136.png"/><Relationship Id="rId658" Type="http://schemas.openxmlformats.org/officeDocument/2006/relationships/customXml" Target="../ink/ink2381.xml"/><Relationship Id="rId865" Type="http://schemas.openxmlformats.org/officeDocument/2006/relationships/customXml" Target="../ink/ink2485.xml"/><Relationship Id="rId1050" Type="http://schemas.openxmlformats.org/officeDocument/2006/relationships/customXml" Target="../ink/ink2580.xml"/><Relationship Id="rId1288" Type="http://schemas.openxmlformats.org/officeDocument/2006/relationships/customXml" Target="../ink/ink2701.xml"/><Relationship Id="rId297" Type="http://schemas.openxmlformats.org/officeDocument/2006/relationships/image" Target="../media/image2074.png"/><Relationship Id="rId518" Type="http://schemas.openxmlformats.org/officeDocument/2006/relationships/customXml" Target="../ink/ink2310.xml"/><Relationship Id="rId725" Type="http://schemas.openxmlformats.org/officeDocument/2006/relationships/image" Target="../media/image2286.png"/><Relationship Id="rId932" Type="http://schemas.openxmlformats.org/officeDocument/2006/relationships/customXml" Target="../ink/ink2519.xml"/><Relationship Id="rId1148" Type="http://schemas.openxmlformats.org/officeDocument/2006/relationships/image" Target="../media/image2493.png"/><Relationship Id="rId157" Type="http://schemas.openxmlformats.org/officeDocument/2006/relationships/customXml" Target="../ink/ink2128.xml"/><Relationship Id="rId364" Type="http://schemas.openxmlformats.org/officeDocument/2006/relationships/image" Target="../media/image2107.png"/><Relationship Id="rId1008" Type="http://schemas.openxmlformats.org/officeDocument/2006/relationships/customXml" Target="../ink/ink2558.xml"/><Relationship Id="rId1215" Type="http://schemas.openxmlformats.org/officeDocument/2006/relationships/image" Target="../media/image2526.png"/><Relationship Id="rId61" Type="http://schemas.openxmlformats.org/officeDocument/2006/relationships/customXml" Target="../ink/ink2080.xml"/><Relationship Id="rId571" Type="http://schemas.openxmlformats.org/officeDocument/2006/relationships/customXml" Target="../ink/ink2337.xml"/><Relationship Id="rId669" Type="http://schemas.openxmlformats.org/officeDocument/2006/relationships/image" Target="../media/image2258.png"/><Relationship Id="rId876" Type="http://schemas.openxmlformats.org/officeDocument/2006/relationships/image" Target="../media/image2362.png"/><Relationship Id="rId1299" Type="http://schemas.openxmlformats.org/officeDocument/2006/relationships/customXml" Target="../ink/ink2707.xml"/><Relationship Id="rId19" Type="http://schemas.openxmlformats.org/officeDocument/2006/relationships/customXml" Target="../ink/ink2059.xml"/><Relationship Id="rId224" Type="http://schemas.openxmlformats.org/officeDocument/2006/relationships/image" Target="../media/image2038.png"/><Relationship Id="rId431" Type="http://schemas.openxmlformats.org/officeDocument/2006/relationships/customXml" Target="../ink/ink2266.xml"/><Relationship Id="rId529" Type="http://schemas.openxmlformats.org/officeDocument/2006/relationships/image" Target="../media/image2188.png"/><Relationship Id="rId736" Type="http://schemas.openxmlformats.org/officeDocument/2006/relationships/customXml" Target="../ink/ink2420.xml"/><Relationship Id="rId1061" Type="http://schemas.openxmlformats.org/officeDocument/2006/relationships/customXml" Target="../ink/ink2586.xml"/><Relationship Id="rId1159" Type="http://schemas.openxmlformats.org/officeDocument/2006/relationships/customXml" Target="../ink/ink2636.xml"/><Relationship Id="rId168" Type="http://schemas.openxmlformats.org/officeDocument/2006/relationships/image" Target="../media/image2011.png"/><Relationship Id="rId943" Type="http://schemas.openxmlformats.org/officeDocument/2006/relationships/image" Target="../media/image2395.png"/><Relationship Id="rId1019" Type="http://schemas.openxmlformats.org/officeDocument/2006/relationships/image" Target="../media/image2433.png"/><Relationship Id="rId72" Type="http://schemas.openxmlformats.org/officeDocument/2006/relationships/image" Target="../media/image1557.png"/><Relationship Id="rId375" Type="http://schemas.openxmlformats.org/officeDocument/2006/relationships/customXml" Target="../ink/ink2238.xml"/><Relationship Id="rId582" Type="http://schemas.openxmlformats.org/officeDocument/2006/relationships/image" Target="../media/image2215.png"/><Relationship Id="rId803" Type="http://schemas.openxmlformats.org/officeDocument/2006/relationships/image" Target="../media/image2326.png"/><Relationship Id="rId1226" Type="http://schemas.openxmlformats.org/officeDocument/2006/relationships/customXml" Target="../ink/ink2670.xml"/><Relationship Id="rId3" Type="http://schemas.openxmlformats.org/officeDocument/2006/relationships/customXml" Target="../ink/ink2051.xml"/><Relationship Id="rId235" Type="http://schemas.openxmlformats.org/officeDocument/2006/relationships/customXml" Target="../ink/ink2167.xml"/><Relationship Id="rId442" Type="http://schemas.openxmlformats.org/officeDocument/2006/relationships/image" Target="../media/image2147.png"/><Relationship Id="rId887" Type="http://schemas.openxmlformats.org/officeDocument/2006/relationships/customXml" Target="../ink/ink2496.xml"/><Relationship Id="rId1072" Type="http://schemas.openxmlformats.org/officeDocument/2006/relationships/image" Target="../media/image2457.png"/><Relationship Id="rId302" Type="http://schemas.openxmlformats.org/officeDocument/2006/relationships/customXml" Target="../ink/ink2201.xml"/><Relationship Id="rId747" Type="http://schemas.openxmlformats.org/officeDocument/2006/relationships/image" Target="../media/image2297.png"/><Relationship Id="rId954" Type="http://schemas.openxmlformats.org/officeDocument/2006/relationships/customXml" Target="../ink/ink2530.xml"/><Relationship Id="rId83" Type="http://schemas.openxmlformats.org/officeDocument/2006/relationships/customXml" Target="../ink/ink2091.xml"/><Relationship Id="rId179" Type="http://schemas.openxmlformats.org/officeDocument/2006/relationships/customXml" Target="../ink/ink2139.xml"/><Relationship Id="rId386" Type="http://schemas.openxmlformats.org/officeDocument/2006/relationships/image" Target="../media/image2119.png"/><Relationship Id="rId593" Type="http://schemas.openxmlformats.org/officeDocument/2006/relationships/customXml" Target="../ink/ink2348.xml"/><Relationship Id="rId607" Type="http://schemas.openxmlformats.org/officeDocument/2006/relationships/customXml" Target="../ink/ink2355.xml"/><Relationship Id="rId814" Type="http://schemas.openxmlformats.org/officeDocument/2006/relationships/image" Target="../media/image2331.png"/><Relationship Id="rId1237" Type="http://schemas.openxmlformats.org/officeDocument/2006/relationships/image" Target="../media/image2536.png"/><Relationship Id="rId246" Type="http://schemas.openxmlformats.org/officeDocument/2006/relationships/image" Target="../media/image2049.png"/><Relationship Id="rId453" Type="http://schemas.openxmlformats.org/officeDocument/2006/relationships/customXml" Target="../ink/ink2277.xml"/><Relationship Id="rId660" Type="http://schemas.openxmlformats.org/officeDocument/2006/relationships/customXml" Target="../ink/ink2382.xml"/><Relationship Id="rId898" Type="http://schemas.openxmlformats.org/officeDocument/2006/relationships/customXml" Target="../ink/ink2502.xml"/><Relationship Id="rId1083" Type="http://schemas.openxmlformats.org/officeDocument/2006/relationships/customXml" Target="../ink/ink2597.xml"/><Relationship Id="rId1290" Type="http://schemas.openxmlformats.org/officeDocument/2006/relationships/image" Target="../media/image2561.png"/><Relationship Id="rId106" Type="http://schemas.openxmlformats.org/officeDocument/2006/relationships/image" Target="../media/image1574.png"/><Relationship Id="rId313" Type="http://schemas.openxmlformats.org/officeDocument/2006/relationships/image" Target="../media/image2082.png"/><Relationship Id="rId758" Type="http://schemas.openxmlformats.org/officeDocument/2006/relationships/customXml" Target="../ink/ink2431.xml"/><Relationship Id="rId965" Type="http://schemas.openxmlformats.org/officeDocument/2006/relationships/image" Target="../media/image2406.png"/><Relationship Id="rId1150" Type="http://schemas.openxmlformats.org/officeDocument/2006/relationships/image" Target="../media/image2494.png"/><Relationship Id="rId10" Type="http://schemas.openxmlformats.org/officeDocument/2006/relationships/image" Target="../media/image1465.png"/><Relationship Id="rId94" Type="http://schemas.openxmlformats.org/officeDocument/2006/relationships/image" Target="../media/image1568.png"/><Relationship Id="rId397" Type="http://schemas.openxmlformats.org/officeDocument/2006/relationships/customXml" Target="../ink/ink2249.xml"/><Relationship Id="rId520" Type="http://schemas.openxmlformats.org/officeDocument/2006/relationships/customXml" Target="../ink/ink2311.xml"/><Relationship Id="rId618" Type="http://schemas.openxmlformats.org/officeDocument/2006/relationships/image" Target="../media/image2233.png"/><Relationship Id="rId825" Type="http://schemas.openxmlformats.org/officeDocument/2006/relationships/customXml" Target="../ink/ink2465.xml"/><Relationship Id="rId1248" Type="http://schemas.openxmlformats.org/officeDocument/2006/relationships/customXml" Target="../ink/ink2681.xml"/><Relationship Id="rId257" Type="http://schemas.openxmlformats.org/officeDocument/2006/relationships/customXml" Target="../ink/ink2178.xml"/><Relationship Id="rId464" Type="http://schemas.openxmlformats.org/officeDocument/2006/relationships/image" Target="../media/image2158.png"/><Relationship Id="rId1010" Type="http://schemas.openxmlformats.org/officeDocument/2006/relationships/customXml" Target="../ink/ink2559.xml"/><Relationship Id="rId1094" Type="http://schemas.openxmlformats.org/officeDocument/2006/relationships/image" Target="../media/image2467.png"/><Relationship Id="rId1108" Type="http://schemas.openxmlformats.org/officeDocument/2006/relationships/customXml" Target="../ink/ink2610.xml"/><Relationship Id="rId117" Type="http://schemas.openxmlformats.org/officeDocument/2006/relationships/customXml" Target="../ink/ink2108.xml"/><Relationship Id="rId671" Type="http://schemas.openxmlformats.org/officeDocument/2006/relationships/image" Target="../media/image2259.png"/><Relationship Id="rId769" Type="http://schemas.openxmlformats.org/officeDocument/2006/relationships/image" Target="../media/image2308.png"/><Relationship Id="rId976" Type="http://schemas.openxmlformats.org/officeDocument/2006/relationships/customXml" Target="../ink/ink2541.xml"/><Relationship Id="rId324" Type="http://schemas.openxmlformats.org/officeDocument/2006/relationships/image" Target="../media/image2087.png"/><Relationship Id="rId531" Type="http://schemas.openxmlformats.org/officeDocument/2006/relationships/image" Target="../media/image2189.png"/><Relationship Id="rId629" Type="http://schemas.openxmlformats.org/officeDocument/2006/relationships/customXml" Target="../ink/ink2366.xml"/><Relationship Id="rId1161" Type="http://schemas.openxmlformats.org/officeDocument/2006/relationships/customXml" Target="../ink/ink2637.xml"/><Relationship Id="rId1259" Type="http://schemas.openxmlformats.org/officeDocument/2006/relationships/image" Target="../media/image2546.png"/><Relationship Id="rId836" Type="http://schemas.openxmlformats.org/officeDocument/2006/relationships/image" Target="../media/image2342.png"/><Relationship Id="rId1021" Type="http://schemas.openxmlformats.org/officeDocument/2006/relationships/image" Target="../media/image2434.png"/><Relationship Id="rId1119" Type="http://schemas.openxmlformats.org/officeDocument/2006/relationships/customXml" Target="../ink/ink2616.xml"/><Relationship Id="rId903" Type="http://schemas.openxmlformats.org/officeDocument/2006/relationships/image" Target="../media/image2375.png"/><Relationship Id="rId32" Type="http://schemas.openxmlformats.org/officeDocument/2006/relationships/image" Target="../media/image1476.png"/><Relationship Id="rId181" Type="http://schemas.openxmlformats.org/officeDocument/2006/relationships/customXml" Target="../ink/ink2140.xml"/><Relationship Id="rId279" Type="http://schemas.openxmlformats.org/officeDocument/2006/relationships/image" Target="../media/image2065.png"/><Relationship Id="rId486" Type="http://schemas.openxmlformats.org/officeDocument/2006/relationships/image" Target="../media/image2168.png"/><Relationship Id="rId693" Type="http://schemas.openxmlformats.org/officeDocument/2006/relationships/image" Target="../media/image2270.png"/><Relationship Id="rId139" Type="http://schemas.openxmlformats.org/officeDocument/2006/relationships/customXml" Target="../ink/ink2119.xml"/><Relationship Id="rId346" Type="http://schemas.openxmlformats.org/officeDocument/2006/relationships/image" Target="../media/image2098.png"/><Relationship Id="rId553" Type="http://schemas.openxmlformats.org/officeDocument/2006/relationships/image" Target="../media/image2200.png"/><Relationship Id="rId760" Type="http://schemas.openxmlformats.org/officeDocument/2006/relationships/customXml" Target="../ink/ink2432.xml"/><Relationship Id="rId998" Type="http://schemas.openxmlformats.org/officeDocument/2006/relationships/customXml" Target="../ink/ink2553.xml"/><Relationship Id="rId1183" Type="http://schemas.openxmlformats.org/officeDocument/2006/relationships/image" Target="../media/image2509.png"/><Relationship Id="rId206" Type="http://schemas.openxmlformats.org/officeDocument/2006/relationships/image" Target="../media/image2030.png"/><Relationship Id="rId413" Type="http://schemas.openxmlformats.org/officeDocument/2006/relationships/customXml" Target="../ink/ink2257.xml"/><Relationship Id="rId858" Type="http://schemas.openxmlformats.org/officeDocument/2006/relationships/image" Target="../media/image2353.png"/><Relationship Id="rId1043" Type="http://schemas.openxmlformats.org/officeDocument/2006/relationships/customXml" Target="../ink/ink2576.xml"/><Relationship Id="rId620" Type="http://schemas.openxmlformats.org/officeDocument/2006/relationships/image" Target="../media/image2234.png"/><Relationship Id="rId718" Type="http://schemas.openxmlformats.org/officeDocument/2006/relationships/customXml" Target="../ink/ink2411.xml"/><Relationship Id="rId925" Type="http://schemas.openxmlformats.org/officeDocument/2006/relationships/image" Target="../media/image2386.png"/><Relationship Id="rId1250" Type="http://schemas.openxmlformats.org/officeDocument/2006/relationships/customXml" Target="../ink/ink2682.xml"/><Relationship Id="rId1110" Type="http://schemas.openxmlformats.org/officeDocument/2006/relationships/image" Target="../media/image2474.png"/><Relationship Id="rId1208" Type="http://schemas.openxmlformats.org/officeDocument/2006/relationships/customXml" Target="../ink/ink2661.xml"/><Relationship Id="rId54" Type="http://schemas.openxmlformats.org/officeDocument/2006/relationships/image" Target="../media/image1487.png"/><Relationship Id="rId270" Type="http://schemas.openxmlformats.org/officeDocument/2006/relationships/image" Target="../media/image2061.png"/><Relationship Id="rId130" Type="http://schemas.openxmlformats.org/officeDocument/2006/relationships/image" Target="../media/image1586.png"/><Relationship Id="rId368" Type="http://schemas.openxmlformats.org/officeDocument/2006/relationships/image" Target="../media/image2109.png"/><Relationship Id="rId575" Type="http://schemas.openxmlformats.org/officeDocument/2006/relationships/customXml" Target="../ink/ink2339.xml"/><Relationship Id="rId782" Type="http://schemas.openxmlformats.org/officeDocument/2006/relationships/customXml" Target="../ink/ink2443.xml"/><Relationship Id="rId228" Type="http://schemas.openxmlformats.org/officeDocument/2006/relationships/image" Target="../media/image2040.png"/><Relationship Id="rId435" Type="http://schemas.openxmlformats.org/officeDocument/2006/relationships/customXml" Target="../ink/ink2268.xml"/><Relationship Id="rId642" Type="http://schemas.openxmlformats.org/officeDocument/2006/relationships/image" Target="../media/image2245.png"/><Relationship Id="rId1065" Type="http://schemas.openxmlformats.org/officeDocument/2006/relationships/customXml" Target="../ink/ink2588.xml"/><Relationship Id="rId1272" Type="http://schemas.openxmlformats.org/officeDocument/2006/relationships/customXml" Target="../ink/ink2693.xml"/><Relationship Id="rId502" Type="http://schemas.openxmlformats.org/officeDocument/2006/relationships/image" Target="../media/image2176.png"/><Relationship Id="rId947" Type="http://schemas.openxmlformats.org/officeDocument/2006/relationships/image" Target="../media/image2397.png"/><Relationship Id="rId1132" Type="http://schemas.openxmlformats.org/officeDocument/2006/relationships/image" Target="../media/image2485.png"/><Relationship Id="rId76" Type="http://schemas.openxmlformats.org/officeDocument/2006/relationships/image" Target="../media/image1559.png"/><Relationship Id="rId807" Type="http://schemas.openxmlformats.org/officeDocument/2006/relationships/customXml" Target="../ink/ink2456.xml"/><Relationship Id="rId292" Type="http://schemas.openxmlformats.org/officeDocument/2006/relationships/customXml" Target="../ink/ink2196.xml"/><Relationship Id="rId597" Type="http://schemas.openxmlformats.org/officeDocument/2006/relationships/customXml" Target="../ink/ink2350.xml"/><Relationship Id="rId152" Type="http://schemas.openxmlformats.org/officeDocument/2006/relationships/image" Target="../media/image2002.png"/><Relationship Id="rId457" Type="http://schemas.openxmlformats.org/officeDocument/2006/relationships/customXml" Target="../ink/ink2279.xml"/><Relationship Id="rId1087" Type="http://schemas.openxmlformats.org/officeDocument/2006/relationships/customXml" Target="../ink/ink2599.xml"/><Relationship Id="rId1294" Type="http://schemas.openxmlformats.org/officeDocument/2006/relationships/image" Target="../media/image2563.png"/><Relationship Id="rId664" Type="http://schemas.openxmlformats.org/officeDocument/2006/relationships/customXml" Target="../ink/ink2384.xml"/><Relationship Id="rId871" Type="http://schemas.openxmlformats.org/officeDocument/2006/relationships/customXml" Target="../ink/ink2488.xml"/><Relationship Id="rId969" Type="http://schemas.openxmlformats.org/officeDocument/2006/relationships/image" Target="../media/image2408.png"/><Relationship Id="rId317" Type="http://schemas.openxmlformats.org/officeDocument/2006/relationships/image" Target="../media/image2084.png"/><Relationship Id="rId524" Type="http://schemas.openxmlformats.org/officeDocument/2006/relationships/customXml" Target="../ink/ink2313.xml"/><Relationship Id="rId731" Type="http://schemas.openxmlformats.org/officeDocument/2006/relationships/image" Target="../media/image2289.png"/><Relationship Id="rId1154" Type="http://schemas.openxmlformats.org/officeDocument/2006/relationships/image" Target="../media/image2496.png"/><Relationship Id="rId98" Type="http://schemas.openxmlformats.org/officeDocument/2006/relationships/image" Target="../media/image1570.png"/><Relationship Id="rId829" Type="http://schemas.openxmlformats.org/officeDocument/2006/relationships/customXml" Target="../ink/ink2467.xml"/><Relationship Id="rId1014" Type="http://schemas.openxmlformats.org/officeDocument/2006/relationships/customXml" Target="../ink/ink2561.xml"/><Relationship Id="rId1221" Type="http://schemas.openxmlformats.org/officeDocument/2006/relationships/image" Target="../media/image708.png"/><Relationship Id="rId25" Type="http://schemas.openxmlformats.org/officeDocument/2006/relationships/customXml" Target="../ink/ink2062.xml"/><Relationship Id="rId174" Type="http://schemas.openxmlformats.org/officeDocument/2006/relationships/image" Target="../media/image2014.png"/><Relationship Id="rId381" Type="http://schemas.openxmlformats.org/officeDocument/2006/relationships/customXml" Target="../ink/ink2241.xml"/><Relationship Id="rId241" Type="http://schemas.openxmlformats.org/officeDocument/2006/relationships/customXml" Target="../ink/ink2170.xml"/><Relationship Id="rId479" Type="http://schemas.openxmlformats.org/officeDocument/2006/relationships/customXml" Target="../ink/ink2290.xml"/><Relationship Id="rId686" Type="http://schemas.openxmlformats.org/officeDocument/2006/relationships/customXml" Target="../ink/ink2395.xml"/><Relationship Id="rId893" Type="http://schemas.openxmlformats.org/officeDocument/2006/relationships/customXml" Target="../ink/ink2499.xml"/><Relationship Id="rId339" Type="http://schemas.openxmlformats.org/officeDocument/2006/relationships/customXml" Target="../ink/ink2220.xml"/><Relationship Id="rId546" Type="http://schemas.openxmlformats.org/officeDocument/2006/relationships/customXml" Target="../ink/ink2324.xml"/><Relationship Id="rId753" Type="http://schemas.openxmlformats.org/officeDocument/2006/relationships/image" Target="../media/image2300.png"/><Relationship Id="rId1176" Type="http://schemas.openxmlformats.org/officeDocument/2006/relationships/customXml" Target="../ink/ink2645.xml"/><Relationship Id="rId101" Type="http://schemas.openxmlformats.org/officeDocument/2006/relationships/customXml" Target="../ink/ink2100.xml"/><Relationship Id="rId406" Type="http://schemas.openxmlformats.org/officeDocument/2006/relationships/image" Target="../media/image2129.png"/><Relationship Id="rId960" Type="http://schemas.openxmlformats.org/officeDocument/2006/relationships/customXml" Target="../ink/ink2533.xml"/><Relationship Id="rId1036" Type="http://schemas.openxmlformats.org/officeDocument/2006/relationships/customXml" Target="../ink/ink2572.xml"/><Relationship Id="rId1243" Type="http://schemas.openxmlformats.org/officeDocument/2006/relationships/image" Target="../media/image2539.png"/><Relationship Id="rId613" Type="http://schemas.openxmlformats.org/officeDocument/2006/relationships/customXml" Target="../ink/ink2358.xml"/><Relationship Id="rId820" Type="http://schemas.openxmlformats.org/officeDocument/2006/relationships/image" Target="../media/image2334.png"/><Relationship Id="rId918" Type="http://schemas.openxmlformats.org/officeDocument/2006/relationships/customXml" Target="../ink/ink2512.xml"/><Relationship Id="rId1103" Type="http://schemas.openxmlformats.org/officeDocument/2006/relationships/image" Target="../media/image2471.png"/><Relationship Id="rId47" Type="http://schemas.openxmlformats.org/officeDocument/2006/relationships/customXml" Target="../ink/ink2073.xml"/><Relationship Id="rId196" Type="http://schemas.openxmlformats.org/officeDocument/2006/relationships/image" Target="../media/image2025.png"/><Relationship Id="rId263" Type="http://schemas.openxmlformats.org/officeDocument/2006/relationships/customXml" Target="../ink/ink2181.xml"/><Relationship Id="rId470" Type="http://schemas.openxmlformats.org/officeDocument/2006/relationships/image" Target="../media/image2160.png"/><Relationship Id="rId123" Type="http://schemas.openxmlformats.org/officeDocument/2006/relationships/customXml" Target="../ink/ink2111.xml"/><Relationship Id="rId330" Type="http://schemas.openxmlformats.org/officeDocument/2006/relationships/image" Target="../media/image2090.png"/><Relationship Id="rId568" Type="http://schemas.openxmlformats.org/officeDocument/2006/relationships/customXml" Target="../ink/ink2335.xml"/><Relationship Id="rId775" Type="http://schemas.openxmlformats.org/officeDocument/2006/relationships/image" Target="../media/image2312.png"/><Relationship Id="rId982" Type="http://schemas.openxmlformats.org/officeDocument/2006/relationships/customXml" Target="../ink/ink2544.xml"/><Relationship Id="rId1198" Type="http://schemas.openxmlformats.org/officeDocument/2006/relationships/customXml" Target="../ink/ink2656.xml"/><Relationship Id="rId428" Type="http://schemas.openxmlformats.org/officeDocument/2006/relationships/image" Target="../media/image2140.png"/><Relationship Id="rId635" Type="http://schemas.openxmlformats.org/officeDocument/2006/relationships/customXml" Target="../ink/ink2369.xml"/><Relationship Id="rId842" Type="http://schemas.openxmlformats.org/officeDocument/2006/relationships/image" Target="../media/image2345.png"/><Relationship Id="rId1058" Type="http://schemas.openxmlformats.org/officeDocument/2006/relationships/customXml" Target="../ink/ink2584.xml"/><Relationship Id="rId1265" Type="http://schemas.openxmlformats.org/officeDocument/2006/relationships/image" Target="../media/image2549.png"/><Relationship Id="rId702" Type="http://schemas.openxmlformats.org/officeDocument/2006/relationships/customXml" Target="../ink/ink2403.xml"/><Relationship Id="rId1125" Type="http://schemas.openxmlformats.org/officeDocument/2006/relationships/customXml" Target="../ink/ink2619.xml"/><Relationship Id="rId69" Type="http://schemas.openxmlformats.org/officeDocument/2006/relationships/customXml" Target="../ink/ink2084.xml"/><Relationship Id="rId285" Type="http://schemas.openxmlformats.org/officeDocument/2006/relationships/image" Target="../media/image2068.png"/><Relationship Id="rId492" Type="http://schemas.openxmlformats.org/officeDocument/2006/relationships/image" Target="../media/image2171.png"/><Relationship Id="rId797" Type="http://schemas.openxmlformats.org/officeDocument/2006/relationships/image" Target="../media/image2323.png"/><Relationship Id="rId145" Type="http://schemas.openxmlformats.org/officeDocument/2006/relationships/customXml" Target="../ink/ink2122.xml"/><Relationship Id="rId352" Type="http://schemas.openxmlformats.org/officeDocument/2006/relationships/image" Target="../media/image2101.png"/><Relationship Id="rId1287" Type="http://schemas.openxmlformats.org/officeDocument/2006/relationships/image" Target="../media/image2560.png"/><Relationship Id="rId212" Type="http://schemas.openxmlformats.org/officeDocument/2006/relationships/image" Target="../media/image2033.png"/><Relationship Id="rId657" Type="http://schemas.openxmlformats.org/officeDocument/2006/relationships/image" Target="../media/image2252.png"/><Relationship Id="rId864" Type="http://schemas.openxmlformats.org/officeDocument/2006/relationships/image" Target="../media/image2356.png"/><Relationship Id="rId517" Type="http://schemas.openxmlformats.org/officeDocument/2006/relationships/image" Target="../media/image2182.png"/><Relationship Id="rId724" Type="http://schemas.openxmlformats.org/officeDocument/2006/relationships/customXml" Target="../ink/ink2414.xml"/><Relationship Id="rId931" Type="http://schemas.openxmlformats.org/officeDocument/2006/relationships/image" Target="../media/image2389.png"/><Relationship Id="rId1147" Type="http://schemas.openxmlformats.org/officeDocument/2006/relationships/customXml" Target="../ink/ink2630.xml"/><Relationship Id="rId60" Type="http://schemas.openxmlformats.org/officeDocument/2006/relationships/image" Target="../media/image1490.png"/><Relationship Id="rId1007" Type="http://schemas.openxmlformats.org/officeDocument/2006/relationships/image" Target="../media/image2427.png"/><Relationship Id="rId1214" Type="http://schemas.openxmlformats.org/officeDocument/2006/relationships/customXml" Target="../ink/ink2664.xml"/><Relationship Id="rId18" Type="http://schemas.openxmlformats.org/officeDocument/2006/relationships/image" Target="../media/image1469.png"/><Relationship Id="rId167" Type="http://schemas.openxmlformats.org/officeDocument/2006/relationships/customXml" Target="../ink/ink2133.xml"/><Relationship Id="rId374" Type="http://schemas.openxmlformats.org/officeDocument/2006/relationships/image" Target="../media/image2113.png"/><Relationship Id="rId581" Type="http://schemas.openxmlformats.org/officeDocument/2006/relationships/customXml" Target="../ink/ink2342.xml"/><Relationship Id="rId234" Type="http://schemas.openxmlformats.org/officeDocument/2006/relationships/image" Target="../media/image2043.png"/><Relationship Id="rId679" Type="http://schemas.openxmlformats.org/officeDocument/2006/relationships/image" Target="../media/image2263.png"/><Relationship Id="rId886" Type="http://schemas.openxmlformats.org/officeDocument/2006/relationships/image" Target="../media/image2367.png"/><Relationship Id="rId2" Type="http://schemas.openxmlformats.org/officeDocument/2006/relationships/notesSlide" Target="../notesSlides/notesSlide11.xml"/><Relationship Id="rId441" Type="http://schemas.openxmlformats.org/officeDocument/2006/relationships/customXml" Target="../ink/ink2271.xml"/><Relationship Id="rId539" Type="http://schemas.openxmlformats.org/officeDocument/2006/relationships/image" Target="../media/image2193.png"/><Relationship Id="rId746" Type="http://schemas.openxmlformats.org/officeDocument/2006/relationships/customXml" Target="../ink/ink2425.xml"/><Relationship Id="rId1071" Type="http://schemas.openxmlformats.org/officeDocument/2006/relationships/customXml" Target="../ink/ink2591.xml"/><Relationship Id="rId1169" Type="http://schemas.openxmlformats.org/officeDocument/2006/relationships/image" Target="../media/image2503.png"/><Relationship Id="rId301" Type="http://schemas.openxmlformats.org/officeDocument/2006/relationships/image" Target="../media/image2076.png"/><Relationship Id="rId953" Type="http://schemas.openxmlformats.org/officeDocument/2006/relationships/image" Target="../media/image2400.png"/><Relationship Id="rId1029" Type="http://schemas.openxmlformats.org/officeDocument/2006/relationships/image" Target="../media/image1508.png"/><Relationship Id="rId1236" Type="http://schemas.openxmlformats.org/officeDocument/2006/relationships/customXml" Target="../ink/ink2675.xml"/><Relationship Id="rId82" Type="http://schemas.openxmlformats.org/officeDocument/2006/relationships/image" Target="../media/image1562.png"/><Relationship Id="rId606" Type="http://schemas.openxmlformats.org/officeDocument/2006/relationships/image" Target="../media/image2227.png"/><Relationship Id="rId813" Type="http://schemas.openxmlformats.org/officeDocument/2006/relationships/customXml" Target="../ink/ink2459.xml"/><Relationship Id="rId189" Type="http://schemas.openxmlformats.org/officeDocument/2006/relationships/customXml" Target="../ink/ink2144.xml"/><Relationship Id="rId396" Type="http://schemas.openxmlformats.org/officeDocument/2006/relationships/image" Target="../media/image2124.png"/><Relationship Id="rId256" Type="http://schemas.openxmlformats.org/officeDocument/2006/relationships/image" Target="../media/image2054.png"/><Relationship Id="rId463" Type="http://schemas.openxmlformats.org/officeDocument/2006/relationships/customXml" Target="../ink/ink2282.xml"/><Relationship Id="rId670" Type="http://schemas.openxmlformats.org/officeDocument/2006/relationships/customXml" Target="../ink/ink2387.xml"/><Relationship Id="rId1093" Type="http://schemas.openxmlformats.org/officeDocument/2006/relationships/customXml" Target="../ink/ink2602.xml"/><Relationship Id="rId116" Type="http://schemas.openxmlformats.org/officeDocument/2006/relationships/image" Target="../media/image1579.png"/><Relationship Id="rId323" Type="http://schemas.openxmlformats.org/officeDocument/2006/relationships/customXml" Target="../ink/ink2212.xml"/><Relationship Id="rId530" Type="http://schemas.openxmlformats.org/officeDocument/2006/relationships/customXml" Target="../ink/ink2316.xml"/><Relationship Id="rId768" Type="http://schemas.openxmlformats.org/officeDocument/2006/relationships/customXml" Target="../ink/ink2436.xml"/><Relationship Id="rId975" Type="http://schemas.openxmlformats.org/officeDocument/2006/relationships/image" Target="../media/image2412.png"/><Relationship Id="rId1160" Type="http://schemas.openxmlformats.org/officeDocument/2006/relationships/image" Target="../media/image2499.png"/><Relationship Id="rId628" Type="http://schemas.openxmlformats.org/officeDocument/2006/relationships/image" Target="../media/image2238.png"/><Relationship Id="rId835" Type="http://schemas.openxmlformats.org/officeDocument/2006/relationships/customXml" Target="../ink/ink2470.xml"/><Relationship Id="rId1258" Type="http://schemas.openxmlformats.org/officeDocument/2006/relationships/customXml" Target="../ink/ink2686.xml"/><Relationship Id="rId1020" Type="http://schemas.openxmlformats.org/officeDocument/2006/relationships/customXml" Target="../ink/ink2564.xml"/><Relationship Id="rId1118" Type="http://schemas.openxmlformats.org/officeDocument/2006/relationships/image" Target="../media/image2478.png"/><Relationship Id="rId902" Type="http://schemas.openxmlformats.org/officeDocument/2006/relationships/customXml" Target="../ink/ink2504.xml"/><Relationship Id="rId31" Type="http://schemas.openxmlformats.org/officeDocument/2006/relationships/customXml" Target="../ink/ink2065.xml"/><Relationship Id="rId180" Type="http://schemas.openxmlformats.org/officeDocument/2006/relationships/image" Target="../media/image2017.png"/><Relationship Id="rId278" Type="http://schemas.openxmlformats.org/officeDocument/2006/relationships/customXml" Target="../ink/ink2189.xml"/><Relationship Id="rId485" Type="http://schemas.openxmlformats.org/officeDocument/2006/relationships/customXml" Target="../ink/ink2293.xml"/><Relationship Id="rId692" Type="http://schemas.openxmlformats.org/officeDocument/2006/relationships/customXml" Target="../ink/ink2398.xml"/><Relationship Id="rId138" Type="http://schemas.openxmlformats.org/officeDocument/2006/relationships/image" Target="../media/image1590.png"/><Relationship Id="rId345" Type="http://schemas.openxmlformats.org/officeDocument/2006/relationships/customXml" Target="../ink/ink2223.xml"/><Relationship Id="rId552" Type="http://schemas.openxmlformats.org/officeDocument/2006/relationships/customXml" Target="../ink/ink2327.xml"/><Relationship Id="rId997" Type="http://schemas.openxmlformats.org/officeDocument/2006/relationships/customXml" Target="../ink/ink2552.xml"/><Relationship Id="rId1182" Type="http://schemas.openxmlformats.org/officeDocument/2006/relationships/customXml" Target="../ink/ink2648.xml"/><Relationship Id="rId205" Type="http://schemas.openxmlformats.org/officeDocument/2006/relationships/customXml" Target="../ink/ink2152.xml"/><Relationship Id="rId412" Type="http://schemas.openxmlformats.org/officeDocument/2006/relationships/image" Target="../media/image2132.png"/><Relationship Id="rId857" Type="http://schemas.openxmlformats.org/officeDocument/2006/relationships/customXml" Target="../ink/ink2481.xml"/><Relationship Id="rId1042" Type="http://schemas.openxmlformats.org/officeDocument/2006/relationships/customXml" Target="../ink/ink2575.xml"/><Relationship Id="rId717" Type="http://schemas.openxmlformats.org/officeDocument/2006/relationships/image" Target="../media/image2282.png"/><Relationship Id="rId924" Type="http://schemas.openxmlformats.org/officeDocument/2006/relationships/customXml" Target="../ink/ink2515.xml"/><Relationship Id="rId53" Type="http://schemas.openxmlformats.org/officeDocument/2006/relationships/customXml" Target="../ink/ink2076.xml"/><Relationship Id="rId1207" Type="http://schemas.openxmlformats.org/officeDocument/2006/relationships/image" Target="../media/image252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6" Type="http://schemas.openxmlformats.org/officeDocument/2006/relationships/customXml" Target="../ink/ink13.xml"/><Relationship Id="rId117" Type="http://schemas.openxmlformats.org/officeDocument/2006/relationships/image" Target="../media/image59.png"/><Relationship Id="rId21" Type="http://schemas.openxmlformats.org/officeDocument/2006/relationships/image" Target="../media/image12.png"/><Relationship Id="rId42" Type="http://schemas.openxmlformats.org/officeDocument/2006/relationships/customXml" Target="../ink/ink21.xml"/><Relationship Id="rId47" Type="http://schemas.openxmlformats.org/officeDocument/2006/relationships/image" Target="../media/image25.png"/><Relationship Id="rId63" Type="http://schemas.openxmlformats.org/officeDocument/2006/relationships/customXml" Target="../ink/ink32.xml"/><Relationship Id="rId68" Type="http://schemas.openxmlformats.org/officeDocument/2006/relationships/image" Target="../media/image35.png"/><Relationship Id="rId84" Type="http://schemas.openxmlformats.org/officeDocument/2006/relationships/image" Target="../media/image43.png"/><Relationship Id="rId89" Type="http://schemas.openxmlformats.org/officeDocument/2006/relationships/customXml" Target="../ink/ink45.xml"/><Relationship Id="rId112" Type="http://schemas.openxmlformats.org/officeDocument/2006/relationships/customXml" Target="../ink/ink57.xml"/><Relationship Id="rId16" Type="http://schemas.openxmlformats.org/officeDocument/2006/relationships/customXml" Target="../ink/ink8.xml"/><Relationship Id="rId107" Type="http://schemas.openxmlformats.org/officeDocument/2006/relationships/customXml" Target="../ink/ink54.xml"/><Relationship Id="rId11" Type="http://schemas.openxmlformats.org/officeDocument/2006/relationships/image" Target="../media/image7.png"/><Relationship Id="rId32" Type="http://schemas.openxmlformats.org/officeDocument/2006/relationships/customXml" Target="../ink/ink16.xml"/><Relationship Id="rId37" Type="http://schemas.openxmlformats.org/officeDocument/2006/relationships/image" Target="../media/image20.png"/><Relationship Id="rId53" Type="http://schemas.openxmlformats.org/officeDocument/2006/relationships/customXml" Target="../ink/ink27.xml"/><Relationship Id="rId58" Type="http://schemas.openxmlformats.org/officeDocument/2006/relationships/image" Target="../media/image30.png"/><Relationship Id="rId74" Type="http://schemas.openxmlformats.org/officeDocument/2006/relationships/image" Target="../media/image38.png"/><Relationship Id="rId79" Type="http://schemas.openxmlformats.org/officeDocument/2006/relationships/customXml" Target="../ink/ink40.xml"/><Relationship Id="rId102" Type="http://schemas.openxmlformats.org/officeDocument/2006/relationships/image" Target="../media/image52.png"/><Relationship Id="rId5" Type="http://schemas.openxmlformats.org/officeDocument/2006/relationships/image" Target="../media/image4.png"/><Relationship Id="rId90" Type="http://schemas.openxmlformats.org/officeDocument/2006/relationships/image" Target="../media/image46.png"/><Relationship Id="rId95" Type="http://schemas.openxmlformats.org/officeDocument/2006/relationships/customXml" Target="../ink/ink48.xml"/><Relationship Id="rId22" Type="http://schemas.openxmlformats.org/officeDocument/2006/relationships/customXml" Target="../ink/ink11.xml"/><Relationship Id="rId27" Type="http://schemas.openxmlformats.org/officeDocument/2006/relationships/image" Target="../media/image15.png"/><Relationship Id="rId43" Type="http://schemas.openxmlformats.org/officeDocument/2006/relationships/image" Target="../media/image23.png"/><Relationship Id="rId48" Type="http://schemas.openxmlformats.org/officeDocument/2006/relationships/customXml" Target="../ink/ink24.xml"/><Relationship Id="rId64" Type="http://schemas.openxmlformats.org/officeDocument/2006/relationships/image" Target="../media/image33.png"/><Relationship Id="rId69" Type="http://schemas.openxmlformats.org/officeDocument/2006/relationships/customXml" Target="../ink/ink35.xml"/><Relationship Id="rId113" Type="http://schemas.openxmlformats.org/officeDocument/2006/relationships/image" Target="../media/image57.png"/><Relationship Id="rId118" Type="http://schemas.openxmlformats.org/officeDocument/2006/relationships/customXml" Target="../ink/ink60.xml"/><Relationship Id="rId80" Type="http://schemas.openxmlformats.org/officeDocument/2006/relationships/image" Target="../media/image41.png"/><Relationship Id="rId85" Type="http://schemas.openxmlformats.org/officeDocument/2006/relationships/customXml" Target="../ink/ink43.xml"/><Relationship Id="rId12" Type="http://schemas.openxmlformats.org/officeDocument/2006/relationships/customXml" Target="../ink/ink6.xml"/><Relationship Id="rId17" Type="http://schemas.openxmlformats.org/officeDocument/2006/relationships/image" Target="../media/image10.png"/><Relationship Id="rId33" Type="http://schemas.openxmlformats.org/officeDocument/2006/relationships/image" Target="../media/image18.png"/><Relationship Id="rId38" Type="http://schemas.openxmlformats.org/officeDocument/2006/relationships/customXml" Target="../ink/ink19.xml"/><Relationship Id="rId59" Type="http://schemas.openxmlformats.org/officeDocument/2006/relationships/customXml" Target="../ink/ink30.xml"/><Relationship Id="rId103" Type="http://schemas.openxmlformats.org/officeDocument/2006/relationships/customXml" Target="../ink/ink52.xml"/><Relationship Id="rId108" Type="http://schemas.openxmlformats.org/officeDocument/2006/relationships/customXml" Target="../ink/ink55.xml"/><Relationship Id="rId54" Type="http://schemas.openxmlformats.org/officeDocument/2006/relationships/image" Target="../media/image28.png"/><Relationship Id="rId70" Type="http://schemas.openxmlformats.org/officeDocument/2006/relationships/image" Target="../media/image36.png"/><Relationship Id="rId75" Type="http://schemas.openxmlformats.org/officeDocument/2006/relationships/customXml" Target="../ink/ink38.xml"/><Relationship Id="rId91" Type="http://schemas.openxmlformats.org/officeDocument/2006/relationships/customXml" Target="../ink/ink46.xml"/><Relationship Id="rId96"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customXml" Target="../ink/ink3.xml"/><Relationship Id="rId23" Type="http://schemas.openxmlformats.org/officeDocument/2006/relationships/image" Target="../media/image13.png"/><Relationship Id="rId28" Type="http://schemas.openxmlformats.org/officeDocument/2006/relationships/customXml" Target="../ink/ink14.xml"/><Relationship Id="rId49" Type="http://schemas.openxmlformats.org/officeDocument/2006/relationships/customXml" Target="../ink/ink25.xml"/><Relationship Id="rId114" Type="http://schemas.openxmlformats.org/officeDocument/2006/relationships/customXml" Target="../ink/ink58.xml"/><Relationship Id="rId119" Type="http://schemas.openxmlformats.org/officeDocument/2006/relationships/image" Target="../media/image60.png"/><Relationship Id="rId44" Type="http://schemas.openxmlformats.org/officeDocument/2006/relationships/customXml" Target="../ink/ink22.xml"/><Relationship Id="rId60" Type="http://schemas.openxmlformats.org/officeDocument/2006/relationships/image" Target="../media/image31.png"/><Relationship Id="rId65" Type="http://schemas.openxmlformats.org/officeDocument/2006/relationships/customXml" Target="../ink/ink33.xml"/><Relationship Id="rId81" Type="http://schemas.openxmlformats.org/officeDocument/2006/relationships/customXml" Target="../ink/ink41.xml"/><Relationship Id="rId86" Type="http://schemas.openxmlformats.org/officeDocument/2006/relationships/image" Target="../media/image44.png"/><Relationship Id="rId4" Type="http://schemas.openxmlformats.org/officeDocument/2006/relationships/customXml" Target="../ink/ink2.xml"/><Relationship Id="rId9" Type="http://schemas.openxmlformats.org/officeDocument/2006/relationships/image" Target="../media/image6.png"/><Relationship Id="rId13" Type="http://schemas.openxmlformats.org/officeDocument/2006/relationships/image" Target="../media/image8.png"/><Relationship Id="rId18" Type="http://schemas.openxmlformats.org/officeDocument/2006/relationships/customXml" Target="../ink/ink9.xml"/><Relationship Id="rId39" Type="http://schemas.openxmlformats.org/officeDocument/2006/relationships/image" Target="../media/image21.png"/><Relationship Id="rId109" Type="http://schemas.openxmlformats.org/officeDocument/2006/relationships/image" Target="../media/image55.png"/><Relationship Id="rId34" Type="http://schemas.openxmlformats.org/officeDocument/2006/relationships/customXml" Target="../ink/ink17.xml"/><Relationship Id="rId50" Type="http://schemas.openxmlformats.org/officeDocument/2006/relationships/image" Target="../media/image26.png"/><Relationship Id="rId55" Type="http://schemas.openxmlformats.org/officeDocument/2006/relationships/customXml" Target="../ink/ink28.xml"/><Relationship Id="rId76" Type="http://schemas.openxmlformats.org/officeDocument/2006/relationships/image" Target="../media/image39.png"/><Relationship Id="rId97" Type="http://schemas.openxmlformats.org/officeDocument/2006/relationships/customXml" Target="../ink/ink49.xml"/><Relationship Id="rId104" Type="http://schemas.openxmlformats.org/officeDocument/2006/relationships/image" Target="../media/image53.png"/><Relationship Id="rId120" Type="http://schemas.openxmlformats.org/officeDocument/2006/relationships/customXml" Target="../ink/ink61.xml"/><Relationship Id="rId7" Type="http://schemas.openxmlformats.org/officeDocument/2006/relationships/image" Target="../media/image5.png"/><Relationship Id="rId71" Type="http://schemas.openxmlformats.org/officeDocument/2006/relationships/customXml" Target="../ink/ink36.xml"/><Relationship Id="rId92" Type="http://schemas.openxmlformats.org/officeDocument/2006/relationships/image" Target="../media/image47.png"/><Relationship Id="rId2" Type="http://schemas.openxmlformats.org/officeDocument/2006/relationships/customXml" Target="../ink/ink1.xml"/><Relationship Id="rId29" Type="http://schemas.openxmlformats.org/officeDocument/2006/relationships/image" Target="../media/image16.png"/><Relationship Id="rId24" Type="http://schemas.openxmlformats.org/officeDocument/2006/relationships/customXml" Target="../ink/ink12.xml"/><Relationship Id="rId40" Type="http://schemas.openxmlformats.org/officeDocument/2006/relationships/customXml" Target="../ink/ink20.xml"/><Relationship Id="rId45" Type="http://schemas.openxmlformats.org/officeDocument/2006/relationships/image" Target="../media/image24.png"/><Relationship Id="rId66" Type="http://schemas.openxmlformats.org/officeDocument/2006/relationships/image" Target="../media/image34.png"/><Relationship Id="rId87" Type="http://schemas.openxmlformats.org/officeDocument/2006/relationships/customXml" Target="../ink/ink44.xml"/><Relationship Id="rId110" Type="http://schemas.openxmlformats.org/officeDocument/2006/relationships/customXml" Target="../ink/ink56.xml"/><Relationship Id="rId115" Type="http://schemas.openxmlformats.org/officeDocument/2006/relationships/image" Target="../media/image58.png"/><Relationship Id="rId61" Type="http://schemas.openxmlformats.org/officeDocument/2006/relationships/customXml" Target="../ink/ink31.xml"/><Relationship Id="rId82" Type="http://schemas.openxmlformats.org/officeDocument/2006/relationships/image" Target="../media/image42.png"/><Relationship Id="rId19" Type="http://schemas.openxmlformats.org/officeDocument/2006/relationships/image" Target="../media/image11.png"/><Relationship Id="rId14" Type="http://schemas.openxmlformats.org/officeDocument/2006/relationships/customXml" Target="../ink/ink7.xml"/><Relationship Id="rId30" Type="http://schemas.openxmlformats.org/officeDocument/2006/relationships/customXml" Target="../ink/ink15.xml"/><Relationship Id="rId35" Type="http://schemas.openxmlformats.org/officeDocument/2006/relationships/image" Target="../media/image19.png"/><Relationship Id="rId56" Type="http://schemas.openxmlformats.org/officeDocument/2006/relationships/image" Target="../media/image29.png"/><Relationship Id="rId77" Type="http://schemas.openxmlformats.org/officeDocument/2006/relationships/customXml" Target="../ink/ink39.xml"/><Relationship Id="rId100" Type="http://schemas.openxmlformats.org/officeDocument/2006/relationships/image" Target="../media/image51.png"/><Relationship Id="rId105" Type="http://schemas.openxmlformats.org/officeDocument/2006/relationships/customXml" Target="../ink/ink53.xml"/><Relationship Id="rId8" Type="http://schemas.openxmlformats.org/officeDocument/2006/relationships/customXml" Target="../ink/ink4.xml"/><Relationship Id="rId51" Type="http://schemas.openxmlformats.org/officeDocument/2006/relationships/customXml" Target="../ink/ink26.xml"/><Relationship Id="rId72" Type="http://schemas.openxmlformats.org/officeDocument/2006/relationships/image" Target="../media/image37.png"/><Relationship Id="rId93" Type="http://schemas.openxmlformats.org/officeDocument/2006/relationships/customXml" Target="../ink/ink47.xml"/><Relationship Id="rId98" Type="http://schemas.openxmlformats.org/officeDocument/2006/relationships/image" Target="../media/image50.png"/><Relationship Id="rId121" Type="http://schemas.openxmlformats.org/officeDocument/2006/relationships/image" Target="../media/image61.png"/><Relationship Id="rId3" Type="http://schemas.openxmlformats.org/officeDocument/2006/relationships/image" Target="../media/image3.png"/><Relationship Id="rId25" Type="http://schemas.openxmlformats.org/officeDocument/2006/relationships/image" Target="../media/image14.png"/><Relationship Id="rId46" Type="http://schemas.openxmlformats.org/officeDocument/2006/relationships/customXml" Target="../ink/ink23.xml"/><Relationship Id="rId67" Type="http://schemas.openxmlformats.org/officeDocument/2006/relationships/customXml" Target="../ink/ink34.xml"/><Relationship Id="rId116" Type="http://schemas.openxmlformats.org/officeDocument/2006/relationships/customXml" Target="../ink/ink59.xml"/><Relationship Id="rId20" Type="http://schemas.openxmlformats.org/officeDocument/2006/relationships/customXml" Target="../ink/ink10.xml"/><Relationship Id="rId41" Type="http://schemas.openxmlformats.org/officeDocument/2006/relationships/image" Target="../media/image22.png"/><Relationship Id="rId62" Type="http://schemas.openxmlformats.org/officeDocument/2006/relationships/image" Target="../media/image32.png"/><Relationship Id="rId83" Type="http://schemas.openxmlformats.org/officeDocument/2006/relationships/customXml" Target="../ink/ink42.xml"/><Relationship Id="rId88" Type="http://schemas.openxmlformats.org/officeDocument/2006/relationships/image" Target="../media/image45.png"/><Relationship Id="rId111" Type="http://schemas.openxmlformats.org/officeDocument/2006/relationships/image" Target="../media/image56.png"/><Relationship Id="rId15" Type="http://schemas.openxmlformats.org/officeDocument/2006/relationships/image" Target="../media/image9.png"/><Relationship Id="rId36" Type="http://schemas.openxmlformats.org/officeDocument/2006/relationships/customXml" Target="../ink/ink18.xml"/><Relationship Id="rId57" Type="http://schemas.openxmlformats.org/officeDocument/2006/relationships/customXml" Target="../ink/ink29.xml"/><Relationship Id="rId106" Type="http://schemas.openxmlformats.org/officeDocument/2006/relationships/image" Target="../media/image54.png"/><Relationship Id="rId10" Type="http://schemas.openxmlformats.org/officeDocument/2006/relationships/customXml" Target="../ink/ink5.xml"/><Relationship Id="rId31" Type="http://schemas.openxmlformats.org/officeDocument/2006/relationships/image" Target="../media/image17.png"/><Relationship Id="rId52" Type="http://schemas.openxmlformats.org/officeDocument/2006/relationships/image" Target="../media/image27.png"/><Relationship Id="rId73" Type="http://schemas.openxmlformats.org/officeDocument/2006/relationships/customXml" Target="../ink/ink37.xml"/><Relationship Id="rId78" Type="http://schemas.openxmlformats.org/officeDocument/2006/relationships/image" Target="../media/image40.png"/><Relationship Id="rId94" Type="http://schemas.openxmlformats.org/officeDocument/2006/relationships/image" Target="../media/image48.png"/><Relationship Id="rId99" Type="http://schemas.openxmlformats.org/officeDocument/2006/relationships/customXml" Target="../ink/ink50.xml"/><Relationship Id="rId101" Type="http://schemas.openxmlformats.org/officeDocument/2006/relationships/customXml" Target="../ink/ink51.xml"/></Relationships>
</file>

<file path=ppt/slides/_rels/slide4.xml.rels><?xml version="1.0" encoding="UTF-8" standalone="yes"?>
<Relationships xmlns="http://schemas.openxmlformats.org/package/2006/relationships"><Relationship Id="rId26" Type="http://schemas.openxmlformats.org/officeDocument/2006/relationships/image" Target="../media/image69.png"/><Relationship Id="rId21" Type="http://schemas.openxmlformats.org/officeDocument/2006/relationships/customXml" Target="../ink/ink67.xml"/><Relationship Id="rId42" Type="http://schemas.openxmlformats.org/officeDocument/2006/relationships/image" Target="../media/image77.png"/><Relationship Id="rId47" Type="http://schemas.openxmlformats.org/officeDocument/2006/relationships/customXml" Target="../ink/ink80.xml"/><Relationship Id="rId63" Type="http://schemas.openxmlformats.org/officeDocument/2006/relationships/customXml" Target="../ink/ink88.xml"/><Relationship Id="rId68" Type="http://schemas.openxmlformats.org/officeDocument/2006/relationships/image" Target="../media/image90.png"/><Relationship Id="rId84" Type="http://schemas.openxmlformats.org/officeDocument/2006/relationships/image" Target="../media/image98.png"/><Relationship Id="rId16" Type="http://schemas.openxmlformats.org/officeDocument/2006/relationships/image" Target="../media/image64.png"/><Relationship Id="rId11" Type="http://schemas.openxmlformats.org/officeDocument/2006/relationships/customXml" Target="../ink/ink62.xml"/><Relationship Id="rId32" Type="http://schemas.openxmlformats.org/officeDocument/2006/relationships/image" Target="../media/image72.png"/><Relationship Id="rId37" Type="http://schemas.openxmlformats.org/officeDocument/2006/relationships/customXml" Target="../ink/ink75.xml"/><Relationship Id="rId53" Type="http://schemas.openxmlformats.org/officeDocument/2006/relationships/customXml" Target="../ink/ink83.xml"/><Relationship Id="rId58" Type="http://schemas.openxmlformats.org/officeDocument/2006/relationships/image" Target="../media/image85.png"/><Relationship Id="rId74" Type="http://schemas.openxmlformats.org/officeDocument/2006/relationships/image" Target="../media/image93.png"/><Relationship Id="rId79" Type="http://schemas.openxmlformats.org/officeDocument/2006/relationships/customXml" Target="../ink/ink96.xml"/><Relationship Id="rId5" Type="http://schemas.openxmlformats.org/officeDocument/2006/relationships/hyperlink" Target="https://www-genesis.destatis.de/genesis/online" TargetMode="External"/><Relationship Id="rId61" Type="http://schemas.openxmlformats.org/officeDocument/2006/relationships/customXml" Target="../ink/ink87.xml"/><Relationship Id="rId82" Type="http://schemas.openxmlformats.org/officeDocument/2006/relationships/image" Target="../media/image97.png"/><Relationship Id="rId19" Type="http://schemas.openxmlformats.org/officeDocument/2006/relationships/customXml" Target="../ink/ink66.xml"/><Relationship Id="rId14" Type="http://schemas.openxmlformats.org/officeDocument/2006/relationships/image" Target="../media/image63.png"/><Relationship Id="rId22" Type="http://schemas.openxmlformats.org/officeDocument/2006/relationships/image" Target="../media/image67.png"/><Relationship Id="rId27" Type="http://schemas.openxmlformats.org/officeDocument/2006/relationships/customXml" Target="../ink/ink70.xml"/><Relationship Id="rId30" Type="http://schemas.openxmlformats.org/officeDocument/2006/relationships/image" Target="../media/image71.png"/><Relationship Id="rId35" Type="http://schemas.openxmlformats.org/officeDocument/2006/relationships/customXml" Target="../ink/ink74.xml"/><Relationship Id="rId43" Type="http://schemas.openxmlformats.org/officeDocument/2006/relationships/customXml" Target="../ink/ink78.xml"/><Relationship Id="rId48" Type="http://schemas.openxmlformats.org/officeDocument/2006/relationships/image" Target="../media/image80.png"/><Relationship Id="rId56" Type="http://schemas.openxmlformats.org/officeDocument/2006/relationships/image" Target="../media/image84.png"/><Relationship Id="rId64" Type="http://schemas.openxmlformats.org/officeDocument/2006/relationships/image" Target="../media/image88.png"/><Relationship Id="rId69" Type="http://schemas.openxmlformats.org/officeDocument/2006/relationships/customXml" Target="../ink/ink91.xml"/><Relationship Id="rId77" Type="http://schemas.openxmlformats.org/officeDocument/2006/relationships/customXml" Target="../ink/ink95.xml"/><Relationship Id="rId8" Type="http://schemas.openxmlformats.org/officeDocument/2006/relationships/hyperlink" Target="https://ec.europa.eu/eurostat/de/web/main/data/database" TargetMode="External"/><Relationship Id="rId51" Type="http://schemas.openxmlformats.org/officeDocument/2006/relationships/customXml" Target="../ink/ink82.xml"/><Relationship Id="rId72" Type="http://schemas.openxmlformats.org/officeDocument/2006/relationships/image" Target="../media/image92.png"/><Relationship Id="rId80" Type="http://schemas.openxmlformats.org/officeDocument/2006/relationships/image" Target="../media/image96.png"/><Relationship Id="rId3" Type="http://schemas.openxmlformats.org/officeDocument/2006/relationships/hyperlink" Target="https://www.trademap.org/Index.aspx" TargetMode="External"/><Relationship Id="rId12" Type="http://schemas.openxmlformats.org/officeDocument/2006/relationships/image" Target="../media/image62.png"/><Relationship Id="rId17" Type="http://schemas.openxmlformats.org/officeDocument/2006/relationships/customXml" Target="../ink/ink65.xml"/><Relationship Id="rId25" Type="http://schemas.openxmlformats.org/officeDocument/2006/relationships/customXml" Target="../ink/ink69.xml"/><Relationship Id="rId33" Type="http://schemas.openxmlformats.org/officeDocument/2006/relationships/customXml" Target="../ink/ink73.xml"/><Relationship Id="rId38" Type="http://schemas.openxmlformats.org/officeDocument/2006/relationships/image" Target="../media/image75.png"/><Relationship Id="rId46" Type="http://schemas.openxmlformats.org/officeDocument/2006/relationships/image" Target="../media/image79.png"/><Relationship Id="rId59" Type="http://schemas.openxmlformats.org/officeDocument/2006/relationships/customXml" Target="../ink/ink86.xml"/><Relationship Id="rId67" Type="http://schemas.openxmlformats.org/officeDocument/2006/relationships/customXml" Target="../ink/ink90.xml"/><Relationship Id="rId20" Type="http://schemas.openxmlformats.org/officeDocument/2006/relationships/image" Target="../media/image66.png"/><Relationship Id="rId41" Type="http://schemas.openxmlformats.org/officeDocument/2006/relationships/customXml" Target="../ink/ink77.xml"/><Relationship Id="rId54" Type="http://schemas.openxmlformats.org/officeDocument/2006/relationships/image" Target="../media/image83.png"/><Relationship Id="rId62" Type="http://schemas.openxmlformats.org/officeDocument/2006/relationships/image" Target="../media/image87.png"/><Relationship Id="rId70" Type="http://schemas.openxmlformats.org/officeDocument/2006/relationships/image" Target="../media/image91.png"/><Relationship Id="rId75" Type="http://schemas.openxmlformats.org/officeDocument/2006/relationships/customXml" Target="../ink/ink94.xml"/><Relationship Id="rId83" Type="http://schemas.openxmlformats.org/officeDocument/2006/relationships/customXml" Target="../ink/ink98.xml"/><Relationship Id="rId1" Type="http://schemas.openxmlformats.org/officeDocument/2006/relationships/slideLayout" Target="../slideLayouts/slideLayout1.xml"/><Relationship Id="rId6" Type="http://schemas.openxmlformats.org/officeDocument/2006/relationships/hyperlink" Target="https://www.bundesbank.de/de/statistiken" TargetMode="External"/><Relationship Id="rId15" Type="http://schemas.openxmlformats.org/officeDocument/2006/relationships/customXml" Target="../ink/ink64.xml"/><Relationship Id="rId23" Type="http://schemas.openxmlformats.org/officeDocument/2006/relationships/customXml" Target="../ink/ink68.xml"/><Relationship Id="rId28" Type="http://schemas.openxmlformats.org/officeDocument/2006/relationships/image" Target="../media/image70.png"/><Relationship Id="rId36" Type="http://schemas.openxmlformats.org/officeDocument/2006/relationships/image" Target="../media/image74.png"/><Relationship Id="rId49" Type="http://schemas.openxmlformats.org/officeDocument/2006/relationships/customXml" Target="../ink/ink81.xml"/><Relationship Id="rId57" Type="http://schemas.openxmlformats.org/officeDocument/2006/relationships/customXml" Target="../ink/ink85.xml"/><Relationship Id="rId10" Type="http://schemas.openxmlformats.org/officeDocument/2006/relationships/hyperlink" Target="https://data.worldbank.org/" TargetMode="External"/><Relationship Id="rId31" Type="http://schemas.openxmlformats.org/officeDocument/2006/relationships/customXml" Target="../ink/ink72.xml"/><Relationship Id="rId44" Type="http://schemas.openxmlformats.org/officeDocument/2006/relationships/image" Target="../media/image78.png"/><Relationship Id="rId52" Type="http://schemas.openxmlformats.org/officeDocument/2006/relationships/image" Target="../media/image82.png"/><Relationship Id="rId60" Type="http://schemas.openxmlformats.org/officeDocument/2006/relationships/image" Target="../media/image86.png"/><Relationship Id="rId65" Type="http://schemas.openxmlformats.org/officeDocument/2006/relationships/customXml" Target="../ink/ink89.xml"/><Relationship Id="rId73" Type="http://schemas.openxmlformats.org/officeDocument/2006/relationships/customXml" Target="../ink/ink93.xml"/><Relationship Id="rId78" Type="http://schemas.openxmlformats.org/officeDocument/2006/relationships/image" Target="../media/image95.png"/><Relationship Id="rId81" Type="http://schemas.openxmlformats.org/officeDocument/2006/relationships/customXml" Target="../ink/ink97.xml"/><Relationship Id="rId4" Type="http://schemas.openxmlformats.org/officeDocument/2006/relationships/hyperlink" Target="https://comtrade.un.org/" TargetMode="External"/><Relationship Id="rId9" Type="http://schemas.openxmlformats.org/officeDocument/2006/relationships/hyperlink" Target="https://www.imf.org/en/Data" TargetMode="External"/><Relationship Id="rId13" Type="http://schemas.openxmlformats.org/officeDocument/2006/relationships/customXml" Target="../ink/ink63.xml"/><Relationship Id="rId18" Type="http://schemas.openxmlformats.org/officeDocument/2006/relationships/image" Target="../media/image65.png"/><Relationship Id="rId39" Type="http://schemas.openxmlformats.org/officeDocument/2006/relationships/customXml" Target="../ink/ink76.xml"/><Relationship Id="rId34" Type="http://schemas.openxmlformats.org/officeDocument/2006/relationships/image" Target="../media/image73.png"/><Relationship Id="rId50" Type="http://schemas.openxmlformats.org/officeDocument/2006/relationships/image" Target="../media/image81.png"/><Relationship Id="rId55" Type="http://schemas.openxmlformats.org/officeDocument/2006/relationships/customXml" Target="../ink/ink84.xml"/><Relationship Id="rId76" Type="http://schemas.openxmlformats.org/officeDocument/2006/relationships/image" Target="../media/image94.png"/><Relationship Id="rId7" Type="http://schemas.openxmlformats.org/officeDocument/2006/relationships/hyperlink" Target="https://data.ecb.europa.eu/" TargetMode="External"/><Relationship Id="rId71" Type="http://schemas.openxmlformats.org/officeDocument/2006/relationships/customXml" Target="../ink/ink92.xml"/><Relationship Id="rId2" Type="http://schemas.openxmlformats.org/officeDocument/2006/relationships/hyperlink" Target="https://data.wto.org/en" TargetMode="External"/><Relationship Id="rId29" Type="http://schemas.openxmlformats.org/officeDocument/2006/relationships/customXml" Target="../ink/ink71.xml"/><Relationship Id="rId24" Type="http://schemas.openxmlformats.org/officeDocument/2006/relationships/image" Target="../media/image68.png"/><Relationship Id="rId40" Type="http://schemas.openxmlformats.org/officeDocument/2006/relationships/image" Target="../media/image76.png"/><Relationship Id="rId45" Type="http://schemas.openxmlformats.org/officeDocument/2006/relationships/customXml" Target="../ink/ink79.xml"/><Relationship Id="rId66" Type="http://schemas.openxmlformats.org/officeDocument/2006/relationships/image" Target="../media/image89.png"/></Relationships>
</file>

<file path=ppt/slides/_rels/slide5.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customXml" Target="../ink/ink99.xml"/><Relationship Id="rId7" Type="http://schemas.openxmlformats.org/officeDocument/2006/relationships/customXml" Target="../ink/ink101.xml"/><Relationship Id="rId12" Type="http://schemas.openxmlformats.org/officeDocument/2006/relationships/image" Target="../media/image103.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00.png"/><Relationship Id="rId11" Type="http://schemas.openxmlformats.org/officeDocument/2006/relationships/customXml" Target="../ink/ink103.xml"/><Relationship Id="rId5" Type="http://schemas.openxmlformats.org/officeDocument/2006/relationships/customXml" Target="../ink/ink100.xml"/><Relationship Id="rId10" Type="http://schemas.openxmlformats.org/officeDocument/2006/relationships/image" Target="../media/image102.png"/><Relationship Id="rId4" Type="http://schemas.openxmlformats.org/officeDocument/2006/relationships/image" Target="../media/image99.png"/><Relationship Id="rId9" Type="http://schemas.openxmlformats.org/officeDocument/2006/relationships/customXml" Target="../ink/ink10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17" Type="http://schemas.openxmlformats.org/officeDocument/2006/relationships/image" Target="../media/image156.png"/><Relationship Id="rId299" Type="http://schemas.openxmlformats.org/officeDocument/2006/relationships/image" Target="../media/image246.png"/><Relationship Id="rId21" Type="http://schemas.openxmlformats.org/officeDocument/2006/relationships/image" Target="../media/image109.png"/><Relationship Id="rId63" Type="http://schemas.openxmlformats.org/officeDocument/2006/relationships/image" Target="../media/image130.png"/><Relationship Id="rId159" Type="http://schemas.openxmlformats.org/officeDocument/2006/relationships/image" Target="../media/image176.png"/><Relationship Id="rId324" Type="http://schemas.openxmlformats.org/officeDocument/2006/relationships/customXml" Target="../ink/ink266.xml"/><Relationship Id="rId366" Type="http://schemas.openxmlformats.org/officeDocument/2006/relationships/customXml" Target="../ink/ink287.xml"/><Relationship Id="rId170" Type="http://schemas.openxmlformats.org/officeDocument/2006/relationships/customXml" Target="../ink/ink189.xml"/><Relationship Id="rId226" Type="http://schemas.openxmlformats.org/officeDocument/2006/relationships/customXml" Target="../ink/ink217.xml"/><Relationship Id="rId268" Type="http://schemas.openxmlformats.org/officeDocument/2006/relationships/customXml" Target="../ink/ink238.xml"/><Relationship Id="rId32" Type="http://schemas.openxmlformats.org/officeDocument/2006/relationships/customXml" Target="../ink/ink119.xml"/><Relationship Id="rId74" Type="http://schemas.openxmlformats.org/officeDocument/2006/relationships/customXml" Target="../ink/ink140.xml"/><Relationship Id="rId128" Type="http://schemas.openxmlformats.org/officeDocument/2006/relationships/customXml" Target="../ink/ink168.xml"/><Relationship Id="rId335" Type="http://schemas.openxmlformats.org/officeDocument/2006/relationships/image" Target="../media/image264.png"/><Relationship Id="rId377" Type="http://schemas.openxmlformats.org/officeDocument/2006/relationships/image" Target="../media/image285.png"/><Relationship Id="rId5" Type="http://schemas.openxmlformats.org/officeDocument/2006/relationships/image" Target="../media/image10110.png"/><Relationship Id="rId181" Type="http://schemas.openxmlformats.org/officeDocument/2006/relationships/image" Target="../media/image187.png"/><Relationship Id="rId237" Type="http://schemas.openxmlformats.org/officeDocument/2006/relationships/image" Target="../media/image215.png"/><Relationship Id="rId279" Type="http://schemas.openxmlformats.org/officeDocument/2006/relationships/image" Target="../media/image236.png"/><Relationship Id="rId43" Type="http://schemas.openxmlformats.org/officeDocument/2006/relationships/image" Target="../media/image120.png"/><Relationship Id="rId139" Type="http://schemas.openxmlformats.org/officeDocument/2006/relationships/image" Target="../media/image166.png"/><Relationship Id="rId290" Type="http://schemas.openxmlformats.org/officeDocument/2006/relationships/customXml" Target="../ink/ink249.xml"/><Relationship Id="rId304" Type="http://schemas.openxmlformats.org/officeDocument/2006/relationships/customXml" Target="../ink/ink256.xml"/><Relationship Id="rId346" Type="http://schemas.openxmlformats.org/officeDocument/2006/relationships/customXml" Target="../ink/ink277.xml"/><Relationship Id="rId85" Type="http://schemas.openxmlformats.org/officeDocument/2006/relationships/image" Target="../media/image141.png"/><Relationship Id="rId150" Type="http://schemas.openxmlformats.org/officeDocument/2006/relationships/customXml" Target="../ink/ink179.xml"/><Relationship Id="rId192" Type="http://schemas.openxmlformats.org/officeDocument/2006/relationships/customXml" Target="../ink/ink200.xml"/><Relationship Id="rId206" Type="http://schemas.openxmlformats.org/officeDocument/2006/relationships/customXml" Target="../ink/ink207.xml"/><Relationship Id="rId248" Type="http://schemas.openxmlformats.org/officeDocument/2006/relationships/customXml" Target="../ink/ink228.xml"/><Relationship Id="rId12" Type="http://schemas.openxmlformats.org/officeDocument/2006/relationships/customXml" Target="../ink/ink109.xml"/><Relationship Id="rId108" Type="http://schemas.openxmlformats.org/officeDocument/2006/relationships/customXml" Target="../ink/ink157.xml"/><Relationship Id="rId315" Type="http://schemas.openxmlformats.org/officeDocument/2006/relationships/image" Target="../media/image254.png"/><Relationship Id="rId357" Type="http://schemas.openxmlformats.org/officeDocument/2006/relationships/image" Target="../media/image275.png"/><Relationship Id="rId54" Type="http://schemas.openxmlformats.org/officeDocument/2006/relationships/customXml" Target="../ink/ink130.xml"/><Relationship Id="rId96" Type="http://schemas.openxmlformats.org/officeDocument/2006/relationships/customXml" Target="../ink/ink151.xml"/><Relationship Id="rId161" Type="http://schemas.openxmlformats.org/officeDocument/2006/relationships/image" Target="../media/image177.png"/><Relationship Id="rId217" Type="http://schemas.openxmlformats.org/officeDocument/2006/relationships/image" Target="../media/image205.png"/><Relationship Id="rId259" Type="http://schemas.openxmlformats.org/officeDocument/2006/relationships/image" Target="../media/image226.png"/><Relationship Id="rId23" Type="http://schemas.openxmlformats.org/officeDocument/2006/relationships/image" Target="../media/image110.png"/><Relationship Id="rId119" Type="http://schemas.openxmlformats.org/officeDocument/2006/relationships/image" Target="../media/image157.png"/><Relationship Id="rId270" Type="http://schemas.openxmlformats.org/officeDocument/2006/relationships/customXml" Target="../ink/ink239.xml"/><Relationship Id="rId326" Type="http://schemas.openxmlformats.org/officeDocument/2006/relationships/customXml" Target="../ink/ink267.xml"/><Relationship Id="rId65" Type="http://schemas.openxmlformats.org/officeDocument/2006/relationships/image" Target="../media/image131.png"/><Relationship Id="rId130" Type="http://schemas.openxmlformats.org/officeDocument/2006/relationships/customXml" Target="../ink/ink169.xml"/><Relationship Id="rId368" Type="http://schemas.openxmlformats.org/officeDocument/2006/relationships/customXml" Target="../ink/ink288.xml"/><Relationship Id="rId172" Type="http://schemas.openxmlformats.org/officeDocument/2006/relationships/customXml" Target="../ink/ink190.xml"/><Relationship Id="rId228" Type="http://schemas.openxmlformats.org/officeDocument/2006/relationships/customXml" Target="../ink/ink218.xml"/><Relationship Id="rId281" Type="http://schemas.openxmlformats.org/officeDocument/2006/relationships/image" Target="../media/image237.png"/><Relationship Id="rId337" Type="http://schemas.openxmlformats.org/officeDocument/2006/relationships/image" Target="../media/image265.png"/><Relationship Id="rId34" Type="http://schemas.openxmlformats.org/officeDocument/2006/relationships/customXml" Target="../ink/ink120.xml"/><Relationship Id="rId76" Type="http://schemas.openxmlformats.org/officeDocument/2006/relationships/customXml" Target="../ink/ink141.xml"/><Relationship Id="rId141" Type="http://schemas.openxmlformats.org/officeDocument/2006/relationships/image" Target="../media/image167.png"/><Relationship Id="rId379" Type="http://schemas.openxmlformats.org/officeDocument/2006/relationships/customXml" Target="../ink/ink294.xml"/><Relationship Id="rId7" Type="http://schemas.openxmlformats.org/officeDocument/2006/relationships/image" Target="../media/image10210.png"/><Relationship Id="rId183" Type="http://schemas.openxmlformats.org/officeDocument/2006/relationships/image" Target="../media/image188.png"/><Relationship Id="rId239" Type="http://schemas.openxmlformats.org/officeDocument/2006/relationships/image" Target="../media/image216.png"/><Relationship Id="rId250" Type="http://schemas.openxmlformats.org/officeDocument/2006/relationships/customXml" Target="../ink/ink229.xml"/><Relationship Id="rId292" Type="http://schemas.openxmlformats.org/officeDocument/2006/relationships/customXml" Target="../ink/ink250.xml"/><Relationship Id="rId306" Type="http://schemas.openxmlformats.org/officeDocument/2006/relationships/customXml" Target="../ink/ink257.xml"/><Relationship Id="rId45" Type="http://schemas.openxmlformats.org/officeDocument/2006/relationships/image" Target="../media/image121.png"/><Relationship Id="rId87" Type="http://schemas.openxmlformats.org/officeDocument/2006/relationships/image" Target="../media/image142.png"/><Relationship Id="rId110" Type="http://schemas.openxmlformats.org/officeDocument/2006/relationships/customXml" Target="../ink/ink158.xml"/><Relationship Id="rId348" Type="http://schemas.openxmlformats.org/officeDocument/2006/relationships/customXml" Target="../ink/ink278.xml"/><Relationship Id="rId152" Type="http://schemas.openxmlformats.org/officeDocument/2006/relationships/customXml" Target="../ink/ink180.xml"/><Relationship Id="rId194" Type="http://schemas.openxmlformats.org/officeDocument/2006/relationships/customXml" Target="../ink/ink201.xml"/><Relationship Id="rId208" Type="http://schemas.openxmlformats.org/officeDocument/2006/relationships/customXml" Target="../ink/ink208.xml"/><Relationship Id="rId261" Type="http://schemas.openxmlformats.org/officeDocument/2006/relationships/image" Target="../media/image227.png"/><Relationship Id="rId14" Type="http://schemas.openxmlformats.org/officeDocument/2006/relationships/customXml" Target="../ink/ink110.xml"/><Relationship Id="rId56" Type="http://schemas.openxmlformats.org/officeDocument/2006/relationships/customXml" Target="../ink/ink131.xml"/><Relationship Id="rId317" Type="http://schemas.openxmlformats.org/officeDocument/2006/relationships/image" Target="../media/image255.png"/><Relationship Id="rId359" Type="http://schemas.openxmlformats.org/officeDocument/2006/relationships/image" Target="../media/image276.png"/><Relationship Id="rId98" Type="http://schemas.openxmlformats.org/officeDocument/2006/relationships/customXml" Target="../ink/ink152.xml"/><Relationship Id="rId121" Type="http://schemas.openxmlformats.org/officeDocument/2006/relationships/customXml" Target="../ink/ink164.xml"/><Relationship Id="rId163" Type="http://schemas.openxmlformats.org/officeDocument/2006/relationships/image" Target="../media/image178.png"/><Relationship Id="rId219" Type="http://schemas.openxmlformats.org/officeDocument/2006/relationships/image" Target="../media/image206.png"/><Relationship Id="rId370" Type="http://schemas.openxmlformats.org/officeDocument/2006/relationships/customXml" Target="../ink/ink289.xml"/><Relationship Id="rId230" Type="http://schemas.openxmlformats.org/officeDocument/2006/relationships/customXml" Target="../ink/ink219.xml"/><Relationship Id="rId25" Type="http://schemas.openxmlformats.org/officeDocument/2006/relationships/image" Target="../media/image111.png"/><Relationship Id="rId67" Type="http://schemas.openxmlformats.org/officeDocument/2006/relationships/image" Target="../media/image132.png"/><Relationship Id="rId272" Type="http://schemas.openxmlformats.org/officeDocument/2006/relationships/customXml" Target="../ink/ink240.xml"/><Relationship Id="rId328" Type="http://schemas.openxmlformats.org/officeDocument/2006/relationships/customXml" Target="../ink/ink268.xml"/><Relationship Id="rId132" Type="http://schemas.openxmlformats.org/officeDocument/2006/relationships/customXml" Target="../ink/ink170.xml"/><Relationship Id="rId174" Type="http://schemas.openxmlformats.org/officeDocument/2006/relationships/customXml" Target="../ink/ink191.xml"/><Relationship Id="rId381" Type="http://schemas.openxmlformats.org/officeDocument/2006/relationships/customXml" Target="../ink/ink295.xml"/><Relationship Id="rId241" Type="http://schemas.openxmlformats.org/officeDocument/2006/relationships/image" Target="../media/image217.png"/><Relationship Id="rId36" Type="http://schemas.openxmlformats.org/officeDocument/2006/relationships/customXml" Target="../ink/ink121.xml"/><Relationship Id="rId283" Type="http://schemas.openxmlformats.org/officeDocument/2006/relationships/image" Target="../media/image238.png"/><Relationship Id="rId339" Type="http://schemas.openxmlformats.org/officeDocument/2006/relationships/image" Target="../media/image266.png"/><Relationship Id="rId78" Type="http://schemas.openxmlformats.org/officeDocument/2006/relationships/customXml" Target="../ink/ink142.xml"/><Relationship Id="rId101" Type="http://schemas.openxmlformats.org/officeDocument/2006/relationships/image" Target="../media/image149.png"/><Relationship Id="rId143" Type="http://schemas.openxmlformats.org/officeDocument/2006/relationships/image" Target="../media/image168.png"/><Relationship Id="rId185" Type="http://schemas.openxmlformats.org/officeDocument/2006/relationships/image" Target="../media/image189.png"/><Relationship Id="rId350" Type="http://schemas.openxmlformats.org/officeDocument/2006/relationships/customXml" Target="../ink/ink279.xml"/><Relationship Id="rId9" Type="http://schemas.openxmlformats.org/officeDocument/2006/relationships/image" Target="../media/image10310.png"/><Relationship Id="rId210" Type="http://schemas.openxmlformats.org/officeDocument/2006/relationships/customXml" Target="../ink/ink209.xml"/><Relationship Id="rId26" Type="http://schemas.openxmlformats.org/officeDocument/2006/relationships/customXml" Target="../ink/ink116.xml"/><Relationship Id="rId231" Type="http://schemas.openxmlformats.org/officeDocument/2006/relationships/image" Target="../media/image212.png"/><Relationship Id="rId252" Type="http://schemas.openxmlformats.org/officeDocument/2006/relationships/customXml" Target="../ink/ink230.xml"/><Relationship Id="rId273" Type="http://schemas.openxmlformats.org/officeDocument/2006/relationships/image" Target="../media/image233.png"/><Relationship Id="rId294" Type="http://schemas.openxmlformats.org/officeDocument/2006/relationships/customXml" Target="../ink/ink251.xml"/><Relationship Id="rId308" Type="http://schemas.openxmlformats.org/officeDocument/2006/relationships/customXml" Target="../ink/ink258.xml"/><Relationship Id="rId329" Type="http://schemas.openxmlformats.org/officeDocument/2006/relationships/image" Target="../media/image261.png"/><Relationship Id="rId47" Type="http://schemas.openxmlformats.org/officeDocument/2006/relationships/image" Target="../media/image122.png"/><Relationship Id="rId68" Type="http://schemas.openxmlformats.org/officeDocument/2006/relationships/customXml" Target="../ink/ink137.xml"/><Relationship Id="rId89" Type="http://schemas.openxmlformats.org/officeDocument/2006/relationships/image" Target="../media/image143.png"/><Relationship Id="rId112" Type="http://schemas.openxmlformats.org/officeDocument/2006/relationships/customXml" Target="../ink/ink159.xml"/><Relationship Id="rId133" Type="http://schemas.openxmlformats.org/officeDocument/2006/relationships/image" Target="../media/image163.png"/><Relationship Id="rId154" Type="http://schemas.openxmlformats.org/officeDocument/2006/relationships/customXml" Target="../ink/ink181.xml"/><Relationship Id="rId175" Type="http://schemas.openxmlformats.org/officeDocument/2006/relationships/image" Target="../media/image184.png"/><Relationship Id="rId340" Type="http://schemas.openxmlformats.org/officeDocument/2006/relationships/customXml" Target="../ink/ink274.xml"/><Relationship Id="rId361" Type="http://schemas.openxmlformats.org/officeDocument/2006/relationships/image" Target="../media/image277.png"/><Relationship Id="rId196" Type="http://schemas.openxmlformats.org/officeDocument/2006/relationships/customXml" Target="../ink/ink202.xml"/><Relationship Id="rId200" Type="http://schemas.openxmlformats.org/officeDocument/2006/relationships/customXml" Target="../ink/ink204.xml"/><Relationship Id="rId382" Type="http://schemas.openxmlformats.org/officeDocument/2006/relationships/image" Target="../media/image287.png"/><Relationship Id="rId16" Type="http://schemas.openxmlformats.org/officeDocument/2006/relationships/customXml" Target="../ink/ink111.xml"/><Relationship Id="rId221" Type="http://schemas.openxmlformats.org/officeDocument/2006/relationships/image" Target="../media/image207.png"/><Relationship Id="rId242" Type="http://schemas.openxmlformats.org/officeDocument/2006/relationships/customXml" Target="../ink/ink225.xml"/><Relationship Id="rId263" Type="http://schemas.openxmlformats.org/officeDocument/2006/relationships/image" Target="../media/image228.png"/><Relationship Id="rId284" Type="http://schemas.openxmlformats.org/officeDocument/2006/relationships/customXml" Target="../ink/ink246.xml"/><Relationship Id="rId319" Type="http://schemas.openxmlformats.org/officeDocument/2006/relationships/image" Target="../media/image256.png"/><Relationship Id="rId37" Type="http://schemas.openxmlformats.org/officeDocument/2006/relationships/image" Target="../media/image117.png"/><Relationship Id="rId58" Type="http://schemas.openxmlformats.org/officeDocument/2006/relationships/customXml" Target="../ink/ink132.xml"/><Relationship Id="rId79" Type="http://schemas.openxmlformats.org/officeDocument/2006/relationships/image" Target="../media/image138.png"/><Relationship Id="rId102" Type="http://schemas.openxmlformats.org/officeDocument/2006/relationships/customXml" Target="../ink/ink154.xml"/><Relationship Id="rId123" Type="http://schemas.openxmlformats.org/officeDocument/2006/relationships/customXml" Target="../ink/ink165.xml"/><Relationship Id="rId144" Type="http://schemas.openxmlformats.org/officeDocument/2006/relationships/customXml" Target="../ink/ink176.xml"/><Relationship Id="rId330" Type="http://schemas.openxmlformats.org/officeDocument/2006/relationships/customXml" Target="../ink/ink269.xml"/><Relationship Id="rId90" Type="http://schemas.openxmlformats.org/officeDocument/2006/relationships/customXml" Target="../ink/ink148.xml"/><Relationship Id="rId165" Type="http://schemas.openxmlformats.org/officeDocument/2006/relationships/image" Target="../media/image179.png"/><Relationship Id="rId186" Type="http://schemas.openxmlformats.org/officeDocument/2006/relationships/customXml" Target="../ink/ink197.xml"/><Relationship Id="rId351" Type="http://schemas.openxmlformats.org/officeDocument/2006/relationships/image" Target="../media/image272.png"/><Relationship Id="rId372" Type="http://schemas.openxmlformats.org/officeDocument/2006/relationships/customXml" Target="../ink/ink290.xml"/><Relationship Id="rId211" Type="http://schemas.openxmlformats.org/officeDocument/2006/relationships/image" Target="../media/image202.png"/><Relationship Id="rId232" Type="http://schemas.openxmlformats.org/officeDocument/2006/relationships/customXml" Target="../ink/ink220.xml"/><Relationship Id="rId253" Type="http://schemas.openxmlformats.org/officeDocument/2006/relationships/image" Target="../media/image223.png"/><Relationship Id="rId274" Type="http://schemas.openxmlformats.org/officeDocument/2006/relationships/customXml" Target="../ink/ink241.xml"/><Relationship Id="rId295" Type="http://schemas.openxmlformats.org/officeDocument/2006/relationships/image" Target="../media/image244.png"/><Relationship Id="rId309" Type="http://schemas.openxmlformats.org/officeDocument/2006/relationships/image" Target="../media/image251.png"/><Relationship Id="rId27" Type="http://schemas.openxmlformats.org/officeDocument/2006/relationships/image" Target="../media/image112.png"/><Relationship Id="rId48" Type="http://schemas.openxmlformats.org/officeDocument/2006/relationships/customXml" Target="../ink/ink127.xml"/><Relationship Id="rId69" Type="http://schemas.openxmlformats.org/officeDocument/2006/relationships/image" Target="../media/image133.png"/><Relationship Id="rId113" Type="http://schemas.openxmlformats.org/officeDocument/2006/relationships/image" Target="../media/image154.png"/><Relationship Id="rId134" Type="http://schemas.openxmlformats.org/officeDocument/2006/relationships/customXml" Target="../ink/ink171.xml"/><Relationship Id="rId320" Type="http://schemas.openxmlformats.org/officeDocument/2006/relationships/customXml" Target="../ink/ink264.xml"/><Relationship Id="rId80" Type="http://schemas.openxmlformats.org/officeDocument/2006/relationships/customXml" Target="../ink/ink143.xml"/><Relationship Id="rId155" Type="http://schemas.openxmlformats.org/officeDocument/2006/relationships/image" Target="../media/image174.png"/><Relationship Id="rId176" Type="http://schemas.openxmlformats.org/officeDocument/2006/relationships/customXml" Target="../ink/ink192.xml"/><Relationship Id="rId197" Type="http://schemas.openxmlformats.org/officeDocument/2006/relationships/image" Target="../media/image195.png"/><Relationship Id="rId341" Type="http://schemas.openxmlformats.org/officeDocument/2006/relationships/image" Target="../media/image267.png"/><Relationship Id="rId362" Type="http://schemas.openxmlformats.org/officeDocument/2006/relationships/customXml" Target="../ink/ink285.xml"/><Relationship Id="rId201" Type="http://schemas.openxmlformats.org/officeDocument/2006/relationships/image" Target="../media/image197.png"/><Relationship Id="rId222" Type="http://schemas.openxmlformats.org/officeDocument/2006/relationships/customXml" Target="../ink/ink215.xml"/><Relationship Id="rId243" Type="http://schemas.openxmlformats.org/officeDocument/2006/relationships/image" Target="../media/image218.png"/><Relationship Id="rId264" Type="http://schemas.openxmlformats.org/officeDocument/2006/relationships/customXml" Target="../ink/ink236.xml"/><Relationship Id="rId285" Type="http://schemas.openxmlformats.org/officeDocument/2006/relationships/image" Target="../media/image239.png"/><Relationship Id="rId17" Type="http://schemas.openxmlformats.org/officeDocument/2006/relationships/image" Target="../media/image107.png"/><Relationship Id="rId38" Type="http://schemas.openxmlformats.org/officeDocument/2006/relationships/customXml" Target="../ink/ink122.xml"/><Relationship Id="rId59" Type="http://schemas.openxmlformats.org/officeDocument/2006/relationships/image" Target="../media/image128.png"/><Relationship Id="rId103" Type="http://schemas.openxmlformats.org/officeDocument/2006/relationships/image" Target="../media/image150.png"/><Relationship Id="rId124" Type="http://schemas.openxmlformats.org/officeDocument/2006/relationships/image" Target="../media/image159.png"/><Relationship Id="rId310" Type="http://schemas.openxmlformats.org/officeDocument/2006/relationships/customXml" Target="../ink/ink259.xml"/><Relationship Id="rId70" Type="http://schemas.openxmlformats.org/officeDocument/2006/relationships/customXml" Target="../ink/ink138.xml"/><Relationship Id="rId91" Type="http://schemas.openxmlformats.org/officeDocument/2006/relationships/image" Target="../media/image144.png"/><Relationship Id="rId145" Type="http://schemas.openxmlformats.org/officeDocument/2006/relationships/image" Target="../media/image169.png"/><Relationship Id="rId166" Type="http://schemas.openxmlformats.org/officeDocument/2006/relationships/customXml" Target="../ink/ink187.xml"/><Relationship Id="rId187" Type="http://schemas.openxmlformats.org/officeDocument/2006/relationships/image" Target="../media/image190.png"/><Relationship Id="rId331" Type="http://schemas.openxmlformats.org/officeDocument/2006/relationships/image" Target="../media/image262.png"/><Relationship Id="rId352" Type="http://schemas.openxmlformats.org/officeDocument/2006/relationships/customXml" Target="../ink/ink280.xml"/><Relationship Id="rId373" Type="http://schemas.openxmlformats.org/officeDocument/2006/relationships/image" Target="../media/image283.png"/><Relationship Id="rId1" Type="http://schemas.openxmlformats.org/officeDocument/2006/relationships/slideLayout" Target="../slideLayouts/slideLayout1.xml"/><Relationship Id="rId212" Type="http://schemas.openxmlformats.org/officeDocument/2006/relationships/customXml" Target="../ink/ink210.xml"/><Relationship Id="rId233" Type="http://schemas.openxmlformats.org/officeDocument/2006/relationships/image" Target="../media/image213.png"/><Relationship Id="rId254" Type="http://schemas.openxmlformats.org/officeDocument/2006/relationships/customXml" Target="../ink/ink231.xml"/><Relationship Id="rId28" Type="http://schemas.openxmlformats.org/officeDocument/2006/relationships/customXml" Target="../ink/ink117.xml"/><Relationship Id="rId49" Type="http://schemas.openxmlformats.org/officeDocument/2006/relationships/image" Target="../media/image123.png"/><Relationship Id="rId114" Type="http://schemas.openxmlformats.org/officeDocument/2006/relationships/customXml" Target="../ink/ink160.xml"/><Relationship Id="rId275" Type="http://schemas.openxmlformats.org/officeDocument/2006/relationships/image" Target="../media/image234.png"/><Relationship Id="rId296" Type="http://schemas.openxmlformats.org/officeDocument/2006/relationships/customXml" Target="../ink/ink252.xml"/><Relationship Id="rId300" Type="http://schemas.openxmlformats.org/officeDocument/2006/relationships/customXml" Target="../ink/ink254.xml"/><Relationship Id="rId60" Type="http://schemas.openxmlformats.org/officeDocument/2006/relationships/customXml" Target="../ink/ink133.xml"/><Relationship Id="rId81" Type="http://schemas.openxmlformats.org/officeDocument/2006/relationships/image" Target="../media/image139.png"/><Relationship Id="rId135" Type="http://schemas.openxmlformats.org/officeDocument/2006/relationships/image" Target="../media/image164.png"/><Relationship Id="rId156" Type="http://schemas.openxmlformats.org/officeDocument/2006/relationships/customXml" Target="../ink/ink182.xml"/><Relationship Id="rId177" Type="http://schemas.openxmlformats.org/officeDocument/2006/relationships/image" Target="../media/image185.png"/><Relationship Id="rId198" Type="http://schemas.openxmlformats.org/officeDocument/2006/relationships/customXml" Target="../ink/ink203.xml"/><Relationship Id="rId321" Type="http://schemas.openxmlformats.org/officeDocument/2006/relationships/image" Target="../media/image257.png"/><Relationship Id="rId342" Type="http://schemas.openxmlformats.org/officeDocument/2006/relationships/customXml" Target="../ink/ink275.xml"/><Relationship Id="rId363" Type="http://schemas.openxmlformats.org/officeDocument/2006/relationships/image" Target="../media/image278.png"/><Relationship Id="rId202" Type="http://schemas.openxmlformats.org/officeDocument/2006/relationships/customXml" Target="../ink/ink205.xml"/><Relationship Id="rId223" Type="http://schemas.openxmlformats.org/officeDocument/2006/relationships/image" Target="../media/image208.png"/><Relationship Id="rId244" Type="http://schemas.openxmlformats.org/officeDocument/2006/relationships/customXml" Target="../ink/ink226.xml"/><Relationship Id="rId18" Type="http://schemas.openxmlformats.org/officeDocument/2006/relationships/customXml" Target="../ink/ink112.xml"/><Relationship Id="rId39" Type="http://schemas.openxmlformats.org/officeDocument/2006/relationships/image" Target="../media/image118.png"/><Relationship Id="rId265" Type="http://schemas.openxmlformats.org/officeDocument/2006/relationships/image" Target="../media/image229.png"/><Relationship Id="rId286" Type="http://schemas.openxmlformats.org/officeDocument/2006/relationships/customXml" Target="../ink/ink247.xml"/><Relationship Id="rId50" Type="http://schemas.openxmlformats.org/officeDocument/2006/relationships/customXml" Target="../ink/ink128.xml"/><Relationship Id="rId104" Type="http://schemas.openxmlformats.org/officeDocument/2006/relationships/customXml" Target="../ink/ink155.xml"/><Relationship Id="rId125" Type="http://schemas.openxmlformats.org/officeDocument/2006/relationships/customXml" Target="../ink/ink166.xml"/><Relationship Id="rId146" Type="http://schemas.openxmlformats.org/officeDocument/2006/relationships/customXml" Target="../ink/ink177.xml"/><Relationship Id="rId167" Type="http://schemas.openxmlformats.org/officeDocument/2006/relationships/image" Target="../media/image180.png"/><Relationship Id="rId188" Type="http://schemas.openxmlformats.org/officeDocument/2006/relationships/customXml" Target="../ink/ink198.xml"/><Relationship Id="rId311" Type="http://schemas.openxmlformats.org/officeDocument/2006/relationships/image" Target="../media/image252.png"/><Relationship Id="rId332" Type="http://schemas.openxmlformats.org/officeDocument/2006/relationships/customXml" Target="../ink/ink270.xml"/><Relationship Id="rId353" Type="http://schemas.openxmlformats.org/officeDocument/2006/relationships/image" Target="../media/image273.png"/><Relationship Id="rId374" Type="http://schemas.openxmlformats.org/officeDocument/2006/relationships/customXml" Target="../ink/ink291.xml"/><Relationship Id="rId71" Type="http://schemas.openxmlformats.org/officeDocument/2006/relationships/image" Target="../media/image134.png"/><Relationship Id="rId92" Type="http://schemas.openxmlformats.org/officeDocument/2006/relationships/customXml" Target="../ink/ink149.xml"/><Relationship Id="rId213" Type="http://schemas.openxmlformats.org/officeDocument/2006/relationships/image" Target="../media/image203.png"/><Relationship Id="rId234" Type="http://schemas.openxmlformats.org/officeDocument/2006/relationships/customXml" Target="../ink/ink221.xml"/><Relationship Id="rId2" Type="http://schemas.openxmlformats.org/officeDocument/2006/relationships/customXml" Target="../ink/ink104.xml"/><Relationship Id="rId29" Type="http://schemas.openxmlformats.org/officeDocument/2006/relationships/image" Target="../media/image113.png"/><Relationship Id="rId255" Type="http://schemas.openxmlformats.org/officeDocument/2006/relationships/image" Target="../media/image224.png"/><Relationship Id="rId276" Type="http://schemas.openxmlformats.org/officeDocument/2006/relationships/customXml" Target="../ink/ink242.xml"/><Relationship Id="rId297" Type="http://schemas.openxmlformats.org/officeDocument/2006/relationships/image" Target="../media/image245.png"/><Relationship Id="rId40" Type="http://schemas.openxmlformats.org/officeDocument/2006/relationships/customXml" Target="../ink/ink123.xml"/><Relationship Id="rId115" Type="http://schemas.openxmlformats.org/officeDocument/2006/relationships/image" Target="../media/image155.png"/><Relationship Id="rId136" Type="http://schemas.openxmlformats.org/officeDocument/2006/relationships/customXml" Target="../ink/ink172.xml"/><Relationship Id="rId157" Type="http://schemas.openxmlformats.org/officeDocument/2006/relationships/image" Target="../media/image175.png"/><Relationship Id="rId178" Type="http://schemas.openxmlformats.org/officeDocument/2006/relationships/customXml" Target="../ink/ink193.xml"/><Relationship Id="rId301" Type="http://schemas.openxmlformats.org/officeDocument/2006/relationships/image" Target="../media/image247.png"/><Relationship Id="rId322" Type="http://schemas.openxmlformats.org/officeDocument/2006/relationships/customXml" Target="../ink/ink265.xml"/><Relationship Id="rId343" Type="http://schemas.openxmlformats.org/officeDocument/2006/relationships/image" Target="../media/image268.png"/><Relationship Id="rId364" Type="http://schemas.openxmlformats.org/officeDocument/2006/relationships/customXml" Target="../ink/ink286.xml"/><Relationship Id="rId61" Type="http://schemas.openxmlformats.org/officeDocument/2006/relationships/image" Target="../media/image129.png"/><Relationship Id="rId82" Type="http://schemas.openxmlformats.org/officeDocument/2006/relationships/customXml" Target="../ink/ink144.xml"/><Relationship Id="rId199" Type="http://schemas.openxmlformats.org/officeDocument/2006/relationships/image" Target="../media/image196.png"/><Relationship Id="rId203" Type="http://schemas.openxmlformats.org/officeDocument/2006/relationships/image" Target="../media/image198.png"/><Relationship Id="rId19" Type="http://schemas.openxmlformats.org/officeDocument/2006/relationships/image" Target="../media/image108.png"/><Relationship Id="rId224" Type="http://schemas.openxmlformats.org/officeDocument/2006/relationships/customXml" Target="../ink/ink216.xml"/><Relationship Id="rId245" Type="http://schemas.openxmlformats.org/officeDocument/2006/relationships/image" Target="../media/image219.png"/><Relationship Id="rId266" Type="http://schemas.openxmlformats.org/officeDocument/2006/relationships/customXml" Target="../ink/ink237.xml"/><Relationship Id="rId287" Type="http://schemas.openxmlformats.org/officeDocument/2006/relationships/image" Target="../media/image240.png"/><Relationship Id="rId30" Type="http://schemas.openxmlformats.org/officeDocument/2006/relationships/customXml" Target="../ink/ink118.xml"/><Relationship Id="rId105" Type="http://schemas.openxmlformats.org/officeDocument/2006/relationships/image" Target="../media/image151.png"/><Relationship Id="rId126" Type="http://schemas.openxmlformats.org/officeDocument/2006/relationships/customXml" Target="../ink/ink167.xml"/><Relationship Id="rId147" Type="http://schemas.openxmlformats.org/officeDocument/2006/relationships/image" Target="../media/image170.png"/><Relationship Id="rId168" Type="http://schemas.openxmlformats.org/officeDocument/2006/relationships/customXml" Target="../ink/ink188.xml"/><Relationship Id="rId312" Type="http://schemas.openxmlformats.org/officeDocument/2006/relationships/customXml" Target="../ink/ink260.xml"/><Relationship Id="rId333" Type="http://schemas.openxmlformats.org/officeDocument/2006/relationships/image" Target="../media/image263.png"/><Relationship Id="rId354" Type="http://schemas.openxmlformats.org/officeDocument/2006/relationships/customXml" Target="../ink/ink281.xml"/><Relationship Id="rId51" Type="http://schemas.openxmlformats.org/officeDocument/2006/relationships/image" Target="../media/image124.png"/><Relationship Id="rId72" Type="http://schemas.openxmlformats.org/officeDocument/2006/relationships/customXml" Target="../ink/ink139.xml"/><Relationship Id="rId93" Type="http://schemas.openxmlformats.org/officeDocument/2006/relationships/image" Target="../media/image145.png"/><Relationship Id="rId189" Type="http://schemas.openxmlformats.org/officeDocument/2006/relationships/image" Target="../media/image191.png"/><Relationship Id="rId375" Type="http://schemas.openxmlformats.org/officeDocument/2006/relationships/image" Target="../media/image284.png"/><Relationship Id="rId3" Type="http://schemas.openxmlformats.org/officeDocument/2006/relationships/image" Target="../media/image10010.png"/><Relationship Id="rId214" Type="http://schemas.openxmlformats.org/officeDocument/2006/relationships/customXml" Target="../ink/ink211.xml"/><Relationship Id="rId235" Type="http://schemas.openxmlformats.org/officeDocument/2006/relationships/image" Target="../media/image214.png"/><Relationship Id="rId256" Type="http://schemas.openxmlformats.org/officeDocument/2006/relationships/customXml" Target="../ink/ink232.xml"/><Relationship Id="rId277" Type="http://schemas.openxmlformats.org/officeDocument/2006/relationships/image" Target="../media/image235.png"/><Relationship Id="rId298" Type="http://schemas.openxmlformats.org/officeDocument/2006/relationships/customXml" Target="../ink/ink253.xml"/><Relationship Id="rId116" Type="http://schemas.openxmlformats.org/officeDocument/2006/relationships/customXml" Target="../ink/ink161.xml"/><Relationship Id="rId137" Type="http://schemas.openxmlformats.org/officeDocument/2006/relationships/image" Target="../media/image165.png"/><Relationship Id="rId158" Type="http://schemas.openxmlformats.org/officeDocument/2006/relationships/customXml" Target="../ink/ink183.xml"/><Relationship Id="rId302" Type="http://schemas.openxmlformats.org/officeDocument/2006/relationships/customXml" Target="../ink/ink255.xml"/><Relationship Id="rId323" Type="http://schemas.openxmlformats.org/officeDocument/2006/relationships/image" Target="../media/image258.png"/><Relationship Id="rId344" Type="http://schemas.openxmlformats.org/officeDocument/2006/relationships/customXml" Target="../ink/ink276.xml"/><Relationship Id="rId20" Type="http://schemas.openxmlformats.org/officeDocument/2006/relationships/customXml" Target="../ink/ink113.xml"/><Relationship Id="rId41" Type="http://schemas.openxmlformats.org/officeDocument/2006/relationships/image" Target="../media/image119.png"/><Relationship Id="rId62" Type="http://schemas.openxmlformats.org/officeDocument/2006/relationships/customXml" Target="../ink/ink134.xml"/><Relationship Id="rId83" Type="http://schemas.openxmlformats.org/officeDocument/2006/relationships/image" Target="../media/image140.png"/><Relationship Id="rId179" Type="http://schemas.openxmlformats.org/officeDocument/2006/relationships/image" Target="../media/image186.png"/><Relationship Id="rId365" Type="http://schemas.openxmlformats.org/officeDocument/2006/relationships/image" Target="../media/image279.png"/><Relationship Id="rId190" Type="http://schemas.openxmlformats.org/officeDocument/2006/relationships/customXml" Target="../ink/ink199.xml"/><Relationship Id="rId204" Type="http://schemas.openxmlformats.org/officeDocument/2006/relationships/customXml" Target="../ink/ink206.xml"/><Relationship Id="rId225" Type="http://schemas.openxmlformats.org/officeDocument/2006/relationships/image" Target="../media/image209.png"/><Relationship Id="rId246" Type="http://schemas.openxmlformats.org/officeDocument/2006/relationships/customXml" Target="../ink/ink227.xml"/><Relationship Id="rId267" Type="http://schemas.openxmlformats.org/officeDocument/2006/relationships/image" Target="../media/image230.png"/><Relationship Id="rId288" Type="http://schemas.openxmlformats.org/officeDocument/2006/relationships/customXml" Target="../ink/ink248.xml"/><Relationship Id="rId106" Type="http://schemas.openxmlformats.org/officeDocument/2006/relationships/customXml" Target="../ink/ink156.xml"/><Relationship Id="rId127" Type="http://schemas.openxmlformats.org/officeDocument/2006/relationships/image" Target="../media/image160.png"/><Relationship Id="rId313" Type="http://schemas.openxmlformats.org/officeDocument/2006/relationships/image" Target="../media/image253.png"/><Relationship Id="rId10" Type="http://schemas.openxmlformats.org/officeDocument/2006/relationships/customXml" Target="../ink/ink108.xml"/><Relationship Id="rId31" Type="http://schemas.openxmlformats.org/officeDocument/2006/relationships/image" Target="../media/image114.png"/><Relationship Id="rId52" Type="http://schemas.openxmlformats.org/officeDocument/2006/relationships/customXml" Target="../ink/ink129.xml"/><Relationship Id="rId73" Type="http://schemas.openxmlformats.org/officeDocument/2006/relationships/image" Target="../media/image135.png"/><Relationship Id="rId94" Type="http://schemas.openxmlformats.org/officeDocument/2006/relationships/customXml" Target="../ink/ink150.xml"/><Relationship Id="rId148" Type="http://schemas.openxmlformats.org/officeDocument/2006/relationships/customXml" Target="../ink/ink178.xml"/><Relationship Id="rId169" Type="http://schemas.openxmlformats.org/officeDocument/2006/relationships/image" Target="../media/image181.png"/><Relationship Id="rId334" Type="http://schemas.openxmlformats.org/officeDocument/2006/relationships/customXml" Target="../ink/ink271.xml"/><Relationship Id="rId355" Type="http://schemas.openxmlformats.org/officeDocument/2006/relationships/image" Target="../media/image274.png"/><Relationship Id="rId376" Type="http://schemas.openxmlformats.org/officeDocument/2006/relationships/customXml" Target="../ink/ink292.xml"/><Relationship Id="rId4" Type="http://schemas.openxmlformats.org/officeDocument/2006/relationships/customXml" Target="../ink/ink105.xml"/><Relationship Id="rId180" Type="http://schemas.openxmlformats.org/officeDocument/2006/relationships/customXml" Target="../ink/ink194.xml"/><Relationship Id="rId215" Type="http://schemas.openxmlformats.org/officeDocument/2006/relationships/image" Target="../media/image204.png"/><Relationship Id="rId236" Type="http://schemas.openxmlformats.org/officeDocument/2006/relationships/customXml" Target="../ink/ink222.xml"/><Relationship Id="rId257" Type="http://schemas.openxmlformats.org/officeDocument/2006/relationships/image" Target="../media/image225.png"/><Relationship Id="rId278" Type="http://schemas.openxmlformats.org/officeDocument/2006/relationships/customXml" Target="../ink/ink243.xml"/><Relationship Id="rId303" Type="http://schemas.openxmlformats.org/officeDocument/2006/relationships/image" Target="../media/image248.png"/><Relationship Id="rId42" Type="http://schemas.openxmlformats.org/officeDocument/2006/relationships/customXml" Target="../ink/ink124.xml"/><Relationship Id="rId84" Type="http://schemas.openxmlformats.org/officeDocument/2006/relationships/customXml" Target="../ink/ink145.xml"/><Relationship Id="rId138" Type="http://schemas.openxmlformats.org/officeDocument/2006/relationships/customXml" Target="../ink/ink173.xml"/><Relationship Id="rId345" Type="http://schemas.openxmlformats.org/officeDocument/2006/relationships/image" Target="../media/image269.png"/><Relationship Id="rId191" Type="http://schemas.openxmlformats.org/officeDocument/2006/relationships/image" Target="../media/image192.png"/><Relationship Id="rId205" Type="http://schemas.openxmlformats.org/officeDocument/2006/relationships/image" Target="../media/image199.png"/><Relationship Id="rId247" Type="http://schemas.openxmlformats.org/officeDocument/2006/relationships/image" Target="../media/image220.png"/><Relationship Id="rId107" Type="http://schemas.openxmlformats.org/officeDocument/2006/relationships/image" Target="../media/image18.png"/><Relationship Id="rId289" Type="http://schemas.openxmlformats.org/officeDocument/2006/relationships/image" Target="../media/image241.png"/><Relationship Id="rId11" Type="http://schemas.openxmlformats.org/officeDocument/2006/relationships/image" Target="../media/image104.png"/><Relationship Id="rId53" Type="http://schemas.openxmlformats.org/officeDocument/2006/relationships/image" Target="../media/image125.png"/><Relationship Id="rId149" Type="http://schemas.openxmlformats.org/officeDocument/2006/relationships/image" Target="../media/image171.png"/><Relationship Id="rId314" Type="http://schemas.openxmlformats.org/officeDocument/2006/relationships/customXml" Target="../ink/ink261.xml"/><Relationship Id="rId356" Type="http://schemas.openxmlformats.org/officeDocument/2006/relationships/customXml" Target="../ink/ink282.xml"/><Relationship Id="rId95" Type="http://schemas.openxmlformats.org/officeDocument/2006/relationships/image" Target="../media/image146.png"/><Relationship Id="rId160" Type="http://schemas.openxmlformats.org/officeDocument/2006/relationships/customXml" Target="../ink/ink184.xml"/><Relationship Id="rId216" Type="http://schemas.openxmlformats.org/officeDocument/2006/relationships/customXml" Target="../ink/ink212.xml"/><Relationship Id="rId258" Type="http://schemas.openxmlformats.org/officeDocument/2006/relationships/customXml" Target="../ink/ink233.xml"/><Relationship Id="rId22" Type="http://schemas.openxmlformats.org/officeDocument/2006/relationships/customXml" Target="../ink/ink114.xml"/><Relationship Id="rId64" Type="http://schemas.openxmlformats.org/officeDocument/2006/relationships/customXml" Target="../ink/ink135.xml"/><Relationship Id="rId118" Type="http://schemas.openxmlformats.org/officeDocument/2006/relationships/customXml" Target="../ink/ink162.xml"/><Relationship Id="rId325" Type="http://schemas.openxmlformats.org/officeDocument/2006/relationships/image" Target="../media/image259.png"/><Relationship Id="rId367" Type="http://schemas.openxmlformats.org/officeDocument/2006/relationships/image" Target="../media/image280.png"/><Relationship Id="rId171" Type="http://schemas.openxmlformats.org/officeDocument/2006/relationships/image" Target="../media/image182.png"/><Relationship Id="rId227" Type="http://schemas.openxmlformats.org/officeDocument/2006/relationships/image" Target="../media/image210.png"/><Relationship Id="rId269" Type="http://schemas.openxmlformats.org/officeDocument/2006/relationships/image" Target="../media/image231.png"/><Relationship Id="rId33" Type="http://schemas.openxmlformats.org/officeDocument/2006/relationships/image" Target="../media/image115.png"/><Relationship Id="rId129" Type="http://schemas.openxmlformats.org/officeDocument/2006/relationships/image" Target="../media/image161.png"/><Relationship Id="rId280" Type="http://schemas.openxmlformats.org/officeDocument/2006/relationships/customXml" Target="../ink/ink244.xml"/><Relationship Id="rId336" Type="http://schemas.openxmlformats.org/officeDocument/2006/relationships/customXml" Target="../ink/ink272.xml"/><Relationship Id="rId75" Type="http://schemas.openxmlformats.org/officeDocument/2006/relationships/image" Target="../media/image136.png"/><Relationship Id="rId140" Type="http://schemas.openxmlformats.org/officeDocument/2006/relationships/customXml" Target="../ink/ink174.xml"/><Relationship Id="rId182" Type="http://schemas.openxmlformats.org/officeDocument/2006/relationships/customXml" Target="../ink/ink195.xml"/><Relationship Id="rId378" Type="http://schemas.openxmlformats.org/officeDocument/2006/relationships/customXml" Target="../ink/ink293.xml"/><Relationship Id="rId6" Type="http://schemas.openxmlformats.org/officeDocument/2006/relationships/customXml" Target="../ink/ink106.xml"/><Relationship Id="rId238" Type="http://schemas.openxmlformats.org/officeDocument/2006/relationships/customXml" Target="../ink/ink223.xml"/><Relationship Id="rId291" Type="http://schemas.openxmlformats.org/officeDocument/2006/relationships/image" Target="../media/image242.png"/><Relationship Id="rId305" Type="http://schemas.openxmlformats.org/officeDocument/2006/relationships/image" Target="../media/image249.png"/><Relationship Id="rId347" Type="http://schemas.openxmlformats.org/officeDocument/2006/relationships/image" Target="../media/image270.png"/><Relationship Id="rId44" Type="http://schemas.openxmlformats.org/officeDocument/2006/relationships/customXml" Target="../ink/ink125.xml"/><Relationship Id="rId86" Type="http://schemas.openxmlformats.org/officeDocument/2006/relationships/customXml" Target="../ink/ink146.xml"/><Relationship Id="rId151" Type="http://schemas.openxmlformats.org/officeDocument/2006/relationships/image" Target="../media/image172.png"/><Relationship Id="rId193" Type="http://schemas.openxmlformats.org/officeDocument/2006/relationships/image" Target="../media/image193.png"/><Relationship Id="rId207" Type="http://schemas.openxmlformats.org/officeDocument/2006/relationships/image" Target="../media/image200.png"/><Relationship Id="rId249" Type="http://schemas.openxmlformats.org/officeDocument/2006/relationships/image" Target="../media/image221.png"/><Relationship Id="rId13" Type="http://schemas.openxmlformats.org/officeDocument/2006/relationships/image" Target="../media/image105.png"/><Relationship Id="rId109" Type="http://schemas.openxmlformats.org/officeDocument/2006/relationships/image" Target="../media/image152.png"/><Relationship Id="rId260" Type="http://schemas.openxmlformats.org/officeDocument/2006/relationships/customXml" Target="../ink/ink234.xml"/><Relationship Id="rId316" Type="http://schemas.openxmlformats.org/officeDocument/2006/relationships/customXml" Target="../ink/ink262.xml"/><Relationship Id="rId55" Type="http://schemas.openxmlformats.org/officeDocument/2006/relationships/image" Target="../media/image126.png"/><Relationship Id="rId97" Type="http://schemas.openxmlformats.org/officeDocument/2006/relationships/image" Target="../media/image147.png"/><Relationship Id="rId120" Type="http://schemas.openxmlformats.org/officeDocument/2006/relationships/customXml" Target="../ink/ink163.xml"/><Relationship Id="rId358" Type="http://schemas.openxmlformats.org/officeDocument/2006/relationships/customXml" Target="../ink/ink283.xml"/><Relationship Id="rId162" Type="http://schemas.openxmlformats.org/officeDocument/2006/relationships/customXml" Target="../ink/ink185.xml"/><Relationship Id="rId218" Type="http://schemas.openxmlformats.org/officeDocument/2006/relationships/customXml" Target="../ink/ink213.xml"/><Relationship Id="rId271" Type="http://schemas.openxmlformats.org/officeDocument/2006/relationships/image" Target="../media/image232.png"/><Relationship Id="rId24" Type="http://schemas.openxmlformats.org/officeDocument/2006/relationships/customXml" Target="../ink/ink115.xml"/><Relationship Id="rId66" Type="http://schemas.openxmlformats.org/officeDocument/2006/relationships/customXml" Target="../ink/ink136.xml"/><Relationship Id="rId131" Type="http://schemas.openxmlformats.org/officeDocument/2006/relationships/image" Target="../media/image162.png"/><Relationship Id="rId327" Type="http://schemas.openxmlformats.org/officeDocument/2006/relationships/image" Target="../media/image260.png"/><Relationship Id="rId369" Type="http://schemas.openxmlformats.org/officeDocument/2006/relationships/image" Target="../media/image281.png"/><Relationship Id="rId173" Type="http://schemas.openxmlformats.org/officeDocument/2006/relationships/image" Target="../media/image183.png"/><Relationship Id="rId229" Type="http://schemas.openxmlformats.org/officeDocument/2006/relationships/image" Target="../media/image211.png"/><Relationship Id="rId380" Type="http://schemas.openxmlformats.org/officeDocument/2006/relationships/image" Target="../media/image286.png"/><Relationship Id="rId240" Type="http://schemas.openxmlformats.org/officeDocument/2006/relationships/customXml" Target="../ink/ink224.xml"/><Relationship Id="rId35" Type="http://schemas.openxmlformats.org/officeDocument/2006/relationships/image" Target="../media/image116.png"/><Relationship Id="rId77" Type="http://schemas.openxmlformats.org/officeDocument/2006/relationships/image" Target="../media/image137.png"/><Relationship Id="rId100" Type="http://schemas.openxmlformats.org/officeDocument/2006/relationships/customXml" Target="../ink/ink153.xml"/><Relationship Id="rId282" Type="http://schemas.openxmlformats.org/officeDocument/2006/relationships/customXml" Target="../ink/ink245.xml"/><Relationship Id="rId338" Type="http://schemas.openxmlformats.org/officeDocument/2006/relationships/customXml" Target="../ink/ink273.xml"/><Relationship Id="rId8" Type="http://schemas.openxmlformats.org/officeDocument/2006/relationships/customXml" Target="../ink/ink107.xml"/><Relationship Id="rId142" Type="http://schemas.openxmlformats.org/officeDocument/2006/relationships/customXml" Target="../ink/ink175.xml"/><Relationship Id="rId184" Type="http://schemas.openxmlformats.org/officeDocument/2006/relationships/customXml" Target="../ink/ink196.xml"/><Relationship Id="rId251" Type="http://schemas.openxmlformats.org/officeDocument/2006/relationships/image" Target="../media/image222.png"/><Relationship Id="rId46" Type="http://schemas.openxmlformats.org/officeDocument/2006/relationships/customXml" Target="../ink/ink126.xml"/><Relationship Id="rId293" Type="http://schemas.openxmlformats.org/officeDocument/2006/relationships/image" Target="../media/image243.png"/><Relationship Id="rId307" Type="http://schemas.openxmlformats.org/officeDocument/2006/relationships/image" Target="../media/image250.png"/><Relationship Id="rId349" Type="http://schemas.openxmlformats.org/officeDocument/2006/relationships/image" Target="../media/image271.png"/><Relationship Id="rId88" Type="http://schemas.openxmlformats.org/officeDocument/2006/relationships/customXml" Target="../ink/ink147.xml"/><Relationship Id="rId111" Type="http://schemas.openxmlformats.org/officeDocument/2006/relationships/image" Target="../media/image153.png"/><Relationship Id="rId153" Type="http://schemas.openxmlformats.org/officeDocument/2006/relationships/image" Target="../media/image173.png"/><Relationship Id="rId195" Type="http://schemas.openxmlformats.org/officeDocument/2006/relationships/image" Target="../media/image194.png"/><Relationship Id="rId209" Type="http://schemas.openxmlformats.org/officeDocument/2006/relationships/image" Target="../media/image201.png"/><Relationship Id="rId360" Type="http://schemas.openxmlformats.org/officeDocument/2006/relationships/customXml" Target="../ink/ink284.xml"/><Relationship Id="rId220" Type="http://schemas.openxmlformats.org/officeDocument/2006/relationships/customXml" Target="../ink/ink214.xml"/><Relationship Id="rId15" Type="http://schemas.openxmlformats.org/officeDocument/2006/relationships/image" Target="../media/image106.png"/><Relationship Id="rId57" Type="http://schemas.openxmlformats.org/officeDocument/2006/relationships/image" Target="../media/image127.png"/><Relationship Id="rId262" Type="http://schemas.openxmlformats.org/officeDocument/2006/relationships/customXml" Target="../ink/ink235.xml"/><Relationship Id="rId318" Type="http://schemas.openxmlformats.org/officeDocument/2006/relationships/customXml" Target="../ink/ink263.xml"/><Relationship Id="rId99" Type="http://schemas.openxmlformats.org/officeDocument/2006/relationships/image" Target="../media/image148.png"/><Relationship Id="rId122" Type="http://schemas.openxmlformats.org/officeDocument/2006/relationships/image" Target="../media/image158.png"/><Relationship Id="rId164" Type="http://schemas.openxmlformats.org/officeDocument/2006/relationships/customXml" Target="../ink/ink186.xml"/><Relationship Id="rId371" Type="http://schemas.openxmlformats.org/officeDocument/2006/relationships/image" Target="../media/image28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17" Type="http://schemas.openxmlformats.org/officeDocument/2006/relationships/image" Target="../media/image342.png"/><Relationship Id="rId21" Type="http://schemas.openxmlformats.org/officeDocument/2006/relationships/image" Target="../media/image295.png"/><Relationship Id="rId63" Type="http://schemas.openxmlformats.org/officeDocument/2006/relationships/image" Target="../media/image18.png"/><Relationship Id="rId159" Type="http://schemas.openxmlformats.org/officeDocument/2006/relationships/image" Target="../media/image363.png"/><Relationship Id="rId170" Type="http://schemas.openxmlformats.org/officeDocument/2006/relationships/customXml" Target="../ink/ink380.xml"/><Relationship Id="rId226" Type="http://schemas.openxmlformats.org/officeDocument/2006/relationships/customXml" Target="../ink/ink409.xml"/><Relationship Id="rId268" Type="http://schemas.openxmlformats.org/officeDocument/2006/relationships/image" Target="../media/image416.png"/><Relationship Id="rId32" Type="http://schemas.openxmlformats.org/officeDocument/2006/relationships/customXml" Target="../ink/ink311.xml"/><Relationship Id="rId74" Type="http://schemas.openxmlformats.org/officeDocument/2006/relationships/customXml" Target="../ink/ink332.xml"/><Relationship Id="rId128" Type="http://schemas.openxmlformats.org/officeDocument/2006/relationships/customXml" Target="../ink/ink359.xml"/><Relationship Id="rId5" Type="http://schemas.openxmlformats.org/officeDocument/2006/relationships/image" Target="../media/image2870.png"/><Relationship Id="rId181" Type="http://schemas.openxmlformats.org/officeDocument/2006/relationships/image" Target="../media/image374.png"/><Relationship Id="rId237" Type="http://schemas.openxmlformats.org/officeDocument/2006/relationships/image" Target="../media/image401.png"/><Relationship Id="rId279" Type="http://schemas.openxmlformats.org/officeDocument/2006/relationships/image" Target="../media/image421.png"/><Relationship Id="rId43" Type="http://schemas.openxmlformats.org/officeDocument/2006/relationships/image" Target="../media/image306.png"/><Relationship Id="rId139" Type="http://schemas.openxmlformats.org/officeDocument/2006/relationships/image" Target="../media/image353.png"/><Relationship Id="rId85" Type="http://schemas.openxmlformats.org/officeDocument/2006/relationships/image" Target="../media/image326.png"/><Relationship Id="rId150" Type="http://schemas.openxmlformats.org/officeDocument/2006/relationships/customXml" Target="../ink/ink370.xml"/><Relationship Id="rId171" Type="http://schemas.openxmlformats.org/officeDocument/2006/relationships/image" Target="../media/image369.png"/><Relationship Id="rId192" Type="http://schemas.openxmlformats.org/officeDocument/2006/relationships/customXml" Target="../ink/ink391.xml"/><Relationship Id="rId206" Type="http://schemas.openxmlformats.org/officeDocument/2006/relationships/customXml" Target="../ink/ink399.xml"/><Relationship Id="rId227" Type="http://schemas.openxmlformats.org/officeDocument/2006/relationships/image" Target="../media/image396.png"/><Relationship Id="rId248" Type="http://schemas.openxmlformats.org/officeDocument/2006/relationships/customXml" Target="../ink/ink420.xml"/><Relationship Id="rId269" Type="http://schemas.openxmlformats.org/officeDocument/2006/relationships/customXml" Target="../ink/ink431.xml"/><Relationship Id="rId12" Type="http://schemas.openxmlformats.org/officeDocument/2006/relationships/customXml" Target="../ink/ink301.xml"/><Relationship Id="rId33" Type="http://schemas.openxmlformats.org/officeDocument/2006/relationships/image" Target="../media/image301.png"/><Relationship Id="rId108" Type="http://schemas.openxmlformats.org/officeDocument/2006/relationships/customXml" Target="../ink/ink349.xml"/><Relationship Id="rId129" Type="http://schemas.openxmlformats.org/officeDocument/2006/relationships/image" Target="../media/image348.png"/><Relationship Id="rId280" Type="http://schemas.openxmlformats.org/officeDocument/2006/relationships/customXml" Target="../ink/ink437.xml"/><Relationship Id="rId54" Type="http://schemas.openxmlformats.org/officeDocument/2006/relationships/customXml" Target="../ink/ink322.xml"/><Relationship Id="rId75" Type="http://schemas.openxmlformats.org/officeDocument/2006/relationships/image" Target="../media/image321.png"/><Relationship Id="rId96" Type="http://schemas.openxmlformats.org/officeDocument/2006/relationships/customXml" Target="../ink/ink343.xml"/><Relationship Id="rId140" Type="http://schemas.openxmlformats.org/officeDocument/2006/relationships/customXml" Target="../ink/ink365.xml"/><Relationship Id="rId161" Type="http://schemas.openxmlformats.org/officeDocument/2006/relationships/image" Target="../media/image364.png"/><Relationship Id="rId182" Type="http://schemas.openxmlformats.org/officeDocument/2006/relationships/customXml" Target="../ink/ink386.xml"/><Relationship Id="rId217" Type="http://schemas.openxmlformats.org/officeDocument/2006/relationships/image" Target="../media/image391.png"/><Relationship Id="rId6" Type="http://schemas.openxmlformats.org/officeDocument/2006/relationships/customXml" Target="../ink/ink298.xml"/><Relationship Id="rId238" Type="http://schemas.openxmlformats.org/officeDocument/2006/relationships/customXml" Target="../ink/ink415.xml"/><Relationship Id="rId259" Type="http://schemas.openxmlformats.org/officeDocument/2006/relationships/customXml" Target="../ink/ink426.xml"/><Relationship Id="rId23" Type="http://schemas.openxmlformats.org/officeDocument/2006/relationships/image" Target="../media/image296.png"/><Relationship Id="rId119" Type="http://schemas.openxmlformats.org/officeDocument/2006/relationships/image" Target="../media/image343.png"/><Relationship Id="rId270" Type="http://schemas.openxmlformats.org/officeDocument/2006/relationships/image" Target="../media/image417.png"/><Relationship Id="rId44" Type="http://schemas.openxmlformats.org/officeDocument/2006/relationships/customXml" Target="../ink/ink317.xml"/><Relationship Id="rId65" Type="http://schemas.openxmlformats.org/officeDocument/2006/relationships/image" Target="../media/image316.png"/><Relationship Id="rId86" Type="http://schemas.openxmlformats.org/officeDocument/2006/relationships/customXml" Target="../ink/ink338.xml"/><Relationship Id="rId130" Type="http://schemas.openxmlformats.org/officeDocument/2006/relationships/customXml" Target="../ink/ink360.xml"/><Relationship Id="rId151" Type="http://schemas.openxmlformats.org/officeDocument/2006/relationships/image" Target="../media/image359.png"/><Relationship Id="rId172" Type="http://schemas.openxmlformats.org/officeDocument/2006/relationships/customXml" Target="../ink/ink381.xml"/><Relationship Id="rId193" Type="http://schemas.openxmlformats.org/officeDocument/2006/relationships/image" Target="../media/image380.png"/><Relationship Id="rId207" Type="http://schemas.openxmlformats.org/officeDocument/2006/relationships/image" Target="../media/image386.png"/><Relationship Id="rId228" Type="http://schemas.openxmlformats.org/officeDocument/2006/relationships/customXml" Target="../ink/ink410.xml"/><Relationship Id="rId249" Type="http://schemas.openxmlformats.org/officeDocument/2006/relationships/image" Target="../media/image407.png"/><Relationship Id="rId13" Type="http://schemas.openxmlformats.org/officeDocument/2006/relationships/image" Target="../media/image291.png"/><Relationship Id="rId109" Type="http://schemas.openxmlformats.org/officeDocument/2006/relationships/image" Target="../media/image338.png"/><Relationship Id="rId260" Type="http://schemas.openxmlformats.org/officeDocument/2006/relationships/image" Target="../media/image412.png"/><Relationship Id="rId281" Type="http://schemas.openxmlformats.org/officeDocument/2006/relationships/image" Target="../media/image422.png"/><Relationship Id="rId34" Type="http://schemas.openxmlformats.org/officeDocument/2006/relationships/customXml" Target="../ink/ink312.xml"/><Relationship Id="rId55" Type="http://schemas.openxmlformats.org/officeDocument/2006/relationships/image" Target="../media/image312.png"/><Relationship Id="rId76" Type="http://schemas.openxmlformats.org/officeDocument/2006/relationships/customXml" Target="../ink/ink333.xml"/><Relationship Id="rId97" Type="http://schemas.openxmlformats.org/officeDocument/2006/relationships/image" Target="../media/image332.png"/><Relationship Id="rId120" Type="http://schemas.openxmlformats.org/officeDocument/2006/relationships/customXml" Target="../ink/ink355.xml"/><Relationship Id="rId141" Type="http://schemas.openxmlformats.org/officeDocument/2006/relationships/image" Target="../media/image354.png"/><Relationship Id="rId7" Type="http://schemas.openxmlformats.org/officeDocument/2006/relationships/image" Target="../media/image288.png"/><Relationship Id="rId162" Type="http://schemas.openxmlformats.org/officeDocument/2006/relationships/customXml" Target="../ink/ink376.xml"/><Relationship Id="rId183" Type="http://schemas.openxmlformats.org/officeDocument/2006/relationships/image" Target="../media/image375.png"/><Relationship Id="rId218" Type="http://schemas.openxmlformats.org/officeDocument/2006/relationships/customXml" Target="../ink/ink405.xml"/><Relationship Id="rId239" Type="http://schemas.openxmlformats.org/officeDocument/2006/relationships/image" Target="../media/image402.png"/><Relationship Id="rId250" Type="http://schemas.openxmlformats.org/officeDocument/2006/relationships/customXml" Target="../ink/ink421.xml"/><Relationship Id="rId271" Type="http://schemas.openxmlformats.org/officeDocument/2006/relationships/customXml" Target="../ink/ink432.xml"/><Relationship Id="rId24" Type="http://schemas.openxmlformats.org/officeDocument/2006/relationships/customXml" Target="../ink/ink307.xml"/><Relationship Id="rId45" Type="http://schemas.openxmlformats.org/officeDocument/2006/relationships/image" Target="../media/image307.png"/><Relationship Id="rId66" Type="http://schemas.openxmlformats.org/officeDocument/2006/relationships/customXml" Target="../ink/ink328.xml"/><Relationship Id="rId87" Type="http://schemas.openxmlformats.org/officeDocument/2006/relationships/image" Target="../media/image327.png"/><Relationship Id="rId110" Type="http://schemas.openxmlformats.org/officeDocument/2006/relationships/customXml" Target="../ink/ink350.xml"/><Relationship Id="rId131" Type="http://schemas.openxmlformats.org/officeDocument/2006/relationships/image" Target="../media/image349.png"/><Relationship Id="rId152" Type="http://schemas.openxmlformats.org/officeDocument/2006/relationships/customXml" Target="../ink/ink371.xml"/><Relationship Id="rId173" Type="http://schemas.openxmlformats.org/officeDocument/2006/relationships/image" Target="../media/image370.png"/><Relationship Id="rId194" Type="http://schemas.openxmlformats.org/officeDocument/2006/relationships/customXml" Target="../ink/ink392.xml"/><Relationship Id="rId208" Type="http://schemas.openxmlformats.org/officeDocument/2006/relationships/customXml" Target="../ink/ink400.xml"/><Relationship Id="rId229" Type="http://schemas.openxmlformats.org/officeDocument/2006/relationships/image" Target="../media/image397.png"/><Relationship Id="rId240" Type="http://schemas.openxmlformats.org/officeDocument/2006/relationships/customXml" Target="../ink/ink416.xml"/><Relationship Id="rId261" Type="http://schemas.openxmlformats.org/officeDocument/2006/relationships/customXml" Target="../ink/ink427.xml"/><Relationship Id="rId14" Type="http://schemas.openxmlformats.org/officeDocument/2006/relationships/customXml" Target="../ink/ink302.xml"/><Relationship Id="rId35" Type="http://schemas.openxmlformats.org/officeDocument/2006/relationships/image" Target="../media/image302.png"/><Relationship Id="rId56" Type="http://schemas.openxmlformats.org/officeDocument/2006/relationships/customXml" Target="../ink/ink323.xml"/><Relationship Id="rId77" Type="http://schemas.openxmlformats.org/officeDocument/2006/relationships/image" Target="../media/image322.png"/><Relationship Id="rId100" Type="http://schemas.openxmlformats.org/officeDocument/2006/relationships/customXml" Target="../ink/ink345.xml"/><Relationship Id="rId282" Type="http://schemas.openxmlformats.org/officeDocument/2006/relationships/customXml" Target="../ink/ink438.xml"/><Relationship Id="rId8" Type="http://schemas.openxmlformats.org/officeDocument/2006/relationships/customXml" Target="../ink/ink299.xml"/><Relationship Id="rId98" Type="http://schemas.openxmlformats.org/officeDocument/2006/relationships/customXml" Target="../ink/ink344.xml"/><Relationship Id="rId121" Type="http://schemas.openxmlformats.org/officeDocument/2006/relationships/image" Target="../media/image344.png"/><Relationship Id="rId142" Type="http://schemas.openxmlformats.org/officeDocument/2006/relationships/customXml" Target="../ink/ink366.xml"/><Relationship Id="rId163" Type="http://schemas.openxmlformats.org/officeDocument/2006/relationships/image" Target="../media/image365.png"/><Relationship Id="rId184" Type="http://schemas.openxmlformats.org/officeDocument/2006/relationships/customXml" Target="../ink/ink387.xml"/><Relationship Id="rId219" Type="http://schemas.openxmlformats.org/officeDocument/2006/relationships/image" Target="../media/image392.png"/><Relationship Id="rId230" Type="http://schemas.openxmlformats.org/officeDocument/2006/relationships/customXml" Target="../ink/ink411.xml"/><Relationship Id="rId251" Type="http://schemas.openxmlformats.org/officeDocument/2006/relationships/customXml" Target="../ink/ink422.xml"/><Relationship Id="rId25" Type="http://schemas.openxmlformats.org/officeDocument/2006/relationships/image" Target="../media/image297.png"/><Relationship Id="rId46" Type="http://schemas.openxmlformats.org/officeDocument/2006/relationships/customXml" Target="../ink/ink318.xml"/><Relationship Id="rId67" Type="http://schemas.openxmlformats.org/officeDocument/2006/relationships/image" Target="../media/image317.png"/><Relationship Id="rId272" Type="http://schemas.openxmlformats.org/officeDocument/2006/relationships/image" Target="../media/image418.png"/><Relationship Id="rId88" Type="http://schemas.openxmlformats.org/officeDocument/2006/relationships/customXml" Target="../ink/ink339.xml"/><Relationship Id="rId111" Type="http://schemas.openxmlformats.org/officeDocument/2006/relationships/image" Target="../media/image339.png"/><Relationship Id="rId132" Type="http://schemas.openxmlformats.org/officeDocument/2006/relationships/customXml" Target="../ink/ink361.xml"/><Relationship Id="rId153" Type="http://schemas.openxmlformats.org/officeDocument/2006/relationships/image" Target="../media/image360.png"/><Relationship Id="rId174" Type="http://schemas.openxmlformats.org/officeDocument/2006/relationships/customXml" Target="../ink/ink382.xml"/><Relationship Id="rId195" Type="http://schemas.openxmlformats.org/officeDocument/2006/relationships/image" Target="../media/image381.png"/><Relationship Id="rId209" Type="http://schemas.openxmlformats.org/officeDocument/2006/relationships/image" Target="../media/image387.png"/><Relationship Id="rId220" Type="http://schemas.openxmlformats.org/officeDocument/2006/relationships/customXml" Target="../ink/ink406.xml"/><Relationship Id="rId241" Type="http://schemas.openxmlformats.org/officeDocument/2006/relationships/image" Target="../media/image403.png"/><Relationship Id="rId15" Type="http://schemas.openxmlformats.org/officeDocument/2006/relationships/image" Target="../media/image292.png"/><Relationship Id="rId36" Type="http://schemas.openxmlformats.org/officeDocument/2006/relationships/customXml" Target="../ink/ink313.xml"/><Relationship Id="rId57" Type="http://schemas.openxmlformats.org/officeDocument/2006/relationships/image" Target="../media/image313.png"/><Relationship Id="rId262" Type="http://schemas.openxmlformats.org/officeDocument/2006/relationships/image" Target="../media/image413.png"/><Relationship Id="rId283" Type="http://schemas.openxmlformats.org/officeDocument/2006/relationships/image" Target="../media/image423.png"/><Relationship Id="rId78" Type="http://schemas.openxmlformats.org/officeDocument/2006/relationships/customXml" Target="../ink/ink334.xml"/><Relationship Id="rId99" Type="http://schemas.openxmlformats.org/officeDocument/2006/relationships/image" Target="../media/image333.png"/><Relationship Id="rId101" Type="http://schemas.openxmlformats.org/officeDocument/2006/relationships/image" Target="../media/image334.png"/><Relationship Id="rId122" Type="http://schemas.openxmlformats.org/officeDocument/2006/relationships/customXml" Target="../ink/ink356.xml"/><Relationship Id="rId143" Type="http://schemas.openxmlformats.org/officeDocument/2006/relationships/image" Target="../media/image355.png"/><Relationship Id="rId164" Type="http://schemas.openxmlformats.org/officeDocument/2006/relationships/customXml" Target="../ink/ink377.xml"/><Relationship Id="rId185" Type="http://schemas.openxmlformats.org/officeDocument/2006/relationships/image" Target="../media/image376.png"/><Relationship Id="rId9" Type="http://schemas.openxmlformats.org/officeDocument/2006/relationships/image" Target="../media/image289.png"/><Relationship Id="rId210" Type="http://schemas.openxmlformats.org/officeDocument/2006/relationships/customXml" Target="../ink/ink401.xml"/><Relationship Id="rId26" Type="http://schemas.openxmlformats.org/officeDocument/2006/relationships/customXml" Target="../ink/ink308.xml"/><Relationship Id="rId231" Type="http://schemas.openxmlformats.org/officeDocument/2006/relationships/image" Target="../media/image398.png"/><Relationship Id="rId252" Type="http://schemas.openxmlformats.org/officeDocument/2006/relationships/image" Target="../media/image408.png"/><Relationship Id="rId273" Type="http://schemas.openxmlformats.org/officeDocument/2006/relationships/customXml" Target="../ink/ink433.xml"/><Relationship Id="rId47" Type="http://schemas.openxmlformats.org/officeDocument/2006/relationships/image" Target="../media/image308.png"/><Relationship Id="rId68" Type="http://schemas.openxmlformats.org/officeDocument/2006/relationships/customXml" Target="../ink/ink329.xml"/><Relationship Id="rId89" Type="http://schemas.openxmlformats.org/officeDocument/2006/relationships/image" Target="../media/image328.png"/><Relationship Id="rId112" Type="http://schemas.openxmlformats.org/officeDocument/2006/relationships/customXml" Target="../ink/ink351.xml"/><Relationship Id="rId133" Type="http://schemas.openxmlformats.org/officeDocument/2006/relationships/image" Target="../media/image350.png"/><Relationship Id="rId154" Type="http://schemas.openxmlformats.org/officeDocument/2006/relationships/customXml" Target="../ink/ink372.xml"/><Relationship Id="rId175" Type="http://schemas.openxmlformats.org/officeDocument/2006/relationships/image" Target="../media/image371.png"/><Relationship Id="rId196" Type="http://schemas.openxmlformats.org/officeDocument/2006/relationships/customXml" Target="../ink/ink393.xml"/><Relationship Id="rId200" Type="http://schemas.openxmlformats.org/officeDocument/2006/relationships/image" Target="../media/image383.png"/><Relationship Id="rId16" Type="http://schemas.openxmlformats.org/officeDocument/2006/relationships/customXml" Target="../ink/ink303.xml"/><Relationship Id="rId221" Type="http://schemas.openxmlformats.org/officeDocument/2006/relationships/image" Target="../media/image393.png"/><Relationship Id="rId242" Type="http://schemas.openxmlformats.org/officeDocument/2006/relationships/customXml" Target="../ink/ink417.xml"/><Relationship Id="rId263" Type="http://schemas.openxmlformats.org/officeDocument/2006/relationships/customXml" Target="../ink/ink428.xml"/><Relationship Id="rId284" Type="http://schemas.openxmlformats.org/officeDocument/2006/relationships/customXml" Target="../ink/ink439.xml"/><Relationship Id="rId37" Type="http://schemas.openxmlformats.org/officeDocument/2006/relationships/image" Target="../media/image303.png"/><Relationship Id="rId58" Type="http://schemas.openxmlformats.org/officeDocument/2006/relationships/customXml" Target="../ink/ink324.xml"/><Relationship Id="rId79" Type="http://schemas.openxmlformats.org/officeDocument/2006/relationships/image" Target="../media/image323.png"/><Relationship Id="rId102" Type="http://schemas.openxmlformats.org/officeDocument/2006/relationships/customXml" Target="../ink/ink346.xml"/><Relationship Id="rId123" Type="http://schemas.openxmlformats.org/officeDocument/2006/relationships/image" Target="../media/image345.png"/><Relationship Id="rId144" Type="http://schemas.openxmlformats.org/officeDocument/2006/relationships/customXml" Target="../ink/ink367.xml"/><Relationship Id="rId90" Type="http://schemas.openxmlformats.org/officeDocument/2006/relationships/customXml" Target="../ink/ink340.xml"/><Relationship Id="rId165" Type="http://schemas.openxmlformats.org/officeDocument/2006/relationships/image" Target="../media/image366.png"/><Relationship Id="rId186" Type="http://schemas.openxmlformats.org/officeDocument/2006/relationships/customXml" Target="../ink/ink388.xml"/><Relationship Id="rId211" Type="http://schemas.openxmlformats.org/officeDocument/2006/relationships/image" Target="../media/image388.png"/><Relationship Id="rId232" Type="http://schemas.openxmlformats.org/officeDocument/2006/relationships/customXml" Target="../ink/ink412.xml"/><Relationship Id="rId253" Type="http://schemas.openxmlformats.org/officeDocument/2006/relationships/customXml" Target="../ink/ink423.xml"/><Relationship Id="rId274" Type="http://schemas.openxmlformats.org/officeDocument/2006/relationships/customXml" Target="../ink/ink434.xml"/><Relationship Id="rId27" Type="http://schemas.openxmlformats.org/officeDocument/2006/relationships/image" Target="../media/image298.png"/><Relationship Id="rId48" Type="http://schemas.openxmlformats.org/officeDocument/2006/relationships/customXml" Target="../ink/ink319.xml"/><Relationship Id="rId69" Type="http://schemas.openxmlformats.org/officeDocument/2006/relationships/image" Target="../media/image318.png"/><Relationship Id="rId113" Type="http://schemas.openxmlformats.org/officeDocument/2006/relationships/image" Target="../media/image340.png"/><Relationship Id="rId134" Type="http://schemas.openxmlformats.org/officeDocument/2006/relationships/customXml" Target="../ink/ink362.xml"/><Relationship Id="rId80" Type="http://schemas.openxmlformats.org/officeDocument/2006/relationships/customXml" Target="../ink/ink335.xml"/><Relationship Id="rId155" Type="http://schemas.openxmlformats.org/officeDocument/2006/relationships/image" Target="../media/image361.png"/><Relationship Id="rId176" Type="http://schemas.openxmlformats.org/officeDocument/2006/relationships/customXml" Target="../ink/ink383.xml"/><Relationship Id="rId197" Type="http://schemas.openxmlformats.org/officeDocument/2006/relationships/customXml" Target="../ink/ink394.xml"/><Relationship Id="rId201" Type="http://schemas.openxmlformats.org/officeDocument/2006/relationships/customXml" Target="../ink/ink396.xml"/><Relationship Id="rId222" Type="http://schemas.openxmlformats.org/officeDocument/2006/relationships/customXml" Target="../ink/ink407.xml"/><Relationship Id="rId243" Type="http://schemas.openxmlformats.org/officeDocument/2006/relationships/image" Target="../media/image404.png"/><Relationship Id="rId264" Type="http://schemas.openxmlformats.org/officeDocument/2006/relationships/image" Target="../media/image414.png"/><Relationship Id="rId285" Type="http://schemas.openxmlformats.org/officeDocument/2006/relationships/image" Target="../media/image424.png"/><Relationship Id="rId17" Type="http://schemas.openxmlformats.org/officeDocument/2006/relationships/image" Target="../media/image293.png"/><Relationship Id="rId38" Type="http://schemas.openxmlformats.org/officeDocument/2006/relationships/customXml" Target="../ink/ink314.xml"/><Relationship Id="rId59" Type="http://schemas.openxmlformats.org/officeDocument/2006/relationships/image" Target="../media/image314.png"/><Relationship Id="rId103" Type="http://schemas.openxmlformats.org/officeDocument/2006/relationships/image" Target="../media/image335.png"/><Relationship Id="rId124" Type="http://schemas.openxmlformats.org/officeDocument/2006/relationships/customXml" Target="../ink/ink357.xml"/><Relationship Id="rId70" Type="http://schemas.openxmlformats.org/officeDocument/2006/relationships/customXml" Target="../ink/ink330.xml"/><Relationship Id="rId91" Type="http://schemas.openxmlformats.org/officeDocument/2006/relationships/image" Target="../media/image329.png"/><Relationship Id="rId145" Type="http://schemas.openxmlformats.org/officeDocument/2006/relationships/image" Target="../media/image356.png"/><Relationship Id="rId166" Type="http://schemas.openxmlformats.org/officeDocument/2006/relationships/customXml" Target="../ink/ink378.xml"/><Relationship Id="rId187" Type="http://schemas.openxmlformats.org/officeDocument/2006/relationships/image" Target="../media/image377.png"/><Relationship Id="rId1" Type="http://schemas.openxmlformats.org/officeDocument/2006/relationships/slideLayout" Target="../slideLayouts/slideLayout1.xml"/><Relationship Id="rId212" Type="http://schemas.openxmlformats.org/officeDocument/2006/relationships/customXml" Target="../ink/ink402.xml"/><Relationship Id="rId233" Type="http://schemas.openxmlformats.org/officeDocument/2006/relationships/image" Target="../media/image399.png"/><Relationship Id="rId254" Type="http://schemas.openxmlformats.org/officeDocument/2006/relationships/image" Target="../media/image409.png"/><Relationship Id="rId28" Type="http://schemas.openxmlformats.org/officeDocument/2006/relationships/customXml" Target="../ink/ink309.xml"/><Relationship Id="rId49" Type="http://schemas.openxmlformats.org/officeDocument/2006/relationships/image" Target="../media/image309.png"/><Relationship Id="rId114" Type="http://schemas.openxmlformats.org/officeDocument/2006/relationships/customXml" Target="../ink/ink352.xml"/><Relationship Id="rId275" Type="http://schemas.openxmlformats.org/officeDocument/2006/relationships/image" Target="../media/image419.png"/><Relationship Id="rId60" Type="http://schemas.openxmlformats.org/officeDocument/2006/relationships/customXml" Target="../ink/ink325.xml"/><Relationship Id="rId81" Type="http://schemas.openxmlformats.org/officeDocument/2006/relationships/image" Target="../media/image324.png"/><Relationship Id="rId135" Type="http://schemas.openxmlformats.org/officeDocument/2006/relationships/image" Target="../media/image351.png"/><Relationship Id="rId156" Type="http://schemas.openxmlformats.org/officeDocument/2006/relationships/customXml" Target="../ink/ink373.xml"/><Relationship Id="rId177" Type="http://schemas.openxmlformats.org/officeDocument/2006/relationships/image" Target="../media/image372.png"/><Relationship Id="rId198" Type="http://schemas.openxmlformats.org/officeDocument/2006/relationships/image" Target="../media/image382.png"/><Relationship Id="rId202" Type="http://schemas.openxmlformats.org/officeDocument/2006/relationships/image" Target="../media/image384.png"/><Relationship Id="rId223" Type="http://schemas.openxmlformats.org/officeDocument/2006/relationships/image" Target="../media/image394.png"/><Relationship Id="rId244" Type="http://schemas.openxmlformats.org/officeDocument/2006/relationships/customXml" Target="../ink/ink418.xml"/><Relationship Id="rId18" Type="http://schemas.openxmlformats.org/officeDocument/2006/relationships/customXml" Target="../ink/ink304.xml"/><Relationship Id="rId39" Type="http://schemas.openxmlformats.org/officeDocument/2006/relationships/image" Target="../media/image304.png"/><Relationship Id="rId265" Type="http://schemas.openxmlformats.org/officeDocument/2006/relationships/customXml" Target="../ink/ink429.xml"/><Relationship Id="rId50" Type="http://schemas.openxmlformats.org/officeDocument/2006/relationships/customXml" Target="../ink/ink320.xml"/><Relationship Id="rId104" Type="http://schemas.openxmlformats.org/officeDocument/2006/relationships/customXml" Target="../ink/ink347.xml"/><Relationship Id="rId125" Type="http://schemas.openxmlformats.org/officeDocument/2006/relationships/image" Target="../media/image346.png"/><Relationship Id="rId146" Type="http://schemas.openxmlformats.org/officeDocument/2006/relationships/customXml" Target="../ink/ink368.xml"/><Relationship Id="rId167" Type="http://schemas.openxmlformats.org/officeDocument/2006/relationships/image" Target="../media/image367.png"/><Relationship Id="rId188" Type="http://schemas.openxmlformats.org/officeDocument/2006/relationships/customXml" Target="../ink/ink389.xml"/><Relationship Id="rId71" Type="http://schemas.openxmlformats.org/officeDocument/2006/relationships/image" Target="../media/image319.png"/><Relationship Id="rId92" Type="http://schemas.openxmlformats.org/officeDocument/2006/relationships/customXml" Target="../ink/ink341.xml"/><Relationship Id="rId213" Type="http://schemas.openxmlformats.org/officeDocument/2006/relationships/image" Target="../media/image389.png"/><Relationship Id="rId234" Type="http://schemas.openxmlformats.org/officeDocument/2006/relationships/customXml" Target="../ink/ink413.xml"/><Relationship Id="rId2" Type="http://schemas.openxmlformats.org/officeDocument/2006/relationships/customXml" Target="../ink/ink296.xml"/><Relationship Id="rId29" Type="http://schemas.openxmlformats.org/officeDocument/2006/relationships/image" Target="../media/image299.png"/><Relationship Id="rId255" Type="http://schemas.openxmlformats.org/officeDocument/2006/relationships/customXml" Target="../ink/ink424.xml"/><Relationship Id="rId276" Type="http://schemas.openxmlformats.org/officeDocument/2006/relationships/customXml" Target="../ink/ink435.xml"/><Relationship Id="rId40" Type="http://schemas.openxmlformats.org/officeDocument/2006/relationships/customXml" Target="../ink/ink315.xml"/><Relationship Id="rId115" Type="http://schemas.openxmlformats.org/officeDocument/2006/relationships/image" Target="../media/image341.png"/><Relationship Id="rId136" Type="http://schemas.openxmlformats.org/officeDocument/2006/relationships/customXml" Target="../ink/ink363.xml"/><Relationship Id="rId157" Type="http://schemas.openxmlformats.org/officeDocument/2006/relationships/image" Target="../media/image362.png"/><Relationship Id="rId178" Type="http://schemas.openxmlformats.org/officeDocument/2006/relationships/customXml" Target="../ink/ink384.xml"/><Relationship Id="rId61" Type="http://schemas.openxmlformats.org/officeDocument/2006/relationships/image" Target="../media/image315.png"/><Relationship Id="rId82" Type="http://schemas.openxmlformats.org/officeDocument/2006/relationships/customXml" Target="../ink/ink336.xml"/><Relationship Id="rId199" Type="http://schemas.openxmlformats.org/officeDocument/2006/relationships/customXml" Target="../ink/ink395.xml"/><Relationship Id="rId203" Type="http://schemas.openxmlformats.org/officeDocument/2006/relationships/customXml" Target="../ink/ink397.xml"/><Relationship Id="rId19" Type="http://schemas.openxmlformats.org/officeDocument/2006/relationships/image" Target="../media/image294.png"/><Relationship Id="rId224" Type="http://schemas.openxmlformats.org/officeDocument/2006/relationships/customXml" Target="../ink/ink408.xml"/><Relationship Id="rId245" Type="http://schemas.openxmlformats.org/officeDocument/2006/relationships/image" Target="../media/image405.png"/><Relationship Id="rId266" Type="http://schemas.openxmlformats.org/officeDocument/2006/relationships/image" Target="../media/image415.png"/><Relationship Id="rId30" Type="http://schemas.openxmlformats.org/officeDocument/2006/relationships/customXml" Target="../ink/ink310.xml"/><Relationship Id="rId105" Type="http://schemas.openxmlformats.org/officeDocument/2006/relationships/image" Target="../media/image336.png"/><Relationship Id="rId126" Type="http://schemas.openxmlformats.org/officeDocument/2006/relationships/customXml" Target="../ink/ink358.xml"/><Relationship Id="rId147" Type="http://schemas.openxmlformats.org/officeDocument/2006/relationships/image" Target="../media/image357.png"/><Relationship Id="rId168" Type="http://schemas.openxmlformats.org/officeDocument/2006/relationships/customXml" Target="../ink/ink379.xml"/><Relationship Id="rId51" Type="http://schemas.openxmlformats.org/officeDocument/2006/relationships/image" Target="../media/image310.png"/><Relationship Id="rId72" Type="http://schemas.openxmlformats.org/officeDocument/2006/relationships/customXml" Target="../ink/ink331.xml"/><Relationship Id="rId93" Type="http://schemas.openxmlformats.org/officeDocument/2006/relationships/image" Target="../media/image330.png"/><Relationship Id="rId189" Type="http://schemas.openxmlformats.org/officeDocument/2006/relationships/image" Target="../media/image378.png"/><Relationship Id="rId3" Type="http://schemas.openxmlformats.org/officeDocument/2006/relationships/image" Target="../media/image2860.png"/><Relationship Id="rId214" Type="http://schemas.openxmlformats.org/officeDocument/2006/relationships/customXml" Target="../ink/ink403.xml"/><Relationship Id="rId235" Type="http://schemas.openxmlformats.org/officeDocument/2006/relationships/image" Target="../media/image400.png"/><Relationship Id="rId256" Type="http://schemas.openxmlformats.org/officeDocument/2006/relationships/image" Target="../media/image410.png"/><Relationship Id="rId277" Type="http://schemas.openxmlformats.org/officeDocument/2006/relationships/image" Target="../media/image420.png"/><Relationship Id="rId116" Type="http://schemas.openxmlformats.org/officeDocument/2006/relationships/customXml" Target="../ink/ink353.xml"/><Relationship Id="rId137" Type="http://schemas.openxmlformats.org/officeDocument/2006/relationships/image" Target="../media/image352.png"/><Relationship Id="rId158" Type="http://schemas.openxmlformats.org/officeDocument/2006/relationships/customXml" Target="../ink/ink374.xml"/><Relationship Id="rId20" Type="http://schemas.openxmlformats.org/officeDocument/2006/relationships/customXml" Target="../ink/ink305.xml"/><Relationship Id="rId41" Type="http://schemas.openxmlformats.org/officeDocument/2006/relationships/image" Target="../media/image305.png"/><Relationship Id="rId62" Type="http://schemas.openxmlformats.org/officeDocument/2006/relationships/customXml" Target="../ink/ink326.xml"/><Relationship Id="rId83" Type="http://schemas.openxmlformats.org/officeDocument/2006/relationships/image" Target="../media/image325.png"/><Relationship Id="rId179" Type="http://schemas.openxmlformats.org/officeDocument/2006/relationships/image" Target="../media/image373.png"/><Relationship Id="rId190" Type="http://schemas.openxmlformats.org/officeDocument/2006/relationships/customXml" Target="../ink/ink390.xml"/><Relationship Id="rId204" Type="http://schemas.openxmlformats.org/officeDocument/2006/relationships/customXml" Target="../ink/ink398.xml"/><Relationship Id="rId225" Type="http://schemas.openxmlformats.org/officeDocument/2006/relationships/image" Target="../media/image395.png"/><Relationship Id="rId246" Type="http://schemas.openxmlformats.org/officeDocument/2006/relationships/customXml" Target="../ink/ink419.xml"/><Relationship Id="rId267" Type="http://schemas.openxmlformats.org/officeDocument/2006/relationships/customXml" Target="../ink/ink430.xml"/><Relationship Id="rId106" Type="http://schemas.openxmlformats.org/officeDocument/2006/relationships/customXml" Target="../ink/ink348.xml"/><Relationship Id="rId127" Type="http://schemas.openxmlformats.org/officeDocument/2006/relationships/image" Target="../media/image347.png"/><Relationship Id="rId10" Type="http://schemas.openxmlformats.org/officeDocument/2006/relationships/customXml" Target="../ink/ink300.xml"/><Relationship Id="rId31" Type="http://schemas.openxmlformats.org/officeDocument/2006/relationships/image" Target="../media/image300.png"/><Relationship Id="rId52" Type="http://schemas.openxmlformats.org/officeDocument/2006/relationships/customXml" Target="../ink/ink321.xml"/><Relationship Id="rId73" Type="http://schemas.openxmlformats.org/officeDocument/2006/relationships/image" Target="../media/image320.png"/><Relationship Id="rId94" Type="http://schemas.openxmlformats.org/officeDocument/2006/relationships/customXml" Target="../ink/ink342.xml"/><Relationship Id="rId148" Type="http://schemas.openxmlformats.org/officeDocument/2006/relationships/customXml" Target="../ink/ink369.xml"/><Relationship Id="rId169" Type="http://schemas.openxmlformats.org/officeDocument/2006/relationships/image" Target="../media/image368.png"/><Relationship Id="rId4" Type="http://schemas.openxmlformats.org/officeDocument/2006/relationships/customXml" Target="../ink/ink297.xml"/><Relationship Id="rId180" Type="http://schemas.openxmlformats.org/officeDocument/2006/relationships/customXml" Target="../ink/ink385.xml"/><Relationship Id="rId215" Type="http://schemas.openxmlformats.org/officeDocument/2006/relationships/image" Target="../media/image390.png"/><Relationship Id="rId236" Type="http://schemas.openxmlformats.org/officeDocument/2006/relationships/customXml" Target="../ink/ink414.xml"/><Relationship Id="rId257" Type="http://schemas.openxmlformats.org/officeDocument/2006/relationships/customXml" Target="../ink/ink425.xml"/><Relationship Id="rId278" Type="http://schemas.openxmlformats.org/officeDocument/2006/relationships/customXml" Target="../ink/ink436.xml"/><Relationship Id="rId42" Type="http://schemas.openxmlformats.org/officeDocument/2006/relationships/customXml" Target="../ink/ink316.xml"/><Relationship Id="rId84" Type="http://schemas.openxmlformats.org/officeDocument/2006/relationships/customXml" Target="../ink/ink337.xml"/><Relationship Id="rId138" Type="http://schemas.openxmlformats.org/officeDocument/2006/relationships/customXml" Target="../ink/ink364.xml"/><Relationship Id="rId191" Type="http://schemas.openxmlformats.org/officeDocument/2006/relationships/image" Target="../media/image379.png"/><Relationship Id="rId205" Type="http://schemas.openxmlformats.org/officeDocument/2006/relationships/image" Target="../media/image385.png"/><Relationship Id="rId247" Type="http://schemas.openxmlformats.org/officeDocument/2006/relationships/image" Target="../media/image406.png"/><Relationship Id="rId107" Type="http://schemas.openxmlformats.org/officeDocument/2006/relationships/image" Target="../media/image337.png"/><Relationship Id="rId11" Type="http://schemas.openxmlformats.org/officeDocument/2006/relationships/image" Target="../media/image290.png"/><Relationship Id="rId53" Type="http://schemas.openxmlformats.org/officeDocument/2006/relationships/image" Target="../media/image311.png"/><Relationship Id="rId149" Type="http://schemas.openxmlformats.org/officeDocument/2006/relationships/image" Target="../media/image358.png"/><Relationship Id="rId95" Type="http://schemas.openxmlformats.org/officeDocument/2006/relationships/image" Target="../media/image331.png"/><Relationship Id="rId160" Type="http://schemas.openxmlformats.org/officeDocument/2006/relationships/customXml" Target="../ink/ink375.xml"/><Relationship Id="rId216" Type="http://schemas.openxmlformats.org/officeDocument/2006/relationships/customXml" Target="../ink/ink404.xml"/><Relationship Id="rId258" Type="http://schemas.openxmlformats.org/officeDocument/2006/relationships/image" Target="../media/image411.png"/><Relationship Id="rId22" Type="http://schemas.openxmlformats.org/officeDocument/2006/relationships/customXml" Target="../ink/ink306.xml"/><Relationship Id="rId64" Type="http://schemas.openxmlformats.org/officeDocument/2006/relationships/customXml" Target="../ink/ink327.xml"/><Relationship Id="rId118" Type="http://schemas.openxmlformats.org/officeDocument/2006/relationships/customXml" Target="../ink/ink3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International Trade und Policy</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256948" y="1874728"/>
            <a:ext cx="5314147" cy="1815882"/>
          </a:xfrm>
          <a:prstGeom prst="rect">
            <a:avLst/>
          </a:prstGeom>
          <a:noFill/>
        </p:spPr>
        <p:txBody>
          <a:bodyPr wrap="none" rtlCol="0">
            <a:spAutoFit/>
          </a:bodyPr>
          <a:lstStyle/>
          <a:p>
            <a:pPr algn="ctr"/>
            <a:r>
              <a:rPr lang="de-DE" sz="2800" b="1" u="sng" dirty="0"/>
              <a:t>This </a:t>
            </a:r>
            <a:r>
              <a:rPr lang="de-DE" sz="2800" b="1" u="sng" dirty="0" err="1"/>
              <a:t>lecture</a:t>
            </a:r>
            <a:r>
              <a:rPr lang="de-DE" sz="2800" b="1" u="sng" dirty="0"/>
              <a:t> will </a:t>
            </a:r>
            <a:r>
              <a:rPr lang="de-DE" sz="2800" b="1" u="sng" dirty="0" err="1"/>
              <a:t>be</a:t>
            </a:r>
            <a:r>
              <a:rPr lang="de-DE" sz="2800" b="1" u="sng" dirty="0"/>
              <a:t> </a:t>
            </a:r>
            <a:r>
              <a:rPr lang="de-DE" sz="2800" b="1" u="sng" dirty="0" err="1"/>
              <a:t>recorded</a:t>
            </a:r>
            <a:r>
              <a:rPr lang="de-DE" sz="2800" b="1" u="sng" dirty="0"/>
              <a:t> and </a:t>
            </a:r>
          </a:p>
          <a:p>
            <a:pPr algn="ctr"/>
            <a:r>
              <a:rPr lang="de-DE" sz="2800" b="1" u="sng" dirty="0" err="1"/>
              <a:t>Subsequently</a:t>
            </a:r>
            <a:r>
              <a:rPr lang="de-DE" sz="2800" b="1" u="sng" dirty="0"/>
              <a:t> </a:t>
            </a:r>
            <a:r>
              <a:rPr lang="de-DE" sz="2800" b="1" u="sng" dirty="0" err="1"/>
              <a:t>uploaded</a:t>
            </a:r>
            <a:r>
              <a:rPr lang="de-DE" sz="2800" b="1" u="sng" dirty="0"/>
              <a:t> in </a:t>
            </a:r>
            <a:r>
              <a:rPr lang="de-DE" sz="2800" b="1" u="sng" dirty="0" err="1"/>
              <a:t>the</a:t>
            </a:r>
            <a:r>
              <a:rPr lang="de-DE" sz="2800" b="1" u="sng" dirty="0"/>
              <a:t> </a:t>
            </a:r>
          </a:p>
          <a:p>
            <a:pPr algn="ctr"/>
            <a:r>
              <a:rPr lang="de-DE" sz="2800" b="1" u="sng" dirty="0" err="1"/>
              <a:t>world</a:t>
            </a:r>
            <a:r>
              <a:rPr lang="de-DE" sz="2800" b="1" u="sng" dirty="0"/>
              <a:t>-</a:t>
            </a:r>
            <a:r>
              <a:rPr lang="de-DE" sz="2800" b="1" u="sng" dirty="0" err="1"/>
              <a:t>wide</a:t>
            </a:r>
            <a:r>
              <a:rPr lang="de-DE" sz="2800" b="1" u="sng" dirty="0"/>
              <a:t>-web</a:t>
            </a:r>
          </a:p>
          <a:p>
            <a:pPr algn="ctr"/>
            <a:endParaRPr lang="de-DE" sz="2800" b="1" u="sng" dirty="0"/>
          </a:p>
        </p:txBody>
      </p:sp>
    </p:spTree>
    <p:extLst>
      <p:ext uri="{BB962C8B-B14F-4D97-AF65-F5344CB8AC3E}">
        <p14:creationId xmlns:p14="http://schemas.microsoft.com/office/powerpoint/2010/main" val="31849111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291941" y="867790"/>
            <a:ext cx="8303288" cy="5122420"/>
          </a:xfrm>
          <a:prstGeom prst="rect">
            <a:avLst/>
          </a:prstGeom>
          <a:noFill/>
        </p:spPr>
        <p:txBody>
          <a:bodyPr wrap="square" rtlCol="0">
            <a:noAutofit/>
          </a:bodyPr>
          <a:lstStyle/>
          <a:p>
            <a:pPr marL="342900" indent="-342900">
              <a:buFont typeface="Arial" panose="020B0604020202020204" pitchFamily="34" charset="0"/>
              <a:buChar char="•"/>
            </a:pPr>
            <a:r>
              <a:rPr lang="de-DE" sz="2400" dirty="0" err="1">
                <a:latin typeface="Times New Roman" panose="02020603050405020304" pitchFamily="18" charset="0"/>
                <a:cs typeface="Times New Roman" panose="02020603050405020304" pitchFamily="18" charset="0"/>
              </a:rPr>
              <a:t>Two</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Goods</a:t>
            </a:r>
            <a:r>
              <a:rPr lang="de-DE" sz="2400" dirty="0">
                <a:latin typeface="Times New Roman" panose="02020603050405020304" pitchFamily="18" charset="0"/>
                <a:cs typeface="Times New Roman" panose="02020603050405020304" pitchFamily="18" charset="0"/>
              </a:rPr>
              <a:t> A und B</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err="1">
                <a:latin typeface="Times New Roman" panose="02020603050405020304" pitchFamily="18" charset="0"/>
                <a:cs typeface="Times New Roman" panose="02020603050405020304" pitchFamily="18" charset="0"/>
              </a:rPr>
              <a:t>Two</a:t>
            </a:r>
            <a:r>
              <a:rPr lang="de-DE" sz="2400" dirty="0">
                <a:latin typeface="Times New Roman" panose="02020603050405020304" pitchFamily="18" charset="0"/>
                <a:cs typeface="Times New Roman" panose="02020603050405020304" pitchFamily="18" charset="0"/>
              </a:rPr>
              <a:t> Producers 1 and 2</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err="1">
                <a:latin typeface="Times New Roman" panose="02020603050405020304" pitchFamily="18" charset="0"/>
                <a:cs typeface="Times New Roman" panose="02020603050405020304" pitchFamily="18" charset="0"/>
              </a:rPr>
              <a:t>One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production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factor</a:t>
            </a:r>
            <a:r>
              <a:rPr lang="de-DE" sz="2400" dirty="0">
                <a:latin typeface="Times New Roman" panose="02020603050405020304" pitchFamily="18" charset="0"/>
                <a:cs typeface="Times New Roman" panose="02020603050405020304" pitchFamily="18" charset="0"/>
              </a:rPr>
              <a:t> (time)</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Linear </a:t>
            </a:r>
            <a:r>
              <a:rPr lang="de-DE" sz="2400" dirty="0" err="1">
                <a:latin typeface="Times New Roman" panose="02020603050405020304" pitchFamily="18" charset="0"/>
                <a:cs typeface="Times New Roman" panose="02020603050405020304" pitchFamily="18" charset="0"/>
              </a:rPr>
              <a:t>production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technology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with</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constant</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returns</a:t>
            </a:r>
            <a:r>
              <a:rPr lang="de-DE" sz="2400" dirty="0">
                <a:latin typeface="Times New Roman" panose="02020603050405020304" pitchFamily="18" charset="0"/>
                <a:cs typeface="Times New Roman" panose="02020603050405020304" pitchFamily="18" charset="0"/>
              </a:rPr>
              <a:t> to </a:t>
            </a:r>
            <a:r>
              <a:rPr lang="de-DE" sz="2400" dirty="0" err="1">
                <a:latin typeface="Times New Roman" panose="02020603050405020304" pitchFamily="18" charset="0"/>
                <a:cs typeface="Times New Roman" panose="02020603050405020304" pitchFamily="18" charset="0"/>
              </a:rPr>
              <a:t>scale</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opportunity</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costs</a:t>
            </a:r>
            <a:r>
              <a:rPr lang="de-DE" sz="2400" b="1"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within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this</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model</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are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measured</a:t>
            </a:r>
            <a:r>
              <a:rPr lang="de-DE" sz="2400" dirty="0">
                <a:latin typeface="Times New Roman" panose="02020603050405020304" pitchFamily="18" charset="0"/>
                <a:cs typeface="Times New Roman" panose="02020603050405020304" pitchFamily="18" charset="0"/>
              </a:rPr>
              <a:t> via </a:t>
            </a:r>
            <a:r>
              <a:rPr lang="de-DE" sz="2400" dirty="0" err="1">
                <a:latin typeface="Times New Roman" panose="02020603050405020304" pitchFamily="18" charset="0"/>
                <a:cs typeface="Times New Roman" panose="02020603050405020304" pitchFamily="18" charset="0"/>
              </a:rPr>
              <a:t>units</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of</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the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other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good</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How</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much</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less</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of</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good</a:t>
            </a:r>
            <a:r>
              <a:rPr lang="de-DE" sz="2400" b="1" dirty="0">
                <a:latin typeface="Times New Roman" panose="02020603050405020304" pitchFamily="18" charset="0"/>
                <a:cs typeface="Times New Roman" panose="02020603050405020304" pitchFamily="18" charset="0"/>
              </a:rPr>
              <a:t> A </a:t>
            </a:r>
            <a:r>
              <a:rPr lang="de-DE" sz="2400" b="1" dirty="0" err="1">
                <a:latin typeface="Times New Roman" panose="02020603050405020304" pitchFamily="18" charset="0"/>
                <a:cs typeface="Times New Roman" panose="02020603050405020304" pitchFamily="18" charset="0"/>
              </a:rPr>
              <a:t>can</a:t>
            </a:r>
            <a:r>
              <a:rPr lang="de-DE" sz="2400" b="1" dirty="0">
                <a:latin typeface="Times New Roman" panose="02020603050405020304" pitchFamily="18" charset="0"/>
                <a:cs typeface="Times New Roman" panose="02020603050405020304" pitchFamily="18" charset="0"/>
              </a:rPr>
              <a:t> I </a:t>
            </a:r>
            <a:r>
              <a:rPr lang="de-DE" sz="2400" b="1" dirty="0" err="1">
                <a:latin typeface="Times New Roman" panose="02020603050405020304" pitchFamily="18" charset="0"/>
                <a:cs typeface="Times New Roman" panose="02020603050405020304" pitchFamily="18" charset="0"/>
              </a:rPr>
              <a:t>produce</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if</a:t>
            </a:r>
            <a:r>
              <a:rPr lang="de-DE" sz="2400" b="1" dirty="0">
                <a:latin typeface="Times New Roman" panose="02020603050405020304" pitchFamily="18" charset="0"/>
                <a:cs typeface="Times New Roman" panose="02020603050405020304" pitchFamily="18" charset="0"/>
              </a:rPr>
              <a:t> I </a:t>
            </a:r>
            <a:r>
              <a:rPr lang="de-DE" sz="2400" b="1" dirty="0" err="1">
                <a:latin typeface="Times New Roman" panose="02020603050405020304" pitchFamily="18" charset="0"/>
                <a:cs typeface="Times New Roman" panose="02020603050405020304" pitchFamily="18" charset="0"/>
              </a:rPr>
              <a:t>increase</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the</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production</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of</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good</a:t>
            </a:r>
            <a:r>
              <a:rPr lang="de-DE" sz="2400" b="1" dirty="0">
                <a:latin typeface="Times New Roman" panose="02020603050405020304" pitchFamily="18" charset="0"/>
                <a:cs typeface="Times New Roman" panose="02020603050405020304" pitchFamily="18" charset="0"/>
              </a:rPr>
              <a:t> B </a:t>
            </a:r>
            <a:r>
              <a:rPr lang="de-DE" sz="2400" b="1" dirty="0" err="1">
                <a:latin typeface="Times New Roman" panose="02020603050405020304" pitchFamily="18" charset="0"/>
                <a:cs typeface="Times New Roman" panose="02020603050405020304" pitchFamily="18" charset="0"/>
              </a:rPr>
              <a:t>by</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one</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unit</a:t>
            </a:r>
            <a:endParaRPr lang="de-DE" sz="2400" b="1"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9" name="Rechteck 8">
            <a:extLst>
              <a:ext uri="{FF2B5EF4-FFF2-40B4-BE49-F238E27FC236}">
                <a16:creationId xmlns:a16="http://schemas.microsoft.com/office/drawing/2014/main" id="{4AC54E15-FE82-4500-9551-C691A023A6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3EDCDF49-EEF3-C5A6-8F59-F5C29B643C7F}"/>
              </a:ext>
            </a:extLst>
          </p:cNvPr>
          <p:cNvSpPr txBox="1">
            <a:spLocks/>
          </p:cNvSpPr>
          <p:nvPr/>
        </p:nvSpPr>
        <p:spPr>
          <a:xfrm>
            <a:off x="1917068" y="30778"/>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D948A4BD-5824-4A2A-9367-7B70FAF4D213}"/>
                  </a:ext>
                </a:extLst>
              </p14:cNvPr>
              <p14:cNvContentPartPr/>
              <p14:nvPr/>
            </p14:nvContentPartPr>
            <p14:xfrm>
              <a:off x="2047960" y="1295347"/>
              <a:ext cx="1370880" cy="27360"/>
            </p14:xfrm>
          </p:contentPart>
        </mc:Choice>
        <mc:Fallback xmlns="">
          <p:pic>
            <p:nvPicPr>
              <p:cNvPr id="3" name="Freihand 2">
                <a:extLst>
                  <a:ext uri="{FF2B5EF4-FFF2-40B4-BE49-F238E27FC236}">
                    <a16:creationId xmlns:a16="http://schemas.microsoft.com/office/drawing/2014/main" id="{D948A4BD-5824-4A2A-9367-7B70FAF4D213}"/>
                  </a:ext>
                </a:extLst>
              </p:cNvPr>
              <p:cNvPicPr/>
              <p:nvPr/>
            </p:nvPicPr>
            <p:blipFill>
              <a:blip r:embed="rId3"/>
              <a:stretch>
                <a:fillRect/>
              </a:stretch>
            </p:blipFill>
            <p:spPr>
              <a:xfrm>
                <a:off x="2043640" y="1291027"/>
                <a:ext cx="13795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Freihand 3">
                <a:extLst>
                  <a:ext uri="{FF2B5EF4-FFF2-40B4-BE49-F238E27FC236}">
                    <a16:creationId xmlns:a16="http://schemas.microsoft.com/office/drawing/2014/main" id="{C537A968-0409-4830-9F34-59ACF8FCD867}"/>
                  </a:ext>
                </a:extLst>
              </p14:cNvPr>
              <p14:cNvContentPartPr/>
              <p14:nvPr/>
            </p14:nvContentPartPr>
            <p14:xfrm>
              <a:off x="2534680" y="2090947"/>
              <a:ext cx="1326240" cy="64080"/>
            </p14:xfrm>
          </p:contentPart>
        </mc:Choice>
        <mc:Fallback xmlns="">
          <p:pic>
            <p:nvPicPr>
              <p:cNvPr id="4" name="Freihand 3">
                <a:extLst>
                  <a:ext uri="{FF2B5EF4-FFF2-40B4-BE49-F238E27FC236}">
                    <a16:creationId xmlns:a16="http://schemas.microsoft.com/office/drawing/2014/main" id="{C537A968-0409-4830-9F34-59ACF8FCD867}"/>
                  </a:ext>
                </a:extLst>
              </p:cNvPr>
              <p:cNvPicPr/>
              <p:nvPr/>
            </p:nvPicPr>
            <p:blipFill>
              <a:blip r:embed="rId5"/>
              <a:stretch>
                <a:fillRect/>
              </a:stretch>
            </p:blipFill>
            <p:spPr>
              <a:xfrm>
                <a:off x="2530360" y="2086627"/>
                <a:ext cx="13348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03D5A1B5-B69C-40BF-BC36-0625C3EE621B}"/>
                  </a:ext>
                </a:extLst>
              </p14:cNvPr>
              <p14:cNvContentPartPr/>
              <p14:nvPr/>
            </p14:nvContentPartPr>
            <p14:xfrm>
              <a:off x="2717920" y="2754067"/>
              <a:ext cx="1752480" cy="87120"/>
            </p14:xfrm>
          </p:contentPart>
        </mc:Choice>
        <mc:Fallback xmlns="">
          <p:pic>
            <p:nvPicPr>
              <p:cNvPr id="5" name="Freihand 4">
                <a:extLst>
                  <a:ext uri="{FF2B5EF4-FFF2-40B4-BE49-F238E27FC236}">
                    <a16:creationId xmlns:a16="http://schemas.microsoft.com/office/drawing/2014/main" id="{03D5A1B5-B69C-40BF-BC36-0625C3EE621B}"/>
                  </a:ext>
                </a:extLst>
              </p:cNvPr>
              <p:cNvPicPr/>
              <p:nvPr/>
            </p:nvPicPr>
            <p:blipFill>
              <a:blip r:embed="rId7"/>
              <a:stretch>
                <a:fillRect/>
              </a:stretch>
            </p:blipFill>
            <p:spPr>
              <a:xfrm>
                <a:off x="2713600" y="2749747"/>
                <a:ext cx="17611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FF04BD03-9BD1-4812-B436-86A603B877B6}"/>
                  </a:ext>
                </a:extLst>
              </p14:cNvPr>
              <p14:cNvContentPartPr/>
              <p14:nvPr/>
            </p14:nvContentPartPr>
            <p14:xfrm>
              <a:off x="659800" y="3487387"/>
              <a:ext cx="3918960" cy="33120"/>
            </p14:xfrm>
          </p:contentPart>
        </mc:Choice>
        <mc:Fallback xmlns="">
          <p:pic>
            <p:nvPicPr>
              <p:cNvPr id="6" name="Freihand 5">
                <a:extLst>
                  <a:ext uri="{FF2B5EF4-FFF2-40B4-BE49-F238E27FC236}">
                    <a16:creationId xmlns:a16="http://schemas.microsoft.com/office/drawing/2014/main" id="{FF04BD03-9BD1-4812-B436-86A603B877B6}"/>
                  </a:ext>
                </a:extLst>
              </p:cNvPr>
              <p:cNvPicPr/>
              <p:nvPr/>
            </p:nvPicPr>
            <p:blipFill>
              <a:blip r:embed="rId9"/>
              <a:stretch>
                <a:fillRect/>
              </a:stretch>
            </p:blipFill>
            <p:spPr>
              <a:xfrm>
                <a:off x="655480" y="3483067"/>
                <a:ext cx="39276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290E4836-9AB8-4246-BB84-5284023A9146}"/>
                  </a:ext>
                </a:extLst>
              </p14:cNvPr>
              <p14:cNvContentPartPr/>
              <p14:nvPr/>
            </p14:nvContentPartPr>
            <p14:xfrm>
              <a:off x="5125240" y="3568387"/>
              <a:ext cx="3511800" cy="28440"/>
            </p14:xfrm>
          </p:contentPart>
        </mc:Choice>
        <mc:Fallback xmlns="">
          <p:pic>
            <p:nvPicPr>
              <p:cNvPr id="7" name="Freihand 6">
                <a:extLst>
                  <a:ext uri="{FF2B5EF4-FFF2-40B4-BE49-F238E27FC236}">
                    <a16:creationId xmlns:a16="http://schemas.microsoft.com/office/drawing/2014/main" id="{290E4836-9AB8-4246-BB84-5284023A9146}"/>
                  </a:ext>
                </a:extLst>
              </p:cNvPr>
              <p:cNvPicPr/>
              <p:nvPr/>
            </p:nvPicPr>
            <p:blipFill>
              <a:blip r:embed="rId11"/>
              <a:stretch>
                <a:fillRect/>
              </a:stretch>
            </p:blipFill>
            <p:spPr>
              <a:xfrm>
                <a:off x="5120920" y="3564067"/>
                <a:ext cx="35204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13588C46-6CD7-4CB4-8CB3-D807ABAAC14F}"/>
                  </a:ext>
                </a:extLst>
              </p14:cNvPr>
              <p14:cNvContentPartPr/>
              <p14:nvPr/>
            </p14:nvContentPartPr>
            <p14:xfrm>
              <a:off x="4804120" y="2834707"/>
              <a:ext cx="3669840" cy="1102680"/>
            </p14:xfrm>
          </p:contentPart>
        </mc:Choice>
        <mc:Fallback xmlns="">
          <p:pic>
            <p:nvPicPr>
              <p:cNvPr id="10" name="Freihand 9">
                <a:extLst>
                  <a:ext uri="{FF2B5EF4-FFF2-40B4-BE49-F238E27FC236}">
                    <a16:creationId xmlns:a16="http://schemas.microsoft.com/office/drawing/2014/main" id="{13588C46-6CD7-4CB4-8CB3-D807ABAAC14F}"/>
                  </a:ext>
                </a:extLst>
              </p:cNvPr>
              <p:cNvPicPr/>
              <p:nvPr/>
            </p:nvPicPr>
            <p:blipFill>
              <a:blip r:embed="rId13"/>
              <a:stretch>
                <a:fillRect/>
              </a:stretch>
            </p:blipFill>
            <p:spPr>
              <a:xfrm>
                <a:off x="4799800" y="2830387"/>
                <a:ext cx="3678480" cy="1111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3" name="Freihand 32">
                <a:extLst>
                  <a:ext uri="{FF2B5EF4-FFF2-40B4-BE49-F238E27FC236}">
                    <a16:creationId xmlns:a16="http://schemas.microsoft.com/office/drawing/2014/main" id="{AB85EAF4-B07E-4234-89EA-C96A92E56EFD}"/>
                  </a:ext>
                </a:extLst>
              </p14:cNvPr>
              <p14:cNvContentPartPr/>
              <p14:nvPr/>
            </p14:nvContentPartPr>
            <p14:xfrm>
              <a:off x="7855120" y="799627"/>
              <a:ext cx="3292920" cy="100800"/>
            </p14:xfrm>
          </p:contentPart>
        </mc:Choice>
        <mc:Fallback xmlns="">
          <p:pic>
            <p:nvPicPr>
              <p:cNvPr id="33" name="Freihand 32">
                <a:extLst>
                  <a:ext uri="{FF2B5EF4-FFF2-40B4-BE49-F238E27FC236}">
                    <a16:creationId xmlns:a16="http://schemas.microsoft.com/office/drawing/2014/main" id="{AB85EAF4-B07E-4234-89EA-C96A92E56EFD}"/>
                  </a:ext>
                </a:extLst>
              </p:cNvPr>
              <p:cNvPicPr/>
              <p:nvPr/>
            </p:nvPicPr>
            <p:blipFill>
              <a:blip r:embed="rId15"/>
              <a:stretch>
                <a:fillRect/>
              </a:stretch>
            </p:blipFill>
            <p:spPr>
              <a:xfrm>
                <a:off x="7850800" y="795307"/>
                <a:ext cx="33015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5" name="Freihand 74">
                <a:extLst>
                  <a:ext uri="{FF2B5EF4-FFF2-40B4-BE49-F238E27FC236}">
                    <a16:creationId xmlns:a16="http://schemas.microsoft.com/office/drawing/2014/main" id="{E12038DB-227A-4048-84F9-455BD8E3812B}"/>
                  </a:ext>
                </a:extLst>
              </p14:cNvPr>
              <p14:cNvContentPartPr/>
              <p14:nvPr/>
            </p14:nvContentPartPr>
            <p14:xfrm>
              <a:off x="10990720" y="349627"/>
              <a:ext cx="421200" cy="328680"/>
            </p14:xfrm>
          </p:contentPart>
        </mc:Choice>
        <mc:Fallback xmlns="">
          <p:pic>
            <p:nvPicPr>
              <p:cNvPr id="75" name="Freihand 74">
                <a:extLst>
                  <a:ext uri="{FF2B5EF4-FFF2-40B4-BE49-F238E27FC236}">
                    <a16:creationId xmlns:a16="http://schemas.microsoft.com/office/drawing/2014/main" id="{E12038DB-227A-4048-84F9-455BD8E3812B}"/>
                  </a:ext>
                </a:extLst>
              </p:cNvPr>
              <p:cNvPicPr/>
              <p:nvPr/>
            </p:nvPicPr>
            <p:blipFill>
              <a:blip r:embed="rId17"/>
              <a:stretch>
                <a:fillRect/>
              </a:stretch>
            </p:blipFill>
            <p:spPr>
              <a:xfrm>
                <a:off x="10986400" y="345307"/>
                <a:ext cx="429840" cy="337320"/>
              </a:xfrm>
              <a:prstGeom prst="rect">
                <a:avLst/>
              </a:prstGeom>
            </p:spPr>
          </p:pic>
        </mc:Fallback>
      </mc:AlternateContent>
      <p:grpSp>
        <p:nvGrpSpPr>
          <p:cNvPr id="85" name="Gruppieren 84">
            <a:extLst>
              <a:ext uri="{FF2B5EF4-FFF2-40B4-BE49-F238E27FC236}">
                <a16:creationId xmlns:a16="http://schemas.microsoft.com/office/drawing/2014/main" id="{0AE3E17A-7BFA-43E2-8FC2-0F914F253A8A}"/>
              </a:ext>
            </a:extLst>
          </p:cNvPr>
          <p:cNvGrpSpPr/>
          <p:nvPr/>
        </p:nvGrpSpPr>
        <p:grpSpPr>
          <a:xfrm>
            <a:off x="10741600" y="99067"/>
            <a:ext cx="1140120" cy="266040"/>
            <a:chOff x="10741600" y="99067"/>
            <a:chExt cx="1140120" cy="266040"/>
          </a:xfrm>
        </p:grpSpPr>
        <mc:AlternateContent xmlns:mc="http://schemas.openxmlformats.org/markup-compatibility/2006" xmlns:p14="http://schemas.microsoft.com/office/powerpoint/2010/main">
          <mc:Choice Requires="p14">
            <p:contentPart p14:bwMode="auto" r:id="rId18">
              <p14:nvContentPartPr>
                <p14:cNvPr id="77" name="Freihand 76">
                  <a:extLst>
                    <a:ext uri="{FF2B5EF4-FFF2-40B4-BE49-F238E27FC236}">
                      <a16:creationId xmlns:a16="http://schemas.microsoft.com/office/drawing/2014/main" id="{CAFC6281-41EB-4309-9BC4-A7F43ABAE9DE}"/>
                    </a:ext>
                  </a:extLst>
                </p14:cNvPr>
                <p14:cNvContentPartPr/>
                <p14:nvPr/>
              </p14:nvContentPartPr>
              <p14:xfrm>
                <a:off x="10741600" y="105187"/>
                <a:ext cx="114840" cy="259920"/>
              </p14:xfrm>
            </p:contentPart>
          </mc:Choice>
          <mc:Fallback xmlns="">
            <p:pic>
              <p:nvPicPr>
                <p:cNvPr id="77" name="Freihand 76">
                  <a:extLst>
                    <a:ext uri="{FF2B5EF4-FFF2-40B4-BE49-F238E27FC236}">
                      <a16:creationId xmlns:a16="http://schemas.microsoft.com/office/drawing/2014/main" id="{CAFC6281-41EB-4309-9BC4-A7F43ABAE9DE}"/>
                    </a:ext>
                  </a:extLst>
                </p:cNvPr>
                <p:cNvPicPr/>
                <p:nvPr/>
              </p:nvPicPr>
              <p:blipFill>
                <a:blip r:embed="rId19"/>
                <a:stretch>
                  <a:fillRect/>
                </a:stretch>
              </p:blipFill>
              <p:spPr>
                <a:xfrm>
                  <a:off x="10737280" y="100867"/>
                  <a:ext cx="12348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8" name="Freihand 77">
                  <a:extLst>
                    <a:ext uri="{FF2B5EF4-FFF2-40B4-BE49-F238E27FC236}">
                      <a16:creationId xmlns:a16="http://schemas.microsoft.com/office/drawing/2014/main" id="{E554DD1B-08ED-443B-AB80-DBF16B45D3EC}"/>
                    </a:ext>
                  </a:extLst>
                </p14:cNvPr>
                <p14:cNvContentPartPr/>
                <p14:nvPr/>
              </p14:nvContentPartPr>
              <p14:xfrm>
                <a:off x="10857880" y="195187"/>
                <a:ext cx="189360" cy="59040"/>
              </p14:xfrm>
            </p:contentPart>
          </mc:Choice>
          <mc:Fallback xmlns="">
            <p:pic>
              <p:nvPicPr>
                <p:cNvPr id="78" name="Freihand 77">
                  <a:extLst>
                    <a:ext uri="{FF2B5EF4-FFF2-40B4-BE49-F238E27FC236}">
                      <a16:creationId xmlns:a16="http://schemas.microsoft.com/office/drawing/2014/main" id="{E554DD1B-08ED-443B-AB80-DBF16B45D3EC}"/>
                    </a:ext>
                  </a:extLst>
                </p:cNvPr>
                <p:cNvPicPr/>
                <p:nvPr/>
              </p:nvPicPr>
              <p:blipFill>
                <a:blip r:embed="rId21"/>
                <a:stretch>
                  <a:fillRect/>
                </a:stretch>
              </p:blipFill>
              <p:spPr>
                <a:xfrm>
                  <a:off x="10853560" y="190867"/>
                  <a:ext cx="1980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0" name="Freihand 79">
                  <a:extLst>
                    <a:ext uri="{FF2B5EF4-FFF2-40B4-BE49-F238E27FC236}">
                      <a16:creationId xmlns:a16="http://schemas.microsoft.com/office/drawing/2014/main" id="{065F09DC-8934-434A-86E5-90BA244943D7}"/>
                    </a:ext>
                  </a:extLst>
                </p14:cNvPr>
                <p14:cNvContentPartPr/>
                <p14:nvPr/>
              </p14:nvContentPartPr>
              <p14:xfrm>
                <a:off x="11095840" y="99067"/>
                <a:ext cx="109080" cy="214920"/>
              </p14:xfrm>
            </p:contentPart>
          </mc:Choice>
          <mc:Fallback xmlns="">
            <p:pic>
              <p:nvPicPr>
                <p:cNvPr id="80" name="Freihand 79">
                  <a:extLst>
                    <a:ext uri="{FF2B5EF4-FFF2-40B4-BE49-F238E27FC236}">
                      <a16:creationId xmlns:a16="http://schemas.microsoft.com/office/drawing/2014/main" id="{065F09DC-8934-434A-86E5-90BA244943D7}"/>
                    </a:ext>
                  </a:extLst>
                </p:cNvPr>
                <p:cNvPicPr/>
                <p:nvPr/>
              </p:nvPicPr>
              <p:blipFill>
                <a:blip r:embed="rId23"/>
                <a:stretch>
                  <a:fillRect/>
                </a:stretch>
              </p:blipFill>
              <p:spPr>
                <a:xfrm>
                  <a:off x="11091520" y="94747"/>
                  <a:ext cx="1177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1" name="Freihand 80">
                  <a:extLst>
                    <a:ext uri="{FF2B5EF4-FFF2-40B4-BE49-F238E27FC236}">
                      <a16:creationId xmlns:a16="http://schemas.microsoft.com/office/drawing/2014/main" id="{5334B129-50F0-4F96-A919-7761CD00E847}"/>
                    </a:ext>
                  </a:extLst>
                </p14:cNvPr>
                <p14:cNvContentPartPr/>
                <p14:nvPr/>
              </p14:nvContentPartPr>
              <p14:xfrm>
                <a:off x="11202400" y="164587"/>
                <a:ext cx="154080" cy="91800"/>
              </p14:xfrm>
            </p:contentPart>
          </mc:Choice>
          <mc:Fallback xmlns="">
            <p:pic>
              <p:nvPicPr>
                <p:cNvPr id="81" name="Freihand 80">
                  <a:extLst>
                    <a:ext uri="{FF2B5EF4-FFF2-40B4-BE49-F238E27FC236}">
                      <a16:creationId xmlns:a16="http://schemas.microsoft.com/office/drawing/2014/main" id="{5334B129-50F0-4F96-A919-7761CD00E847}"/>
                    </a:ext>
                  </a:extLst>
                </p:cNvPr>
                <p:cNvPicPr/>
                <p:nvPr/>
              </p:nvPicPr>
              <p:blipFill>
                <a:blip r:embed="rId25"/>
                <a:stretch>
                  <a:fillRect/>
                </a:stretch>
              </p:blipFill>
              <p:spPr>
                <a:xfrm>
                  <a:off x="11198080" y="160267"/>
                  <a:ext cx="1627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2" name="Freihand 81">
                  <a:extLst>
                    <a:ext uri="{FF2B5EF4-FFF2-40B4-BE49-F238E27FC236}">
                      <a16:creationId xmlns:a16="http://schemas.microsoft.com/office/drawing/2014/main" id="{99344D21-6FB3-473F-ABED-FAC7C60F627B}"/>
                    </a:ext>
                  </a:extLst>
                </p14:cNvPr>
                <p14:cNvContentPartPr/>
                <p14:nvPr/>
              </p14:nvContentPartPr>
              <p14:xfrm>
                <a:off x="11372320" y="151267"/>
                <a:ext cx="77400" cy="102240"/>
              </p14:xfrm>
            </p:contentPart>
          </mc:Choice>
          <mc:Fallback xmlns="">
            <p:pic>
              <p:nvPicPr>
                <p:cNvPr id="82" name="Freihand 81">
                  <a:extLst>
                    <a:ext uri="{FF2B5EF4-FFF2-40B4-BE49-F238E27FC236}">
                      <a16:creationId xmlns:a16="http://schemas.microsoft.com/office/drawing/2014/main" id="{99344D21-6FB3-473F-ABED-FAC7C60F627B}"/>
                    </a:ext>
                  </a:extLst>
                </p:cNvPr>
                <p:cNvPicPr/>
                <p:nvPr/>
              </p:nvPicPr>
              <p:blipFill>
                <a:blip r:embed="rId27"/>
                <a:stretch>
                  <a:fillRect/>
                </a:stretch>
              </p:blipFill>
              <p:spPr>
                <a:xfrm>
                  <a:off x="11368000" y="146947"/>
                  <a:ext cx="860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3" name="Freihand 82">
                  <a:extLst>
                    <a:ext uri="{FF2B5EF4-FFF2-40B4-BE49-F238E27FC236}">
                      <a16:creationId xmlns:a16="http://schemas.microsoft.com/office/drawing/2014/main" id="{F65B7026-5ADD-466A-91FF-88A057A32150}"/>
                    </a:ext>
                  </a:extLst>
                </p14:cNvPr>
                <p14:cNvContentPartPr/>
                <p14:nvPr/>
              </p14:nvContentPartPr>
              <p14:xfrm>
                <a:off x="11477440" y="167467"/>
                <a:ext cx="198000" cy="70920"/>
              </p14:xfrm>
            </p:contentPart>
          </mc:Choice>
          <mc:Fallback xmlns="">
            <p:pic>
              <p:nvPicPr>
                <p:cNvPr id="83" name="Freihand 82">
                  <a:extLst>
                    <a:ext uri="{FF2B5EF4-FFF2-40B4-BE49-F238E27FC236}">
                      <a16:creationId xmlns:a16="http://schemas.microsoft.com/office/drawing/2014/main" id="{F65B7026-5ADD-466A-91FF-88A057A32150}"/>
                    </a:ext>
                  </a:extLst>
                </p:cNvPr>
                <p:cNvPicPr/>
                <p:nvPr/>
              </p:nvPicPr>
              <p:blipFill>
                <a:blip r:embed="rId29"/>
                <a:stretch>
                  <a:fillRect/>
                </a:stretch>
              </p:blipFill>
              <p:spPr>
                <a:xfrm>
                  <a:off x="11473120" y="163147"/>
                  <a:ext cx="2066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4" name="Freihand 83">
                  <a:extLst>
                    <a:ext uri="{FF2B5EF4-FFF2-40B4-BE49-F238E27FC236}">
                      <a16:creationId xmlns:a16="http://schemas.microsoft.com/office/drawing/2014/main" id="{FFA9717F-06A6-44F2-AAEA-66A0158CB128}"/>
                    </a:ext>
                  </a:extLst>
                </p14:cNvPr>
                <p14:cNvContentPartPr/>
                <p14:nvPr/>
              </p14:nvContentPartPr>
              <p14:xfrm>
                <a:off x="11719000" y="111307"/>
                <a:ext cx="162720" cy="167040"/>
              </p14:xfrm>
            </p:contentPart>
          </mc:Choice>
          <mc:Fallback xmlns="">
            <p:pic>
              <p:nvPicPr>
                <p:cNvPr id="84" name="Freihand 83">
                  <a:extLst>
                    <a:ext uri="{FF2B5EF4-FFF2-40B4-BE49-F238E27FC236}">
                      <a16:creationId xmlns:a16="http://schemas.microsoft.com/office/drawing/2014/main" id="{FFA9717F-06A6-44F2-AAEA-66A0158CB128}"/>
                    </a:ext>
                  </a:extLst>
                </p:cNvPr>
                <p:cNvPicPr/>
                <p:nvPr/>
              </p:nvPicPr>
              <p:blipFill>
                <a:blip r:embed="rId31"/>
                <a:stretch>
                  <a:fillRect/>
                </a:stretch>
              </p:blipFill>
              <p:spPr>
                <a:xfrm>
                  <a:off x="11714680" y="106987"/>
                  <a:ext cx="171360" cy="175680"/>
                </a:xfrm>
                <a:prstGeom prst="rect">
                  <a:avLst/>
                </a:prstGeom>
              </p:spPr>
            </p:pic>
          </mc:Fallback>
        </mc:AlternateContent>
      </p:grpSp>
      <p:grpSp>
        <p:nvGrpSpPr>
          <p:cNvPr id="120" name="Gruppieren 119">
            <a:extLst>
              <a:ext uri="{FF2B5EF4-FFF2-40B4-BE49-F238E27FC236}">
                <a16:creationId xmlns:a16="http://schemas.microsoft.com/office/drawing/2014/main" id="{48F6D490-39C1-4913-97F1-587AB407620C}"/>
              </a:ext>
            </a:extLst>
          </p:cNvPr>
          <p:cNvGrpSpPr/>
          <p:nvPr/>
        </p:nvGrpSpPr>
        <p:grpSpPr>
          <a:xfrm>
            <a:off x="6786280" y="531787"/>
            <a:ext cx="5156640" cy="3442680"/>
            <a:chOff x="6786280" y="531787"/>
            <a:chExt cx="5156640" cy="3442680"/>
          </a:xfrm>
        </p:grpSpPr>
        <mc:AlternateContent xmlns:mc="http://schemas.openxmlformats.org/markup-compatibility/2006" xmlns:p14="http://schemas.microsoft.com/office/powerpoint/2010/main">
          <mc:Choice Requires="p14">
            <p:contentPart p14:bwMode="auto" r:id="rId32">
              <p14:nvContentPartPr>
                <p14:cNvPr id="11" name="Freihand 10">
                  <a:extLst>
                    <a:ext uri="{FF2B5EF4-FFF2-40B4-BE49-F238E27FC236}">
                      <a16:creationId xmlns:a16="http://schemas.microsoft.com/office/drawing/2014/main" id="{4AA3F09F-8B55-47C7-A05C-B6EA4FC5D29E}"/>
                    </a:ext>
                  </a:extLst>
                </p14:cNvPr>
                <p14:cNvContentPartPr/>
                <p14:nvPr/>
              </p14:nvContentPartPr>
              <p14:xfrm>
                <a:off x="7886080" y="644107"/>
                <a:ext cx="143640" cy="133560"/>
              </p14:xfrm>
            </p:contentPart>
          </mc:Choice>
          <mc:Fallback xmlns="">
            <p:pic>
              <p:nvPicPr>
                <p:cNvPr id="11" name="Freihand 10">
                  <a:extLst>
                    <a:ext uri="{FF2B5EF4-FFF2-40B4-BE49-F238E27FC236}">
                      <a16:creationId xmlns:a16="http://schemas.microsoft.com/office/drawing/2014/main" id="{4AA3F09F-8B55-47C7-A05C-B6EA4FC5D29E}"/>
                    </a:ext>
                  </a:extLst>
                </p:cNvPr>
                <p:cNvPicPr/>
                <p:nvPr/>
              </p:nvPicPr>
              <p:blipFill>
                <a:blip r:embed="rId33"/>
                <a:stretch>
                  <a:fillRect/>
                </a:stretch>
              </p:blipFill>
              <p:spPr>
                <a:xfrm>
                  <a:off x="7881760" y="639787"/>
                  <a:ext cx="1522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 name="Freihand 11">
                  <a:extLst>
                    <a:ext uri="{FF2B5EF4-FFF2-40B4-BE49-F238E27FC236}">
                      <a16:creationId xmlns:a16="http://schemas.microsoft.com/office/drawing/2014/main" id="{8D84ADA0-4C50-4F27-804B-E4C4CB157994}"/>
                    </a:ext>
                  </a:extLst>
                </p14:cNvPr>
                <p14:cNvContentPartPr/>
                <p14:nvPr/>
              </p14:nvContentPartPr>
              <p14:xfrm>
                <a:off x="8047000" y="663187"/>
                <a:ext cx="310320" cy="86760"/>
              </p14:xfrm>
            </p:contentPart>
          </mc:Choice>
          <mc:Fallback xmlns="">
            <p:pic>
              <p:nvPicPr>
                <p:cNvPr id="12" name="Freihand 11">
                  <a:extLst>
                    <a:ext uri="{FF2B5EF4-FFF2-40B4-BE49-F238E27FC236}">
                      <a16:creationId xmlns:a16="http://schemas.microsoft.com/office/drawing/2014/main" id="{8D84ADA0-4C50-4F27-804B-E4C4CB157994}"/>
                    </a:ext>
                  </a:extLst>
                </p:cNvPr>
                <p:cNvPicPr/>
                <p:nvPr/>
              </p:nvPicPr>
              <p:blipFill>
                <a:blip r:embed="rId35"/>
                <a:stretch>
                  <a:fillRect/>
                </a:stretch>
              </p:blipFill>
              <p:spPr>
                <a:xfrm>
                  <a:off x="8042680" y="658867"/>
                  <a:ext cx="3189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3" name="Freihand 12">
                  <a:extLst>
                    <a:ext uri="{FF2B5EF4-FFF2-40B4-BE49-F238E27FC236}">
                      <a16:creationId xmlns:a16="http://schemas.microsoft.com/office/drawing/2014/main" id="{4FBF3042-C24F-49F5-904A-C573FB8F740C}"/>
                    </a:ext>
                  </a:extLst>
                </p14:cNvPr>
                <p14:cNvContentPartPr/>
                <p14:nvPr/>
              </p14:nvContentPartPr>
              <p14:xfrm>
                <a:off x="8368840" y="670027"/>
                <a:ext cx="129960" cy="222480"/>
              </p14:xfrm>
            </p:contentPart>
          </mc:Choice>
          <mc:Fallback xmlns="">
            <p:pic>
              <p:nvPicPr>
                <p:cNvPr id="13" name="Freihand 12">
                  <a:extLst>
                    <a:ext uri="{FF2B5EF4-FFF2-40B4-BE49-F238E27FC236}">
                      <a16:creationId xmlns:a16="http://schemas.microsoft.com/office/drawing/2014/main" id="{4FBF3042-C24F-49F5-904A-C573FB8F740C}"/>
                    </a:ext>
                  </a:extLst>
                </p:cNvPr>
                <p:cNvPicPr/>
                <p:nvPr/>
              </p:nvPicPr>
              <p:blipFill>
                <a:blip r:embed="rId37"/>
                <a:stretch>
                  <a:fillRect/>
                </a:stretch>
              </p:blipFill>
              <p:spPr>
                <a:xfrm>
                  <a:off x="8364520" y="665707"/>
                  <a:ext cx="13860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4" name="Freihand 13">
                  <a:extLst>
                    <a:ext uri="{FF2B5EF4-FFF2-40B4-BE49-F238E27FC236}">
                      <a16:creationId xmlns:a16="http://schemas.microsoft.com/office/drawing/2014/main" id="{8521878E-5D66-44E7-8DC6-4206C22E9571}"/>
                    </a:ext>
                  </a:extLst>
                </p14:cNvPr>
                <p14:cNvContentPartPr/>
                <p14:nvPr/>
              </p14:nvContentPartPr>
              <p14:xfrm>
                <a:off x="8514640" y="685147"/>
                <a:ext cx="208080" cy="73800"/>
              </p14:xfrm>
            </p:contentPart>
          </mc:Choice>
          <mc:Fallback xmlns="">
            <p:pic>
              <p:nvPicPr>
                <p:cNvPr id="14" name="Freihand 13">
                  <a:extLst>
                    <a:ext uri="{FF2B5EF4-FFF2-40B4-BE49-F238E27FC236}">
                      <a16:creationId xmlns:a16="http://schemas.microsoft.com/office/drawing/2014/main" id="{8521878E-5D66-44E7-8DC6-4206C22E9571}"/>
                    </a:ext>
                  </a:extLst>
                </p:cNvPr>
                <p:cNvPicPr/>
                <p:nvPr/>
              </p:nvPicPr>
              <p:blipFill>
                <a:blip r:embed="rId39"/>
                <a:stretch>
                  <a:fillRect/>
                </a:stretch>
              </p:blipFill>
              <p:spPr>
                <a:xfrm>
                  <a:off x="8510320" y="680827"/>
                  <a:ext cx="2167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5" name="Freihand 14">
                  <a:extLst>
                    <a:ext uri="{FF2B5EF4-FFF2-40B4-BE49-F238E27FC236}">
                      <a16:creationId xmlns:a16="http://schemas.microsoft.com/office/drawing/2014/main" id="{CDB36CE7-281B-4C45-B9A1-BBDF7C8D22A7}"/>
                    </a:ext>
                  </a:extLst>
                </p14:cNvPr>
                <p14:cNvContentPartPr/>
                <p14:nvPr/>
              </p14:nvContentPartPr>
              <p14:xfrm>
                <a:off x="8684200" y="684787"/>
                <a:ext cx="93960" cy="66600"/>
              </p14:xfrm>
            </p:contentPart>
          </mc:Choice>
          <mc:Fallback xmlns="">
            <p:pic>
              <p:nvPicPr>
                <p:cNvPr id="15" name="Freihand 14">
                  <a:extLst>
                    <a:ext uri="{FF2B5EF4-FFF2-40B4-BE49-F238E27FC236}">
                      <a16:creationId xmlns:a16="http://schemas.microsoft.com/office/drawing/2014/main" id="{CDB36CE7-281B-4C45-B9A1-BBDF7C8D22A7}"/>
                    </a:ext>
                  </a:extLst>
                </p:cNvPr>
                <p:cNvPicPr/>
                <p:nvPr/>
              </p:nvPicPr>
              <p:blipFill>
                <a:blip r:embed="rId41"/>
                <a:stretch>
                  <a:fillRect/>
                </a:stretch>
              </p:blipFill>
              <p:spPr>
                <a:xfrm>
                  <a:off x="8679880" y="680467"/>
                  <a:ext cx="1026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6" name="Freihand 15">
                  <a:extLst>
                    <a:ext uri="{FF2B5EF4-FFF2-40B4-BE49-F238E27FC236}">
                      <a16:creationId xmlns:a16="http://schemas.microsoft.com/office/drawing/2014/main" id="{9A0CF6EA-5D0D-4DC9-A353-F7B8F9E19CE6}"/>
                    </a:ext>
                  </a:extLst>
                </p14:cNvPr>
                <p14:cNvContentPartPr/>
                <p14:nvPr/>
              </p14:nvContentPartPr>
              <p14:xfrm>
                <a:off x="8808400" y="563467"/>
                <a:ext cx="324000" cy="207720"/>
              </p14:xfrm>
            </p:contentPart>
          </mc:Choice>
          <mc:Fallback xmlns="">
            <p:pic>
              <p:nvPicPr>
                <p:cNvPr id="16" name="Freihand 15">
                  <a:extLst>
                    <a:ext uri="{FF2B5EF4-FFF2-40B4-BE49-F238E27FC236}">
                      <a16:creationId xmlns:a16="http://schemas.microsoft.com/office/drawing/2014/main" id="{9A0CF6EA-5D0D-4DC9-A353-F7B8F9E19CE6}"/>
                    </a:ext>
                  </a:extLst>
                </p:cNvPr>
                <p:cNvPicPr/>
                <p:nvPr/>
              </p:nvPicPr>
              <p:blipFill>
                <a:blip r:embed="rId43"/>
                <a:stretch>
                  <a:fillRect/>
                </a:stretch>
              </p:blipFill>
              <p:spPr>
                <a:xfrm>
                  <a:off x="8804080" y="559147"/>
                  <a:ext cx="33264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7" name="Freihand 16">
                  <a:extLst>
                    <a:ext uri="{FF2B5EF4-FFF2-40B4-BE49-F238E27FC236}">
                      <a16:creationId xmlns:a16="http://schemas.microsoft.com/office/drawing/2014/main" id="{E484AD2D-EA56-4B26-BD79-75D9177F858E}"/>
                    </a:ext>
                  </a:extLst>
                </p14:cNvPr>
                <p14:cNvContentPartPr/>
                <p14:nvPr/>
              </p14:nvContentPartPr>
              <p14:xfrm>
                <a:off x="9024040" y="531787"/>
                <a:ext cx="24120" cy="28800"/>
              </p14:xfrm>
            </p:contentPart>
          </mc:Choice>
          <mc:Fallback xmlns="">
            <p:pic>
              <p:nvPicPr>
                <p:cNvPr id="17" name="Freihand 16">
                  <a:extLst>
                    <a:ext uri="{FF2B5EF4-FFF2-40B4-BE49-F238E27FC236}">
                      <a16:creationId xmlns:a16="http://schemas.microsoft.com/office/drawing/2014/main" id="{E484AD2D-EA56-4B26-BD79-75D9177F858E}"/>
                    </a:ext>
                  </a:extLst>
                </p:cNvPr>
                <p:cNvPicPr/>
                <p:nvPr/>
              </p:nvPicPr>
              <p:blipFill>
                <a:blip r:embed="rId45"/>
                <a:stretch>
                  <a:fillRect/>
                </a:stretch>
              </p:blipFill>
              <p:spPr>
                <a:xfrm>
                  <a:off x="9019720" y="527467"/>
                  <a:ext cx="327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9" name="Freihand 18">
                  <a:extLst>
                    <a:ext uri="{FF2B5EF4-FFF2-40B4-BE49-F238E27FC236}">
                      <a16:creationId xmlns:a16="http://schemas.microsoft.com/office/drawing/2014/main" id="{C9DE337C-7F89-4AE7-8B1F-01660258F51A}"/>
                    </a:ext>
                  </a:extLst>
                </p14:cNvPr>
                <p14:cNvContentPartPr/>
                <p14:nvPr/>
              </p14:nvContentPartPr>
              <p14:xfrm>
                <a:off x="9327880" y="663187"/>
                <a:ext cx="118800" cy="114840"/>
              </p14:xfrm>
            </p:contentPart>
          </mc:Choice>
          <mc:Fallback xmlns="">
            <p:pic>
              <p:nvPicPr>
                <p:cNvPr id="19" name="Freihand 18">
                  <a:extLst>
                    <a:ext uri="{FF2B5EF4-FFF2-40B4-BE49-F238E27FC236}">
                      <a16:creationId xmlns:a16="http://schemas.microsoft.com/office/drawing/2014/main" id="{C9DE337C-7F89-4AE7-8B1F-01660258F51A}"/>
                    </a:ext>
                  </a:extLst>
                </p:cNvPr>
                <p:cNvPicPr/>
                <p:nvPr/>
              </p:nvPicPr>
              <p:blipFill>
                <a:blip r:embed="rId47"/>
                <a:stretch>
                  <a:fillRect/>
                </a:stretch>
              </p:blipFill>
              <p:spPr>
                <a:xfrm>
                  <a:off x="9323560" y="658867"/>
                  <a:ext cx="1274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0" name="Freihand 19">
                  <a:extLst>
                    <a:ext uri="{FF2B5EF4-FFF2-40B4-BE49-F238E27FC236}">
                      <a16:creationId xmlns:a16="http://schemas.microsoft.com/office/drawing/2014/main" id="{BFAA7915-3AF2-4A61-A631-A6A08F149ED1}"/>
                    </a:ext>
                  </a:extLst>
                </p14:cNvPr>
                <p14:cNvContentPartPr/>
                <p14:nvPr/>
              </p14:nvContentPartPr>
              <p14:xfrm>
                <a:off x="9469720" y="669667"/>
                <a:ext cx="95760" cy="88560"/>
              </p14:xfrm>
            </p:contentPart>
          </mc:Choice>
          <mc:Fallback xmlns="">
            <p:pic>
              <p:nvPicPr>
                <p:cNvPr id="20" name="Freihand 19">
                  <a:extLst>
                    <a:ext uri="{FF2B5EF4-FFF2-40B4-BE49-F238E27FC236}">
                      <a16:creationId xmlns:a16="http://schemas.microsoft.com/office/drawing/2014/main" id="{BFAA7915-3AF2-4A61-A631-A6A08F149ED1}"/>
                    </a:ext>
                  </a:extLst>
                </p:cNvPr>
                <p:cNvPicPr/>
                <p:nvPr/>
              </p:nvPicPr>
              <p:blipFill>
                <a:blip r:embed="rId49"/>
                <a:stretch>
                  <a:fillRect/>
                </a:stretch>
              </p:blipFill>
              <p:spPr>
                <a:xfrm>
                  <a:off x="9465400" y="665347"/>
                  <a:ext cx="1044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1" name="Freihand 20">
                  <a:extLst>
                    <a:ext uri="{FF2B5EF4-FFF2-40B4-BE49-F238E27FC236}">
                      <a16:creationId xmlns:a16="http://schemas.microsoft.com/office/drawing/2014/main" id="{25744F9A-9A92-4E01-A7B9-D83223A328D3}"/>
                    </a:ext>
                  </a:extLst>
                </p14:cNvPr>
                <p14:cNvContentPartPr/>
                <p14:nvPr/>
              </p14:nvContentPartPr>
              <p14:xfrm>
                <a:off x="9577360" y="655987"/>
                <a:ext cx="108720" cy="99360"/>
              </p14:xfrm>
            </p:contentPart>
          </mc:Choice>
          <mc:Fallback xmlns="">
            <p:pic>
              <p:nvPicPr>
                <p:cNvPr id="21" name="Freihand 20">
                  <a:extLst>
                    <a:ext uri="{FF2B5EF4-FFF2-40B4-BE49-F238E27FC236}">
                      <a16:creationId xmlns:a16="http://schemas.microsoft.com/office/drawing/2014/main" id="{25744F9A-9A92-4E01-A7B9-D83223A328D3}"/>
                    </a:ext>
                  </a:extLst>
                </p:cNvPr>
                <p:cNvPicPr/>
                <p:nvPr/>
              </p:nvPicPr>
              <p:blipFill>
                <a:blip r:embed="rId51"/>
                <a:stretch>
                  <a:fillRect/>
                </a:stretch>
              </p:blipFill>
              <p:spPr>
                <a:xfrm>
                  <a:off x="9573040" y="651667"/>
                  <a:ext cx="1173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2" name="Freihand 21">
                  <a:extLst>
                    <a:ext uri="{FF2B5EF4-FFF2-40B4-BE49-F238E27FC236}">
                      <a16:creationId xmlns:a16="http://schemas.microsoft.com/office/drawing/2014/main" id="{6BCA5A2A-533E-4D7C-A104-26B61B6C2BAF}"/>
                    </a:ext>
                  </a:extLst>
                </p14:cNvPr>
                <p14:cNvContentPartPr/>
                <p14:nvPr/>
              </p14:nvContentPartPr>
              <p14:xfrm>
                <a:off x="9679240" y="568147"/>
                <a:ext cx="148680" cy="193320"/>
              </p14:xfrm>
            </p:contentPart>
          </mc:Choice>
          <mc:Fallback xmlns="">
            <p:pic>
              <p:nvPicPr>
                <p:cNvPr id="22" name="Freihand 21">
                  <a:extLst>
                    <a:ext uri="{FF2B5EF4-FFF2-40B4-BE49-F238E27FC236}">
                      <a16:creationId xmlns:a16="http://schemas.microsoft.com/office/drawing/2014/main" id="{6BCA5A2A-533E-4D7C-A104-26B61B6C2BAF}"/>
                    </a:ext>
                  </a:extLst>
                </p:cNvPr>
                <p:cNvPicPr/>
                <p:nvPr/>
              </p:nvPicPr>
              <p:blipFill>
                <a:blip r:embed="rId53"/>
                <a:stretch>
                  <a:fillRect/>
                </a:stretch>
              </p:blipFill>
              <p:spPr>
                <a:xfrm>
                  <a:off x="9674920" y="563827"/>
                  <a:ext cx="1573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4" name="Freihand 23">
                  <a:extLst>
                    <a:ext uri="{FF2B5EF4-FFF2-40B4-BE49-F238E27FC236}">
                      <a16:creationId xmlns:a16="http://schemas.microsoft.com/office/drawing/2014/main" id="{246F60DD-3A10-4FA1-A71C-00BCFDF7A1F8}"/>
                    </a:ext>
                  </a:extLst>
                </p14:cNvPr>
                <p14:cNvContentPartPr/>
                <p14:nvPr/>
              </p14:nvContentPartPr>
              <p14:xfrm>
                <a:off x="9983080" y="673987"/>
                <a:ext cx="108720" cy="91440"/>
              </p14:xfrm>
            </p:contentPart>
          </mc:Choice>
          <mc:Fallback xmlns="">
            <p:pic>
              <p:nvPicPr>
                <p:cNvPr id="24" name="Freihand 23">
                  <a:extLst>
                    <a:ext uri="{FF2B5EF4-FFF2-40B4-BE49-F238E27FC236}">
                      <a16:creationId xmlns:a16="http://schemas.microsoft.com/office/drawing/2014/main" id="{246F60DD-3A10-4FA1-A71C-00BCFDF7A1F8}"/>
                    </a:ext>
                  </a:extLst>
                </p:cNvPr>
                <p:cNvPicPr/>
                <p:nvPr/>
              </p:nvPicPr>
              <p:blipFill>
                <a:blip r:embed="rId55"/>
                <a:stretch>
                  <a:fillRect/>
                </a:stretch>
              </p:blipFill>
              <p:spPr>
                <a:xfrm>
                  <a:off x="9978760" y="669667"/>
                  <a:ext cx="1173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5" name="Freihand 24">
                  <a:extLst>
                    <a:ext uri="{FF2B5EF4-FFF2-40B4-BE49-F238E27FC236}">
                      <a16:creationId xmlns:a16="http://schemas.microsoft.com/office/drawing/2014/main" id="{8909BE61-F0E6-4C7D-91EB-B3564B72B1A6}"/>
                    </a:ext>
                  </a:extLst>
                </p14:cNvPr>
                <p14:cNvContentPartPr/>
                <p14:nvPr/>
              </p14:nvContentPartPr>
              <p14:xfrm>
                <a:off x="10111960" y="590107"/>
                <a:ext cx="158040" cy="168480"/>
              </p14:xfrm>
            </p:contentPart>
          </mc:Choice>
          <mc:Fallback xmlns="">
            <p:pic>
              <p:nvPicPr>
                <p:cNvPr id="25" name="Freihand 24">
                  <a:extLst>
                    <a:ext uri="{FF2B5EF4-FFF2-40B4-BE49-F238E27FC236}">
                      <a16:creationId xmlns:a16="http://schemas.microsoft.com/office/drawing/2014/main" id="{8909BE61-F0E6-4C7D-91EB-B3564B72B1A6}"/>
                    </a:ext>
                  </a:extLst>
                </p:cNvPr>
                <p:cNvPicPr/>
                <p:nvPr/>
              </p:nvPicPr>
              <p:blipFill>
                <a:blip r:embed="rId57"/>
                <a:stretch>
                  <a:fillRect/>
                </a:stretch>
              </p:blipFill>
              <p:spPr>
                <a:xfrm>
                  <a:off x="10107640" y="585787"/>
                  <a:ext cx="1666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6" name="Freihand 25">
                  <a:extLst>
                    <a:ext uri="{FF2B5EF4-FFF2-40B4-BE49-F238E27FC236}">
                      <a16:creationId xmlns:a16="http://schemas.microsoft.com/office/drawing/2014/main" id="{6D7642D3-558C-4333-A18B-EE4A4B1880EA}"/>
                    </a:ext>
                  </a:extLst>
                </p14:cNvPr>
                <p14:cNvContentPartPr/>
                <p14:nvPr/>
              </p14:nvContentPartPr>
              <p14:xfrm>
                <a:off x="10308880" y="670387"/>
                <a:ext cx="118800" cy="88920"/>
              </p14:xfrm>
            </p:contentPart>
          </mc:Choice>
          <mc:Fallback xmlns="">
            <p:pic>
              <p:nvPicPr>
                <p:cNvPr id="26" name="Freihand 25">
                  <a:extLst>
                    <a:ext uri="{FF2B5EF4-FFF2-40B4-BE49-F238E27FC236}">
                      <a16:creationId xmlns:a16="http://schemas.microsoft.com/office/drawing/2014/main" id="{6D7642D3-558C-4333-A18B-EE4A4B1880EA}"/>
                    </a:ext>
                  </a:extLst>
                </p:cNvPr>
                <p:cNvPicPr/>
                <p:nvPr/>
              </p:nvPicPr>
              <p:blipFill>
                <a:blip r:embed="rId59"/>
                <a:stretch>
                  <a:fillRect/>
                </a:stretch>
              </p:blipFill>
              <p:spPr>
                <a:xfrm>
                  <a:off x="10304560" y="666067"/>
                  <a:ext cx="1274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7" name="Freihand 26">
                  <a:extLst>
                    <a:ext uri="{FF2B5EF4-FFF2-40B4-BE49-F238E27FC236}">
                      <a16:creationId xmlns:a16="http://schemas.microsoft.com/office/drawing/2014/main" id="{C4A3D18F-C7DA-4840-9901-11B8E4DA8531}"/>
                    </a:ext>
                  </a:extLst>
                </p14:cNvPr>
                <p14:cNvContentPartPr/>
                <p14:nvPr/>
              </p14:nvContentPartPr>
              <p14:xfrm>
                <a:off x="10469080" y="675787"/>
                <a:ext cx="173880" cy="52560"/>
              </p14:xfrm>
            </p:contentPart>
          </mc:Choice>
          <mc:Fallback xmlns="">
            <p:pic>
              <p:nvPicPr>
                <p:cNvPr id="27" name="Freihand 26">
                  <a:extLst>
                    <a:ext uri="{FF2B5EF4-FFF2-40B4-BE49-F238E27FC236}">
                      <a16:creationId xmlns:a16="http://schemas.microsoft.com/office/drawing/2014/main" id="{C4A3D18F-C7DA-4840-9901-11B8E4DA8531}"/>
                    </a:ext>
                  </a:extLst>
                </p:cNvPr>
                <p:cNvPicPr/>
                <p:nvPr/>
              </p:nvPicPr>
              <p:blipFill>
                <a:blip r:embed="rId61"/>
                <a:stretch>
                  <a:fillRect/>
                </a:stretch>
              </p:blipFill>
              <p:spPr>
                <a:xfrm>
                  <a:off x="10464760" y="671467"/>
                  <a:ext cx="1825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9" name="Freihand 28">
                  <a:extLst>
                    <a:ext uri="{FF2B5EF4-FFF2-40B4-BE49-F238E27FC236}">
                      <a16:creationId xmlns:a16="http://schemas.microsoft.com/office/drawing/2014/main" id="{683E0A82-D173-482D-A886-909E7D09B5A6}"/>
                    </a:ext>
                  </a:extLst>
                </p14:cNvPr>
                <p14:cNvContentPartPr/>
                <p14:nvPr/>
              </p14:nvContentPartPr>
              <p14:xfrm>
                <a:off x="10681120" y="542227"/>
                <a:ext cx="119880" cy="197280"/>
              </p14:xfrm>
            </p:contentPart>
          </mc:Choice>
          <mc:Fallback xmlns="">
            <p:pic>
              <p:nvPicPr>
                <p:cNvPr id="29" name="Freihand 28">
                  <a:extLst>
                    <a:ext uri="{FF2B5EF4-FFF2-40B4-BE49-F238E27FC236}">
                      <a16:creationId xmlns:a16="http://schemas.microsoft.com/office/drawing/2014/main" id="{683E0A82-D173-482D-A886-909E7D09B5A6}"/>
                    </a:ext>
                  </a:extLst>
                </p:cNvPr>
                <p:cNvPicPr/>
                <p:nvPr/>
              </p:nvPicPr>
              <p:blipFill>
                <a:blip r:embed="rId63"/>
                <a:stretch>
                  <a:fillRect/>
                </a:stretch>
              </p:blipFill>
              <p:spPr>
                <a:xfrm>
                  <a:off x="10676800" y="537907"/>
                  <a:ext cx="1285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0" name="Freihand 29">
                  <a:extLst>
                    <a:ext uri="{FF2B5EF4-FFF2-40B4-BE49-F238E27FC236}">
                      <a16:creationId xmlns:a16="http://schemas.microsoft.com/office/drawing/2014/main" id="{2B21E66F-2ADF-42F6-9A14-85462209E78C}"/>
                    </a:ext>
                  </a:extLst>
                </p14:cNvPr>
                <p14:cNvContentPartPr/>
                <p14:nvPr/>
              </p14:nvContentPartPr>
              <p14:xfrm>
                <a:off x="10797040" y="648427"/>
                <a:ext cx="110160" cy="55080"/>
              </p14:xfrm>
            </p:contentPart>
          </mc:Choice>
          <mc:Fallback xmlns="">
            <p:pic>
              <p:nvPicPr>
                <p:cNvPr id="30" name="Freihand 29">
                  <a:extLst>
                    <a:ext uri="{FF2B5EF4-FFF2-40B4-BE49-F238E27FC236}">
                      <a16:creationId xmlns:a16="http://schemas.microsoft.com/office/drawing/2014/main" id="{2B21E66F-2ADF-42F6-9A14-85462209E78C}"/>
                    </a:ext>
                  </a:extLst>
                </p:cNvPr>
                <p:cNvPicPr/>
                <p:nvPr/>
              </p:nvPicPr>
              <p:blipFill>
                <a:blip r:embed="rId65"/>
                <a:stretch>
                  <a:fillRect/>
                </a:stretch>
              </p:blipFill>
              <p:spPr>
                <a:xfrm>
                  <a:off x="10792720" y="644107"/>
                  <a:ext cx="1188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1" name="Freihand 30">
                  <a:extLst>
                    <a:ext uri="{FF2B5EF4-FFF2-40B4-BE49-F238E27FC236}">
                      <a16:creationId xmlns:a16="http://schemas.microsoft.com/office/drawing/2014/main" id="{48CAF5CF-3C23-4530-B47B-76154BD46C98}"/>
                    </a:ext>
                  </a:extLst>
                </p14:cNvPr>
                <p14:cNvContentPartPr/>
                <p14:nvPr/>
              </p14:nvContentPartPr>
              <p14:xfrm>
                <a:off x="10883080" y="618547"/>
                <a:ext cx="210960" cy="230760"/>
              </p14:xfrm>
            </p:contentPart>
          </mc:Choice>
          <mc:Fallback xmlns="">
            <p:pic>
              <p:nvPicPr>
                <p:cNvPr id="31" name="Freihand 30">
                  <a:extLst>
                    <a:ext uri="{FF2B5EF4-FFF2-40B4-BE49-F238E27FC236}">
                      <a16:creationId xmlns:a16="http://schemas.microsoft.com/office/drawing/2014/main" id="{48CAF5CF-3C23-4530-B47B-76154BD46C98}"/>
                    </a:ext>
                  </a:extLst>
                </p:cNvPr>
                <p:cNvPicPr/>
                <p:nvPr/>
              </p:nvPicPr>
              <p:blipFill>
                <a:blip r:embed="rId67"/>
                <a:stretch>
                  <a:fillRect/>
                </a:stretch>
              </p:blipFill>
              <p:spPr>
                <a:xfrm>
                  <a:off x="10878760" y="614227"/>
                  <a:ext cx="2196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4" name="Freihand 43">
                  <a:extLst>
                    <a:ext uri="{FF2B5EF4-FFF2-40B4-BE49-F238E27FC236}">
                      <a16:creationId xmlns:a16="http://schemas.microsoft.com/office/drawing/2014/main" id="{DB0519F8-3139-4535-8C56-E751C00F5E97}"/>
                    </a:ext>
                  </a:extLst>
                </p14:cNvPr>
                <p14:cNvContentPartPr/>
                <p14:nvPr/>
              </p14:nvContentPartPr>
              <p14:xfrm>
                <a:off x="11307520" y="641227"/>
                <a:ext cx="180360" cy="85320"/>
              </p14:xfrm>
            </p:contentPart>
          </mc:Choice>
          <mc:Fallback xmlns="">
            <p:pic>
              <p:nvPicPr>
                <p:cNvPr id="44" name="Freihand 43">
                  <a:extLst>
                    <a:ext uri="{FF2B5EF4-FFF2-40B4-BE49-F238E27FC236}">
                      <a16:creationId xmlns:a16="http://schemas.microsoft.com/office/drawing/2014/main" id="{DB0519F8-3139-4535-8C56-E751C00F5E97}"/>
                    </a:ext>
                  </a:extLst>
                </p:cNvPr>
                <p:cNvPicPr/>
                <p:nvPr/>
              </p:nvPicPr>
              <p:blipFill>
                <a:blip r:embed="rId69"/>
                <a:stretch>
                  <a:fillRect/>
                </a:stretch>
              </p:blipFill>
              <p:spPr>
                <a:xfrm>
                  <a:off x="11303200" y="636907"/>
                  <a:ext cx="1890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5" name="Freihand 44">
                  <a:extLst>
                    <a:ext uri="{FF2B5EF4-FFF2-40B4-BE49-F238E27FC236}">
                      <a16:creationId xmlns:a16="http://schemas.microsoft.com/office/drawing/2014/main" id="{78BD7211-6D4B-4064-91D2-BD6D2A5FE5C9}"/>
                    </a:ext>
                  </a:extLst>
                </p14:cNvPr>
                <p14:cNvContentPartPr/>
                <p14:nvPr/>
              </p14:nvContentPartPr>
              <p14:xfrm>
                <a:off x="11471320" y="534307"/>
                <a:ext cx="360" cy="360"/>
              </p14:xfrm>
            </p:contentPart>
          </mc:Choice>
          <mc:Fallback xmlns="">
            <p:pic>
              <p:nvPicPr>
                <p:cNvPr id="45" name="Freihand 44">
                  <a:extLst>
                    <a:ext uri="{FF2B5EF4-FFF2-40B4-BE49-F238E27FC236}">
                      <a16:creationId xmlns:a16="http://schemas.microsoft.com/office/drawing/2014/main" id="{78BD7211-6D4B-4064-91D2-BD6D2A5FE5C9}"/>
                    </a:ext>
                  </a:extLst>
                </p:cNvPr>
                <p:cNvPicPr/>
                <p:nvPr/>
              </p:nvPicPr>
              <p:blipFill>
                <a:blip r:embed="rId71"/>
                <a:stretch>
                  <a:fillRect/>
                </a:stretch>
              </p:blipFill>
              <p:spPr>
                <a:xfrm>
                  <a:off x="11467000" y="529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6" name="Freihand 45">
                  <a:extLst>
                    <a:ext uri="{FF2B5EF4-FFF2-40B4-BE49-F238E27FC236}">
                      <a16:creationId xmlns:a16="http://schemas.microsoft.com/office/drawing/2014/main" id="{18B7700B-3B62-4AE5-AEA4-E21A41F6A1D5}"/>
                    </a:ext>
                  </a:extLst>
                </p14:cNvPr>
                <p14:cNvContentPartPr/>
                <p14:nvPr/>
              </p14:nvContentPartPr>
              <p14:xfrm>
                <a:off x="7843960" y="1195267"/>
                <a:ext cx="360" cy="360"/>
              </p14:xfrm>
            </p:contentPart>
          </mc:Choice>
          <mc:Fallback xmlns="">
            <p:pic>
              <p:nvPicPr>
                <p:cNvPr id="46" name="Freihand 45">
                  <a:extLst>
                    <a:ext uri="{FF2B5EF4-FFF2-40B4-BE49-F238E27FC236}">
                      <a16:creationId xmlns:a16="http://schemas.microsoft.com/office/drawing/2014/main" id="{18B7700B-3B62-4AE5-AEA4-E21A41F6A1D5}"/>
                    </a:ext>
                  </a:extLst>
                </p:cNvPr>
                <p:cNvPicPr/>
                <p:nvPr/>
              </p:nvPicPr>
              <p:blipFill>
                <a:blip r:embed="rId71"/>
                <a:stretch>
                  <a:fillRect/>
                </a:stretch>
              </p:blipFill>
              <p:spPr>
                <a:xfrm>
                  <a:off x="7839640" y="1190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A97F2FEE-401C-421B-9FB0-8ECF8AAEF5BB}"/>
                    </a:ext>
                  </a:extLst>
                </p14:cNvPr>
                <p14:cNvContentPartPr/>
                <p14:nvPr/>
              </p14:nvContentPartPr>
              <p14:xfrm>
                <a:off x="7856920" y="1092307"/>
                <a:ext cx="13320" cy="167040"/>
              </p14:xfrm>
            </p:contentPart>
          </mc:Choice>
          <mc:Fallback xmlns="">
            <p:pic>
              <p:nvPicPr>
                <p:cNvPr id="47" name="Freihand 46">
                  <a:extLst>
                    <a:ext uri="{FF2B5EF4-FFF2-40B4-BE49-F238E27FC236}">
                      <a16:creationId xmlns:a16="http://schemas.microsoft.com/office/drawing/2014/main" id="{A97F2FEE-401C-421B-9FB0-8ECF8AAEF5BB}"/>
                    </a:ext>
                  </a:extLst>
                </p:cNvPr>
                <p:cNvPicPr/>
                <p:nvPr/>
              </p:nvPicPr>
              <p:blipFill>
                <a:blip r:embed="rId74"/>
                <a:stretch>
                  <a:fillRect/>
                </a:stretch>
              </p:blipFill>
              <p:spPr>
                <a:xfrm>
                  <a:off x="7852600" y="1087987"/>
                  <a:ext cx="219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53F8AF38-B92F-4BFE-8713-9433F4B282D0}"/>
                    </a:ext>
                  </a:extLst>
                </p14:cNvPr>
                <p14:cNvContentPartPr/>
                <p14:nvPr/>
              </p14:nvContentPartPr>
              <p14:xfrm>
                <a:off x="7801120" y="1084027"/>
                <a:ext cx="153720" cy="108720"/>
              </p14:xfrm>
            </p:contentPart>
          </mc:Choice>
          <mc:Fallback xmlns="">
            <p:pic>
              <p:nvPicPr>
                <p:cNvPr id="48" name="Freihand 47">
                  <a:extLst>
                    <a:ext uri="{FF2B5EF4-FFF2-40B4-BE49-F238E27FC236}">
                      <a16:creationId xmlns:a16="http://schemas.microsoft.com/office/drawing/2014/main" id="{53F8AF38-B92F-4BFE-8713-9433F4B282D0}"/>
                    </a:ext>
                  </a:extLst>
                </p:cNvPr>
                <p:cNvPicPr/>
                <p:nvPr/>
              </p:nvPicPr>
              <p:blipFill>
                <a:blip r:embed="rId76"/>
                <a:stretch>
                  <a:fillRect/>
                </a:stretch>
              </p:blipFill>
              <p:spPr>
                <a:xfrm>
                  <a:off x="7796800" y="1079707"/>
                  <a:ext cx="1623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98CB8F3D-3186-4ED8-8B64-B4D668E0F666}"/>
                    </a:ext>
                  </a:extLst>
                </p14:cNvPr>
                <p14:cNvContentPartPr/>
                <p14:nvPr/>
              </p14:nvContentPartPr>
              <p14:xfrm>
                <a:off x="7951960" y="1090147"/>
                <a:ext cx="93600" cy="96480"/>
              </p14:xfrm>
            </p:contentPart>
          </mc:Choice>
          <mc:Fallback xmlns="">
            <p:pic>
              <p:nvPicPr>
                <p:cNvPr id="49" name="Freihand 48">
                  <a:extLst>
                    <a:ext uri="{FF2B5EF4-FFF2-40B4-BE49-F238E27FC236}">
                      <a16:creationId xmlns:a16="http://schemas.microsoft.com/office/drawing/2014/main" id="{98CB8F3D-3186-4ED8-8B64-B4D668E0F666}"/>
                    </a:ext>
                  </a:extLst>
                </p:cNvPr>
                <p:cNvPicPr/>
                <p:nvPr/>
              </p:nvPicPr>
              <p:blipFill>
                <a:blip r:embed="rId78"/>
                <a:stretch>
                  <a:fillRect/>
                </a:stretch>
              </p:blipFill>
              <p:spPr>
                <a:xfrm>
                  <a:off x="7947640" y="1085827"/>
                  <a:ext cx="1022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Freihand 49">
                  <a:extLst>
                    <a:ext uri="{FF2B5EF4-FFF2-40B4-BE49-F238E27FC236}">
                      <a16:creationId xmlns:a16="http://schemas.microsoft.com/office/drawing/2014/main" id="{DDEDCBB5-9B97-4CCF-9412-B22FCB5E4A26}"/>
                    </a:ext>
                  </a:extLst>
                </p14:cNvPr>
                <p14:cNvContentPartPr/>
                <p14:nvPr/>
              </p14:nvContentPartPr>
              <p14:xfrm>
                <a:off x="8052400" y="1104907"/>
                <a:ext cx="93600" cy="63000"/>
              </p14:xfrm>
            </p:contentPart>
          </mc:Choice>
          <mc:Fallback xmlns="">
            <p:pic>
              <p:nvPicPr>
                <p:cNvPr id="50" name="Freihand 49">
                  <a:extLst>
                    <a:ext uri="{FF2B5EF4-FFF2-40B4-BE49-F238E27FC236}">
                      <a16:creationId xmlns:a16="http://schemas.microsoft.com/office/drawing/2014/main" id="{DDEDCBB5-9B97-4CCF-9412-B22FCB5E4A26}"/>
                    </a:ext>
                  </a:extLst>
                </p:cNvPr>
                <p:cNvPicPr/>
                <p:nvPr/>
              </p:nvPicPr>
              <p:blipFill>
                <a:blip r:embed="rId80"/>
                <a:stretch>
                  <a:fillRect/>
                </a:stretch>
              </p:blipFill>
              <p:spPr>
                <a:xfrm>
                  <a:off x="8048080" y="1100587"/>
                  <a:ext cx="1022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57CDE826-B416-43F0-9A8F-1BDA22B3704D}"/>
                    </a:ext>
                  </a:extLst>
                </p14:cNvPr>
                <p14:cNvContentPartPr/>
                <p14:nvPr/>
              </p14:nvContentPartPr>
              <p14:xfrm>
                <a:off x="8164000" y="1036147"/>
                <a:ext cx="247320" cy="104400"/>
              </p14:xfrm>
            </p:contentPart>
          </mc:Choice>
          <mc:Fallback xmlns="">
            <p:pic>
              <p:nvPicPr>
                <p:cNvPr id="52" name="Freihand 51">
                  <a:extLst>
                    <a:ext uri="{FF2B5EF4-FFF2-40B4-BE49-F238E27FC236}">
                      <a16:creationId xmlns:a16="http://schemas.microsoft.com/office/drawing/2014/main" id="{57CDE826-B416-43F0-9A8F-1BDA22B3704D}"/>
                    </a:ext>
                  </a:extLst>
                </p:cNvPr>
                <p:cNvPicPr/>
                <p:nvPr/>
              </p:nvPicPr>
              <p:blipFill>
                <a:blip r:embed="rId82"/>
                <a:stretch>
                  <a:fillRect/>
                </a:stretch>
              </p:blipFill>
              <p:spPr>
                <a:xfrm>
                  <a:off x="8159680" y="1031827"/>
                  <a:ext cx="2559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Freihand 52">
                  <a:extLst>
                    <a:ext uri="{FF2B5EF4-FFF2-40B4-BE49-F238E27FC236}">
                      <a16:creationId xmlns:a16="http://schemas.microsoft.com/office/drawing/2014/main" id="{29ECAE1D-D748-43A0-B119-601CB849B799}"/>
                    </a:ext>
                  </a:extLst>
                </p14:cNvPr>
                <p14:cNvContentPartPr/>
                <p14:nvPr/>
              </p14:nvContentPartPr>
              <p14:xfrm>
                <a:off x="8444800" y="1076827"/>
                <a:ext cx="121680" cy="71280"/>
              </p14:xfrm>
            </p:contentPart>
          </mc:Choice>
          <mc:Fallback xmlns="">
            <p:pic>
              <p:nvPicPr>
                <p:cNvPr id="53" name="Freihand 52">
                  <a:extLst>
                    <a:ext uri="{FF2B5EF4-FFF2-40B4-BE49-F238E27FC236}">
                      <a16:creationId xmlns:a16="http://schemas.microsoft.com/office/drawing/2014/main" id="{29ECAE1D-D748-43A0-B119-601CB849B799}"/>
                    </a:ext>
                  </a:extLst>
                </p:cNvPr>
                <p:cNvPicPr/>
                <p:nvPr/>
              </p:nvPicPr>
              <p:blipFill>
                <a:blip r:embed="rId84"/>
                <a:stretch>
                  <a:fillRect/>
                </a:stretch>
              </p:blipFill>
              <p:spPr>
                <a:xfrm>
                  <a:off x="8440480" y="1072507"/>
                  <a:ext cx="1303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4" name="Freihand 53">
                  <a:extLst>
                    <a:ext uri="{FF2B5EF4-FFF2-40B4-BE49-F238E27FC236}">
                      <a16:creationId xmlns:a16="http://schemas.microsoft.com/office/drawing/2014/main" id="{1A5700A6-FC80-4E11-A6F8-8AD0D15C24FD}"/>
                    </a:ext>
                  </a:extLst>
                </p14:cNvPr>
                <p14:cNvContentPartPr/>
                <p14:nvPr/>
              </p14:nvContentPartPr>
              <p14:xfrm>
                <a:off x="8566120" y="1074307"/>
                <a:ext cx="198720" cy="66600"/>
              </p14:xfrm>
            </p:contentPart>
          </mc:Choice>
          <mc:Fallback xmlns="">
            <p:pic>
              <p:nvPicPr>
                <p:cNvPr id="54" name="Freihand 53">
                  <a:extLst>
                    <a:ext uri="{FF2B5EF4-FFF2-40B4-BE49-F238E27FC236}">
                      <a16:creationId xmlns:a16="http://schemas.microsoft.com/office/drawing/2014/main" id="{1A5700A6-FC80-4E11-A6F8-8AD0D15C24FD}"/>
                    </a:ext>
                  </a:extLst>
                </p:cNvPr>
                <p:cNvPicPr/>
                <p:nvPr/>
              </p:nvPicPr>
              <p:blipFill>
                <a:blip r:embed="rId86"/>
                <a:stretch>
                  <a:fillRect/>
                </a:stretch>
              </p:blipFill>
              <p:spPr>
                <a:xfrm>
                  <a:off x="8561800" y="1069987"/>
                  <a:ext cx="2073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5" name="Freihand 54">
                  <a:extLst>
                    <a:ext uri="{FF2B5EF4-FFF2-40B4-BE49-F238E27FC236}">
                      <a16:creationId xmlns:a16="http://schemas.microsoft.com/office/drawing/2014/main" id="{F81C29BB-4090-499D-84D2-6425238531F9}"/>
                    </a:ext>
                  </a:extLst>
                </p14:cNvPr>
                <p14:cNvContentPartPr/>
                <p14:nvPr/>
              </p14:nvContentPartPr>
              <p14:xfrm>
                <a:off x="8746480" y="1025707"/>
                <a:ext cx="360" cy="360"/>
              </p14:xfrm>
            </p:contentPart>
          </mc:Choice>
          <mc:Fallback xmlns="">
            <p:pic>
              <p:nvPicPr>
                <p:cNvPr id="55" name="Freihand 54">
                  <a:extLst>
                    <a:ext uri="{FF2B5EF4-FFF2-40B4-BE49-F238E27FC236}">
                      <a16:creationId xmlns:a16="http://schemas.microsoft.com/office/drawing/2014/main" id="{F81C29BB-4090-499D-84D2-6425238531F9}"/>
                    </a:ext>
                  </a:extLst>
                </p:cNvPr>
                <p:cNvPicPr/>
                <p:nvPr/>
              </p:nvPicPr>
              <p:blipFill>
                <a:blip r:embed="rId71"/>
                <a:stretch>
                  <a:fillRect/>
                </a:stretch>
              </p:blipFill>
              <p:spPr>
                <a:xfrm>
                  <a:off x="8742160" y="10213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Freihand 55">
                  <a:extLst>
                    <a:ext uri="{FF2B5EF4-FFF2-40B4-BE49-F238E27FC236}">
                      <a16:creationId xmlns:a16="http://schemas.microsoft.com/office/drawing/2014/main" id="{DAD20D11-41E3-4ACD-8E7C-71BBA401B594}"/>
                    </a:ext>
                  </a:extLst>
                </p14:cNvPr>
                <p14:cNvContentPartPr/>
                <p14:nvPr/>
              </p14:nvContentPartPr>
              <p14:xfrm>
                <a:off x="8810920" y="1058827"/>
                <a:ext cx="108360" cy="302400"/>
              </p14:xfrm>
            </p:contentPart>
          </mc:Choice>
          <mc:Fallback xmlns="">
            <p:pic>
              <p:nvPicPr>
                <p:cNvPr id="56" name="Freihand 55">
                  <a:extLst>
                    <a:ext uri="{FF2B5EF4-FFF2-40B4-BE49-F238E27FC236}">
                      <a16:creationId xmlns:a16="http://schemas.microsoft.com/office/drawing/2014/main" id="{DAD20D11-41E3-4ACD-8E7C-71BBA401B594}"/>
                    </a:ext>
                  </a:extLst>
                </p:cNvPr>
                <p:cNvPicPr/>
                <p:nvPr/>
              </p:nvPicPr>
              <p:blipFill>
                <a:blip r:embed="rId89"/>
                <a:stretch>
                  <a:fillRect/>
                </a:stretch>
              </p:blipFill>
              <p:spPr>
                <a:xfrm>
                  <a:off x="8806600" y="1054507"/>
                  <a:ext cx="11700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8" name="Freihand 57">
                  <a:extLst>
                    <a:ext uri="{FF2B5EF4-FFF2-40B4-BE49-F238E27FC236}">
                      <a16:creationId xmlns:a16="http://schemas.microsoft.com/office/drawing/2014/main" id="{C437B7E9-C6A2-47F4-8597-D044854750C7}"/>
                    </a:ext>
                  </a:extLst>
                </p14:cNvPr>
                <p14:cNvContentPartPr/>
                <p14:nvPr/>
              </p14:nvContentPartPr>
              <p14:xfrm>
                <a:off x="9107920" y="1053067"/>
                <a:ext cx="89640" cy="261000"/>
              </p14:xfrm>
            </p:contentPart>
          </mc:Choice>
          <mc:Fallback xmlns="">
            <p:pic>
              <p:nvPicPr>
                <p:cNvPr id="58" name="Freihand 57">
                  <a:extLst>
                    <a:ext uri="{FF2B5EF4-FFF2-40B4-BE49-F238E27FC236}">
                      <a16:creationId xmlns:a16="http://schemas.microsoft.com/office/drawing/2014/main" id="{C437B7E9-C6A2-47F4-8597-D044854750C7}"/>
                    </a:ext>
                  </a:extLst>
                </p:cNvPr>
                <p:cNvPicPr/>
                <p:nvPr/>
              </p:nvPicPr>
              <p:blipFill>
                <a:blip r:embed="rId91"/>
                <a:stretch>
                  <a:fillRect/>
                </a:stretch>
              </p:blipFill>
              <p:spPr>
                <a:xfrm>
                  <a:off x="9103600" y="1048747"/>
                  <a:ext cx="9828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9" name="Freihand 58">
                  <a:extLst>
                    <a:ext uri="{FF2B5EF4-FFF2-40B4-BE49-F238E27FC236}">
                      <a16:creationId xmlns:a16="http://schemas.microsoft.com/office/drawing/2014/main" id="{80951D84-2A66-418A-9F7A-DFE30B91C188}"/>
                    </a:ext>
                  </a:extLst>
                </p14:cNvPr>
                <p14:cNvContentPartPr/>
                <p14:nvPr/>
              </p14:nvContentPartPr>
              <p14:xfrm>
                <a:off x="9238960" y="1084027"/>
                <a:ext cx="105840" cy="51840"/>
              </p14:xfrm>
            </p:contentPart>
          </mc:Choice>
          <mc:Fallback xmlns="">
            <p:pic>
              <p:nvPicPr>
                <p:cNvPr id="59" name="Freihand 58">
                  <a:extLst>
                    <a:ext uri="{FF2B5EF4-FFF2-40B4-BE49-F238E27FC236}">
                      <a16:creationId xmlns:a16="http://schemas.microsoft.com/office/drawing/2014/main" id="{80951D84-2A66-418A-9F7A-DFE30B91C188}"/>
                    </a:ext>
                  </a:extLst>
                </p:cNvPr>
                <p:cNvPicPr/>
                <p:nvPr/>
              </p:nvPicPr>
              <p:blipFill>
                <a:blip r:embed="rId93"/>
                <a:stretch>
                  <a:fillRect/>
                </a:stretch>
              </p:blipFill>
              <p:spPr>
                <a:xfrm>
                  <a:off x="9234640" y="1079707"/>
                  <a:ext cx="1144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0" name="Freihand 59">
                  <a:extLst>
                    <a:ext uri="{FF2B5EF4-FFF2-40B4-BE49-F238E27FC236}">
                      <a16:creationId xmlns:a16="http://schemas.microsoft.com/office/drawing/2014/main" id="{6D8F43FF-B35F-433A-836C-16B8BDBD2CB2}"/>
                    </a:ext>
                  </a:extLst>
                </p14:cNvPr>
                <p14:cNvContentPartPr/>
                <p14:nvPr/>
              </p14:nvContentPartPr>
              <p14:xfrm>
                <a:off x="9343000" y="1089427"/>
                <a:ext cx="89280" cy="41040"/>
              </p14:xfrm>
            </p:contentPart>
          </mc:Choice>
          <mc:Fallback xmlns="">
            <p:pic>
              <p:nvPicPr>
                <p:cNvPr id="60" name="Freihand 59">
                  <a:extLst>
                    <a:ext uri="{FF2B5EF4-FFF2-40B4-BE49-F238E27FC236}">
                      <a16:creationId xmlns:a16="http://schemas.microsoft.com/office/drawing/2014/main" id="{6D8F43FF-B35F-433A-836C-16B8BDBD2CB2}"/>
                    </a:ext>
                  </a:extLst>
                </p:cNvPr>
                <p:cNvPicPr/>
                <p:nvPr/>
              </p:nvPicPr>
              <p:blipFill>
                <a:blip r:embed="rId95"/>
                <a:stretch>
                  <a:fillRect/>
                </a:stretch>
              </p:blipFill>
              <p:spPr>
                <a:xfrm>
                  <a:off x="9338680" y="1085107"/>
                  <a:ext cx="979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1" name="Freihand 60">
                  <a:extLst>
                    <a:ext uri="{FF2B5EF4-FFF2-40B4-BE49-F238E27FC236}">
                      <a16:creationId xmlns:a16="http://schemas.microsoft.com/office/drawing/2014/main" id="{4E107885-97BD-493D-A5CC-44769AE204DE}"/>
                    </a:ext>
                  </a:extLst>
                </p14:cNvPr>
                <p14:cNvContentPartPr/>
                <p14:nvPr/>
              </p14:nvContentPartPr>
              <p14:xfrm>
                <a:off x="9450280" y="1027507"/>
                <a:ext cx="158760" cy="106920"/>
              </p14:xfrm>
            </p:contentPart>
          </mc:Choice>
          <mc:Fallback xmlns="">
            <p:pic>
              <p:nvPicPr>
                <p:cNvPr id="61" name="Freihand 60">
                  <a:extLst>
                    <a:ext uri="{FF2B5EF4-FFF2-40B4-BE49-F238E27FC236}">
                      <a16:creationId xmlns:a16="http://schemas.microsoft.com/office/drawing/2014/main" id="{4E107885-97BD-493D-A5CC-44769AE204DE}"/>
                    </a:ext>
                  </a:extLst>
                </p:cNvPr>
                <p:cNvPicPr/>
                <p:nvPr/>
              </p:nvPicPr>
              <p:blipFill>
                <a:blip r:embed="rId97"/>
                <a:stretch>
                  <a:fillRect/>
                </a:stretch>
              </p:blipFill>
              <p:spPr>
                <a:xfrm>
                  <a:off x="9445960" y="1023187"/>
                  <a:ext cx="1674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2" name="Freihand 61">
                  <a:extLst>
                    <a:ext uri="{FF2B5EF4-FFF2-40B4-BE49-F238E27FC236}">
                      <a16:creationId xmlns:a16="http://schemas.microsoft.com/office/drawing/2014/main" id="{0C85EAC8-A56A-41C0-B316-9D08E4547D40}"/>
                    </a:ext>
                  </a:extLst>
                </p14:cNvPr>
                <p14:cNvContentPartPr/>
                <p14:nvPr/>
              </p14:nvContentPartPr>
              <p14:xfrm>
                <a:off x="9850600" y="960187"/>
                <a:ext cx="136080" cy="200160"/>
              </p14:xfrm>
            </p:contentPart>
          </mc:Choice>
          <mc:Fallback xmlns="">
            <p:pic>
              <p:nvPicPr>
                <p:cNvPr id="62" name="Freihand 61">
                  <a:extLst>
                    <a:ext uri="{FF2B5EF4-FFF2-40B4-BE49-F238E27FC236}">
                      <a16:creationId xmlns:a16="http://schemas.microsoft.com/office/drawing/2014/main" id="{0C85EAC8-A56A-41C0-B316-9D08E4547D40}"/>
                    </a:ext>
                  </a:extLst>
                </p:cNvPr>
                <p:cNvPicPr/>
                <p:nvPr/>
              </p:nvPicPr>
              <p:blipFill>
                <a:blip r:embed="rId99"/>
                <a:stretch>
                  <a:fillRect/>
                </a:stretch>
              </p:blipFill>
              <p:spPr>
                <a:xfrm>
                  <a:off x="9846280" y="955867"/>
                  <a:ext cx="1447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3" name="Freihand 62">
                  <a:extLst>
                    <a:ext uri="{FF2B5EF4-FFF2-40B4-BE49-F238E27FC236}">
                      <a16:creationId xmlns:a16="http://schemas.microsoft.com/office/drawing/2014/main" id="{6F4C7E3C-A3C8-4F81-A45E-2CCF45AF0B2A}"/>
                    </a:ext>
                  </a:extLst>
                </p14:cNvPr>
                <p14:cNvContentPartPr/>
                <p14:nvPr/>
              </p14:nvContentPartPr>
              <p14:xfrm>
                <a:off x="9871840" y="1051987"/>
                <a:ext cx="131400" cy="28080"/>
              </p14:xfrm>
            </p:contentPart>
          </mc:Choice>
          <mc:Fallback xmlns="">
            <p:pic>
              <p:nvPicPr>
                <p:cNvPr id="63" name="Freihand 62">
                  <a:extLst>
                    <a:ext uri="{FF2B5EF4-FFF2-40B4-BE49-F238E27FC236}">
                      <a16:creationId xmlns:a16="http://schemas.microsoft.com/office/drawing/2014/main" id="{6F4C7E3C-A3C8-4F81-A45E-2CCF45AF0B2A}"/>
                    </a:ext>
                  </a:extLst>
                </p:cNvPr>
                <p:cNvPicPr/>
                <p:nvPr/>
              </p:nvPicPr>
              <p:blipFill>
                <a:blip r:embed="rId101"/>
                <a:stretch>
                  <a:fillRect/>
                </a:stretch>
              </p:blipFill>
              <p:spPr>
                <a:xfrm>
                  <a:off x="9867520" y="1047667"/>
                  <a:ext cx="1400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4" name="Freihand 63">
                  <a:extLst>
                    <a:ext uri="{FF2B5EF4-FFF2-40B4-BE49-F238E27FC236}">
                      <a16:creationId xmlns:a16="http://schemas.microsoft.com/office/drawing/2014/main" id="{E0EB4A46-DCA2-4C43-BCC6-8BCC6FE737E5}"/>
                    </a:ext>
                  </a:extLst>
                </p14:cNvPr>
                <p14:cNvContentPartPr/>
                <p14:nvPr/>
              </p14:nvContentPartPr>
              <p14:xfrm>
                <a:off x="10208440" y="1026787"/>
                <a:ext cx="179280" cy="91800"/>
              </p14:xfrm>
            </p:contentPart>
          </mc:Choice>
          <mc:Fallback xmlns="">
            <p:pic>
              <p:nvPicPr>
                <p:cNvPr id="64" name="Freihand 63">
                  <a:extLst>
                    <a:ext uri="{FF2B5EF4-FFF2-40B4-BE49-F238E27FC236}">
                      <a16:creationId xmlns:a16="http://schemas.microsoft.com/office/drawing/2014/main" id="{E0EB4A46-DCA2-4C43-BCC6-8BCC6FE737E5}"/>
                    </a:ext>
                  </a:extLst>
                </p:cNvPr>
                <p:cNvPicPr/>
                <p:nvPr/>
              </p:nvPicPr>
              <p:blipFill>
                <a:blip r:embed="rId103"/>
                <a:stretch>
                  <a:fillRect/>
                </a:stretch>
              </p:blipFill>
              <p:spPr>
                <a:xfrm>
                  <a:off x="10204120" y="1022467"/>
                  <a:ext cx="1879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5" name="Freihand 64">
                  <a:extLst>
                    <a:ext uri="{FF2B5EF4-FFF2-40B4-BE49-F238E27FC236}">
                      <a16:creationId xmlns:a16="http://schemas.microsoft.com/office/drawing/2014/main" id="{7F8E66A1-716E-4F9A-9926-FE35366B0327}"/>
                    </a:ext>
                  </a:extLst>
                </p14:cNvPr>
                <p14:cNvContentPartPr/>
                <p14:nvPr/>
              </p14:nvContentPartPr>
              <p14:xfrm>
                <a:off x="10472320" y="998707"/>
                <a:ext cx="91440" cy="104760"/>
              </p14:xfrm>
            </p:contentPart>
          </mc:Choice>
          <mc:Fallback xmlns="">
            <p:pic>
              <p:nvPicPr>
                <p:cNvPr id="65" name="Freihand 64">
                  <a:extLst>
                    <a:ext uri="{FF2B5EF4-FFF2-40B4-BE49-F238E27FC236}">
                      <a16:creationId xmlns:a16="http://schemas.microsoft.com/office/drawing/2014/main" id="{7F8E66A1-716E-4F9A-9926-FE35366B0327}"/>
                    </a:ext>
                  </a:extLst>
                </p:cNvPr>
                <p:cNvPicPr/>
                <p:nvPr/>
              </p:nvPicPr>
              <p:blipFill>
                <a:blip r:embed="rId105"/>
                <a:stretch>
                  <a:fillRect/>
                </a:stretch>
              </p:blipFill>
              <p:spPr>
                <a:xfrm>
                  <a:off x="10468000" y="994387"/>
                  <a:ext cx="1000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6" name="Freihand 65">
                  <a:extLst>
                    <a:ext uri="{FF2B5EF4-FFF2-40B4-BE49-F238E27FC236}">
                      <a16:creationId xmlns:a16="http://schemas.microsoft.com/office/drawing/2014/main" id="{B2F62BD1-2F17-4939-BEB0-852931A89669}"/>
                    </a:ext>
                  </a:extLst>
                </p14:cNvPr>
                <p14:cNvContentPartPr/>
                <p14:nvPr/>
              </p14:nvContentPartPr>
              <p14:xfrm>
                <a:off x="10546120" y="1013467"/>
                <a:ext cx="286200" cy="86760"/>
              </p14:xfrm>
            </p:contentPart>
          </mc:Choice>
          <mc:Fallback xmlns="">
            <p:pic>
              <p:nvPicPr>
                <p:cNvPr id="66" name="Freihand 65">
                  <a:extLst>
                    <a:ext uri="{FF2B5EF4-FFF2-40B4-BE49-F238E27FC236}">
                      <a16:creationId xmlns:a16="http://schemas.microsoft.com/office/drawing/2014/main" id="{B2F62BD1-2F17-4939-BEB0-852931A89669}"/>
                    </a:ext>
                  </a:extLst>
                </p:cNvPr>
                <p:cNvPicPr/>
                <p:nvPr/>
              </p:nvPicPr>
              <p:blipFill>
                <a:blip r:embed="rId107"/>
                <a:stretch>
                  <a:fillRect/>
                </a:stretch>
              </p:blipFill>
              <p:spPr>
                <a:xfrm>
                  <a:off x="10541800" y="1009147"/>
                  <a:ext cx="2948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7" name="Freihand 66">
                  <a:extLst>
                    <a:ext uri="{FF2B5EF4-FFF2-40B4-BE49-F238E27FC236}">
                      <a16:creationId xmlns:a16="http://schemas.microsoft.com/office/drawing/2014/main" id="{76C27F2B-105E-4AA3-8EC3-F9FE82FCF0ED}"/>
                    </a:ext>
                  </a:extLst>
                </p14:cNvPr>
                <p14:cNvContentPartPr/>
                <p14:nvPr/>
              </p14:nvContentPartPr>
              <p14:xfrm>
                <a:off x="10877680" y="1010947"/>
                <a:ext cx="96840" cy="109080"/>
              </p14:xfrm>
            </p:contentPart>
          </mc:Choice>
          <mc:Fallback xmlns="">
            <p:pic>
              <p:nvPicPr>
                <p:cNvPr id="67" name="Freihand 66">
                  <a:extLst>
                    <a:ext uri="{FF2B5EF4-FFF2-40B4-BE49-F238E27FC236}">
                      <a16:creationId xmlns:a16="http://schemas.microsoft.com/office/drawing/2014/main" id="{76C27F2B-105E-4AA3-8EC3-F9FE82FCF0ED}"/>
                    </a:ext>
                  </a:extLst>
                </p:cNvPr>
                <p:cNvPicPr/>
                <p:nvPr/>
              </p:nvPicPr>
              <p:blipFill>
                <a:blip r:embed="rId109"/>
                <a:stretch>
                  <a:fillRect/>
                </a:stretch>
              </p:blipFill>
              <p:spPr>
                <a:xfrm>
                  <a:off x="10873360" y="1006627"/>
                  <a:ext cx="1054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8" name="Freihand 67">
                  <a:extLst>
                    <a:ext uri="{FF2B5EF4-FFF2-40B4-BE49-F238E27FC236}">
                      <a16:creationId xmlns:a16="http://schemas.microsoft.com/office/drawing/2014/main" id="{6E65F7EA-F893-4E39-AD6C-CA5466E0AA0D}"/>
                    </a:ext>
                  </a:extLst>
                </p14:cNvPr>
                <p14:cNvContentPartPr/>
                <p14:nvPr/>
              </p14:nvContentPartPr>
              <p14:xfrm>
                <a:off x="11109880" y="940027"/>
                <a:ext cx="14040" cy="164880"/>
              </p14:xfrm>
            </p:contentPart>
          </mc:Choice>
          <mc:Fallback xmlns="">
            <p:pic>
              <p:nvPicPr>
                <p:cNvPr id="68" name="Freihand 67">
                  <a:extLst>
                    <a:ext uri="{FF2B5EF4-FFF2-40B4-BE49-F238E27FC236}">
                      <a16:creationId xmlns:a16="http://schemas.microsoft.com/office/drawing/2014/main" id="{6E65F7EA-F893-4E39-AD6C-CA5466E0AA0D}"/>
                    </a:ext>
                  </a:extLst>
                </p:cNvPr>
                <p:cNvPicPr/>
                <p:nvPr/>
              </p:nvPicPr>
              <p:blipFill>
                <a:blip r:embed="rId111"/>
                <a:stretch>
                  <a:fillRect/>
                </a:stretch>
              </p:blipFill>
              <p:spPr>
                <a:xfrm>
                  <a:off x="11105560" y="935707"/>
                  <a:ext cx="226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9" name="Freihand 68">
                  <a:extLst>
                    <a:ext uri="{FF2B5EF4-FFF2-40B4-BE49-F238E27FC236}">
                      <a16:creationId xmlns:a16="http://schemas.microsoft.com/office/drawing/2014/main" id="{B4E8BB62-EB52-4824-AEF1-4CAE036BA99E}"/>
                    </a:ext>
                  </a:extLst>
                </p14:cNvPr>
                <p14:cNvContentPartPr/>
                <p14:nvPr/>
              </p14:nvContentPartPr>
              <p14:xfrm>
                <a:off x="11075320" y="1014187"/>
                <a:ext cx="144720" cy="5400"/>
              </p14:xfrm>
            </p:contentPart>
          </mc:Choice>
          <mc:Fallback xmlns="">
            <p:pic>
              <p:nvPicPr>
                <p:cNvPr id="69" name="Freihand 68">
                  <a:extLst>
                    <a:ext uri="{FF2B5EF4-FFF2-40B4-BE49-F238E27FC236}">
                      <a16:creationId xmlns:a16="http://schemas.microsoft.com/office/drawing/2014/main" id="{B4E8BB62-EB52-4824-AEF1-4CAE036BA99E}"/>
                    </a:ext>
                  </a:extLst>
                </p:cNvPr>
                <p:cNvPicPr/>
                <p:nvPr/>
              </p:nvPicPr>
              <p:blipFill>
                <a:blip r:embed="rId113"/>
                <a:stretch>
                  <a:fillRect/>
                </a:stretch>
              </p:blipFill>
              <p:spPr>
                <a:xfrm>
                  <a:off x="11071000" y="1009867"/>
                  <a:ext cx="15336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0" name="Freihand 69">
                  <a:extLst>
                    <a:ext uri="{FF2B5EF4-FFF2-40B4-BE49-F238E27FC236}">
                      <a16:creationId xmlns:a16="http://schemas.microsoft.com/office/drawing/2014/main" id="{03A86DED-8F83-46FC-AE53-3E863D0E16B0}"/>
                    </a:ext>
                  </a:extLst>
                </p14:cNvPr>
                <p14:cNvContentPartPr/>
                <p14:nvPr/>
              </p14:nvContentPartPr>
              <p14:xfrm>
                <a:off x="11192680" y="1016347"/>
                <a:ext cx="106200" cy="84600"/>
              </p14:xfrm>
            </p:contentPart>
          </mc:Choice>
          <mc:Fallback xmlns="">
            <p:pic>
              <p:nvPicPr>
                <p:cNvPr id="70" name="Freihand 69">
                  <a:extLst>
                    <a:ext uri="{FF2B5EF4-FFF2-40B4-BE49-F238E27FC236}">
                      <a16:creationId xmlns:a16="http://schemas.microsoft.com/office/drawing/2014/main" id="{03A86DED-8F83-46FC-AE53-3E863D0E16B0}"/>
                    </a:ext>
                  </a:extLst>
                </p:cNvPr>
                <p:cNvPicPr/>
                <p:nvPr/>
              </p:nvPicPr>
              <p:blipFill>
                <a:blip r:embed="rId115"/>
                <a:stretch>
                  <a:fillRect/>
                </a:stretch>
              </p:blipFill>
              <p:spPr>
                <a:xfrm>
                  <a:off x="11188360" y="1012027"/>
                  <a:ext cx="1148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1" name="Freihand 70">
                  <a:extLst>
                    <a:ext uri="{FF2B5EF4-FFF2-40B4-BE49-F238E27FC236}">
                      <a16:creationId xmlns:a16="http://schemas.microsoft.com/office/drawing/2014/main" id="{FAAFAFD6-722A-41B7-90C6-DC8C8B87BF0C}"/>
                    </a:ext>
                  </a:extLst>
                </p14:cNvPr>
                <p14:cNvContentPartPr/>
                <p14:nvPr/>
              </p14:nvContentPartPr>
              <p14:xfrm>
                <a:off x="11452960" y="916267"/>
                <a:ext cx="213840" cy="172800"/>
              </p14:xfrm>
            </p:contentPart>
          </mc:Choice>
          <mc:Fallback xmlns="">
            <p:pic>
              <p:nvPicPr>
                <p:cNvPr id="71" name="Freihand 70">
                  <a:extLst>
                    <a:ext uri="{FF2B5EF4-FFF2-40B4-BE49-F238E27FC236}">
                      <a16:creationId xmlns:a16="http://schemas.microsoft.com/office/drawing/2014/main" id="{FAAFAFD6-722A-41B7-90C6-DC8C8B87BF0C}"/>
                    </a:ext>
                  </a:extLst>
                </p:cNvPr>
                <p:cNvPicPr/>
                <p:nvPr/>
              </p:nvPicPr>
              <p:blipFill>
                <a:blip r:embed="rId117"/>
                <a:stretch>
                  <a:fillRect/>
                </a:stretch>
              </p:blipFill>
              <p:spPr>
                <a:xfrm>
                  <a:off x="11448640" y="911947"/>
                  <a:ext cx="2224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2" name="Freihand 71">
                  <a:extLst>
                    <a:ext uri="{FF2B5EF4-FFF2-40B4-BE49-F238E27FC236}">
                      <a16:creationId xmlns:a16="http://schemas.microsoft.com/office/drawing/2014/main" id="{1B56311E-0CD3-423B-9C12-A1B3B005194F}"/>
                    </a:ext>
                  </a:extLst>
                </p14:cNvPr>
                <p14:cNvContentPartPr/>
                <p14:nvPr/>
              </p14:nvContentPartPr>
              <p14:xfrm>
                <a:off x="11688760" y="952267"/>
                <a:ext cx="254160" cy="128160"/>
              </p14:xfrm>
            </p:contentPart>
          </mc:Choice>
          <mc:Fallback xmlns="">
            <p:pic>
              <p:nvPicPr>
                <p:cNvPr id="72" name="Freihand 71">
                  <a:extLst>
                    <a:ext uri="{FF2B5EF4-FFF2-40B4-BE49-F238E27FC236}">
                      <a16:creationId xmlns:a16="http://schemas.microsoft.com/office/drawing/2014/main" id="{1B56311E-0CD3-423B-9C12-A1B3B005194F}"/>
                    </a:ext>
                  </a:extLst>
                </p:cNvPr>
                <p:cNvPicPr/>
                <p:nvPr/>
              </p:nvPicPr>
              <p:blipFill>
                <a:blip r:embed="rId119"/>
                <a:stretch>
                  <a:fillRect/>
                </a:stretch>
              </p:blipFill>
              <p:spPr>
                <a:xfrm>
                  <a:off x="11684440" y="947947"/>
                  <a:ext cx="2628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6" name="Freihand 85">
                  <a:extLst>
                    <a:ext uri="{FF2B5EF4-FFF2-40B4-BE49-F238E27FC236}">
                      <a16:creationId xmlns:a16="http://schemas.microsoft.com/office/drawing/2014/main" id="{D7A99A30-413E-4C72-8983-7A1E5FB58795}"/>
                    </a:ext>
                  </a:extLst>
                </p14:cNvPr>
                <p14:cNvContentPartPr/>
                <p14:nvPr/>
              </p14:nvContentPartPr>
              <p14:xfrm>
                <a:off x="7859080" y="1358347"/>
                <a:ext cx="83880" cy="241560"/>
              </p14:xfrm>
            </p:contentPart>
          </mc:Choice>
          <mc:Fallback xmlns="">
            <p:pic>
              <p:nvPicPr>
                <p:cNvPr id="86" name="Freihand 85">
                  <a:extLst>
                    <a:ext uri="{FF2B5EF4-FFF2-40B4-BE49-F238E27FC236}">
                      <a16:creationId xmlns:a16="http://schemas.microsoft.com/office/drawing/2014/main" id="{D7A99A30-413E-4C72-8983-7A1E5FB58795}"/>
                    </a:ext>
                  </a:extLst>
                </p:cNvPr>
                <p:cNvPicPr/>
                <p:nvPr/>
              </p:nvPicPr>
              <p:blipFill>
                <a:blip r:embed="rId121"/>
                <a:stretch>
                  <a:fillRect/>
                </a:stretch>
              </p:blipFill>
              <p:spPr>
                <a:xfrm>
                  <a:off x="7854760" y="1354027"/>
                  <a:ext cx="9252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7" name="Freihand 86">
                  <a:extLst>
                    <a:ext uri="{FF2B5EF4-FFF2-40B4-BE49-F238E27FC236}">
                      <a16:creationId xmlns:a16="http://schemas.microsoft.com/office/drawing/2014/main" id="{B51CD66B-CE73-49CA-9AB9-8EEEAB864AC0}"/>
                    </a:ext>
                  </a:extLst>
                </p14:cNvPr>
                <p14:cNvContentPartPr/>
                <p14:nvPr/>
              </p14:nvContentPartPr>
              <p14:xfrm>
                <a:off x="7942960" y="1451227"/>
                <a:ext cx="569880" cy="123120"/>
              </p14:xfrm>
            </p:contentPart>
          </mc:Choice>
          <mc:Fallback xmlns="">
            <p:pic>
              <p:nvPicPr>
                <p:cNvPr id="87" name="Freihand 86">
                  <a:extLst>
                    <a:ext uri="{FF2B5EF4-FFF2-40B4-BE49-F238E27FC236}">
                      <a16:creationId xmlns:a16="http://schemas.microsoft.com/office/drawing/2014/main" id="{B51CD66B-CE73-49CA-9AB9-8EEEAB864AC0}"/>
                    </a:ext>
                  </a:extLst>
                </p:cNvPr>
                <p:cNvPicPr/>
                <p:nvPr/>
              </p:nvPicPr>
              <p:blipFill>
                <a:blip r:embed="rId123"/>
                <a:stretch>
                  <a:fillRect/>
                </a:stretch>
              </p:blipFill>
              <p:spPr>
                <a:xfrm>
                  <a:off x="7938640" y="1446907"/>
                  <a:ext cx="5785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8" name="Freihand 87">
                  <a:extLst>
                    <a:ext uri="{FF2B5EF4-FFF2-40B4-BE49-F238E27FC236}">
                      <a16:creationId xmlns:a16="http://schemas.microsoft.com/office/drawing/2014/main" id="{232BDFD2-D8CE-43AA-B48E-73F703C7FDC9}"/>
                    </a:ext>
                  </a:extLst>
                </p14:cNvPr>
                <p14:cNvContentPartPr/>
                <p14:nvPr/>
              </p14:nvContentPartPr>
              <p14:xfrm>
                <a:off x="8693200" y="1470667"/>
                <a:ext cx="114480" cy="114120"/>
              </p14:xfrm>
            </p:contentPart>
          </mc:Choice>
          <mc:Fallback xmlns="">
            <p:pic>
              <p:nvPicPr>
                <p:cNvPr id="88" name="Freihand 87">
                  <a:extLst>
                    <a:ext uri="{FF2B5EF4-FFF2-40B4-BE49-F238E27FC236}">
                      <a16:creationId xmlns:a16="http://schemas.microsoft.com/office/drawing/2014/main" id="{232BDFD2-D8CE-43AA-B48E-73F703C7FDC9}"/>
                    </a:ext>
                  </a:extLst>
                </p:cNvPr>
                <p:cNvPicPr/>
                <p:nvPr/>
              </p:nvPicPr>
              <p:blipFill>
                <a:blip r:embed="rId125"/>
                <a:stretch>
                  <a:fillRect/>
                </a:stretch>
              </p:blipFill>
              <p:spPr>
                <a:xfrm>
                  <a:off x="8688880" y="1466347"/>
                  <a:ext cx="1231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9" name="Freihand 88">
                  <a:extLst>
                    <a:ext uri="{FF2B5EF4-FFF2-40B4-BE49-F238E27FC236}">
                      <a16:creationId xmlns:a16="http://schemas.microsoft.com/office/drawing/2014/main" id="{43CE38EC-EFC6-49D0-A2F4-4293DA239C07}"/>
                    </a:ext>
                  </a:extLst>
                </p14:cNvPr>
                <p14:cNvContentPartPr/>
                <p14:nvPr/>
              </p14:nvContentPartPr>
              <p14:xfrm>
                <a:off x="8809480" y="1477867"/>
                <a:ext cx="140760" cy="242280"/>
              </p14:xfrm>
            </p:contentPart>
          </mc:Choice>
          <mc:Fallback xmlns="">
            <p:pic>
              <p:nvPicPr>
                <p:cNvPr id="89" name="Freihand 88">
                  <a:extLst>
                    <a:ext uri="{FF2B5EF4-FFF2-40B4-BE49-F238E27FC236}">
                      <a16:creationId xmlns:a16="http://schemas.microsoft.com/office/drawing/2014/main" id="{43CE38EC-EFC6-49D0-A2F4-4293DA239C07}"/>
                    </a:ext>
                  </a:extLst>
                </p:cNvPr>
                <p:cNvPicPr/>
                <p:nvPr/>
              </p:nvPicPr>
              <p:blipFill>
                <a:blip r:embed="rId127"/>
                <a:stretch>
                  <a:fillRect/>
                </a:stretch>
              </p:blipFill>
              <p:spPr>
                <a:xfrm>
                  <a:off x="8805160" y="1473547"/>
                  <a:ext cx="14940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0" name="Freihand 89">
                  <a:extLst>
                    <a:ext uri="{FF2B5EF4-FFF2-40B4-BE49-F238E27FC236}">
                      <a16:creationId xmlns:a16="http://schemas.microsoft.com/office/drawing/2014/main" id="{056EAE6E-1C49-4D93-AEA9-2571DAECFF07}"/>
                    </a:ext>
                  </a:extLst>
                </p14:cNvPr>
                <p14:cNvContentPartPr/>
                <p14:nvPr/>
              </p14:nvContentPartPr>
              <p14:xfrm>
                <a:off x="8943040" y="1470667"/>
                <a:ext cx="124560" cy="280800"/>
              </p14:xfrm>
            </p:contentPart>
          </mc:Choice>
          <mc:Fallback xmlns="">
            <p:pic>
              <p:nvPicPr>
                <p:cNvPr id="90" name="Freihand 89">
                  <a:extLst>
                    <a:ext uri="{FF2B5EF4-FFF2-40B4-BE49-F238E27FC236}">
                      <a16:creationId xmlns:a16="http://schemas.microsoft.com/office/drawing/2014/main" id="{056EAE6E-1C49-4D93-AEA9-2571DAECFF07}"/>
                    </a:ext>
                  </a:extLst>
                </p:cNvPr>
                <p:cNvPicPr/>
                <p:nvPr/>
              </p:nvPicPr>
              <p:blipFill>
                <a:blip r:embed="rId129"/>
                <a:stretch>
                  <a:fillRect/>
                </a:stretch>
              </p:blipFill>
              <p:spPr>
                <a:xfrm>
                  <a:off x="8938720" y="1466347"/>
                  <a:ext cx="13320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1" name="Freihand 90">
                  <a:extLst>
                    <a:ext uri="{FF2B5EF4-FFF2-40B4-BE49-F238E27FC236}">
                      <a16:creationId xmlns:a16="http://schemas.microsoft.com/office/drawing/2014/main" id="{DA66C7A9-8CC5-40D3-AB45-918617293739}"/>
                    </a:ext>
                  </a:extLst>
                </p14:cNvPr>
                <p14:cNvContentPartPr/>
                <p14:nvPr/>
              </p14:nvContentPartPr>
              <p14:xfrm>
                <a:off x="9062920" y="1471387"/>
                <a:ext cx="229320" cy="93600"/>
              </p14:xfrm>
            </p:contentPart>
          </mc:Choice>
          <mc:Fallback xmlns="">
            <p:pic>
              <p:nvPicPr>
                <p:cNvPr id="91" name="Freihand 90">
                  <a:extLst>
                    <a:ext uri="{FF2B5EF4-FFF2-40B4-BE49-F238E27FC236}">
                      <a16:creationId xmlns:a16="http://schemas.microsoft.com/office/drawing/2014/main" id="{DA66C7A9-8CC5-40D3-AB45-918617293739}"/>
                    </a:ext>
                  </a:extLst>
                </p:cNvPr>
                <p:cNvPicPr/>
                <p:nvPr/>
              </p:nvPicPr>
              <p:blipFill>
                <a:blip r:embed="rId131"/>
                <a:stretch>
                  <a:fillRect/>
                </a:stretch>
              </p:blipFill>
              <p:spPr>
                <a:xfrm>
                  <a:off x="9058600" y="1467067"/>
                  <a:ext cx="2379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2" name="Freihand 91">
                  <a:extLst>
                    <a:ext uri="{FF2B5EF4-FFF2-40B4-BE49-F238E27FC236}">
                      <a16:creationId xmlns:a16="http://schemas.microsoft.com/office/drawing/2014/main" id="{DE4BA577-DF28-4D03-AD9B-C5E37D7B8F68}"/>
                    </a:ext>
                  </a:extLst>
                </p14:cNvPr>
                <p14:cNvContentPartPr/>
                <p14:nvPr/>
              </p14:nvContentPartPr>
              <p14:xfrm>
                <a:off x="9298360" y="1310107"/>
                <a:ext cx="348120" cy="237600"/>
              </p14:xfrm>
            </p:contentPart>
          </mc:Choice>
          <mc:Fallback xmlns="">
            <p:pic>
              <p:nvPicPr>
                <p:cNvPr id="92" name="Freihand 91">
                  <a:extLst>
                    <a:ext uri="{FF2B5EF4-FFF2-40B4-BE49-F238E27FC236}">
                      <a16:creationId xmlns:a16="http://schemas.microsoft.com/office/drawing/2014/main" id="{DE4BA577-DF28-4D03-AD9B-C5E37D7B8F68}"/>
                    </a:ext>
                  </a:extLst>
                </p:cNvPr>
                <p:cNvPicPr/>
                <p:nvPr/>
              </p:nvPicPr>
              <p:blipFill>
                <a:blip r:embed="rId133"/>
                <a:stretch>
                  <a:fillRect/>
                </a:stretch>
              </p:blipFill>
              <p:spPr>
                <a:xfrm>
                  <a:off x="9294040" y="1305787"/>
                  <a:ext cx="35676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3" name="Freihand 92">
                  <a:extLst>
                    <a:ext uri="{FF2B5EF4-FFF2-40B4-BE49-F238E27FC236}">
                      <a16:creationId xmlns:a16="http://schemas.microsoft.com/office/drawing/2014/main" id="{8EF5CC93-C002-410C-8CA2-427EC54ED834}"/>
                    </a:ext>
                  </a:extLst>
                </p14:cNvPr>
                <p14:cNvContentPartPr/>
                <p14:nvPr/>
              </p14:nvContentPartPr>
              <p14:xfrm>
                <a:off x="9682840" y="1433947"/>
                <a:ext cx="24840" cy="127440"/>
              </p14:xfrm>
            </p:contentPart>
          </mc:Choice>
          <mc:Fallback xmlns="">
            <p:pic>
              <p:nvPicPr>
                <p:cNvPr id="93" name="Freihand 92">
                  <a:extLst>
                    <a:ext uri="{FF2B5EF4-FFF2-40B4-BE49-F238E27FC236}">
                      <a16:creationId xmlns:a16="http://schemas.microsoft.com/office/drawing/2014/main" id="{8EF5CC93-C002-410C-8CA2-427EC54ED834}"/>
                    </a:ext>
                  </a:extLst>
                </p:cNvPr>
                <p:cNvPicPr/>
                <p:nvPr/>
              </p:nvPicPr>
              <p:blipFill>
                <a:blip r:embed="rId135"/>
                <a:stretch>
                  <a:fillRect/>
                </a:stretch>
              </p:blipFill>
              <p:spPr>
                <a:xfrm>
                  <a:off x="9678520" y="1429627"/>
                  <a:ext cx="334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4" name="Freihand 93">
                  <a:extLst>
                    <a:ext uri="{FF2B5EF4-FFF2-40B4-BE49-F238E27FC236}">
                      <a16:creationId xmlns:a16="http://schemas.microsoft.com/office/drawing/2014/main" id="{E8EE28A3-34A5-4979-B2BC-15AE6BE65921}"/>
                    </a:ext>
                  </a:extLst>
                </p14:cNvPr>
                <p14:cNvContentPartPr/>
                <p14:nvPr/>
              </p14:nvContentPartPr>
              <p14:xfrm>
                <a:off x="9741880" y="1331707"/>
                <a:ext cx="177840" cy="411120"/>
              </p14:xfrm>
            </p:contentPart>
          </mc:Choice>
          <mc:Fallback xmlns="">
            <p:pic>
              <p:nvPicPr>
                <p:cNvPr id="94" name="Freihand 93">
                  <a:extLst>
                    <a:ext uri="{FF2B5EF4-FFF2-40B4-BE49-F238E27FC236}">
                      <a16:creationId xmlns:a16="http://schemas.microsoft.com/office/drawing/2014/main" id="{E8EE28A3-34A5-4979-B2BC-15AE6BE65921}"/>
                    </a:ext>
                  </a:extLst>
                </p:cNvPr>
                <p:cNvPicPr/>
                <p:nvPr/>
              </p:nvPicPr>
              <p:blipFill>
                <a:blip r:embed="rId137"/>
                <a:stretch>
                  <a:fillRect/>
                </a:stretch>
              </p:blipFill>
              <p:spPr>
                <a:xfrm>
                  <a:off x="9737560" y="1327387"/>
                  <a:ext cx="186480" cy="4197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5" name="Freihand 94">
                  <a:extLst>
                    <a:ext uri="{FF2B5EF4-FFF2-40B4-BE49-F238E27FC236}">
                      <a16:creationId xmlns:a16="http://schemas.microsoft.com/office/drawing/2014/main" id="{3E80C22E-C047-4735-9866-3B8DE72BE44A}"/>
                    </a:ext>
                  </a:extLst>
                </p14:cNvPr>
                <p14:cNvContentPartPr/>
                <p14:nvPr/>
              </p14:nvContentPartPr>
              <p14:xfrm>
                <a:off x="9677440" y="1259347"/>
                <a:ext cx="360" cy="360"/>
              </p14:xfrm>
            </p:contentPart>
          </mc:Choice>
          <mc:Fallback xmlns="">
            <p:pic>
              <p:nvPicPr>
                <p:cNvPr id="95" name="Freihand 94">
                  <a:extLst>
                    <a:ext uri="{FF2B5EF4-FFF2-40B4-BE49-F238E27FC236}">
                      <a16:creationId xmlns:a16="http://schemas.microsoft.com/office/drawing/2014/main" id="{3E80C22E-C047-4735-9866-3B8DE72BE44A}"/>
                    </a:ext>
                  </a:extLst>
                </p:cNvPr>
                <p:cNvPicPr/>
                <p:nvPr/>
              </p:nvPicPr>
              <p:blipFill>
                <a:blip r:embed="rId71"/>
                <a:stretch>
                  <a:fillRect/>
                </a:stretch>
              </p:blipFill>
              <p:spPr>
                <a:xfrm>
                  <a:off x="9673120" y="12550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6" name="Freihand 95">
                  <a:extLst>
                    <a:ext uri="{FF2B5EF4-FFF2-40B4-BE49-F238E27FC236}">
                      <a16:creationId xmlns:a16="http://schemas.microsoft.com/office/drawing/2014/main" id="{23D26C88-854B-48CE-996D-6B8CC68796B4}"/>
                    </a:ext>
                  </a:extLst>
                </p14:cNvPr>
                <p14:cNvContentPartPr/>
                <p14:nvPr/>
              </p14:nvContentPartPr>
              <p14:xfrm>
                <a:off x="10097560" y="1398307"/>
                <a:ext cx="128880" cy="102240"/>
              </p14:xfrm>
            </p:contentPart>
          </mc:Choice>
          <mc:Fallback xmlns="">
            <p:pic>
              <p:nvPicPr>
                <p:cNvPr id="96" name="Freihand 95">
                  <a:extLst>
                    <a:ext uri="{FF2B5EF4-FFF2-40B4-BE49-F238E27FC236}">
                      <a16:creationId xmlns:a16="http://schemas.microsoft.com/office/drawing/2014/main" id="{23D26C88-854B-48CE-996D-6B8CC68796B4}"/>
                    </a:ext>
                  </a:extLst>
                </p:cNvPr>
                <p:cNvPicPr/>
                <p:nvPr/>
              </p:nvPicPr>
              <p:blipFill>
                <a:blip r:embed="rId140"/>
                <a:stretch>
                  <a:fillRect/>
                </a:stretch>
              </p:blipFill>
              <p:spPr>
                <a:xfrm>
                  <a:off x="10093240" y="1393987"/>
                  <a:ext cx="1375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7" name="Freihand 96">
                  <a:extLst>
                    <a:ext uri="{FF2B5EF4-FFF2-40B4-BE49-F238E27FC236}">
                      <a16:creationId xmlns:a16="http://schemas.microsoft.com/office/drawing/2014/main" id="{A78E8A56-7EB1-417E-9307-155F62232B51}"/>
                    </a:ext>
                  </a:extLst>
                </p14:cNvPr>
                <p14:cNvContentPartPr/>
                <p14:nvPr/>
              </p14:nvContentPartPr>
              <p14:xfrm>
                <a:off x="10294480" y="1397227"/>
                <a:ext cx="10080" cy="16200"/>
              </p14:xfrm>
            </p:contentPart>
          </mc:Choice>
          <mc:Fallback xmlns="">
            <p:pic>
              <p:nvPicPr>
                <p:cNvPr id="97" name="Freihand 96">
                  <a:extLst>
                    <a:ext uri="{FF2B5EF4-FFF2-40B4-BE49-F238E27FC236}">
                      <a16:creationId xmlns:a16="http://schemas.microsoft.com/office/drawing/2014/main" id="{A78E8A56-7EB1-417E-9307-155F62232B51}"/>
                    </a:ext>
                  </a:extLst>
                </p:cNvPr>
                <p:cNvPicPr/>
                <p:nvPr/>
              </p:nvPicPr>
              <p:blipFill>
                <a:blip r:embed="rId142"/>
                <a:stretch>
                  <a:fillRect/>
                </a:stretch>
              </p:blipFill>
              <p:spPr>
                <a:xfrm>
                  <a:off x="10290160" y="1392907"/>
                  <a:ext cx="187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8" name="Freihand 97">
                  <a:extLst>
                    <a:ext uri="{FF2B5EF4-FFF2-40B4-BE49-F238E27FC236}">
                      <a16:creationId xmlns:a16="http://schemas.microsoft.com/office/drawing/2014/main" id="{39AC4A76-B40B-4DDE-8518-D1B68530C3B2}"/>
                    </a:ext>
                  </a:extLst>
                </p14:cNvPr>
                <p14:cNvContentPartPr/>
                <p14:nvPr/>
              </p14:nvContentPartPr>
              <p14:xfrm>
                <a:off x="10095040" y="1454107"/>
                <a:ext cx="360" cy="360"/>
              </p14:xfrm>
            </p:contentPart>
          </mc:Choice>
          <mc:Fallback xmlns="">
            <p:pic>
              <p:nvPicPr>
                <p:cNvPr id="98" name="Freihand 97">
                  <a:extLst>
                    <a:ext uri="{FF2B5EF4-FFF2-40B4-BE49-F238E27FC236}">
                      <a16:creationId xmlns:a16="http://schemas.microsoft.com/office/drawing/2014/main" id="{39AC4A76-B40B-4DDE-8518-D1B68530C3B2}"/>
                    </a:ext>
                  </a:extLst>
                </p:cNvPr>
                <p:cNvPicPr/>
                <p:nvPr/>
              </p:nvPicPr>
              <p:blipFill>
                <a:blip r:embed="rId71"/>
                <a:stretch>
                  <a:fillRect/>
                </a:stretch>
              </p:blipFill>
              <p:spPr>
                <a:xfrm>
                  <a:off x="10090720" y="1449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9" name="Freihand 98">
                  <a:extLst>
                    <a:ext uri="{FF2B5EF4-FFF2-40B4-BE49-F238E27FC236}">
                      <a16:creationId xmlns:a16="http://schemas.microsoft.com/office/drawing/2014/main" id="{3838EDF7-A6EB-4E37-9A6F-E6AE6D1C6975}"/>
                    </a:ext>
                  </a:extLst>
                </p14:cNvPr>
                <p14:cNvContentPartPr/>
                <p14:nvPr/>
              </p14:nvContentPartPr>
              <p14:xfrm>
                <a:off x="10090720" y="1381387"/>
                <a:ext cx="174240" cy="127440"/>
              </p14:xfrm>
            </p:contentPart>
          </mc:Choice>
          <mc:Fallback xmlns="">
            <p:pic>
              <p:nvPicPr>
                <p:cNvPr id="99" name="Freihand 98">
                  <a:extLst>
                    <a:ext uri="{FF2B5EF4-FFF2-40B4-BE49-F238E27FC236}">
                      <a16:creationId xmlns:a16="http://schemas.microsoft.com/office/drawing/2014/main" id="{3838EDF7-A6EB-4E37-9A6F-E6AE6D1C6975}"/>
                    </a:ext>
                  </a:extLst>
                </p:cNvPr>
                <p:cNvPicPr/>
                <p:nvPr/>
              </p:nvPicPr>
              <p:blipFill>
                <a:blip r:embed="rId145"/>
                <a:stretch>
                  <a:fillRect/>
                </a:stretch>
              </p:blipFill>
              <p:spPr>
                <a:xfrm>
                  <a:off x="10086400" y="1377067"/>
                  <a:ext cx="1828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0" name="Freihand 99">
                  <a:extLst>
                    <a:ext uri="{FF2B5EF4-FFF2-40B4-BE49-F238E27FC236}">
                      <a16:creationId xmlns:a16="http://schemas.microsoft.com/office/drawing/2014/main" id="{7E639184-94B1-4508-A81C-05BB4528F3E8}"/>
                    </a:ext>
                  </a:extLst>
                </p14:cNvPr>
                <p14:cNvContentPartPr/>
                <p14:nvPr/>
              </p14:nvContentPartPr>
              <p14:xfrm>
                <a:off x="10239760" y="1405867"/>
                <a:ext cx="129960" cy="94680"/>
              </p14:xfrm>
            </p:contentPart>
          </mc:Choice>
          <mc:Fallback xmlns="">
            <p:pic>
              <p:nvPicPr>
                <p:cNvPr id="100" name="Freihand 99">
                  <a:extLst>
                    <a:ext uri="{FF2B5EF4-FFF2-40B4-BE49-F238E27FC236}">
                      <a16:creationId xmlns:a16="http://schemas.microsoft.com/office/drawing/2014/main" id="{7E639184-94B1-4508-A81C-05BB4528F3E8}"/>
                    </a:ext>
                  </a:extLst>
                </p:cNvPr>
                <p:cNvPicPr/>
                <p:nvPr/>
              </p:nvPicPr>
              <p:blipFill>
                <a:blip r:embed="rId147"/>
                <a:stretch>
                  <a:fillRect/>
                </a:stretch>
              </p:blipFill>
              <p:spPr>
                <a:xfrm>
                  <a:off x="10235440" y="1401547"/>
                  <a:ext cx="1386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1" name="Freihand 100">
                  <a:extLst>
                    <a:ext uri="{FF2B5EF4-FFF2-40B4-BE49-F238E27FC236}">
                      <a16:creationId xmlns:a16="http://schemas.microsoft.com/office/drawing/2014/main" id="{82BF2854-7331-4700-821A-C7DF1DE44009}"/>
                    </a:ext>
                  </a:extLst>
                </p14:cNvPr>
                <p14:cNvContentPartPr/>
                <p14:nvPr/>
              </p14:nvContentPartPr>
              <p14:xfrm>
                <a:off x="10389160" y="1382827"/>
                <a:ext cx="151200" cy="135720"/>
              </p14:xfrm>
            </p:contentPart>
          </mc:Choice>
          <mc:Fallback xmlns="">
            <p:pic>
              <p:nvPicPr>
                <p:cNvPr id="101" name="Freihand 100">
                  <a:extLst>
                    <a:ext uri="{FF2B5EF4-FFF2-40B4-BE49-F238E27FC236}">
                      <a16:creationId xmlns:a16="http://schemas.microsoft.com/office/drawing/2014/main" id="{82BF2854-7331-4700-821A-C7DF1DE44009}"/>
                    </a:ext>
                  </a:extLst>
                </p:cNvPr>
                <p:cNvPicPr/>
                <p:nvPr/>
              </p:nvPicPr>
              <p:blipFill>
                <a:blip r:embed="rId149"/>
                <a:stretch>
                  <a:fillRect/>
                </a:stretch>
              </p:blipFill>
              <p:spPr>
                <a:xfrm>
                  <a:off x="10384840" y="1378507"/>
                  <a:ext cx="1598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2" name="Freihand 101">
                  <a:extLst>
                    <a:ext uri="{FF2B5EF4-FFF2-40B4-BE49-F238E27FC236}">
                      <a16:creationId xmlns:a16="http://schemas.microsoft.com/office/drawing/2014/main" id="{50F2705A-944D-4E03-A0F8-C2287FFD2511}"/>
                    </a:ext>
                  </a:extLst>
                </p14:cNvPr>
                <p14:cNvContentPartPr/>
                <p14:nvPr/>
              </p14:nvContentPartPr>
              <p14:xfrm>
                <a:off x="10500760" y="1300387"/>
                <a:ext cx="146160" cy="227160"/>
              </p14:xfrm>
            </p:contentPart>
          </mc:Choice>
          <mc:Fallback xmlns="">
            <p:pic>
              <p:nvPicPr>
                <p:cNvPr id="102" name="Freihand 101">
                  <a:extLst>
                    <a:ext uri="{FF2B5EF4-FFF2-40B4-BE49-F238E27FC236}">
                      <a16:creationId xmlns:a16="http://schemas.microsoft.com/office/drawing/2014/main" id="{50F2705A-944D-4E03-A0F8-C2287FFD2511}"/>
                    </a:ext>
                  </a:extLst>
                </p:cNvPr>
                <p:cNvPicPr/>
                <p:nvPr/>
              </p:nvPicPr>
              <p:blipFill>
                <a:blip r:embed="rId151"/>
                <a:stretch>
                  <a:fillRect/>
                </a:stretch>
              </p:blipFill>
              <p:spPr>
                <a:xfrm>
                  <a:off x="10496440" y="1296067"/>
                  <a:ext cx="1548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3" name="Freihand 102">
                  <a:extLst>
                    <a:ext uri="{FF2B5EF4-FFF2-40B4-BE49-F238E27FC236}">
                      <a16:creationId xmlns:a16="http://schemas.microsoft.com/office/drawing/2014/main" id="{C6A8257A-8634-4F78-9AEC-0842030D35DB}"/>
                    </a:ext>
                  </a:extLst>
                </p14:cNvPr>
                <p14:cNvContentPartPr/>
                <p14:nvPr/>
              </p14:nvContentPartPr>
              <p14:xfrm>
                <a:off x="10646200" y="1384987"/>
                <a:ext cx="141480" cy="117000"/>
              </p14:xfrm>
            </p:contentPart>
          </mc:Choice>
          <mc:Fallback xmlns="">
            <p:pic>
              <p:nvPicPr>
                <p:cNvPr id="103" name="Freihand 102">
                  <a:extLst>
                    <a:ext uri="{FF2B5EF4-FFF2-40B4-BE49-F238E27FC236}">
                      <a16:creationId xmlns:a16="http://schemas.microsoft.com/office/drawing/2014/main" id="{C6A8257A-8634-4F78-9AEC-0842030D35DB}"/>
                    </a:ext>
                  </a:extLst>
                </p:cNvPr>
                <p:cNvPicPr/>
                <p:nvPr/>
              </p:nvPicPr>
              <p:blipFill>
                <a:blip r:embed="rId153"/>
                <a:stretch>
                  <a:fillRect/>
                </a:stretch>
              </p:blipFill>
              <p:spPr>
                <a:xfrm>
                  <a:off x="10641880" y="1380667"/>
                  <a:ext cx="1501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5" name="Freihand 104">
                  <a:extLst>
                    <a:ext uri="{FF2B5EF4-FFF2-40B4-BE49-F238E27FC236}">
                      <a16:creationId xmlns:a16="http://schemas.microsoft.com/office/drawing/2014/main" id="{D2618D5D-1084-4D23-A6D9-D1E8C14BEA62}"/>
                    </a:ext>
                  </a:extLst>
                </p14:cNvPr>
                <p14:cNvContentPartPr/>
                <p14:nvPr/>
              </p14:nvContentPartPr>
              <p14:xfrm>
                <a:off x="10969480" y="1263307"/>
                <a:ext cx="202680" cy="207720"/>
              </p14:xfrm>
            </p:contentPart>
          </mc:Choice>
          <mc:Fallback xmlns="">
            <p:pic>
              <p:nvPicPr>
                <p:cNvPr id="105" name="Freihand 104">
                  <a:extLst>
                    <a:ext uri="{FF2B5EF4-FFF2-40B4-BE49-F238E27FC236}">
                      <a16:creationId xmlns:a16="http://schemas.microsoft.com/office/drawing/2014/main" id="{D2618D5D-1084-4D23-A6D9-D1E8C14BEA62}"/>
                    </a:ext>
                  </a:extLst>
                </p:cNvPr>
                <p:cNvPicPr/>
                <p:nvPr/>
              </p:nvPicPr>
              <p:blipFill>
                <a:blip r:embed="rId155"/>
                <a:stretch>
                  <a:fillRect/>
                </a:stretch>
              </p:blipFill>
              <p:spPr>
                <a:xfrm>
                  <a:off x="10965160" y="1258987"/>
                  <a:ext cx="21132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6" name="Freihand 105">
                  <a:extLst>
                    <a:ext uri="{FF2B5EF4-FFF2-40B4-BE49-F238E27FC236}">
                      <a16:creationId xmlns:a16="http://schemas.microsoft.com/office/drawing/2014/main" id="{CD21A678-6BAB-45B5-BBFB-3E1D7013333F}"/>
                    </a:ext>
                  </a:extLst>
                </p14:cNvPr>
                <p14:cNvContentPartPr/>
                <p14:nvPr/>
              </p14:nvContentPartPr>
              <p14:xfrm>
                <a:off x="11221480" y="1378867"/>
                <a:ext cx="262440" cy="99720"/>
              </p14:xfrm>
            </p:contentPart>
          </mc:Choice>
          <mc:Fallback xmlns="">
            <p:pic>
              <p:nvPicPr>
                <p:cNvPr id="106" name="Freihand 105">
                  <a:extLst>
                    <a:ext uri="{FF2B5EF4-FFF2-40B4-BE49-F238E27FC236}">
                      <a16:creationId xmlns:a16="http://schemas.microsoft.com/office/drawing/2014/main" id="{CD21A678-6BAB-45B5-BBFB-3E1D7013333F}"/>
                    </a:ext>
                  </a:extLst>
                </p:cNvPr>
                <p:cNvPicPr/>
                <p:nvPr/>
              </p:nvPicPr>
              <p:blipFill>
                <a:blip r:embed="rId157"/>
                <a:stretch>
                  <a:fillRect/>
                </a:stretch>
              </p:blipFill>
              <p:spPr>
                <a:xfrm>
                  <a:off x="11217160" y="1374547"/>
                  <a:ext cx="2710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8" name="Freihand 107">
                  <a:extLst>
                    <a:ext uri="{FF2B5EF4-FFF2-40B4-BE49-F238E27FC236}">
                      <a16:creationId xmlns:a16="http://schemas.microsoft.com/office/drawing/2014/main" id="{B78E836B-3B33-4E09-A84A-6A45EFBAB094}"/>
                    </a:ext>
                  </a:extLst>
                </p14:cNvPr>
                <p14:cNvContentPartPr/>
                <p14:nvPr/>
              </p14:nvContentPartPr>
              <p14:xfrm>
                <a:off x="7915960" y="1818427"/>
                <a:ext cx="124920" cy="320040"/>
              </p14:xfrm>
            </p:contentPart>
          </mc:Choice>
          <mc:Fallback xmlns="">
            <p:pic>
              <p:nvPicPr>
                <p:cNvPr id="108" name="Freihand 107">
                  <a:extLst>
                    <a:ext uri="{FF2B5EF4-FFF2-40B4-BE49-F238E27FC236}">
                      <a16:creationId xmlns:a16="http://schemas.microsoft.com/office/drawing/2014/main" id="{B78E836B-3B33-4E09-A84A-6A45EFBAB094}"/>
                    </a:ext>
                  </a:extLst>
                </p:cNvPr>
                <p:cNvPicPr/>
                <p:nvPr/>
              </p:nvPicPr>
              <p:blipFill>
                <a:blip r:embed="rId159"/>
                <a:stretch>
                  <a:fillRect/>
                </a:stretch>
              </p:blipFill>
              <p:spPr>
                <a:xfrm>
                  <a:off x="7911640" y="1814107"/>
                  <a:ext cx="13356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9" name="Freihand 108">
                  <a:extLst>
                    <a:ext uri="{FF2B5EF4-FFF2-40B4-BE49-F238E27FC236}">
                      <a16:creationId xmlns:a16="http://schemas.microsoft.com/office/drawing/2014/main" id="{BC286529-97E5-409F-A020-CD5E3ACDF063}"/>
                    </a:ext>
                  </a:extLst>
                </p14:cNvPr>
                <p14:cNvContentPartPr/>
                <p14:nvPr/>
              </p14:nvContentPartPr>
              <p14:xfrm>
                <a:off x="8084800" y="1837507"/>
                <a:ext cx="249840" cy="131400"/>
              </p14:xfrm>
            </p:contentPart>
          </mc:Choice>
          <mc:Fallback xmlns="">
            <p:pic>
              <p:nvPicPr>
                <p:cNvPr id="109" name="Freihand 108">
                  <a:extLst>
                    <a:ext uri="{FF2B5EF4-FFF2-40B4-BE49-F238E27FC236}">
                      <a16:creationId xmlns:a16="http://schemas.microsoft.com/office/drawing/2014/main" id="{BC286529-97E5-409F-A020-CD5E3ACDF063}"/>
                    </a:ext>
                  </a:extLst>
                </p:cNvPr>
                <p:cNvPicPr/>
                <p:nvPr/>
              </p:nvPicPr>
              <p:blipFill>
                <a:blip r:embed="rId161"/>
                <a:stretch>
                  <a:fillRect/>
                </a:stretch>
              </p:blipFill>
              <p:spPr>
                <a:xfrm>
                  <a:off x="8080480" y="1833187"/>
                  <a:ext cx="2584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0" name="Freihand 109">
                  <a:extLst>
                    <a:ext uri="{FF2B5EF4-FFF2-40B4-BE49-F238E27FC236}">
                      <a16:creationId xmlns:a16="http://schemas.microsoft.com/office/drawing/2014/main" id="{5B270E5C-35EF-4DD7-9DC2-36C89702E00B}"/>
                    </a:ext>
                  </a:extLst>
                </p14:cNvPr>
                <p14:cNvContentPartPr/>
                <p14:nvPr/>
              </p14:nvContentPartPr>
              <p14:xfrm>
                <a:off x="8337880" y="1846507"/>
                <a:ext cx="126720" cy="120240"/>
              </p14:xfrm>
            </p:contentPart>
          </mc:Choice>
          <mc:Fallback xmlns="">
            <p:pic>
              <p:nvPicPr>
                <p:cNvPr id="110" name="Freihand 109">
                  <a:extLst>
                    <a:ext uri="{FF2B5EF4-FFF2-40B4-BE49-F238E27FC236}">
                      <a16:creationId xmlns:a16="http://schemas.microsoft.com/office/drawing/2014/main" id="{5B270E5C-35EF-4DD7-9DC2-36C89702E00B}"/>
                    </a:ext>
                  </a:extLst>
                </p:cNvPr>
                <p:cNvPicPr/>
                <p:nvPr/>
              </p:nvPicPr>
              <p:blipFill>
                <a:blip r:embed="rId163"/>
                <a:stretch>
                  <a:fillRect/>
                </a:stretch>
              </p:blipFill>
              <p:spPr>
                <a:xfrm>
                  <a:off x="8333560" y="1842187"/>
                  <a:ext cx="1353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1" name="Freihand 110">
                  <a:extLst>
                    <a:ext uri="{FF2B5EF4-FFF2-40B4-BE49-F238E27FC236}">
                      <a16:creationId xmlns:a16="http://schemas.microsoft.com/office/drawing/2014/main" id="{F1690DAA-331A-472F-8D1B-F8601CA0EE9B}"/>
                    </a:ext>
                  </a:extLst>
                </p14:cNvPr>
                <p14:cNvContentPartPr/>
                <p14:nvPr/>
              </p14:nvContentPartPr>
              <p14:xfrm>
                <a:off x="8513200" y="1872427"/>
                <a:ext cx="224640" cy="77400"/>
              </p14:xfrm>
            </p:contentPart>
          </mc:Choice>
          <mc:Fallback xmlns="">
            <p:pic>
              <p:nvPicPr>
                <p:cNvPr id="111" name="Freihand 110">
                  <a:extLst>
                    <a:ext uri="{FF2B5EF4-FFF2-40B4-BE49-F238E27FC236}">
                      <a16:creationId xmlns:a16="http://schemas.microsoft.com/office/drawing/2014/main" id="{F1690DAA-331A-472F-8D1B-F8601CA0EE9B}"/>
                    </a:ext>
                  </a:extLst>
                </p:cNvPr>
                <p:cNvPicPr/>
                <p:nvPr/>
              </p:nvPicPr>
              <p:blipFill>
                <a:blip r:embed="rId165"/>
                <a:stretch>
                  <a:fillRect/>
                </a:stretch>
              </p:blipFill>
              <p:spPr>
                <a:xfrm>
                  <a:off x="8508880" y="1868107"/>
                  <a:ext cx="2332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2" name="Freihand 111">
                  <a:extLst>
                    <a:ext uri="{FF2B5EF4-FFF2-40B4-BE49-F238E27FC236}">
                      <a16:creationId xmlns:a16="http://schemas.microsoft.com/office/drawing/2014/main" id="{4946EF6C-FE5A-40FE-AD89-6378C16398E1}"/>
                    </a:ext>
                  </a:extLst>
                </p14:cNvPr>
                <p14:cNvContentPartPr/>
                <p14:nvPr/>
              </p14:nvContentPartPr>
              <p14:xfrm>
                <a:off x="9052840" y="1805107"/>
                <a:ext cx="15840" cy="163080"/>
              </p14:xfrm>
            </p:contentPart>
          </mc:Choice>
          <mc:Fallback xmlns="">
            <p:pic>
              <p:nvPicPr>
                <p:cNvPr id="112" name="Freihand 111">
                  <a:extLst>
                    <a:ext uri="{FF2B5EF4-FFF2-40B4-BE49-F238E27FC236}">
                      <a16:creationId xmlns:a16="http://schemas.microsoft.com/office/drawing/2014/main" id="{4946EF6C-FE5A-40FE-AD89-6378C16398E1}"/>
                    </a:ext>
                  </a:extLst>
                </p:cNvPr>
                <p:cNvPicPr/>
                <p:nvPr/>
              </p:nvPicPr>
              <p:blipFill>
                <a:blip r:embed="rId167"/>
                <a:stretch>
                  <a:fillRect/>
                </a:stretch>
              </p:blipFill>
              <p:spPr>
                <a:xfrm>
                  <a:off x="9048520" y="1800787"/>
                  <a:ext cx="244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3" name="Freihand 112">
                  <a:extLst>
                    <a:ext uri="{FF2B5EF4-FFF2-40B4-BE49-F238E27FC236}">
                      <a16:creationId xmlns:a16="http://schemas.microsoft.com/office/drawing/2014/main" id="{FDB11A34-F47B-49EE-AEC1-DD3A6C2E9B95}"/>
                    </a:ext>
                  </a:extLst>
                </p14:cNvPr>
                <p14:cNvContentPartPr/>
                <p14:nvPr/>
              </p14:nvContentPartPr>
              <p14:xfrm>
                <a:off x="8930440" y="1742827"/>
                <a:ext cx="283680" cy="287280"/>
              </p14:xfrm>
            </p:contentPart>
          </mc:Choice>
          <mc:Fallback xmlns="">
            <p:pic>
              <p:nvPicPr>
                <p:cNvPr id="113" name="Freihand 112">
                  <a:extLst>
                    <a:ext uri="{FF2B5EF4-FFF2-40B4-BE49-F238E27FC236}">
                      <a16:creationId xmlns:a16="http://schemas.microsoft.com/office/drawing/2014/main" id="{FDB11A34-F47B-49EE-AEC1-DD3A6C2E9B95}"/>
                    </a:ext>
                  </a:extLst>
                </p:cNvPr>
                <p:cNvPicPr/>
                <p:nvPr/>
              </p:nvPicPr>
              <p:blipFill>
                <a:blip r:embed="rId169"/>
                <a:stretch>
                  <a:fillRect/>
                </a:stretch>
              </p:blipFill>
              <p:spPr>
                <a:xfrm>
                  <a:off x="8926120" y="1738507"/>
                  <a:ext cx="29232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8" name="Freihand 117">
                  <a:extLst>
                    <a:ext uri="{FF2B5EF4-FFF2-40B4-BE49-F238E27FC236}">
                      <a16:creationId xmlns:a16="http://schemas.microsoft.com/office/drawing/2014/main" id="{B46A4D06-0B3D-45BC-B127-F96EDBC96E16}"/>
                    </a:ext>
                  </a:extLst>
                </p14:cNvPr>
                <p14:cNvContentPartPr/>
                <p14:nvPr/>
              </p14:nvContentPartPr>
              <p14:xfrm>
                <a:off x="6786280" y="725107"/>
                <a:ext cx="1968480" cy="3249360"/>
              </p14:xfrm>
            </p:contentPart>
          </mc:Choice>
          <mc:Fallback xmlns="">
            <p:pic>
              <p:nvPicPr>
                <p:cNvPr id="118" name="Freihand 117">
                  <a:extLst>
                    <a:ext uri="{FF2B5EF4-FFF2-40B4-BE49-F238E27FC236}">
                      <a16:creationId xmlns:a16="http://schemas.microsoft.com/office/drawing/2014/main" id="{B46A4D06-0B3D-45BC-B127-F96EDBC96E16}"/>
                    </a:ext>
                  </a:extLst>
                </p:cNvPr>
                <p:cNvPicPr/>
                <p:nvPr/>
              </p:nvPicPr>
              <p:blipFill>
                <a:blip r:embed="rId171"/>
                <a:stretch>
                  <a:fillRect/>
                </a:stretch>
              </p:blipFill>
              <p:spPr>
                <a:xfrm>
                  <a:off x="6781960" y="720787"/>
                  <a:ext cx="1977120" cy="32580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9" name="Freihand 118">
                  <a:extLst>
                    <a:ext uri="{FF2B5EF4-FFF2-40B4-BE49-F238E27FC236}">
                      <a16:creationId xmlns:a16="http://schemas.microsoft.com/office/drawing/2014/main" id="{E69E1FD2-FF5B-4264-ACB6-5392FB5DFEBA}"/>
                    </a:ext>
                  </a:extLst>
                </p14:cNvPr>
                <p14:cNvContentPartPr/>
                <p14:nvPr/>
              </p14:nvContentPartPr>
              <p14:xfrm>
                <a:off x="7309000" y="629707"/>
                <a:ext cx="349200" cy="355680"/>
              </p14:xfrm>
            </p:contentPart>
          </mc:Choice>
          <mc:Fallback xmlns="">
            <p:pic>
              <p:nvPicPr>
                <p:cNvPr id="119" name="Freihand 118">
                  <a:extLst>
                    <a:ext uri="{FF2B5EF4-FFF2-40B4-BE49-F238E27FC236}">
                      <a16:creationId xmlns:a16="http://schemas.microsoft.com/office/drawing/2014/main" id="{E69E1FD2-FF5B-4264-ACB6-5392FB5DFEBA}"/>
                    </a:ext>
                  </a:extLst>
                </p:cNvPr>
                <p:cNvPicPr/>
                <p:nvPr/>
              </p:nvPicPr>
              <p:blipFill>
                <a:blip r:embed="rId173"/>
                <a:stretch>
                  <a:fillRect/>
                </a:stretch>
              </p:blipFill>
              <p:spPr>
                <a:xfrm>
                  <a:off x="7304680" y="625387"/>
                  <a:ext cx="357840" cy="364320"/>
                </a:xfrm>
                <a:prstGeom prst="rect">
                  <a:avLst/>
                </a:prstGeom>
              </p:spPr>
            </p:pic>
          </mc:Fallback>
        </mc:AlternateContent>
      </p:grpSp>
      <p:grpSp>
        <p:nvGrpSpPr>
          <p:cNvPr id="165" name="Gruppieren 164">
            <a:extLst>
              <a:ext uri="{FF2B5EF4-FFF2-40B4-BE49-F238E27FC236}">
                <a16:creationId xmlns:a16="http://schemas.microsoft.com/office/drawing/2014/main" id="{50415D36-349E-4255-BEEB-08DC2075DF1E}"/>
              </a:ext>
            </a:extLst>
          </p:cNvPr>
          <p:cNvGrpSpPr/>
          <p:nvPr/>
        </p:nvGrpSpPr>
        <p:grpSpPr>
          <a:xfrm>
            <a:off x="412120" y="4163107"/>
            <a:ext cx="8047800" cy="655560"/>
            <a:chOff x="412120" y="4163107"/>
            <a:chExt cx="8047800" cy="655560"/>
          </a:xfrm>
        </p:grpSpPr>
        <mc:AlternateContent xmlns:mc="http://schemas.openxmlformats.org/markup-compatibility/2006" xmlns:p14="http://schemas.microsoft.com/office/powerpoint/2010/main">
          <mc:Choice Requires="p14">
            <p:contentPart p14:bwMode="auto" r:id="rId174">
              <p14:nvContentPartPr>
                <p14:cNvPr id="115" name="Freihand 114">
                  <a:extLst>
                    <a:ext uri="{FF2B5EF4-FFF2-40B4-BE49-F238E27FC236}">
                      <a16:creationId xmlns:a16="http://schemas.microsoft.com/office/drawing/2014/main" id="{3D7ADD7A-00AB-4E61-A31B-B76501C83516}"/>
                    </a:ext>
                  </a:extLst>
                </p14:cNvPr>
                <p14:cNvContentPartPr/>
                <p14:nvPr/>
              </p14:nvContentPartPr>
              <p14:xfrm>
                <a:off x="811720" y="4163107"/>
                <a:ext cx="2464560" cy="67680"/>
              </p14:xfrm>
            </p:contentPart>
          </mc:Choice>
          <mc:Fallback xmlns="">
            <p:pic>
              <p:nvPicPr>
                <p:cNvPr id="115" name="Freihand 114">
                  <a:extLst>
                    <a:ext uri="{FF2B5EF4-FFF2-40B4-BE49-F238E27FC236}">
                      <a16:creationId xmlns:a16="http://schemas.microsoft.com/office/drawing/2014/main" id="{3D7ADD7A-00AB-4E61-A31B-B76501C83516}"/>
                    </a:ext>
                  </a:extLst>
                </p:cNvPr>
                <p:cNvPicPr/>
                <p:nvPr/>
              </p:nvPicPr>
              <p:blipFill>
                <a:blip r:embed="rId175"/>
                <a:stretch>
                  <a:fillRect/>
                </a:stretch>
              </p:blipFill>
              <p:spPr>
                <a:xfrm>
                  <a:off x="807400" y="4158787"/>
                  <a:ext cx="24732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6" name="Freihand 115">
                  <a:extLst>
                    <a:ext uri="{FF2B5EF4-FFF2-40B4-BE49-F238E27FC236}">
                      <a16:creationId xmlns:a16="http://schemas.microsoft.com/office/drawing/2014/main" id="{C1AB9224-3497-41B0-8362-267542AAB2D1}"/>
                    </a:ext>
                  </a:extLst>
                </p14:cNvPr>
                <p14:cNvContentPartPr/>
                <p14:nvPr/>
              </p14:nvContentPartPr>
              <p14:xfrm>
                <a:off x="5649400" y="4242307"/>
                <a:ext cx="2810520" cy="83520"/>
              </p14:xfrm>
            </p:contentPart>
          </mc:Choice>
          <mc:Fallback xmlns="">
            <p:pic>
              <p:nvPicPr>
                <p:cNvPr id="116" name="Freihand 115">
                  <a:extLst>
                    <a:ext uri="{FF2B5EF4-FFF2-40B4-BE49-F238E27FC236}">
                      <a16:creationId xmlns:a16="http://schemas.microsoft.com/office/drawing/2014/main" id="{C1AB9224-3497-41B0-8362-267542AAB2D1}"/>
                    </a:ext>
                  </a:extLst>
                </p:cNvPr>
                <p:cNvPicPr/>
                <p:nvPr/>
              </p:nvPicPr>
              <p:blipFill>
                <a:blip r:embed="rId177"/>
                <a:stretch>
                  <a:fillRect/>
                </a:stretch>
              </p:blipFill>
              <p:spPr>
                <a:xfrm>
                  <a:off x="5645080" y="4237987"/>
                  <a:ext cx="28191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7" name="Freihand 116">
                  <a:extLst>
                    <a:ext uri="{FF2B5EF4-FFF2-40B4-BE49-F238E27FC236}">
                      <a16:creationId xmlns:a16="http://schemas.microsoft.com/office/drawing/2014/main" id="{10E2BD4B-DCF5-463D-9E93-7BE06445A4AB}"/>
                    </a:ext>
                  </a:extLst>
                </p14:cNvPr>
                <p14:cNvContentPartPr/>
                <p14:nvPr/>
              </p14:nvContentPartPr>
              <p14:xfrm>
                <a:off x="820000" y="4558027"/>
                <a:ext cx="1973160" cy="56160"/>
              </p14:xfrm>
            </p:contentPart>
          </mc:Choice>
          <mc:Fallback xmlns="">
            <p:pic>
              <p:nvPicPr>
                <p:cNvPr id="117" name="Freihand 116">
                  <a:extLst>
                    <a:ext uri="{FF2B5EF4-FFF2-40B4-BE49-F238E27FC236}">
                      <a16:creationId xmlns:a16="http://schemas.microsoft.com/office/drawing/2014/main" id="{10E2BD4B-DCF5-463D-9E93-7BE06445A4AB}"/>
                    </a:ext>
                  </a:extLst>
                </p:cNvPr>
                <p:cNvPicPr/>
                <p:nvPr/>
              </p:nvPicPr>
              <p:blipFill>
                <a:blip r:embed="rId179"/>
                <a:stretch>
                  <a:fillRect/>
                </a:stretch>
              </p:blipFill>
              <p:spPr>
                <a:xfrm>
                  <a:off x="815680" y="4553707"/>
                  <a:ext cx="19818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1" name="Freihand 120">
                  <a:extLst>
                    <a:ext uri="{FF2B5EF4-FFF2-40B4-BE49-F238E27FC236}">
                      <a16:creationId xmlns:a16="http://schemas.microsoft.com/office/drawing/2014/main" id="{06544586-4392-4D60-9BE2-4EA5A663A827}"/>
                    </a:ext>
                  </a:extLst>
                </p14:cNvPr>
                <p14:cNvContentPartPr/>
                <p14:nvPr/>
              </p14:nvContentPartPr>
              <p14:xfrm>
                <a:off x="6484960" y="4284427"/>
                <a:ext cx="1914480" cy="96480"/>
              </p14:xfrm>
            </p:contentPart>
          </mc:Choice>
          <mc:Fallback xmlns="">
            <p:pic>
              <p:nvPicPr>
                <p:cNvPr id="121" name="Freihand 120">
                  <a:extLst>
                    <a:ext uri="{FF2B5EF4-FFF2-40B4-BE49-F238E27FC236}">
                      <a16:creationId xmlns:a16="http://schemas.microsoft.com/office/drawing/2014/main" id="{06544586-4392-4D60-9BE2-4EA5A663A827}"/>
                    </a:ext>
                  </a:extLst>
                </p:cNvPr>
                <p:cNvPicPr/>
                <p:nvPr/>
              </p:nvPicPr>
              <p:blipFill>
                <a:blip r:embed="rId181"/>
                <a:stretch>
                  <a:fillRect/>
                </a:stretch>
              </p:blipFill>
              <p:spPr>
                <a:xfrm>
                  <a:off x="6480640" y="4280107"/>
                  <a:ext cx="19231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2" name="Freihand 121">
                  <a:extLst>
                    <a:ext uri="{FF2B5EF4-FFF2-40B4-BE49-F238E27FC236}">
                      <a16:creationId xmlns:a16="http://schemas.microsoft.com/office/drawing/2014/main" id="{5430726D-CF55-4BEE-B68C-CE93200D7C48}"/>
                    </a:ext>
                  </a:extLst>
                </p14:cNvPr>
                <p14:cNvContentPartPr/>
                <p14:nvPr/>
              </p14:nvContentPartPr>
              <p14:xfrm>
                <a:off x="712000" y="4583947"/>
                <a:ext cx="137520" cy="39960"/>
              </p14:xfrm>
            </p:contentPart>
          </mc:Choice>
          <mc:Fallback xmlns="">
            <p:pic>
              <p:nvPicPr>
                <p:cNvPr id="122" name="Freihand 121">
                  <a:extLst>
                    <a:ext uri="{FF2B5EF4-FFF2-40B4-BE49-F238E27FC236}">
                      <a16:creationId xmlns:a16="http://schemas.microsoft.com/office/drawing/2014/main" id="{5430726D-CF55-4BEE-B68C-CE93200D7C48}"/>
                    </a:ext>
                  </a:extLst>
                </p:cNvPr>
                <p:cNvPicPr/>
                <p:nvPr/>
              </p:nvPicPr>
              <p:blipFill>
                <a:blip r:embed="rId183"/>
                <a:stretch>
                  <a:fillRect/>
                </a:stretch>
              </p:blipFill>
              <p:spPr>
                <a:xfrm>
                  <a:off x="707680" y="4579627"/>
                  <a:ext cx="1461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3" name="Freihand 122">
                  <a:extLst>
                    <a:ext uri="{FF2B5EF4-FFF2-40B4-BE49-F238E27FC236}">
                      <a16:creationId xmlns:a16="http://schemas.microsoft.com/office/drawing/2014/main" id="{30EC6BDD-B406-4A96-A29B-2B95A8EE9E6B}"/>
                    </a:ext>
                  </a:extLst>
                </p14:cNvPr>
                <p14:cNvContentPartPr/>
                <p14:nvPr/>
              </p14:nvContentPartPr>
              <p14:xfrm>
                <a:off x="412120" y="4524547"/>
                <a:ext cx="2017800" cy="109440"/>
              </p14:xfrm>
            </p:contentPart>
          </mc:Choice>
          <mc:Fallback xmlns="">
            <p:pic>
              <p:nvPicPr>
                <p:cNvPr id="123" name="Freihand 122">
                  <a:extLst>
                    <a:ext uri="{FF2B5EF4-FFF2-40B4-BE49-F238E27FC236}">
                      <a16:creationId xmlns:a16="http://schemas.microsoft.com/office/drawing/2014/main" id="{30EC6BDD-B406-4A96-A29B-2B95A8EE9E6B}"/>
                    </a:ext>
                  </a:extLst>
                </p:cNvPr>
                <p:cNvPicPr/>
                <p:nvPr/>
              </p:nvPicPr>
              <p:blipFill>
                <a:blip r:embed="rId185"/>
                <a:stretch>
                  <a:fillRect/>
                </a:stretch>
              </p:blipFill>
              <p:spPr>
                <a:xfrm>
                  <a:off x="407800" y="4520227"/>
                  <a:ext cx="20264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5" name="Freihand 124">
                  <a:extLst>
                    <a:ext uri="{FF2B5EF4-FFF2-40B4-BE49-F238E27FC236}">
                      <a16:creationId xmlns:a16="http://schemas.microsoft.com/office/drawing/2014/main" id="{B6B74650-501A-4789-A0FE-72D2E8F246BA}"/>
                    </a:ext>
                  </a:extLst>
                </p14:cNvPr>
                <p14:cNvContentPartPr/>
                <p14:nvPr/>
              </p14:nvContentPartPr>
              <p14:xfrm>
                <a:off x="3017080" y="4483507"/>
                <a:ext cx="285120" cy="10800"/>
              </p14:xfrm>
            </p:contentPart>
          </mc:Choice>
          <mc:Fallback xmlns="">
            <p:pic>
              <p:nvPicPr>
                <p:cNvPr id="125" name="Freihand 124">
                  <a:extLst>
                    <a:ext uri="{FF2B5EF4-FFF2-40B4-BE49-F238E27FC236}">
                      <a16:creationId xmlns:a16="http://schemas.microsoft.com/office/drawing/2014/main" id="{B6B74650-501A-4789-A0FE-72D2E8F246BA}"/>
                    </a:ext>
                  </a:extLst>
                </p:cNvPr>
                <p:cNvPicPr/>
                <p:nvPr/>
              </p:nvPicPr>
              <p:blipFill>
                <a:blip r:embed="rId187"/>
                <a:stretch>
                  <a:fillRect/>
                </a:stretch>
              </p:blipFill>
              <p:spPr>
                <a:xfrm>
                  <a:off x="3012760" y="4479187"/>
                  <a:ext cx="2937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6" name="Freihand 125">
                  <a:extLst>
                    <a:ext uri="{FF2B5EF4-FFF2-40B4-BE49-F238E27FC236}">
                      <a16:creationId xmlns:a16="http://schemas.microsoft.com/office/drawing/2014/main" id="{0D597623-4C67-4203-9ADE-7BC38D0AF476}"/>
                    </a:ext>
                  </a:extLst>
                </p14:cNvPr>
                <p14:cNvContentPartPr/>
                <p14:nvPr/>
              </p14:nvContentPartPr>
              <p14:xfrm>
                <a:off x="3191680" y="4383427"/>
                <a:ext cx="271440" cy="196200"/>
              </p14:xfrm>
            </p:contentPart>
          </mc:Choice>
          <mc:Fallback xmlns="">
            <p:pic>
              <p:nvPicPr>
                <p:cNvPr id="126" name="Freihand 125">
                  <a:extLst>
                    <a:ext uri="{FF2B5EF4-FFF2-40B4-BE49-F238E27FC236}">
                      <a16:creationId xmlns:a16="http://schemas.microsoft.com/office/drawing/2014/main" id="{0D597623-4C67-4203-9ADE-7BC38D0AF476}"/>
                    </a:ext>
                  </a:extLst>
                </p:cNvPr>
                <p:cNvPicPr/>
                <p:nvPr/>
              </p:nvPicPr>
              <p:blipFill>
                <a:blip r:embed="rId189"/>
                <a:stretch>
                  <a:fillRect/>
                </a:stretch>
              </p:blipFill>
              <p:spPr>
                <a:xfrm>
                  <a:off x="3187360" y="4379107"/>
                  <a:ext cx="28008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8" name="Freihand 127">
                  <a:extLst>
                    <a:ext uri="{FF2B5EF4-FFF2-40B4-BE49-F238E27FC236}">
                      <a16:creationId xmlns:a16="http://schemas.microsoft.com/office/drawing/2014/main" id="{9A411F9C-5BA1-4C57-89C1-4134F607582B}"/>
                    </a:ext>
                  </a:extLst>
                </p14:cNvPr>
                <p14:cNvContentPartPr/>
                <p14:nvPr/>
              </p14:nvContentPartPr>
              <p14:xfrm>
                <a:off x="3687400" y="4289107"/>
                <a:ext cx="188640" cy="179640"/>
              </p14:xfrm>
            </p:contentPart>
          </mc:Choice>
          <mc:Fallback xmlns="">
            <p:pic>
              <p:nvPicPr>
                <p:cNvPr id="128" name="Freihand 127">
                  <a:extLst>
                    <a:ext uri="{FF2B5EF4-FFF2-40B4-BE49-F238E27FC236}">
                      <a16:creationId xmlns:a16="http://schemas.microsoft.com/office/drawing/2014/main" id="{9A411F9C-5BA1-4C57-89C1-4134F607582B}"/>
                    </a:ext>
                  </a:extLst>
                </p:cNvPr>
                <p:cNvPicPr/>
                <p:nvPr/>
              </p:nvPicPr>
              <p:blipFill>
                <a:blip r:embed="rId191"/>
                <a:stretch>
                  <a:fillRect/>
                </a:stretch>
              </p:blipFill>
              <p:spPr>
                <a:xfrm>
                  <a:off x="3683080" y="4284787"/>
                  <a:ext cx="1972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9" name="Freihand 128">
                  <a:extLst>
                    <a:ext uri="{FF2B5EF4-FFF2-40B4-BE49-F238E27FC236}">
                      <a16:creationId xmlns:a16="http://schemas.microsoft.com/office/drawing/2014/main" id="{199786A5-57F5-424C-800C-32E064384172}"/>
                    </a:ext>
                  </a:extLst>
                </p14:cNvPr>
                <p14:cNvContentPartPr/>
                <p14:nvPr/>
              </p14:nvContentPartPr>
              <p14:xfrm>
                <a:off x="3908080" y="4360747"/>
                <a:ext cx="90360" cy="72720"/>
              </p14:xfrm>
            </p:contentPart>
          </mc:Choice>
          <mc:Fallback xmlns="">
            <p:pic>
              <p:nvPicPr>
                <p:cNvPr id="129" name="Freihand 128">
                  <a:extLst>
                    <a:ext uri="{FF2B5EF4-FFF2-40B4-BE49-F238E27FC236}">
                      <a16:creationId xmlns:a16="http://schemas.microsoft.com/office/drawing/2014/main" id="{199786A5-57F5-424C-800C-32E064384172}"/>
                    </a:ext>
                  </a:extLst>
                </p:cNvPr>
                <p:cNvPicPr/>
                <p:nvPr/>
              </p:nvPicPr>
              <p:blipFill>
                <a:blip r:embed="rId193"/>
                <a:stretch>
                  <a:fillRect/>
                </a:stretch>
              </p:blipFill>
              <p:spPr>
                <a:xfrm>
                  <a:off x="3903760" y="4356427"/>
                  <a:ext cx="990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0" name="Freihand 129">
                  <a:extLst>
                    <a:ext uri="{FF2B5EF4-FFF2-40B4-BE49-F238E27FC236}">
                      <a16:creationId xmlns:a16="http://schemas.microsoft.com/office/drawing/2014/main" id="{60B93A7A-4F8B-4180-B19F-3419BD9D1621}"/>
                    </a:ext>
                  </a:extLst>
                </p14:cNvPr>
                <p14:cNvContentPartPr/>
                <p14:nvPr/>
              </p14:nvContentPartPr>
              <p14:xfrm>
                <a:off x="4202920" y="4347787"/>
                <a:ext cx="150480" cy="89280"/>
              </p14:xfrm>
            </p:contentPart>
          </mc:Choice>
          <mc:Fallback xmlns="">
            <p:pic>
              <p:nvPicPr>
                <p:cNvPr id="130" name="Freihand 129">
                  <a:extLst>
                    <a:ext uri="{FF2B5EF4-FFF2-40B4-BE49-F238E27FC236}">
                      <a16:creationId xmlns:a16="http://schemas.microsoft.com/office/drawing/2014/main" id="{60B93A7A-4F8B-4180-B19F-3419BD9D1621}"/>
                    </a:ext>
                  </a:extLst>
                </p:cNvPr>
                <p:cNvPicPr/>
                <p:nvPr/>
              </p:nvPicPr>
              <p:blipFill>
                <a:blip r:embed="rId195"/>
                <a:stretch>
                  <a:fillRect/>
                </a:stretch>
              </p:blipFill>
              <p:spPr>
                <a:xfrm>
                  <a:off x="4198600" y="4343467"/>
                  <a:ext cx="1591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1" name="Freihand 130">
                  <a:extLst>
                    <a:ext uri="{FF2B5EF4-FFF2-40B4-BE49-F238E27FC236}">
                      <a16:creationId xmlns:a16="http://schemas.microsoft.com/office/drawing/2014/main" id="{D9024051-0B30-45CA-8DB7-BCFEBA3E946E}"/>
                    </a:ext>
                  </a:extLst>
                </p14:cNvPr>
                <p14:cNvContentPartPr/>
                <p14:nvPr/>
              </p14:nvContentPartPr>
              <p14:xfrm>
                <a:off x="4352320" y="4340587"/>
                <a:ext cx="96480" cy="51480"/>
              </p14:xfrm>
            </p:contentPart>
          </mc:Choice>
          <mc:Fallback xmlns="">
            <p:pic>
              <p:nvPicPr>
                <p:cNvPr id="131" name="Freihand 130">
                  <a:extLst>
                    <a:ext uri="{FF2B5EF4-FFF2-40B4-BE49-F238E27FC236}">
                      <a16:creationId xmlns:a16="http://schemas.microsoft.com/office/drawing/2014/main" id="{D9024051-0B30-45CA-8DB7-BCFEBA3E946E}"/>
                    </a:ext>
                  </a:extLst>
                </p:cNvPr>
                <p:cNvPicPr/>
                <p:nvPr/>
              </p:nvPicPr>
              <p:blipFill>
                <a:blip r:embed="rId197"/>
                <a:stretch>
                  <a:fillRect/>
                </a:stretch>
              </p:blipFill>
              <p:spPr>
                <a:xfrm>
                  <a:off x="4348000" y="4336267"/>
                  <a:ext cx="1051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2" name="Freihand 131">
                  <a:extLst>
                    <a:ext uri="{FF2B5EF4-FFF2-40B4-BE49-F238E27FC236}">
                      <a16:creationId xmlns:a16="http://schemas.microsoft.com/office/drawing/2014/main" id="{65F507D7-A378-414F-A91C-EAB0E41CE479}"/>
                    </a:ext>
                  </a:extLst>
                </p14:cNvPr>
                <p14:cNvContentPartPr/>
                <p14:nvPr/>
              </p14:nvContentPartPr>
              <p14:xfrm>
                <a:off x="4369240" y="4344547"/>
                <a:ext cx="98280" cy="82080"/>
              </p14:xfrm>
            </p:contentPart>
          </mc:Choice>
          <mc:Fallback xmlns="">
            <p:pic>
              <p:nvPicPr>
                <p:cNvPr id="132" name="Freihand 131">
                  <a:extLst>
                    <a:ext uri="{FF2B5EF4-FFF2-40B4-BE49-F238E27FC236}">
                      <a16:creationId xmlns:a16="http://schemas.microsoft.com/office/drawing/2014/main" id="{65F507D7-A378-414F-A91C-EAB0E41CE479}"/>
                    </a:ext>
                  </a:extLst>
                </p:cNvPr>
                <p:cNvPicPr/>
                <p:nvPr/>
              </p:nvPicPr>
              <p:blipFill>
                <a:blip r:embed="rId199"/>
                <a:stretch>
                  <a:fillRect/>
                </a:stretch>
              </p:blipFill>
              <p:spPr>
                <a:xfrm>
                  <a:off x="4364920" y="4340227"/>
                  <a:ext cx="1069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3" name="Freihand 132">
                  <a:extLst>
                    <a:ext uri="{FF2B5EF4-FFF2-40B4-BE49-F238E27FC236}">
                      <a16:creationId xmlns:a16="http://schemas.microsoft.com/office/drawing/2014/main" id="{E106D4D6-02D6-45DF-AD82-51BF3F758572}"/>
                    </a:ext>
                  </a:extLst>
                </p14:cNvPr>
                <p14:cNvContentPartPr/>
                <p14:nvPr/>
              </p14:nvContentPartPr>
              <p14:xfrm>
                <a:off x="4479040" y="4342747"/>
                <a:ext cx="102960" cy="84600"/>
              </p14:xfrm>
            </p:contentPart>
          </mc:Choice>
          <mc:Fallback xmlns="">
            <p:pic>
              <p:nvPicPr>
                <p:cNvPr id="133" name="Freihand 132">
                  <a:extLst>
                    <a:ext uri="{FF2B5EF4-FFF2-40B4-BE49-F238E27FC236}">
                      <a16:creationId xmlns:a16="http://schemas.microsoft.com/office/drawing/2014/main" id="{E106D4D6-02D6-45DF-AD82-51BF3F758572}"/>
                    </a:ext>
                  </a:extLst>
                </p:cNvPr>
                <p:cNvPicPr/>
                <p:nvPr/>
              </p:nvPicPr>
              <p:blipFill>
                <a:blip r:embed="rId201"/>
                <a:stretch>
                  <a:fillRect/>
                </a:stretch>
              </p:blipFill>
              <p:spPr>
                <a:xfrm>
                  <a:off x="4474720" y="4338427"/>
                  <a:ext cx="1116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4" name="Freihand 133">
                  <a:extLst>
                    <a:ext uri="{FF2B5EF4-FFF2-40B4-BE49-F238E27FC236}">
                      <a16:creationId xmlns:a16="http://schemas.microsoft.com/office/drawing/2014/main" id="{F21B1EFE-FCA0-46C6-8349-57F39752F54F}"/>
                    </a:ext>
                  </a:extLst>
                </p14:cNvPr>
                <p14:cNvContentPartPr/>
                <p14:nvPr/>
              </p14:nvContentPartPr>
              <p14:xfrm>
                <a:off x="4558240" y="4273987"/>
                <a:ext cx="114120" cy="145440"/>
              </p14:xfrm>
            </p:contentPart>
          </mc:Choice>
          <mc:Fallback xmlns="">
            <p:pic>
              <p:nvPicPr>
                <p:cNvPr id="134" name="Freihand 133">
                  <a:extLst>
                    <a:ext uri="{FF2B5EF4-FFF2-40B4-BE49-F238E27FC236}">
                      <a16:creationId xmlns:a16="http://schemas.microsoft.com/office/drawing/2014/main" id="{F21B1EFE-FCA0-46C6-8349-57F39752F54F}"/>
                    </a:ext>
                  </a:extLst>
                </p:cNvPr>
                <p:cNvPicPr/>
                <p:nvPr/>
              </p:nvPicPr>
              <p:blipFill>
                <a:blip r:embed="rId203"/>
                <a:stretch>
                  <a:fillRect/>
                </a:stretch>
              </p:blipFill>
              <p:spPr>
                <a:xfrm>
                  <a:off x="4553920" y="4269667"/>
                  <a:ext cx="1227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5" name="Freihand 134">
                  <a:extLst>
                    <a:ext uri="{FF2B5EF4-FFF2-40B4-BE49-F238E27FC236}">
                      <a16:creationId xmlns:a16="http://schemas.microsoft.com/office/drawing/2014/main" id="{17CD8E2E-AACF-4BCB-8B1E-C7D2FB159286}"/>
                    </a:ext>
                  </a:extLst>
                </p14:cNvPr>
                <p14:cNvContentPartPr/>
                <p14:nvPr/>
              </p14:nvContentPartPr>
              <p14:xfrm>
                <a:off x="4826080" y="4223227"/>
                <a:ext cx="225720" cy="287280"/>
              </p14:xfrm>
            </p:contentPart>
          </mc:Choice>
          <mc:Fallback xmlns="">
            <p:pic>
              <p:nvPicPr>
                <p:cNvPr id="135" name="Freihand 134">
                  <a:extLst>
                    <a:ext uri="{FF2B5EF4-FFF2-40B4-BE49-F238E27FC236}">
                      <a16:creationId xmlns:a16="http://schemas.microsoft.com/office/drawing/2014/main" id="{17CD8E2E-AACF-4BCB-8B1E-C7D2FB159286}"/>
                    </a:ext>
                  </a:extLst>
                </p:cNvPr>
                <p:cNvPicPr/>
                <p:nvPr/>
              </p:nvPicPr>
              <p:blipFill>
                <a:blip r:embed="rId205"/>
                <a:stretch>
                  <a:fillRect/>
                </a:stretch>
              </p:blipFill>
              <p:spPr>
                <a:xfrm>
                  <a:off x="4821760" y="4218907"/>
                  <a:ext cx="23436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6" name="Freihand 135">
                  <a:extLst>
                    <a:ext uri="{FF2B5EF4-FFF2-40B4-BE49-F238E27FC236}">
                      <a16:creationId xmlns:a16="http://schemas.microsoft.com/office/drawing/2014/main" id="{0E73A2A5-3188-4E41-919A-7ED964658015}"/>
                    </a:ext>
                  </a:extLst>
                </p14:cNvPr>
                <p14:cNvContentPartPr/>
                <p14:nvPr/>
              </p14:nvContentPartPr>
              <p14:xfrm>
                <a:off x="5211280" y="4228987"/>
                <a:ext cx="215280" cy="146160"/>
              </p14:xfrm>
            </p:contentPart>
          </mc:Choice>
          <mc:Fallback xmlns="">
            <p:pic>
              <p:nvPicPr>
                <p:cNvPr id="136" name="Freihand 135">
                  <a:extLst>
                    <a:ext uri="{FF2B5EF4-FFF2-40B4-BE49-F238E27FC236}">
                      <a16:creationId xmlns:a16="http://schemas.microsoft.com/office/drawing/2014/main" id="{0E73A2A5-3188-4E41-919A-7ED964658015}"/>
                    </a:ext>
                  </a:extLst>
                </p:cNvPr>
                <p:cNvPicPr/>
                <p:nvPr/>
              </p:nvPicPr>
              <p:blipFill>
                <a:blip r:embed="rId207"/>
                <a:stretch>
                  <a:fillRect/>
                </a:stretch>
              </p:blipFill>
              <p:spPr>
                <a:xfrm>
                  <a:off x="5206960" y="4224667"/>
                  <a:ext cx="2239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7" name="Freihand 136">
                  <a:extLst>
                    <a:ext uri="{FF2B5EF4-FFF2-40B4-BE49-F238E27FC236}">
                      <a16:creationId xmlns:a16="http://schemas.microsoft.com/office/drawing/2014/main" id="{4E7DF4B0-1C83-41DA-9890-4783FF34FC78}"/>
                    </a:ext>
                  </a:extLst>
                </p14:cNvPr>
                <p14:cNvContentPartPr/>
                <p14:nvPr/>
              </p14:nvContentPartPr>
              <p14:xfrm>
                <a:off x="5564800" y="4293427"/>
                <a:ext cx="103680" cy="234360"/>
              </p14:xfrm>
            </p:contentPart>
          </mc:Choice>
          <mc:Fallback xmlns="">
            <p:pic>
              <p:nvPicPr>
                <p:cNvPr id="137" name="Freihand 136">
                  <a:extLst>
                    <a:ext uri="{FF2B5EF4-FFF2-40B4-BE49-F238E27FC236}">
                      <a16:creationId xmlns:a16="http://schemas.microsoft.com/office/drawing/2014/main" id="{4E7DF4B0-1C83-41DA-9890-4783FF34FC78}"/>
                    </a:ext>
                  </a:extLst>
                </p:cNvPr>
                <p:cNvPicPr/>
                <p:nvPr/>
              </p:nvPicPr>
              <p:blipFill>
                <a:blip r:embed="rId209"/>
                <a:stretch>
                  <a:fillRect/>
                </a:stretch>
              </p:blipFill>
              <p:spPr>
                <a:xfrm>
                  <a:off x="5560480" y="4289107"/>
                  <a:ext cx="11232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8" name="Freihand 137">
                  <a:extLst>
                    <a:ext uri="{FF2B5EF4-FFF2-40B4-BE49-F238E27FC236}">
                      <a16:creationId xmlns:a16="http://schemas.microsoft.com/office/drawing/2014/main" id="{F16CDA67-C808-42D2-8881-18970BBD3859}"/>
                    </a:ext>
                  </a:extLst>
                </p14:cNvPr>
                <p14:cNvContentPartPr/>
                <p14:nvPr/>
              </p14:nvContentPartPr>
              <p14:xfrm>
                <a:off x="5705920" y="4317547"/>
                <a:ext cx="103680" cy="75600"/>
              </p14:xfrm>
            </p:contentPart>
          </mc:Choice>
          <mc:Fallback xmlns="">
            <p:pic>
              <p:nvPicPr>
                <p:cNvPr id="138" name="Freihand 137">
                  <a:extLst>
                    <a:ext uri="{FF2B5EF4-FFF2-40B4-BE49-F238E27FC236}">
                      <a16:creationId xmlns:a16="http://schemas.microsoft.com/office/drawing/2014/main" id="{F16CDA67-C808-42D2-8881-18970BBD3859}"/>
                    </a:ext>
                  </a:extLst>
                </p:cNvPr>
                <p:cNvPicPr/>
                <p:nvPr/>
              </p:nvPicPr>
              <p:blipFill>
                <a:blip r:embed="rId211"/>
                <a:stretch>
                  <a:fillRect/>
                </a:stretch>
              </p:blipFill>
              <p:spPr>
                <a:xfrm>
                  <a:off x="5701600" y="4313227"/>
                  <a:ext cx="1123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9" name="Freihand 138">
                  <a:extLst>
                    <a:ext uri="{FF2B5EF4-FFF2-40B4-BE49-F238E27FC236}">
                      <a16:creationId xmlns:a16="http://schemas.microsoft.com/office/drawing/2014/main" id="{EE00F704-04CA-49BD-BAA8-A67BF020D5B1}"/>
                    </a:ext>
                  </a:extLst>
                </p14:cNvPr>
                <p14:cNvContentPartPr/>
                <p14:nvPr/>
              </p14:nvContentPartPr>
              <p14:xfrm>
                <a:off x="5860720" y="4308547"/>
                <a:ext cx="82800" cy="68400"/>
              </p14:xfrm>
            </p:contentPart>
          </mc:Choice>
          <mc:Fallback xmlns="">
            <p:pic>
              <p:nvPicPr>
                <p:cNvPr id="139" name="Freihand 138">
                  <a:extLst>
                    <a:ext uri="{FF2B5EF4-FFF2-40B4-BE49-F238E27FC236}">
                      <a16:creationId xmlns:a16="http://schemas.microsoft.com/office/drawing/2014/main" id="{EE00F704-04CA-49BD-BAA8-A67BF020D5B1}"/>
                    </a:ext>
                  </a:extLst>
                </p:cNvPr>
                <p:cNvPicPr/>
                <p:nvPr/>
              </p:nvPicPr>
              <p:blipFill>
                <a:blip r:embed="rId213"/>
                <a:stretch>
                  <a:fillRect/>
                </a:stretch>
              </p:blipFill>
              <p:spPr>
                <a:xfrm>
                  <a:off x="5856400" y="4304227"/>
                  <a:ext cx="914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0" name="Freihand 139">
                  <a:extLst>
                    <a:ext uri="{FF2B5EF4-FFF2-40B4-BE49-F238E27FC236}">
                      <a16:creationId xmlns:a16="http://schemas.microsoft.com/office/drawing/2014/main" id="{A87742BE-F676-46C7-9CAC-13F3FE70D976}"/>
                    </a:ext>
                  </a:extLst>
                </p14:cNvPr>
                <p14:cNvContentPartPr/>
                <p14:nvPr/>
              </p14:nvContentPartPr>
              <p14:xfrm>
                <a:off x="5987080" y="4234387"/>
                <a:ext cx="182880" cy="147240"/>
              </p14:xfrm>
            </p:contentPart>
          </mc:Choice>
          <mc:Fallback xmlns="">
            <p:pic>
              <p:nvPicPr>
                <p:cNvPr id="140" name="Freihand 139">
                  <a:extLst>
                    <a:ext uri="{FF2B5EF4-FFF2-40B4-BE49-F238E27FC236}">
                      <a16:creationId xmlns:a16="http://schemas.microsoft.com/office/drawing/2014/main" id="{A87742BE-F676-46C7-9CAC-13F3FE70D976}"/>
                    </a:ext>
                  </a:extLst>
                </p:cNvPr>
                <p:cNvPicPr/>
                <p:nvPr/>
              </p:nvPicPr>
              <p:blipFill>
                <a:blip r:embed="rId215"/>
                <a:stretch>
                  <a:fillRect/>
                </a:stretch>
              </p:blipFill>
              <p:spPr>
                <a:xfrm>
                  <a:off x="5982760" y="4230067"/>
                  <a:ext cx="1915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1" name="Freihand 140">
                  <a:extLst>
                    <a:ext uri="{FF2B5EF4-FFF2-40B4-BE49-F238E27FC236}">
                      <a16:creationId xmlns:a16="http://schemas.microsoft.com/office/drawing/2014/main" id="{F4F39BB9-FC0C-4D27-B50E-B97A58255B22}"/>
                    </a:ext>
                  </a:extLst>
                </p14:cNvPr>
                <p14:cNvContentPartPr/>
                <p14:nvPr/>
              </p14:nvContentPartPr>
              <p14:xfrm>
                <a:off x="6161680" y="4277947"/>
                <a:ext cx="96840" cy="90720"/>
              </p14:xfrm>
            </p:contentPart>
          </mc:Choice>
          <mc:Fallback xmlns="">
            <p:pic>
              <p:nvPicPr>
                <p:cNvPr id="141" name="Freihand 140">
                  <a:extLst>
                    <a:ext uri="{FF2B5EF4-FFF2-40B4-BE49-F238E27FC236}">
                      <a16:creationId xmlns:a16="http://schemas.microsoft.com/office/drawing/2014/main" id="{F4F39BB9-FC0C-4D27-B50E-B97A58255B22}"/>
                    </a:ext>
                  </a:extLst>
                </p:cNvPr>
                <p:cNvPicPr/>
                <p:nvPr/>
              </p:nvPicPr>
              <p:blipFill>
                <a:blip r:embed="rId217"/>
                <a:stretch>
                  <a:fillRect/>
                </a:stretch>
              </p:blipFill>
              <p:spPr>
                <a:xfrm>
                  <a:off x="6157360" y="4273627"/>
                  <a:ext cx="1054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2" name="Freihand 141">
                  <a:extLst>
                    <a:ext uri="{FF2B5EF4-FFF2-40B4-BE49-F238E27FC236}">
                      <a16:creationId xmlns:a16="http://schemas.microsoft.com/office/drawing/2014/main" id="{B2614EA3-1BD8-4AB6-8EB0-62F10E82DF0C}"/>
                    </a:ext>
                  </a:extLst>
                </p14:cNvPr>
                <p14:cNvContentPartPr/>
                <p14:nvPr/>
              </p14:nvContentPartPr>
              <p14:xfrm>
                <a:off x="6437800" y="4280107"/>
                <a:ext cx="303840" cy="96840"/>
              </p14:xfrm>
            </p:contentPart>
          </mc:Choice>
          <mc:Fallback xmlns="">
            <p:pic>
              <p:nvPicPr>
                <p:cNvPr id="142" name="Freihand 141">
                  <a:extLst>
                    <a:ext uri="{FF2B5EF4-FFF2-40B4-BE49-F238E27FC236}">
                      <a16:creationId xmlns:a16="http://schemas.microsoft.com/office/drawing/2014/main" id="{B2614EA3-1BD8-4AB6-8EB0-62F10E82DF0C}"/>
                    </a:ext>
                  </a:extLst>
                </p:cNvPr>
                <p:cNvPicPr/>
                <p:nvPr/>
              </p:nvPicPr>
              <p:blipFill>
                <a:blip r:embed="rId219"/>
                <a:stretch>
                  <a:fillRect/>
                </a:stretch>
              </p:blipFill>
              <p:spPr>
                <a:xfrm>
                  <a:off x="6433480" y="4275787"/>
                  <a:ext cx="3124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3" name="Freihand 142">
                  <a:extLst>
                    <a:ext uri="{FF2B5EF4-FFF2-40B4-BE49-F238E27FC236}">
                      <a16:creationId xmlns:a16="http://schemas.microsoft.com/office/drawing/2014/main" id="{293B13D7-BBE5-4B06-9E60-795214C6CE16}"/>
                    </a:ext>
                  </a:extLst>
                </p14:cNvPr>
                <p14:cNvContentPartPr/>
                <p14:nvPr/>
              </p14:nvContentPartPr>
              <p14:xfrm>
                <a:off x="3890440" y="4599427"/>
                <a:ext cx="169920" cy="116640"/>
              </p14:xfrm>
            </p:contentPart>
          </mc:Choice>
          <mc:Fallback xmlns="">
            <p:pic>
              <p:nvPicPr>
                <p:cNvPr id="143" name="Freihand 142">
                  <a:extLst>
                    <a:ext uri="{FF2B5EF4-FFF2-40B4-BE49-F238E27FC236}">
                      <a16:creationId xmlns:a16="http://schemas.microsoft.com/office/drawing/2014/main" id="{293B13D7-BBE5-4B06-9E60-795214C6CE16}"/>
                    </a:ext>
                  </a:extLst>
                </p:cNvPr>
                <p:cNvPicPr/>
                <p:nvPr/>
              </p:nvPicPr>
              <p:blipFill>
                <a:blip r:embed="rId221"/>
                <a:stretch>
                  <a:fillRect/>
                </a:stretch>
              </p:blipFill>
              <p:spPr>
                <a:xfrm>
                  <a:off x="3886120" y="4595107"/>
                  <a:ext cx="1785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4" name="Freihand 143">
                  <a:extLst>
                    <a:ext uri="{FF2B5EF4-FFF2-40B4-BE49-F238E27FC236}">
                      <a16:creationId xmlns:a16="http://schemas.microsoft.com/office/drawing/2014/main" id="{FEC0F692-6D92-4B3B-8FA9-85F7E2F2A3BB}"/>
                    </a:ext>
                  </a:extLst>
                </p14:cNvPr>
                <p14:cNvContentPartPr/>
                <p14:nvPr/>
              </p14:nvContentPartPr>
              <p14:xfrm>
                <a:off x="4103200" y="4605907"/>
                <a:ext cx="90720" cy="89640"/>
              </p14:xfrm>
            </p:contentPart>
          </mc:Choice>
          <mc:Fallback xmlns="">
            <p:pic>
              <p:nvPicPr>
                <p:cNvPr id="144" name="Freihand 143">
                  <a:extLst>
                    <a:ext uri="{FF2B5EF4-FFF2-40B4-BE49-F238E27FC236}">
                      <a16:creationId xmlns:a16="http://schemas.microsoft.com/office/drawing/2014/main" id="{FEC0F692-6D92-4B3B-8FA9-85F7E2F2A3BB}"/>
                    </a:ext>
                  </a:extLst>
                </p:cNvPr>
                <p:cNvPicPr/>
                <p:nvPr/>
              </p:nvPicPr>
              <p:blipFill>
                <a:blip r:embed="rId223"/>
                <a:stretch>
                  <a:fillRect/>
                </a:stretch>
              </p:blipFill>
              <p:spPr>
                <a:xfrm>
                  <a:off x="4098880" y="4601587"/>
                  <a:ext cx="993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5" name="Freihand 144">
                  <a:extLst>
                    <a:ext uri="{FF2B5EF4-FFF2-40B4-BE49-F238E27FC236}">
                      <a16:creationId xmlns:a16="http://schemas.microsoft.com/office/drawing/2014/main" id="{E9C49743-BD3F-4715-9670-29F7E6E7438B}"/>
                    </a:ext>
                  </a:extLst>
                </p14:cNvPr>
                <p14:cNvContentPartPr/>
                <p14:nvPr/>
              </p14:nvContentPartPr>
              <p14:xfrm>
                <a:off x="4201480" y="4620307"/>
                <a:ext cx="78120" cy="80640"/>
              </p14:xfrm>
            </p:contentPart>
          </mc:Choice>
          <mc:Fallback xmlns="">
            <p:pic>
              <p:nvPicPr>
                <p:cNvPr id="145" name="Freihand 144">
                  <a:extLst>
                    <a:ext uri="{FF2B5EF4-FFF2-40B4-BE49-F238E27FC236}">
                      <a16:creationId xmlns:a16="http://schemas.microsoft.com/office/drawing/2014/main" id="{E9C49743-BD3F-4715-9670-29F7E6E7438B}"/>
                    </a:ext>
                  </a:extLst>
                </p:cNvPr>
                <p:cNvPicPr/>
                <p:nvPr/>
              </p:nvPicPr>
              <p:blipFill>
                <a:blip r:embed="rId225"/>
                <a:stretch>
                  <a:fillRect/>
                </a:stretch>
              </p:blipFill>
              <p:spPr>
                <a:xfrm>
                  <a:off x="4197160" y="4615987"/>
                  <a:ext cx="867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6" name="Freihand 145">
                  <a:extLst>
                    <a:ext uri="{FF2B5EF4-FFF2-40B4-BE49-F238E27FC236}">
                      <a16:creationId xmlns:a16="http://schemas.microsoft.com/office/drawing/2014/main" id="{B5957548-4A6D-4899-A716-C25E48F49F57}"/>
                    </a:ext>
                  </a:extLst>
                </p14:cNvPr>
                <p14:cNvContentPartPr/>
                <p14:nvPr/>
              </p14:nvContentPartPr>
              <p14:xfrm>
                <a:off x="4314880" y="4605547"/>
                <a:ext cx="107280" cy="113760"/>
              </p14:xfrm>
            </p:contentPart>
          </mc:Choice>
          <mc:Fallback xmlns="">
            <p:pic>
              <p:nvPicPr>
                <p:cNvPr id="146" name="Freihand 145">
                  <a:extLst>
                    <a:ext uri="{FF2B5EF4-FFF2-40B4-BE49-F238E27FC236}">
                      <a16:creationId xmlns:a16="http://schemas.microsoft.com/office/drawing/2014/main" id="{B5957548-4A6D-4899-A716-C25E48F49F57}"/>
                    </a:ext>
                  </a:extLst>
                </p:cNvPr>
                <p:cNvPicPr/>
                <p:nvPr/>
              </p:nvPicPr>
              <p:blipFill>
                <a:blip r:embed="rId227"/>
                <a:stretch>
                  <a:fillRect/>
                </a:stretch>
              </p:blipFill>
              <p:spPr>
                <a:xfrm>
                  <a:off x="4310560" y="4601227"/>
                  <a:ext cx="1159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7" name="Freihand 146">
                  <a:extLst>
                    <a:ext uri="{FF2B5EF4-FFF2-40B4-BE49-F238E27FC236}">
                      <a16:creationId xmlns:a16="http://schemas.microsoft.com/office/drawing/2014/main" id="{EDCA71B8-4CDB-40AB-9FFF-C6D04F54B931}"/>
                    </a:ext>
                  </a:extLst>
                </p14:cNvPr>
                <p14:cNvContentPartPr/>
                <p14:nvPr/>
              </p14:nvContentPartPr>
              <p14:xfrm>
                <a:off x="4446280" y="4614547"/>
                <a:ext cx="284040" cy="87480"/>
              </p14:xfrm>
            </p:contentPart>
          </mc:Choice>
          <mc:Fallback xmlns="">
            <p:pic>
              <p:nvPicPr>
                <p:cNvPr id="147" name="Freihand 146">
                  <a:extLst>
                    <a:ext uri="{FF2B5EF4-FFF2-40B4-BE49-F238E27FC236}">
                      <a16:creationId xmlns:a16="http://schemas.microsoft.com/office/drawing/2014/main" id="{EDCA71B8-4CDB-40AB-9FFF-C6D04F54B931}"/>
                    </a:ext>
                  </a:extLst>
                </p:cNvPr>
                <p:cNvPicPr/>
                <p:nvPr/>
              </p:nvPicPr>
              <p:blipFill>
                <a:blip r:embed="rId229"/>
                <a:stretch>
                  <a:fillRect/>
                </a:stretch>
              </p:blipFill>
              <p:spPr>
                <a:xfrm>
                  <a:off x="4441960" y="4610227"/>
                  <a:ext cx="2926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8" name="Freihand 147">
                  <a:extLst>
                    <a:ext uri="{FF2B5EF4-FFF2-40B4-BE49-F238E27FC236}">
                      <a16:creationId xmlns:a16="http://schemas.microsoft.com/office/drawing/2014/main" id="{9C795D52-AD9A-43DE-AAF1-A6CABC46F6D4}"/>
                    </a:ext>
                  </a:extLst>
                </p14:cNvPr>
                <p14:cNvContentPartPr/>
                <p14:nvPr/>
              </p14:nvContentPartPr>
              <p14:xfrm>
                <a:off x="4732120" y="4570267"/>
                <a:ext cx="141480" cy="116640"/>
              </p14:xfrm>
            </p:contentPart>
          </mc:Choice>
          <mc:Fallback xmlns="">
            <p:pic>
              <p:nvPicPr>
                <p:cNvPr id="148" name="Freihand 147">
                  <a:extLst>
                    <a:ext uri="{FF2B5EF4-FFF2-40B4-BE49-F238E27FC236}">
                      <a16:creationId xmlns:a16="http://schemas.microsoft.com/office/drawing/2014/main" id="{9C795D52-AD9A-43DE-AAF1-A6CABC46F6D4}"/>
                    </a:ext>
                  </a:extLst>
                </p:cNvPr>
                <p:cNvPicPr/>
                <p:nvPr/>
              </p:nvPicPr>
              <p:blipFill>
                <a:blip r:embed="rId231"/>
                <a:stretch>
                  <a:fillRect/>
                </a:stretch>
              </p:blipFill>
              <p:spPr>
                <a:xfrm>
                  <a:off x="4727800" y="4565947"/>
                  <a:ext cx="1501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1" name="Freihand 150">
                  <a:extLst>
                    <a:ext uri="{FF2B5EF4-FFF2-40B4-BE49-F238E27FC236}">
                      <a16:creationId xmlns:a16="http://schemas.microsoft.com/office/drawing/2014/main" id="{6D15CBA2-73EE-4338-A54B-1DAC08D986F9}"/>
                    </a:ext>
                  </a:extLst>
                </p14:cNvPr>
                <p14:cNvContentPartPr/>
                <p14:nvPr/>
              </p14:nvContentPartPr>
              <p14:xfrm>
                <a:off x="5055400" y="4596907"/>
                <a:ext cx="206640" cy="89640"/>
              </p14:xfrm>
            </p:contentPart>
          </mc:Choice>
          <mc:Fallback xmlns="">
            <p:pic>
              <p:nvPicPr>
                <p:cNvPr id="151" name="Freihand 150">
                  <a:extLst>
                    <a:ext uri="{FF2B5EF4-FFF2-40B4-BE49-F238E27FC236}">
                      <a16:creationId xmlns:a16="http://schemas.microsoft.com/office/drawing/2014/main" id="{6D15CBA2-73EE-4338-A54B-1DAC08D986F9}"/>
                    </a:ext>
                  </a:extLst>
                </p:cNvPr>
                <p:cNvPicPr/>
                <p:nvPr/>
              </p:nvPicPr>
              <p:blipFill>
                <a:blip r:embed="rId233"/>
                <a:stretch>
                  <a:fillRect/>
                </a:stretch>
              </p:blipFill>
              <p:spPr>
                <a:xfrm>
                  <a:off x="5051080" y="4592587"/>
                  <a:ext cx="2152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2" name="Freihand 151">
                  <a:extLst>
                    <a:ext uri="{FF2B5EF4-FFF2-40B4-BE49-F238E27FC236}">
                      <a16:creationId xmlns:a16="http://schemas.microsoft.com/office/drawing/2014/main" id="{98969D21-A379-495C-A3DD-ACF6E2E0EA69}"/>
                    </a:ext>
                  </a:extLst>
                </p14:cNvPr>
                <p14:cNvContentPartPr/>
                <p14:nvPr/>
              </p14:nvContentPartPr>
              <p14:xfrm>
                <a:off x="5199760" y="4496827"/>
                <a:ext cx="360" cy="360"/>
              </p14:xfrm>
            </p:contentPart>
          </mc:Choice>
          <mc:Fallback xmlns="">
            <p:pic>
              <p:nvPicPr>
                <p:cNvPr id="152" name="Freihand 151">
                  <a:extLst>
                    <a:ext uri="{FF2B5EF4-FFF2-40B4-BE49-F238E27FC236}">
                      <a16:creationId xmlns:a16="http://schemas.microsoft.com/office/drawing/2014/main" id="{98969D21-A379-495C-A3DD-ACF6E2E0EA69}"/>
                    </a:ext>
                  </a:extLst>
                </p:cNvPr>
                <p:cNvPicPr/>
                <p:nvPr/>
              </p:nvPicPr>
              <p:blipFill>
                <a:blip r:embed="rId71"/>
                <a:stretch>
                  <a:fillRect/>
                </a:stretch>
              </p:blipFill>
              <p:spPr>
                <a:xfrm>
                  <a:off x="5195440" y="4492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3" name="Freihand 152">
                  <a:extLst>
                    <a:ext uri="{FF2B5EF4-FFF2-40B4-BE49-F238E27FC236}">
                      <a16:creationId xmlns:a16="http://schemas.microsoft.com/office/drawing/2014/main" id="{5D0B00C0-5A53-4026-B5CE-49CF703B729B}"/>
                    </a:ext>
                  </a:extLst>
                </p14:cNvPr>
                <p14:cNvContentPartPr/>
                <p14:nvPr/>
              </p14:nvContentPartPr>
              <p14:xfrm>
                <a:off x="4840480" y="4446067"/>
                <a:ext cx="29520" cy="195120"/>
              </p14:xfrm>
            </p:contentPart>
          </mc:Choice>
          <mc:Fallback xmlns="">
            <p:pic>
              <p:nvPicPr>
                <p:cNvPr id="153" name="Freihand 152">
                  <a:extLst>
                    <a:ext uri="{FF2B5EF4-FFF2-40B4-BE49-F238E27FC236}">
                      <a16:creationId xmlns:a16="http://schemas.microsoft.com/office/drawing/2014/main" id="{5D0B00C0-5A53-4026-B5CE-49CF703B729B}"/>
                    </a:ext>
                  </a:extLst>
                </p:cNvPr>
                <p:cNvPicPr/>
                <p:nvPr/>
              </p:nvPicPr>
              <p:blipFill>
                <a:blip r:embed="rId236"/>
                <a:stretch>
                  <a:fillRect/>
                </a:stretch>
              </p:blipFill>
              <p:spPr>
                <a:xfrm>
                  <a:off x="4836160" y="4441747"/>
                  <a:ext cx="381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4" name="Freihand 153">
                  <a:extLst>
                    <a:ext uri="{FF2B5EF4-FFF2-40B4-BE49-F238E27FC236}">
                      <a16:creationId xmlns:a16="http://schemas.microsoft.com/office/drawing/2014/main" id="{C7899D55-9BB1-4454-ABA6-FBC2BBB9DCAC}"/>
                    </a:ext>
                  </a:extLst>
                </p14:cNvPr>
                <p14:cNvContentPartPr/>
                <p14:nvPr/>
              </p14:nvContentPartPr>
              <p14:xfrm>
                <a:off x="5583520" y="4552987"/>
                <a:ext cx="234000" cy="154440"/>
              </p14:xfrm>
            </p:contentPart>
          </mc:Choice>
          <mc:Fallback xmlns="">
            <p:pic>
              <p:nvPicPr>
                <p:cNvPr id="154" name="Freihand 153">
                  <a:extLst>
                    <a:ext uri="{FF2B5EF4-FFF2-40B4-BE49-F238E27FC236}">
                      <a16:creationId xmlns:a16="http://schemas.microsoft.com/office/drawing/2014/main" id="{C7899D55-9BB1-4454-ABA6-FBC2BBB9DCAC}"/>
                    </a:ext>
                  </a:extLst>
                </p:cNvPr>
                <p:cNvPicPr/>
                <p:nvPr/>
              </p:nvPicPr>
              <p:blipFill>
                <a:blip r:embed="rId238"/>
                <a:stretch>
                  <a:fillRect/>
                </a:stretch>
              </p:blipFill>
              <p:spPr>
                <a:xfrm>
                  <a:off x="5579200" y="4548667"/>
                  <a:ext cx="2426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5" name="Freihand 154">
                  <a:extLst>
                    <a:ext uri="{FF2B5EF4-FFF2-40B4-BE49-F238E27FC236}">
                      <a16:creationId xmlns:a16="http://schemas.microsoft.com/office/drawing/2014/main" id="{CBEAA552-9A10-47E9-901F-4780D1D3B5C3}"/>
                    </a:ext>
                  </a:extLst>
                </p14:cNvPr>
                <p14:cNvContentPartPr/>
                <p14:nvPr/>
              </p14:nvContentPartPr>
              <p14:xfrm>
                <a:off x="5878000" y="4482427"/>
                <a:ext cx="344520" cy="273600"/>
              </p14:xfrm>
            </p:contentPart>
          </mc:Choice>
          <mc:Fallback xmlns="">
            <p:pic>
              <p:nvPicPr>
                <p:cNvPr id="155" name="Freihand 154">
                  <a:extLst>
                    <a:ext uri="{FF2B5EF4-FFF2-40B4-BE49-F238E27FC236}">
                      <a16:creationId xmlns:a16="http://schemas.microsoft.com/office/drawing/2014/main" id="{CBEAA552-9A10-47E9-901F-4780D1D3B5C3}"/>
                    </a:ext>
                  </a:extLst>
                </p:cNvPr>
                <p:cNvPicPr/>
                <p:nvPr/>
              </p:nvPicPr>
              <p:blipFill>
                <a:blip r:embed="rId240"/>
                <a:stretch>
                  <a:fillRect/>
                </a:stretch>
              </p:blipFill>
              <p:spPr>
                <a:xfrm>
                  <a:off x="5873680" y="4478107"/>
                  <a:ext cx="35316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6" name="Freihand 155">
                  <a:extLst>
                    <a:ext uri="{FF2B5EF4-FFF2-40B4-BE49-F238E27FC236}">
                      <a16:creationId xmlns:a16="http://schemas.microsoft.com/office/drawing/2014/main" id="{16F4264A-AAB4-4CE1-A37E-BB361CAC7E42}"/>
                    </a:ext>
                  </a:extLst>
                </p14:cNvPr>
                <p14:cNvContentPartPr/>
                <p14:nvPr/>
              </p14:nvContentPartPr>
              <p14:xfrm>
                <a:off x="5830120" y="4450027"/>
                <a:ext cx="2160" cy="7560"/>
              </p14:xfrm>
            </p:contentPart>
          </mc:Choice>
          <mc:Fallback xmlns="">
            <p:pic>
              <p:nvPicPr>
                <p:cNvPr id="156" name="Freihand 155">
                  <a:extLst>
                    <a:ext uri="{FF2B5EF4-FFF2-40B4-BE49-F238E27FC236}">
                      <a16:creationId xmlns:a16="http://schemas.microsoft.com/office/drawing/2014/main" id="{16F4264A-AAB4-4CE1-A37E-BB361CAC7E42}"/>
                    </a:ext>
                  </a:extLst>
                </p:cNvPr>
                <p:cNvPicPr/>
                <p:nvPr/>
              </p:nvPicPr>
              <p:blipFill>
                <a:blip r:embed="rId242"/>
                <a:stretch>
                  <a:fillRect/>
                </a:stretch>
              </p:blipFill>
              <p:spPr>
                <a:xfrm>
                  <a:off x="5825800" y="4445707"/>
                  <a:ext cx="108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7" name="Freihand 156">
                  <a:extLst>
                    <a:ext uri="{FF2B5EF4-FFF2-40B4-BE49-F238E27FC236}">
                      <a16:creationId xmlns:a16="http://schemas.microsoft.com/office/drawing/2014/main" id="{3389D3D7-B807-4B4C-9F86-2CB0C4119B2E}"/>
                    </a:ext>
                  </a:extLst>
                </p14:cNvPr>
                <p14:cNvContentPartPr/>
                <p14:nvPr/>
              </p14:nvContentPartPr>
              <p14:xfrm>
                <a:off x="6199120" y="4546147"/>
                <a:ext cx="255960" cy="92520"/>
              </p14:xfrm>
            </p:contentPart>
          </mc:Choice>
          <mc:Fallback xmlns="">
            <p:pic>
              <p:nvPicPr>
                <p:cNvPr id="157" name="Freihand 156">
                  <a:extLst>
                    <a:ext uri="{FF2B5EF4-FFF2-40B4-BE49-F238E27FC236}">
                      <a16:creationId xmlns:a16="http://schemas.microsoft.com/office/drawing/2014/main" id="{3389D3D7-B807-4B4C-9F86-2CB0C4119B2E}"/>
                    </a:ext>
                  </a:extLst>
                </p:cNvPr>
                <p:cNvPicPr/>
                <p:nvPr/>
              </p:nvPicPr>
              <p:blipFill>
                <a:blip r:embed="rId244"/>
                <a:stretch>
                  <a:fillRect/>
                </a:stretch>
              </p:blipFill>
              <p:spPr>
                <a:xfrm>
                  <a:off x="6194800" y="4541827"/>
                  <a:ext cx="2646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8" name="Freihand 157">
                  <a:extLst>
                    <a:ext uri="{FF2B5EF4-FFF2-40B4-BE49-F238E27FC236}">
                      <a16:creationId xmlns:a16="http://schemas.microsoft.com/office/drawing/2014/main" id="{27E4F1F4-D220-4F66-A839-E54E2734D544}"/>
                    </a:ext>
                  </a:extLst>
                </p14:cNvPr>
                <p14:cNvContentPartPr/>
                <p14:nvPr/>
              </p14:nvContentPartPr>
              <p14:xfrm>
                <a:off x="6450760" y="4442827"/>
                <a:ext cx="153360" cy="233640"/>
              </p14:xfrm>
            </p:contentPart>
          </mc:Choice>
          <mc:Fallback xmlns="">
            <p:pic>
              <p:nvPicPr>
                <p:cNvPr id="158" name="Freihand 157">
                  <a:extLst>
                    <a:ext uri="{FF2B5EF4-FFF2-40B4-BE49-F238E27FC236}">
                      <a16:creationId xmlns:a16="http://schemas.microsoft.com/office/drawing/2014/main" id="{27E4F1F4-D220-4F66-A839-E54E2734D544}"/>
                    </a:ext>
                  </a:extLst>
                </p:cNvPr>
                <p:cNvPicPr/>
                <p:nvPr/>
              </p:nvPicPr>
              <p:blipFill>
                <a:blip r:embed="rId246"/>
                <a:stretch>
                  <a:fillRect/>
                </a:stretch>
              </p:blipFill>
              <p:spPr>
                <a:xfrm>
                  <a:off x="6446440" y="4438507"/>
                  <a:ext cx="1620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9" name="Freihand 158">
                  <a:extLst>
                    <a:ext uri="{FF2B5EF4-FFF2-40B4-BE49-F238E27FC236}">
                      <a16:creationId xmlns:a16="http://schemas.microsoft.com/office/drawing/2014/main" id="{E8978CF5-3956-4918-90D8-2215A3317E12}"/>
                    </a:ext>
                  </a:extLst>
                </p14:cNvPr>
                <p14:cNvContentPartPr/>
                <p14:nvPr/>
              </p14:nvContentPartPr>
              <p14:xfrm>
                <a:off x="6771160" y="4566307"/>
                <a:ext cx="242280" cy="113040"/>
              </p14:xfrm>
            </p:contentPart>
          </mc:Choice>
          <mc:Fallback xmlns="">
            <p:pic>
              <p:nvPicPr>
                <p:cNvPr id="159" name="Freihand 158">
                  <a:extLst>
                    <a:ext uri="{FF2B5EF4-FFF2-40B4-BE49-F238E27FC236}">
                      <a16:creationId xmlns:a16="http://schemas.microsoft.com/office/drawing/2014/main" id="{E8978CF5-3956-4918-90D8-2215A3317E12}"/>
                    </a:ext>
                  </a:extLst>
                </p:cNvPr>
                <p:cNvPicPr/>
                <p:nvPr/>
              </p:nvPicPr>
              <p:blipFill>
                <a:blip r:embed="rId248"/>
                <a:stretch>
                  <a:fillRect/>
                </a:stretch>
              </p:blipFill>
              <p:spPr>
                <a:xfrm>
                  <a:off x="6766840" y="4561987"/>
                  <a:ext cx="2509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60" name="Freihand 159">
                  <a:extLst>
                    <a:ext uri="{FF2B5EF4-FFF2-40B4-BE49-F238E27FC236}">
                      <a16:creationId xmlns:a16="http://schemas.microsoft.com/office/drawing/2014/main" id="{5421AF69-5D9D-42C8-93BF-E2BF019BE7A2}"/>
                    </a:ext>
                  </a:extLst>
                </p14:cNvPr>
                <p14:cNvContentPartPr/>
                <p14:nvPr/>
              </p14:nvContentPartPr>
              <p14:xfrm>
                <a:off x="7069240" y="4460467"/>
                <a:ext cx="131040" cy="177480"/>
              </p14:xfrm>
            </p:contentPart>
          </mc:Choice>
          <mc:Fallback xmlns="">
            <p:pic>
              <p:nvPicPr>
                <p:cNvPr id="160" name="Freihand 159">
                  <a:extLst>
                    <a:ext uri="{FF2B5EF4-FFF2-40B4-BE49-F238E27FC236}">
                      <a16:creationId xmlns:a16="http://schemas.microsoft.com/office/drawing/2014/main" id="{5421AF69-5D9D-42C8-93BF-E2BF019BE7A2}"/>
                    </a:ext>
                  </a:extLst>
                </p:cNvPr>
                <p:cNvPicPr/>
                <p:nvPr/>
              </p:nvPicPr>
              <p:blipFill>
                <a:blip r:embed="rId250"/>
                <a:stretch>
                  <a:fillRect/>
                </a:stretch>
              </p:blipFill>
              <p:spPr>
                <a:xfrm>
                  <a:off x="7064920" y="4456147"/>
                  <a:ext cx="1396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1" name="Freihand 160">
                  <a:extLst>
                    <a:ext uri="{FF2B5EF4-FFF2-40B4-BE49-F238E27FC236}">
                      <a16:creationId xmlns:a16="http://schemas.microsoft.com/office/drawing/2014/main" id="{C5E4C0D7-9710-4902-8802-0CAB531709AB}"/>
                    </a:ext>
                  </a:extLst>
                </p14:cNvPr>
                <p14:cNvContentPartPr/>
                <p14:nvPr/>
              </p14:nvContentPartPr>
              <p14:xfrm>
                <a:off x="7116760" y="4462267"/>
                <a:ext cx="37800" cy="8640"/>
              </p14:xfrm>
            </p:contentPart>
          </mc:Choice>
          <mc:Fallback xmlns="">
            <p:pic>
              <p:nvPicPr>
                <p:cNvPr id="161" name="Freihand 160">
                  <a:extLst>
                    <a:ext uri="{FF2B5EF4-FFF2-40B4-BE49-F238E27FC236}">
                      <a16:creationId xmlns:a16="http://schemas.microsoft.com/office/drawing/2014/main" id="{C5E4C0D7-9710-4902-8802-0CAB531709AB}"/>
                    </a:ext>
                  </a:extLst>
                </p:cNvPr>
                <p:cNvPicPr/>
                <p:nvPr/>
              </p:nvPicPr>
              <p:blipFill>
                <a:blip r:embed="rId252"/>
                <a:stretch>
                  <a:fillRect/>
                </a:stretch>
              </p:blipFill>
              <p:spPr>
                <a:xfrm>
                  <a:off x="7112440" y="4457947"/>
                  <a:ext cx="464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62" name="Freihand 161">
                  <a:extLst>
                    <a:ext uri="{FF2B5EF4-FFF2-40B4-BE49-F238E27FC236}">
                      <a16:creationId xmlns:a16="http://schemas.microsoft.com/office/drawing/2014/main" id="{1EECB8CA-3990-4051-A109-1FE79ED9465D}"/>
                    </a:ext>
                  </a:extLst>
                </p14:cNvPr>
                <p14:cNvContentPartPr/>
                <p14:nvPr/>
              </p14:nvContentPartPr>
              <p14:xfrm>
                <a:off x="7190560" y="4521667"/>
                <a:ext cx="104760" cy="108720"/>
              </p14:xfrm>
            </p:contentPart>
          </mc:Choice>
          <mc:Fallback xmlns="">
            <p:pic>
              <p:nvPicPr>
                <p:cNvPr id="162" name="Freihand 161">
                  <a:extLst>
                    <a:ext uri="{FF2B5EF4-FFF2-40B4-BE49-F238E27FC236}">
                      <a16:creationId xmlns:a16="http://schemas.microsoft.com/office/drawing/2014/main" id="{1EECB8CA-3990-4051-A109-1FE79ED9465D}"/>
                    </a:ext>
                  </a:extLst>
                </p:cNvPr>
                <p:cNvPicPr/>
                <p:nvPr/>
              </p:nvPicPr>
              <p:blipFill>
                <a:blip r:embed="rId254"/>
                <a:stretch>
                  <a:fillRect/>
                </a:stretch>
              </p:blipFill>
              <p:spPr>
                <a:xfrm>
                  <a:off x="7186240" y="4517347"/>
                  <a:ext cx="1134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4" name="Freihand 163">
                  <a:extLst>
                    <a:ext uri="{FF2B5EF4-FFF2-40B4-BE49-F238E27FC236}">
                      <a16:creationId xmlns:a16="http://schemas.microsoft.com/office/drawing/2014/main" id="{E91F3ADC-E747-448C-916D-F4D67A673F07}"/>
                    </a:ext>
                  </a:extLst>
                </p14:cNvPr>
                <p14:cNvContentPartPr/>
                <p14:nvPr/>
              </p14:nvContentPartPr>
              <p14:xfrm>
                <a:off x="5516560" y="4738387"/>
                <a:ext cx="1171800" cy="80280"/>
              </p14:xfrm>
            </p:contentPart>
          </mc:Choice>
          <mc:Fallback xmlns="">
            <p:pic>
              <p:nvPicPr>
                <p:cNvPr id="164" name="Freihand 163">
                  <a:extLst>
                    <a:ext uri="{FF2B5EF4-FFF2-40B4-BE49-F238E27FC236}">
                      <a16:creationId xmlns:a16="http://schemas.microsoft.com/office/drawing/2014/main" id="{E91F3ADC-E747-448C-916D-F4D67A673F07}"/>
                    </a:ext>
                  </a:extLst>
                </p:cNvPr>
                <p:cNvPicPr/>
                <p:nvPr/>
              </p:nvPicPr>
              <p:blipFill>
                <a:blip r:embed="rId256"/>
                <a:stretch>
                  <a:fillRect/>
                </a:stretch>
              </p:blipFill>
              <p:spPr>
                <a:xfrm>
                  <a:off x="5512240" y="4734067"/>
                  <a:ext cx="1180440" cy="88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7">
            <p14:nvContentPartPr>
              <p14:cNvPr id="18" name="Freihand 17">
                <a:extLst>
                  <a:ext uri="{FF2B5EF4-FFF2-40B4-BE49-F238E27FC236}">
                    <a16:creationId xmlns:a16="http://schemas.microsoft.com/office/drawing/2014/main" id="{7AC698E6-C96A-4566-ADEB-5CCF3A69E550}"/>
                  </a:ext>
                </a:extLst>
              </p14:cNvPr>
              <p14:cNvContentPartPr/>
              <p14:nvPr/>
            </p14:nvContentPartPr>
            <p14:xfrm>
              <a:off x="5261320" y="4304947"/>
              <a:ext cx="2415600" cy="666360"/>
            </p14:xfrm>
          </p:contentPart>
        </mc:Choice>
        <mc:Fallback>
          <p:pic>
            <p:nvPicPr>
              <p:cNvPr id="18" name="Freihand 17">
                <a:extLst>
                  <a:ext uri="{FF2B5EF4-FFF2-40B4-BE49-F238E27FC236}">
                    <a16:creationId xmlns:a16="http://schemas.microsoft.com/office/drawing/2014/main" id="{7AC698E6-C96A-4566-ADEB-5CCF3A69E550}"/>
                  </a:ext>
                </a:extLst>
              </p:cNvPr>
              <p:cNvPicPr/>
              <p:nvPr/>
            </p:nvPicPr>
            <p:blipFill>
              <a:blip r:embed="rId258"/>
              <a:stretch>
                <a:fillRect/>
              </a:stretch>
            </p:blipFill>
            <p:spPr>
              <a:xfrm>
                <a:off x="5257000" y="4300627"/>
                <a:ext cx="2424240" cy="675000"/>
              </a:xfrm>
              <a:prstGeom prst="rect">
                <a:avLst/>
              </a:prstGeom>
            </p:spPr>
          </p:pic>
        </mc:Fallback>
      </mc:AlternateContent>
    </p:spTree>
    <p:extLst>
      <p:ext uri="{BB962C8B-B14F-4D97-AF65-F5344CB8AC3E}">
        <p14:creationId xmlns:p14="http://schemas.microsoft.com/office/powerpoint/2010/main" val="208737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D8487C15-A534-4455-BED5-9598DF16A639}"/>
              </a:ext>
            </a:extLst>
          </p:cNvPr>
          <p:cNvSpPr txBox="1">
            <a:spLocks/>
          </p:cNvSpPr>
          <p:nvPr/>
        </p:nvSpPr>
        <p:spPr>
          <a:xfrm>
            <a:off x="1917068" y="30778"/>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Inhaltsplatzhalter 2"/>
              <p:cNvSpPr>
                <a:spLocks noGrp="1"/>
              </p:cNvSpPr>
              <p:nvPr/>
            </p:nvSpPr>
            <p:spPr>
              <a:xfrm>
                <a:off x="128105" y="2671479"/>
                <a:ext cx="11786839" cy="674912"/>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dirty="0">
                    <a:latin typeface="Times New Roman" panose="02020603050405020304" pitchFamily="18" charset="0"/>
                    <a:cs typeface="Times New Roman" panose="02020603050405020304" pitchFamily="18" charset="0"/>
                  </a:rPr>
                  <a:t>	</a:t>
                </a:r>
                <a14:m>
                  <m:oMath xmlns:m="http://schemas.openxmlformats.org/officeDocument/2006/math">
                    <m:r>
                      <a:rPr lang="de-DE" sz="2200" b="0" i="1" smtClean="0">
                        <a:latin typeface="Cambria Math" panose="02040503050406030204" pitchFamily="18" charset="0"/>
                        <a:cs typeface="Times New Roman" panose="02020603050405020304" pitchFamily="18" charset="0"/>
                      </a:rPr>
                      <m:t>𝑦</m:t>
                    </m:r>
                    <m:r>
                      <a:rPr lang="de-DE" sz="2200" b="0" i="1" smtClean="0">
                        <a:latin typeface="Cambria Math" panose="02040503050406030204" pitchFamily="18" charset="0"/>
                        <a:cs typeface="Times New Roman" panose="02020603050405020304" pitchFamily="18" charset="0"/>
                      </a:rPr>
                      <m:t>=</m:t>
                    </m:r>
                    <m:r>
                      <a:rPr lang="de-DE" sz="2200" b="0" i="1" smtClean="0">
                        <a:latin typeface="Cambria Math" panose="02040503050406030204" pitchFamily="18" charset="0"/>
                        <a:cs typeface="Times New Roman" panose="02020603050405020304" pitchFamily="18" charset="0"/>
                      </a:rPr>
                      <m:t>𝐹</m:t>
                    </m:r>
                    <m:d>
                      <m:dPr>
                        <m:ctrlPr>
                          <a:rPr lang="de-DE" sz="2200" b="0" i="1" smtClean="0">
                            <a:latin typeface="Cambria Math" panose="02040503050406030204" pitchFamily="18" charset="0"/>
                            <a:cs typeface="Times New Roman" panose="02020603050405020304" pitchFamily="18" charset="0"/>
                          </a:rPr>
                        </m:ctrlPr>
                      </m:dPr>
                      <m:e>
                        <m:r>
                          <a:rPr lang="de-DE" sz="2200" b="0" i="1" smtClean="0">
                            <a:latin typeface="Cambria Math" panose="02040503050406030204" pitchFamily="18" charset="0"/>
                            <a:cs typeface="Times New Roman" panose="02020603050405020304" pitchFamily="18" charset="0"/>
                          </a:rPr>
                          <m:t>𝐿</m:t>
                        </m:r>
                      </m:e>
                    </m:d>
                    <m:r>
                      <a:rPr lang="de-DE" sz="2200" b="0" i="1" smtClean="0">
                        <a:latin typeface="Cambria Math" panose="02040503050406030204" pitchFamily="18" charset="0"/>
                        <a:cs typeface="Times New Roman" panose="02020603050405020304" pitchFamily="18" charset="0"/>
                      </a:rPr>
                      <m:t>=</m:t>
                    </m:r>
                    <m:r>
                      <a:rPr lang="de-DE" sz="2200" b="0" i="1" smtClean="0">
                        <a:latin typeface="Cambria Math" panose="02040503050406030204" pitchFamily="18" charset="0"/>
                        <a:cs typeface="Times New Roman" panose="02020603050405020304" pitchFamily="18" charset="0"/>
                      </a:rPr>
                      <m:t>𝐴𝐿</m:t>
                    </m:r>
                    <m:r>
                      <a:rPr lang="de-DE" sz="2200" b="0" i="1" smtClean="0">
                        <a:latin typeface="Cambria Math" panose="02040503050406030204" pitchFamily="18" charset="0"/>
                        <a:cs typeface="Times New Roman" panose="02020603050405020304" pitchFamily="18" charset="0"/>
                      </a:rPr>
                      <m:t>=</m:t>
                    </m:r>
                    <m:f>
                      <m:fPr>
                        <m:ctrlPr>
                          <a:rPr lang="de-DE" sz="2200" b="0" i="1" smtClean="0">
                            <a:latin typeface="Cambria Math" panose="02040503050406030204" pitchFamily="18" charset="0"/>
                            <a:cs typeface="Times New Roman" panose="02020603050405020304" pitchFamily="18" charset="0"/>
                          </a:rPr>
                        </m:ctrlPr>
                      </m:fPr>
                      <m:num>
                        <m:r>
                          <a:rPr lang="de-DE" sz="2200" b="0" i="1" smtClean="0">
                            <a:latin typeface="Cambria Math" panose="02040503050406030204" pitchFamily="18" charset="0"/>
                            <a:cs typeface="Times New Roman" panose="02020603050405020304" pitchFamily="18" charset="0"/>
                          </a:rPr>
                          <m:t>1</m:t>
                        </m:r>
                      </m:num>
                      <m:den>
                        <m:r>
                          <a:rPr lang="de-DE" sz="2200" b="0" i="1" smtClean="0">
                            <a:latin typeface="Cambria Math" panose="02040503050406030204" pitchFamily="18" charset="0"/>
                            <a:cs typeface="Times New Roman" panose="02020603050405020304" pitchFamily="18" charset="0"/>
                          </a:rPr>
                          <m:t>𝑎</m:t>
                        </m:r>
                      </m:den>
                    </m:f>
                    <m:r>
                      <a:rPr lang="de-DE" sz="2200" b="0" i="1" smtClean="0">
                        <a:latin typeface="Cambria Math" panose="02040503050406030204" pitchFamily="18" charset="0"/>
                        <a:cs typeface="Times New Roman" panose="02020603050405020304" pitchFamily="18" charset="0"/>
                      </a:rPr>
                      <m:t>𝐿</m:t>
                    </m:r>
                  </m:oMath>
                </a14:m>
                <a:r>
                  <a:rPr lang="en-US" sz="2200" dirty="0">
                    <a:latin typeface="Times New Roman" panose="02020603050405020304" pitchFamily="18" charset="0"/>
                    <a:cs typeface="Times New Roman" panose="02020603050405020304" pitchFamily="18" charset="0"/>
                  </a:rPr>
                  <a:t> (y: Output; F(.): Production function; L: labor; a labor coefficients)</a:t>
                </a:r>
              </a:p>
            </p:txBody>
          </p:sp>
        </mc:Choice>
        <mc:Fallback xmlns="">
          <p:sp>
            <p:nvSpPr>
              <p:cNvPr id="4" name="Inhaltsplatzhalter 2"/>
              <p:cNvSpPr>
                <a:spLocks noGrp="1" noRot="1" noChangeAspect="1" noMove="1" noResize="1" noEditPoints="1" noAdjustHandles="1" noChangeArrowheads="1" noChangeShapeType="1" noTextEdit="1"/>
              </p:cNvSpPr>
              <p:nvPr/>
            </p:nvSpPr>
            <p:spPr>
              <a:xfrm>
                <a:off x="128105" y="2671479"/>
                <a:ext cx="11786839" cy="674912"/>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Inhaltsplatzhalter 2"/>
              <p:cNvSpPr>
                <a:spLocks noGrp="1"/>
              </p:cNvSpPr>
              <p:nvPr/>
            </p:nvSpPr>
            <p:spPr>
              <a:xfrm>
                <a:off x="0" y="3397083"/>
                <a:ext cx="11786839" cy="729705"/>
              </a:xfrm>
              <a:prstGeom prst="rect">
                <a:avLst/>
              </a:prstGeom>
            </p:spPr>
            <p:txBody>
              <a:bodyPr vert="horz" lIns="82944" tIns="41472" rIns="82944" bIns="41472"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200" dirty="0">
                    <a:latin typeface="Times New Roman" panose="02020603050405020304" pitchFamily="18" charset="0"/>
                    <a:cs typeface="Times New Roman" panose="02020603050405020304" pitchFamily="18" charset="0"/>
                  </a:rPr>
                  <a:t>labor coefficients = </a:t>
                </a:r>
                <a14:m>
                  <m:oMath xmlns:m="http://schemas.openxmlformats.org/officeDocument/2006/math">
                    <m:r>
                      <m:rPr>
                        <m:sty m:val="p"/>
                      </m:rPr>
                      <a:rPr lang="de-DE" sz="2200" b="0" i="0" smtClean="0">
                        <a:latin typeface="Cambria Math" panose="02040503050406030204" pitchFamily="18" charset="0"/>
                        <a:cs typeface="Times New Roman" panose="02020603050405020304" pitchFamily="18" charset="0"/>
                      </a:rPr>
                      <m:t>a</m:t>
                    </m:r>
                    <m:r>
                      <a:rPr lang="de-DE" sz="2200" b="0" i="0" smtClean="0">
                        <a:latin typeface="Cambria Math" panose="02040503050406030204" pitchFamily="18" charset="0"/>
                        <a:cs typeface="Times New Roman" panose="02020603050405020304" pitchFamily="18" charset="0"/>
                      </a:rPr>
                      <m:t>:=</m:t>
                    </m:r>
                    <m:f>
                      <m:fPr>
                        <m:ctrlPr>
                          <a:rPr lang="en-US" sz="2200" i="1">
                            <a:latin typeface="Cambria Math" panose="02040503050406030204" pitchFamily="18" charset="0"/>
                            <a:cs typeface="Times New Roman" panose="02020603050405020304" pitchFamily="18" charset="0"/>
                          </a:rPr>
                        </m:ctrlPr>
                      </m:fPr>
                      <m:num>
                        <m:r>
                          <a:rPr lang="de-DE" sz="2200" b="0" i="1" smtClean="0">
                            <a:latin typeface="Cambria Math" panose="02040503050406030204" pitchFamily="18" charset="0"/>
                            <a:cs typeface="Times New Roman" panose="02020603050405020304" pitchFamily="18" charset="0"/>
                          </a:rPr>
                          <m:t>𝑙𝑎𝑏𝑜𝑟</m:t>
                        </m:r>
                        <m:r>
                          <a:rPr lang="de-DE" sz="2200" b="0" i="1" smtClean="0">
                            <a:latin typeface="Cambria Math" panose="02040503050406030204" pitchFamily="18" charset="0"/>
                            <a:cs typeface="Times New Roman" panose="02020603050405020304" pitchFamily="18" charset="0"/>
                          </a:rPr>
                          <m:t> </m:t>
                        </m:r>
                        <m:r>
                          <a:rPr lang="de-DE" sz="2200" b="0" i="1" smtClean="0">
                            <a:latin typeface="Cambria Math" panose="02040503050406030204" pitchFamily="18" charset="0"/>
                            <a:cs typeface="Times New Roman" panose="02020603050405020304" pitchFamily="18" charset="0"/>
                          </a:rPr>
                          <m:t>𝑖𝑛𝑝𝑢𝑡</m:t>
                        </m:r>
                      </m:num>
                      <m:den>
                        <m:r>
                          <a:rPr lang="de-DE" sz="2200" i="1">
                            <a:latin typeface="Cambria Math" panose="02040503050406030204" pitchFamily="18" charset="0"/>
                            <a:cs typeface="Times New Roman" panose="02020603050405020304" pitchFamily="18" charset="0"/>
                          </a:rPr>
                          <m:t>𝑂𝑢𝑡𝑝𝑢𝑡</m:t>
                        </m:r>
                      </m:den>
                    </m:f>
                  </m:oMath>
                </a14:m>
                <a:r>
                  <a:rPr lang="en-US" sz="2200" dirty="0">
                    <a:latin typeface="Times New Roman" panose="02020603050405020304" pitchFamily="18" charset="0"/>
                    <a:cs typeface="Times New Roman" panose="02020603050405020304" pitchFamily="18" charset="0"/>
                  </a:rPr>
                  <a:t>		productivity of labor = </a:t>
                </a:r>
                <a14:m>
                  <m:oMath xmlns:m="http://schemas.openxmlformats.org/officeDocument/2006/math">
                    <m:r>
                      <m:rPr>
                        <m:sty m:val="p"/>
                      </m:rPr>
                      <a:rPr lang="de-DE" sz="2200" b="0" i="0" smtClean="0">
                        <a:latin typeface="Cambria Math" panose="02040503050406030204" pitchFamily="18" charset="0"/>
                        <a:cs typeface="Times New Roman" panose="02020603050405020304" pitchFamily="18" charset="0"/>
                      </a:rPr>
                      <m:t>A</m:t>
                    </m:r>
                    <m:r>
                      <a:rPr lang="de-DE" sz="2200" b="0" i="0" smtClean="0">
                        <a:latin typeface="Cambria Math" panose="02040503050406030204" pitchFamily="18" charset="0"/>
                        <a:cs typeface="Times New Roman" panose="02020603050405020304" pitchFamily="18" charset="0"/>
                      </a:rPr>
                      <m:t>=</m:t>
                    </m:r>
                    <m:f>
                      <m:fPr>
                        <m:ctrlPr>
                          <a:rPr lang="en-US" sz="2200" i="1" smtClean="0">
                            <a:latin typeface="Cambria Math" panose="02040503050406030204" pitchFamily="18" charset="0"/>
                            <a:cs typeface="Times New Roman" panose="02020603050405020304" pitchFamily="18" charset="0"/>
                          </a:rPr>
                        </m:ctrlPr>
                      </m:fPr>
                      <m:num>
                        <m:r>
                          <a:rPr lang="de-DE" sz="2200" b="0" i="1" smtClean="0">
                            <a:latin typeface="Cambria Math" panose="02040503050406030204" pitchFamily="18" charset="0"/>
                            <a:cs typeface="Times New Roman" panose="02020603050405020304" pitchFamily="18" charset="0"/>
                          </a:rPr>
                          <m:t>𝑂𝑢𝑡𝑝𝑢𝑡</m:t>
                        </m:r>
                      </m:num>
                      <m:den>
                        <m:r>
                          <a:rPr lang="de-DE" sz="2200" i="1">
                            <a:latin typeface="Cambria Math" panose="02040503050406030204" pitchFamily="18" charset="0"/>
                            <a:cs typeface="Times New Roman" panose="02020603050405020304" pitchFamily="18" charset="0"/>
                          </a:rPr>
                          <m:t>𝑙𝑎𝑏𝑜𝑟</m:t>
                        </m:r>
                        <m:r>
                          <a:rPr lang="de-DE" sz="2200" i="1">
                            <a:latin typeface="Cambria Math" panose="02040503050406030204" pitchFamily="18" charset="0"/>
                            <a:cs typeface="Times New Roman" panose="02020603050405020304" pitchFamily="18" charset="0"/>
                          </a:rPr>
                          <m:t> </m:t>
                        </m:r>
                        <m:r>
                          <a:rPr lang="de-DE" sz="2200" i="1">
                            <a:latin typeface="Cambria Math" panose="02040503050406030204" pitchFamily="18" charset="0"/>
                            <a:cs typeface="Times New Roman" panose="02020603050405020304" pitchFamily="18" charset="0"/>
                          </a:rPr>
                          <m:t>𝑖𝑛𝑝𝑢𝑡</m:t>
                        </m:r>
                      </m:den>
                    </m:f>
                    <m:r>
                      <a:rPr lang="de-DE" sz="2200" b="0" i="0" smtClean="0">
                        <a:latin typeface="Cambria Math" panose="02040503050406030204" pitchFamily="18" charset="0"/>
                        <a:cs typeface="Times New Roman" panose="02020603050405020304" pitchFamily="18" charset="0"/>
                      </a:rPr>
                      <m:t>=</m:t>
                    </m:r>
                    <m:f>
                      <m:fPr>
                        <m:ctrlPr>
                          <a:rPr lang="de-DE" sz="2200" i="1">
                            <a:latin typeface="Cambria Math" panose="02040503050406030204" pitchFamily="18" charset="0"/>
                            <a:cs typeface="Times New Roman" panose="02020603050405020304" pitchFamily="18" charset="0"/>
                          </a:rPr>
                        </m:ctrlPr>
                      </m:fPr>
                      <m:num>
                        <m:r>
                          <a:rPr lang="de-DE" sz="2200" i="1">
                            <a:latin typeface="Cambria Math" panose="02040503050406030204" pitchFamily="18" charset="0"/>
                            <a:cs typeface="Times New Roman" panose="02020603050405020304" pitchFamily="18" charset="0"/>
                          </a:rPr>
                          <m:t>1</m:t>
                        </m:r>
                      </m:num>
                      <m:den>
                        <m:r>
                          <a:rPr lang="de-DE" sz="2200" i="1">
                            <a:latin typeface="Cambria Math" panose="02040503050406030204" pitchFamily="18" charset="0"/>
                            <a:cs typeface="Times New Roman" panose="02020603050405020304" pitchFamily="18" charset="0"/>
                          </a:rPr>
                          <m:t>𝑎</m:t>
                        </m:r>
                      </m:den>
                    </m:f>
                  </m:oMath>
                </a14:m>
                <a:r>
                  <a:rPr lang="en-US" sz="2200" dirty="0">
                    <a:latin typeface="Times New Roman" panose="02020603050405020304" pitchFamily="18" charset="0"/>
                    <a:cs typeface="Times New Roman" panose="02020603050405020304" pitchFamily="18" charset="0"/>
                  </a:rPr>
                  <a:t>		</a:t>
                </a:r>
              </a:p>
            </p:txBody>
          </p:sp>
        </mc:Choice>
        <mc:Fallback xmlns="">
          <p:sp>
            <p:nvSpPr>
              <p:cNvPr id="8" name="Inhaltsplatzhalter 2"/>
              <p:cNvSpPr>
                <a:spLocks noGrp="1" noRot="1" noChangeAspect="1" noMove="1" noResize="1" noEditPoints="1" noAdjustHandles="1" noChangeArrowheads="1" noChangeShapeType="1" noTextEdit="1"/>
              </p:cNvSpPr>
              <p:nvPr/>
            </p:nvSpPr>
            <p:spPr>
              <a:xfrm>
                <a:off x="0" y="3397083"/>
                <a:ext cx="11786839" cy="729705"/>
              </a:xfrm>
              <a:prstGeom prst="rect">
                <a:avLst/>
              </a:prstGeom>
              <a:blipFill>
                <a:blip r:embed="rId4"/>
                <a:stretch>
                  <a:fillRect/>
                </a:stretch>
              </a:blipFill>
            </p:spPr>
            <p:txBody>
              <a:bodyPr/>
              <a:lstStyle/>
              <a:p>
                <a:r>
                  <a:rPr lang="de-DE">
                    <a:noFill/>
                  </a:rPr>
                  <a:t> </a:t>
                </a:r>
              </a:p>
            </p:txBody>
          </p:sp>
        </mc:Fallback>
      </mc:AlternateContent>
      <p:sp>
        <p:nvSpPr>
          <p:cNvPr id="9" name="Inhaltsplatzhalter 2"/>
          <p:cNvSpPr>
            <a:spLocks noGrp="1"/>
          </p:cNvSpPr>
          <p:nvPr/>
        </p:nvSpPr>
        <p:spPr>
          <a:xfrm>
            <a:off x="128107" y="3849065"/>
            <a:ext cx="8325013" cy="1718615"/>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Labor is completely flexible between the production sectors</a:t>
            </a:r>
          </a:p>
          <a:p>
            <a:r>
              <a:rPr lang="en-US" sz="2200" dirty="0">
                <a:latin typeface="Times New Roman" panose="02020603050405020304" pitchFamily="18" charset="0"/>
                <a:cs typeface="Times New Roman" panose="02020603050405020304" pitchFamily="18" charset="0"/>
              </a:rPr>
              <a:t>Linearity and only one factor of production result in constant returns to scale in production</a:t>
            </a:r>
            <a:endParaRPr lang="en-US" sz="2177" b="1" dirty="0">
              <a:latin typeface="Times New Roman" panose="02020603050405020304" pitchFamily="18" charset="0"/>
              <a:cs typeface="Times New Roman" panose="02020603050405020304" pitchFamily="18" charset="0"/>
            </a:endParaRPr>
          </a:p>
        </p:txBody>
      </p:sp>
      <p:sp>
        <p:nvSpPr>
          <p:cNvPr id="10" name="Inhaltsplatzhalter 2"/>
          <p:cNvSpPr>
            <a:spLocks noGrp="1"/>
          </p:cNvSpPr>
          <p:nvPr/>
        </p:nvSpPr>
        <p:spPr>
          <a:xfrm>
            <a:off x="277055" y="305714"/>
            <a:ext cx="11786839" cy="2280275"/>
          </a:xfrm>
          <a:prstGeom prst="rect">
            <a:avLst/>
          </a:prstGeom>
        </p:spPr>
        <p:txBody>
          <a:bodyPr vert="horz" lIns="82944" tIns="41472" rIns="82944" bIns="41472"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177" dirty="0">
              <a:latin typeface="Times New Roman" panose="02020603050405020304" pitchFamily="18" charset="0"/>
              <a:cs typeface="Times New Roman" panose="02020603050405020304" pitchFamily="18" charset="0"/>
            </a:endParaRPr>
          </a:p>
          <a:p>
            <a:pPr marL="0" indent="0">
              <a:buNone/>
            </a:pPr>
            <a:r>
              <a:rPr lang="en-US" sz="2540" dirty="0">
                <a:latin typeface="Times New Roman" panose="02020603050405020304" pitchFamily="18" charset="0"/>
                <a:cs typeface="Times New Roman" panose="02020603050405020304" pitchFamily="18" charset="0"/>
              </a:rPr>
              <a:t>Assumptions:</a:t>
            </a:r>
          </a:p>
          <a:p>
            <a:pPr marL="0" indent="0">
              <a:buNone/>
            </a:pPr>
            <a:r>
              <a:rPr lang="en-US" sz="2200" dirty="0">
                <a:latin typeface="Times New Roman" panose="02020603050405020304" pitchFamily="18" charset="0"/>
                <a:cs typeface="Times New Roman" panose="02020603050405020304" pitchFamily="18" charset="0"/>
              </a:rPr>
              <a:t>Labor is the only input factor</a:t>
            </a:r>
          </a:p>
          <a:p>
            <a:pPr marL="0" indent="0">
              <a:buNone/>
            </a:pPr>
            <a:r>
              <a:rPr lang="en-US" sz="2200" dirty="0">
                <a:latin typeface="Times New Roman" panose="02020603050405020304" pitchFamily="18" charset="0"/>
                <a:cs typeface="Times New Roman" panose="02020603050405020304" pitchFamily="18" charset="0"/>
              </a:rPr>
              <a:t>Countries differ only in terms of labor productivity or the labor coefficients:</a:t>
            </a:r>
          </a:p>
          <a:p>
            <a:pPr marL="0" indent="0">
              <a:buNone/>
            </a:pPr>
            <a:endParaRPr lang="en-US" sz="2200" b="1" dirty="0">
              <a:latin typeface="Times New Roman" panose="02020603050405020304" pitchFamily="18" charset="0"/>
              <a:cs typeface="Times New Roman" panose="02020603050405020304" pitchFamily="18" charset="0"/>
            </a:endParaRPr>
          </a:p>
          <a:p>
            <a:pPr marL="0" indent="0">
              <a:buNone/>
            </a:pPr>
            <a:r>
              <a:rPr lang="de-DE" sz="2000" dirty="0">
                <a:latin typeface="Times New Roman" panose="02020603050405020304" pitchFamily="18" charset="0"/>
                <a:cs typeface="Times New Roman" panose="02020603050405020304" pitchFamily="18" charset="0"/>
              </a:rPr>
              <a:t>→ </a:t>
            </a:r>
            <a:r>
              <a:rPr lang="de-DE" sz="2000" b="1" dirty="0">
                <a:latin typeface="Times New Roman" panose="02020603050405020304" pitchFamily="18" charset="0"/>
                <a:cs typeface="Times New Roman" panose="02020603050405020304" pitchFamily="18" charset="0"/>
              </a:rPr>
              <a:t>linear </a:t>
            </a:r>
            <a:r>
              <a:rPr lang="de-DE" sz="2000" b="1" dirty="0" err="1">
                <a:latin typeface="Times New Roman" panose="02020603050405020304" pitchFamily="18" charset="0"/>
                <a:cs typeface="Times New Roman" panose="02020603050405020304" pitchFamily="18" charset="0"/>
              </a:rPr>
              <a:t>production</a:t>
            </a:r>
            <a:r>
              <a:rPr lang="de-DE" sz="2000" b="1" dirty="0">
                <a:latin typeface="Times New Roman" panose="02020603050405020304" pitchFamily="18" charset="0"/>
                <a:cs typeface="Times New Roman" panose="02020603050405020304" pitchFamily="18" charset="0"/>
              </a:rPr>
              <a:t> </a:t>
            </a:r>
            <a:r>
              <a:rPr lang="de-DE" sz="2000" b="1" dirty="0" err="1">
                <a:latin typeface="Times New Roman" panose="02020603050405020304" pitchFamily="18" charset="0"/>
                <a:cs typeface="Times New Roman" panose="02020603050405020304" pitchFamily="18" charset="0"/>
              </a:rPr>
              <a:t>function</a:t>
            </a:r>
            <a:r>
              <a:rPr lang="de-DE" sz="2000" b="1" dirty="0">
                <a:latin typeface="Times New Roman" panose="02020603050405020304" pitchFamily="18" charset="0"/>
                <a:cs typeface="Times New Roman" panose="02020603050405020304" pitchFamily="18" charset="0"/>
              </a:rPr>
              <a:t> </a:t>
            </a:r>
            <a:r>
              <a:rPr lang="de-DE" sz="2000" b="1" dirty="0" err="1">
                <a:latin typeface="Times New Roman" panose="02020603050405020304" pitchFamily="18" charset="0"/>
                <a:cs typeface="Times New Roman" panose="02020603050405020304" pitchFamily="18" charset="0"/>
              </a:rPr>
              <a:t>through</a:t>
            </a:r>
            <a:r>
              <a:rPr lang="de-DE" sz="2000" b="1" dirty="0">
                <a:latin typeface="Times New Roman" panose="02020603050405020304" pitchFamily="18" charset="0"/>
                <a:cs typeface="Times New Roman" panose="02020603050405020304" pitchFamily="18" charset="0"/>
              </a:rPr>
              <a:t> </a:t>
            </a:r>
            <a:r>
              <a:rPr lang="de-DE" sz="2000" b="1" dirty="0" err="1">
                <a:latin typeface="Times New Roman" panose="02020603050405020304" pitchFamily="18" charset="0"/>
                <a:cs typeface="Times New Roman" panose="02020603050405020304" pitchFamily="18" charset="0"/>
              </a:rPr>
              <a:t>the</a:t>
            </a:r>
            <a:r>
              <a:rPr lang="de-DE" sz="2000" b="1" dirty="0">
                <a:latin typeface="Times New Roman" panose="02020603050405020304" pitchFamily="18" charset="0"/>
                <a:cs typeface="Times New Roman" panose="02020603050405020304" pitchFamily="18" charset="0"/>
              </a:rPr>
              <a:t> </a:t>
            </a:r>
            <a:r>
              <a:rPr lang="de-DE" sz="2000" b="1" dirty="0" err="1">
                <a:latin typeface="Times New Roman" panose="02020603050405020304" pitchFamily="18" charset="0"/>
                <a:cs typeface="Times New Roman" panose="02020603050405020304" pitchFamily="18" charset="0"/>
              </a:rPr>
              <a:t>origin</a:t>
            </a:r>
            <a:endParaRPr lang="en-US" sz="2177" b="1" dirty="0">
              <a:latin typeface="Times New Roman" panose="02020603050405020304" pitchFamily="18" charset="0"/>
              <a:cs typeface="Times New Roman" panose="02020603050405020304" pitchFamily="18" charset="0"/>
            </a:endParaRPr>
          </a:p>
        </p:txBody>
      </p:sp>
      <p:sp>
        <p:nvSpPr>
          <p:cNvPr id="12" name="Rechteck 11">
            <a:extLst>
              <a:ext uri="{FF2B5EF4-FFF2-40B4-BE49-F238E27FC236}">
                <a16:creationId xmlns:a16="http://schemas.microsoft.com/office/drawing/2014/main" id="{C248948E-FFB1-4D71-AE24-5B0E5338AA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87EAF94A-9073-4B41-A7E5-A20DB9EAD3A6}"/>
                  </a:ext>
                </a:extLst>
              </p14:cNvPr>
              <p14:cNvContentPartPr/>
              <p14:nvPr/>
            </p14:nvContentPartPr>
            <p14:xfrm>
              <a:off x="1517680" y="1771987"/>
              <a:ext cx="1186200" cy="87480"/>
            </p14:xfrm>
          </p:contentPart>
        </mc:Choice>
        <mc:Fallback xmlns="">
          <p:pic>
            <p:nvPicPr>
              <p:cNvPr id="2" name="Freihand 1">
                <a:extLst>
                  <a:ext uri="{FF2B5EF4-FFF2-40B4-BE49-F238E27FC236}">
                    <a16:creationId xmlns:a16="http://schemas.microsoft.com/office/drawing/2014/main" id="{87EAF94A-9073-4B41-A7E5-A20DB9EAD3A6}"/>
                  </a:ext>
                </a:extLst>
              </p:cNvPr>
              <p:cNvPicPr/>
              <p:nvPr/>
            </p:nvPicPr>
            <p:blipFill>
              <a:blip r:embed="rId6"/>
              <a:stretch>
                <a:fillRect/>
              </a:stretch>
            </p:blipFill>
            <p:spPr>
              <a:xfrm>
                <a:off x="1513360" y="1767667"/>
                <a:ext cx="11948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577B36B7-822E-4A41-9A45-3F2902830D75}"/>
                  </a:ext>
                </a:extLst>
              </p14:cNvPr>
              <p14:cNvContentPartPr/>
              <p14:nvPr/>
            </p14:nvContentPartPr>
            <p14:xfrm>
              <a:off x="4083400" y="1776307"/>
              <a:ext cx="4580640" cy="128520"/>
            </p14:xfrm>
          </p:contentPart>
        </mc:Choice>
        <mc:Fallback xmlns="">
          <p:pic>
            <p:nvPicPr>
              <p:cNvPr id="3" name="Freihand 2">
                <a:extLst>
                  <a:ext uri="{FF2B5EF4-FFF2-40B4-BE49-F238E27FC236}">
                    <a16:creationId xmlns:a16="http://schemas.microsoft.com/office/drawing/2014/main" id="{577B36B7-822E-4A41-9A45-3F2902830D75}"/>
                  </a:ext>
                </a:extLst>
              </p:cNvPr>
              <p:cNvPicPr/>
              <p:nvPr/>
            </p:nvPicPr>
            <p:blipFill>
              <a:blip r:embed="rId8"/>
              <a:stretch>
                <a:fillRect/>
              </a:stretch>
            </p:blipFill>
            <p:spPr>
              <a:xfrm>
                <a:off x="4079080" y="1771987"/>
                <a:ext cx="45892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A8E7EA3B-DE03-4B82-9E53-7CF3C92C13E4}"/>
                  </a:ext>
                </a:extLst>
              </p14:cNvPr>
              <p14:cNvContentPartPr/>
              <p14:nvPr/>
            </p14:nvContentPartPr>
            <p14:xfrm>
              <a:off x="1057960" y="3088507"/>
              <a:ext cx="1823040" cy="227160"/>
            </p14:xfrm>
          </p:contentPart>
        </mc:Choice>
        <mc:Fallback xmlns="">
          <p:pic>
            <p:nvPicPr>
              <p:cNvPr id="5" name="Freihand 4">
                <a:extLst>
                  <a:ext uri="{FF2B5EF4-FFF2-40B4-BE49-F238E27FC236}">
                    <a16:creationId xmlns:a16="http://schemas.microsoft.com/office/drawing/2014/main" id="{A8E7EA3B-DE03-4B82-9E53-7CF3C92C13E4}"/>
                  </a:ext>
                </a:extLst>
              </p:cNvPr>
              <p:cNvPicPr/>
              <p:nvPr/>
            </p:nvPicPr>
            <p:blipFill>
              <a:blip r:embed="rId10"/>
              <a:stretch>
                <a:fillRect/>
              </a:stretch>
            </p:blipFill>
            <p:spPr>
              <a:xfrm>
                <a:off x="1053640" y="3084187"/>
                <a:ext cx="18316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893673FC-4B7B-4DBF-83F2-572F90C150A5}"/>
                  </a:ext>
                </a:extLst>
              </p14:cNvPr>
              <p14:cNvContentPartPr/>
              <p14:nvPr/>
            </p14:nvContentPartPr>
            <p14:xfrm>
              <a:off x="5536720" y="3831907"/>
              <a:ext cx="2178720" cy="53640"/>
            </p14:xfrm>
          </p:contentPart>
        </mc:Choice>
        <mc:Fallback xmlns="">
          <p:pic>
            <p:nvPicPr>
              <p:cNvPr id="6" name="Freihand 5">
                <a:extLst>
                  <a:ext uri="{FF2B5EF4-FFF2-40B4-BE49-F238E27FC236}">
                    <a16:creationId xmlns:a16="http://schemas.microsoft.com/office/drawing/2014/main" id="{893673FC-4B7B-4DBF-83F2-572F90C150A5}"/>
                  </a:ext>
                </a:extLst>
              </p:cNvPr>
              <p:cNvPicPr/>
              <p:nvPr/>
            </p:nvPicPr>
            <p:blipFill>
              <a:blip r:embed="rId12"/>
              <a:stretch>
                <a:fillRect/>
              </a:stretch>
            </p:blipFill>
            <p:spPr>
              <a:xfrm>
                <a:off x="5532400" y="3827587"/>
                <a:ext cx="21873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4ABDA48F-C157-4B5E-8C04-9271FD465C2F}"/>
                  </a:ext>
                </a:extLst>
              </p14:cNvPr>
              <p14:cNvContentPartPr/>
              <p14:nvPr/>
            </p14:nvContentPartPr>
            <p14:xfrm>
              <a:off x="775360" y="3879427"/>
              <a:ext cx="1756800" cy="155160"/>
            </p14:xfrm>
          </p:contentPart>
        </mc:Choice>
        <mc:Fallback xmlns="">
          <p:pic>
            <p:nvPicPr>
              <p:cNvPr id="11" name="Freihand 10">
                <a:extLst>
                  <a:ext uri="{FF2B5EF4-FFF2-40B4-BE49-F238E27FC236}">
                    <a16:creationId xmlns:a16="http://schemas.microsoft.com/office/drawing/2014/main" id="{4ABDA48F-C157-4B5E-8C04-9271FD465C2F}"/>
                  </a:ext>
                </a:extLst>
              </p:cNvPr>
              <p:cNvPicPr/>
              <p:nvPr/>
            </p:nvPicPr>
            <p:blipFill>
              <a:blip r:embed="rId14"/>
              <a:stretch>
                <a:fillRect/>
              </a:stretch>
            </p:blipFill>
            <p:spPr>
              <a:xfrm>
                <a:off x="771040" y="3875107"/>
                <a:ext cx="17654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1F449613-FE64-4CF4-96F5-E8DC9CA6213E}"/>
                  </a:ext>
                </a:extLst>
              </p14:cNvPr>
              <p14:cNvContentPartPr/>
              <p14:nvPr/>
            </p14:nvContentPartPr>
            <p14:xfrm>
              <a:off x="1165960" y="3177427"/>
              <a:ext cx="1560960" cy="108360"/>
            </p14:xfrm>
          </p:contentPart>
        </mc:Choice>
        <mc:Fallback xmlns="">
          <p:pic>
            <p:nvPicPr>
              <p:cNvPr id="13" name="Freihand 12">
                <a:extLst>
                  <a:ext uri="{FF2B5EF4-FFF2-40B4-BE49-F238E27FC236}">
                    <a16:creationId xmlns:a16="http://schemas.microsoft.com/office/drawing/2014/main" id="{1F449613-FE64-4CF4-96F5-E8DC9CA6213E}"/>
                  </a:ext>
                </a:extLst>
              </p:cNvPr>
              <p:cNvPicPr/>
              <p:nvPr/>
            </p:nvPicPr>
            <p:blipFill>
              <a:blip r:embed="rId16"/>
              <a:stretch>
                <a:fillRect/>
              </a:stretch>
            </p:blipFill>
            <p:spPr>
              <a:xfrm>
                <a:off x="1161640" y="3173107"/>
                <a:ext cx="1569600" cy="117000"/>
              </a:xfrm>
              <a:prstGeom prst="rect">
                <a:avLst/>
              </a:prstGeom>
            </p:spPr>
          </p:pic>
        </mc:Fallback>
      </mc:AlternateContent>
      <p:grpSp>
        <p:nvGrpSpPr>
          <p:cNvPr id="16" name="Gruppieren 15">
            <a:extLst>
              <a:ext uri="{FF2B5EF4-FFF2-40B4-BE49-F238E27FC236}">
                <a16:creationId xmlns:a16="http://schemas.microsoft.com/office/drawing/2014/main" id="{F19F63ED-A205-4DA9-A826-B8038F57907E}"/>
              </a:ext>
            </a:extLst>
          </p:cNvPr>
          <p:cNvGrpSpPr/>
          <p:nvPr/>
        </p:nvGrpSpPr>
        <p:grpSpPr>
          <a:xfrm>
            <a:off x="2780200" y="2223067"/>
            <a:ext cx="5466600" cy="623160"/>
            <a:chOff x="2780200" y="2223067"/>
            <a:chExt cx="5466600" cy="623160"/>
          </a:xfrm>
        </p:grpSpPr>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0DD201E8-1567-443D-BB5A-006A086058F3}"/>
                    </a:ext>
                  </a:extLst>
                </p14:cNvPr>
                <p14:cNvContentPartPr/>
                <p14:nvPr/>
              </p14:nvContentPartPr>
              <p14:xfrm>
                <a:off x="2920240" y="2223067"/>
                <a:ext cx="5326560" cy="559440"/>
              </p14:xfrm>
            </p:contentPart>
          </mc:Choice>
          <mc:Fallback xmlns="">
            <p:pic>
              <p:nvPicPr>
                <p:cNvPr id="14" name="Freihand 13">
                  <a:extLst>
                    <a:ext uri="{FF2B5EF4-FFF2-40B4-BE49-F238E27FC236}">
                      <a16:creationId xmlns:a16="http://schemas.microsoft.com/office/drawing/2014/main" id="{0DD201E8-1567-443D-BB5A-006A086058F3}"/>
                    </a:ext>
                  </a:extLst>
                </p:cNvPr>
                <p:cNvPicPr/>
                <p:nvPr/>
              </p:nvPicPr>
              <p:blipFill>
                <a:blip r:embed="rId18"/>
                <a:stretch>
                  <a:fillRect/>
                </a:stretch>
              </p:blipFill>
              <p:spPr>
                <a:xfrm>
                  <a:off x="2915920" y="2218747"/>
                  <a:ext cx="5335200" cy="568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B139F7B5-C34E-4005-BA72-008B16E36BA4}"/>
                    </a:ext>
                  </a:extLst>
                </p14:cNvPr>
                <p14:cNvContentPartPr/>
                <p14:nvPr/>
              </p14:nvContentPartPr>
              <p14:xfrm>
                <a:off x="2780200" y="2651827"/>
                <a:ext cx="435960" cy="194400"/>
              </p14:xfrm>
            </p:contentPart>
          </mc:Choice>
          <mc:Fallback xmlns="">
            <p:pic>
              <p:nvPicPr>
                <p:cNvPr id="15" name="Freihand 14">
                  <a:extLst>
                    <a:ext uri="{FF2B5EF4-FFF2-40B4-BE49-F238E27FC236}">
                      <a16:creationId xmlns:a16="http://schemas.microsoft.com/office/drawing/2014/main" id="{B139F7B5-C34E-4005-BA72-008B16E36BA4}"/>
                    </a:ext>
                  </a:extLst>
                </p:cNvPr>
                <p:cNvPicPr/>
                <p:nvPr/>
              </p:nvPicPr>
              <p:blipFill>
                <a:blip r:embed="rId20"/>
                <a:stretch>
                  <a:fillRect/>
                </a:stretch>
              </p:blipFill>
              <p:spPr>
                <a:xfrm>
                  <a:off x="2775880" y="2647507"/>
                  <a:ext cx="444600" cy="203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0D88B73B-75DD-462F-ABE6-93460564C161}"/>
                  </a:ext>
                </a:extLst>
              </p14:cNvPr>
              <p14:cNvContentPartPr/>
              <p14:nvPr/>
            </p14:nvContentPartPr>
            <p14:xfrm>
              <a:off x="8372440" y="2087347"/>
              <a:ext cx="166680" cy="139320"/>
            </p14:xfrm>
          </p:contentPart>
        </mc:Choice>
        <mc:Fallback xmlns="">
          <p:pic>
            <p:nvPicPr>
              <p:cNvPr id="17" name="Freihand 16">
                <a:extLst>
                  <a:ext uri="{FF2B5EF4-FFF2-40B4-BE49-F238E27FC236}">
                    <a16:creationId xmlns:a16="http://schemas.microsoft.com/office/drawing/2014/main" id="{0D88B73B-75DD-462F-ABE6-93460564C161}"/>
                  </a:ext>
                </a:extLst>
              </p:cNvPr>
              <p:cNvPicPr/>
              <p:nvPr/>
            </p:nvPicPr>
            <p:blipFill>
              <a:blip r:embed="rId22"/>
              <a:stretch>
                <a:fillRect/>
              </a:stretch>
            </p:blipFill>
            <p:spPr>
              <a:xfrm>
                <a:off x="8368120" y="2083027"/>
                <a:ext cx="1753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5DC87253-422E-4A7E-8571-7533AF5FBA78}"/>
                  </a:ext>
                </a:extLst>
              </p14:cNvPr>
              <p14:cNvContentPartPr/>
              <p14:nvPr/>
            </p14:nvContentPartPr>
            <p14:xfrm>
              <a:off x="8502040" y="2030827"/>
              <a:ext cx="107280" cy="134640"/>
            </p14:xfrm>
          </p:contentPart>
        </mc:Choice>
        <mc:Fallback xmlns="">
          <p:pic>
            <p:nvPicPr>
              <p:cNvPr id="18" name="Freihand 17">
                <a:extLst>
                  <a:ext uri="{FF2B5EF4-FFF2-40B4-BE49-F238E27FC236}">
                    <a16:creationId xmlns:a16="http://schemas.microsoft.com/office/drawing/2014/main" id="{5DC87253-422E-4A7E-8571-7533AF5FBA78}"/>
                  </a:ext>
                </a:extLst>
              </p:cNvPr>
              <p:cNvPicPr/>
              <p:nvPr/>
            </p:nvPicPr>
            <p:blipFill>
              <a:blip r:embed="rId24"/>
              <a:stretch>
                <a:fillRect/>
              </a:stretch>
            </p:blipFill>
            <p:spPr>
              <a:xfrm>
                <a:off x="8497720" y="2026507"/>
                <a:ext cx="1159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1DC8B728-3515-49AA-9F2C-4451EFA4B2F6}"/>
                  </a:ext>
                </a:extLst>
              </p14:cNvPr>
              <p14:cNvContentPartPr/>
              <p14:nvPr/>
            </p14:nvContentPartPr>
            <p14:xfrm>
              <a:off x="8616520" y="1969987"/>
              <a:ext cx="155880" cy="96840"/>
            </p14:xfrm>
          </p:contentPart>
        </mc:Choice>
        <mc:Fallback xmlns="">
          <p:pic>
            <p:nvPicPr>
              <p:cNvPr id="19" name="Freihand 18">
                <a:extLst>
                  <a:ext uri="{FF2B5EF4-FFF2-40B4-BE49-F238E27FC236}">
                    <a16:creationId xmlns:a16="http://schemas.microsoft.com/office/drawing/2014/main" id="{1DC8B728-3515-49AA-9F2C-4451EFA4B2F6}"/>
                  </a:ext>
                </a:extLst>
              </p:cNvPr>
              <p:cNvPicPr/>
              <p:nvPr/>
            </p:nvPicPr>
            <p:blipFill>
              <a:blip r:embed="rId26"/>
              <a:stretch>
                <a:fillRect/>
              </a:stretch>
            </p:blipFill>
            <p:spPr>
              <a:xfrm>
                <a:off x="8612200" y="1965667"/>
                <a:ext cx="1645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6A0A2305-CA24-4DD5-9354-0D63844D5D31}"/>
                  </a:ext>
                </a:extLst>
              </p14:cNvPr>
              <p14:cNvContentPartPr/>
              <p14:nvPr/>
            </p14:nvContentPartPr>
            <p14:xfrm>
              <a:off x="8761600" y="1888267"/>
              <a:ext cx="80280" cy="150840"/>
            </p14:xfrm>
          </p:contentPart>
        </mc:Choice>
        <mc:Fallback xmlns="">
          <p:pic>
            <p:nvPicPr>
              <p:cNvPr id="20" name="Freihand 19">
                <a:extLst>
                  <a:ext uri="{FF2B5EF4-FFF2-40B4-BE49-F238E27FC236}">
                    <a16:creationId xmlns:a16="http://schemas.microsoft.com/office/drawing/2014/main" id="{6A0A2305-CA24-4DD5-9354-0D63844D5D31}"/>
                  </a:ext>
                </a:extLst>
              </p:cNvPr>
              <p:cNvPicPr/>
              <p:nvPr/>
            </p:nvPicPr>
            <p:blipFill>
              <a:blip r:embed="rId28"/>
              <a:stretch>
                <a:fillRect/>
              </a:stretch>
            </p:blipFill>
            <p:spPr>
              <a:xfrm>
                <a:off x="8757280" y="1883947"/>
                <a:ext cx="889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FC5D0916-A177-4DCF-A06D-22F5982A5EA1}"/>
                  </a:ext>
                </a:extLst>
              </p14:cNvPr>
              <p14:cNvContentPartPr/>
              <p14:nvPr/>
            </p14:nvContentPartPr>
            <p14:xfrm>
              <a:off x="8884720" y="1931107"/>
              <a:ext cx="27360" cy="58320"/>
            </p14:xfrm>
          </p:contentPart>
        </mc:Choice>
        <mc:Fallback xmlns="">
          <p:pic>
            <p:nvPicPr>
              <p:cNvPr id="21" name="Freihand 20">
                <a:extLst>
                  <a:ext uri="{FF2B5EF4-FFF2-40B4-BE49-F238E27FC236}">
                    <a16:creationId xmlns:a16="http://schemas.microsoft.com/office/drawing/2014/main" id="{FC5D0916-A177-4DCF-A06D-22F5982A5EA1}"/>
                  </a:ext>
                </a:extLst>
              </p:cNvPr>
              <p:cNvPicPr/>
              <p:nvPr/>
            </p:nvPicPr>
            <p:blipFill>
              <a:blip r:embed="rId30"/>
              <a:stretch>
                <a:fillRect/>
              </a:stretch>
            </p:blipFill>
            <p:spPr>
              <a:xfrm>
                <a:off x="8880400" y="1926787"/>
                <a:ext cx="360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3ABD211C-0FF6-40C0-8816-F13249D4910A}"/>
                  </a:ext>
                </a:extLst>
              </p14:cNvPr>
              <p14:cNvContentPartPr/>
              <p14:nvPr/>
            </p14:nvContentPartPr>
            <p14:xfrm>
              <a:off x="8913520" y="1830307"/>
              <a:ext cx="88560" cy="156240"/>
            </p14:xfrm>
          </p:contentPart>
        </mc:Choice>
        <mc:Fallback xmlns="">
          <p:pic>
            <p:nvPicPr>
              <p:cNvPr id="22" name="Freihand 21">
                <a:extLst>
                  <a:ext uri="{FF2B5EF4-FFF2-40B4-BE49-F238E27FC236}">
                    <a16:creationId xmlns:a16="http://schemas.microsoft.com/office/drawing/2014/main" id="{3ABD211C-0FF6-40C0-8816-F13249D4910A}"/>
                  </a:ext>
                </a:extLst>
              </p:cNvPr>
              <p:cNvPicPr/>
              <p:nvPr/>
            </p:nvPicPr>
            <p:blipFill>
              <a:blip r:embed="rId32"/>
              <a:stretch>
                <a:fillRect/>
              </a:stretch>
            </p:blipFill>
            <p:spPr>
              <a:xfrm>
                <a:off x="8909200" y="1825987"/>
                <a:ext cx="972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BBDD4545-35E2-43C7-8D0E-8B9E64AD1E34}"/>
                  </a:ext>
                </a:extLst>
              </p14:cNvPr>
              <p14:cNvContentPartPr/>
              <p14:nvPr/>
            </p14:nvContentPartPr>
            <p14:xfrm>
              <a:off x="8874640" y="1788187"/>
              <a:ext cx="205920" cy="159120"/>
            </p14:xfrm>
          </p:contentPart>
        </mc:Choice>
        <mc:Fallback xmlns="">
          <p:pic>
            <p:nvPicPr>
              <p:cNvPr id="23" name="Freihand 22">
                <a:extLst>
                  <a:ext uri="{FF2B5EF4-FFF2-40B4-BE49-F238E27FC236}">
                    <a16:creationId xmlns:a16="http://schemas.microsoft.com/office/drawing/2014/main" id="{BBDD4545-35E2-43C7-8D0E-8B9E64AD1E34}"/>
                  </a:ext>
                </a:extLst>
              </p:cNvPr>
              <p:cNvPicPr/>
              <p:nvPr/>
            </p:nvPicPr>
            <p:blipFill>
              <a:blip r:embed="rId34"/>
              <a:stretch>
                <a:fillRect/>
              </a:stretch>
            </p:blipFill>
            <p:spPr>
              <a:xfrm>
                <a:off x="8870320" y="1783867"/>
                <a:ext cx="2145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E23C0031-6DCC-4EF6-B28D-671C33D85DA3}"/>
                  </a:ext>
                </a:extLst>
              </p14:cNvPr>
              <p14:cNvContentPartPr/>
              <p14:nvPr/>
            </p14:nvContentPartPr>
            <p14:xfrm>
              <a:off x="8652880" y="1872067"/>
              <a:ext cx="6840" cy="5400"/>
            </p14:xfrm>
          </p:contentPart>
        </mc:Choice>
        <mc:Fallback xmlns="">
          <p:pic>
            <p:nvPicPr>
              <p:cNvPr id="24" name="Freihand 23">
                <a:extLst>
                  <a:ext uri="{FF2B5EF4-FFF2-40B4-BE49-F238E27FC236}">
                    <a16:creationId xmlns:a16="http://schemas.microsoft.com/office/drawing/2014/main" id="{E23C0031-6DCC-4EF6-B28D-671C33D85DA3}"/>
                  </a:ext>
                </a:extLst>
              </p:cNvPr>
              <p:cNvPicPr/>
              <p:nvPr/>
            </p:nvPicPr>
            <p:blipFill>
              <a:blip r:embed="rId36"/>
              <a:stretch>
                <a:fillRect/>
              </a:stretch>
            </p:blipFill>
            <p:spPr>
              <a:xfrm>
                <a:off x="8648560" y="1867747"/>
                <a:ext cx="15480" cy="14040"/>
              </a:xfrm>
              <a:prstGeom prst="rect">
                <a:avLst/>
              </a:prstGeom>
            </p:spPr>
          </p:pic>
        </mc:Fallback>
      </mc:AlternateContent>
      <p:grpSp>
        <p:nvGrpSpPr>
          <p:cNvPr id="69" name="Gruppieren 68">
            <a:extLst>
              <a:ext uri="{FF2B5EF4-FFF2-40B4-BE49-F238E27FC236}">
                <a16:creationId xmlns:a16="http://schemas.microsoft.com/office/drawing/2014/main" id="{0849116B-DCC3-45A1-BA3F-2B608F872B67}"/>
              </a:ext>
            </a:extLst>
          </p:cNvPr>
          <p:cNvGrpSpPr/>
          <p:nvPr/>
        </p:nvGrpSpPr>
        <p:grpSpPr>
          <a:xfrm>
            <a:off x="9251560" y="671827"/>
            <a:ext cx="2743920" cy="1492200"/>
            <a:chOff x="9251560" y="671827"/>
            <a:chExt cx="2743920" cy="1492200"/>
          </a:xfrm>
        </p:grpSpPr>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CAB4127C-2DE3-4396-8A4C-82731405D37D}"/>
                    </a:ext>
                  </a:extLst>
                </p14:cNvPr>
                <p14:cNvContentPartPr/>
                <p14:nvPr/>
              </p14:nvContentPartPr>
              <p14:xfrm>
                <a:off x="9251560" y="1728067"/>
                <a:ext cx="95040" cy="106200"/>
              </p14:xfrm>
            </p:contentPart>
          </mc:Choice>
          <mc:Fallback xmlns="">
            <p:pic>
              <p:nvPicPr>
                <p:cNvPr id="25" name="Freihand 24">
                  <a:extLst>
                    <a:ext uri="{FF2B5EF4-FFF2-40B4-BE49-F238E27FC236}">
                      <a16:creationId xmlns:a16="http://schemas.microsoft.com/office/drawing/2014/main" id="{CAB4127C-2DE3-4396-8A4C-82731405D37D}"/>
                    </a:ext>
                  </a:extLst>
                </p:cNvPr>
                <p:cNvPicPr/>
                <p:nvPr/>
              </p:nvPicPr>
              <p:blipFill>
                <a:blip r:embed="rId38"/>
                <a:stretch>
                  <a:fillRect/>
                </a:stretch>
              </p:blipFill>
              <p:spPr>
                <a:xfrm>
                  <a:off x="9247240" y="1723747"/>
                  <a:ext cx="1036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F339630A-B803-4B25-BA62-1914DB63FDE4}"/>
                    </a:ext>
                  </a:extLst>
                </p14:cNvPr>
                <p14:cNvContentPartPr/>
                <p14:nvPr/>
              </p14:nvContentPartPr>
              <p14:xfrm>
                <a:off x="9367840" y="1690987"/>
                <a:ext cx="181440" cy="105480"/>
              </p14:xfrm>
            </p:contentPart>
          </mc:Choice>
          <mc:Fallback xmlns="">
            <p:pic>
              <p:nvPicPr>
                <p:cNvPr id="26" name="Freihand 25">
                  <a:extLst>
                    <a:ext uri="{FF2B5EF4-FFF2-40B4-BE49-F238E27FC236}">
                      <a16:creationId xmlns:a16="http://schemas.microsoft.com/office/drawing/2014/main" id="{F339630A-B803-4B25-BA62-1914DB63FDE4}"/>
                    </a:ext>
                  </a:extLst>
                </p:cNvPr>
                <p:cNvPicPr/>
                <p:nvPr/>
              </p:nvPicPr>
              <p:blipFill>
                <a:blip r:embed="rId40"/>
                <a:stretch>
                  <a:fillRect/>
                </a:stretch>
              </p:blipFill>
              <p:spPr>
                <a:xfrm>
                  <a:off x="9363520" y="1686667"/>
                  <a:ext cx="1900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9AF59437-5226-4491-944A-47CA603DAED2}"/>
                    </a:ext>
                  </a:extLst>
                </p14:cNvPr>
                <p14:cNvContentPartPr/>
                <p14:nvPr/>
              </p14:nvContentPartPr>
              <p14:xfrm>
                <a:off x="9581680" y="1630867"/>
                <a:ext cx="101520" cy="59400"/>
              </p14:xfrm>
            </p:contentPart>
          </mc:Choice>
          <mc:Fallback xmlns="">
            <p:pic>
              <p:nvPicPr>
                <p:cNvPr id="27" name="Freihand 26">
                  <a:extLst>
                    <a:ext uri="{FF2B5EF4-FFF2-40B4-BE49-F238E27FC236}">
                      <a16:creationId xmlns:a16="http://schemas.microsoft.com/office/drawing/2014/main" id="{9AF59437-5226-4491-944A-47CA603DAED2}"/>
                    </a:ext>
                  </a:extLst>
                </p:cNvPr>
                <p:cNvPicPr/>
                <p:nvPr/>
              </p:nvPicPr>
              <p:blipFill>
                <a:blip r:embed="rId42"/>
                <a:stretch>
                  <a:fillRect/>
                </a:stretch>
              </p:blipFill>
              <p:spPr>
                <a:xfrm>
                  <a:off x="9577360" y="1626547"/>
                  <a:ext cx="1101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1D400A31-F72F-4F9A-88D0-F80AE37AC6F5}"/>
                    </a:ext>
                  </a:extLst>
                </p14:cNvPr>
                <p14:cNvContentPartPr/>
                <p14:nvPr/>
              </p14:nvContentPartPr>
              <p14:xfrm>
                <a:off x="9654760" y="1469947"/>
                <a:ext cx="75240" cy="208800"/>
              </p14:xfrm>
            </p:contentPart>
          </mc:Choice>
          <mc:Fallback xmlns="">
            <p:pic>
              <p:nvPicPr>
                <p:cNvPr id="28" name="Freihand 27">
                  <a:extLst>
                    <a:ext uri="{FF2B5EF4-FFF2-40B4-BE49-F238E27FC236}">
                      <a16:creationId xmlns:a16="http://schemas.microsoft.com/office/drawing/2014/main" id="{1D400A31-F72F-4F9A-88D0-F80AE37AC6F5}"/>
                    </a:ext>
                  </a:extLst>
                </p:cNvPr>
                <p:cNvPicPr/>
                <p:nvPr/>
              </p:nvPicPr>
              <p:blipFill>
                <a:blip r:embed="rId44"/>
                <a:stretch>
                  <a:fillRect/>
                </a:stretch>
              </p:blipFill>
              <p:spPr>
                <a:xfrm>
                  <a:off x="9650440" y="1465627"/>
                  <a:ext cx="838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41F4C616-508D-48F8-A81A-0216C88ADFB6}"/>
                    </a:ext>
                  </a:extLst>
                </p14:cNvPr>
                <p14:cNvContentPartPr/>
                <p14:nvPr/>
              </p14:nvContentPartPr>
              <p14:xfrm>
                <a:off x="9768880" y="1522147"/>
                <a:ext cx="147240" cy="73800"/>
              </p14:xfrm>
            </p:contentPart>
          </mc:Choice>
          <mc:Fallback xmlns="">
            <p:pic>
              <p:nvPicPr>
                <p:cNvPr id="29" name="Freihand 28">
                  <a:extLst>
                    <a:ext uri="{FF2B5EF4-FFF2-40B4-BE49-F238E27FC236}">
                      <a16:creationId xmlns:a16="http://schemas.microsoft.com/office/drawing/2014/main" id="{41F4C616-508D-48F8-A81A-0216C88ADFB6}"/>
                    </a:ext>
                  </a:extLst>
                </p:cNvPr>
                <p:cNvPicPr/>
                <p:nvPr/>
              </p:nvPicPr>
              <p:blipFill>
                <a:blip r:embed="rId46"/>
                <a:stretch>
                  <a:fillRect/>
                </a:stretch>
              </p:blipFill>
              <p:spPr>
                <a:xfrm>
                  <a:off x="9764560" y="1517827"/>
                  <a:ext cx="1558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5BF4BD8F-74DB-4DB1-8F43-071697298CB6}"/>
                    </a:ext>
                  </a:extLst>
                </p14:cNvPr>
                <p14:cNvContentPartPr/>
                <p14:nvPr/>
              </p14:nvContentPartPr>
              <p14:xfrm>
                <a:off x="9922960" y="1372747"/>
                <a:ext cx="101160" cy="162000"/>
              </p14:xfrm>
            </p:contentPart>
          </mc:Choice>
          <mc:Fallback xmlns="">
            <p:pic>
              <p:nvPicPr>
                <p:cNvPr id="30" name="Freihand 29">
                  <a:extLst>
                    <a:ext uri="{FF2B5EF4-FFF2-40B4-BE49-F238E27FC236}">
                      <a16:creationId xmlns:a16="http://schemas.microsoft.com/office/drawing/2014/main" id="{5BF4BD8F-74DB-4DB1-8F43-071697298CB6}"/>
                    </a:ext>
                  </a:extLst>
                </p:cNvPr>
                <p:cNvPicPr/>
                <p:nvPr/>
              </p:nvPicPr>
              <p:blipFill>
                <a:blip r:embed="rId48"/>
                <a:stretch>
                  <a:fillRect/>
                </a:stretch>
              </p:blipFill>
              <p:spPr>
                <a:xfrm>
                  <a:off x="9918640" y="1368427"/>
                  <a:ext cx="1098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768B9BEB-53A4-4DB9-9454-02F0736BBBF9}"/>
                    </a:ext>
                  </a:extLst>
                </p14:cNvPr>
                <p14:cNvContentPartPr/>
                <p14:nvPr/>
              </p14:nvContentPartPr>
              <p14:xfrm>
                <a:off x="10176400" y="1287427"/>
                <a:ext cx="169560" cy="156960"/>
              </p14:xfrm>
            </p:contentPart>
          </mc:Choice>
          <mc:Fallback xmlns="">
            <p:pic>
              <p:nvPicPr>
                <p:cNvPr id="31" name="Freihand 30">
                  <a:extLst>
                    <a:ext uri="{FF2B5EF4-FFF2-40B4-BE49-F238E27FC236}">
                      <a16:creationId xmlns:a16="http://schemas.microsoft.com/office/drawing/2014/main" id="{768B9BEB-53A4-4DB9-9454-02F0736BBBF9}"/>
                    </a:ext>
                  </a:extLst>
                </p:cNvPr>
                <p:cNvPicPr/>
                <p:nvPr/>
              </p:nvPicPr>
              <p:blipFill>
                <a:blip r:embed="rId50"/>
                <a:stretch>
                  <a:fillRect/>
                </a:stretch>
              </p:blipFill>
              <p:spPr>
                <a:xfrm>
                  <a:off x="10172080" y="1283107"/>
                  <a:ext cx="1782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9BBDA711-0267-455F-91E3-692FBDCC383A}"/>
                    </a:ext>
                  </a:extLst>
                </p14:cNvPr>
                <p14:cNvContentPartPr/>
                <p14:nvPr/>
              </p14:nvContentPartPr>
              <p14:xfrm>
                <a:off x="10349920" y="1121467"/>
                <a:ext cx="310680" cy="189360"/>
              </p14:xfrm>
            </p:contentPart>
          </mc:Choice>
          <mc:Fallback xmlns="">
            <p:pic>
              <p:nvPicPr>
                <p:cNvPr id="32" name="Freihand 31">
                  <a:extLst>
                    <a:ext uri="{FF2B5EF4-FFF2-40B4-BE49-F238E27FC236}">
                      <a16:creationId xmlns:a16="http://schemas.microsoft.com/office/drawing/2014/main" id="{9BBDA711-0267-455F-91E3-692FBDCC383A}"/>
                    </a:ext>
                  </a:extLst>
                </p:cNvPr>
                <p:cNvPicPr/>
                <p:nvPr/>
              </p:nvPicPr>
              <p:blipFill>
                <a:blip r:embed="rId52"/>
                <a:stretch>
                  <a:fillRect/>
                </a:stretch>
              </p:blipFill>
              <p:spPr>
                <a:xfrm>
                  <a:off x="10345600" y="1117147"/>
                  <a:ext cx="3193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440322E3-40FA-4BA8-A8BA-9042196C721D}"/>
                    </a:ext>
                  </a:extLst>
                </p14:cNvPr>
                <p14:cNvContentPartPr/>
                <p14:nvPr/>
              </p14:nvContentPartPr>
              <p14:xfrm>
                <a:off x="10734040" y="951187"/>
                <a:ext cx="119880" cy="135000"/>
              </p14:xfrm>
            </p:contentPart>
          </mc:Choice>
          <mc:Fallback xmlns="">
            <p:pic>
              <p:nvPicPr>
                <p:cNvPr id="33" name="Freihand 32">
                  <a:extLst>
                    <a:ext uri="{FF2B5EF4-FFF2-40B4-BE49-F238E27FC236}">
                      <a16:creationId xmlns:a16="http://schemas.microsoft.com/office/drawing/2014/main" id="{440322E3-40FA-4BA8-A8BA-9042196C721D}"/>
                    </a:ext>
                  </a:extLst>
                </p:cNvPr>
                <p:cNvPicPr/>
                <p:nvPr/>
              </p:nvPicPr>
              <p:blipFill>
                <a:blip r:embed="rId54"/>
                <a:stretch>
                  <a:fillRect/>
                </a:stretch>
              </p:blipFill>
              <p:spPr>
                <a:xfrm>
                  <a:off x="10729720" y="946867"/>
                  <a:ext cx="1285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64330ABD-5198-407B-B19A-710BFBCB72EE}"/>
                    </a:ext>
                  </a:extLst>
                </p14:cNvPr>
                <p14:cNvContentPartPr/>
                <p14:nvPr/>
              </p14:nvContentPartPr>
              <p14:xfrm>
                <a:off x="10857520" y="957307"/>
                <a:ext cx="59040" cy="88200"/>
              </p14:xfrm>
            </p:contentPart>
          </mc:Choice>
          <mc:Fallback xmlns="">
            <p:pic>
              <p:nvPicPr>
                <p:cNvPr id="34" name="Freihand 33">
                  <a:extLst>
                    <a:ext uri="{FF2B5EF4-FFF2-40B4-BE49-F238E27FC236}">
                      <a16:creationId xmlns:a16="http://schemas.microsoft.com/office/drawing/2014/main" id="{64330ABD-5198-407B-B19A-710BFBCB72EE}"/>
                    </a:ext>
                  </a:extLst>
                </p:cNvPr>
                <p:cNvPicPr/>
                <p:nvPr/>
              </p:nvPicPr>
              <p:blipFill>
                <a:blip r:embed="rId56"/>
                <a:stretch>
                  <a:fillRect/>
                </a:stretch>
              </p:blipFill>
              <p:spPr>
                <a:xfrm>
                  <a:off x="10853200" y="952987"/>
                  <a:ext cx="676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D7F1B196-B384-477A-873A-A1B293686B8A}"/>
                    </a:ext>
                  </a:extLst>
                </p14:cNvPr>
                <p14:cNvContentPartPr/>
                <p14:nvPr/>
              </p14:nvContentPartPr>
              <p14:xfrm>
                <a:off x="11011240" y="871267"/>
                <a:ext cx="93960" cy="78120"/>
              </p14:xfrm>
            </p:contentPart>
          </mc:Choice>
          <mc:Fallback xmlns="">
            <p:pic>
              <p:nvPicPr>
                <p:cNvPr id="35" name="Freihand 34">
                  <a:extLst>
                    <a:ext uri="{FF2B5EF4-FFF2-40B4-BE49-F238E27FC236}">
                      <a16:creationId xmlns:a16="http://schemas.microsoft.com/office/drawing/2014/main" id="{D7F1B196-B384-477A-873A-A1B293686B8A}"/>
                    </a:ext>
                  </a:extLst>
                </p:cNvPr>
                <p:cNvPicPr/>
                <p:nvPr/>
              </p:nvPicPr>
              <p:blipFill>
                <a:blip r:embed="rId58"/>
                <a:stretch>
                  <a:fillRect/>
                </a:stretch>
              </p:blipFill>
              <p:spPr>
                <a:xfrm>
                  <a:off x="11006920" y="866947"/>
                  <a:ext cx="1026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14B12C51-6A4D-4470-AB2C-33C0B3090CC3}"/>
                    </a:ext>
                  </a:extLst>
                </p14:cNvPr>
                <p14:cNvContentPartPr/>
                <p14:nvPr/>
              </p14:nvContentPartPr>
              <p14:xfrm>
                <a:off x="11125360" y="815107"/>
                <a:ext cx="115560" cy="86040"/>
              </p14:xfrm>
            </p:contentPart>
          </mc:Choice>
          <mc:Fallback xmlns="">
            <p:pic>
              <p:nvPicPr>
                <p:cNvPr id="36" name="Freihand 35">
                  <a:extLst>
                    <a:ext uri="{FF2B5EF4-FFF2-40B4-BE49-F238E27FC236}">
                      <a16:creationId xmlns:a16="http://schemas.microsoft.com/office/drawing/2014/main" id="{14B12C51-6A4D-4470-AB2C-33C0B3090CC3}"/>
                    </a:ext>
                  </a:extLst>
                </p:cNvPr>
                <p:cNvPicPr/>
                <p:nvPr/>
              </p:nvPicPr>
              <p:blipFill>
                <a:blip r:embed="rId60"/>
                <a:stretch>
                  <a:fillRect/>
                </a:stretch>
              </p:blipFill>
              <p:spPr>
                <a:xfrm>
                  <a:off x="11121040" y="810787"/>
                  <a:ext cx="1242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94467359-C1BB-4F89-BB57-092134CE58C1}"/>
                    </a:ext>
                  </a:extLst>
                </p14:cNvPr>
                <p14:cNvContentPartPr/>
                <p14:nvPr/>
              </p14:nvContentPartPr>
              <p14:xfrm>
                <a:off x="11225440" y="671827"/>
                <a:ext cx="50040" cy="156240"/>
              </p14:xfrm>
            </p:contentPart>
          </mc:Choice>
          <mc:Fallback xmlns="">
            <p:pic>
              <p:nvPicPr>
                <p:cNvPr id="37" name="Freihand 36">
                  <a:extLst>
                    <a:ext uri="{FF2B5EF4-FFF2-40B4-BE49-F238E27FC236}">
                      <a16:creationId xmlns:a16="http://schemas.microsoft.com/office/drawing/2014/main" id="{94467359-C1BB-4F89-BB57-092134CE58C1}"/>
                    </a:ext>
                  </a:extLst>
                </p:cNvPr>
                <p:cNvPicPr/>
                <p:nvPr/>
              </p:nvPicPr>
              <p:blipFill>
                <a:blip r:embed="rId62"/>
                <a:stretch>
                  <a:fillRect/>
                </a:stretch>
              </p:blipFill>
              <p:spPr>
                <a:xfrm>
                  <a:off x="11221120" y="667507"/>
                  <a:ext cx="586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A2C64B10-EAAC-4285-8027-CC730AC48B8A}"/>
                    </a:ext>
                  </a:extLst>
                </p14:cNvPr>
                <p14:cNvContentPartPr/>
                <p14:nvPr/>
              </p14:nvContentPartPr>
              <p14:xfrm>
                <a:off x="11077480" y="794947"/>
                <a:ext cx="106560" cy="125280"/>
              </p14:xfrm>
            </p:contentPart>
          </mc:Choice>
          <mc:Fallback xmlns="">
            <p:pic>
              <p:nvPicPr>
                <p:cNvPr id="41" name="Freihand 40">
                  <a:extLst>
                    <a:ext uri="{FF2B5EF4-FFF2-40B4-BE49-F238E27FC236}">
                      <a16:creationId xmlns:a16="http://schemas.microsoft.com/office/drawing/2014/main" id="{A2C64B10-EAAC-4285-8027-CC730AC48B8A}"/>
                    </a:ext>
                  </a:extLst>
                </p:cNvPr>
                <p:cNvPicPr/>
                <p:nvPr/>
              </p:nvPicPr>
              <p:blipFill>
                <a:blip r:embed="rId64"/>
                <a:stretch>
                  <a:fillRect/>
                </a:stretch>
              </p:blipFill>
              <p:spPr>
                <a:xfrm>
                  <a:off x="11073160" y="790627"/>
                  <a:ext cx="1152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B0E90AE7-C781-42B8-8606-5DC5FCFEB46C}"/>
                    </a:ext>
                  </a:extLst>
                </p14:cNvPr>
                <p14:cNvContentPartPr/>
                <p14:nvPr/>
              </p14:nvContentPartPr>
              <p14:xfrm>
                <a:off x="11282680" y="692347"/>
                <a:ext cx="95760" cy="91080"/>
              </p14:xfrm>
            </p:contentPart>
          </mc:Choice>
          <mc:Fallback xmlns="">
            <p:pic>
              <p:nvPicPr>
                <p:cNvPr id="42" name="Freihand 41">
                  <a:extLst>
                    <a:ext uri="{FF2B5EF4-FFF2-40B4-BE49-F238E27FC236}">
                      <a16:creationId xmlns:a16="http://schemas.microsoft.com/office/drawing/2014/main" id="{B0E90AE7-C781-42B8-8606-5DC5FCFEB46C}"/>
                    </a:ext>
                  </a:extLst>
                </p:cNvPr>
                <p:cNvPicPr/>
                <p:nvPr/>
              </p:nvPicPr>
              <p:blipFill>
                <a:blip r:embed="rId66"/>
                <a:stretch>
                  <a:fillRect/>
                </a:stretch>
              </p:blipFill>
              <p:spPr>
                <a:xfrm>
                  <a:off x="11278360" y="688027"/>
                  <a:ext cx="1044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4CC9D459-A008-4CCE-B4F1-3FC91D6FE517}"/>
                    </a:ext>
                  </a:extLst>
                </p14:cNvPr>
                <p14:cNvContentPartPr/>
                <p14:nvPr/>
              </p14:nvContentPartPr>
              <p14:xfrm>
                <a:off x="11128600" y="804307"/>
                <a:ext cx="100080" cy="90360"/>
              </p14:xfrm>
            </p:contentPart>
          </mc:Choice>
          <mc:Fallback xmlns="">
            <p:pic>
              <p:nvPicPr>
                <p:cNvPr id="43" name="Freihand 42">
                  <a:extLst>
                    <a:ext uri="{FF2B5EF4-FFF2-40B4-BE49-F238E27FC236}">
                      <a16:creationId xmlns:a16="http://schemas.microsoft.com/office/drawing/2014/main" id="{4CC9D459-A008-4CCE-B4F1-3FC91D6FE517}"/>
                    </a:ext>
                  </a:extLst>
                </p:cNvPr>
                <p:cNvPicPr/>
                <p:nvPr/>
              </p:nvPicPr>
              <p:blipFill>
                <a:blip r:embed="rId68"/>
                <a:stretch>
                  <a:fillRect/>
                </a:stretch>
              </p:blipFill>
              <p:spPr>
                <a:xfrm>
                  <a:off x="11124280" y="799987"/>
                  <a:ext cx="1087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Freihand 44">
                  <a:extLst>
                    <a:ext uri="{FF2B5EF4-FFF2-40B4-BE49-F238E27FC236}">
                      <a16:creationId xmlns:a16="http://schemas.microsoft.com/office/drawing/2014/main" id="{197D39B0-987C-45B1-9193-A95507D32531}"/>
                    </a:ext>
                  </a:extLst>
                </p14:cNvPr>
                <p14:cNvContentPartPr/>
                <p14:nvPr/>
              </p14:nvContentPartPr>
              <p14:xfrm>
                <a:off x="9272440" y="1986907"/>
                <a:ext cx="164880" cy="59040"/>
              </p14:xfrm>
            </p:contentPart>
          </mc:Choice>
          <mc:Fallback xmlns="">
            <p:pic>
              <p:nvPicPr>
                <p:cNvPr id="45" name="Freihand 44">
                  <a:extLst>
                    <a:ext uri="{FF2B5EF4-FFF2-40B4-BE49-F238E27FC236}">
                      <a16:creationId xmlns:a16="http://schemas.microsoft.com/office/drawing/2014/main" id="{197D39B0-987C-45B1-9193-A95507D32531}"/>
                    </a:ext>
                  </a:extLst>
                </p:cNvPr>
                <p:cNvPicPr/>
                <p:nvPr/>
              </p:nvPicPr>
              <p:blipFill>
                <a:blip r:embed="rId70"/>
                <a:stretch>
                  <a:fillRect/>
                </a:stretch>
              </p:blipFill>
              <p:spPr>
                <a:xfrm>
                  <a:off x="9268120" y="1982587"/>
                  <a:ext cx="1735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BF8D13D8-E8F2-42D3-A0CF-C20DBA5BACCA}"/>
                    </a:ext>
                  </a:extLst>
                </p14:cNvPr>
                <p14:cNvContentPartPr/>
                <p14:nvPr/>
              </p14:nvContentPartPr>
              <p14:xfrm>
                <a:off x="9372880" y="1888987"/>
                <a:ext cx="172800" cy="179280"/>
              </p14:xfrm>
            </p:contentPart>
          </mc:Choice>
          <mc:Fallback xmlns="">
            <p:pic>
              <p:nvPicPr>
                <p:cNvPr id="46" name="Freihand 45">
                  <a:extLst>
                    <a:ext uri="{FF2B5EF4-FFF2-40B4-BE49-F238E27FC236}">
                      <a16:creationId xmlns:a16="http://schemas.microsoft.com/office/drawing/2014/main" id="{BF8D13D8-E8F2-42D3-A0CF-C20DBA5BACCA}"/>
                    </a:ext>
                  </a:extLst>
                </p:cNvPr>
                <p:cNvPicPr/>
                <p:nvPr/>
              </p:nvPicPr>
              <p:blipFill>
                <a:blip r:embed="rId72"/>
                <a:stretch>
                  <a:fillRect/>
                </a:stretch>
              </p:blipFill>
              <p:spPr>
                <a:xfrm>
                  <a:off x="9368560" y="1884667"/>
                  <a:ext cx="181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C8181D30-41EE-42A0-8A1B-83FBC8638FDD}"/>
                    </a:ext>
                  </a:extLst>
                </p14:cNvPr>
                <p14:cNvContentPartPr/>
                <p14:nvPr/>
              </p14:nvContentPartPr>
              <p14:xfrm>
                <a:off x="9683200" y="1793227"/>
                <a:ext cx="179640" cy="100440"/>
              </p14:xfrm>
            </p:contentPart>
          </mc:Choice>
          <mc:Fallback xmlns="">
            <p:pic>
              <p:nvPicPr>
                <p:cNvPr id="47" name="Freihand 46">
                  <a:extLst>
                    <a:ext uri="{FF2B5EF4-FFF2-40B4-BE49-F238E27FC236}">
                      <a16:creationId xmlns:a16="http://schemas.microsoft.com/office/drawing/2014/main" id="{C8181D30-41EE-42A0-8A1B-83FBC8638FDD}"/>
                    </a:ext>
                  </a:extLst>
                </p:cNvPr>
                <p:cNvPicPr/>
                <p:nvPr/>
              </p:nvPicPr>
              <p:blipFill>
                <a:blip r:embed="rId74"/>
                <a:stretch>
                  <a:fillRect/>
                </a:stretch>
              </p:blipFill>
              <p:spPr>
                <a:xfrm>
                  <a:off x="9678880" y="1788907"/>
                  <a:ext cx="1882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E64E976C-D0E3-4407-93BE-BEF27B3F9D88}"/>
                    </a:ext>
                  </a:extLst>
                </p14:cNvPr>
                <p14:cNvContentPartPr/>
                <p14:nvPr/>
              </p14:nvContentPartPr>
              <p14:xfrm>
                <a:off x="9805960" y="1702147"/>
                <a:ext cx="360" cy="360"/>
              </p14:xfrm>
            </p:contentPart>
          </mc:Choice>
          <mc:Fallback xmlns="">
            <p:pic>
              <p:nvPicPr>
                <p:cNvPr id="48" name="Freihand 47">
                  <a:extLst>
                    <a:ext uri="{FF2B5EF4-FFF2-40B4-BE49-F238E27FC236}">
                      <a16:creationId xmlns:a16="http://schemas.microsoft.com/office/drawing/2014/main" id="{E64E976C-D0E3-4407-93BE-BEF27B3F9D88}"/>
                    </a:ext>
                  </a:extLst>
                </p:cNvPr>
                <p:cNvPicPr/>
                <p:nvPr/>
              </p:nvPicPr>
              <p:blipFill>
                <a:blip r:embed="rId76"/>
                <a:stretch>
                  <a:fillRect/>
                </a:stretch>
              </p:blipFill>
              <p:spPr>
                <a:xfrm>
                  <a:off x="9801640" y="16978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BC980CB7-0EEA-49D2-9E14-AC80F3BCC774}"/>
                    </a:ext>
                  </a:extLst>
                </p14:cNvPr>
                <p14:cNvContentPartPr/>
                <p14:nvPr/>
              </p14:nvContentPartPr>
              <p14:xfrm>
                <a:off x="9973360" y="1594507"/>
                <a:ext cx="253440" cy="136440"/>
              </p14:xfrm>
            </p:contentPart>
          </mc:Choice>
          <mc:Fallback xmlns="">
            <p:pic>
              <p:nvPicPr>
                <p:cNvPr id="49" name="Freihand 48">
                  <a:extLst>
                    <a:ext uri="{FF2B5EF4-FFF2-40B4-BE49-F238E27FC236}">
                      <a16:creationId xmlns:a16="http://schemas.microsoft.com/office/drawing/2014/main" id="{BC980CB7-0EEA-49D2-9E14-AC80F3BCC774}"/>
                    </a:ext>
                  </a:extLst>
                </p:cNvPr>
                <p:cNvPicPr/>
                <p:nvPr/>
              </p:nvPicPr>
              <p:blipFill>
                <a:blip r:embed="rId78"/>
                <a:stretch>
                  <a:fillRect/>
                </a:stretch>
              </p:blipFill>
              <p:spPr>
                <a:xfrm>
                  <a:off x="9969040" y="1590187"/>
                  <a:ext cx="2620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Freihand 49">
                  <a:extLst>
                    <a:ext uri="{FF2B5EF4-FFF2-40B4-BE49-F238E27FC236}">
                      <a16:creationId xmlns:a16="http://schemas.microsoft.com/office/drawing/2014/main" id="{1EC7F4D5-5399-4B15-B9D7-7B5475AF22AC}"/>
                    </a:ext>
                  </a:extLst>
                </p14:cNvPr>
                <p14:cNvContentPartPr/>
                <p14:nvPr/>
              </p14:nvContentPartPr>
              <p14:xfrm>
                <a:off x="10183960" y="1553827"/>
                <a:ext cx="32760" cy="6480"/>
              </p14:xfrm>
            </p:contentPart>
          </mc:Choice>
          <mc:Fallback xmlns="">
            <p:pic>
              <p:nvPicPr>
                <p:cNvPr id="50" name="Freihand 49">
                  <a:extLst>
                    <a:ext uri="{FF2B5EF4-FFF2-40B4-BE49-F238E27FC236}">
                      <a16:creationId xmlns:a16="http://schemas.microsoft.com/office/drawing/2014/main" id="{1EC7F4D5-5399-4B15-B9D7-7B5475AF22AC}"/>
                    </a:ext>
                  </a:extLst>
                </p:cNvPr>
                <p:cNvPicPr/>
                <p:nvPr/>
              </p:nvPicPr>
              <p:blipFill>
                <a:blip r:embed="rId80"/>
                <a:stretch>
                  <a:fillRect/>
                </a:stretch>
              </p:blipFill>
              <p:spPr>
                <a:xfrm>
                  <a:off x="10179640" y="1549507"/>
                  <a:ext cx="414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Freihand 50">
                  <a:extLst>
                    <a:ext uri="{FF2B5EF4-FFF2-40B4-BE49-F238E27FC236}">
                      <a16:creationId xmlns:a16="http://schemas.microsoft.com/office/drawing/2014/main" id="{9E21C9EA-B0D2-4617-B098-40FFE1880A21}"/>
                    </a:ext>
                  </a:extLst>
                </p14:cNvPr>
                <p14:cNvContentPartPr/>
                <p14:nvPr/>
              </p14:nvContentPartPr>
              <p14:xfrm>
                <a:off x="10274680" y="1535827"/>
                <a:ext cx="83520" cy="95040"/>
              </p14:xfrm>
            </p:contentPart>
          </mc:Choice>
          <mc:Fallback xmlns="">
            <p:pic>
              <p:nvPicPr>
                <p:cNvPr id="51" name="Freihand 50">
                  <a:extLst>
                    <a:ext uri="{FF2B5EF4-FFF2-40B4-BE49-F238E27FC236}">
                      <a16:creationId xmlns:a16="http://schemas.microsoft.com/office/drawing/2014/main" id="{9E21C9EA-B0D2-4617-B098-40FFE1880A21}"/>
                    </a:ext>
                  </a:extLst>
                </p:cNvPr>
                <p:cNvPicPr/>
                <p:nvPr/>
              </p:nvPicPr>
              <p:blipFill>
                <a:blip r:embed="rId82"/>
                <a:stretch>
                  <a:fillRect/>
                </a:stretch>
              </p:blipFill>
              <p:spPr>
                <a:xfrm>
                  <a:off x="10270360" y="1531507"/>
                  <a:ext cx="921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Freihand 51">
                  <a:extLst>
                    <a:ext uri="{FF2B5EF4-FFF2-40B4-BE49-F238E27FC236}">
                      <a16:creationId xmlns:a16="http://schemas.microsoft.com/office/drawing/2014/main" id="{46C7C913-F026-462E-82F4-A2333D2510F5}"/>
                    </a:ext>
                  </a:extLst>
                </p14:cNvPr>
                <p14:cNvContentPartPr/>
                <p14:nvPr/>
              </p14:nvContentPartPr>
              <p14:xfrm>
                <a:off x="10526320" y="1337467"/>
                <a:ext cx="219240" cy="168480"/>
              </p14:xfrm>
            </p:contentPart>
          </mc:Choice>
          <mc:Fallback xmlns="">
            <p:pic>
              <p:nvPicPr>
                <p:cNvPr id="52" name="Freihand 51">
                  <a:extLst>
                    <a:ext uri="{FF2B5EF4-FFF2-40B4-BE49-F238E27FC236}">
                      <a16:creationId xmlns:a16="http://schemas.microsoft.com/office/drawing/2014/main" id="{46C7C913-F026-462E-82F4-A2333D2510F5}"/>
                    </a:ext>
                  </a:extLst>
                </p:cNvPr>
                <p:cNvPicPr/>
                <p:nvPr/>
              </p:nvPicPr>
              <p:blipFill>
                <a:blip r:embed="rId84"/>
                <a:stretch>
                  <a:fillRect/>
                </a:stretch>
              </p:blipFill>
              <p:spPr>
                <a:xfrm>
                  <a:off x="10522000" y="1333147"/>
                  <a:ext cx="2278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Freihand 52">
                  <a:extLst>
                    <a:ext uri="{FF2B5EF4-FFF2-40B4-BE49-F238E27FC236}">
                      <a16:creationId xmlns:a16="http://schemas.microsoft.com/office/drawing/2014/main" id="{6656FB65-1267-4222-B087-25595BA1B967}"/>
                    </a:ext>
                  </a:extLst>
                </p14:cNvPr>
                <p14:cNvContentPartPr/>
                <p14:nvPr/>
              </p14:nvContentPartPr>
              <p14:xfrm>
                <a:off x="10754200" y="1168267"/>
                <a:ext cx="142560" cy="184320"/>
              </p14:xfrm>
            </p:contentPart>
          </mc:Choice>
          <mc:Fallback xmlns="">
            <p:pic>
              <p:nvPicPr>
                <p:cNvPr id="53" name="Freihand 52">
                  <a:extLst>
                    <a:ext uri="{FF2B5EF4-FFF2-40B4-BE49-F238E27FC236}">
                      <a16:creationId xmlns:a16="http://schemas.microsoft.com/office/drawing/2014/main" id="{6656FB65-1267-4222-B087-25595BA1B967}"/>
                    </a:ext>
                  </a:extLst>
                </p:cNvPr>
                <p:cNvPicPr/>
                <p:nvPr/>
              </p:nvPicPr>
              <p:blipFill>
                <a:blip r:embed="rId86"/>
                <a:stretch>
                  <a:fillRect/>
                </a:stretch>
              </p:blipFill>
              <p:spPr>
                <a:xfrm>
                  <a:off x="10749880" y="1163947"/>
                  <a:ext cx="1512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4" name="Freihand 53">
                  <a:extLst>
                    <a:ext uri="{FF2B5EF4-FFF2-40B4-BE49-F238E27FC236}">
                      <a16:creationId xmlns:a16="http://schemas.microsoft.com/office/drawing/2014/main" id="{B936CD9D-F7D1-43E9-B8EF-DB86E88B3B9C}"/>
                    </a:ext>
                  </a:extLst>
                </p14:cNvPr>
                <p14:cNvContentPartPr/>
                <p14:nvPr/>
              </p14:nvContentPartPr>
              <p14:xfrm>
                <a:off x="10678240" y="1197787"/>
                <a:ext cx="360" cy="360"/>
              </p14:xfrm>
            </p:contentPart>
          </mc:Choice>
          <mc:Fallback xmlns="">
            <p:pic>
              <p:nvPicPr>
                <p:cNvPr id="54" name="Freihand 53">
                  <a:extLst>
                    <a:ext uri="{FF2B5EF4-FFF2-40B4-BE49-F238E27FC236}">
                      <a16:creationId xmlns:a16="http://schemas.microsoft.com/office/drawing/2014/main" id="{B936CD9D-F7D1-43E9-B8EF-DB86E88B3B9C}"/>
                    </a:ext>
                  </a:extLst>
                </p:cNvPr>
                <p:cNvPicPr/>
                <p:nvPr/>
              </p:nvPicPr>
              <p:blipFill>
                <a:blip r:embed="rId76"/>
                <a:stretch>
                  <a:fillRect/>
                </a:stretch>
              </p:blipFill>
              <p:spPr>
                <a:xfrm>
                  <a:off x="10673920" y="1193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5" name="Freihand 54">
                  <a:extLst>
                    <a:ext uri="{FF2B5EF4-FFF2-40B4-BE49-F238E27FC236}">
                      <a16:creationId xmlns:a16="http://schemas.microsoft.com/office/drawing/2014/main" id="{B5CEDB95-93B0-4019-9B71-B1AC89674A51}"/>
                    </a:ext>
                  </a:extLst>
                </p14:cNvPr>
                <p14:cNvContentPartPr/>
                <p14:nvPr/>
              </p14:nvContentPartPr>
              <p14:xfrm>
                <a:off x="9955000" y="1900507"/>
                <a:ext cx="217440" cy="263520"/>
              </p14:xfrm>
            </p:contentPart>
          </mc:Choice>
          <mc:Fallback xmlns="">
            <p:pic>
              <p:nvPicPr>
                <p:cNvPr id="55" name="Freihand 54">
                  <a:extLst>
                    <a:ext uri="{FF2B5EF4-FFF2-40B4-BE49-F238E27FC236}">
                      <a16:creationId xmlns:a16="http://schemas.microsoft.com/office/drawing/2014/main" id="{B5CEDB95-93B0-4019-9B71-B1AC89674A51}"/>
                    </a:ext>
                  </a:extLst>
                </p:cNvPr>
                <p:cNvPicPr/>
                <p:nvPr/>
              </p:nvPicPr>
              <p:blipFill>
                <a:blip r:embed="rId89"/>
                <a:stretch>
                  <a:fillRect/>
                </a:stretch>
              </p:blipFill>
              <p:spPr>
                <a:xfrm>
                  <a:off x="9950680" y="1896187"/>
                  <a:ext cx="22608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6" name="Freihand 55">
                  <a:extLst>
                    <a:ext uri="{FF2B5EF4-FFF2-40B4-BE49-F238E27FC236}">
                      <a16:creationId xmlns:a16="http://schemas.microsoft.com/office/drawing/2014/main" id="{C7086006-B42F-4D42-8E71-885EA4442F64}"/>
                    </a:ext>
                  </a:extLst>
                </p14:cNvPr>
                <p14:cNvContentPartPr/>
                <p14:nvPr/>
              </p14:nvContentPartPr>
              <p14:xfrm>
                <a:off x="10159480" y="1816267"/>
                <a:ext cx="240840" cy="248400"/>
              </p14:xfrm>
            </p:contentPart>
          </mc:Choice>
          <mc:Fallback xmlns="">
            <p:pic>
              <p:nvPicPr>
                <p:cNvPr id="56" name="Freihand 55">
                  <a:extLst>
                    <a:ext uri="{FF2B5EF4-FFF2-40B4-BE49-F238E27FC236}">
                      <a16:creationId xmlns:a16="http://schemas.microsoft.com/office/drawing/2014/main" id="{C7086006-B42F-4D42-8E71-885EA4442F64}"/>
                    </a:ext>
                  </a:extLst>
                </p:cNvPr>
                <p:cNvPicPr/>
                <p:nvPr/>
              </p:nvPicPr>
              <p:blipFill>
                <a:blip r:embed="rId91"/>
                <a:stretch>
                  <a:fillRect/>
                </a:stretch>
              </p:blipFill>
              <p:spPr>
                <a:xfrm>
                  <a:off x="10155160" y="1811947"/>
                  <a:ext cx="24948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7" name="Freihand 56">
                  <a:extLst>
                    <a:ext uri="{FF2B5EF4-FFF2-40B4-BE49-F238E27FC236}">
                      <a16:creationId xmlns:a16="http://schemas.microsoft.com/office/drawing/2014/main" id="{D9922B1A-9346-40F0-9343-59CD52FB8914}"/>
                    </a:ext>
                  </a:extLst>
                </p14:cNvPr>
                <p14:cNvContentPartPr/>
                <p14:nvPr/>
              </p14:nvContentPartPr>
              <p14:xfrm>
                <a:off x="10473040" y="1739227"/>
                <a:ext cx="114480" cy="91800"/>
              </p14:xfrm>
            </p:contentPart>
          </mc:Choice>
          <mc:Fallback xmlns="">
            <p:pic>
              <p:nvPicPr>
                <p:cNvPr id="57" name="Freihand 56">
                  <a:extLst>
                    <a:ext uri="{FF2B5EF4-FFF2-40B4-BE49-F238E27FC236}">
                      <a16:creationId xmlns:a16="http://schemas.microsoft.com/office/drawing/2014/main" id="{D9922B1A-9346-40F0-9343-59CD52FB8914}"/>
                    </a:ext>
                  </a:extLst>
                </p:cNvPr>
                <p:cNvPicPr/>
                <p:nvPr/>
              </p:nvPicPr>
              <p:blipFill>
                <a:blip r:embed="rId93"/>
                <a:stretch>
                  <a:fillRect/>
                </a:stretch>
              </p:blipFill>
              <p:spPr>
                <a:xfrm>
                  <a:off x="10468720" y="1734907"/>
                  <a:ext cx="1231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8" name="Freihand 57">
                  <a:extLst>
                    <a:ext uri="{FF2B5EF4-FFF2-40B4-BE49-F238E27FC236}">
                      <a16:creationId xmlns:a16="http://schemas.microsoft.com/office/drawing/2014/main" id="{40E5DA02-780C-4102-90CD-A3EB13420121}"/>
                    </a:ext>
                  </a:extLst>
                </p14:cNvPr>
                <p14:cNvContentPartPr/>
                <p14:nvPr/>
              </p14:nvContentPartPr>
              <p14:xfrm>
                <a:off x="10588240" y="1547347"/>
                <a:ext cx="315360" cy="204480"/>
              </p14:xfrm>
            </p:contentPart>
          </mc:Choice>
          <mc:Fallback xmlns="">
            <p:pic>
              <p:nvPicPr>
                <p:cNvPr id="58" name="Freihand 57">
                  <a:extLst>
                    <a:ext uri="{FF2B5EF4-FFF2-40B4-BE49-F238E27FC236}">
                      <a16:creationId xmlns:a16="http://schemas.microsoft.com/office/drawing/2014/main" id="{40E5DA02-780C-4102-90CD-A3EB13420121}"/>
                    </a:ext>
                  </a:extLst>
                </p:cNvPr>
                <p:cNvPicPr/>
                <p:nvPr/>
              </p:nvPicPr>
              <p:blipFill>
                <a:blip r:embed="rId95"/>
                <a:stretch>
                  <a:fillRect/>
                </a:stretch>
              </p:blipFill>
              <p:spPr>
                <a:xfrm>
                  <a:off x="10583920" y="1543027"/>
                  <a:ext cx="3240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9" name="Freihand 58">
                  <a:extLst>
                    <a:ext uri="{FF2B5EF4-FFF2-40B4-BE49-F238E27FC236}">
                      <a16:creationId xmlns:a16="http://schemas.microsoft.com/office/drawing/2014/main" id="{67AC132D-2209-45C3-B1F7-774F6EC30EE8}"/>
                    </a:ext>
                  </a:extLst>
                </p14:cNvPr>
                <p14:cNvContentPartPr/>
                <p14:nvPr/>
              </p14:nvContentPartPr>
              <p14:xfrm>
                <a:off x="10921600" y="1468507"/>
                <a:ext cx="70560" cy="79920"/>
              </p14:xfrm>
            </p:contentPart>
          </mc:Choice>
          <mc:Fallback xmlns="">
            <p:pic>
              <p:nvPicPr>
                <p:cNvPr id="59" name="Freihand 58">
                  <a:extLst>
                    <a:ext uri="{FF2B5EF4-FFF2-40B4-BE49-F238E27FC236}">
                      <a16:creationId xmlns:a16="http://schemas.microsoft.com/office/drawing/2014/main" id="{67AC132D-2209-45C3-B1F7-774F6EC30EE8}"/>
                    </a:ext>
                  </a:extLst>
                </p:cNvPr>
                <p:cNvPicPr/>
                <p:nvPr/>
              </p:nvPicPr>
              <p:blipFill>
                <a:blip r:embed="rId97"/>
                <a:stretch>
                  <a:fillRect/>
                </a:stretch>
              </p:blipFill>
              <p:spPr>
                <a:xfrm>
                  <a:off x="10917280" y="1464187"/>
                  <a:ext cx="792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0" name="Freihand 59">
                  <a:extLst>
                    <a:ext uri="{FF2B5EF4-FFF2-40B4-BE49-F238E27FC236}">
                      <a16:creationId xmlns:a16="http://schemas.microsoft.com/office/drawing/2014/main" id="{756CA5C2-0526-4C8E-B51F-6038C6B9BF30}"/>
                    </a:ext>
                  </a:extLst>
                </p14:cNvPr>
                <p14:cNvContentPartPr/>
                <p14:nvPr/>
              </p14:nvContentPartPr>
              <p14:xfrm>
                <a:off x="10986040" y="1369147"/>
                <a:ext cx="113400" cy="125640"/>
              </p14:xfrm>
            </p:contentPart>
          </mc:Choice>
          <mc:Fallback xmlns="">
            <p:pic>
              <p:nvPicPr>
                <p:cNvPr id="60" name="Freihand 59">
                  <a:extLst>
                    <a:ext uri="{FF2B5EF4-FFF2-40B4-BE49-F238E27FC236}">
                      <a16:creationId xmlns:a16="http://schemas.microsoft.com/office/drawing/2014/main" id="{756CA5C2-0526-4C8E-B51F-6038C6B9BF30}"/>
                    </a:ext>
                  </a:extLst>
                </p:cNvPr>
                <p:cNvPicPr/>
                <p:nvPr/>
              </p:nvPicPr>
              <p:blipFill>
                <a:blip r:embed="rId99"/>
                <a:stretch>
                  <a:fillRect/>
                </a:stretch>
              </p:blipFill>
              <p:spPr>
                <a:xfrm>
                  <a:off x="10981720" y="1364827"/>
                  <a:ext cx="1220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1" name="Freihand 60">
                  <a:extLst>
                    <a:ext uri="{FF2B5EF4-FFF2-40B4-BE49-F238E27FC236}">
                      <a16:creationId xmlns:a16="http://schemas.microsoft.com/office/drawing/2014/main" id="{963B5014-6DD2-4058-98F2-A630E8CEB7E7}"/>
                    </a:ext>
                  </a:extLst>
                </p14:cNvPr>
                <p14:cNvContentPartPr/>
                <p14:nvPr/>
              </p14:nvContentPartPr>
              <p14:xfrm>
                <a:off x="11066320" y="1309027"/>
                <a:ext cx="360" cy="360"/>
              </p14:xfrm>
            </p:contentPart>
          </mc:Choice>
          <mc:Fallback xmlns="">
            <p:pic>
              <p:nvPicPr>
                <p:cNvPr id="61" name="Freihand 60">
                  <a:extLst>
                    <a:ext uri="{FF2B5EF4-FFF2-40B4-BE49-F238E27FC236}">
                      <a16:creationId xmlns:a16="http://schemas.microsoft.com/office/drawing/2014/main" id="{963B5014-6DD2-4058-98F2-A630E8CEB7E7}"/>
                    </a:ext>
                  </a:extLst>
                </p:cNvPr>
                <p:cNvPicPr/>
                <p:nvPr/>
              </p:nvPicPr>
              <p:blipFill>
                <a:blip r:embed="rId76"/>
                <a:stretch>
                  <a:fillRect/>
                </a:stretch>
              </p:blipFill>
              <p:spPr>
                <a:xfrm>
                  <a:off x="11062000" y="1304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2" name="Freihand 61">
                  <a:extLst>
                    <a:ext uri="{FF2B5EF4-FFF2-40B4-BE49-F238E27FC236}">
                      <a16:creationId xmlns:a16="http://schemas.microsoft.com/office/drawing/2014/main" id="{FD8494AD-2B45-4EDC-8238-B01C7B3B6E16}"/>
                    </a:ext>
                  </a:extLst>
                </p14:cNvPr>
                <p14:cNvContentPartPr/>
                <p14:nvPr/>
              </p14:nvContentPartPr>
              <p14:xfrm>
                <a:off x="11106280" y="1244587"/>
                <a:ext cx="238320" cy="159120"/>
              </p14:xfrm>
            </p:contentPart>
          </mc:Choice>
          <mc:Fallback xmlns="">
            <p:pic>
              <p:nvPicPr>
                <p:cNvPr id="62" name="Freihand 61">
                  <a:extLst>
                    <a:ext uri="{FF2B5EF4-FFF2-40B4-BE49-F238E27FC236}">
                      <a16:creationId xmlns:a16="http://schemas.microsoft.com/office/drawing/2014/main" id="{FD8494AD-2B45-4EDC-8238-B01C7B3B6E16}"/>
                    </a:ext>
                  </a:extLst>
                </p:cNvPr>
                <p:cNvPicPr/>
                <p:nvPr/>
              </p:nvPicPr>
              <p:blipFill>
                <a:blip r:embed="rId102"/>
                <a:stretch>
                  <a:fillRect/>
                </a:stretch>
              </p:blipFill>
              <p:spPr>
                <a:xfrm>
                  <a:off x="11101960" y="1240267"/>
                  <a:ext cx="2469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3" name="Freihand 62">
                  <a:extLst>
                    <a:ext uri="{FF2B5EF4-FFF2-40B4-BE49-F238E27FC236}">
                      <a16:creationId xmlns:a16="http://schemas.microsoft.com/office/drawing/2014/main" id="{5687063C-BA41-42A7-91C5-28BA4E542EF3}"/>
                    </a:ext>
                  </a:extLst>
                </p14:cNvPr>
                <p14:cNvContentPartPr/>
                <p14:nvPr/>
              </p14:nvContentPartPr>
              <p14:xfrm>
                <a:off x="11388520" y="1083307"/>
                <a:ext cx="153000" cy="146880"/>
              </p14:xfrm>
            </p:contentPart>
          </mc:Choice>
          <mc:Fallback xmlns="">
            <p:pic>
              <p:nvPicPr>
                <p:cNvPr id="63" name="Freihand 62">
                  <a:extLst>
                    <a:ext uri="{FF2B5EF4-FFF2-40B4-BE49-F238E27FC236}">
                      <a16:creationId xmlns:a16="http://schemas.microsoft.com/office/drawing/2014/main" id="{5687063C-BA41-42A7-91C5-28BA4E542EF3}"/>
                    </a:ext>
                  </a:extLst>
                </p:cNvPr>
                <p:cNvPicPr/>
                <p:nvPr/>
              </p:nvPicPr>
              <p:blipFill>
                <a:blip r:embed="rId104"/>
                <a:stretch>
                  <a:fillRect/>
                </a:stretch>
              </p:blipFill>
              <p:spPr>
                <a:xfrm>
                  <a:off x="11384200" y="1078987"/>
                  <a:ext cx="1616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4" name="Freihand 63">
                  <a:extLst>
                    <a:ext uri="{FF2B5EF4-FFF2-40B4-BE49-F238E27FC236}">
                      <a16:creationId xmlns:a16="http://schemas.microsoft.com/office/drawing/2014/main" id="{E491F86D-69C4-4B75-93FF-34B04DB590BF}"/>
                    </a:ext>
                  </a:extLst>
                </p14:cNvPr>
                <p14:cNvContentPartPr/>
                <p14:nvPr/>
              </p14:nvContentPartPr>
              <p14:xfrm>
                <a:off x="11515960" y="985387"/>
                <a:ext cx="91800" cy="91440"/>
              </p14:xfrm>
            </p:contentPart>
          </mc:Choice>
          <mc:Fallback xmlns="">
            <p:pic>
              <p:nvPicPr>
                <p:cNvPr id="64" name="Freihand 63">
                  <a:extLst>
                    <a:ext uri="{FF2B5EF4-FFF2-40B4-BE49-F238E27FC236}">
                      <a16:creationId xmlns:a16="http://schemas.microsoft.com/office/drawing/2014/main" id="{E491F86D-69C4-4B75-93FF-34B04DB590BF}"/>
                    </a:ext>
                  </a:extLst>
                </p:cNvPr>
                <p:cNvPicPr/>
                <p:nvPr/>
              </p:nvPicPr>
              <p:blipFill>
                <a:blip r:embed="rId106"/>
                <a:stretch>
                  <a:fillRect/>
                </a:stretch>
              </p:blipFill>
              <p:spPr>
                <a:xfrm>
                  <a:off x="11511640" y="981067"/>
                  <a:ext cx="1004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5" name="Freihand 64">
                  <a:extLst>
                    <a:ext uri="{FF2B5EF4-FFF2-40B4-BE49-F238E27FC236}">
                      <a16:creationId xmlns:a16="http://schemas.microsoft.com/office/drawing/2014/main" id="{AA9BC370-AD36-4E54-BAE1-FD20786F613C}"/>
                    </a:ext>
                  </a:extLst>
                </p14:cNvPr>
                <p14:cNvContentPartPr/>
                <p14:nvPr/>
              </p14:nvContentPartPr>
              <p14:xfrm>
                <a:off x="11606680" y="790627"/>
                <a:ext cx="73800" cy="196920"/>
              </p14:xfrm>
            </p:contentPart>
          </mc:Choice>
          <mc:Fallback xmlns="">
            <p:pic>
              <p:nvPicPr>
                <p:cNvPr id="65" name="Freihand 64">
                  <a:extLst>
                    <a:ext uri="{FF2B5EF4-FFF2-40B4-BE49-F238E27FC236}">
                      <a16:creationId xmlns:a16="http://schemas.microsoft.com/office/drawing/2014/main" id="{AA9BC370-AD36-4E54-BAE1-FD20786F613C}"/>
                    </a:ext>
                  </a:extLst>
                </p:cNvPr>
                <p:cNvPicPr/>
                <p:nvPr/>
              </p:nvPicPr>
              <p:blipFill>
                <a:blip r:embed="rId108"/>
                <a:stretch>
                  <a:fillRect/>
                </a:stretch>
              </p:blipFill>
              <p:spPr>
                <a:xfrm>
                  <a:off x="11602360" y="786307"/>
                  <a:ext cx="824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6" name="Freihand 65">
                  <a:extLst>
                    <a:ext uri="{FF2B5EF4-FFF2-40B4-BE49-F238E27FC236}">
                      <a16:creationId xmlns:a16="http://schemas.microsoft.com/office/drawing/2014/main" id="{D7D79775-CE95-4875-8071-A0EDAD415D3C}"/>
                    </a:ext>
                  </a:extLst>
                </p14:cNvPr>
                <p14:cNvContentPartPr/>
                <p14:nvPr/>
              </p14:nvContentPartPr>
              <p14:xfrm>
                <a:off x="11682640" y="939667"/>
                <a:ext cx="35640" cy="14760"/>
              </p14:xfrm>
            </p:contentPart>
          </mc:Choice>
          <mc:Fallback xmlns="">
            <p:pic>
              <p:nvPicPr>
                <p:cNvPr id="66" name="Freihand 65">
                  <a:extLst>
                    <a:ext uri="{FF2B5EF4-FFF2-40B4-BE49-F238E27FC236}">
                      <a16:creationId xmlns:a16="http://schemas.microsoft.com/office/drawing/2014/main" id="{D7D79775-CE95-4875-8071-A0EDAD415D3C}"/>
                    </a:ext>
                  </a:extLst>
                </p:cNvPr>
                <p:cNvPicPr/>
                <p:nvPr/>
              </p:nvPicPr>
              <p:blipFill>
                <a:blip r:embed="rId110"/>
                <a:stretch>
                  <a:fillRect/>
                </a:stretch>
              </p:blipFill>
              <p:spPr>
                <a:xfrm>
                  <a:off x="11678320" y="935347"/>
                  <a:ext cx="442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7" name="Freihand 66">
                  <a:extLst>
                    <a:ext uri="{FF2B5EF4-FFF2-40B4-BE49-F238E27FC236}">
                      <a16:creationId xmlns:a16="http://schemas.microsoft.com/office/drawing/2014/main" id="{D6C64D0E-428A-4435-A46F-D99BE2F6657B}"/>
                    </a:ext>
                  </a:extLst>
                </p14:cNvPr>
                <p14:cNvContentPartPr/>
                <p14:nvPr/>
              </p14:nvContentPartPr>
              <p14:xfrm>
                <a:off x="11728360" y="694147"/>
                <a:ext cx="132480" cy="217800"/>
              </p14:xfrm>
            </p:contentPart>
          </mc:Choice>
          <mc:Fallback xmlns="">
            <p:pic>
              <p:nvPicPr>
                <p:cNvPr id="67" name="Freihand 66">
                  <a:extLst>
                    <a:ext uri="{FF2B5EF4-FFF2-40B4-BE49-F238E27FC236}">
                      <a16:creationId xmlns:a16="http://schemas.microsoft.com/office/drawing/2014/main" id="{D6C64D0E-428A-4435-A46F-D99BE2F6657B}"/>
                    </a:ext>
                  </a:extLst>
                </p:cNvPr>
                <p:cNvPicPr/>
                <p:nvPr/>
              </p:nvPicPr>
              <p:blipFill>
                <a:blip r:embed="rId112"/>
                <a:stretch>
                  <a:fillRect/>
                </a:stretch>
              </p:blipFill>
              <p:spPr>
                <a:xfrm>
                  <a:off x="11724040" y="689827"/>
                  <a:ext cx="1411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8" name="Freihand 67">
                  <a:extLst>
                    <a:ext uri="{FF2B5EF4-FFF2-40B4-BE49-F238E27FC236}">
                      <a16:creationId xmlns:a16="http://schemas.microsoft.com/office/drawing/2014/main" id="{7445A927-07EF-43E1-ABA0-109D5CE99CD2}"/>
                    </a:ext>
                  </a:extLst>
                </p14:cNvPr>
                <p14:cNvContentPartPr/>
                <p14:nvPr/>
              </p14:nvContentPartPr>
              <p14:xfrm>
                <a:off x="11851120" y="711787"/>
                <a:ext cx="144360" cy="137160"/>
              </p14:xfrm>
            </p:contentPart>
          </mc:Choice>
          <mc:Fallback xmlns="">
            <p:pic>
              <p:nvPicPr>
                <p:cNvPr id="68" name="Freihand 67">
                  <a:extLst>
                    <a:ext uri="{FF2B5EF4-FFF2-40B4-BE49-F238E27FC236}">
                      <a16:creationId xmlns:a16="http://schemas.microsoft.com/office/drawing/2014/main" id="{7445A927-07EF-43E1-ABA0-109D5CE99CD2}"/>
                    </a:ext>
                  </a:extLst>
                </p:cNvPr>
                <p:cNvPicPr/>
                <p:nvPr/>
              </p:nvPicPr>
              <p:blipFill>
                <a:blip r:embed="rId114"/>
                <a:stretch>
                  <a:fillRect/>
                </a:stretch>
              </p:blipFill>
              <p:spPr>
                <a:xfrm>
                  <a:off x="11846800" y="707467"/>
                  <a:ext cx="153000" cy="145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5">
            <p14:nvContentPartPr>
              <p14:cNvPr id="38" name="Freihand 37">
                <a:extLst>
                  <a:ext uri="{FF2B5EF4-FFF2-40B4-BE49-F238E27FC236}">
                    <a16:creationId xmlns:a16="http://schemas.microsoft.com/office/drawing/2014/main" id="{E21A6002-1BAE-4732-B27D-F99F809FAAF6}"/>
                  </a:ext>
                </a:extLst>
              </p14:cNvPr>
              <p14:cNvContentPartPr/>
              <p14:nvPr/>
            </p14:nvContentPartPr>
            <p14:xfrm>
              <a:off x="3222280" y="3300187"/>
              <a:ext cx="1376280" cy="731880"/>
            </p14:xfrm>
          </p:contentPart>
        </mc:Choice>
        <mc:Fallback>
          <p:pic>
            <p:nvPicPr>
              <p:cNvPr id="38" name="Freihand 37">
                <a:extLst>
                  <a:ext uri="{FF2B5EF4-FFF2-40B4-BE49-F238E27FC236}">
                    <a16:creationId xmlns:a16="http://schemas.microsoft.com/office/drawing/2014/main" id="{E21A6002-1BAE-4732-B27D-F99F809FAAF6}"/>
                  </a:ext>
                </a:extLst>
              </p:cNvPr>
              <p:cNvPicPr/>
              <p:nvPr/>
            </p:nvPicPr>
            <p:blipFill>
              <a:blip r:embed="rId116"/>
              <a:stretch>
                <a:fillRect/>
              </a:stretch>
            </p:blipFill>
            <p:spPr>
              <a:xfrm>
                <a:off x="3217960" y="3295867"/>
                <a:ext cx="1384920" cy="740520"/>
              </a:xfrm>
              <a:prstGeom prst="rect">
                <a:avLst/>
              </a:prstGeom>
            </p:spPr>
          </p:pic>
        </mc:Fallback>
      </mc:AlternateContent>
      <p:grpSp>
        <p:nvGrpSpPr>
          <p:cNvPr id="44" name="Gruppieren 43">
            <a:extLst>
              <a:ext uri="{FF2B5EF4-FFF2-40B4-BE49-F238E27FC236}">
                <a16:creationId xmlns:a16="http://schemas.microsoft.com/office/drawing/2014/main" id="{9F7107DB-213B-4801-BDA0-8854C5464BB4}"/>
              </a:ext>
            </a:extLst>
          </p:cNvPr>
          <p:cNvGrpSpPr/>
          <p:nvPr/>
        </p:nvGrpSpPr>
        <p:grpSpPr>
          <a:xfrm>
            <a:off x="615520" y="4152667"/>
            <a:ext cx="6435720" cy="571680"/>
            <a:chOff x="615520" y="4152667"/>
            <a:chExt cx="6435720" cy="571680"/>
          </a:xfrm>
        </p:grpSpPr>
        <mc:AlternateContent xmlns:mc="http://schemas.openxmlformats.org/markup-compatibility/2006">
          <mc:Choice xmlns:p14="http://schemas.microsoft.com/office/powerpoint/2010/main" Requires="p14">
            <p:contentPart p14:bwMode="auto" r:id="rId117">
              <p14:nvContentPartPr>
                <p14:cNvPr id="39" name="Freihand 38">
                  <a:extLst>
                    <a:ext uri="{FF2B5EF4-FFF2-40B4-BE49-F238E27FC236}">
                      <a16:creationId xmlns:a16="http://schemas.microsoft.com/office/drawing/2014/main" id="{8CC1B96B-D35A-4E45-AC6C-0F5C3E39595C}"/>
                    </a:ext>
                  </a:extLst>
                </p14:cNvPr>
                <p14:cNvContentPartPr/>
                <p14:nvPr/>
              </p14:nvContentPartPr>
              <p14:xfrm>
                <a:off x="615520" y="4551187"/>
                <a:ext cx="6435720" cy="78480"/>
              </p14:xfrm>
            </p:contentPart>
          </mc:Choice>
          <mc:Fallback>
            <p:pic>
              <p:nvPicPr>
                <p:cNvPr id="39" name="Freihand 38">
                  <a:extLst>
                    <a:ext uri="{FF2B5EF4-FFF2-40B4-BE49-F238E27FC236}">
                      <a16:creationId xmlns:a16="http://schemas.microsoft.com/office/drawing/2014/main" id="{8CC1B96B-D35A-4E45-AC6C-0F5C3E39595C}"/>
                    </a:ext>
                  </a:extLst>
                </p:cNvPr>
                <p:cNvPicPr/>
                <p:nvPr/>
              </p:nvPicPr>
              <p:blipFill>
                <a:blip r:embed="rId118"/>
                <a:stretch>
                  <a:fillRect/>
                </a:stretch>
              </p:blipFill>
              <p:spPr>
                <a:xfrm>
                  <a:off x="611200" y="4546867"/>
                  <a:ext cx="64443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40" name="Freihand 39">
                  <a:extLst>
                    <a:ext uri="{FF2B5EF4-FFF2-40B4-BE49-F238E27FC236}">
                      <a16:creationId xmlns:a16="http://schemas.microsoft.com/office/drawing/2014/main" id="{DF386B00-0B26-47FA-A658-C9219BB1448B}"/>
                    </a:ext>
                  </a:extLst>
                </p14:cNvPr>
                <p14:cNvContentPartPr/>
                <p14:nvPr/>
              </p14:nvContentPartPr>
              <p14:xfrm>
                <a:off x="1585360" y="4152667"/>
                <a:ext cx="2114280" cy="571680"/>
              </p14:xfrm>
            </p:contentPart>
          </mc:Choice>
          <mc:Fallback>
            <p:pic>
              <p:nvPicPr>
                <p:cNvPr id="40" name="Freihand 39">
                  <a:extLst>
                    <a:ext uri="{FF2B5EF4-FFF2-40B4-BE49-F238E27FC236}">
                      <a16:creationId xmlns:a16="http://schemas.microsoft.com/office/drawing/2014/main" id="{DF386B00-0B26-47FA-A658-C9219BB1448B}"/>
                    </a:ext>
                  </a:extLst>
                </p:cNvPr>
                <p:cNvPicPr/>
                <p:nvPr/>
              </p:nvPicPr>
              <p:blipFill>
                <a:blip r:embed="rId120"/>
                <a:stretch>
                  <a:fillRect/>
                </a:stretch>
              </p:blipFill>
              <p:spPr>
                <a:xfrm>
                  <a:off x="1581040" y="4148347"/>
                  <a:ext cx="2122920" cy="580320"/>
                </a:xfrm>
                <a:prstGeom prst="rect">
                  <a:avLst/>
                </a:prstGeom>
              </p:spPr>
            </p:pic>
          </mc:Fallback>
        </mc:AlternateContent>
      </p:grpSp>
    </p:spTree>
    <p:extLst>
      <p:ext uri="{BB962C8B-B14F-4D97-AF65-F5344CB8AC3E}">
        <p14:creationId xmlns:p14="http://schemas.microsoft.com/office/powerpoint/2010/main" val="324623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241169" y="618564"/>
            <a:ext cx="4616069" cy="336981"/>
          </a:xfrm>
          <a:prstGeom prst="rect">
            <a:avLst/>
          </a:prstGeom>
        </p:spPr>
        <p:txBody>
          <a:bodyPr vert="horz" lIns="82944" tIns="41472" rIns="82944" bIns="41472"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33" i="1" dirty="0">
                <a:latin typeface="Times New Roman" panose="02020603050405020304" pitchFamily="18" charset="0"/>
                <a:cs typeface="Times New Roman" panose="02020603050405020304" pitchFamily="18" charset="0"/>
              </a:rPr>
              <a:t>Labor input (i.e. hours) per unit good (</a:t>
            </a:r>
            <a:r>
              <a:rPr lang="en-US" sz="1633" i="1" dirty="0" err="1">
                <a:latin typeface="Times New Roman" panose="02020603050405020304" pitchFamily="18" charset="0"/>
                <a:cs typeface="Times New Roman" panose="02020603050405020304" pitchFamily="18" charset="0"/>
              </a:rPr>
              <a:t>i.e</a:t>
            </a:r>
            <a:r>
              <a:rPr lang="en-US" sz="1633" i="1" dirty="0">
                <a:latin typeface="Times New Roman" panose="02020603050405020304" pitchFamily="18" charset="0"/>
                <a:cs typeface="Times New Roman" panose="02020603050405020304" pitchFamily="18" charset="0"/>
              </a:rPr>
              <a:t> Liter/number) </a:t>
            </a:r>
          </a:p>
          <a:p>
            <a:pPr marL="0" indent="0">
              <a:buNone/>
            </a:pPr>
            <a:endParaRPr lang="en-US" sz="1633"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Box 13"/>
              <p:cNvSpPr txBox="1"/>
              <p:nvPr/>
            </p:nvSpPr>
            <p:spPr>
              <a:xfrm>
                <a:off x="5009318" y="595437"/>
                <a:ext cx="3130207" cy="3637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a:t>Labor </a:t>
                </a:r>
                <a:r>
                  <a:rPr lang="de-DE" sz="1633" dirty="0" err="1"/>
                  <a:t>coefficient</a:t>
                </a:r>
                <a:r>
                  <a:rPr lang="de-DE" sz="1633" dirty="0"/>
                  <a:t>: </a:t>
                </a:r>
                <a14:m>
                  <m:oMath xmlns:m="http://schemas.openxmlformats.org/officeDocument/2006/math">
                    <m:sSub>
                      <m:sSubPr>
                        <m:ctrlPr>
                          <a:rPr lang="de-DE" sz="1633" i="1" smtClean="0">
                            <a:latin typeface="Cambria Math" panose="02040503050406030204" pitchFamily="18" charset="0"/>
                          </a:rPr>
                        </m:ctrlPr>
                      </m:sSubPr>
                      <m:e>
                        <m:r>
                          <a:rPr lang="de-DE" sz="1633" i="1">
                            <a:latin typeface="Cambria Math"/>
                          </a:rPr>
                          <m:t>𝑎</m:t>
                        </m:r>
                      </m:e>
                      <m:sub>
                        <m:r>
                          <a:rPr lang="de-DE" sz="1633" b="0" i="1" smtClean="0">
                            <a:latin typeface="Cambria Math" panose="02040503050406030204" pitchFamily="18" charset="0"/>
                          </a:rPr>
                          <m:t>𝑐𝑜𝑢𝑛𝑡𝑟𝑦</m:t>
                        </m:r>
                        <m:r>
                          <a:rPr lang="de-DE" sz="1633" b="0" i="1" smtClean="0">
                            <a:latin typeface="Cambria Math" panose="02040503050406030204" pitchFamily="18" charset="0"/>
                          </a:rPr>
                          <m:t>,</m:t>
                        </m:r>
                        <m:r>
                          <a:rPr lang="de-DE" sz="1633" b="0" i="1" smtClean="0">
                            <a:latin typeface="Cambria Math" panose="02040503050406030204" pitchFamily="18" charset="0"/>
                          </a:rPr>
                          <m:t>𝑔𝑜𝑜𝑑</m:t>
                        </m:r>
                      </m:sub>
                    </m:sSub>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12" name="TextBox 13"/>
              <p:cNvSpPr txBox="1">
                <a:spLocks noRot="1" noChangeAspect="1" noMove="1" noResize="1" noEditPoints="1" noAdjustHandles="1" noChangeArrowheads="1" noChangeShapeType="1" noTextEdit="1"/>
              </p:cNvSpPr>
              <p:nvPr/>
            </p:nvSpPr>
            <p:spPr>
              <a:xfrm>
                <a:off x="5009318" y="595437"/>
                <a:ext cx="3130207" cy="363754"/>
              </a:xfrm>
              <a:prstGeom prst="rect">
                <a:avLst/>
              </a:prstGeom>
              <a:blipFill>
                <a:blip r:embed="rId3"/>
                <a:stretch>
                  <a:fillRect l="-1170" t="-5085" b="-18644"/>
                </a:stretch>
              </a:blipFill>
            </p:spPr>
            <p:txBody>
              <a:bodyPr/>
              <a:lstStyle/>
              <a:p>
                <a:r>
                  <a:rPr lang="de-DE">
                    <a:noFill/>
                  </a:rPr>
                  <a:t> </a:t>
                </a:r>
              </a:p>
            </p:txBody>
          </p:sp>
        </mc:Fallback>
      </mc:AlternateContent>
      <p:sp>
        <p:nvSpPr>
          <p:cNvPr id="17" name="Textfeld 16">
            <a:extLst>
              <a:ext uri="{FF2B5EF4-FFF2-40B4-BE49-F238E27FC236}">
                <a16:creationId xmlns:a16="http://schemas.microsoft.com/office/drawing/2014/main" id="{22C12E7E-831E-4DA6-9688-AD561B2C78AE}"/>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a:t>
            </a:r>
            <a:r>
              <a:rPr lang="de-DE" sz="3200" b="1" dirty="0">
                <a:latin typeface="Times New Roman" panose="02020603050405020304" pitchFamily="18" charset="0"/>
                <a:cs typeface="Times New Roman" panose="02020603050405020304" pitchFamily="18" charset="0"/>
              </a:rPr>
              <a:t> – </a:t>
            </a:r>
            <a:r>
              <a:rPr lang="de-DE" sz="3200" b="1" dirty="0" err="1">
                <a:latin typeface="Times New Roman" panose="02020603050405020304" pitchFamily="18" charset="0"/>
                <a:cs typeface="Times New Roman" panose="02020603050405020304" pitchFamily="18" charset="0"/>
              </a:rPr>
              <a:t>Example</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2" name="Tabelle 1">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766689769"/>
                  </p:ext>
                </p:extLst>
              </p:nvPr>
            </p:nvGraphicFramePr>
            <p:xfrm>
              <a:off x="603555" y="1008161"/>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err="1"/>
                            <a:t>Wine</a:t>
                          </a:r>
                          <a:r>
                            <a:rPr lang="de-DE" dirty="0"/>
                            <a:t> [L]</a:t>
                          </a:r>
                        </a:p>
                      </a:txBody>
                      <a:tcPr/>
                    </a:tc>
                    <a:tc>
                      <a:txBody>
                        <a:bodyPr/>
                        <a:lstStyle/>
                        <a:p>
                          <a:pPr algn="ctr"/>
                          <a:r>
                            <a:rPr lang="de-DE" dirty="0"/>
                            <a:t>Clothes [</a:t>
                          </a:r>
                          <a:r>
                            <a:rPr lang="de-DE" dirty="0" err="1"/>
                            <a:t>Number</a:t>
                          </a:r>
                          <a:r>
                            <a:rPr lang="de-DE" dirty="0"/>
                            <a:t>]</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𝑃𝑊</m:t>
                                  </m:r>
                                </m:sub>
                              </m:sSub>
                            </m:oMath>
                          </a14:m>
                          <a:r>
                            <a:rPr lang="en-US" sz="1800" dirty="0"/>
                            <a:t>=5</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𝑃𝐶</m:t>
                                  </m:r>
                                </m:sub>
                              </m:sSub>
                            </m:oMath>
                          </a14:m>
                          <a:r>
                            <a:rPr lang="en-US" sz="1800" dirty="0"/>
                            <a:t>=1</a:t>
                          </a:r>
                          <a:endParaRPr lang="de-DE" dirty="0"/>
                        </a:p>
                      </a:txBody>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𝑈𝑊</m:t>
                                  </m:r>
                                </m:sub>
                              </m:sSub>
                            </m:oMath>
                          </a14:m>
                          <a:r>
                            <a:rPr lang="en-US" sz="1800" dirty="0"/>
                            <a:t>=3</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𝑈𝐶</m:t>
                                  </m:r>
                                </m:sub>
                              </m:sSub>
                            </m:oMath>
                          </a14:m>
                          <a:r>
                            <a:rPr lang="en-US" sz="1800" dirty="0"/>
                            <a:t>=2</a:t>
                          </a:r>
                          <a:endParaRPr lang="de-DE" dirty="0"/>
                        </a:p>
                      </a:txBody>
                      <a:tcPr/>
                    </a:tc>
                    <a:extLst>
                      <a:ext uri="{0D108BD9-81ED-4DB2-BD59-A6C34878D82A}">
                        <a16:rowId xmlns:a16="http://schemas.microsoft.com/office/drawing/2014/main" val="3078704704"/>
                      </a:ext>
                    </a:extLst>
                  </a:tr>
                </a:tbl>
              </a:graphicData>
            </a:graphic>
          </p:graphicFrame>
        </mc:Choice>
        <mc:Fallback xmlns="">
          <p:graphicFrame>
            <p:nvGraphicFramePr>
              <p:cNvPr id="2" name="Tabelle 1">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766689769"/>
                  </p:ext>
                </p:extLst>
              </p:nvPr>
            </p:nvGraphicFramePr>
            <p:xfrm>
              <a:off x="603555" y="1008161"/>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err="1"/>
                            <a:t>Wine</a:t>
                          </a:r>
                          <a:r>
                            <a:rPr lang="de-DE" dirty="0"/>
                            <a:t> [L]</a:t>
                          </a:r>
                        </a:p>
                      </a:txBody>
                      <a:tcPr/>
                    </a:tc>
                    <a:tc>
                      <a:txBody>
                        <a:bodyPr/>
                        <a:lstStyle/>
                        <a:p>
                          <a:pPr algn="ctr"/>
                          <a:r>
                            <a:rPr lang="de-DE" dirty="0"/>
                            <a:t>Clothes [</a:t>
                          </a:r>
                          <a:r>
                            <a:rPr lang="de-DE" dirty="0" err="1"/>
                            <a:t>Number</a:t>
                          </a:r>
                          <a:r>
                            <a:rPr lang="de-DE" dirty="0"/>
                            <a:t>]</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endParaRPr lang="de-DE"/>
                        </a:p>
                      </a:txBody>
                      <a:tcPr>
                        <a:blipFill>
                          <a:blip r:embed="rId4"/>
                          <a:stretch>
                            <a:fillRect l="-100265" t="-108197" r="-100265" b="-124590"/>
                          </a:stretch>
                        </a:blipFill>
                      </a:tcPr>
                    </a:tc>
                    <a:tc>
                      <a:txBody>
                        <a:bodyPr/>
                        <a:lstStyle/>
                        <a:p>
                          <a:endParaRPr lang="de-DE"/>
                        </a:p>
                      </a:txBody>
                      <a:tcPr>
                        <a:blipFill>
                          <a:blip r:embed="rId4"/>
                          <a:stretch>
                            <a:fillRect l="-200796" t="-108197" r="-531" b="-124590"/>
                          </a:stretch>
                        </a:blipFill>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endParaRPr lang="de-DE"/>
                        </a:p>
                      </a:txBody>
                      <a:tcPr>
                        <a:blipFill>
                          <a:blip r:embed="rId4"/>
                          <a:stretch>
                            <a:fillRect l="-100265" t="-208197" r="-100265" b="-24590"/>
                          </a:stretch>
                        </a:blipFill>
                      </a:tcPr>
                    </a:tc>
                    <a:tc>
                      <a:txBody>
                        <a:bodyPr/>
                        <a:lstStyle/>
                        <a:p>
                          <a:endParaRPr lang="de-DE"/>
                        </a:p>
                      </a:txBody>
                      <a:tcPr>
                        <a:blipFill>
                          <a:blip r:embed="rId4"/>
                          <a:stretch>
                            <a:fillRect l="-200796" t="-208197" r="-531" b="-24590"/>
                          </a:stretch>
                        </a:blipFill>
                      </a:tcPr>
                    </a:tc>
                    <a:extLst>
                      <a:ext uri="{0D108BD9-81ED-4DB2-BD59-A6C34878D82A}">
                        <a16:rowId xmlns:a16="http://schemas.microsoft.com/office/drawing/2014/main" val="3078704704"/>
                      </a:ext>
                    </a:extLst>
                  </a:tr>
                </a:tbl>
              </a:graphicData>
            </a:graphic>
          </p:graphicFrame>
        </mc:Fallback>
      </mc:AlternateContent>
      <p:sp>
        <p:nvSpPr>
          <p:cNvPr id="20" name="Rechteck 19">
            <a:extLst>
              <a:ext uri="{FF2B5EF4-FFF2-40B4-BE49-F238E27FC236}">
                <a16:creationId xmlns:a16="http://schemas.microsoft.com/office/drawing/2014/main" id="{C22B8BB6-5A89-42F7-B8C7-9374812BEC0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Inhaltsplatzhalter 2">
            <a:extLst>
              <a:ext uri="{FF2B5EF4-FFF2-40B4-BE49-F238E27FC236}">
                <a16:creationId xmlns:a16="http://schemas.microsoft.com/office/drawing/2014/main" id="{8BF0479B-65AB-AB6D-C1B9-A7508ECF0F69}"/>
              </a:ext>
            </a:extLst>
          </p:cNvPr>
          <p:cNvSpPr>
            <a:spLocks noGrp="1"/>
          </p:cNvSpPr>
          <p:nvPr/>
        </p:nvSpPr>
        <p:spPr>
          <a:xfrm>
            <a:off x="241169" y="2177990"/>
            <a:ext cx="7464960" cy="409796"/>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a:latin typeface="Times New Roman" panose="02020603050405020304" pitchFamily="18" charset="0"/>
                <a:cs typeface="Times New Roman" panose="02020603050405020304" pitchFamily="18" charset="0"/>
              </a:rPr>
              <a:t>Absolute cost advantages? </a:t>
            </a:r>
          </a:p>
          <a:p>
            <a:pPr marL="0" indent="0">
              <a:buNone/>
            </a:pPr>
            <a:endParaRPr lang="en-US" sz="1633"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CB52F7B9-3804-47A1-9333-131DFA3CEFCB}"/>
                  </a:ext>
                </a:extLst>
              </p14:cNvPr>
              <p14:cNvContentPartPr/>
              <p14:nvPr/>
            </p14:nvContentPartPr>
            <p14:xfrm>
              <a:off x="6657400" y="869827"/>
              <a:ext cx="1134000" cy="62640"/>
            </p14:xfrm>
          </p:contentPart>
        </mc:Choice>
        <mc:Fallback>
          <p:pic>
            <p:nvPicPr>
              <p:cNvPr id="4" name="Freihand 3">
                <a:extLst>
                  <a:ext uri="{FF2B5EF4-FFF2-40B4-BE49-F238E27FC236}">
                    <a16:creationId xmlns:a16="http://schemas.microsoft.com/office/drawing/2014/main" id="{CB52F7B9-3804-47A1-9333-131DFA3CEFCB}"/>
                  </a:ext>
                </a:extLst>
              </p:cNvPr>
              <p:cNvPicPr/>
              <p:nvPr/>
            </p:nvPicPr>
            <p:blipFill>
              <a:blip r:embed="rId6"/>
              <a:stretch>
                <a:fillRect/>
              </a:stretch>
            </p:blipFill>
            <p:spPr>
              <a:xfrm>
                <a:off x="6653080" y="865507"/>
                <a:ext cx="1142640" cy="71280"/>
              </a:xfrm>
              <a:prstGeom prst="rect">
                <a:avLst/>
              </a:prstGeom>
            </p:spPr>
          </p:pic>
        </mc:Fallback>
      </mc:AlternateContent>
      <p:grpSp>
        <p:nvGrpSpPr>
          <p:cNvPr id="8" name="Gruppieren 7">
            <a:extLst>
              <a:ext uri="{FF2B5EF4-FFF2-40B4-BE49-F238E27FC236}">
                <a16:creationId xmlns:a16="http://schemas.microsoft.com/office/drawing/2014/main" id="{F3E266FD-8AA2-4AC6-8261-922B9B76F04B}"/>
              </a:ext>
            </a:extLst>
          </p:cNvPr>
          <p:cNvGrpSpPr/>
          <p:nvPr/>
        </p:nvGrpSpPr>
        <p:grpSpPr>
          <a:xfrm>
            <a:off x="4202200" y="1648507"/>
            <a:ext cx="184680" cy="33120"/>
            <a:chOff x="4202200" y="1648507"/>
            <a:chExt cx="184680" cy="33120"/>
          </a:xfrm>
        </p:grpSpPr>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E3894AF1-73FD-45D5-B9C6-38F47C1D4275}"/>
                    </a:ext>
                  </a:extLst>
                </p14:cNvPr>
                <p14:cNvContentPartPr/>
                <p14:nvPr/>
              </p14:nvContentPartPr>
              <p14:xfrm>
                <a:off x="4285360" y="1648867"/>
                <a:ext cx="41040" cy="8280"/>
              </p14:xfrm>
            </p:contentPart>
          </mc:Choice>
          <mc:Fallback>
            <p:pic>
              <p:nvPicPr>
                <p:cNvPr id="5" name="Freihand 4">
                  <a:extLst>
                    <a:ext uri="{FF2B5EF4-FFF2-40B4-BE49-F238E27FC236}">
                      <a16:creationId xmlns:a16="http://schemas.microsoft.com/office/drawing/2014/main" id="{E3894AF1-73FD-45D5-B9C6-38F47C1D4275}"/>
                    </a:ext>
                  </a:extLst>
                </p:cNvPr>
                <p:cNvPicPr/>
                <p:nvPr/>
              </p:nvPicPr>
              <p:blipFill>
                <a:blip r:embed="rId8"/>
                <a:stretch>
                  <a:fillRect/>
                </a:stretch>
              </p:blipFill>
              <p:spPr>
                <a:xfrm>
                  <a:off x="4281040" y="1644547"/>
                  <a:ext cx="496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0F3B3E13-EE37-4F31-BA0A-30DE4281564F}"/>
                    </a:ext>
                  </a:extLst>
                </p14:cNvPr>
                <p14:cNvContentPartPr/>
                <p14:nvPr/>
              </p14:nvContentPartPr>
              <p14:xfrm>
                <a:off x="4202200" y="1648507"/>
                <a:ext cx="184680" cy="33120"/>
              </p14:xfrm>
            </p:contentPart>
          </mc:Choice>
          <mc:Fallback>
            <p:pic>
              <p:nvPicPr>
                <p:cNvPr id="7" name="Freihand 6">
                  <a:extLst>
                    <a:ext uri="{FF2B5EF4-FFF2-40B4-BE49-F238E27FC236}">
                      <a16:creationId xmlns:a16="http://schemas.microsoft.com/office/drawing/2014/main" id="{0F3B3E13-EE37-4F31-BA0A-30DE4281564F}"/>
                    </a:ext>
                  </a:extLst>
                </p:cNvPr>
                <p:cNvPicPr/>
                <p:nvPr/>
              </p:nvPicPr>
              <p:blipFill>
                <a:blip r:embed="rId10"/>
                <a:stretch>
                  <a:fillRect/>
                </a:stretch>
              </p:blipFill>
              <p:spPr>
                <a:xfrm>
                  <a:off x="4197880" y="1644187"/>
                  <a:ext cx="193320" cy="41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D926B6E6-A87F-4AD5-BBF8-C0B91BB4AFF8}"/>
                  </a:ext>
                </a:extLst>
              </p14:cNvPr>
              <p14:cNvContentPartPr/>
              <p14:nvPr/>
            </p14:nvContentPartPr>
            <p14:xfrm>
              <a:off x="6688720" y="874867"/>
              <a:ext cx="149760" cy="19800"/>
            </p14:xfrm>
          </p:contentPart>
        </mc:Choice>
        <mc:Fallback>
          <p:pic>
            <p:nvPicPr>
              <p:cNvPr id="9" name="Freihand 8">
                <a:extLst>
                  <a:ext uri="{FF2B5EF4-FFF2-40B4-BE49-F238E27FC236}">
                    <a16:creationId xmlns:a16="http://schemas.microsoft.com/office/drawing/2014/main" id="{D926B6E6-A87F-4AD5-BBF8-C0B91BB4AFF8}"/>
                  </a:ext>
                </a:extLst>
              </p:cNvPr>
              <p:cNvPicPr/>
              <p:nvPr/>
            </p:nvPicPr>
            <p:blipFill>
              <a:blip r:embed="rId12"/>
              <a:stretch>
                <a:fillRect/>
              </a:stretch>
            </p:blipFill>
            <p:spPr>
              <a:xfrm>
                <a:off x="6684400" y="870547"/>
                <a:ext cx="1584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9BECA5DF-B622-42B1-A8F2-7AEC588F75B3}"/>
                  </a:ext>
                </a:extLst>
              </p14:cNvPr>
              <p14:cNvContentPartPr/>
              <p14:nvPr/>
            </p14:nvContentPartPr>
            <p14:xfrm>
              <a:off x="6574600" y="947227"/>
              <a:ext cx="1088280" cy="20880"/>
            </p14:xfrm>
          </p:contentPart>
        </mc:Choice>
        <mc:Fallback>
          <p:pic>
            <p:nvPicPr>
              <p:cNvPr id="10" name="Freihand 9">
                <a:extLst>
                  <a:ext uri="{FF2B5EF4-FFF2-40B4-BE49-F238E27FC236}">
                    <a16:creationId xmlns:a16="http://schemas.microsoft.com/office/drawing/2014/main" id="{9BECA5DF-B622-42B1-A8F2-7AEC588F75B3}"/>
                  </a:ext>
                </a:extLst>
              </p:cNvPr>
              <p:cNvPicPr/>
              <p:nvPr/>
            </p:nvPicPr>
            <p:blipFill>
              <a:blip r:embed="rId14"/>
              <a:stretch>
                <a:fillRect/>
              </a:stretch>
            </p:blipFill>
            <p:spPr>
              <a:xfrm>
                <a:off x="6570280" y="942907"/>
                <a:ext cx="1096920" cy="29520"/>
              </a:xfrm>
              <a:prstGeom prst="rect">
                <a:avLst/>
              </a:prstGeom>
            </p:spPr>
          </p:pic>
        </mc:Fallback>
      </mc:AlternateContent>
      <p:grpSp>
        <p:nvGrpSpPr>
          <p:cNvPr id="25" name="Gruppieren 24">
            <a:extLst>
              <a:ext uri="{FF2B5EF4-FFF2-40B4-BE49-F238E27FC236}">
                <a16:creationId xmlns:a16="http://schemas.microsoft.com/office/drawing/2014/main" id="{D38DF9C9-CA33-44EE-A0F9-85C8D87B406D}"/>
              </a:ext>
            </a:extLst>
          </p:cNvPr>
          <p:cNvGrpSpPr/>
          <p:nvPr/>
        </p:nvGrpSpPr>
        <p:grpSpPr>
          <a:xfrm>
            <a:off x="1238320" y="2658667"/>
            <a:ext cx="951120" cy="201960"/>
            <a:chOff x="1238320" y="2658667"/>
            <a:chExt cx="951120" cy="201960"/>
          </a:xfrm>
        </p:grpSpPr>
        <mc:AlternateContent xmlns:mc="http://schemas.openxmlformats.org/markup-compatibility/2006">
          <mc:Choice xmlns:p14="http://schemas.microsoft.com/office/powerpoint/2010/main" Requires="p14">
            <p:contentPart p14:bwMode="auto" r:id="rId15">
              <p14:nvContentPartPr>
                <p14:cNvPr id="16" name="Freihand 15">
                  <a:extLst>
                    <a:ext uri="{FF2B5EF4-FFF2-40B4-BE49-F238E27FC236}">
                      <a16:creationId xmlns:a16="http://schemas.microsoft.com/office/drawing/2014/main" id="{2F5A911D-B7BB-4809-977D-BE6BDDABFBB1}"/>
                    </a:ext>
                  </a:extLst>
                </p14:cNvPr>
                <p14:cNvContentPartPr/>
                <p14:nvPr/>
              </p14:nvContentPartPr>
              <p14:xfrm>
                <a:off x="1238320" y="2723467"/>
                <a:ext cx="119880" cy="98280"/>
              </p14:xfrm>
            </p:contentPart>
          </mc:Choice>
          <mc:Fallback>
            <p:pic>
              <p:nvPicPr>
                <p:cNvPr id="16" name="Freihand 15">
                  <a:extLst>
                    <a:ext uri="{FF2B5EF4-FFF2-40B4-BE49-F238E27FC236}">
                      <a16:creationId xmlns:a16="http://schemas.microsoft.com/office/drawing/2014/main" id="{2F5A911D-B7BB-4809-977D-BE6BDDABFBB1}"/>
                    </a:ext>
                  </a:extLst>
                </p:cNvPr>
                <p:cNvPicPr/>
                <p:nvPr/>
              </p:nvPicPr>
              <p:blipFill>
                <a:blip r:embed="rId16"/>
                <a:stretch>
                  <a:fillRect/>
                </a:stretch>
              </p:blipFill>
              <p:spPr>
                <a:xfrm>
                  <a:off x="1234000" y="2719147"/>
                  <a:ext cx="1285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8" name="Freihand 17">
                  <a:extLst>
                    <a:ext uri="{FF2B5EF4-FFF2-40B4-BE49-F238E27FC236}">
                      <a16:creationId xmlns:a16="http://schemas.microsoft.com/office/drawing/2014/main" id="{B4A12666-E0C8-467B-B88D-EE45A2E63F35}"/>
                    </a:ext>
                  </a:extLst>
                </p14:cNvPr>
                <p14:cNvContentPartPr/>
                <p14:nvPr/>
              </p14:nvContentPartPr>
              <p14:xfrm>
                <a:off x="1407520" y="2796547"/>
                <a:ext cx="81720" cy="53280"/>
              </p14:xfrm>
            </p:contentPart>
          </mc:Choice>
          <mc:Fallback>
            <p:pic>
              <p:nvPicPr>
                <p:cNvPr id="18" name="Freihand 17">
                  <a:extLst>
                    <a:ext uri="{FF2B5EF4-FFF2-40B4-BE49-F238E27FC236}">
                      <a16:creationId xmlns:a16="http://schemas.microsoft.com/office/drawing/2014/main" id="{B4A12666-E0C8-467B-B88D-EE45A2E63F35}"/>
                    </a:ext>
                  </a:extLst>
                </p:cNvPr>
                <p:cNvPicPr/>
                <p:nvPr/>
              </p:nvPicPr>
              <p:blipFill>
                <a:blip r:embed="rId18"/>
                <a:stretch>
                  <a:fillRect/>
                </a:stretch>
              </p:blipFill>
              <p:spPr>
                <a:xfrm>
                  <a:off x="1403200" y="2792227"/>
                  <a:ext cx="903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9" name="Freihand 18">
                  <a:extLst>
                    <a:ext uri="{FF2B5EF4-FFF2-40B4-BE49-F238E27FC236}">
                      <a16:creationId xmlns:a16="http://schemas.microsoft.com/office/drawing/2014/main" id="{E6A7896B-6100-4F36-8355-BE2C4C833727}"/>
                    </a:ext>
                  </a:extLst>
                </p14:cNvPr>
                <p14:cNvContentPartPr/>
                <p14:nvPr/>
              </p14:nvContentPartPr>
              <p14:xfrm>
                <a:off x="1506520" y="2787547"/>
                <a:ext cx="122040" cy="73080"/>
              </p14:xfrm>
            </p:contentPart>
          </mc:Choice>
          <mc:Fallback>
            <p:pic>
              <p:nvPicPr>
                <p:cNvPr id="19" name="Freihand 18">
                  <a:extLst>
                    <a:ext uri="{FF2B5EF4-FFF2-40B4-BE49-F238E27FC236}">
                      <a16:creationId xmlns:a16="http://schemas.microsoft.com/office/drawing/2014/main" id="{E6A7896B-6100-4F36-8355-BE2C4C833727}"/>
                    </a:ext>
                  </a:extLst>
                </p:cNvPr>
                <p:cNvPicPr/>
                <p:nvPr/>
              </p:nvPicPr>
              <p:blipFill>
                <a:blip r:embed="rId20"/>
                <a:stretch>
                  <a:fillRect/>
                </a:stretch>
              </p:blipFill>
              <p:spPr>
                <a:xfrm>
                  <a:off x="1502200" y="2783227"/>
                  <a:ext cx="1306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1" name="Freihand 20">
                  <a:extLst>
                    <a:ext uri="{FF2B5EF4-FFF2-40B4-BE49-F238E27FC236}">
                      <a16:creationId xmlns:a16="http://schemas.microsoft.com/office/drawing/2014/main" id="{46E20EBF-2E93-479C-AD9A-2CE9F2FF18DA}"/>
                    </a:ext>
                  </a:extLst>
                </p14:cNvPr>
                <p14:cNvContentPartPr/>
                <p14:nvPr/>
              </p14:nvContentPartPr>
              <p14:xfrm>
                <a:off x="1737280" y="2751187"/>
                <a:ext cx="154080" cy="9720"/>
              </p14:xfrm>
            </p:contentPart>
          </mc:Choice>
          <mc:Fallback>
            <p:pic>
              <p:nvPicPr>
                <p:cNvPr id="21" name="Freihand 20">
                  <a:extLst>
                    <a:ext uri="{FF2B5EF4-FFF2-40B4-BE49-F238E27FC236}">
                      <a16:creationId xmlns:a16="http://schemas.microsoft.com/office/drawing/2014/main" id="{46E20EBF-2E93-479C-AD9A-2CE9F2FF18DA}"/>
                    </a:ext>
                  </a:extLst>
                </p:cNvPr>
                <p:cNvPicPr/>
                <p:nvPr/>
              </p:nvPicPr>
              <p:blipFill>
                <a:blip r:embed="rId22"/>
                <a:stretch>
                  <a:fillRect/>
                </a:stretch>
              </p:blipFill>
              <p:spPr>
                <a:xfrm>
                  <a:off x="1732960" y="2746867"/>
                  <a:ext cx="1627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2" name="Freihand 21">
                  <a:extLst>
                    <a:ext uri="{FF2B5EF4-FFF2-40B4-BE49-F238E27FC236}">
                      <a16:creationId xmlns:a16="http://schemas.microsoft.com/office/drawing/2014/main" id="{9F60B4CC-556B-4105-A5F5-CCE64ED4FFE1}"/>
                    </a:ext>
                  </a:extLst>
                </p14:cNvPr>
                <p14:cNvContentPartPr/>
                <p14:nvPr/>
              </p14:nvContentPartPr>
              <p14:xfrm>
                <a:off x="1746280" y="2787547"/>
                <a:ext cx="152640" cy="8280"/>
              </p14:xfrm>
            </p:contentPart>
          </mc:Choice>
          <mc:Fallback>
            <p:pic>
              <p:nvPicPr>
                <p:cNvPr id="22" name="Freihand 21">
                  <a:extLst>
                    <a:ext uri="{FF2B5EF4-FFF2-40B4-BE49-F238E27FC236}">
                      <a16:creationId xmlns:a16="http://schemas.microsoft.com/office/drawing/2014/main" id="{9F60B4CC-556B-4105-A5F5-CCE64ED4FFE1}"/>
                    </a:ext>
                  </a:extLst>
                </p:cNvPr>
                <p:cNvPicPr/>
                <p:nvPr/>
              </p:nvPicPr>
              <p:blipFill>
                <a:blip r:embed="rId24"/>
                <a:stretch>
                  <a:fillRect/>
                </a:stretch>
              </p:blipFill>
              <p:spPr>
                <a:xfrm>
                  <a:off x="1741960" y="2783227"/>
                  <a:ext cx="1612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3" name="Freihand 22">
                  <a:extLst>
                    <a:ext uri="{FF2B5EF4-FFF2-40B4-BE49-F238E27FC236}">
                      <a16:creationId xmlns:a16="http://schemas.microsoft.com/office/drawing/2014/main" id="{F428D5EF-89A5-4509-B9C6-D9BC55B5BD93}"/>
                    </a:ext>
                  </a:extLst>
                </p14:cNvPr>
                <p14:cNvContentPartPr/>
                <p14:nvPr/>
              </p14:nvContentPartPr>
              <p14:xfrm>
                <a:off x="2041120" y="2658667"/>
                <a:ext cx="148320" cy="183960"/>
              </p14:xfrm>
            </p:contentPart>
          </mc:Choice>
          <mc:Fallback>
            <p:pic>
              <p:nvPicPr>
                <p:cNvPr id="23" name="Freihand 22">
                  <a:extLst>
                    <a:ext uri="{FF2B5EF4-FFF2-40B4-BE49-F238E27FC236}">
                      <a16:creationId xmlns:a16="http://schemas.microsoft.com/office/drawing/2014/main" id="{F428D5EF-89A5-4509-B9C6-D9BC55B5BD93}"/>
                    </a:ext>
                  </a:extLst>
                </p:cNvPr>
                <p:cNvPicPr/>
                <p:nvPr/>
              </p:nvPicPr>
              <p:blipFill>
                <a:blip r:embed="rId26"/>
                <a:stretch>
                  <a:fillRect/>
                </a:stretch>
              </p:blipFill>
              <p:spPr>
                <a:xfrm>
                  <a:off x="2036800" y="2654347"/>
                  <a:ext cx="156960" cy="192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
            <p14:nvContentPartPr>
              <p14:cNvPr id="24" name="Freihand 23">
                <a:extLst>
                  <a:ext uri="{FF2B5EF4-FFF2-40B4-BE49-F238E27FC236}">
                    <a16:creationId xmlns:a16="http://schemas.microsoft.com/office/drawing/2014/main" id="{01EA0A38-C609-4D15-8F07-80719D40B9A1}"/>
                  </a:ext>
                </a:extLst>
              </p14:cNvPr>
              <p14:cNvContentPartPr/>
              <p14:nvPr/>
            </p14:nvContentPartPr>
            <p14:xfrm>
              <a:off x="2433880" y="2639587"/>
              <a:ext cx="176760" cy="123120"/>
            </p14:xfrm>
          </p:contentPart>
        </mc:Choice>
        <mc:Fallback>
          <p:pic>
            <p:nvPicPr>
              <p:cNvPr id="24" name="Freihand 23">
                <a:extLst>
                  <a:ext uri="{FF2B5EF4-FFF2-40B4-BE49-F238E27FC236}">
                    <a16:creationId xmlns:a16="http://schemas.microsoft.com/office/drawing/2014/main" id="{01EA0A38-C609-4D15-8F07-80719D40B9A1}"/>
                  </a:ext>
                </a:extLst>
              </p:cNvPr>
              <p:cNvPicPr/>
              <p:nvPr/>
            </p:nvPicPr>
            <p:blipFill>
              <a:blip r:embed="rId28"/>
              <a:stretch>
                <a:fillRect/>
              </a:stretch>
            </p:blipFill>
            <p:spPr>
              <a:xfrm>
                <a:off x="2429560" y="2635267"/>
                <a:ext cx="1854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8" name="Freihand 37">
                <a:extLst>
                  <a:ext uri="{FF2B5EF4-FFF2-40B4-BE49-F238E27FC236}">
                    <a16:creationId xmlns:a16="http://schemas.microsoft.com/office/drawing/2014/main" id="{33E06364-4774-4615-BEF9-0F6FB4E1D3D2}"/>
                  </a:ext>
                </a:extLst>
              </p14:cNvPr>
              <p14:cNvContentPartPr/>
              <p14:nvPr/>
            </p14:nvContentPartPr>
            <p14:xfrm>
              <a:off x="5443480" y="2593507"/>
              <a:ext cx="139320" cy="71280"/>
            </p14:xfrm>
          </p:contentPart>
        </mc:Choice>
        <mc:Fallback>
          <p:pic>
            <p:nvPicPr>
              <p:cNvPr id="38" name="Freihand 37">
                <a:extLst>
                  <a:ext uri="{FF2B5EF4-FFF2-40B4-BE49-F238E27FC236}">
                    <a16:creationId xmlns:a16="http://schemas.microsoft.com/office/drawing/2014/main" id="{33E06364-4774-4615-BEF9-0F6FB4E1D3D2}"/>
                  </a:ext>
                </a:extLst>
              </p:cNvPr>
              <p:cNvPicPr/>
              <p:nvPr/>
            </p:nvPicPr>
            <p:blipFill>
              <a:blip r:embed="rId30"/>
              <a:stretch>
                <a:fillRect/>
              </a:stretch>
            </p:blipFill>
            <p:spPr>
              <a:xfrm>
                <a:off x="5439160" y="2589187"/>
                <a:ext cx="1479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9" name="Freihand 38">
                <a:extLst>
                  <a:ext uri="{FF2B5EF4-FFF2-40B4-BE49-F238E27FC236}">
                    <a16:creationId xmlns:a16="http://schemas.microsoft.com/office/drawing/2014/main" id="{9D88C012-501F-49B9-BE0F-4FFC2BF429EC}"/>
                  </a:ext>
                </a:extLst>
              </p14:cNvPr>
              <p14:cNvContentPartPr/>
              <p14:nvPr/>
            </p14:nvContentPartPr>
            <p14:xfrm>
              <a:off x="5613400" y="2500987"/>
              <a:ext cx="102600" cy="203400"/>
            </p14:xfrm>
          </p:contentPart>
        </mc:Choice>
        <mc:Fallback>
          <p:pic>
            <p:nvPicPr>
              <p:cNvPr id="39" name="Freihand 38">
                <a:extLst>
                  <a:ext uri="{FF2B5EF4-FFF2-40B4-BE49-F238E27FC236}">
                    <a16:creationId xmlns:a16="http://schemas.microsoft.com/office/drawing/2014/main" id="{9D88C012-501F-49B9-BE0F-4FFC2BF429EC}"/>
                  </a:ext>
                </a:extLst>
              </p:cNvPr>
              <p:cNvPicPr/>
              <p:nvPr/>
            </p:nvPicPr>
            <p:blipFill>
              <a:blip r:embed="rId32"/>
              <a:stretch>
                <a:fillRect/>
              </a:stretch>
            </p:blipFill>
            <p:spPr>
              <a:xfrm>
                <a:off x="5609080" y="2496667"/>
                <a:ext cx="1112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0" name="Freihand 39">
                <a:extLst>
                  <a:ext uri="{FF2B5EF4-FFF2-40B4-BE49-F238E27FC236}">
                    <a16:creationId xmlns:a16="http://schemas.microsoft.com/office/drawing/2014/main" id="{3073D736-8BA7-4A98-80CE-AAA717C9A841}"/>
                  </a:ext>
                </a:extLst>
              </p14:cNvPr>
              <p14:cNvContentPartPr/>
              <p14:nvPr/>
            </p14:nvContentPartPr>
            <p14:xfrm>
              <a:off x="5768200" y="2582707"/>
              <a:ext cx="104760" cy="79920"/>
            </p14:xfrm>
          </p:contentPart>
        </mc:Choice>
        <mc:Fallback>
          <p:pic>
            <p:nvPicPr>
              <p:cNvPr id="40" name="Freihand 39">
                <a:extLst>
                  <a:ext uri="{FF2B5EF4-FFF2-40B4-BE49-F238E27FC236}">
                    <a16:creationId xmlns:a16="http://schemas.microsoft.com/office/drawing/2014/main" id="{3073D736-8BA7-4A98-80CE-AAA717C9A841}"/>
                  </a:ext>
                </a:extLst>
              </p:cNvPr>
              <p:cNvPicPr/>
              <p:nvPr/>
            </p:nvPicPr>
            <p:blipFill>
              <a:blip r:embed="rId34"/>
              <a:stretch>
                <a:fillRect/>
              </a:stretch>
            </p:blipFill>
            <p:spPr>
              <a:xfrm>
                <a:off x="5763880" y="2578387"/>
                <a:ext cx="1134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1" name="Freihand 40">
                <a:extLst>
                  <a:ext uri="{FF2B5EF4-FFF2-40B4-BE49-F238E27FC236}">
                    <a16:creationId xmlns:a16="http://schemas.microsoft.com/office/drawing/2014/main" id="{E46E5F57-1785-471C-A4AB-49F8B9037722}"/>
                  </a:ext>
                </a:extLst>
              </p14:cNvPr>
              <p14:cNvContentPartPr/>
              <p14:nvPr/>
            </p14:nvContentPartPr>
            <p14:xfrm>
              <a:off x="5880880" y="2510707"/>
              <a:ext cx="391680" cy="152640"/>
            </p14:xfrm>
          </p:contentPart>
        </mc:Choice>
        <mc:Fallback>
          <p:pic>
            <p:nvPicPr>
              <p:cNvPr id="41" name="Freihand 40">
                <a:extLst>
                  <a:ext uri="{FF2B5EF4-FFF2-40B4-BE49-F238E27FC236}">
                    <a16:creationId xmlns:a16="http://schemas.microsoft.com/office/drawing/2014/main" id="{E46E5F57-1785-471C-A4AB-49F8B9037722}"/>
                  </a:ext>
                </a:extLst>
              </p:cNvPr>
              <p:cNvPicPr/>
              <p:nvPr/>
            </p:nvPicPr>
            <p:blipFill>
              <a:blip r:embed="rId36"/>
              <a:stretch>
                <a:fillRect/>
              </a:stretch>
            </p:blipFill>
            <p:spPr>
              <a:xfrm>
                <a:off x="5876560" y="2506387"/>
                <a:ext cx="4003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2" name="Freihand 41">
                <a:extLst>
                  <a:ext uri="{FF2B5EF4-FFF2-40B4-BE49-F238E27FC236}">
                    <a16:creationId xmlns:a16="http://schemas.microsoft.com/office/drawing/2014/main" id="{C0909EE5-C705-4005-9AE0-C85C235ED11D}"/>
                  </a:ext>
                </a:extLst>
              </p14:cNvPr>
              <p14:cNvContentPartPr/>
              <p14:nvPr/>
            </p14:nvContentPartPr>
            <p14:xfrm>
              <a:off x="6298120" y="2445907"/>
              <a:ext cx="177480" cy="198000"/>
            </p14:xfrm>
          </p:contentPart>
        </mc:Choice>
        <mc:Fallback>
          <p:pic>
            <p:nvPicPr>
              <p:cNvPr id="42" name="Freihand 41">
                <a:extLst>
                  <a:ext uri="{FF2B5EF4-FFF2-40B4-BE49-F238E27FC236}">
                    <a16:creationId xmlns:a16="http://schemas.microsoft.com/office/drawing/2014/main" id="{C0909EE5-C705-4005-9AE0-C85C235ED11D}"/>
                  </a:ext>
                </a:extLst>
              </p:cNvPr>
              <p:cNvPicPr/>
              <p:nvPr/>
            </p:nvPicPr>
            <p:blipFill>
              <a:blip r:embed="rId38"/>
              <a:stretch>
                <a:fillRect/>
              </a:stretch>
            </p:blipFill>
            <p:spPr>
              <a:xfrm>
                <a:off x="6293800" y="2441587"/>
                <a:ext cx="18612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5" name="Freihand 44">
                <a:extLst>
                  <a:ext uri="{FF2B5EF4-FFF2-40B4-BE49-F238E27FC236}">
                    <a16:creationId xmlns:a16="http://schemas.microsoft.com/office/drawing/2014/main" id="{CA385923-A905-47D1-A44F-549EADF631D8}"/>
                  </a:ext>
                </a:extLst>
              </p14:cNvPr>
              <p14:cNvContentPartPr/>
              <p14:nvPr/>
            </p14:nvContentPartPr>
            <p14:xfrm>
              <a:off x="6684040" y="2553907"/>
              <a:ext cx="186480" cy="110880"/>
            </p14:xfrm>
          </p:contentPart>
        </mc:Choice>
        <mc:Fallback>
          <p:pic>
            <p:nvPicPr>
              <p:cNvPr id="45" name="Freihand 44">
                <a:extLst>
                  <a:ext uri="{FF2B5EF4-FFF2-40B4-BE49-F238E27FC236}">
                    <a16:creationId xmlns:a16="http://schemas.microsoft.com/office/drawing/2014/main" id="{CA385923-A905-47D1-A44F-549EADF631D8}"/>
                  </a:ext>
                </a:extLst>
              </p:cNvPr>
              <p:cNvPicPr/>
              <p:nvPr/>
            </p:nvPicPr>
            <p:blipFill>
              <a:blip r:embed="rId40"/>
              <a:stretch>
                <a:fillRect/>
              </a:stretch>
            </p:blipFill>
            <p:spPr>
              <a:xfrm>
                <a:off x="6679720" y="2549587"/>
                <a:ext cx="1951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6" name="Freihand 45">
                <a:extLst>
                  <a:ext uri="{FF2B5EF4-FFF2-40B4-BE49-F238E27FC236}">
                    <a16:creationId xmlns:a16="http://schemas.microsoft.com/office/drawing/2014/main" id="{1B43FAE4-58A0-4D1A-B3AA-3D081A81E60A}"/>
                  </a:ext>
                </a:extLst>
              </p14:cNvPr>
              <p14:cNvContentPartPr/>
              <p14:nvPr/>
            </p14:nvContentPartPr>
            <p14:xfrm>
              <a:off x="6874480" y="2482987"/>
              <a:ext cx="163440" cy="160200"/>
            </p14:xfrm>
          </p:contentPart>
        </mc:Choice>
        <mc:Fallback>
          <p:pic>
            <p:nvPicPr>
              <p:cNvPr id="46" name="Freihand 45">
                <a:extLst>
                  <a:ext uri="{FF2B5EF4-FFF2-40B4-BE49-F238E27FC236}">
                    <a16:creationId xmlns:a16="http://schemas.microsoft.com/office/drawing/2014/main" id="{1B43FAE4-58A0-4D1A-B3AA-3D081A81E60A}"/>
                  </a:ext>
                </a:extLst>
              </p:cNvPr>
              <p:cNvPicPr/>
              <p:nvPr/>
            </p:nvPicPr>
            <p:blipFill>
              <a:blip r:embed="rId42"/>
              <a:stretch>
                <a:fillRect/>
              </a:stretch>
            </p:blipFill>
            <p:spPr>
              <a:xfrm>
                <a:off x="6870160" y="2478667"/>
                <a:ext cx="1720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7" name="Freihand 46">
                <a:extLst>
                  <a:ext uri="{FF2B5EF4-FFF2-40B4-BE49-F238E27FC236}">
                    <a16:creationId xmlns:a16="http://schemas.microsoft.com/office/drawing/2014/main" id="{1827A24F-7B89-4EBE-B89E-4E47941A80B4}"/>
                  </a:ext>
                </a:extLst>
              </p14:cNvPr>
              <p14:cNvContentPartPr/>
              <p14:nvPr/>
            </p14:nvContentPartPr>
            <p14:xfrm>
              <a:off x="7113160" y="2525827"/>
              <a:ext cx="155160" cy="114120"/>
            </p14:xfrm>
          </p:contentPart>
        </mc:Choice>
        <mc:Fallback>
          <p:pic>
            <p:nvPicPr>
              <p:cNvPr id="47" name="Freihand 46">
                <a:extLst>
                  <a:ext uri="{FF2B5EF4-FFF2-40B4-BE49-F238E27FC236}">
                    <a16:creationId xmlns:a16="http://schemas.microsoft.com/office/drawing/2014/main" id="{1827A24F-7B89-4EBE-B89E-4E47941A80B4}"/>
                  </a:ext>
                </a:extLst>
              </p:cNvPr>
              <p:cNvPicPr/>
              <p:nvPr/>
            </p:nvPicPr>
            <p:blipFill>
              <a:blip r:embed="rId44"/>
              <a:stretch>
                <a:fillRect/>
              </a:stretch>
            </p:blipFill>
            <p:spPr>
              <a:xfrm>
                <a:off x="7108840" y="2521507"/>
                <a:ext cx="1638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8" name="Freihand 47">
                <a:extLst>
                  <a:ext uri="{FF2B5EF4-FFF2-40B4-BE49-F238E27FC236}">
                    <a16:creationId xmlns:a16="http://schemas.microsoft.com/office/drawing/2014/main" id="{05A41191-16E2-4F16-BEEB-5886FC54C595}"/>
                  </a:ext>
                </a:extLst>
              </p14:cNvPr>
              <p14:cNvContentPartPr/>
              <p14:nvPr/>
            </p14:nvContentPartPr>
            <p14:xfrm>
              <a:off x="7283800" y="2497027"/>
              <a:ext cx="252720" cy="119880"/>
            </p14:xfrm>
          </p:contentPart>
        </mc:Choice>
        <mc:Fallback>
          <p:pic>
            <p:nvPicPr>
              <p:cNvPr id="48" name="Freihand 47">
                <a:extLst>
                  <a:ext uri="{FF2B5EF4-FFF2-40B4-BE49-F238E27FC236}">
                    <a16:creationId xmlns:a16="http://schemas.microsoft.com/office/drawing/2014/main" id="{05A41191-16E2-4F16-BEEB-5886FC54C595}"/>
                  </a:ext>
                </a:extLst>
              </p:cNvPr>
              <p:cNvPicPr/>
              <p:nvPr/>
            </p:nvPicPr>
            <p:blipFill>
              <a:blip r:embed="rId46"/>
              <a:stretch>
                <a:fillRect/>
              </a:stretch>
            </p:blipFill>
            <p:spPr>
              <a:xfrm>
                <a:off x="7279480" y="2492707"/>
                <a:ext cx="2613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50" name="Freihand 49">
                <a:extLst>
                  <a:ext uri="{FF2B5EF4-FFF2-40B4-BE49-F238E27FC236}">
                    <a16:creationId xmlns:a16="http://schemas.microsoft.com/office/drawing/2014/main" id="{8EE75313-C64F-4832-9DD1-E44DB3BA8EDA}"/>
                  </a:ext>
                </a:extLst>
              </p14:cNvPr>
              <p14:cNvContentPartPr/>
              <p14:nvPr/>
            </p14:nvContentPartPr>
            <p14:xfrm>
              <a:off x="7523560" y="2438707"/>
              <a:ext cx="374400" cy="276480"/>
            </p14:xfrm>
          </p:contentPart>
        </mc:Choice>
        <mc:Fallback>
          <p:pic>
            <p:nvPicPr>
              <p:cNvPr id="50" name="Freihand 49">
                <a:extLst>
                  <a:ext uri="{FF2B5EF4-FFF2-40B4-BE49-F238E27FC236}">
                    <a16:creationId xmlns:a16="http://schemas.microsoft.com/office/drawing/2014/main" id="{8EE75313-C64F-4832-9DD1-E44DB3BA8EDA}"/>
                  </a:ext>
                </a:extLst>
              </p:cNvPr>
              <p:cNvPicPr/>
              <p:nvPr/>
            </p:nvPicPr>
            <p:blipFill>
              <a:blip r:embed="rId48"/>
              <a:stretch>
                <a:fillRect/>
              </a:stretch>
            </p:blipFill>
            <p:spPr>
              <a:xfrm>
                <a:off x="7519240" y="2434387"/>
                <a:ext cx="38304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51" name="Freihand 50">
                <a:extLst>
                  <a:ext uri="{FF2B5EF4-FFF2-40B4-BE49-F238E27FC236}">
                    <a16:creationId xmlns:a16="http://schemas.microsoft.com/office/drawing/2014/main" id="{5C4EC899-4D01-4C76-BD06-A8BDE35954D9}"/>
                  </a:ext>
                </a:extLst>
              </p14:cNvPr>
              <p14:cNvContentPartPr/>
              <p14:nvPr/>
            </p14:nvContentPartPr>
            <p14:xfrm>
              <a:off x="8022880" y="2494147"/>
              <a:ext cx="255960" cy="72000"/>
            </p14:xfrm>
          </p:contentPart>
        </mc:Choice>
        <mc:Fallback>
          <p:pic>
            <p:nvPicPr>
              <p:cNvPr id="51" name="Freihand 50">
                <a:extLst>
                  <a:ext uri="{FF2B5EF4-FFF2-40B4-BE49-F238E27FC236}">
                    <a16:creationId xmlns:a16="http://schemas.microsoft.com/office/drawing/2014/main" id="{5C4EC899-4D01-4C76-BD06-A8BDE35954D9}"/>
                  </a:ext>
                </a:extLst>
              </p:cNvPr>
              <p:cNvPicPr/>
              <p:nvPr/>
            </p:nvPicPr>
            <p:blipFill>
              <a:blip r:embed="rId50"/>
              <a:stretch>
                <a:fillRect/>
              </a:stretch>
            </p:blipFill>
            <p:spPr>
              <a:xfrm>
                <a:off x="8018560" y="2489827"/>
                <a:ext cx="2646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52" name="Freihand 51">
                <a:extLst>
                  <a:ext uri="{FF2B5EF4-FFF2-40B4-BE49-F238E27FC236}">
                    <a16:creationId xmlns:a16="http://schemas.microsoft.com/office/drawing/2014/main" id="{7129BA5C-6E23-405E-91C7-6ED52B2AEEC4}"/>
                  </a:ext>
                </a:extLst>
              </p14:cNvPr>
              <p14:cNvContentPartPr/>
              <p14:nvPr/>
            </p14:nvContentPartPr>
            <p14:xfrm>
              <a:off x="8263360" y="2445187"/>
              <a:ext cx="360" cy="360"/>
            </p14:xfrm>
          </p:contentPart>
        </mc:Choice>
        <mc:Fallback>
          <p:pic>
            <p:nvPicPr>
              <p:cNvPr id="52" name="Freihand 51">
                <a:extLst>
                  <a:ext uri="{FF2B5EF4-FFF2-40B4-BE49-F238E27FC236}">
                    <a16:creationId xmlns:a16="http://schemas.microsoft.com/office/drawing/2014/main" id="{7129BA5C-6E23-405E-91C7-6ED52B2AEEC4}"/>
                  </a:ext>
                </a:extLst>
              </p:cNvPr>
              <p:cNvPicPr/>
              <p:nvPr/>
            </p:nvPicPr>
            <p:blipFill>
              <a:blip r:embed="rId52"/>
              <a:stretch>
                <a:fillRect/>
              </a:stretch>
            </p:blipFill>
            <p:spPr>
              <a:xfrm>
                <a:off x="8259040" y="2440867"/>
                <a:ext cx="9000" cy="9000"/>
              </a:xfrm>
              <a:prstGeom prst="rect">
                <a:avLst/>
              </a:prstGeom>
            </p:spPr>
          </p:pic>
        </mc:Fallback>
      </mc:AlternateContent>
      <p:grpSp>
        <p:nvGrpSpPr>
          <p:cNvPr id="64" name="Gruppieren 63">
            <a:extLst>
              <a:ext uri="{FF2B5EF4-FFF2-40B4-BE49-F238E27FC236}">
                <a16:creationId xmlns:a16="http://schemas.microsoft.com/office/drawing/2014/main" id="{6969F56E-16FD-4D09-9358-56550259365E}"/>
              </a:ext>
            </a:extLst>
          </p:cNvPr>
          <p:cNvGrpSpPr/>
          <p:nvPr/>
        </p:nvGrpSpPr>
        <p:grpSpPr>
          <a:xfrm>
            <a:off x="8578720" y="2394067"/>
            <a:ext cx="1164960" cy="302760"/>
            <a:chOff x="8578720" y="2394067"/>
            <a:chExt cx="1164960" cy="302760"/>
          </a:xfrm>
        </p:grpSpPr>
        <mc:AlternateContent xmlns:mc="http://schemas.openxmlformats.org/markup-compatibility/2006">
          <mc:Choice xmlns:p14="http://schemas.microsoft.com/office/powerpoint/2010/main" Requires="p14">
            <p:contentPart p14:bwMode="auto" r:id="rId53">
              <p14:nvContentPartPr>
                <p14:cNvPr id="53" name="Freihand 52">
                  <a:extLst>
                    <a:ext uri="{FF2B5EF4-FFF2-40B4-BE49-F238E27FC236}">
                      <a16:creationId xmlns:a16="http://schemas.microsoft.com/office/drawing/2014/main" id="{72865676-25DB-4821-A7EF-BEF97293293F}"/>
                    </a:ext>
                  </a:extLst>
                </p14:cNvPr>
                <p14:cNvContentPartPr/>
                <p14:nvPr/>
              </p14:nvContentPartPr>
              <p14:xfrm>
                <a:off x="8578720" y="2475787"/>
                <a:ext cx="153360" cy="221040"/>
              </p14:xfrm>
            </p:contentPart>
          </mc:Choice>
          <mc:Fallback>
            <p:pic>
              <p:nvPicPr>
                <p:cNvPr id="53" name="Freihand 52">
                  <a:extLst>
                    <a:ext uri="{FF2B5EF4-FFF2-40B4-BE49-F238E27FC236}">
                      <a16:creationId xmlns:a16="http://schemas.microsoft.com/office/drawing/2014/main" id="{72865676-25DB-4821-A7EF-BEF97293293F}"/>
                    </a:ext>
                  </a:extLst>
                </p:cNvPr>
                <p:cNvPicPr/>
                <p:nvPr/>
              </p:nvPicPr>
              <p:blipFill>
                <a:blip r:embed="rId54"/>
                <a:stretch>
                  <a:fillRect/>
                </a:stretch>
              </p:blipFill>
              <p:spPr>
                <a:xfrm>
                  <a:off x="8574400" y="2471467"/>
                  <a:ext cx="1620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4" name="Freihand 53">
                  <a:extLst>
                    <a:ext uri="{FF2B5EF4-FFF2-40B4-BE49-F238E27FC236}">
                      <a16:creationId xmlns:a16="http://schemas.microsoft.com/office/drawing/2014/main" id="{78C1B9FA-BC7E-48B2-9D36-7FA21C864AA8}"/>
                    </a:ext>
                  </a:extLst>
                </p14:cNvPr>
                <p14:cNvContentPartPr/>
                <p14:nvPr/>
              </p14:nvContentPartPr>
              <p14:xfrm>
                <a:off x="8750440" y="2471107"/>
                <a:ext cx="164520" cy="91440"/>
              </p14:xfrm>
            </p:contentPart>
          </mc:Choice>
          <mc:Fallback>
            <p:pic>
              <p:nvPicPr>
                <p:cNvPr id="54" name="Freihand 53">
                  <a:extLst>
                    <a:ext uri="{FF2B5EF4-FFF2-40B4-BE49-F238E27FC236}">
                      <a16:creationId xmlns:a16="http://schemas.microsoft.com/office/drawing/2014/main" id="{78C1B9FA-BC7E-48B2-9D36-7FA21C864AA8}"/>
                    </a:ext>
                  </a:extLst>
                </p:cNvPr>
                <p:cNvPicPr/>
                <p:nvPr/>
              </p:nvPicPr>
              <p:blipFill>
                <a:blip r:embed="rId56"/>
                <a:stretch>
                  <a:fillRect/>
                </a:stretch>
              </p:blipFill>
              <p:spPr>
                <a:xfrm>
                  <a:off x="8746120" y="2466787"/>
                  <a:ext cx="1731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5" name="Freihand 54">
                  <a:extLst>
                    <a:ext uri="{FF2B5EF4-FFF2-40B4-BE49-F238E27FC236}">
                      <a16:creationId xmlns:a16="http://schemas.microsoft.com/office/drawing/2014/main" id="{70FDBB60-08E4-4C4D-92BE-C577247DB501}"/>
                    </a:ext>
                  </a:extLst>
                </p14:cNvPr>
                <p14:cNvContentPartPr/>
                <p14:nvPr/>
              </p14:nvContentPartPr>
              <p14:xfrm>
                <a:off x="8954200" y="2394067"/>
                <a:ext cx="316080" cy="156960"/>
              </p14:xfrm>
            </p:contentPart>
          </mc:Choice>
          <mc:Fallback>
            <p:pic>
              <p:nvPicPr>
                <p:cNvPr id="55" name="Freihand 54">
                  <a:extLst>
                    <a:ext uri="{FF2B5EF4-FFF2-40B4-BE49-F238E27FC236}">
                      <a16:creationId xmlns:a16="http://schemas.microsoft.com/office/drawing/2014/main" id="{70FDBB60-08E4-4C4D-92BE-C577247DB501}"/>
                    </a:ext>
                  </a:extLst>
                </p:cNvPr>
                <p:cNvPicPr/>
                <p:nvPr/>
              </p:nvPicPr>
              <p:blipFill>
                <a:blip r:embed="rId58"/>
                <a:stretch>
                  <a:fillRect/>
                </a:stretch>
              </p:blipFill>
              <p:spPr>
                <a:xfrm>
                  <a:off x="8949880" y="2389747"/>
                  <a:ext cx="3247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6" name="Freihand 55">
                  <a:extLst>
                    <a:ext uri="{FF2B5EF4-FFF2-40B4-BE49-F238E27FC236}">
                      <a16:creationId xmlns:a16="http://schemas.microsoft.com/office/drawing/2014/main" id="{E27871E0-C6FB-4DDD-9560-83B98DE876F9}"/>
                    </a:ext>
                  </a:extLst>
                </p14:cNvPr>
                <p14:cNvContentPartPr/>
                <p14:nvPr/>
              </p14:nvContentPartPr>
              <p14:xfrm>
                <a:off x="9291160" y="2454907"/>
                <a:ext cx="96120" cy="78840"/>
              </p14:xfrm>
            </p:contentPart>
          </mc:Choice>
          <mc:Fallback>
            <p:pic>
              <p:nvPicPr>
                <p:cNvPr id="56" name="Freihand 55">
                  <a:extLst>
                    <a:ext uri="{FF2B5EF4-FFF2-40B4-BE49-F238E27FC236}">
                      <a16:creationId xmlns:a16="http://schemas.microsoft.com/office/drawing/2014/main" id="{E27871E0-C6FB-4DDD-9560-83B98DE876F9}"/>
                    </a:ext>
                  </a:extLst>
                </p:cNvPr>
                <p:cNvPicPr/>
                <p:nvPr/>
              </p:nvPicPr>
              <p:blipFill>
                <a:blip r:embed="rId60"/>
                <a:stretch>
                  <a:fillRect/>
                </a:stretch>
              </p:blipFill>
              <p:spPr>
                <a:xfrm>
                  <a:off x="9286840" y="2450587"/>
                  <a:ext cx="1047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7" name="Freihand 56">
                  <a:extLst>
                    <a:ext uri="{FF2B5EF4-FFF2-40B4-BE49-F238E27FC236}">
                      <a16:creationId xmlns:a16="http://schemas.microsoft.com/office/drawing/2014/main" id="{ACAA78F4-7EE1-4BEE-B231-74B7519AA672}"/>
                    </a:ext>
                  </a:extLst>
                </p14:cNvPr>
                <p14:cNvContentPartPr/>
                <p14:nvPr/>
              </p14:nvContentPartPr>
              <p14:xfrm>
                <a:off x="9377920" y="2445187"/>
                <a:ext cx="259200" cy="86760"/>
              </p14:xfrm>
            </p:contentPart>
          </mc:Choice>
          <mc:Fallback>
            <p:pic>
              <p:nvPicPr>
                <p:cNvPr id="57" name="Freihand 56">
                  <a:extLst>
                    <a:ext uri="{FF2B5EF4-FFF2-40B4-BE49-F238E27FC236}">
                      <a16:creationId xmlns:a16="http://schemas.microsoft.com/office/drawing/2014/main" id="{ACAA78F4-7EE1-4BEE-B231-74B7519AA672}"/>
                    </a:ext>
                  </a:extLst>
                </p:cNvPr>
                <p:cNvPicPr/>
                <p:nvPr/>
              </p:nvPicPr>
              <p:blipFill>
                <a:blip r:embed="rId62"/>
                <a:stretch>
                  <a:fillRect/>
                </a:stretch>
              </p:blipFill>
              <p:spPr>
                <a:xfrm>
                  <a:off x="9373600" y="2440867"/>
                  <a:ext cx="2678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8" name="Freihand 57">
                  <a:extLst>
                    <a:ext uri="{FF2B5EF4-FFF2-40B4-BE49-F238E27FC236}">
                      <a16:creationId xmlns:a16="http://schemas.microsoft.com/office/drawing/2014/main" id="{1346327F-C747-4E21-A6A6-FE3C3A50957F}"/>
                    </a:ext>
                  </a:extLst>
                </p14:cNvPr>
                <p14:cNvContentPartPr/>
                <p14:nvPr/>
              </p14:nvContentPartPr>
              <p14:xfrm>
                <a:off x="9617680" y="2434027"/>
                <a:ext cx="126000" cy="251640"/>
              </p14:xfrm>
            </p:contentPart>
          </mc:Choice>
          <mc:Fallback>
            <p:pic>
              <p:nvPicPr>
                <p:cNvPr id="58" name="Freihand 57">
                  <a:extLst>
                    <a:ext uri="{FF2B5EF4-FFF2-40B4-BE49-F238E27FC236}">
                      <a16:creationId xmlns:a16="http://schemas.microsoft.com/office/drawing/2014/main" id="{1346327F-C747-4E21-A6A6-FE3C3A50957F}"/>
                    </a:ext>
                  </a:extLst>
                </p:cNvPr>
                <p:cNvPicPr/>
                <p:nvPr/>
              </p:nvPicPr>
              <p:blipFill>
                <a:blip r:embed="rId64"/>
                <a:stretch>
                  <a:fillRect/>
                </a:stretch>
              </p:blipFill>
              <p:spPr>
                <a:xfrm>
                  <a:off x="9613360" y="2429707"/>
                  <a:ext cx="134640" cy="260280"/>
                </a:xfrm>
                <a:prstGeom prst="rect">
                  <a:avLst/>
                </a:prstGeom>
              </p:spPr>
            </p:pic>
          </mc:Fallback>
        </mc:AlternateContent>
      </p:grpSp>
      <p:grpSp>
        <p:nvGrpSpPr>
          <p:cNvPr id="63" name="Gruppieren 62">
            <a:extLst>
              <a:ext uri="{FF2B5EF4-FFF2-40B4-BE49-F238E27FC236}">
                <a16:creationId xmlns:a16="http://schemas.microsoft.com/office/drawing/2014/main" id="{DFF1DB48-127E-4DAB-991C-261453D0FF7C}"/>
              </a:ext>
            </a:extLst>
          </p:cNvPr>
          <p:cNvGrpSpPr/>
          <p:nvPr/>
        </p:nvGrpSpPr>
        <p:grpSpPr>
          <a:xfrm>
            <a:off x="10069120" y="2383267"/>
            <a:ext cx="773640" cy="145080"/>
            <a:chOff x="10069120" y="2383267"/>
            <a:chExt cx="773640" cy="145080"/>
          </a:xfrm>
        </p:grpSpPr>
        <mc:AlternateContent xmlns:mc="http://schemas.openxmlformats.org/markup-compatibility/2006">
          <mc:Choice xmlns:p14="http://schemas.microsoft.com/office/powerpoint/2010/main" Requires="p14">
            <p:contentPart p14:bwMode="auto" r:id="rId65">
              <p14:nvContentPartPr>
                <p14:cNvPr id="59" name="Freihand 58">
                  <a:extLst>
                    <a:ext uri="{FF2B5EF4-FFF2-40B4-BE49-F238E27FC236}">
                      <a16:creationId xmlns:a16="http://schemas.microsoft.com/office/drawing/2014/main" id="{5869DC7F-C634-49A4-B318-7906F9170DE3}"/>
                    </a:ext>
                  </a:extLst>
                </p14:cNvPr>
                <p14:cNvContentPartPr/>
                <p14:nvPr/>
              </p14:nvContentPartPr>
              <p14:xfrm>
                <a:off x="10069120" y="2390467"/>
                <a:ext cx="374760" cy="137880"/>
              </p14:xfrm>
            </p:contentPart>
          </mc:Choice>
          <mc:Fallback>
            <p:pic>
              <p:nvPicPr>
                <p:cNvPr id="59" name="Freihand 58">
                  <a:extLst>
                    <a:ext uri="{FF2B5EF4-FFF2-40B4-BE49-F238E27FC236}">
                      <a16:creationId xmlns:a16="http://schemas.microsoft.com/office/drawing/2014/main" id="{5869DC7F-C634-49A4-B318-7906F9170DE3}"/>
                    </a:ext>
                  </a:extLst>
                </p:cNvPr>
                <p:cNvPicPr/>
                <p:nvPr/>
              </p:nvPicPr>
              <p:blipFill>
                <a:blip r:embed="rId66"/>
                <a:stretch>
                  <a:fillRect/>
                </a:stretch>
              </p:blipFill>
              <p:spPr>
                <a:xfrm>
                  <a:off x="10064800" y="2386147"/>
                  <a:ext cx="3834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60" name="Freihand 59">
                  <a:extLst>
                    <a:ext uri="{FF2B5EF4-FFF2-40B4-BE49-F238E27FC236}">
                      <a16:creationId xmlns:a16="http://schemas.microsoft.com/office/drawing/2014/main" id="{25AAF277-06CA-4F63-A0E7-274F13FF67E6}"/>
                    </a:ext>
                  </a:extLst>
                </p14:cNvPr>
                <p14:cNvContentPartPr/>
                <p14:nvPr/>
              </p14:nvContentPartPr>
              <p14:xfrm>
                <a:off x="10460080" y="2398747"/>
                <a:ext cx="176400" cy="78840"/>
              </p14:xfrm>
            </p:contentPart>
          </mc:Choice>
          <mc:Fallback>
            <p:pic>
              <p:nvPicPr>
                <p:cNvPr id="60" name="Freihand 59">
                  <a:extLst>
                    <a:ext uri="{FF2B5EF4-FFF2-40B4-BE49-F238E27FC236}">
                      <a16:creationId xmlns:a16="http://schemas.microsoft.com/office/drawing/2014/main" id="{25AAF277-06CA-4F63-A0E7-274F13FF67E6}"/>
                    </a:ext>
                  </a:extLst>
                </p:cNvPr>
                <p:cNvPicPr/>
                <p:nvPr/>
              </p:nvPicPr>
              <p:blipFill>
                <a:blip r:embed="rId68"/>
                <a:stretch>
                  <a:fillRect/>
                </a:stretch>
              </p:blipFill>
              <p:spPr>
                <a:xfrm>
                  <a:off x="10455760" y="2394427"/>
                  <a:ext cx="1850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61" name="Freihand 60">
                  <a:extLst>
                    <a:ext uri="{FF2B5EF4-FFF2-40B4-BE49-F238E27FC236}">
                      <a16:creationId xmlns:a16="http://schemas.microsoft.com/office/drawing/2014/main" id="{E2E8BCF7-9F63-4EE0-B386-885A9E35F1E7}"/>
                    </a:ext>
                  </a:extLst>
                </p14:cNvPr>
                <p14:cNvContentPartPr/>
                <p14:nvPr/>
              </p14:nvContentPartPr>
              <p14:xfrm>
                <a:off x="10677880" y="2383267"/>
                <a:ext cx="164880" cy="112680"/>
              </p14:xfrm>
            </p:contentPart>
          </mc:Choice>
          <mc:Fallback>
            <p:pic>
              <p:nvPicPr>
                <p:cNvPr id="61" name="Freihand 60">
                  <a:extLst>
                    <a:ext uri="{FF2B5EF4-FFF2-40B4-BE49-F238E27FC236}">
                      <a16:creationId xmlns:a16="http://schemas.microsoft.com/office/drawing/2014/main" id="{E2E8BCF7-9F63-4EE0-B386-885A9E35F1E7}"/>
                    </a:ext>
                  </a:extLst>
                </p:cNvPr>
                <p:cNvPicPr/>
                <p:nvPr/>
              </p:nvPicPr>
              <p:blipFill>
                <a:blip r:embed="rId70"/>
                <a:stretch>
                  <a:fillRect/>
                </a:stretch>
              </p:blipFill>
              <p:spPr>
                <a:xfrm>
                  <a:off x="10673560" y="2378947"/>
                  <a:ext cx="173520" cy="121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1">
            <p14:nvContentPartPr>
              <p14:cNvPr id="62" name="Freihand 61">
                <a:extLst>
                  <a:ext uri="{FF2B5EF4-FFF2-40B4-BE49-F238E27FC236}">
                    <a16:creationId xmlns:a16="http://schemas.microsoft.com/office/drawing/2014/main" id="{79FD49AD-8945-44C0-8EB7-C05F62708A9B}"/>
                  </a:ext>
                </a:extLst>
              </p14:cNvPr>
              <p14:cNvContentPartPr/>
              <p14:nvPr/>
            </p14:nvContentPartPr>
            <p14:xfrm>
              <a:off x="10520920" y="2258347"/>
              <a:ext cx="37440" cy="5400"/>
            </p14:xfrm>
          </p:contentPart>
        </mc:Choice>
        <mc:Fallback>
          <p:pic>
            <p:nvPicPr>
              <p:cNvPr id="62" name="Freihand 61">
                <a:extLst>
                  <a:ext uri="{FF2B5EF4-FFF2-40B4-BE49-F238E27FC236}">
                    <a16:creationId xmlns:a16="http://schemas.microsoft.com/office/drawing/2014/main" id="{79FD49AD-8945-44C0-8EB7-C05F62708A9B}"/>
                  </a:ext>
                </a:extLst>
              </p:cNvPr>
              <p:cNvPicPr/>
              <p:nvPr/>
            </p:nvPicPr>
            <p:blipFill>
              <a:blip r:embed="rId72"/>
              <a:stretch>
                <a:fillRect/>
              </a:stretch>
            </p:blipFill>
            <p:spPr>
              <a:xfrm>
                <a:off x="10516600" y="2254027"/>
                <a:ext cx="460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6" name="Freihand 65">
                <a:extLst>
                  <a:ext uri="{FF2B5EF4-FFF2-40B4-BE49-F238E27FC236}">
                    <a16:creationId xmlns:a16="http://schemas.microsoft.com/office/drawing/2014/main" id="{67C099C1-1B1E-457B-AAE7-561B6683CF28}"/>
                  </a:ext>
                </a:extLst>
              </p14:cNvPr>
              <p14:cNvContentPartPr/>
              <p14:nvPr/>
            </p14:nvContentPartPr>
            <p14:xfrm>
              <a:off x="6508360" y="1609987"/>
              <a:ext cx="270000" cy="165600"/>
            </p14:xfrm>
          </p:contentPart>
        </mc:Choice>
        <mc:Fallback>
          <p:pic>
            <p:nvPicPr>
              <p:cNvPr id="66" name="Freihand 65">
                <a:extLst>
                  <a:ext uri="{FF2B5EF4-FFF2-40B4-BE49-F238E27FC236}">
                    <a16:creationId xmlns:a16="http://schemas.microsoft.com/office/drawing/2014/main" id="{67C099C1-1B1E-457B-AAE7-561B6683CF28}"/>
                  </a:ext>
                </a:extLst>
              </p:cNvPr>
              <p:cNvPicPr/>
              <p:nvPr/>
            </p:nvPicPr>
            <p:blipFill>
              <a:blip r:embed="rId74"/>
              <a:stretch>
                <a:fillRect/>
              </a:stretch>
            </p:blipFill>
            <p:spPr>
              <a:xfrm>
                <a:off x="6504040" y="1605667"/>
                <a:ext cx="2786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7" name="Freihand 66">
                <a:extLst>
                  <a:ext uri="{FF2B5EF4-FFF2-40B4-BE49-F238E27FC236}">
                    <a16:creationId xmlns:a16="http://schemas.microsoft.com/office/drawing/2014/main" id="{71EBB6D1-B35F-4A79-A6B6-8900CB543BB4}"/>
                  </a:ext>
                </a:extLst>
              </p14:cNvPr>
              <p14:cNvContentPartPr/>
              <p14:nvPr/>
            </p14:nvContentPartPr>
            <p14:xfrm>
              <a:off x="6554440" y="1900867"/>
              <a:ext cx="248040" cy="258840"/>
            </p14:xfrm>
          </p:contentPart>
        </mc:Choice>
        <mc:Fallback>
          <p:pic>
            <p:nvPicPr>
              <p:cNvPr id="67" name="Freihand 66">
                <a:extLst>
                  <a:ext uri="{FF2B5EF4-FFF2-40B4-BE49-F238E27FC236}">
                    <a16:creationId xmlns:a16="http://schemas.microsoft.com/office/drawing/2014/main" id="{71EBB6D1-B35F-4A79-A6B6-8900CB543BB4}"/>
                  </a:ext>
                </a:extLst>
              </p:cNvPr>
              <p:cNvPicPr/>
              <p:nvPr/>
            </p:nvPicPr>
            <p:blipFill>
              <a:blip r:embed="rId76"/>
              <a:stretch>
                <a:fillRect/>
              </a:stretch>
            </p:blipFill>
            <p:spPr>
              <a:xfrm>
                <a:off x="6550120" y="1896547"/>
                <a:ext cx="256680" cy="267480"/>
              </a:xfrm>
              <a:prstGeom prst="rect">
                <a:avLst/>
              </a:prstGeom>
            </p:spPr>
          </p:pic>
        </mc:Fallback>
      </mc:AlternateContent>
      <p:grpSp>
        <p:nvGrpSpPr>
          <p:cNvPr id="69" name="Gruppieren 68">
            <a:extLst>
              <a:ext uri="{FF2B5EF4-FFF2-40B4-BE49-F238E27FC236}">
                <a16:creationId xmlns:a16="http://schemas.microsoft.com/office/drawing/2014/main" id="{CCA2A4A0-2510-4B18-802A-70F27C133C58}"/>
              </a:ext>
            </a:extLst>
          </p:cNvPr>
          <p:cNvGrpSpPr/>
          <p:nvPr/>
        </p:nvGrpSpPr>
        <p:grpSpPr>
          <a:xfrm>
            <a:off x="572320" y="2587747"/>
            <a:ext cx="569520" cy="364680"/>
            <a:chOff x="572320" y="2587747"/>
            <a:chExt cx="569520" cy="364680"/>
          </a:xfrm>
        </p:grpSpPr>
        <mc:AlternateContent xmlns:mc="http://schemas.openxmlformats.org/markup-compatibility/2006">
          <mc:Choice xmlns:p14="http://schemas.microsoft.com/office/powerpoint/2010/main" Requires="p14">
            <p:contentPart p14:bwMode="auto" r:id="rId77">
              <p14:nvContentPartPr>
                <p14:cNvPr id="11" name="Freihand 10">
                  <a:extLst>
                    <a:ext uri="{FF2B5EF4-FFF2-40B4-BE49-F238E27FC236}">
                      <a16:creationId xmlns:a16="http://schemas.microsoft.com/office/drawing/2014/main" id="{94C13259-94CF-4CCC-9DD3-74D836208A34}"/>
                    </a:ext>
                  </a:extLst>
                </p14:cNvPr>
                <p14:cNvContentPartPr/>
                <p14:nvPr/>
              </p14:nvContentPartPr>
              <p14:xfrm>
                <a:off x="572320" y="2704027"/>
                <a:ext cx="214200" cy="162000"/>
              </p14:xfrm>
            </p:contentPart>
          </mc:Choice>
          <mc:Fallback>
            <p:pic>
              <p:nvPicPr>
                <p:cNvPr id="11" name="Freihand 10">
                  <a:extLst>
                    <a:ext uri="{FF2B5EF4-FFF2-40B4-BE49-F238E27FC236}">
                      <a16:creationId xmlns:a16="http://schemas.microsoft.com/office/drawing/2014/main" id="{94C13259-94CF-4CCC-9DD3-74D836208A34}"/>
                    </a:ext>
                  </a:extLst>
                </p:cNvPr>
                <p:cNvPicPr/>
                <p:nvPr/>
              </p:nvPicPr>
              <p:blipFill>
                <a:blip r:embed="rId78"/>
                <a:stretch>
                  <a:fillRect/>
                </a:stretch>
              </p:blipFill>
              <p:spPr>
                <a:xfrm>
                  <a:off x="568000" y="2699707"/>
                  <a:ext cx="2228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3" name="Freihand 12">
                  <a:extLst>
                    <a:ext uri="{FF2B5EF4-FFF2-40B4-BE49-F238E27FC236}">
                      <a16:creationId xmlns:a16="http://schemas.microsoft.com/office/drawing/2014/main" id="{E45FA8E0-C824-475C-9E4E-1A9DF41BF5AF}"/>
                    </a:ext>
                  </a:extLst>
                </p14:cNvPr>
                <p14:cNvContentPartPr/>
                <p14:nvPr/>
              </p14:nvContentPartPr>
              <p14:xfrm>
                <a:off x="814240" y="2678107"/>
                <a:ext cx="136080" cy="181800"/>
              </p14:xfrm>
            </p:contentPart>
          </mc:Choice>
          <mc:Fallback>
            <p:pic>
              <p:nvPicPr>
                <p:cNvPr id="13" name="Freihand 12">
                  <a:extLst>
                    <a:ext uri="{FF2B5EF4-FFF2-40B4-BE49-F238E27FC236}">
                      <a16:creationId xmlns:a16="http://schemas.microsoft.com/office/drawing/2014/main" id="{E45FA8E0-C824-475C-9E4E-1A9DF41BF5AF}"/>
                    </a:ext>
                  </a:extLst>
                </p:cNvPr>
                <p:cNvPicPr/>
                <p:nvPr/>
              </p:nvPicPr>
              <p:blipFill>
                <a:blip r:embed="rId80"/>
                <a:stretch>
                  <a:fillRect/>
                </a:stretch>
              </p:blipFill>
              <p:spPr>
                <a:xfrm>
                  <a:off x="809920" y="2673787"/>
                  <a:ext cx="1447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4" name="Freihand 13">
                  <a:extLst>
                    <a:ext uri="{FF2B5EF4-FFF2-40B4-BE49-F238E27FC236}">
                      <a16:creationId xmlns:a16="http://schemas.microsoft.com/office/drawing/2014/main" id="{1E023606-854F-4B21-B0E4-1A1455630C51}"/>
                    </a:ext>
                  </a:extLst>
                </p14:cNvPr>
                <p14:cNvContentPartPr/>
                <p14:nvPr/>
              </p14:nvContentPartPr>
              <p14:xfrm>
                <a:off x="897400" y="2799787"/>
                <a:ext cx="74160" cy="57240"/>
              </p14:xfrm>
            </p:contentPart>
          </mc:Choice>
          <mc:Fallback>
            <p:pic>
              <p:nvPicPr>
                <p:cNvPr id="14" name="Freihand 13">
                  <a:extLst>
                    <a:ext uri="{FF2B5EF4-FFF2-40B4-BE49-F238E27FC236}">
                      <a16:creationId xmlns:a16="http://schemas.microsoft.com/office/drawing/2014/main" id="{1E023606-854F-4B21-B0E4-1A1455630C51}"/>
                    </a:ext>
                  </a:extLst>
                </p:cNvPr>
                <p:cNvPicPr/>
                <p:nvPr/>
              </p:nvPicPr>
              <p:blipFill>
                <a:blip r:embed="rId82"/>
                <a:stretch>
                  <a:fillRect/>
                </a:stretch>
              </p:blipFill>
              <p:spPr>
                <a:xfrm>
                  <a:off x="893080" y="2795467"/>
                  <a:ext cx="828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8" name="Freihand 67">
                  <a:extLst>
                    <a:ext uri="{FF2B5EF4-FFF2-40B4-BE49-F238E27FC236}">
                      <a16:creationId xmlns:a16="http://schemas.microsoft.com/office/drawing/2014/main" id="{36E28F43-5855-4ABB-9A3C-D0D2C51DB020}"/>
                    </a:ext>
                  </a:extLst>
                </p14:cNvPr>
                <p14:cNvContentPartPr/>
                <p14:nvPr/>
              </p14:nvContentPartPr>
              <p14:xfrm>
                <a:off x="1110160" y="2587747"/>
                <a:ext cx="31680" cy="364680"/>
              </p14:xfrm>
            </p:contentPart>
          </mc:Choice>
          <mc:Fallback>
            <p:pic>
              <p:nvPicPr>
                <p:cNvPr id="68" name="Freihand 67">
                  <a:extLst>
                    <a:ext uri="{FF2B5EF4-FFF2-40B4-BE49-F238E27FC236}">
                      <a16:creationId xmlns:a16="http://schemas.microsoft.com/office/drawing/2014/main" id="{36E28F43-5855-4ABB-9A3C-D0D2C51DB020}"/>
                    </a:ext>
                  </a:extLst>
                </p:cNvPr>
                <p:cNvPicPr/>
                <p:nvPr/>
              </p:nvPicPr>
              <p:blipFill>
                <a:blip r:embed="rId84"/>
                <a:stretch>
                  <a:fillRect/>
                </a:stretch>
              </p:blipFill>
              <p:spPr>
                <a:xfrm>
                  <a:off x="1105840" y="2583427"/>
                  <a:ext cx="40320" cy="373320"/>
                </a:xfrm>
                <a:prstGeom prst="rect">
                  <a:avLst/>
                </a:prstGeom>
              </p:spPr>
            </p:pic>
          </mc:Fallback>
        </mc:AlternateContent>
      </p:grpSp>
      <p:grpSp>
        <p:nvGrpSpPr>
          <p:cNvPr id="76" name="Gruppieren 75">
            <a:extLst>
              <a:ext uri="{FF2B5EF4-FFF2-40B4-BE49-F238E27FC236}">
                <a16:creationId xmlns:a16="http://schemas.microsoft.com/office/drawing/2014/main" id="{D3502EBB-706E-40F1-BAEF-ECCD4155935F}"/>
              </a:ext>
            </a:extLst>
          </p:cNvPr>
          <p:cNvGrpSpPr/>
          <p:nvPr/>
        </p:nvGrpSpPr>
        <p:grpSpPr>
          <a:xfrm>
            <a:off x="503920" y="3321067"/>
            <a:ext cx="370080" cy="253440"/>
            <a:chOff x="503920" y="3321067"/>
            <a:chExt cx="370080" cy="253440"/>
          </a:xfrm>
        </p:grpSpPr>
        <mc:AlternateContent xmlns:mc="http://schemas.openxmlformats.org/markup-compatibility/2006">
          <mc:Choice xmlns:p14="http://schemas.microsoft.com/office/powerpoint/2010/main" Requires="p14">
            <p:contentPart p14:bwMode="auto" r:id="rId85">
              <p14:nvContentPartPr>
                <p14:cNvPr id="70" name="Freihand 69">
                  <a:extLst>
                    <a:ext uri="{FF2B5EF4-FFF2-40B4-BE49-F238E27FC236}">
                      <a16:creationId xmlns:a16="http://schemas.microsoft.com/office/drawing/2014/main" id="{E0360F2C-94E7-4D0E-A991-E658273B5138}"/>
                    </a:ext>
                  </a:extLst>
                </p14:cNvPr>
                <p14:cNvContentPartPr/>
                <p14:nvPr/>
              </p14:nvContentPartPr>
              <p14:xfrm>
                <a:off x="503920" y="3321067"/>
                <a:ext cx="184320" cy="253440"/>
              </p14:xfrm>
            </p:contentPart>
          </mc:Choice>
          <mc:Fallback>
            <p:pic>
              <p:nvPicPr>
                <p:cNvPr id="70" name="Freihand 69">
                  <a:extLst>
                    <a:ext uri="{FF2B5EF4-FFF2-40B4-BE49-F238E27FC236}">
                      <a16:creationId xmlns:a16="http://schemas.microsoft.com/office/drawing/2014/main" id="{E0360F2C-94E7-4D0E-A991-E658273B5138}"/>
                    </a:ext>
                  </a:extLst>
                </p:cNvPr>
                <p:cNvPicPr/>
                <p:nvPr/>
              </p:nvPicPr>
              <p:blipFill>
                <a:blip r:embed="rId86"/>
                <a:stretch>
                  <a:fillRect/>
                </a:stretch>
              </p:blipFill>
              <p:spPr>
                <a:xfrm>
                  <a:off x="499600" y="3316747"/>
                  <a:ext cx="19296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71" name="Freihand 70">
                  <a:extLst>
                    <a:ext uri="{FF2B5EF4-FFF2-40B4-BE49-F238E27FC236}">
                      <a16:creationId xmlns:a16="http://schemas.microsoft.com/office/drawing/2014/main" id="{DE6B50E6-AD9B-410F-8BA6-67E51569896A}"/>
                    </a:ext>
                  </a:extLst>
                </p14:cNvPr>
                <p14:cNvContentPartPr/>
                <p14:nvPr/>
              </p14:nvContentPartPr>
              <p14:xfrm>
                <a:off x="766000" y="3371467"/>
                <a:ext cx="27000" cy="183240"/>
              </p14:xfrm>
            </p:contentPart>
          </mc:Choice>
          <mc:Fallback>
            <p:pic>
              <p:nvPicPr>
                <p:cNvPr id="71" name="Freihand 70">
                  <a:extLst>
                    <a:ext uri="{FF2B5EF4-FFF2-40B4-BE49-F238E27FC236}">
                      <a16:creationId xmlns:a16="http://schemas.microsoft.com/office/drawing/2014/main" id="{DE6B50E6-AD9B-410F-8BA6-67E51569896A}"/>
                    </a:ext>
                  </a:extLst>
                </p:cNvPr>
                <p:cNvPicPr/>
                <p:nvPr/>
              </p:nvPicPr>
              <p:blipFill>
                <a:blip r:embed="rId88"/>
                <a:stretch>
                  <a:fillRect/>
                </a:stretch>
              </p:blipFill>
              <p:spPr>
                <a:xfrm>
                  <a:off x="761680" y="3367147"/>
                  <a:ext cx="356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72" name="Freihand 71">
                  <a:extLst>
                    <a:ext uri="{FF2B5EF4-FFF2-40B4-BE49-F238E27FC236}">
                      <a16:creationId xmlns:a16="http://schemas.microsoft.com/office/drawing/2014/main" id="{37A41B81-77F3-47F1-800C-F8CE75E57F1B}"/>
                    </a:ext>
                  </a:extLst>
                </p14:cNvPr>
                <p14:cNvContentPartPr/>
                <p14:nvPr/>
              </p14:nvContentPartPr>
              <p14:xfrm>
                <a:off x="713080" y="3346987"/>
                <a:ext cx="160920" cy="11880"/>
              </p14:xfrm>
            </p:contentPart>
          </mc:Choice>
          <mc:Fallback>
            <p:pic>
              <p:nvPicPr>
                <p:cNvPr id="72" name="Freihand 71">
                  <a:extLst>
                    <a:ext uri="{FF2B5EF4-FFF2-40B4-BE49-F238E27FC236}">
                      <a16:creationId xmlns:a16="http://schemas.microsoft.com/office/drawing/2014/main" id="{37A41B81-77F3-47F1-800C-F8CE75E57F1B}"/>
                    </a:ext>
                  </a:extLst>
                </p:cNvPr>
                <p:cNvPicPr/>
                <p:nvPr/>
              </p:nvPicPr>
              <p:blipFill>
                <a:blip r:embed="rId90"/>
                <a:stretch>
                  <a:fillRect/>
                </a:stretch>
              </p:blipFill>
              <p:spPr>
                <a:xfrm>
                  <a:off x="708760" y="3342667"/>
                  <a:ext cx="169560" cy="20520"/>
                </a:xfrm>
                <a:prstGeom prst="rect">
                  <a:avLst/>
                </a:prstGeom>
              </p:spPr>
            </p:pic>
          </mc:Fallback>
        </mc:AlternateContent>
      </p:grpSp>
      <p:grpSp>
        <p:nvGrpSpPr>
          <p:cNvPr id="85" name="Gruppieren 84">
            <a:extLst>
              <a:ext uri="{FF2B5EF4-FFF2-40B4-BE49-F238E27FC236}">
                <a16:creationId xmlns:a16="http://schemas.microsoft.com/office/drawing/2014/main" id="{E9246A5C-1D70-4E62-A87B-472D135AECED}"/>
              </a:ext>
            </a:extLst>
          </p:cNvPr>
          <p:cNvGrpSpPr/>
          <p:nvPr/>
        </p:nvGrpSpPr>
        <p:grpSpPr>
          <a:xfrm>
            <a:off x="1115560" y="3231787"/>
            <a:ext cx="1082520" cy="392400"/>
            <a:chOff x="1115560" y="3231787"/>
            <a:chExt cx="1082520" cy="392400"/>
          </a:xfrm>
        </p:grpSpPr>
        <mc:AlternateContent xmlns:mc="http://schemas.openxmlformats.org/markup-compatibility/2006">
          <mc:Choice xmlns:p14="http://schemas.microsoft.com/office/powerpoint/2010/main" Requires="p14">
            <p:contentPart p14:bwMode="auto" r:id="rId91">
              <p14:nvContentPartPr>
                <p14:cNvPr id="73" name="Freihand 72">
                  <a:extLst>
                    <a:ext uri="{FF2B5EF4-FFF2-40B4-BE49-F238E27FC236}">
                      <a16:creationId xmlns:a16="http://schemas.microsoft.com/office/drawing/2014/main" id="{19A716B2-A7BA-4F4E-9A84-90EDBF664170}"/>
                    </a:ext>
                  </a:extLst>
                </p14:cNvPr>
                <p14:cNvContentPartPr/>
                <p14:nvPr/>
              </p14:nvContentPartPr>
              <p14:xfrm>
                <a:off x="1190800" y="3434467"/>
                <a:ext cx="360" cy="360"/>
              </p14:xfrm>
            </p:contentPart>
          </mc:Choice>
          <mc:Fallback>
            <p:pic>
              <p:nvPicPr>
                <p:cNvPr id="73" name="Freihand 72">
                  <a:extLst>
                    <a:ext uri="{FF2B5EF4-FFF2-40B4-BE49-F238E27FC236}">
                      <a16:creationId xmlns:a16="http://schemas.microsoft.com/office/drawing/2014/main" id="{19A716B2-A7BA-4F4E-9A84-90EDBF664170}"/>
                    </a:ext>
                  </a:extLst>
                </p:cNvPr>
                <p:cNvPicPr/>
                <p:nvPr/>
              </p:nvPicPr>
              <p:blipFill>
                <a:blip r:embed="rId52"/>
                <a:stretch>
                  <a:fillRect/>
                </a:stretch>
              </p:blipFill>
              <p:spPr>
                <a:xfrm>
                  <a:off x="1186480" y="34301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4" name="Freihand 73">
                  <a:extLst>
                    <a:ext uri="{FF2B5EF4-FFF2-40B4-BE49-F238E27FC236}">
                      <a16:creationId xmlns:a16="http://schemas.microsoft.com/office/drawing/2014/main" id="{9BF1AE00-FE79-417F-AA6B-6A9D5EFC368B}"/>
                    </a:ext>
                  </a:extLst>
                </p14:cNvPr>
                <p14:cNvContentPartPr/>
                <p14:nvPr/>
              </p14:nvContentPartPr>
              <p14:xfrm>
                <a:off x="1115560" y="3231787"/>
                <a:ext cx="24120" cy="392400"/>
              </p14:xfrm>
            </p:contentPart>
          </mc:Choice>
          <mc:Fallback>
            <p:pic>
              <p:nvPicPr>
                <p:cNvPr id="74" name="Freihand 73">
                  <a:extLst>
                    <a:ext uri="{FF2B5EF4-FFF2-40B4-BE49-F238E27FC236}">
                      <a16:creationId xmlns:a16="http://schemas.microsoft.com/office/drawing/2014/main" id="{9BF1AE00-FE79-417F-AA6B-6A9D5EFC368B}"/>
                    </a:ext>
                  </a:extLst>
                </p:cNvPr>
                <p:cNvPicPr/>
                <p:nvPr/>
              </p:nvPicPr>
              <p:blipFill>
                <a:blip r:embed="rId93"/>
                <a:stretch>
                  <a:fillRect/>
                </a:stretch>
              </p:blipFill>
              <p:spPr>
                <a:xfrm>
                  <a:off x="1111240" y="3227467"/>
                  <a:ext cx="32760" cy="4010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7" name="Freihand 76">
                  <a:extLst>
                    <a:ext uri="{FF2B5EF4-FFF2-40B4-BE49-F238E27FC236}">
                      <a16:creationId xmlns:a16="http://schemas.microsoft.com/office/drawing/2014/main" id="{119E8C3D-2ED8-42B0-9E4A-DA411B06B8C1}"/>
                    </a:ext>
                  </a:extLst>
                </p14:cNvPr>
                <p14:cNvContentPartPr/>
                <p14:nvPr/>
              </p14:nvContentPartPr>
              <p14:xfrm>
                <a:off x="1289440" y="3353467"/>
                <a:ext cx="143640" cy="131040"/>
              </p14:xfrm>
            </p:contentPart>
          </mc:Choice>
          <mc:Fallback>
            <p:pic>
              <p:nvPicPr>
                <p:cNvPr id="77" name="Freihand 76">
                  <a:extLst>
                    <a:ext uri="{FF2B5EF4-FFF2-40B4-BE49-F238E27FC236}">
                      <a16:creationId xmlns:a16="http://schemas.microsoft.com/office/drawing/2014/main" id="{119E8C3D-2ED8-42B0-9E4A-DA411B06B8C1}"/>
                    </a:ext>
                  </a:extLst>
                </p:cNvPr>
                <p:cNvPicPr/>
                <p:nvPr/>
              </p:nvPicPr>
              <p:blipFill>
                <a:blip r:embed="rId95"/>
                <a:stretch>
                  <a:fillRect/>
                </a:stretch>
              </p:blipFill>
              <p:spPr>
                <a:xfrm>
                  <a:off x="1285120" y="3349147"/>
                  <a:ext cx="1522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8" name="Freihand 77">
                  <a:extLst>
                    <a:ext uri="{FF2B5EF4-FFF2-40B4-BE49-F238E27FC236}">
                      <a16:creationId xmlns:a16="http://schemas.microsoft.com/office/drawing/2014/main" id="{FFD59257-43A5-4C32-9089-DCEA3A9BF5B6}"/>
                    </a:ext>
                  </a:extLst>
                </p14:cNvPr>
                <p14:cNvContentPartPr/>
                <p14:nvPr/>
              </p14:nvContentPartPr>
              <p14:xfrm>
                <a:off x="1437040" y="3453187"/>
                <a:ext cx="38160" cy="115920"/>
              </p14:xfrm>
            </p:contentPart>
          </mc:Choice>
          <mc:Fallback>
            <p:pic>
              <p:nvPicPr>
                <p:cNvPr id="78" name="Freihand 77">
                  <a:extLst>
                    <a:ext uri="{FF2B5EF4-FFF2-40B4-BE49-F238E27FC236}">
                      <a16:creationId xmlns:a16="http://schemas.microsoft.com/office/drawing/2014/main" id="{FFD59257-43A5-4C32-9089-DCEA3A9BF5B6}"/>
                    </a:ext>
                  </a:extLst>
                </p:cNvPr>
                <p:cNvPicPr/>
                <p:nvPr/>
              </p:nvPicPr>
              <p:blipFill>
                <a:blip r:embed="rId97"/>
                <a:stretch>
                  <a:fillRect/>
                </a:stretch>
              </p:blipFill>
              <p:spPr>
                <a:xfrm>
                  <a:off x="1432720" y="3448867"/>
                  <a:ext cx="468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9" name="Freihand 78">
                  <a:extLst>
                    <a:ext uri="{FF2B5EF4-FFF2-40B4-BE49-F238E27FC236}">
                      <a16:creationId xmlns:a16="http://schemas.microsoft.com/office/drawing/2014/main" id="{AB40EE15-F745-4D33-BE08-FBFC8B650104}"/>
                    </a:ext>
                  </a:extLst>
                </p14:cNvPr>
                <p14:cNvContentPartPr/>
                <p14:nvPr/>
              </p14:nvContentPartPr>
              <p14:xfrm>
                <a:off x="1423720" y="3420067"/>
                <a:ext cx="117000" cy="64800"/>
              </p14:xfrm>
            </p:contentPart>
          </mc:Choice>
          <mc:Fallback>
            <p:pic>
              <p:nvPicPr>
                <p:cNvPr id="79" name="Freihand 78">
                  <a:extLst>
                    <a:ext uri="{FF2B5EF4-FFF2-40B4-BE49-F238E27FC236}">
                      <a16:creationId xmlns:a16="http://schemas.microsoft.com/office/drawing/2014/main" id="{AB40EE15-F745-4D33-BE08-FBFC8B650104}"/>
                    </a:ext>
                  </a:extLst>
                </p:cNvPr>
                <p:cNvPicPr/>
                <p:nvPr/>
              </p:nvPicPr>
              <p:blipFill>
                <a:blip r:embed="rId99"/>
                <a:stretch>
                  <a:fillRect/>
                </a:stretch>
              </p:blipFill>
              <p:spPr>
                <a:xfrm>
                  <a:off x="1419400" y="3415747"/>
                  <a:ext cx="1256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81" name="Freihand 80">
                  <a:extLst>
                    <a:ext uri="{FF2B5EF4-FFF2-40B4-BE49-F238E27FC236}">
                      <a16:creationId xmlns:a16="http://schemas.microsoft.com/office/drawing/2014/main" id="{35640DBF-D97E-4DF4-815E-4D787F840D24}"/>
                    </a:ext>
                  </a:extLst>
                </p14:cNvPr>
                <p14:cNvContentPartPr/>
                <p14:nvPr/>
              </p14:nvContentPartPr>
              <p14:xfrm>
                <a:off x="1548280" y="3435547"/>
                <a:ext cx="95400" cy="116640"/>
              </p14:xfrm>
            </p:contentPart>
          </mc:Choice>
          <mc:Fallback>
            <p:pic>
              <p:nvPicPr>
                <p:cNvPr id="81" name="Freihand 80">
                  <a:extLst>
                    <a:ext uri="{FF2B5EF4-FFF2-40B4-BE49-F238E27FC236}">
                      <a16:creationId xmlns:a16="http://schemas.microsoft.com/office/drawing/2014/main" id="{35640DBF-D97E-4DF4-815E-4D787F840D24}"/>
                    </a:ext>
                  </a:extLst>
                </p:cNvPr>
                <p:cNvPicPr/>
                <p:nvPr/>
              </p:nvPicPr>
              <p:blipFill>
                <a:blip r:embed="rId101"/>
                <a:stretch>
                  <a:fillRect/>
                </a:stretch>
              </p:blipFill>
              <p:spPr>
                <a:xfrm>
                  <a:off x="1543960" y="3431227"/>
                  <a:ext cx="1040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2" name="Freihand 81">
                  <a:extLst>
                    <a:ext uri="{FF2B5EF4-FFF2-40B4-BE49-F238E27FC236}">
                      <a16:creationId xmlns:a16="http://schemas.microsoft.com/office/drawing/2014/main" id="{ECA30114-499A-4DF5-B09C-87786757697B}"/>
                    </a:ext>
                  </a:extLst>
                </p14:cNvPr>
                <p14:cNvContentPartPr/>
                <p14:nvPr/>
              </p14:nvContentPartPr>
              <p14:xfrm>
                <a:off x="1764280" y="3340507"/>
                <a:ext cx="150480" cy="17640"/>
              </p14:xfrm>
            </p:contentPart>
          </mc:Choice>
          <mc:Fallback>
            <p:pic>
              <p:nvPicPr>
                <p:cNvPr id="82" name="Freihand 81">
                  <a:extLst>
                    <a:ext uri="{FF2B5EF4-FFF2-40B4-BE49-F238E27FC236}">
                      <a16:creationId xmlns:a16="http://schemas.microsoft.com/office/drawing/2014/main" id="{ECA30114-499A-4DF5-B09C-87786757697B}"/>
                    </a:ext>
                  </a:extLst>
                </p:cNvPr>
                <p:cNvPicPr/>
                <p:nvPr/>
              </p:nvPicPr>
              <p:blipFill>
                <a:blip r:embed="rId103"/>
                <a:stretch>
                  <a:fillRect/>
                </a:stretch>
              </p:blipFill>
              <p:spPr>
                <a:xfrm>
                  <a:off x="1759960" y="3336187"/>
                  <a:ext cx="1591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3" name="Freihand 82">
                  <a:extLst>
                    <a:ext uri="{FF2B5EF4-FFF2-40B4-BE49-F238E27FC236}">
                      <a16:creationId xmlns:a16="http://schemas.microsoft.com/office/drawing/2014/main" id="{BC99284D-AA5F-402D-BCE7-3EF5FB6A0E63}"/>
                    </a:ext>
                  </a:extLst>
                </p14:cNvPr>
                <p14:cNvContentPartPr/>
                <p14:nvPr/>
              </p14:nvContentPartPr>
              <p14:xfrm>
                <a:off x="1791640" y="3387667"/>
                <a:ext cx="144720" cy="21960"/>
              </p14:xfrm>
            </p:contentPart>
          </mc:Choice>
          <mc:Fallback>
            <p:pic>
              <p:nvPicPr>
                <p:cNvPr id="83" name="Freihand 82">
                  <a:extLst>
                    <a:ext uri="{FF2B5EF4-FFF2-40B4-BE49-F238E27FC236}">
                      <a16:creationId xmlns:a16="http://schemas.microsoft.com/office/drawing/2014/main" id="{BC99284D-AA5F-402D-BCE7-3EF5FB6A0E63}"/>
                    </a:ext>
                  </a:extLst>
                </p:cNvPr>
                <p:cNvPicPr/>
                <p:nvPr/>
              </p:nvPicPr>
              <p:blipFill>
                <a:blip r:embed="rId105"/>
                <a:stretch>
                  <a:fillRect/>
                </a:stretch>
              </p:blipFill>
              <p:spPr>
                <a:xfrm>
                  <a:off x="1787320" y="3383347"/>
                  <a:ext cx="1533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4" name="Freihand 83">
                  <a:extLst>
                    <a:ext uri="{FF2B5EF4-FFF2-40B4-BE49-F238E27FC236}">
                      <a16:creationId xmlns:a16="http://schemas.microsoft.com/office/drawing/2014/main" id="{EADC53E2-B0EF-4E2C-9AB2-46A9B9513D73}"/>
                    </a:ext>
                  </a:extLst>
                </p14:cNvPr>
                <p14:cNvContentPartPr/>
                <p14:nvPr/>
              </p14:nvContentPartPr>
              <p14:xfrm>
                <a:off x="2042560" y="3291907"/>
                <a:ext cx="155520" cy="173880"/>
              </p14:xfrm>
            </p:contentPart>
          </mc:Choice>
          <mc:Fallback>
            <p:pic>
              <p:nvPicPr>
                <p:cNvPr id="84" name="Freihand 83">
                  <a:extLst>
                    <a:ext uri="{FF2B5EF4-FFF2-40B4-BE49-F238E27FC236}">
                      <a16:creationId xmlns:a16="http://schemas.microsoft.com/office/drawing/2014/main" id="{EADC53E2-B0EF-4E2C-9AB2-46A9B9513D73}"/>
                    </a:ext>
                  </a:extLst>
                </p:cNvPr>
                <p:cNvPicPr/>
                <p:nvPr/>
              </p:nvPicPr>
              <p:blipFill>
                <a:blip r:embed="rId107"/>
                <a:stretch>
                  <a:fillRect/>
                </a:stretch>
              </p:blipFill>
              <p:spPr>
                <a:xfrm>
                  <a:off x="2038240" y="3287587"/>
                  <a:ext cx="164160" cy="182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8">
            <p14:nvContentPartPr>
              <p14:cNvPr id="86" name="Freihand 85">
                <a:extLst>
                  <a:ext uri="{FF2B5EF4-FFF2-40B4-BE49-F238E27FC236}">
                    <a16:creationId xmlns:a16="http://schemas.microsoft.com/office/drawing/2014/main" id="{9B41AEBB-9011-41AC-B2AB-76582D2F5751}"/>
                  </a:ext>
                </a:extLst>
              </p14:cNvPr>
              <p14:cNvContentPartPr/>
              <p14:nvPr/>
            </p14:nvContentPartPr>
            <p14:xfrm>
              <a:off x="2450440" y="3290107"/>
              <a:ext cx="248040" cy="156960"/>
            </p14:xfrm>
          </p:contentPart>
        </mc:Choice>
        <mc:Fallback>
          <p:pic>
            <p:nvPicPr>
              <p:cNvPr id="86" name="Freihand 85">
                <a:extLst>
                  <a:ext uri="{FF2B5EF4-FFF2-40B4-BE49-F238E27FC236}">
                    <a16:creationId xmlns:a16="http://schemas.microsoft.com/office/drawing/2014/main" id="{9B41AEBB-9011-41AC-B2AB-76582D2F5751}"/>
                  </a:ext>
                </a:extLst>
              </p:cNvPr>
              <p:cNvPicPr/>
              <p:nvPr/>
            </p:nvPicPr>
            <p:blipFill>
              <a:blip r:embed="rId109"/>
              <a:stretch>
                <a:fillRect/>
              </a:stretch>
            </p:blipFill>
            <p:spPr>
              <a:xfrm>
                <a:off x="2446120" y="3285787"/>
                <a:ext cx="256680" cy="165600"/>
              </a:xfrm>
              <a:prstGeom prst="rect">
                <a:avLst/>
              </a:prstGeom>
            </p:spPr>
          </p:pic>
        </mc:Fallback>
      </mc:AlternateContent>
      <p:grpSp>
        <p:nvGrpSpPr>
          <p:cNvPr id="101" name="Gruppieren 100">
            <a:extLst>
              <a:ext uri="{FF2B5EF4-FFF2-40B4-BE49-F238E27FC236}">
                <a16:creationId xmlns:a16="http://schemas.microsoft.com/office/drawing/2014/main" id="{8F467672-4387-4A06-BA4F-9B6BCC50F670}"/>
              </a:ext>
            </a:extLst>
          </p:cNvPr>
          <p:cNvGrpSpPr/>
          <p:nvPr/>
        </p:nvGrpSpPr>
        <p:grpSpPr>
          <a:xfrm>
            <a:off x="2946880" y="2518987"/>
            <a:ext cx="2274480" cy="302760"/>
            <a:chOff x="2946880" y="2518987"/>
            <a:chExt cx="2274480" cy="302760"/>
          </a:xfrm>
        </p:grpSpPr>
        <mc:AlternateContent xmlns:mc="http://schemas.openxmlformats.org/markup-compatibility/2006">
          <mc:Choice xmlns:p14="http://schemas.microsoft.com/office/powerpoint/2010/main" Requires="p14">
            <p:contentPart p14:bwMode="auto" r:id="rId110">
              <p14:nvContentPartPr>
                <p14:cNvPr id="26" name="Freihand 25">
                  <a:extLst>
                    <a:ext uri="{FF2B5EF4-FFF2-40B4-BE49-F238E27FC236}">
                      <a16:creationId xmlns:a16="http://schemas.microsoft.com/office/drawing/2014/main" id="{A9E557A1-3AFC-4F8B-A533-EBE5EFCE8C00}"/>
                    </a:ext>
                  </a:extLst>
                </p14:cNvPr>
                <p14:cNvContentPartPr/>
                <p14:nvPr/>
              </p14:nvContentPartPr>
              <p14:xfrm>
                <a:off x="2946880" y="2634187"/>
                <a:ext cx="144360" cy="110880"/>
              </p14:xfrm>
            </p:contentPart>
          </mc:Choice>
          <mc:Fallback>
            <p:pic>
              <p:nvPicPr>
                <p:cNvPr id="26" name="Freihand 25">
                  <a:extLst>
                    <a:ext uri="{FF2B5EF4-FFF2-40B4-BE49-F238E27FC236}">
                      <a16:creationId xmlns:a16="http://schemas.microsoft.com/office/drawing/2014/main" id="{A9E557A1-3AFC-4F8B-A533-EBE5EFCE8C00}"/>
                    </a:ext>
                  </a:extLst>
                </p:cNvPr>
                <p:cNvPicPr/>
                <p:nvPr/>
              </p:nvPicPr>
              <p:blipFill>
                <a:blip r:embed="rId111"/>
                <a:stretch>
                  <a:fillRect/>
                </a:stretch>
              </p:blipFill>
              <p:spPr>
                <a:xfrm>
                  <a:off x="2942560" y="2629867"/>
                  <a:ext cx="1530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7" name="Freihand 26">
                  <a:extLst>
                    <a:ext uri="{FF2B5EF4-FFF2-40B4-BE49-F238E27FC236}">
                      <a16:creationId xmlns:a16="http://schemas.microsoft.com/office/drawing/2014/main" id="{384D0A87-31B8-42E3-B2BD-16CA900D6B91}"/>
                    </a:ext>
                  </a:extLst>
                </p14:cNvPr>
                <p14:cNvContentPartPr/>
                <p14:nvPr/>
              </p14:nvContentPartPr>
              <p14:xfrm>
                <a:off x="3108520" y="2716267"/>
                <a:ext cx="38880" cy="105480"/>
              </p14:xfrm>
            </p:contentPart>
          </mc:Choice>
          <mc:Fallback>
            <p:pic>
              <p:nvPicPr>
                <p:cNvPr id="27" name="Freihand 26">
                  <a:extLst>
                    <a:ext uri="{FF2B5EF4-FFF2-40B4-BE49-F238E27FC236}">
                      <a16:creationId xmlns:a16="http://schemas.microsoft.com/office/drawing/2014/main" id="{384D0A87-31B8-42E3-B2BD-16CA900D6B91}"/>
                    </a:ext>
                  </a:extLst>
                </p:cNvPr>
                <p:cNvPicPr/>
                <p:nvPr/>
              </p:nvPicPr>
              <p:blipFill>
                <a:blip r:embed="rId113"/>
                <a:stretch>
                  <a:fillRect/>
                </a:stretch>
              </p:blipFill>
              <p:spPr>
                <a:xfrm>
                  <a:off x="3104200" y="2711947"/>
                  <a:ext cx="475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8" name="Freihand 27">
                  <a:extLst>
                    <a:ext uri="{FF2B5EF4-FFF2-40B4-BE49-F238E27FC236}">
                      <a16:creationId xmlns:a16="http://schemas.microsoft.com/office/drawing/2014/main" id="{A003F13E-AEE1-47ED-A2BC-7E7084D8DC9B}"/>
                    </a:ext>
                  </a:extLst>
                </p14:cNvPr>
                <p14:cNvContentPartPr/>
                <p14:nvPr/>
              </p14:nvContentPartPr>
              <p14:xfrm>
                <a:off x="3089080" y="2712667"/>
                <a:ext cx="106200" cy="42840"/>
              </p14:xfrm>
            </p:contentPart>
          </mc:Choice>
          <mc:Fallback>
            <p:pic>
              <p:nvPicPr>
                <p:cNvPr id="28" name="Freihand 27">
                  <a:extLst>
                    <a:ext uri="{FF2B5EF4-FFF2-40B4-BE49-F238E27FC236}">
                      <a16:creationId xmlns:a16="http://schemas.microsoft.com/office/drawing/2014/main" id="{A003F13E-AEE1-47ED-A2BC-7E7084D8DC9B}"/>
                    </a:ext>
                  </a:extLst>
                </p:cNvPr>
                <p:cNvPicPr/>
                <p:nvPr/>
              </p:nvPicPr>
              <p:blipFill>
                <a:blip r:embed="rId115"/>
                <a:stretch>
                  <a:fillRect/>
                </a:stretch>
              </p:blipFill>
              <p:spPr>
                <a:xfrm>
                  <a:off x="3084760" y="2708347"/>
                  <a:ext cx="1148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9" name="Freihand 28">
                  <a:extLst>
                    <a:ext uri="{FF2B5EF4-FFF2-40B4-BE49-F238E27FC236}">
                      <a16:creationId xmlns:a16="http://schemas.microsoft.com/office/drawing/2014/main" id="{D272DF20-CBC3-41E3-BFB5-A14F29BF2FAA}"/>
                    </a:ext>
                  </a:extLst>
                </p14:cNvPr>
                <p14:cNvContentPartPr/>
                <p14:nvPr/>
              </p14:nvContentPartPr>
              <p14:xfrm>
                <a:off x="3210040" y="2720227"/>
                <a:ext cx="140760" cy="62280"/>
              </p14:xfrm>
            </p:contentPart>
          </mc:Choice>
          <mc:Fallback>
            <p:pic>
              <p:nvPicPr>
                <p:cNvPr id="29" name="Freihand 28">
                  <a:extLst>
                    <a:ext uri="{FF2B5EF4-FFF2-40B4-BE49-F238E27FC236}">
                      <a16:creationId xmlns:a16="http://schemas.microsoft.com/office/drawing/2014/main" id="{D272DF20-CBC3-41E3-BFB5-A14F29BF2FAA}"/>
                    </a:ext>
                  </a:extLst>
                </p:cNvPr>
                <p:cNvPicPr/>
                <p:nvPr/>
              </p:nvPicPr>
              <p:blipFill>
                <a:blip r:embed="rId117"/>
                <a:stretch>
                  <a:fillRect/>
                </a:stretch>
              </p:blipFill>
              <p:spPr>
                <a:xfrm>
                  <a:off x="3205720" y="2715907"/>
                  <a:ext cx="1494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30" name="Freihand 29">
                  <a:extLst>
                    <a:ext uri="{FF2B5EF4-FFF2-40B4-BE49-F238E27FC236}">
                      <a16:creationId xmlns:a16="http://schemas.microsoft.com/office/drawing/2014/main" id="{EF670096-AF3A-49E5-8DE8-5F08D43522C6}"/>
                    </a:ext>
                  </a:extLst>
                </p14:cNvPr>
                <p14:cNvContentPartPr/>
                <p14:nvPr/>
              </p14:nvContentPartPr>
              <p14:xfrm>
                <a:off x="3463840" y="2662627"/>
                <a:ext cx="168480" cy="11160"/>
              </p14:xfrm>
            </p:contentPart>
          </mc:Choice>
          <mc:Fallback>
            <p:pic>
              <p:nvPicPr>
                <p:cNvPr id="30" name="Freihand 29">
                  <a:extLst>
                    <a:ext uri="{FF2B5EF4-FFF2-40B4-BE49-F238E27FC236}">
                      <a16:creationId xmlns:a16="http://schemas.microsoft.com/office/drawing/2014/main" id="{EF670096-AF3A-49E5-8DE8-5F08D43522C6}"/>
                    </a:ext>
                  </a:extLst>
                </p:cNvPr>
                <p:cNvPicPr/>
                <p:nvPr/>
              </p:nvPicPr>
              <p:blipFill>
                <a:blip r:embed="rId119"/>
                <a:stretch>
                  <a:fillRect/>
                </a:stretch>
              </p:blipFill>
              <p:spPr>
                <a:xfrm>
                  <a:off x="3459520" y="2658307"/>
                  <a:ext cx="1771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31" name="Freihand 30">
                  <a:extLst>
                    <a:ext uri="{FF2B5EF4-FFF2-40B4-BE49-F238E27FC236}">
                      <a16:creationId xmlns:a16="http://schemas.microsoft.com/office/drawing/2014/main" id="{B82E8EDE-511E-4FDE-923E-36A5E58D4EEA}"/>
                    </a:ext>
                  </a:extLst>
                </p14:cNvPr>
                <p14:cNvContentPartPr/>
                <p14:nvPr/>
              </p14:nvContentPartPr>
              <p14:xfrm>
                <a:off x="3485080" y="2712667"/>
                <a:ext cx="159120" cy="11880"/>
              </p14:xfrm>
            </p:contentPart>
          </mc:Choice>
          <mc:Fallback>
            <p:pic>
              <p:nvPicPr>
                <p:cNvPr id="31" name="Freihand 30">
                  <a:extLst>
                    <a:ext uri="{FF2B5EF4-FFF2-40B4-BE49-F238E27FC236}">
                      <a16:creationId xmlns:a16="http://schemas.microsoft.com/office/drawing/2014/main" id="{B82E8EDE-511E-4FDE-923E-36A5E58D4EEA}"/>
                    </a:ext>
                  </a:extLst>
                </p:cNvPr>
                <p:cNvPicPr/>
                <p:nvPr/>
              </p:nvPicPr>
              <p:blipFill>
                <a:blip r:embed="rId121"/>
                <a:stretch>
                  <a:fillRect/>
                </a:stretch>
              </p:blipFill>
              <p:spPr>
                <a:xfrm>
                  <a:off x="3480760" y="2708347"/>
                  <a:ext cx="1677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32" name="Freihand 31">
                  <a:extLst>
                    <a:ext uri="{FF2B5EF4-FFF2-40B4-BE49-F238E27FC236}">
                      <a16:creationId xmlns:a16="http://schemas.microsoft.com/office/drawing/2014/main" id="{AB1A6A34-E585-41F5-BC5F-25BF090D4C23}"/>
                    </a:ext>
                  </a:extLst>
                </p14:cNvPr>
                <p14:cNvContentPartPr/>
                <p14:nvPr/>
              </p14:nvContentPartPr>
              <p14:xfrm>
                <a:off x="3743200" y="2616907"/>
                <a:ext cx="138960" cy="153720"/>
              </p14:xfrm>
            </p:contentPart>
          </mc:Choice>
          <mc:Fallback>
            <p:pic>
              <p:nvPicPr>
                <p:cNvPr id="32" name="Freihand 31">
                  <a:extLst>
                    <a:ext uri="{FF2B5EF4-FFF2-40B4-BE49-F238E27FC236}">
                      <a16:creationId xmlns:a16="http://schemas.microsoft.com/office/drawing/2014/main" id="{AB1A6A34-E585-41F5-BC5F-25BF090D4C23}"/>
                    </a:ext>
                  </a:extLst>
                </p:cNvPr>
                <p:cNvPicPr/>
                <p:nvPr/>
              </p:nvPicPr>
              <p:blipFill>
                <a:blip r:embed="rId123"/>
                <a:stretch>
                  <a:fillRect/>
                </a:stretch>
              </p:blipFill>
              <p:spPr>
                <a:xfrm>
                  <a:off x="3738880" y="2612587"/>
                  <a:ext cx="1476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33" name="Freihand 32">
                  <a:extLst>
                    <a:ext uri="{FF2B5EF4-FFF2-40B4-BE49-F238E27FC236}">
                      <a16:creationId xmlns:a16="http://schemas.microsoft.com/office/drawing/2014/main" id="{58B6E0F6-9790-432F-A6B6-7BBC0AD6AE84}"/>
                    </a:ext>
                  </a:extLst>
                </p14:cNvPr>
                <p14:cNvContentPartPr/>
                <p14:nvPr/>
              </p14:nvContentPartPr>
              <p14:xfrm>
                <a:off x="3786040" y="2601787"/>
                <a:ext cx="177840" cy="16920"/>
              </p14:xfrm>
            </p:contentPart>
          </mc:Choice>
          <mc:Fallback>
            <p:pic>
              <p:nvPicPr>
                <p:cNvPr id="33" name="Freihand 32">
                  <a:extLst>
                    <a:ext uri="{FF2B5EF4-FFF2-40B4-BE49-F238E27FC236}">
                      <a16:creationId xmlns:a16="http://schemas.microsoft.com/office/drawing/2014/main" id="{58B6E0F6-9790-432F-A6B6-7BBC0AD6AE84}"/>
                    </a:ext>
                  </a:extLst>
                </p:cNvPr>
                <p:cNvPicPr/>
                <p:nvPr/>
              </p:nvPicPr>
              <p:blipFill>
                <a:blip r:embed="rId125"/>
                <a:stretch>
                  <a:fillRect/>
                </a:stretch>
              </p:blipFill>
              <p:spPr>
                <a:xfrm>
                  <a:off x="3781720" y="2597467"/>
                  <a:ext cx="1864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34" name="Freihand 33">
                  <a:extLst>
                    <a:ext uri="{FF2B5EF4-FFF2-40B4-BE49-F238E27FC236}">
                      <a16:creationId xmlns:a16="http://schemas.microsoft.com/office/drawing/2014/main" id="{F54286EC-D20F-4D23-AC6A-7144FB784274}"/>
                    </a:ext>
                  </a:extLst>
                </p14:cNvPr>
                <p14:cNvContentPartPr/>
                <p14:nvPr/>
              </p14:nvContentPartPr>
              <p14:xfrm>
                <a:off x="4366000" y="2518987"/>
                <a:ext cx="146520" cy="183240"/>
              </p14:xfrm>
            </p:contentPart>
          </mc:Choice>
          <mc:Fallback>
            <p:pic>
              <p:nvPicPr>
                <p:cNvPr id="34" name="Freihand 33">
                  <a:extLst>
                    <a:ext uri="{FF2B5EF4-FFF2-40B4-BE49-F238E27FC236}">
                      <a16:creationId xmlns:a16="http://schemas.microsoft.com/office/drawing/2014/main" id="{F54286EC-D20F-4D23-AC6A-7144FB784274}"/>
                    </a:ext>
                  </a:extLst>
                </p:cNvPr>
                <p:cNvPicPr/>
                <p:nvPr/>
              </p:nvPicPr>
              <p:blipFill>
                <a:blip r:embed="rId127"/>
                <a:stretch>
                  <a:fillRect/>
                </a:stretch>
              </p:blipFill>
              <p:spPr>
                <a:xfrm>
                  <a:off x="4361680" y="2514667"/>
                  <a:ext cx="1551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35" name="Freihand 34">
                  <a:extLst>
                    <a:ext uri="{FF2B5EF4-FFF2-40B4-BE49-F238E27FC236}">
                      <a16:creationId xmlns:a16="http://schemas.microsoft.com/office/drawing/2014/main" id="{C6426880-1C66-41ED-8C1C-CCCEE8ADDBD4}"/>
                    </a:ext>
                  </a:extLst>
                </p14:cNvPr>
                <p14:cNvContentPartPr/>
                <p14:nvPr/>
              </p14:nvContentPartPr>
              <p14:xfrm>
                <a:off x="4509640" y="2624467"/>
                <a:ext cx="107640" cy="80640"/>
              </p14:xfrm>
            </p:contentPart>
          </mc:Choice>
          <mc:Fallback>
            <p:pic>
              <p:nvPicPr>
                <p:cNvPr id="35" name="Freihand 34">
                  <a:extLst>
                    <a:ext uri="{FF2B5EF4-FFF2-40B4-BE49-F238E27FC236}">
                      <a16:creationId xmlns:a16="http://schemas.microsoft.com/office/drawing/2014/main" id="{C6426880-1C66-41ED-8C1C-CCCEE8ADDBD4}"/>
                    </a:ext>
                  </a:extLst>
                </p:cNvPr>
                <p:cNvPicPr/>
                <p:nvPr/>
              </p:nvPicPr>
              <p:blipFill>
                <a:blip r:embed="rId129"/>
                <a:stretch>
                  <a:fillRect/>
                </a:stretch>
              </p:blipFill>
              <p:spPr>
                <a:xfrm>
                  <a:off x="4505320" y="2620147"/>
                  <a:ext cx="1162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36" name="Freihand 35">
                  <a:extLst>
                    <a:ext uri="{FF2B5EF4-FFF2-40B4-BE49-F238E27FC236}">
                      <a16:creationId xmlns:a16="http://schemas.microsoft.com/office/drawing/2014/main" id="{F867184E-2DC1-4E45-BEC4-1489DD0BAAD0}"/>
                    </a:ext>
                  </a:extLst>
                </p14:cNvPr>
                <p14:cNvContentPartPr/>
                <p14:nvPr/>
              </p14:nvContentPartPr>
              <p14:xfrm>
                <a:off x="4643200" y="2603587"/>
                <a:ext cx="88200" cy="101880"/>
              </p14:xfrm>
            </p:contentPart>
          </mc:Choice>
          <mc:Fallback>
            <p:pic>
              <p:nvPicPr>
                <p:cNvPr id="36" name="Freihand 35">
                  <a:extLst>
                    <a:ext uri="{FF2B5EF4-FFF2-40B4-BE49-F238E27FC236}">
                      <a16:creationId xmlns:a16="http://schemas.microsoft.com/office/drawing/2014/main" id="{F867184E-2DC1-4E45-BEC4-1489DD0BAAD0}"/>
                    </a:ext>
                  </a:extLst>
                </p:cNvPr>
                <p:cNvPicPr/>
                <p:nvPr/>
              </p:nvPicPr>
              <p:blipFill>
                <a:blip r:embed="rId131"/>
                <a:stretch>
                  <a:fillRect/>
                </a:stretch>
              </p:blipFill>
              <p:spPr>
                <a:xfrm>
                  <a:off x="4638880" y="2599267"/>
                  <a:ext cx="968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37" name="Freihand 36">
                  <a:extLst>
                    <a:ext uri="{FF2B5EF4-FFF2-40B4-BE49-F238E27FC236}">
                      <a16:creationId xmlns:a16="http://schemas.microsoft.com/office/drawing/2014/main" id="{34F4FC10-AFBF-4FDB-975B-5F0F743FC1BA}"/>
                    </a:ext>
                  </a:extLst>
                </p14:cNvPr>
                <p14:cNvContentPartPr/>
                <p14:nvPr/>
              </p14:nvContentPartPr>
              <p14:xfrm>
                <a:off x="4935520" y="2598907"/>
                <a:ext cx="285840" cy="78840"/>
              </p14:xfrm>
            </p:contentPart>
          </mc:Choice>
          <mc:Fallback>
            <p:pic>
              <p:nvPicPr>
                <p:cNvPr id="37" name="Freihand 36">
                  <a:extLst>
                    <a:ext uri="{FF2B5EF4-FFF2-40B4-BE49-F238E27FC236}">
                      <a16:creationId xmlns:a16="http://schemas.microsoft.com/office/drawing/2014/main" id="{34F4FC10-AFBF-4FDB-975B-5F0F743FC1BA}"/>
                    </a:ext>
                  </a:extLst>
                </p:cNvPr>
                <p:cNvPicPr/>
                <p:nvPr/>
              </p:nvPicPr>
              <p:blipFill>
                <a:blip r:embed="rId133"/>
                <a:stretch>
                  <a:fillRect/>
                </a:stretch>
              </p:blipFill>
              <p:spPr>
                <a:xfrm>
                  <a:off x="4931200" y="2594587"/>
                  <a:ext cx="2944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4" name="Freihand 93">
                  <a:extLst>
                    <a:ext uri="{FF2B5EF4-FFF2-40B4-BE49-F238E27FC236}">
                      <a16:creationId xmlns:a16="http://schemas.microsoft.com/office/drawing/2014/main" id="{8AB8C3FF-E02C-4C96-986A-86A4BA027504}"/>
                    </a:ext>
                  </a:extLst>
                </p14:cNvPr>
                <p14:cNvContentPartPr/>
                <p14:nvPr/>
              </p14:nvContentPartPr>
              <p14:xfrm>
                <a:off x="4128400" y="2624827"/>
                <a:ext cx="95760" cy="11520"/>
              </p14:xfrm>
            </p:contentPart>
          </mc:Choice>
          <mc:Fallback>
            <p:pic>
              <p:nvPicPr>
                <p:cNvPr id="94" name="Freihand 93">
                  <a:extLst>
                    <a:ext uri="{FF2B5EF4-FFF2-40B4-BE49-F238E27FC236}">
                      <a16:creationId xmlns:a16="http://schemas.microsoft.com/office/drawing/2014/main" id="{8AB8C3FF-E02C-4C96-986A-86A4BA027504}"/>
                    </a:ext>
                  </a:extLst>
                </p:cNvPr>
                <p:cNvPicPr/>
                <p:nvPr/>
              </p:nvPicPr>
              <p:blipFill>
                <a:blip r:embed="rId135"/>
                <a:stretch>
                  <a:fillRect/>
                </a:stretch>
              </p:blipFill>
              <p:spPr>
                <a:xfrm>
                  <a:off x="4124080" y="2620507"/>
                  <a:ext cx="1044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5" name="Freihand 94">
                  <a:extLst>
                    <a:ext uri="{FF2B5EF4-FFF2-40B4-BE49-F238E27FC236}">
                      <a16:creationId xmlns:a16="http://schemas.microsoft.com/office/drawing/2014/main" id="{9143F6A2-A6A3-4587-AA8D-14BD3650A211}"/>
                    </a:ext>
                  </a:extLst>
                </p14:cNvPr>
                <p14:cNvContentPartPr/>
                <p14:nvPr/>
              </p14:nvContentPartPr>
              <p14:xfrm>
                <a:off x="4129120" y="2639227"/>
                <a:ext cx="101880" cy="35640"/>
              </p14:xfrm>
            </p:contentPart>
          </mc:Choice>
          <mc:Fallback>
            <p:pic>
              <p:nvPicPr>
                <p:cNvPr id="95" name="Freihand 94">
                  <a:extLst>
                    <a:ext uri="{FF2B5EF4-FFF2-40B4-BE49-F238E27FC236}">
                      <a16:creationId xmlns:a16="http://schemas.microsoft.com/office/drawing/2014/main" id="{9143F6A2-A6A3-4587-AA8D-14BD3650A211}"/>
                    </a:ext>
                  </a:extLst>
                </p:cNvPr>
                <p:cNvPicPr/>
                <p:nvPr/>
              </p:nvPicPr>
              <p:blipFill>
                <a:blip r:embed="rId137"/>
                <a:stretch>
                  <a:fillRect/>
                </a:stretch>
              </p:blipFill>
              <p:spPr>
                <a:xfrm>
                  <a:off x="4124800" y="2634907"/>
                  <a:ext cx="1105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6" name="Freihand 95">
                  <a:extLst>
                    <a:ext uri="{FF2B5EF4-FFF2-40B4-BE49-F238E27FC236}">
                      <a16:creationId xmlns:a16="http://schemas.microsoft.com/office/drawing/2014/main" id="{DF4F4017-B8D6-4C23-BB6E-6C45B7DAA321}"/>
                    </a:ext>
                  </a:extLst>
                </p14:cNvPr>
                <p14:cNvContentPartPr/>
                <p14:nvPr/>
              </p14:nvContentPartPr>
              <p14:xfrm>
                <a:off x="4184920" y="2586307"/>
                <a:ext cx="75240" cy="150480"/>
              </p14:xfrm>
            </p:contentPart>
          </mc:Choice>
          <mc:Fallback>
            <p:pic>
              <p:nvPicPr>
                <p:cNvPr id="96" name="Freihand 95">
                  <a:extLst>
                    <a:ext uri="{FF2B5EF4-FFF2-40B4-BE49-F238E27FC236}">
                      <a16:creationId xmlns:a16="http://schemas.microsoft.com/office/drawing/2014/main" id="{DF4F4017-B8D6-4C23-BB6E-6C45B7DAA321}"/>
                    </a:ext>
                  </a:extLst>
                </p:cNvPr>
                <p:cNvPicPr/>
                <p:nvPr/>
              </p:nvPicPr>
              <p:blipFill>
                <a:blip r:embed="rId139"/>
                <a:stretch>
                  <a:fillRect/>
                </a:stretch>
              </p:blipFill>
              <p:spPr>
                <a:xfrm>
                  <a:off x="4180600" y="2581987"/>
                  <a:ext cx="83880" cy="159120"/>
                </a:xfrm>
                <a:prstGeom prst="rect">
                  <a:avLst/>
                </a:prstGeom>
              </p:spPr>
            </p:pic>
          </mc:Fallback>
        </mc:AlternateContent>
      </p:grpSp>
      <p:grpSp>
        <p:nvGrpSpPr>
          <p:cNvPr id="105" name="Gruppieren 104">
            <a:extLst>
              <a:ext uri="{FF2B5EF4-FFF2-40B4-BE49-F238E27FC236}">
                <a16:creationId xmlns:a16="http://schemas.microsoft.com/office/drawing/2014/main" id="{D73728DB-7C13-4096-BA40-6F392644709F}"/>
              </a:ext>
            </a:extLst>
          </p:cNvPr>
          <p:cNvGrpSpPr/>
          <p:nvPr/>
        </p:nvGrpSpPr>
        <p:grpSpPr>
          <a:xfrm>
            <a:off x="3995200" y="2295787"/>
            <a:ext cx="314640" cy="132840"/>
            <a:chOff x="3995200" y="2295787"/>
            <a:chExt cx="314640" cy="132840"/>
          </a:xfrm>
        </p:grpSpPr>
        <mc:AlternateContent xmlns:mc="http://schemas.openxmlformats.org/markup-compatibility/2006">
          <mc:Choice xmlns:p14="http://schemas.microsoft.com/office/powerpoint/2010/main" Requires="p14">
            <p:contentPart p14:bwMode="auto" r:id="rId140">
              <p14:nvContentPartPr>
                <p14:cNvPr id="102" name="Freihand 101">
                  <a:extLst>
                    <a:ext uri="{FF2B5EF4-FFF2-40B4-BE49-F238E27FC236}">
                      <a16:creationId xmlns:a16="http://schemas.microsoft.com/office/drawing/2014/main" id="{9190EC50-140F-409C-A317-3BB8A418C130}"/>
                    </a:ext>
                  </a:extLst>
                </p14:cNvPr>
                <p14:cNvContentPartPr/>
                <p14:nvPr/>
              </p14:nvContentPartPr>
              <p14:xfrm>
                <a:off x="3995200" y="2324947"/>
                <a:ext cx="166320" cy="103680"/>
              </p14:xfrm>
            </p:contentPart>
          </mc:Choice>
          <mc:Fallback>
            <p:pic>
              <p:nvPicPr>
                <p:cNvPr id="102" name="Freihand 101">
                  <a:extLst>
                    <a:ext uri="{FF2B5EF4-FFF2-40B4-BE49-F238E27FC236}">
                      <a16:creationId xmlns:a16="http://schemas.microsoft.com/office/drawing/2014/main" id="{9190EC50-140F-409C-A317-3BB8A418C130}"/>
                    </a:ext>
                  </a:extLst>
                </p:cNvPr>
                <p:cNvPicPr/>
                <p:nvPr/>
              </p:nvPicPr>
              <p:blipFill>
                <a:blip r:embed="rId141"/>
                <a:stretch>
                  <a:fillRect/>
                </a:stretch>
              </p:blipFill>
              <p:spPr>
                <a:xfrm>
                  <a:off x="3990880" y="2320627"/>
                  <a:ext cx="1749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3" name="Freihand 102">
                  <a:extLst>
                    <a:ext uri="{FF2B5EF4-FFF2-40B4-BE49-F238E27FC236}">
                      <a16:creationId xmlns:a16="http://schemas.microsoft.com/office/drawing/2014/main" id="{430820EA-108F-4A15-BEBE-682D8878F1D3}"/>
                    </a:ext>
                  </a:extLst>
                </p14:cNvPr>
                <p14:cNvContentPartPr/>
                <p14:nvPr/>
              </p14:nvContentPartPr>
              <p14:xfrm>
                <a:off x="4155400" y="2295787"/>
                <a:ext cx="124920" cy="118080"/>
              </p14:xfrm>
            </p:contentPart>
          </mc:Choice>
          <mc:Fallback>
            <p:pic>
              <p:nvPicPr>
                <p:cNvPr id="103" name="Freihand 102">
                  <a:extLst>
                    <a:ext uri="{FF2B5EF4-FFF2-40B4-BE49-F238E27FC236}">
                      <a16:creationId xmlns:a16="http://schemas.microsoft.com/office/drawing/2014/main" id="{430820EA-108F-4A15-BEBE-682D8878F1D3}"/>
                    </a:ext>
                  </a:extLst>
                </p:cNvPr>
                <p:cNvPicPr/>
                <p:nvPr/>
              </p:nvPicPr>
              <p:blipFill>
                <a:blip r:embed="rId143"/>
                <a:stretch>
                  <a:fillRect/>
                </a:stretch>
              </p:blipFill>
              <p:spPr>
                <a:xfrm>
                  <a:off x="4151080" y="2291467"/>
                  <a:ext cx="1335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4" name="Freihand 103">
                  <a:extLst>
                    <a:ext uri="{FF2B5EF4-FFF2-40B4-BE49-F238E27FC236}">
                      <a16:creationId xmlns:a16="http://schemas.microsoft.com/office/drawing/2014/main" id="{FF7C8069-C780-4200-B19D-44208351A4C7}"/>
                    </a:ext>
                  </a:extLst>
                </p14:cNvPr>
                <p14:cNvContentPartPr/>
                <p14:nvPr/>
              </p14:nvContentPartPr>
              <p14:xfrm>
                <a:off x="4240360" y="2392627"/>
                <a:ext cx="69480" cy="27720"/>
              </p14:xfrm>
            </p:contentPart>
          </mc:Choice>
          <mc:Fallback>
            <p:pic>
              <p:nvPicPr>
                <p:cNvPr id="104" name="Freihand 103">
                  <a:extLst>
                    <a:ext uri="{FF2B5EF4-FFF2-40B4-BE49-F238E27FC236}">
                      <a16:creationId xmlns:a16="http://schemas.microsoft.com/office/drawing/2014/main" id="{FF7C8069-C780-4200-B19D-44208351A4C7}"/>
                    </a:ext>
                  </a:extLst>
                </p:cNvPr>
                <p:cNvPicPr/>
                <p:nvPr/>
              </p:nvPicPr>
              <p:blipFill>
                <a:blip r:embed="rId145"/>
                <a:stretch>
                  <a:fillRect/>
                </a:stretch>
              </p:blipFill>
              <p:spPr>
                <a:xfrm>
                  <a:off x="4236040" y="2388307"/>
                  <a:ext cx="78120" cy="36360"/>
                </a:xfrm>
                <a:prstGeom prst="rect">
                  <a:avLst/>
                </a:prstGeom>
              </p:spPr>
            </p:pic>
          </mc:Fallback>
        </mc:AlternateContent>
      </p:grpSp>
      <p:grpSp>
        <p:nvGrpSpPr>
          <p:cNvPr id="111" name="Gruppieren 110">
            <a:extLst>
              <a:ext uri="{FF2B5EF4-FFF2-40B4-BE49-F238E27FC236}">
                <a16:creationId xmlns:a16="http://schemas.microsoft.com/office/drawing/2014/main" id="{D5E0D1A9-4231-4C6D-9CB1-F1E9D51730E7}"/>
              </a:ext>
            </a:extLst>
          </p:cNvPr>
          <p:cNvGrpSpPr/>
          <p:nvPr/>
        </p:nvGrpSpPr>
        <p:grpSpPr>
          <a:xfrm>
            <a:off x="2922760" y="3105427"/>
            <a:ext cx="1870920" cy="361440"/>
            <a:chOff x="2922760" y="3105427"/>
            <a:chExt cx="1870920" cy="361440"/>
          </a:xfrm>
        </p:grpSpPr>
        <mc:AlternateContent xmlns:mc="http://schemas.openxmlformats.org/markup-compatibility/2006">
          <mc:Choice xmlns:p14="http://schemas.microsoft.com/office/powerpoint/2010/main" Requires="p14">
            <p:contentPart p14:bwMode="auto" r:id="rId146">
              <p14:nvContentPartPr>
                <p14:cNvPr id="87" name="Freihand 86">
                  <a:extLst>
                    <a:ext uri="{FF2B5EF4-FFF2-40B4-BE49-F238E27FC236}">
                      <a16:creationId xmlns:a16="http://schemas.microsoft.com/office/drawing/2014/main" id="{8035E473-B76E-4082-BD3B-C20092424270}"/>
                    </a:ext>
                  </a:extLst>
                </p14:cNvPr>
                <p14:cNvContentPartPr/>
                <p14:nvPr/>
              </p14:nvContentPartPr>
              <p14:xfrm>
                <a:off x="2922760" y="3251227"/>
                <a:ext cx="195480" cy="150840"/>
              </p14:xfrm>
            </p:contentPart>
          </mc:Choice>
          <mc:Fallback>
            <p:pic>
              <p:nvPicPr>
                <p:cNvPr id="87" name="Freihand 86">
                  <a:extLst>
                    <a:ext uri="{FF2B5EF4-FFF2-40B4-BE49-F238E27FC236}">
                      <a16:creationId xmlns:a16="http://schemas.microsoft.com/office/drawing/2014/main" id="{8035E473-B76E-4082-BD3B-C20092424270}"/>
                    </a:ext>
                  </a:extLst>
                </p:cNvPr>
                <p:cNvPicPr/>
                <p:nvPr/>
              </p:nvPicPr>
              <p:blipFill>
                <a:blip r:embed="rId147"/>
                <a:stretch>
                  <a:fillRect/>
                </a:stretch>
              </p:blipFill>
              <p:spPr>
                <a:xfrm>
                  <a:off x="2918440" y="3246907"/>
                  <a:ext cx="2041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8" name="Freihand 87">
                  <a:extLst>
                    <a:ext uri="{FF2B5EF4-FFF2-40B4-BE49-F238E27FC236}">
                      <a16:creationId xmlns:a16="http://schemas.microsoft.com/office/drawing/2014/main" id="{3FAB771D-8B62-4A81-84D2-DF5E4E46B530}"/>
                    </a:ext>
                  </a:extLst>
                </p14:cNvPr>
                <p14:cNvContentPartPr/>
                <p14:nvPr/>
              </p14:nvContentPartPr>
              <p14:xfrm>
                <a:off x="3152440" y="3339787"/>
                <a:ext cx="101160" cy="118440"/>
              </p14:xfrm>
            </p:contentPart>
          </mc:Choice>
          <mc:Fallback>
            <p:pic>
              <p:nvPicPr>
                <p:cNvPr id="88" name="Freihand 87">
                  <a:extLst>
                    <a:ext uri="{FF2B5EF4-FFF2-40B4-BE49-F238E27FC236}">
                      <a16:creationId xmlns:a16="http://schemas.microsoft.com/office/drawing/2014/main" id="{3FAB771D-8B62-4A81-84D2-DF5E4E46B530}"/>
                    </a:ext>
                  </a:extLst>
                </p:cNvPr>
                <p:cNvPicPr/>
                <p:nvPr/>
              </p:nvPicPr>
              <p:blipFill>
                <a:blip r:embed="rId149"/>
                <a:stretch>
                  <a:fillRect/>
                </a:stretch>
              </p:blipFill>
              <p:spPr>
                <a:xfrm>
                  <a:off x="3148120" y="3335467"/>
                  <a:ext cx="1098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9" name="Freihand 88">
                  <a:extLst>
                    <a:ext uri="{FF2B5EF4-FFF2-40B4-BE49-F238E27FC236}">
                      <a16:creationId xmlns:a16="http://schemas.microsoft.com/office/drawing/2014/main" id="{4F196856-3FF4-40BD-8DC6-861B3A12DDFE}"/>
                    </a:ext>
                  </a:extLst>
                </p14:cNvPr>
                <p14:cNvContentPartPr/>
                <p14:nvPr/>
              </p14:nvContentPartPr>
              <p14:xfrm>
                <a:off x="3270880" y="3356707"/>
                <a:ext cx="89280" cy="110160"/>
              </p14:xfrm>
            </p:contentPart>
          </mc:Choice>
          <mc:Fallback>
            <p:pic>
              <p:nvPicPr>
                <p:cNvPr id="89" name="Freihand 88">
                  <a:extLst>
                    <a:ext uri="{FF2B5EF4-FFF2-40B4-BE49-F238E27FC236}">
                      <a16:creationId xmlns:a16="http://schemas.microsoft.com/office/drawing/2014/main" id="{4F196856-3FF4-40BD-8DC6-861B3A12DDFE}"/>
                    </a:ext>
                  </a:extLst>
                </p:cNvPr>
                <p:cNvPicPr/>
                <p:nvPr/>
              </p:nvPicPr>
              <p:blipFill>
                <a:blip r:embed="rId151"/>
                <a:stretch>
                  <a:fillRect/>
                </a:stretch>
              </p:blipFill>
              <p:spPr>
                <a:xfrm>
                  <a:off x="3266560" y="3352387"/>
                  <a:ext cx="979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0" name="Freihand 89">
                  <a:extLst>
                    <a:ext uri="{FF2B5EF4-FFF2-40B4-BE49-F238E27FC236}">
                      <a16:creationId xmlns:a16="http://schemas.microsoft.com/office/drawing/2014/main" id="{AB659319-2DE2-4990-AAAD-CD77DAA8D62E}"/>
                    </a:ext>
                  </a:extLst>
                </p14:cNvPr>
                <p14:cNvContentPartPr/>
                <p14:nvPr/>
              </p14:nvContentPartPr>
              <p14:xfrm>
                <a:off x="3484360" y="3297667"/>
                <a:ext cx="99000" cy="18360"/>
              </p14:xfrm>
            </p:contentPart>
          </mc:Choice>
          <mc:Fallback>
            <p:pic>
              <p:nvPicPr>
                <p:cNvPr id="90" name="Freihand 89">
                  <a:extLst>
                    <a:ext uri="{FF2B5EF4-FFF2-40B4-BE49-F238E27FC236}">
                      <a16:creationId xmlns:a16="http://schemas.microsoft.com/office/drawing/2014/main" id="{AB659319-2DE2-4990-AAAD-CD77DAA8D62E}"/>
                    </a:ext>
                  </a:extLst>
                </p:cNvPr>
                <p:cNvPicPr/>
                <p:nvPr/>
              </p:nvPicPr>
              <p:blipFill>
                <a:blip r:embed="rId153"/>
                <a:stretch>
                  <a:fillRect/>
                </a:stretch>
              </p:blipFill>
              <p:spPr>
                <a:xfrm>
                  <a:off x="3480040" y="3293347"/>
                  <a:ext cx="1076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1" name="Freihand 90">
                  <a:extLst>
                    <a:ext uri="{FF2B5EF4-FFF2-40B4-BE49-F238E27FC236}">
                      <a16:creationId xmlns:a16="http://schemas.microsoft.com/office/drawing/2014/main" id="{EF434DBF-7E65-4490-A6E8-0FF0F8AB4ECF}"/>
                    </a:ext>
                  </a:extLst>
                </p14:cNvPr>
                <p14:cNvContentPartPr/>
                <p14:nvPr/>
              </p14:nvContentPartPr>
              <p14:xfrm>
                <a:off x="3481120" y="3343027"/>
                <a:ext cx="128880" cy="24840"/>
              </p14:xfrm>
            </p:contentPart>
          </mc:Choice>
          <mc:Fallback>
            <p:pic>
              <p:nvPicPr>
                <p:cNvPr id="91" name="Freihand 90">
                  <a:extLst>
                    <a:ext uri="{FF2B5EF4-FFF2-40B4-BE49-F238E27FC236}">
                      <a16:creationId xmlns:a16="http://schemas.microsoft.com/office/drawing/2014/main" id="{EF434DBF-7E65-4490-A6E8-0FF0F8AB4ECF}"/>
                    </a:ext>
                  </a:extLst>
                </p:cNvPr>
                <p:cNvPicPr/>
                <p:nvPr/>
              </p:nvPicPr>
              <p:blipFill>
                <a:blip r:embed="rId155"/>
                <a:stretch>
                  <a:fillRect/>
                </a:stretch>
              </p:blipFill>
              <p:spPr>
                <a:xfrm>
                  <a:off x="3476800" y="3338707"/>
                  <a:ext cx="1375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2" name="Freihand 91">
                  <a:extLst>
                    <a:ext uri="{FF2B5EF4-FFF2-40B4-BE49-F238E27FC236}">
                      <a16:creationId xmlns:a16="http://schemas.microsoft.com/office/drawing/2014/main" id="{D11B7D7B-561E-47F4-97A0-8B6022E449B4}"/>
                    </a:ext>
                  </a:extLst>
                </p14:cNvPr>
                <p14:cNvContentPartPr/>
                <p14:nvPr/>
              </p14:nvContentPartPr>
              <p14:xfrm>
                <a:off x="3760840" y="3205507"/>
                <a:ext cx="161280" cy="177480"/>
              </p14:xfrm>
            </p:contentPart>
          </mc:Choice>
          <mc:Fallback>
            <p:pic>
              <p:nvPicPr>
                <p:cNvPr id="92" name="Freihand 91">
                  <a:extLst>
                    <a:ext uri="{FF2B5EF4-FFF2-40B4-BE49-F238E27FC236}">
                      <a16:creationId xmlns:a16="http://schemas.microsoft.com/office/drawing/2014/main" id="{D11B7D7B-561E-47F4-97A0-8B6022E449B4}"/>
                    </a:ext>
                  </a:extLst>
                </p:cNvPr>
                <p:cNvPicPr/>
                <p:nvPr/>
              </p:nvPicPr>
              <p:blipFill>
                <a:blip r:embed="rId157"/>
                <a:stretch>
                  <a:fillRect/>
                </a:stretch>
              </p:blipFill>
              <p:spPr>
                <a:xfrm>
                  <a:off x="3756520" y="3201187"/>
                  <a:ext cx="1699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7" name="Freihand 96">
                  <a:extLst>
                    <a:ext uri="{FF2B5EF4-FFF2-40B4-BE49-F238E27FC236}">
                      <a16:creationId xmlns:a16="http://schemas.microsoft.com/office/drawing/2014/main" id="{669ECDC4-4300-4E63-8781-F05807298E99}"/>
                    </a:ext>
                  </a:extLst>
                </p14:cNvPr>
                <p14:cNvContentPartPr/>
                <p14:nvPr/>
              </p14:nvContentPartPr>
              <p14:xfrm>
                <a:off x="4044520" y="3292987"/>
                <a:ext cx="116640" cy="12240"/>
              </p14:xfrm>
            </p:contentPart>
          </mc:Choice>
          <mc:Fallback>
            <p:pic>
              <p:nvPicPr>
                <p:cNvPr id="97" name="Freihand 96">
                  <a:extLst>
                    <a:ext uri="{FF2B5EF4-FFF2-40B4-BE49-F238E27FC236}">
                      <a16:creationId xmlns:a16="http://schemas.microsoft.com/office/drawing/2014/main" id="{669ECDC4-4300-4E63-8781-F05807298E99}"/>
                    </a:ext>
                  </a:extLst>
                </p:cNvPr>
                <p:cNvPicPr/>
                <p:nvPr/>
              </p:nvPicPr>
              <p:blipFill>
                <a:blip r:embed="rId159"/>
                <a:stretch>
                  <a:fillRect/>
                </a:stretch>
              </p:blipFill>
              <p:spPr>
                <a:xfrm>
                  <a:off x="4040200" y="3288667"/>
                  <a:ext cx="1252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8" name="Freihand 97">
                  <a:extLst>
                    <a:ext uri="{FF2B5EF4-FFF2-40B4-BE49-F238E27FC236}">
                      <a16:creationId xmlns:a16="http://schemas.microsoft.com/office/drawing/2014/main" id="{E9DD4A65-4EA9-4C08-8D0F-DA504A5B5EDD}"/>
                    </a:ext>
                  </a:extLst>
                </p14:cNvPr>
                <p14:cNvContentPartPr/>
                <p14:nvPr/>
              </p14:nvContentPartPr>
              <p14:xfrm>
                <a:off x="4039840" y="3304867"/>
                <a:ext cx="180360" cy="50040"/>
              </p14:xfrm>
            </p:contentPart>
          </mc:Choice>
          <mc:Fallback>
            <p:pic>
              <p:nvPicPr>
                <p:cNvPr id="98" name="Freihand 97">
                  <a:extLst>
                    <a:ext uri="{FF2B5EF4-FFF2-40B4-BE49-F238E27FC236}">
                      <a16:creationId xmlns:a16="http://schemas.microsoft.com/office/drawing/2014/main" id="{E9DD4A65-4EA9-4C08-8D0F-DA504A5B5EDD}"/>
                    </a:ext>
                  </a:extLst>
                </p:cNvPr>
                <p:cNvPicPr/>
                <p:nvPr/>
              </p:nvPicPr>
              <p:blipFill>
                <a:blip r:embed="rId161"/>
                <a:stretch>
                  <a:fillRect/>
                </a:stretch>
              </p:blipFill>
              <p:spPr>
                <a:xfrm>
                  <a:off x="4035520" y="3300547"/>
                  <a:ext cx="1890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9" name="Freihand 98">
                  <a:extLst>
                    <a:ext uri="{FF2B5EF4-FFF2-40B4-BE49-F238E27FC236}">
                      <a16:creationId xmlns:a16="http://schemas.microsoft.com/office/drawing/2014/main" id="{72882E01-CDD8-41CE-AE61-D271FC7A8F78}"/>
                    </a:ext>
                  </a:extLst>
                </p14:cNvPr>
                <p14:cNvContentPartPr/>
                <p14:nvPr/>
              </p14:nvContentPartPr>
              <p14:xfrm>
                <a:off x="4195720" y="3208027"/>
                <a:ext cx="78480" cy="181080"/>
              </p14:xfrm>
            </p:contentPart>
          </mc:Choice>
          <mc:Fallback>
            <p:pic>
              <p:nvPicPr>
                <p:cNvPr id="99" name="Freihand 98">
                  <a:extLst>
                    <a:ext uri="{FF2B5EF4-FFF2-40B4-BE49-F238E27FC236}">
                      <a16:creationId xmlns:a16="http://schemas.microsoft.com/office/drawing/2014/main" id="{72882E01-CDD8-41CE-AE61-D271FC7A8F78}"/>
                    </a:ext>
                  </a:extLst>
                </p:cNvPr>
                <p:cNvPicPr/>
                <p:nvPr/>
              </p:nvPicPr>
              <p:blipFill>
                <a:blip r:embed="rId163"/>
                <a:stretch>
                  <a:fillRect/>
                </a:stretch>
              </p:blipFill>
              <p:spPr>
                <a:xfrm>
                  <a:off x="4191400" y="3203707"/>
                  <a:ext cx="871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6" name="Freihand 105">
                  <a:extLst>
                    <a:ext uri="{FF2B5EF4-FFF2-40B4-BE49-F238E27FC236}">
                      <a16:creationId xmlns:a16="http://schemas.microsoft.com/office/drawing/2014/main" id="{92EC8A9E-7B90-4584-B2B4-3F379F0E7CC2}"/>
                    </a:ext>
                  </a:extLst>
                </p14:cNvPr>
                <p14:cNvContentPartPr/>
                <p14:nvPr/>
              </p14:nvContentPartPr>
              <p14:xfrm>
                <a:off x="4486600" y="3186067"/>
                <a:ext cx="8640" cy="159120"/>
              </p14:xfrm>
            </p:contentPart>
          </mc:Choice>
          <mc:Fallback>
            <p:pic>
              <p:nvPicPr>
                <p:cNvPr id="106" name="Freihand 105">
                  <a:extLst>
                    <a:ext uri="{FF2B5EF4-FFF2-40B4-BE49-F238E27FC236}">
                      <a16:creationId xmlns:a16="http://schemas.microsoft.com/office/drawing/2014/main" id="{92EC8A9E-7B90-4584-B2B4-3F379F0E7CC2}"/>
                    </a:ext>
                  </a:extLst>
                </p:cNvPr>
                <p:cNvPicPr/>
                <p:nvPr/>
              </p:nvPicPr>
              <p:blipFill>
                <a:blip r:embed="rId165"/>
                <a:stretch>
                  <a:fillRect/>
                </a:stretch>
              </p:blipFill>
              <p:spPr>
                <a:xfrm>
                  <a:off x="4482280" y="3181747"/>
                  <a:ext cx="172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7" name="Freihand 106">
                  <a:extLst>
                    <a:ext uri="{FF2B5EF4-FFF2-40B4-BE49-F238E27FC236}">
                      <a16:creationId xmlns:a16="http://schemas.microsoft.com/office/drawing/2014/main" id="{084A342D-B045-44CA-9C0D-388FDB8E394F}"/>
                    </a:ext>
                  </a:extLst>
                </p14:cNvPr>
                <p14:cNvContentPartPr/>
                <p14:nvPr/>
              </p14:nvContentPartPr>
              <p14:xfrm>
                <a:off x="4384720" y="3131707"/>
                <a:ext cx="209880" cy="119880"/>
              </p14:xfrm>
            </p:contentPart>
          </mc:Choice>
          <mc:Fallback>
            <p:pic>
              <p:nvPicPr>
                <p:cNvPr id="107" name="Freihand 106">
                  <a:extLst>
                    <a:ext uri="{FF2B5EF4-FFF2-40B4-BE49-F238E27FC236}">
                      <a16:creationId xmlns:a16="http://schemas.microsoft.com/office/drawing/2014/main" id="{084A342D-B045-44CA-9C0D-388FDB8E394F}"/>
                    </a:ext>
                  </a:extLst>
                </p:cNvPr>
                <p:cNvPicPr/>
                <p:nvPr/>
              </p:nvPicPr>
              <p:blipFill>
                <a:blip r:embed="rId167"/>
                <a:stretch>
                  <a:fillRect/>
                </a:stretch>
              </p:blipFill>
              <p:spPr>
                <a:xfrm>
                  <a:off x="4380400" y="3127387"/>
                  <a:ext cx="2185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8" name="Freihand 107">
                  <a:extLst>
                    <a:ext uri="{FF2B5EF4-FFF2-40B4-BE49-F238E27FC236}">
                      <a16:creationId xmlns:a16="http://schemas.microsoft.com/office/drawing/2014/main" id="{82CB2852-81C5-4526-92FD-0C58398322FA}"/>
                    </a:ext>
                  </a:extLst>
                </p14:cNvPr>
                <p14:cNvContentPartPr/>
                <p14:nvPr/>
              </p14:nvContentPartPr>
              <p14:xfrm>
                <a:off x="4668400" y="3145387"/>
                <a:ext cx="360" cy="360"/>
              </p14:xfrm>
            </p:contentPart>
          </mc:Choice>
          <mc:Fallback>
            <p:pic>
              <p:nvPicPr>
                <p:cNvPr id="108" name="Freihand 107">
                  <a:extLst>
                    <a:ext uri="{FF2B5EF4-FFF2-40B4-BE49-F238E27FC236}">
                      <a16:creationId xmlns:a16="http://schemas.microsoft.com/office/drawing/2014/main" id="{82CB2852-81C5-4526-92FD-0C58398322FA}"/>
                    </a:ext>
                  </a:extLst>
                </p:cNvPr>
                <p:cNvPicPr/>
                <p:nvPr/>
              </p:nvPicPr>
              <p:blipFill>
                <a:blip r:embed="rId52"/>
                <a:stretch>
                  <a:fillRect/>
                </a:stretch>
              </p:blipFill>
              <p:spPr>
                <a:xfrm>
                  <a:off x="4664080" y="3141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9" name="Freihand 108">
                  <a:extLst>
                    <a:ext uri="{FF2B5EF4-FFF2-40B4-BE49-F238E27FC236}">
                      <a16:creationId xmlns:a16="http://schemas.microsoft.com/office/drawing/2014/main" id="{F5CC0E0A-094C-4791-83FF-4E288133D843}"/>
                    </a:ext>
                  </a:extLst>
                </p14:cNvPr>
                <p14:cNvContentPartPr/>
                <p14:nvPr/>
              </p14:nvContentPartPr>
              <p14:xfrm>
                <a:off x="4668400" y="3141067"/>
                <a:ext cx="25920" cy="140400"/>
              </p14:xfrm>
            </p:contentPart>
          </mc:Choice>
          <mc:Fallback>
            <p:pic>
              <p:nvPicPr>
                <p:cNvPr id="109" name="Freihand 108">
                  <a:extLst>
                    <a:ext uri="{FF2B5EF4-FFF2-40B4-BE49-F238E27FC236}">
                      <a16:creationId xmlns:a16="http://schemas.microsoft.com/office/drawing/2014/main" id="{F5CC0E0A-094C-4791-83FF-4E288133D843}"/>
                    </a:ext>
                  </a:extLst>
                </p:cNvPr>
                <p:cNvPicPr/>
                <p:nvPr/>
              </p:nvPicPr>
              <p:blipFill>
                <a:blip r:embed="rId170"/>
                <a:stretch>
                  <a:fillRect/>
                </a:stretch>
              </p:blipFill>
              <p:spPr>
                <a:xfrm>
                  <a:off x="4664080" y="3136747"/>
                  <a:ext cx="345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0" name="Freihand 109">
                  <a:extLst>
                    <a:ext uri="{FF2B5EF4-FFF2-40B4-BE49-F238E27FC236}">
                      <a16:creationId xmlns:a16="http://schemas.microsoft.com/office/drawing/2014/main" id="{CA08D53E-FF1E-482A-9C0F-F92F0A735EC5}"/>
                    </a:ext>
                  </a:extLst>
                </p14:cNvPr>
                <p14:cNvContentPartPr/>
                <p14:nvPr/>
              </p14:nvContentPartPr>
              <p14:xfrm>
                <a:off x="4604680" y="3105427"/>
                <a:ext cx="189000" cy="22680"/>
              </p14:xfrm>
            </p:contentPart>
          </mc:Choice>
          <mc:Fallback>
            <p:pic>
              <p:nvPicPr>
                <p:cNvPr id="110" name="Freihand 109">
                  <a:extLst>
                    <a:ext uri="{FF2B5EF4-FFF2-40B4-BE49-F238E27FC236}">
                      <a16:creationId xmlns:a16="http://schemas.microsoft.com/office/drawing/2014/main" id="{CA08D53E-FF1E-482A-9C0F-F92F0A735EC5}"/>
                    </a:ext>
                  </a:extLst>
                </p:cNvPr>
                <p:cNvPicPr/>
                <p:nvPr/>
              </p:nvPicPr>
              <p:blipFill>
                <a:blip r:embed="rId172"/>
                <a:stretch>
                  <a:fillRect/>
                </a:stretch>
              </p:blipFill>
              <p:spPr>
                <a:xfrm>
                  <a:off x="4600360" y="3101107"/>
                  <a:ext cx="197640" cy="31320"/>
                </a:xfrm>
                <a:prstGeom prst="rect">
                  <a:avLst/>
                </a:prstGeom>
              </p:spPr>
            </p:pic>
          </mc:Fallback>
        </mc:AlternateContent>
      </p:grpSp>
      <p:grpSp>
        <p:nvGrpSpPr>
          <p:cNvPr id="117" name="Gruppieren 116">
            <a:extLst>
              <a:ext uri="{FF2B5EF4-FFF2-40B4-BE49-F238E27FC236}">
                <a16:creationId xmlns:a16="http://schemas.microsoft.com/office/drawing/2014/main" id="{F1D07992-92CC-46A2-9D76-D09EFD584B9E}"/>
              </a:ext>
            </a:extLst>
          </p:cNvPr>
          <p:cNvGrpSpPr/>
          <p:nvPr/>
        </p:nvGrpSpPr>
        <p:grpSpPr>
          <a:xfrm>
            <a:off x="5580640" y="3121267"/>
            <a:ext cx="91080" cy="90000"/>
            <a:chOff x="5580640" y="3121267"/>
            <a:chExt cx="91080" cy="90000"/>
          </a:xfrm>
        </p:grpSpPr>
        <mc:AlternateContent xmlns:mc="http://schemas.openxmlformats.org/markup-compatibility/2006">
          <mc:Choice xmlns:p14="http://schemas.microsoft.com/office/powerpoint/2010/main" Requires="p14">
            <p:contentPart p14:bwMode="auto" r:id="rId173">
              <p14:nvContentPartPr>
                <p14:cNvPr id="112" name="Freihand 111">
                  <a:extLst>
                    <a:ext uri="{FF2B5EF4-FFF2-40B4-BE49-F238E27FC236}">
                      <a16:creationId xmlns:a16="http://schemas.microsoft.com/office/drawing/2014/main" id="{8131C289-23F4-4666-B297-5C56149ADB31}"/>
                    </a:ext>
                  </a:extLst>
                </p14:cNvPr>
                <p14:cNvContentPartPr/>
                <p14:nvPr/>
              </p14:nvContentPartPr>
              <p14:xfrm>
                <a:off x="5580640" y="3121267"/>
                <a:ext cx="40320" cy="63000"/>
              </p14:xfrm>
            </p:contentPart>
          </mc:Choice>
          <mc:Fallback>
            <p:pic>
              <p:nvPicPr>
                <p:cNvPr id="112" name="Freihand 111">
                  <a:extLst>
                    <a:ext uri="{FF2B5EF4-FFF2-40B4-BE49-F238E27FC236}">
                      <a16:creationId xmlns:a16="http://schemas.microsoft.com/office/drawing/2014/main" id="{8131C289-23F4-4666-B297-5C56149ADB31}"/>
                    </a:ext>
                  </a:extLst>
                </p:cNvPr>
                <p:cNvPicPr/>
                <p:nvPr/>
              </p:nvPicPr>
              <p:blipFill>
                <a:blip r:embed="rId174"/>
                <a:stretch>
                  <a:fillRect/>
                </a:stretch>
              </p:blipFill>
              <p:spPr>
                <a:xfrm>
                  <a:off x="5576320" y="3116947"/>
                  <a:ext cx="489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3" name="Freihand 112">
                  <a:extLst>
                    <a:ext uri="{FF2B5EF4-FFF2-40B4-BE49-F238E27FC236}">
                      <a16:creationId xmlns:a16="http://schemas.microsoft.com/office/drawing/2014/main" id="{4D46D579-A899-4AB0-94B7-51690F16AA23}"/>
                    </a:ext>
                  </a:extLst>
                </p14:cNvPr>
                <p14:cNvContentPartPr/>
                <p14:nvPr/>
              </p14:nvContentPartPr>
              <p14:xfrm>
                <a:off x="5647960" y="3134587"/>
                <a:ext cx="23760" cy="76680"/>
              </p14:xfrm>
            </p:contentPart>
          </mc:Choice>
          <mc:Fallback>
            <p:pic>
              <p:nvPicPr>
                <p:cNvPr id="113" name="Freihand 112">
                  <a:extLst>
                    <a:ext uri="{FF2B5EF4-FFF2-40B4-BE49-F238E27FC236}">
                      <a16:creationId xmlns:a16="http://schemas.microsoft.com/office/drawing/2014/main" id="{4D46D579-A899-4AB0-94B7-51690F16AA23}"/>
                    </a:ext>
                  </a:extLst>
                </p:cNvPr>
                <p:cNvPicPr/>
                <p:nvPr/>
              </p:nvPicPr>
              <p:blipFill>
                <a:blip r:embed="rId176"/>
                <a:stretch>
                  <a:fillRect/>
                </a:stretch>
              </p:blipFill>
              <p:spPr>
                <a:xfrm>
                  <a:off x="5643640" y="3130267"/>
                  <a:ext cx="32400" cy="85320"/>
                </a:xfrm>
                <a:prstGeom prst="rect">
                  <a:avLst/>
                </a:prstGeom>
              </p:spPr>
            </p:pic>
          </mc:Fallback>
        </mc:AlternateContent>
      </p:grpSp>
      <p:grpSp>
        <p:nvGrpSpPr>
          <p:cNvPr id="116" name="Gruppieren 115">
            <a:extLst>
              <a:ext uri="{FF2B5EF4-FFF2-40B4-BE49-F238E27FC236}">
                <a16:creationId xmlns:a16="http://schemas.microsoft.com/office/drawing/2014/main" id="{C7B5BA32-E9FC-4B02-9E78-E2D7F54CDCF7}"/>
              </a:ext>
            </a:extLst>
          </p:cNvPr>
          <p:cNvGrpSpPr/>
          <p:nvPr/>
        </p:nvGrpSpPr>
        <p:grpSpPr>
          <a:xfrm>
            <a:off x="7311880" y="3128107"/>
            <a:ext cx="129240" cy="114840"/>
            <a:chOff x="7311880" y="3128107"/>
            <a:chExt cx="129240" cy="114840"/>
          </a:xfrm>
        </p:grpSpPr>
        <mc:AlternateContent xmlns:mc="http://schemas.openxmlformats.org/markup-compatibility/2006">
          <mc:Choice xmlns:p14="http://schemas.microsoft.com/office/powerpoint/2010/main" Requires="p14">
            <p:contentPart p14:bwMode="auto" r:id="rId177">
              <p14:nvContentPartPr>
                <p14:cNvPr id="114" name="Freihand 113">
                  <a:extLst>
                    <a:ext uri="{FF2B5EF4-FFF2-40B4-BE49-F238E27FC236}">
                      <a16:creationId xmlns:a16="http://schemas.microsoft.com/office/drawing/2014/main" id="{F6D3CDF7-5FB8-4083-B75D-C3CECFBE4E7F}"/>
                    </a:ext>
                  </a:extLst>
                </p14:cNvPr>
                <p14:cNvContentPartPr/>
                <p14:nvPr/>
              </p14:nvContentPartPr>
              <p14:xfrm>
                <a:off x="7311880" y="3128107"/>
                <a:ext cx="56160" cy="108720"/>
              </p14:xfrm>
            </p:contentPart>
          </mc:Choice>
          <mc:Fallback>
            <p:pic>
              <p:nvPicPr>
                <p:cNvPr id="114" name="Freihand 113">
                  <a:extLst>
                    <a:ext uri="{FF2B5EF4-FFF2-40B4-BE49-F238E27FC236}">
                      <a16:creationId xmlns:a16="http://schemas.microsoft.com/office/drawing/2014/main" id="{F6D3CDF7-5FB8-4083-B75D-C3CECFBE4E7F}"/>
                    </a:ext>
                  </a:extLst>
                </p:cNvPr>
                <p:cNvPicPr/>
                <p:nvPr/>
              </p:nvPicPr>
              <p:blipFill>
                <a:blip r:embed="rId178"/>
                <a:stretch>
                  <a:fillRect/>
                </a:stretch>
              </p:blipFill>
              <p:spPr>
                <a:xfrm>
                  <a:off x="7307560" y="3123787"/>
                  <a:ext cx="648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5" name="Freihand 114">
                  <a:extLst>
                    <a:ext uri="{FF2B5EF4-FFF2-40B4-BE49-F238E27FC236}">
                      <a16:creationId xmlns:a16="http://schemas.microsoft.com/office/drawing/2014/main" id="{3855A25B-6AAF-4D05-A775-0E3BE5A7FA5E}"/>
                    </a:ext>
                  </a:extLst>
                </p14:cNvPr>
                <p14:cNvContentPartPr/>
                <p14:nvPr/>
              </p14:nvContentPartPr>
              <p14:xfrm>
                <a:off x="7405480" y="3145747"/>
                <a:ext cx="35640" cy="97200"/>
              </p14:xfrm>
            </p:contentPart>
          </mc:Choice>
          <mc:Fallback>
            <p:pic>
              <p:nvPicPr>
                <p:cNvPr id="115" name="Freihand 114">
                  <a:extLst>
                    <a:ext uri="{FF2B5EF4-FFF2-40B4-BE49-F238E27FC236}">
                      <a16:creationId xmlns:a16="http://schemas.microsoft.com/office/drawing/2014/main" id="{3855A25B-6AAF-4D05-A775-0E3BE5A7FA5E}"/>
                    </a:ext>
                  </a:extLst>
                </p:cNvPr>
                <p:cNvPicPr/>
                <p:nvPr/>
              </p:nvPicPr>
              <p:blipFill>
                <a:blip r:embed="rId180"/>
                <a:stretch>
                  <a:fillRect/>
                </a:stretch>
              </p:blipFill>
              <p:spPr>
                <a:xfrm>
                  <a:off x="7401160" y="3141427"/>
                  <a:ext cx="44280" cy="105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1">
            <p14:nvContentPartPr>
              <p14:cNvPr id="118" name="Freihand 117">
                <a:extLst>
                  <a:ext uri="{FF2B5EF4-FFF2-40B4-BE49-F238E27FC236}">
                    <a16:creationId xmlns:a16="http://schemas.microsoft.com/office/drawing/2014/main" id="{9512678F-0BC5-4AC2-A9D3-5A0983492EA1}"/>
                  </a:ext>
                </a:extLst>
              </p14:cNvPr>
              <p14:cNvContentPartPr/>
              <p14:nvPr/>
            </p14:nvContentPartPr>
            <p14:xfrm>
              <a:off x="8818480" y="3007867"/>
              <a:ext cx="126360" cy="105480"/>
            </p14:xfrm>
          </p:contentPart>
        </mc:Choice>
        <mc:Fallback>
          <p:pic>
            <p:nvPicPr>
              <p:cNvPr id="118" name="Freihand 117">
                <a:extLst>
                  <a:ext uri="{FF2B5EF4-FFF2-40B4-BE49-F238E27FC236}">
                    <a16:creationId xmlns:a16="http://schemas.microsoft.com/office/drawing/2014/main" id="{9512678F-0BC5-4AC2-A9D3-5A0983492EA1}"/>
                  </a:ext>
                </a:extLst>
              </p:cNvPr>
              <p:cNvPicPr/>
              <p:nvPr/>
            </p:nvPicPr>
            <p:blipFill>
              <a:blip r:embed="rId182"/>
              <a:stretch>
                <a:fillRect/>
              </a:stretch>
            </p:blipFill>
            <p:spPr>
              <a:xfrm>
                <a:off x="8814160" y="3003547"/>
                <a:ext cx="135000" cy="114120"/>
              </a:xfrm>
              <a:prstGeom prst="rect">
                <a:avLst/>
              </a:prstGeom>
            </p:spPr>
          </p:pic>
        </mc:Fallback>
      </mc:AlternateContent>
      <p:grpSp>
        <p:nvGrpSpPr>
          <p:cNvPr id="124" name="Gruppieren 123">
            <a:extLst>
              <a:ext uri="{FF2B5EF4-FFF2-40B4-BE49-F238E27FC236}">
                <a16:creationId xmlns:a16="http://schemas.microsoft.com/office/drawing/2014/main" id="{1C9360A6-94F4-411E-A36D-C0884FB2D1E6}"/>
              </a:ext>
            </a:extLst>
          </p:cNvPr>
          <p:cNvGrpSpPr/>
          <p:nvPr/>
        </p:nvGrpSpPr>
        <p:grpSpPr>
          <a:xfrm>
            <a:off x="10110880" y="2895547"/>
            <a:ext cx="994320" cy="239760"/>
            <a:chOff x="10110880" y="2895547"/>
            <a:chExt cx="994320" cy="239760"/>
          </a:xfrm>
        </p:grpSpPr>
        <mc:AlternateContent xmlns:mc="http://schemas.openxmlformats.org/markup-compatibility/2006">
          <mc:Choice xmlns:p14="http://schemas.microsoft.com/office/powerpoint/2010/main" Requires="p14">
            <p:contentPart p14:bwMode="auto" r:id="rId183">
              <p14:nvContentPartPr>
                <p14:cNvPr id="119" name="Freihand 118">
                  <a:extLst>
                    <a:ext uri="{FF2B5EF4-FFF2-40B4-BE49-F238E27FC236}">
                      <a16:creationId xmlns:a16="http://schemas.microsoft.com/office/drawing/2014/main" id="{F92B723B-53F5-40EE-AEEA-A777BBCA261F}"/>
                    </a:ext>
                  </a:extLst>
                </p14:cNvPr>
                <p14:cNvContentPartPr/>
                <p14:nvPr/>
              </p14:nvContentPartPr>
              <p14:xfrm>
                <a:off x="10110880" y="3037747"/>
                <a:ext cx="170640" cy="97560"/>
              </p14:xfrm>
            </p:contentPart>
          </mc:Choice>
          <mc:Fallback>
            <p:pic>
              <p:nvPicPr>
                <p:cNvPr id="119" name="Freihand 118">
                  <a:extLst>
                    <a:ext uri="{FF2B5EF4-FFF2-40B4-BE49-F238E27FC236}">
                      <a16:creationId xmlns:a16="http://schemas.microsoft.com/office/drawing/2014/main" id="{F92B723B-53F5-40EE-AEEA-A777BBCA261F}"/>
                    </a:ext>
                  </a:extLst>
                </p:cNvPr>
                <p:cNvPicPr/>
                <p:nvPr/>
              </p:nvPicPr>
              <p:blipFill>
                <a:blip r:embed="rId184"/>
                <a:stretch>
                  <a:fillRect/>
                </a:stretch>
              </p:blipFill>
              <p:spPr>
                <a:xfrm>
                  <a:off x="10106560" y="3033427"/>
                  <a:ext cx="1792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20" name="Freihand 119">
                  <a:extLst>
                    <a:ext uri="{FF2B5EF4-FFF2-40B4-BE49-F238E27FC236}">
                      <a16:creationId xmlns:a16="http://schemas.microsoft.com/office/drawing/2014/main" id="{D5BFE1D5-C446-4E55-97AF-CAD551CF368B}"/>
                    </a:ext>
                  </a:extLst>
                </p14:cNvPr>
                <p14:cNvContentPartPr/>
                <p14:nvPr/>
              </p14:nvContentPartPr>
              <p14:xfrm>
                <a:off x="10342000" y="2926147"/>
                <a:ext cx="19800" cy="182520"/>
              </p14:xfrm>
            </p:contentPart>
          </mc:Choice>
          <mc:Fallback>
            <p:pic>
              <p:nvPicPr>
                <p:cNvPr id="120" name="Freihand 119">
                  <a:extLst>
                    <a:ext uri="{FF2B5EF4-FFF2-40B4-BE49-F238E27FC236}">
                      <a16:creationId xmlns:a16="http://schemas.microsoft.com/office/drawing/2014/main" id="{D5BFE1D5-C446-4E55-97AF-CAD551CF368B}"/>
                    </a:ext>
                  </a:extLst>
                </p:cNvPr>
                <p:cNvPicPr/>
                <p:nvPr/>
              </p:nvPicPr>
              <p:blipFill>
                <a:blip r:embed="rId186"/>
                <a:stretch>
                  <a:fillRect/>
                </a:stretch>
              </p:blipFill>
              <p:spPr>
                <a:xfrm>
                  <a:off x="10337680" y="2921827"/>
                  <a:ext cx="284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21" name="Freihand 120">
                  <a:extLst>
                    <a:ext uri="{FF2B5EF4-FFF2-40B4-BE49-F238E27FC236}">
                      <a16:creationId xmlns:a16="http://schemas.microsoft.com/office/drawing/2014/main" id="{8B3DBFB8-C8E2-4A25-B6D1-E198A2E6C98A}"/>
                    </a:ext>
                  </a:extLst>
                </p14:cNvPr>
                <p14:cNvContentPartPr/>
                <p14:nvPr/>
              </p14:nvContentPartPr>
              <p14:xfrm>
                <a:off x="10414720" y="2989867"/>
                <a:ext cx="109440" cy="105840"/>
              </p14:xfrm>
            </p:contentPart>
          </mc:Choice>
          <mc:Fallback>
            <p:pic>
              <p:nvPicPr>
                <p:cNvPr id="121" name="Freihand 120">
                  <a:extLst>
                    <a:ext uri="{FF2B5EF4-FFF2-40B4-BE49-F238E27FC236}">
                      <a16:creationId xmlns:a16="http://schemas.microsoft.com/office/drawing/2014/main" id="{8B3DBFB8-C8E2-4A25-B6D1-E198A2E6C98A}"/>
                    </a:ext>
                  </a:extLst>
                </p:cNvPr>
                <p:cNvPicPr/>
                <p:nvPr/>
              </p:nvPicPr>
              <p:blipFill>
                <a:blip r:embed="rId188"/>
                <a:stretch>
                  <a:fillRect/>
                </a:stretch>
              </p:blipFill>
              <p:spPr>
                <a:xfrm>
                  <a:off x="10410400" y="2985547"/>
                  <a:ext cx="1180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2" name="Freihand 121">
                  <a:extLst>
                    <a:ext uri="{FF2B5EF4-FFF2-40B4-BE49-F238E27FC236}">
                      <a16:creationId xmlns:a16="http://schemas.microsoft.com/office/drawing/2014/main" id="{29830B08-1269-4F62-9DB6-5F0BD3F180A7}"/>
                    </a:ext>
                  </a:extLst>
                </p14:cNvPr>
                <p14:cNvContentPartPr/>
                <p14:nvPr/>
              </p14:nvContentPartPr>
              <p14:xfrm>
                <a:off x="10607680" y="2895547"/>
                <a:ext cx="175680" cy="194400"/>
              </p14:xfrm>
            </p:contentPart>
          </mc:Choice>
          <mc:Fallback>
            <p:pic>
              <p:nvPicPr>
                <p:cNvPr id="122" name="Freihand 121">
                  <a:extLst>
                    <a:ext uri="{FF2B5EF4-FFF2-40B4-BE49-F238E27FC236}">
                      <a16:creationId xmlns:a16="http://schemas.microsoft.com/office/drawing/2014/main" id="{29830B08-1269-4F62-9DB6-5F0BD3F180A7}"/>
                    </a:ext>
                  </a:extLst>
                </p:cNvPr>
                <p:cNvPicPr/>
                <p:nvPr/>
              </p:nvPicPr>
              <p:blipFill>
                <a:blip r:embed="rId190"/>
                <a:stretch>
                  <a:fillRect/>
                </a:stretch>
              </p:blipFill>
              <p:spPr>
                <a:xfrm>
                  <a:off x="10603360" y="2891227"/>
                  <a:ext cx="1843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23" name="Freihand 122">
                  <a:extLst>
                    <a:ext uri="{FF2B5EF4-FFF2-40B4-BE49-F238E27FC236}">
                      <a16:creationId xmlns:a16="http://schemas.microsoft.com/office/drawing/2014/main" id="{EDB4794E-0554-4746-B932-E4BCB046D8D2}"/>
                    </a:ext>
                  </a:extLst>
                </p14:cNvPr>
                <p14:cNvContentPartPr/>
                <p14:nvPr/>
              </p14:nvContentPartPr>
              <p14:xfrm>
                <a:off x="10799920" y="2970427"/>
                <a:ext cx="305280" cy="154080"/>
              </p14:xfrm>
            </p:contentPart>
          </mc:Choice>
          <mc:Fallback>
            <p:pic>
              <p:nvPicPr>
                <p:cNvPr id="123" name="Freihand 122">
                  <a:extLst>
                    <a:ext uri="{FF2B5EF4-FFF2-40B4-BE49-F238E27FC236}">
                      <a16:creationId xmlns:a16="http://schemas.microsoft.com/office/drawing/2014/main" id="{EDB4794E-0554-4746-B932-E4BCB046D8D2}"/>
                    </a:ext>
                  </a:extLst>
                </p:cNvPr>
                <p:cNvPicPr/>
                <p:nvPr/>
              </p:nvPicPr>
              <p:blipFill>
                <a:blip r:embed="rId192"/>
                <a:stretch>
                  <a:fillRect/>
                </a:stretch>
              </p:blipFill>
              <p:spPr>
                <a:xfrm>
                  <a:off x="10795600" y="2966107"/>
                  <a:ext cx="313920" cy="162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3">
            <p14:nvContentPartPr>
              <p14:cNvPr id="125" name="Freihand 124">
                <a:extLst>
                  <a:ext uri="{FF2B5EF4-FFF2-40B4-BE49-F238E27FC236}">
                    <a16:creationId xmlns:a16="http://schemas.microsoft.com/office/drawing/2014/main" id="{EA0BB75F-0CAB-4795-988C-9F714205E9BC}"/>
                  </a:ext>
                </a:extLst>
              </p14:cNvPr>
              <p14:cNvContentPartPr/>
              <p14:nvPr/>
            </p14:nvContentPartPr>
            <p14:xfrm>
              <a:off x="6508360" y="1590187"/>
              <a:ext cx="264600" cy="207360"/>
            </p14:xfrm>
          </p:contentPart>
        </mc:Choice>
        <mc:Fallback>
          <p:pic>
            <p:nvPicPr>
              <p:cNvPr id="125" name="Freihand 124">
                <a:extLst>
                  <a:ext uri="{FF2B5EF4-FFF2-40B4-BE49-F238E27FC236}">
                    <a16:creationId xmlns:a16="http://schemas.microsoft.com/office/drawing/2014/main" id="{EA0BB75F-0CAB-4795-988C-9F714205E9BC}"/>
                  </a:ext>
                </a:extLst>
              </p:cNvPr>
              <p:cNvPicPr/>
              <p:nvPr/>
            </p:nvPicPr>
            <p:blipFill>
              <a:blip r:embed="rId194"/>
              <a:stretch>
                <a:fillRect/>
              </a:stretch>
            </p:blipFill>
            <p:spPr>
              <a:xfrm>
                <a:off x="6504040" y="1585867"/>
                <a:ext cx="2732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6" name="Freihand 125">
                <a:extLst>
                  <a:ext uri="{FF2B5EF4-FFF2-40B4-BE49-F238E27FC236}">
                    <a16:creationId xmlns:a16="http://schemas.microsoft.com/office/drawing/2014/main" id="{44BAB0DF-099A-4F6C-80DD-DBAC08AC9253}"/>
                  </a:ext>
                </a:extLst>
              </p14:cNvPr>
              <p14:cNvContentPartPr/>
              <p14:nvPr/>
            </p14:nvContentPartPr>
            <p14:xfrm>
              <a:off x="6510880" y="1939747"/>
              <a:ext cx="200520" cy="205920"/>
            </p14:xfrm>
          </p:contentPart>
        </mc:Choice>
        <mc:Fallback>
          <p:pic>
            <p:nvPicPr>
              <p:cNvPr id="126" name="Freihand 125">
                <a:extLst>
                  <a:ext uri="{FF2B5EF4-FFF2-40B4-BE49-F238E27FC236}">
                    <a16:creationId xmlns:a16="http://schemas.microsoft.com/office/drawing/2014/main" id="{44BAB0DF-099A-4F6C-80DD-DBAC08AC9253}"/>
                  </a:ext>
                </a:extLst>
              </p:cNvPr>
              <p:cNvPicPr/>
              <p:nvPr/>
            </p:nvPicPr>
            <p:blipFill>
              <a:blip r:embed="rId196"/>
              <a:stretch>
                <a:fillRect/>
              </a:stretch>
            </p:blipFill>
            <p:spPr>
              <a:xfrm>
                <a:off x="6506560" y="1935427"/>
                <a:ext cx="209160" cy="214560"/>
              </a:xfrm>
              <a:prstGeom prst="rect">
                <a:avLst/>
              </a:prstGeom>
            </p:spPr>
          </p:pic>
        </mc:Fallback>
      </mc:AlternateContent>
    </p:spTree>
    <p:extLst>
      <p:ext uri="{BB962C8B-B14F-4D97-AF65-F5344CB8AC3E}">
        <p14:creationId xmlns:p14="http://schemas.microsoft.com/office/powerpoint/2010/main" val="7766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6"/>
          <p:cNvSpPr txBox="1"/>
          <p:nvPr/>
        </p:nvSpPr>
        <p:spPr>
          <a:xfrm>
            <a:off x="236414" y="2562352"/>
            <a:ext cx="4153701"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latin typeface="Times New Roman" panose="02020603050405020304" pitchFamily="18" charset="0"/>
                <a:cs typeface="Times New Roman" panose="02020603050405020304" pitchFamily="18" charset="0"/>
                <a:sym typeface="Wingdings" panose="05000000000000000000" pitchFamily="2" charset="2"/>
              </a:rPr>
              <a:t>Opportunity costs of wine in units of clothes</a:t>
            </a:r>
            <a:endParaRPr lang="en-US" sz="1600" b="1" dirty="0">
              <a:latin typeface="Times New Roman" panose="02020603050405020304" pitchFamily="18" charset="0"/>
              <a:cs typeface="Times New Roman" panose="02020603050405020304" pitchFamily="18" charset="0"/>
            </a:endParaRPr>
          </a:p>
        </p:txBody>
      </p:sp>
      <p:sp>
        <p:nvSpPr>
          <p:cNvPr id="17" name="TextBox 20"/>
          <p:cNvSpPr txBox="1"/>
          <p:nvPr/>
        </p:nvSpPr>
        <p:spPr>
          <a:xfrm>
            <a:off x="2820654" y="4868846"/>
            <a:ext cx="1567620"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33" dirty="0">
              <a:latin typeface="Times New Roman" panose="02020603050405020304" pitchFamily="18" charset="0"/>
              <a:cs typeface="Times New Roman" panose="02020603050405020304" pitchFamily="18" charset="0"/>
            </a:endParaRPr>
          </a:p>
        </p:txBody>
      </p:sp>
      <p:sp>
        <p:nvSpPr>
          <p:cNvPr id="20" name="Textfeld 19">
            <a:extLst>
              <a:ext uri="{FF2B5EF4-FFF2-40B4-BE49-F238E27FC236}">
                <a16:creationId xmlns:a16="http://schemas.microsoft.com/office/drawing/2014/main" id="{BA2D8B70-F7C7-42C9-9286-D12CE791F398}"/>
              </a:ext>
            </a:extLst>
          </p:cNvPr>
          <p:cNvSpPr txBox="1">
            <a:spLocks/>
          </p:cNvSpPr>
          <p:nvPr/>
        </p:nvSpPr>
        <p:spPr>
          <a:xfrm>
            <a:off x="1847528" y="122572"/>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a:t>
            </a:r>
            <a:endParaRPr lang="de-DE" sz="3200" b="1" dirty="0">
              <a:latin typeface="Times New Roman" panose="02020603050405020304" pitchFamily="18" charset="0"/>
              <a:cs typeface="Times New Roman" panose="02020603050405020304" pitchFamily="18" charset="0"/>
            </a:endParaRPr>
          </a:p>
        </p:txBody>
      </p:sp>
      <p:sp>
        <p:nvSpPr>
          <p:cNvPr id="21" name="Inhaltsplatzhalter 2">
            <a:extLst>
              <a:ext uri="{FF2B5EF4-FFF2-40B4-BE49-F238E27FC236}">
                <a16:creationId xmlns:a16="http://schemas.microsoft.com/office/drawing/2014/main" id="{5E905A01-B481-4477-A0EF-8ABD2904E4DD}"/>
              </a:ext>
            </a:extLst>
          </p:cNvPr>
          <p:cNvSpPr>
            <a:spLocks noGrp="1"/>
          </p:cNvSpPr>
          <p:nvPr/>
        </p:nvSpPr>
        <p:spPr>
          <a:xfrm>
            <a:off x="216094" y="2152556"/>
            <a:ext cx="7464960" cy="409797"/>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a:latin typeface="Times New Roman" panose="02020603050405020304" pitchFamily="18" charset="0"/>
                <a:cs typeface="Times New Roman" panose="02020603050405020304" pitchFamily="18" charset="0"/>
              </a:rPr>
              <a:t>Comparative advantage? </a:t>
            </a:r>
          </a:p>
          <a:p>
            <a:pPr marL="0" indent="0">
              <a:buNone/>
            </a:pPr>
            <a:endParaRPr lang="en-US" sz="1633" dirty="0">
              <a:latin typeface="Times New Roman" panose="02020603050405020304" pitchFamily="18" charset="0"/>
              <a:cs typeface="Times New Roman" panose="02020603050405020304" pitchFamily="18" charset="0"/>
            </a:endParaRPr>
          </a:p>
        </p:txBody>
      </p:sp>
      <p:sp>
        <p:nvSpPr>
          <p:cNvPr id="14" name="Rechteck 13">
            <a:extLst>
              <a:ext uri="{FF2B5EF4-FFF2-40B4-BE49-F238E27FC236}">
                <a16:creationId xmlns:a16="http://schemas.microsoft.com/office/drawing/2014/main" id="{F585BF1E-40D2-41C2-9D8F-C50F42D99D24}"/>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graphicFrame>
            <p:nvGraphicFramePr>
              <p:cNvPr id="2" name="Tabelle 1">
                <a:extLst>
                  <a:ext uri="{FF2B5EF4-FFF2-40B4-BE49-F238E27FC236}">
                    <a16:creationId xmlns:a16="http://schemas.microsoft.com/office/drawing/2014/main" id="{A476D551-5C2F-B16F-E459-581089786F27}"/>
                  </a:ext>
                </a:extLst>
              </p:cNvPr>
              <p:cNvGraphicFramePr>
                <a:graphicFrameLocks noGrp="1"/>
              </p:cNvGraphicFramePr>
              <p:nvPr>
                <p:extLst>
                  <p:ext uri="{D42A27DB-BD31-4B8C-83A1-F6EECF244321}">
                    <p14:modId xmlns:p14="http://schemas.microsoft.com/office/powerpoint/2010/main" val="1346893073"/>
                  </p:ext>
                </p:extLst>
              </p:nvPr>
            </p:nvGraphicFramePr>
            <p:xfrm>
              <a:off x="499909" y="842572"/>
              <a:ext cx="6897330" cy="114300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6429">
                    <a:tc>
                      <a:txBody>
                        <a:bodyPr/>
                        <a:lstStyle/>
                        <a:p>
                          <a:endParaRPr lang="de-DE" sz="1900" dirty="0"/>
                        </a:p>
                      </a:txBody>
                      <a:tcPr/>
                    </a:tc>
                    <a:tc>
                      <a:txBody>
                        <a:bodyPr/>
                        <a:lstStyle/>
                        <a:p>
                          <a:pPr algn="ctr"/>
                          <a:r>
                            <a:rPr lang="de-DE" sz="1900" dirty="0" err="1"/>
                            <a:t>Wine</a:t>
                          </a:r>
                          <a:r>
                            <a:rPr lang="de-DE" sz="1900" dirty="0"/>
                            <a:t> [L]</a:t>
                          </a:r>
                        </a:p>
                      </a:txBody>
                      <a:tcPr/>
                    </a:tc>
                    <a:tc>
                      <a:txBody>
                        <a:bodyPr/>
                        <a:lstStyle/>
                        <a:p>
                          <a:pPr algn="ctr"/>
                          <a:r>
                            <a:rPr lang="de-DE" sz="1900" dirty="0"/>
                            <a:t>Clothes [</a:t>
                          </a:r>
                          <a:r>
                            <a:rPr lang="de-DE" sz="1900" dirty="0" err="1"/>
                            <a:t>Number</a:t>
                          </a:r>
                          <a:r>
                            <a:rPr lang="de-DE" sz="1900" dirty="0"/>
                            <a:t>]</a:t>
                          </a:r>
                        </a:p>
                      </a:txBody>
                      <a:tcPr/>
                    </a:tc>
                    <a:extLst>
                      <a:ext uri="{0D108BD9-81ED-4DB2-BD59-A6C34878D82A}">
                        <a16:rowId xmlns:a16="http://schemas.microsoft.com/office/drawing/2014/main" val="2746142610"/>
                      </a:ext>
                    </a:extLst>
                  </a:tr>
                  <a:tr h="376429">
                    <a:tc>
                      <a:txBody>
                        <a:bodyPr/>
                        <a:lstStyle/>
                        <a:p>
                          <a:r>
                            <a:rPr lang="de-DE" sz="1900" dirty="0"/>
                            <a:t>Portugal</a:t>
                          </a:r>
                        </a:p>
                      </a:txBody>
                      <a:tcPr/>
                    </a:tc>
                    <a:tc>
                      <a:txBody>
                        <a:bodyPr/>
                        <a:lstStyle/>
                        <a:p>
                          <a:pPr algn="ctr"/>
                          <a14:m>
                            <m:oMath xmlns:m="http://schemas.openxmlformats.org/officeDocument/2006/math">
                              <m:sSub>
                                <m:sSubPr>
                                  <m:ctrlPr>
                                    <a:rPr lang="de-DE" sz="1900" i="1" smtClean="0">
                                      <a:latin typeface="Cambria Math" panose="02040503050406030204" pitchFamily="18" charset="0"/>
                                    </a:rPr>
                                  </m:ctrlPr>
                                </m:sSubPr>
                                <m:e>
                                  <m:r>
                                    <a:rPr lang="de-DE" sz="1900" i="1">
                                      <a:latin typeface="Cambria Math"/>
                                    </a:rPr>
                                    <m:t>𝑎</m:t>
                                  </m:r>
                                </m:e>
                                <m:sub>
                                  <m:r>
                                    <a:rPr lang="de-DE" sz="1900" b="0" i="1" smtClean="0">
                                      <a:latin typeface="Cambria Math" panose="02040503050406030204" pitchFamily="18" charset="0"/>
                                    </a:rPr>
                                    <m:t>𝑃𝑊</m:t>
                                  </m:r>
                                </m:sub>
                              </m:sSub>
                            </m:oMath>
                          </a14:m>
                          <a:r>
                            <a:rPr lang="en-US" sz="1900" dirty="0"/>
                            <a:t>=5</a:t>
                          </a:r>
                          <a:endParaRPr lang="de-DE" sz="1900" dirty="0"/>
                        </a:p>
                      </a:txBody>
                      <a:tcPr/>
                    </a:tc>
                    <a:tc>
                      <a:txBody>
                        <a:bodyPr/>
                        <a:lstStyle/>
                        <a:p>
                          <a:pPr algn="ctr"/>
                          <a14:m>
                            <m:oMath xmlns:m="http://schemas.openxmlformats.org/officeDocument/2006/math">
                              <m:sSub>
                                <m:sSubPr>
                                  <m:ctrlPr>
                                    <a:rPr lang="de-DE" sz="1900" i="1" smtClean="0">
                                      <a:latin typeface="Cambria Math" panose="02040503050406030204" pitchFamily="18" charset="0"/>
                                    </a:rPr>
                                  </m:ctrlPr>
                                </m:sSubPr>
                                <m:e>
                                  <m:r>
                                    <a:rPr lang="de-DE" sz="1900" i="1">
                                      <a:latin typeface="Cambria Math"/>
                                    </a:rPr>
                                    <m:t>𝑎</m:t>
                                  </m:r>
                                </m:e>
                                <m:sub>
                                  <m:r>
                                    <a:rPr lang="de-DE" sz="1900" b="0" i="1" smtClean="0">
                                      <a:latin typeface="Cambria Math" panose="02040503050406030204" pitchFamily="18" charset="0"/>
                                    </a:rPr>
                                    <m:t>𝑃𝐶</m:t>
                                  </m:r>
                                </m:sub>
                              </m:sSub>
                            </m:oMath>
                          </a14:m>
                          <a:r>
                            <a:rPr lang="en-US" sz="1900" dirty="0"/>
                            <a:t>=1</a:t>
                          </a:r>
                          <a:endParaRPr lang="de-DE" sz="1900" dirty="0"/>
                        </a:p>
                      </a:txBody>
                      <a:tcPr/>
                    </a:tc>
                    <a:extLst>
                      <a:ext uri="{0D108BD9-81ED-4DB2-BD59-A6C34878D82A}">
                        <a16:rowId xmlns:a16="http://schemas.microsoft.com/office/drawing/2014/main" val="897897460"/>
                      </a:ext>
                    </a:extLst>
                  </a:tr>
                  <a:tr h="376429">
                    <a:tc>
                      <a:txBody>
                        <a:bodyPr/>
                        <a:lstStyle/>
                        <a:p>
                          <a:r>
                            <a:rPr lang="de-DE" sz="1900" dirty="0"/>
                            <a:t>UK</a:t>
                          </a:r>
                        </a:p>
                      </a:txBody>
                      <a:tcPr/>
                    </a:tc>
                    <a:tc>
                      <a:txBody>
                        <a:bodyPr/>
                        <a:lstStyle/>
                        <a:p>
                          <a:pPr algn="ctr"/>
                          <a14:m>
                            <m:oMath xmlns:m="http://schemas.openxmlformats.org/officeDocument/2006/math">
                              <m:sSub>
                                <m:sSubPr>
                                  <m:ctrlPr>
                                    <a:rPr lang="de-DE" sz="1900" i="1" smtClean="0">
                                      <a:latin typeface="Cambria Math" panose="02040503050406030204" pitchFamily="18" charset="0"/>
                                    </a:rPr>
                                  </m:ctrlPr>
                                </m:sSubPr>
                                <m:e>
                                  <m:r>
                                    <a:rPr lang="de-DE" sz="1900" i="1">
                                      <a:latin typeface="Cambria Math"/>
                                    </a:rPr>
                                    <m:t>𝑎</m:t>
                                  </m:r>
                                </m:e>
                                <m:sub>
                                  <m:r>
                                    <a:rPr lang="de-DE" sz="1900" b="0" i="1" smtClean="0">
                                      <a:latin typeface="Cambria Math" panose="02040503050406030204" pitchFamily="18" charset="0"/>
                                    </a:rPr>
                                    <m:t>𝑈𝑊</m:t>
                                  </m:r>
                                </m:sub>
                              </m:sSub>
                            </m:oMath>
                          </a14:m>
                          <a:r>
                            <a:rPr lang="en-US" sz="1900" dirty="0"/>
                            <a:t>=3</a:t>
                          </a:r>
                          <a:endParaRPr lang="de-DE" sz="1900" dirty="0"/>
                        </a:p>
                      </a:txBody>
                      <a:tcPr/>
                    </a:tc>
                    <a:tc>
                      <a:txBody>
                        <a:bodyPr/>
                        <a:lstStyle/>
                        <a:p>
                          <a:pPr algn="ctr"/>
                          <a14:m>
                            <m:oMath xmlns:m="http://schemas.openxmlformats.org/officeDocument/2006/math">
                              <m:sSub>
                                <m:sSubPr>
                                  <m:ctrlPr>
                                    <a:rPr lang="de-DE" sz="1900" i="1" smtClean="0">
                                      <a:latin typeface="Cambria Math" panose="02040503050406030204" pitchFamily="18" charset="0"/>
                                    </a:rPr>
                                  </m:ctrlPr>
                                </m:sSubPr>
                                <m:e>
                                  <m:r>
                                    <a:rPr lang="de-DE" sz="1900" i="1">
                                      <a:latin typeface="Cambria Math"/>
                                    </a:rPr>
                                    <m:t>𝑎</m:t>
                                  </m:r>
                                </m:e>
                                <m:sub>
                                  <m:r>
                                    <a:rPr lang="de-DE" sz="1900" b="0" i="1" smtClean="0">
                                      <a:latin typeface="Cambria Math" panose="02040503050406030204" pitchFamily="18" charset="0"/>
                                    </a:rPr>
                                    <m:t>𝑈𝐶</m:t>
                                  </m:r>
                                </m:sub>
                              </m:sSub>
                            </m:oMath>
                          </a14:m>
                          <a:r>
                            <a:rPr lang="en-US" sz="1900" dirty="0"/>
                            <a:t>=2</a:t>
                          </a:r>
                          <a:endParaRPr lang="de-DE" sz="1900" dirty="0"/>
                        </a:p>
                      </a:txBody>
                      <a:tcPr/>
                    </a:tc>
                    <a:extLst>
                      <a:ext uri="{0D108BD9-81ED-4DB2-BD59-A6C34878D82A}">
                        <a16:rowId xmlns:a16="http://schemas.microsoft.com/office/drawing/2014/main" val="3078704704"/>
                      </a:ext>
                    </a:extLst>
                  </a:tr>
                </a:tbl>
              </a:graphicData>
            </a:graphic>
          </p:graphicFrame>
        </mc:Choice>
        <mc:Fallback xmlns="">
          <p:graphicFrame>
            <p:nvGraphicFramePr>
              <p:cNvPr id="2" name="Tabelle 1">
                <a:extLst>
                  <a:ext uri="{FF2B5EF4-FFF2-40B4-BE49-F238E27FC236}">
                    <a16:creationId xmlns:a16="http://schemas.microsoft.com/office/drawing/2014/main" id="{A476D551-5C2F-B16F-E459-581089786F27}"/>
                  </a:ext>
                </a:extLst>
              </p:cNvPr>
              <p:cNvGraphicFramePr>
                <a:graphicFrameLocks noGrp="1"/>
              </p:cNvGraphicFramePr>
              <p:nvPr>
                <p:extLst>
                  <p:ext uri="{D42A27DB-BD31-4B8C-83A1-F6EECF244321}">
                    <p14:modId xmlns:p14="http://schemas.microsoft.com/office/powerpoint/2010/main" val="1346893073"/>
                  </p:ext>
                </p:extLst>
              </p:nvPr>
            </p:nvGraphicFramePr>
            <p:xfrm>
              <a:off x="499909" y="842572"/>
              <a:ext cx="6897330" cy="114300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81000">
                    <a:tc>
                      <a:txBody>
                        <a:bodyPr/>
                        <a:lstStyle/>
                        <a:p>
                          <a:endParaRPr lang="de-DE" sz="1900" dirty="0"/>
                        </a:p>
                      </a:txBody>
                      <a:tcPr/>
                    </a:tc>
                    <a:tc>
                      <a:txBody>
                        <a:bodyPr/>
                        <a:lstStyle/>
                        <a:p>
                          <a:pPr algn="ctr"/>
                          <a:r>
                            <a:rPr lang="de-DE" sz="1900" dirty="0" err="1"/>
                            <a:t>Wine</a:t>
                          </a:r>
                          <a:r>
                            <a:rPr lang="de-DE" sz="1900" dirty="0"/>
                            <a:t> [L]</a:t>
                          </a:r>
                        </a:p>
                      </a:txBody>
                      <a:tcPr/>
                    </a:tc>
                    <a:tc>
                      <a:txBody>
                        <a:bodyPr/>
                        <a:lstStyle/>
                        <a:p>
                          <a:pPr algn="ctr"/>
                          <a:r>
                            <a:rPr lang="de-DE" sz="1900" dirty="0"/>
                            <a:t>Clothes [</a:t>
                          </a:r>
                          <a:r>
                            <a:rPr lang="de-DE" sz="1900" dirty="0" err="1"/>
                            <a:t>Number</a:t>
                          </a:r>
                          <a:r>
                            <a:rPr lang="de-DE" sz="1900" dirty="0"/>
                            <a:t>]</a:t>
                          </a:r>
                        </a:p>
                      </a:txBody>
                      <a:tcPr/>
                    </a:tc>
                    <a:extLst>
                      <a:ext uri="{0D108BD9-81ED-4DB2-BD59-A6C34878D82A}">
                        <a16:rowId xmlns:a16="http://schemas.microsoft.com/office/drawing/2014/main" val="2746142610"/>
                      </a:ext>
                    </a:extLst>
                  </a:tr>
                  <a:tr h="381000">
                    <a:tc>
                      <a:txBody>
                        <a:bodyPr/>
                        <a:lstStyle/>
                        <a:p>
                          <a:r>
                            <a:rPr lang="de-DE" sz="1900" dirty="0"/>
                            <a:t>Portugal</a:t>
                          </a:r>
                        </a:p>
                      </a:txBody>
                      <a:tcPr/>
                    </a:tc>
                    <a:tc>
                      <a:txBody>
                        <a:bodyPr/>
                        <a:lstStyle/>
                        <a:p>
                          <a:endParaRPr lang="de-DE"/>
                        </a:p>
                      </a:txBody>
                      <a:tcPr>
                        <a:blipFill>
                          <a:blip r:embed="rId3"/>
                          <a:stretch>
                            <a:fillRect l="-100265" t="-109677" r="-100265" b="-129032"/>
                          </a:stretch>
                        </a:blipFill>
                      </a:tcPr>
                    </a:tc>
                    <a:tc>
                      <a:txBody>
                        <a:bodyPr/>
                        <a:lstStyle/>
                        <a:p>
                          <a:endParaRPr lang="de-DE"/>
                        </a:p>
                      </a:txBody>
                      <a:tcPr>
                        <a:blipFill>
                          <a:blip r:embed="rId3"/>
                          <a:stretch>
                            <a:fillRect l="-200796" t="-109677" r="-531" b="-129032"/>
                          </a:stretch>
                        </a:blipFill>
                      </a:tcPr>
                    </a:tc>
                    <a:extLst>
                      <a:ext uri="{0D108BD9-81ED-4DB2-BD59-A6C34878D82A}">
                        <a16:rowId xmlns:a16="http://schemas.microsoft.com/office/drawing/2014/main" val="897897460"/>
                      </a:ext>
                    </a:extLst>
                  </a:tr>
                  <a:tr h="381000">
                    <a:tc>
                      <a:txBody>
                        <a:bodyPr/>
                        <a:lstStyle/>
                        <a:p>
                          <a:r>
                            <a:rPr lang="de-DE" sz="1900" dirty="0"/>
                            <a:t>UK</a:t>
                          </a:r>
                        </a:p>
                      </a:txBody>
                      <a:tcPr/>
                    </a:tc>
                    <a:tc>
                      <a:txBody>
                        <a:bodyPr/>
                        <a:lstStyle/>
                        <a:p>
                          <a:endParaRPr lang="de-DE"/>
                        </a:p>
                      </a:txBody>
                      <a:tcPr>
                        <a:blipFill>
                          <a:blip r:embed="rId3"/>
                          <a:stretch>
                            <a:fillRect l="-100265" t="-206349" r="-100265" b="-26984"/>
                          </a:stretch>
                        </a:blipFill>
                      </a:tcPr>
                    </a:tc>
                    <a:tc>
                      <a:txBody>
                        <a:bodyPr/>
                        <a:lstStyle/>
                        <a:p>
                          <a:endParaRPr lang="de-DE"/>
                        </a:p>
                      </a:txBody>
                      <a:tcPr>
                        <a:blipFill>
                          <a:blip r:embed="rId3"/>
                          <a:stretch>
                            <a:fillRect l="-200796" t="-206349" r="-531" b="-26984"/>
                          </a:stretch>
                        </a:blipFill>
                      </a:tcPr>
                    </a:tc>
                    <a:extLst>
                      <a:ext uri="{0D108BD9-81ED-4DB2-BD59-A6C34878D82A}">
                        <a16:rowId xmlns:a16="http://schemas.microsoft.com/office/drawing/2014/main" val="3078704704"/>
                      </a:ext>
                    </a:extLst>
                  </a:tr>
                </a:tbl>
              </a:graphicData>
            </a:graphic>
          </p:graphicFrame>
        </mc:Fallback>
      </mc:AlternateContent>
      <p:sp>
        <p:nvSpPr>
          <p:cNvPr id="3" name="TextBox 6">
            <a:extLst>
              <a:ext uri="{FF2B5EF4-FFF2-40B4-BE49-F238E27FC236}">
                <a16:creationId xmlns:a16="http://schemas.microsoft.com/office/drawing/2014/main" id="{B3A87DAA-DDC1-F6FF-43C7-2988B300CE48}"/>
              </a:ext>
            </a:extLst>
          </p:cNvPr>
          <p:cNvSpPr txBox="1"/>
          <p:nvPr/>
        </p:nvSpPr>
        <p:spPr>
          <a:xfrm>
            <a:off x="287123" y="5121147"/>
            <a:ext cx="4039888"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latin typeface="Times New Roman" panose="02020603050405020304" pitchFamily="18" charset="0"/>
                <a:cs typeface="Times New Roman" panose="02020603050405020304" pitchFamily="18" charset="0"/>
                <a:sym typeface="Wingdings" panose="05000000000000000000" pitchFamily="2" charset="2"/>
              </a:rPr>
              <a:t>Opportunity costs of clothes in units of wine</a:t>
            </a:r>
            <a:endParaRPr lang="en-US" sz="1600" b="1" dirty="0">
              <a:latin typeface="Times New Roman" panose="02020603050405020304" pitchFamily="18" charset="0"/>
              <a:cs typeface="Times New Roman" panose="02020603050405020304" pitchFamily="18" charset="0"/>
            </a:endParaRPr>
          </a:p>
        </p:txBody>
      </p:sp>
      <p:grpSp>
        <p:nvGrpSpPr>
          <p:cNvPr id="10" name="Gruppieren 9">
            <a:extLst>
              <a:ext uri="{FF2B5EF4-FFF2-40B4-BE49-F238E27FC236}">
                <a16:creationId xmlns:a16="http://schemas.microsoft.com/office/drawing/2014/main" id="{75700E5B-696C-42F7-8AD8-856D205069B1}"/>
              </a:ext>
            </a:extLst>
          </p:cNvPr>
          <p:cNvGrpSpPr/>
          <p:nvPr/>
        </p:nvGrpSpPr>
        <p:grpSpPr>
          <a:xfrm>
            <a:off x="342640" y="3169507"/>
            <a:ext cx="407520" cy="286920"/>
            <a:chOff x="342640" y="3169507"/>
            <a:chExt cx="407520" cy="286920"/>
          </a:xfrm>
        </p:grpSpPr>
        <mc:AlternateContent xmlns:mc="http://schemas.openxmlformats.org/markup-compatibility/2006">
          <mc:Choice xmlns:p14="http://schemas.microsoft.com/office/powerpoint/2010/main" Requires="p14">
            <p:contentPart p14:bwMode="auto" r:id="rId4">
              <p14:nvContentPartPr>
                <p14:cNvPr id="4" name="Freihand 3">
                  <a:extLst>
                    <a:ext uri="{FF2B5EF4-FFF2-40B4-BE49-F238E27FC236}">
                      <a16:creationId xmlns:a16="http://schemas.microsoft.com/office/drawing/2014/main" id="{A8C5CCEE-90A4-428C-91E6-25B7CACFF137}"/>
                    </a:ext>
                  </a:extLst>
                </p14:cNvPr>
                <p14:cNvContentPartPr/>
                <p14:nvPr/>
              </p14:nvContentPartPr>
              <p14:xfrm>
                <a:off x="393760" y="3217387"/>
                <a:ext cx="42120" cy="239040"/>
              </p14:xfrm>
            </p:contentPart>
          </mc:Choice>
          <mc:Fallback>
            <p:pic>
              <p:nvPicPr>
                <p:cNvPr id="4" name="Freihand 3">
                  <a:extLst>
                    <a:ext uri="{FF2B5EF4-FFF2-40B4-BE49-F238E27FC236}">
                      <a16:creationId xmlns:a16="http://schemas.microsoft.com/office/drawing/2014/main" id="{A8C5CCEE-90A4-428C-91E6-25B7CACFF137}"/>
                    </a:ext>
                  </a:extLst>
                </p:cNvPr>
                <p:cNvPicPr/>
                <p:nvPr/>
              </p:nvPicPr>
              <p:blipFill>
                <a:blip r:embed="rId5"/>
                <a:stretch>
                  <a:fillRect/>
                </a:stretch>
              </p:blipFill>
              <p:spPr>
                <a:xfrm>
                  <a:off x="389440" y="3213067"/>
                  <a:ext cx="5076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15302409-4C27-442B-A086-98F59E54083A}"/>
                    </a:ext>
                  </a:extLst>
                </p14:cNvPr>
                <p14:cNvContentPartPr/>
                <p14:nvPr/>
              </p14:nvContentPartPr>
              <p14:xfrm>
                <a:off x="342640" y="3184267"/>
                <a:ext cx="179280" cy="146160"/>
              </p14:xfrm>
            </p:contentPart>
          </mc:Choice>
          <mc:Fallback>
            <p:pic>
              <p:nvPicPr>
                <p:cNvPr id="5" name="Freihand 4">
                  <a:extLst>
                    <a:ext uri="{FF2B5EF4-FFF2-40B4-BE49-F238E27FC236}">
                      <a16:creationId xmlns:a16="http://schemas.microsoft.com/office/drawing/2014/main" id="{15302409-4C27-442B-A086-98F59E54083A}"/>
                    </a:ext>
                  </a:extLst>
                </p:cNvPr>
                <p:cNvPicPr/>
                <p:nvPr/>
              </p:nvPicPr>
              <p:blipFill>
                <a:blip r:embed="rId7"/>
                <a:stretch>
                  <a:fillRect/>
                </a:stretch>
              </p:blipFill>
              <p:spPr>
                <a:xfrm>
                  <a:off x="338320" y="3179947"/>
                  <a:ext cx="1879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6B0B5114-0366-4AF4-96C8-F45254530553}"/>
                    </a:ext>
                  </a:extLst>
                </p14:cNvPr>
                <p14:cNvContentPartPr/>
                <p14:nvPr/>
              </p14:nvContentPartPr>
              <p14:xfrm>
                <a:off x="654040" y="3200827"/>
                <a:ext cx="30600" cy="246960"/>
              </p14:xfrm>
            </p:contentPart>
          </mc:Choice>
          <mc:Fallback>
            <p:pic>
              <p:nvPicPr>
                <p:cNvPr id="6" name="Freihand 5">
                  <a:extLst>
                    <a:ext uri="{FF2B5EF4-FFF2-40B4-BE49-F238E27FC236}">
                      <a16:creationId xmlns:a16="http://schemas.microsoft.com/office/drawing/2014/main" id="{6B0B5114-0366-4AF4-96C8-F45254530553}"/>
                    </a:ext>
                  </a:extLst>
                </p:cNvPr>
                <p:cNvPicPr/>
                <p:nvPr/>
              </p:nvPicPr>
              <p:blipFill>
                <a:blip r:embed="rId9"/>
                <a:stretch>
                  <a:fillRect/>
                </a:stretch>
              </p:blipFill>
              <p:spPr>
                <a:xfrm>
                  <a:off x="649720" y="3196507"/>
                  <a:ext cx="3924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3FA2E881-432D-4779-8649-2506F9913172}"/>
                    </a:ext>
                  </a:extLst>
                </p14:cNvPr>
                <p14:cNvContentPartPr/>
                <p14:nvPr/>
              </p14:nvContentPartPr>
              <p14:xfrm>
                <a:off x="554320" y="3169507"/>
                <a:ext cx="195840" cy="34560"/>
              </p14:xfrm>
            </p:contentPart>
          </mc:Choice>
          <mc:Fallback>
            <p:pic>
              <p:nvPicPr>
                <p:cNvPr id="7" name="Freihand 6">
                  <a:extLst>
                    <a:ext uri="{FF2B5EF4-FFF2-40B4-BE49-F238E27FC236}">
                      <a16:creationId xmlns:a16="http://schemas.microsoft.com/office/drawing/2014/main" id="{3FA2E881-432D-4779-8649-2506F9913172}"/>
                    </a:ext>
                  </a:extLst>
                </p:cNvPr>
                <p:cNvPicPr/>
                <p:nvPr/>
              </p:nvPicPr>
              <p:blipFill>
                <a:blip r:embed="rId11"/>
                <a:stretch>
                  <a:fillRect/>
                </a:stretch>
              </p:blipFill>
              <p:spPr>
                <a:xfrm>
                  <a:off x="550000" y="3165187"/>
                  <a:ext cx="204480" cy="43200"/>
                </a:xfrm>
                <a:prstGeom prst="rect">
                  <a:avLst/>
                </a:prstGeom>
              </p:spPr>
            </p:pic>
          </mc:Fallback>
        </mc:AlternateContent>
      </p:grpSp>
      <p:grpSp>
        <p:nvGrpSpPr>
          <p:cNvPr id="19" name="Gruppieren 18">
            <a:extLst>
              <a:ext uri="{FF2B5EF4-FFF2-40B4-BE49-F238E27FC236}">
                <a16:creationId xmlns:a16="http://schemas.microsoft.com/office/drawing/2014/main" id="{F984ADED-88B4-4D45-BCBC-E87A67D3EED8}"/>
              </a:ext>
            </a:extLst>
          </p:cNvPr>
          <p:cNvGrpSpPr/>
          <p:nvPr/>
        </p:nvGrpSpPr>
        <p:grpSpPr>
          <a:xfrm>
            <a:off x="951040" y="3160867"/>
            <a:ext cx="835560" cy="199080"/>
            <a:chOff x="951040" y="3160867"/>
            <a:chExt cx="835560" cy="199080"/>
          </a:xfrm>
        </p:grpSpPr>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4F31D910-D678-482D-A408-E782F6FAEE5E}"/>
                    </a:ext>
                  </a:extLst>
                </p14:cNvPr>
                <p14:cNvContentPartPr/>
                <p14:nvPr/>
              </p14:nvContentPartPr>
              <p14:xfrm>
                <a:off x="968320" y="3261667"/>
                <a:ext cx="30600" cy="7560"/>
              </p14:xfrm>
            </p:contentPart>
          </mc:Choice>
          <mc:Fallback>
            <p:pic>
              <p:nvPicPr>
                <p:cNvPr id="8" name="Freihand 7">
                  <a:extLst>
                    <a:ext uri="{FF2B5EF4-FFF2-40B4-BE49-F238E27FC236}">
                      <a16:creationId xmlns:a16="http://schemas.microsoft.com/office/drawing/2014/main" id="{4F31D910-D678-482D-A408-E782F6FAEE5E}"/>
                    </a:ext>
                  </a:extLst>
                </p:cNvPr>
                <p:cNvPicPr/>
                <p:nvPr/>
              </p:nvPicPr>
              <p:blipFill>
                <a:blip r:embed="rId13"/>
                <a:stretch>
                  <a:fillRect/>
                </a:stretch>
              </p:blipFill>
              <p:spPr>
                <a:xfrm>
                  <a:off x="964000" y="3257347"/>
                  <a:ext cx="392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9E4F1D0D-38BD-4E1C-9BDE-015C68192029}"/>
                    </a:ext>
                  </a:extLst>
                </p14:cNvPr>
                <p14:cNvContentPartPr/>
                <p14:nvPr/>
              </p14:nvContentPartPr>
              <p14:xfrm>
                <a:off x="965440" y="3353827"/>
                <a:ext cx="7200" cy="6120"/>
              </p14:xfrm>
            </p:contentPart>
          </mc:Choice>
          <mc:Fallback>
            <p:pic>
              <p:nvPicPr>
                <p:cNvPr id="9" name="Freihand 8">
                  <a:extLst>
                    <a:ext uri="{FF2B5EF4-FFF2-40B4-BE49-F238E27FC236}">
                      <a16:creationId xmlns:a16="http://schemas.microsoft.com/office/drawing/2014/main" id="{9E4F1D0D-38BD-4E1C-9BDE-015C68192029}"/>
                    </a:ext>
                  </a:extLst>
                </p:cNvPr>
                <p:cNvPicPr/>
                <p:nvPr/>
              </p:nvPicPr>
              <p:blipFill>
                <a:blip r:embed="rId15"/>
                <a:stretch>
                  <a:fillRect/>
                </a:stretch>
              </p:blipFill>
              <p:spPr>
                <a:xfrm>
                  <a:off x="961120" y="3349507"/>
                  <a:ext cx="158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9768893F-12FC-4F6F-9E9C-20F0CE558B92}"/>
                    </a:ext>
                  </a:extLst>
                </p14:cNvPr>
                <p14:cNvContentPartPr/>
                <p14:nvPr/>
              </p14:nvContentPartPr>
              <p14:xfrm>
                <a:off x="951040" y="3274627"/>
                <a:ext cx="65880" cy="76680"/>
              </p14:xfrm>
            </p:contentPart>
          </mc:Choice>
          <mc:Fallback>
            <p:pic>
              <p:nvPicPr>
                <p:cNvPr id="11" name="Freihand 10">
                  <a:extLst>
                    <a:ext uri="{FF2B5EF4-FFF2-40B4-BE49-F238E27FC236}">
                      <a16:creationId xmlns:a16="http://schemas.microsoft.com/office/drawing/2014/main" id="{9768893F-12FC-4F6F-9E9C-20F0CE558B92}"/>
                    </a:ext>
                  </a:extLst>
                </p:cNvPr>
                <p:cNvPicPr/>
                <p:nvPr/>
              </p:nvPicPr>
              <p:blipFill>
                <a:blip r:embed="rId17"/>
                <a:stretch>
                  <a:fillRect/>
                </a:stretch>
              </p:blipFill>
              <p:spPr>
                <a:xfrm>
                  <a:off x="946720" y="3270307"/>
                  <a:ext cx="745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7109836F-16B9-4C19-85FA-30C27D0093E1}"/>
                    </a:ext>
                  </a:extLst>
                </p14:cNvPr>
                <p14:cNvContentPartPr/>
                <p14:nvPr/>
              </p14:nvContentPartPr>
              <p14:xfrm>
                <a:off x="1136800" y="3160867"/>
                <a:ext cx="186120" cy="158400"/>
              </p14:xfrm>
            </p:contentPart>
          </mc:Choice>
          <mc:Fallback>
            <p:pic>
              <p:nvPicPr>
                <p:cNvPr id="12" name="Freihand 11">
                  <a:extLst>
                    <a:ext uri="{FF2B5EF4-FFF2-40B4-BE49-F238E27FC236}">
                      <a16:creationId xmlns:a16="http://schemas.microsoft.com/office/drawing/2014/main" id="{7109836F-16B9-4C19-85FA-30C27D0093E1}"/>
                    </a:ext>
                  </a:extLst>
                </p:cNvPr>
                <p:cNvPicPr/>
                <p:nvPr/>
              </p:nvPicPr>
              <p:blipFill>
                <a:blip r:embed="rId19"/>
                <a:stretch>
                  <a:fillRect/>
                </a:stretch>
              </p:blipFill>
              <p:spPr>
                <a:xfrm>
                  <a:off x="1132480" y="3156547"/>
                  <a:ext cx="1947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ACD34C39-5142-4E98-BCFE-BA3FC4AC6445}"/>
                    </a:ext>
                  </a:extLst>
                </p14:cNvPr>
                <p14:cNvContentPartPr/>
                <p14:nvPr/>
              </p14:nvContentPartPr>
              <p14:xfrm>
                <a:off x="1390600" y="3246187"/>
                <a:ext cx="182160" cy="71640"/>
              </p14:xfrm>
            </p:contentPart>
          </mc:Choice>
          <mc:Fallback>
            <p:pic>
              <p:nvPicPr>
                <p:cNvPr id="15" name="Freihand 14">
                  <a:extLst>
                    <a:ext uri="{FF2B5EF4-FFF2-40B4-BE49-F238E27FC236}">
                      <a16:creationId xmlns:a16="http://schemas.microsoft.com/office/drawing/2014/main" id="{ACD34C39-5142-4E98-BCFE-BA3FC4AC6445}"/>
                    </a:ext>
                  </a:extLst>
                </p:cNvPr>
                <p:cNvPicPr/>
                <p:nvPr/>
              </p:nvPicPr>
              <p:blipFill>
                <a:blip r:embed="rId21"/>
                <a:stretch>
                  <a:fillRect/>
                </a:stretch>
              </p:blipFill>
              <p:spPr>
                <a:xfrm>
                  <a:off x="1386280" y="3241867"/>
                  <a:ext cx="1908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E752EB2C-1736-45E2-ADCC-E4F523E9D067}"/>
                    </a:ext>
                  </a:extLst>
                </p14:cNvPr>
                <p14:cNvContentPartPr/>
                <p14:nvPr/>
              </p14:nvContentPartPr>
              <p14:xfrm>
                <a:off x="1532800" y="3163747"/>
                <a:ext cx="29160" cy="18360"/>
              </p14:xfrm>
            </p:contentPart>
          </mc:Choice>
          <mc:Fallback>
            <p:pic>
              <p:nvPicPr>
                <p:cNvPr id="16" name="Freihand 15">
                  <a:extLst>
                    <a:ext uri="{FF2B5EF4-FFF2-40B4-BE49-F238E27FC236}">
                      <a16:creationId xmlns:a16="http://schemas.microsoft.com/office/drawing/2014/main" id="{E752EB2C-1736-45E2-ADCC-E4F523E9D067}"/>
                    </a:ext>
                  </a:extLst>
                </p:cNvPr>
                <p:cNvPicPr/>
                <p:nvPr/>
              </p:nvPicPr>
              <p:blipFill>
                <a:blip r:embed="rId23"/>
                <a:stretch>
                  <a:fillRect/>
                </a:stretch>
              </p:blipFill>
              <p:spPr>
                <a:xfrm>
                  <a:off x="1528480" y="3159427"/>
                  <a:ext cx="378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Freihand 17">
                  <a:extLst>
                    <a:ext uri="{FF2B5EF4-FFF2-40B4-BE49-F238E27FC236}">
                      <a16:creationId xmlns:a16="http://schemas.microsoft.com/office/drawing/2014/main" id="{06E2A9D8-236E-4F57-9ECC-1E69663BD1A6}"/>
                    </a:ext>
                  </a:extLst>
                </p14:cNvPr>
                <p14:cNvContentPartPr/>
                <p14:nvPr/>
              </p14:nvContentPartPr>
              <p14:xfrm>
                <a:off x="1639360" y="3184987"/>
                <a:ext cx="147240" cy="123480"/>
              </p14:xfrm>
            </p:contentPart>
          </mc:Choice>
          <mc:Fallback>
            <p:pic>
              <p:nvPicPr>
                <p:cNvPr id="18" name="Freihand 17">
                  <a:extLst>
                    <a:ext uri="{FF2B5EF4-FFF2-40B4-BE49-F238E27FC236}">
                      <a16:creationId xmlns:a16="http://schemas.microsoft.com/office/drawing/2014/main" id="{06E2A9D8-236E-4F57-9ECC-1E69663BD1A6}"/>
                    </a:ext>
                  </a:extLst>
                </p:cNvPr>
                <p:cNvPicPr/>
                <p:nvPr/>
              </p:nvPicPr>
              <p:blipFill>
                <a:blip r:embed="rId25"/>
                <a:stretch>
                  <a:fillRect/>
                </a:stretch>
              </p:blipFill>
              <p:spPr>
                <a:xfrm>
                  <a:off x="1635040" y="3180667"/>
                  <a:ext cx="155880" cy="132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22" name="Freihand 21">
                <a:extLst>
                  <a:ext uri="{FF2B5EF4-FFF2-40B4-BE49-F238E27FC236}">
                    <a16:creationId xmlns:a16="http://schemas.microsoft.com/office/drawing/2014/main" id="{C0957338-595D-4FB9-B11E-275944FC8572}"/>
                  </a:ext>
                </a:extLst>
              </p14:cNvPr>
              <p14:cNvContentPartPr/>
              <p14:nvPr/>
            </p14:nvContentPartPr>
            <p14:xfrm>
              <a:off x="4127680" y="1494787"/>
              <a:ext cx="211680" cy="76320"/>
            </p14:xfrm>
          </p:contentPart>
        </mc:Choice>
        <mc:Fallback>
          <p:pic>
            <p:nvPicPr>
              <p:cNvPr id="22" name="Freihand 21">
                <a:extLst>
                  <a:ext uri="{FF2B5EF4-FFF2-40B4-BE49-F238E27FC236}">
                    <a16:creationId xmlns:a16="http://schemas.microsoft.com/office/drawing/2014/main" id="{C0957338-595D-4FB9-B11E-275944FC8572}"/>
                  </a:ext>
                </a:extLst>
              </p:cNvPr>
              <p:cNvPicPr/>
              <p:nvPr/>
            </p:nvPicPr>
            <p:blipFill>
              <a:blip r:embed="rId27"/>
              <a:stretch>
                <a:fillRect/>
              </a:stretch>
            </p:blipFill>
            <p:spPr>
              <a:xfrm>
                <a:off x="4123360" y="1490467"/>
                <a:ext cx="2203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3" name="Freihand 22">
                <a:extLst>
                  <a:ext uri="{FF2B5EF4-FFF2-40B4-BE49-F238E27FC236}">
                    <a16:creationId xmlns:a16="http://schemas.microsoft.com/office/drawing/2014/main" id="{7CC27F4D-664B-4940-B8CA-A023298DD9D9}"/>
                  </a:ext>
                </a:extLst>
              </p14:cNvPr>
              <p14:cNvContentPartPr/>
              <p14:nvPr/>
            </p14:nvContentPartPr>
            <p14:xfrm>
              <a:off x="6436720" y="1486867"/>
              <a:ext cx="125640" cy="81000"/>
            </p14:xfrm>
          </p:contentPart>
        </mc:Choice>
        <mc:Fallback>
          <p:pic>
            <p:nvPicPr>
              <p:cNvPr id="23" name="Freihand 22">
                <a:extLst>
                  <a:ext uri="{FF2B5EF4-FFF2-40B4-BE49-F238E27FC236}">
                    <a16:creationId xmlns:a16="http://schemas.microsoft.com/office/drawing/2014/main" id="{7CC27F4D-664B-4940-B8CA-A023298DD9D9}"/>
                  </a:ext>
                </a:extLst>
              </p:cNvPr>
              <p:cNvPicPr/>
              <p:nvPr/>
            </p:nvPicPr>
            <p:blipFill>
              <a:blip r:embed="rId29"/>
              <a:stretch>
                <a:fillRect/>
              </a:stretch>
            </p:blipFill>
            <p:spPr>
              <a:xfrm>
                <a:off x="6432400" y="1482547"/>
                <a:ext cx="134280" cy="89640"/>
              </a:xfrm>
              <a:prstGeom prst="rect">
                <a:avLst/>
              </a:prstGeom>
            </p:spPr>
          </p:pic>
        </mc:Fallback>
      </mc:AlternateContent>
      <p:grpSp>
        <p:nvGrpSpPr>
          <p:cNvPr id="42" name="Gruppieren 41">
            <a:extLst>
              <a:ext uri="{FF2B5EF4-FFF2-40B4-BE49-F238E27FC236}">
                <a16:creationId xmlns:a16="http://schemas.microsoft.com/office/drawing/2014/main" id="{D7435E1A-88EB-4BB6-ABDB-8379CE826ECD}"/>
              </a:ext>
            </a:extLst>
          </p:cNvPr>
          <p:cNvGrpSpPr/>
          <p:nvPr/>
        </p:nvGrpSpPr>
        <p:grpSpPr>
          <a:xfrm>
            <a:off x="2210320" y="3084187"/>
            <a:ext cx="987480" cy="284400"/>
            <a:chOff x="2210320" y="3084187"/>
            <a:chExt cx="987480" cy="284400"/>
          </a:xfrm>
        </p:grpSpPr>
        <mc:AlternateContent xmlns:mc="http://schemas.openxmlformats.org/markup-compatibility/2006">
          <mc:Choice xmlns:p14="http://schemas.microsoft.com/office/powerpoint/2010/main" Requires="p14">
            <p:contentPart p14:bwMode="auto" r:id="rId30">
              <p14:nvContentPartPr>
                <p14:cNvPr id="24" name="Freihand 23">
                  <a:extLst>
                    <a:ext uri="{FF2B5EF4-FFF2-40B4-BE49-F238E27FC236}">
                      <a16:creationId xmlns:a16="http://schemas.microsoft.com/office/drawing/2014/main" id="{C5882732-58C9-4C46-90E8-267AD7B22D81}"/>
                    </a:ext>
                  </a:extLst>
                </p14:cNvPr>
                <p14:cNvContentPartPr/>
                <p14:nvPr/>
              </p14:nvContentPartPr>
              <p14:xfrm>
                <a:off x="2260360" y="3132427"/>
                <a:ext cx="18360" cy="123840"/>
              </p14:xfrm>
            </p:contentPart>
          </mc:Choice>
          <mc:Fallback>
            <p:pic>
              <p:nvPicPr>
                <p:cNvPr id="24" name="Freihand 23">
                  <a:extLst>
                    <a:ext uri="{FF2B5EF4-FFF2-40B4-BE49-F238E27FC236}">
                      <a16:creationId xmlns:a16="http://schemas.microsoft.com/office/drawing/2014/main" id="{C5882732-58C9-4C46-90E8-267AD7B22D81}"/>
                    </a:ext>
                  </a:extLst>
                </p:cNvPr>
                <p:cNvPicPr/>
                <p:nvPr/>
              </p:nvPicPr>
              <p:blipFill>
                <a:blip r:embed="rId31"/>
                <a:stretch>
                  <a:fillRect/>
                </a:stretch>
              </p:blipFill>
              <p:spPr>
                <a:xfrm>
                  <a:off x="2256040" y="3128107"/>
                  <a:ext cx="270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5" name="Freihand 24">
                  <a:extLst>
                    <a:ext uri="{FF2B5EF4-FFF2-40B4-BE49-F238E27FC236}">
                      <a16:creationId xmlns:a16="http://schemas.microsoft.com/office/drawing/2014/main" id="{D1D17361-5D4C-46E3-8A2B-4B3E0E015317}"/>
                    </a:ext>
                  </a:extLst>
                </p14:cNvPr>
                <p14:cNvContentPartPr/>
                <p14:nvPr/>
              </p14:nvContentPartPr>
              <p14:xfrm>
                <a:off x="2210320" y="3088147"/>
                <a:ext cx="124200" cy="96120"/>
              </p14:xfrm>
            </p:contentPart>
          </mc:Choice>
          <mc:Fallback>
            <p:pic>
              <p:nvPicPr>
                <p:cNvPr id="25" name="Freihand 24">
                  <a:extLst>
                    <a:ext uri="{FF2B5EF4-FFF2-40B4-BE49-F238E27FC236}">
                      <a16:creationId xmlns:a16="http://schemas.microsoft.com/office/drawing/2014/main" id="{D1D17361-5D4C-46E3-8A2B-4B3E0E015317}"/>
                    </a:ext>
                  </a:extLst>
                </p:cNvPr>
                <p:cNvPicPr/>
                <p:nvPr/>
              </p:nvPicPr>
              <p:blipFill>
                <a:blip r:embed="rId33"/>
                <a:stretch>
                  <a:fillRect/>
                </a:stretch>
              </p:blipFill>
              <p:spPr>
                <a:xfrm>
                  <a:off x="2206000" y="3083827"/>
                  <a:ext cx="1328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6" name="Freihand 25">
                  <a:extLst>
                    <a:ext uri="{FF2B5EF4-FFF2-40B4-BE49-F238E27FC236}">
                      <a16:creationId xmlns:a16="http://schemas.microsoft.com/office/drawing/2014/main" id="{E4EF451B-0472-45D9-9BA8-2B387CC0808F}"/>
                    </a:ext>
                  </a:extLst>
                </p14:cNvPr>
                <p14:cNvContentPartPr/>
                <p14:nvPr/>
              </p14:nvContentPartPr>
              <p14:xfrm>
                <a:off x="2350360" y="3150427"/>
                <a:ext cx="162000" cy="101160"/>
              </p14:xfrm>
            </p:contentPart>
          </mc:Choice>
          <mc:Fallback>
            <p:pic>
              <p:nvPicPr>
                <p:cNvPr id="26" name="Freihand 25">
                  <a:extLst>
                    <a:ext uri="{FF2B5EF4-FFF2-40B4-BE49-F238E27FC236}">
                      <a16:creationId xmlns:a16="http://schemas.microsoft.com/office/drawing/2014/main" id="{E4EF451B-0472-45D9-9BA8-2B387CC0808F}"/>
                    </a:ext>
                  </a:extLst>
                </p:cNvPr>
                <p:cNvPicPr/>
                <p:nvPr/>
              </p:nvPicPr>
              <p:blipFill>
                <a:blip r:embed="rId35"/>
                <a:stretch>
                  <a:fillRect/>
                </a:stretch>
              </p:blipFill>
              <p:spPr>
                <a:xfrm>
                  <a:off x="2346040" y="3146107"/>
                  <a:ext cx="1706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Freihand 26">
                  <a:extLst>
                    <a:ext uri="{FF2B5EF4-FFF2-40B4-BE49-F238E27FC236}">
                      <a16:creationId xmlns:a16="http://schemas.microsoft.com/office/drawing/2014/main" id="{9BDBBE57-F642-4DC2-83C2-B84563D32A68}"/>
                    </a:ext>
                  </a:extLst>
                </p14:cNvPr>
                <p14:cNvContentPartPr/>
                <p14:nvPr/>
              </p14:nvContentPartPr>
              <p14:xfrm>
                <a:off x="2550160" y="3084187"/>
                <a:ext cx="234720" cy="120600"/>
              </p14:xfrm>
            </p:contentPart>
          </mc:Choice>
          <mc:Fallback>
            <p:pic>
              <p:nvPicPr>
                <p:cNvPr id="27" name="Freihand 26">
                  <a:extLst>
                    <a:ext uri="{FF2B5EF4-FFF2-40B4-BE49-F238E27FC236}">
                      <a16:creationId xmlns:a16="http://schemas.microsoft.com/office/drawing/2014/main" id="{9BDBBE57-F642-4DC2-83C2-B84563D32A68}"/>
                    </a:ext>
                  </a:extLst>
                </p:cNvPr>
                <p:cNvPicPr/>
                <p:nvPr/>
              </p:nvPicPr>
              <p:blipFill>
                <a:blip r:embed="rId37"/>
                <a:stretch>
                  <a:fillRect/>
                </a:stretch>
              </p:blipFill>
              <p:spPr>
                <a:xfrm>
                  <a:off x="2545840" y="3079867"/>
                  <a:ext cx="2433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Freihand 27">
                  <a:extLst>
                    <a:ext uri="{FF2B5EF4-FFF2-40B4-BE49-F238E27FC236}">
                      <a16:creationId xmlns:a16="http://schemas.microsoft.com/office/drawing/2014/main" id="{FB3BADD6-802E-4022-B13B-2836D398CBD8}"/>
                    </a:ext>
                  </a:extLst>
                </p14:cNvPr>
                <p14:cNvContentPartPr/>
                <p14:nvPr/>
              </p14:nvContentPartPr>
              <p14:xfrm>
                <a:off x="2804320" y="3129547"/>
                <a:ext cx="64440" cy="74880"/>
              </p14:xfrm>
            </p:contentPart>
          </mc:Choice>
          <mc:Fallback>
            <p:pic>
              <p:nvPicPr>
                <p:cNvPr id="28" name="Freihand 27">
                  <a:extLst>
                    <a:ext uri="{FF2B5EF4-FFF2-40B4-BE49-F238E27FC236}">
                      <a16:creationId xmlns:a16="http://schemas.microsoft.com/office/drawing/2014/main" id="{FB3BADD6-802E-4022-B13B-2836D398CBD8}"/>
                    </a:ext>
                  </a:extLst>
                </p:cNvPr>
                <p:cNvPicPr/>
                <p:nvPr/>
              </p:nvPicPr>
              <p:blipFill>
                <a:blip r:embed="rId39"/>
                <a:stretch>
                  <a:fillRect/>
                </a:stretch>
              </p:blipFill>
              <p:spPr>
                <a:xfrm>
                  <a:off x="2800000" y="3125227"/>
                  <a:ext cx="730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9" name="Freihand 28">
                  <a:extLst>
                    <a:ext uri="{FF2B5EF4-FFF2-40B4-BE49-F238E27FC236}">
                      <a16:creationId xmlns:a16="http://schemas.microsoft.com/office/drawing/2014/main" id="{3FB1E357-DAE9-4F7A-BF11-4920DD059CF1}"/>
                    </a:ext>
                  </a:extLst>
                </p14:cNvPr>
                <p14:cNvContentPartPr/>
                <p14:nvPr/>
              </p14:nvContentPartPr>
              <p14:xfrm>
                <a:off x="2874520" y="3156907"/>
                <a:ext cx="197640" cy="48960"/>
              </p14:xfrm>
            </p:contentPart>
          </mc:Choice>
          <mc:Fallback>
            <p:pic>
              <p:nvPicPr>
                <p:cNvPr id="29" name="Freihand 28">
                  <a:extLst>
                    <a:ext uri="{FF2B5EF4-FFF2-40B4-BE49-F238E27FC236}">
                      <a16:creationId xmlns:a16="http://schemas.microsoft.com/office/drawing/2014/main" id="{3FB1E357-DAE9-4F7A-BF11-4920DD059CF1}"/>
                    </a:ext>
                  </a:extLst>
                </p:cNvPr>
                <p:cNvPicPr/>
                <p:nvPr/>
              </p:nvPicPr>
              <p:blipFill>
                <a:blip r:embed="rId41"/>
                <a:stretch>
                  <a:fillRect/>
                </a:stretch>
              </p:blipFill>
              <p:spPr>
                <a:xfrm>
                  <a:off x="2870200" y="3152587"/>
                  <a:ext cx="2062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 name="Freihand 29">
                  <a:extLst>
                    <a:ext uri="{FF2B5EF4-FFF2-40B4-BE49-F238E27FC236}">
                      <a16:creationId xmlns:a16="http://schemas.microsoft.com/office/drawing/2014/main" id="{4BC35650-E444-47C6-8E3B-C61CB89E01D7}"/>
                    </a:ext>
                  </a:extLst>
                </p14:cNvPr>
                <p14:cNvContentPartPr/>
                <p14:nvPr/>
              </p14:nvContentPartPr>
              <p14:xfrm>
                <a:off x="3083680" y="3138907"/>
                <a:ext cx="44640" cy="720"/>
              </p14:xfrm>
            </p:contentPart>
          </mc:Choice>
          <mc:Fallback>
            <p:pic>
              <p:nvPicPr>
                <p:cNvPr id="30" name="Freihand 29">
                  <a:extLst>
                    <a:ext uri="{FF2B5EF4-FFF2-40B4-BE49-F238E27FC236}">
                      <a16:creationId xmlns:a16="http://schemas.microsoft.com/office/drawing/2014/main" id="{4BC35650-E444-47C6-8E3B-C61CB89E01D7}"/>
                    </a:ext>
                  </a:extLst>
                </p:cNvPr>
                <p:cNvPicPr/>
                <p:nvPr/>
              </p:nvPicPr>
              <p:blipFill>
                <a:blip r:embed="rId43"/>
                <a:stretch>
                  <a:fillRect/>
                </a:stretch>
              </p:blipFill>
              <p:spPr>
                <a:xfrm>
                  <a:off x="3079360" y="3134587"/>
                  <a:ext cx="5328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1" name="Freihand 30">
                  <a:extLst>
                    <a:ext uri="{FF2B5EF4-FFF2-40B4-BE49-F238E27FC236}">
                      <a16:creationId xmlns:a16="http://schemas.microsoft.com/office/drawing/2014/main" id="{07CE670F-91E3-4A14-90A6-9FB7928F1D8D}"/>
                    </a:ext>
                  </a:extLst>
                </p14:cNvPr>
                <p14:cNvContentPartPr/>
                <p14:nvPr/>
              </p14:nvContentPartPr>
              <p14:xfrm>
                <a:off x="3106360" y="3159787"/>
                <a:ext cx="91440" cy="208800"/>
              </p14:xfrm>
            </p:contentPart>
          </mc:Choice>
          <mc:Fallback>
            <p:pic>
              <p:nvPicPr>
                <p:cNvPr id="31" name="Freihand 30">
                  <a:extLst>
                    <a:ext uri="{FF2B5EF4-FFF2-40B4-BE49-F238E27FC236}">
                      <a16:creationId xmlns:a16="http://schemas.microsoft.com/office/drawing/2014/main" id="{07CE670F-91E3-4A14-90A6-9FB7928F1D8D}"/>
                    </a:ext>
                  </a:extLst>
                </p:cNvPr>
                <p:cNvPicPr/>
                <p:nvPr/>
              </p:nvPicPr>
              <p:blipFill>
                <a:blip r:embed="rId45"/>
                <a:stretch>
                  <a:fillRect/>
                </a:stretch>
              </p:blipFill>
              <p:spPr>
                <a:xfrm>
                  <a:off x="3102040" y="3155467"/>
                  <a:ext cx="100080" cy="217440"/>
                </a:xfrm>
                <a:prstGeom prst="rect">
                  <a:avLst/>
                </a:prstGeom>
              </p:spPr>
            </p:pic>
          </mc:Fallback>
        </mc:AlternateContent>
      </p:grpSp>
      <p:grpSp>
        <p:nvGrpSpPr>
          <p:cNvPr id="41" name="Gruppieren 40">
            <a:extLst>
              <a:ext uri="{FF2B5EF4-FFF2-40B4-BE49-F238E27FC236}">
                <a16:creationId xmlns:a16="http://schemas.microsoft.com/office/drawing/2014/main" id="{51214160-2CB1-4470-AEED-FBD96C383278}"/>
              </a:ext>
            </a:extLst>
          </p:cNvPr>
          <p:cNvGrpSpPr/>
          <p:nvPr/>
        </p:nvGrpSpPr>
        <p:grpSpPr>
          <a:xfrm>
            <a:off x="3394000" y="3026587"/>
            <a:ext cx="1185120" cy="202680"/>
            <a:chOff x="3394000" y="3026587"/>
            <a:chExt cx="1185120" cy="202680"/>
          </a:xfrm>
        </p:grpSpPr>
        <mc:AlternateContent xmlns:mc="http://schemas.openxmlformats.org/markup-compatibility/2006">
          <mc:Choice xmlns:p14="http://schemas.microsoft.com/office/powerpoint/2010/main" Requires="p14">
            <p:contentPart p14:bwMode="auto" r:id="rId46">
              <p14:nvContentPartPr>
                <p14:cNvPr id="32" name="Freihand 31">
                  <a:extLst>
                    <a:ext uri="{FF2B5EF4-FFF2-40B4-BE49-F238E27FC236}">
                      <a16:creationId xmlns:a16="http://schemas.microsoft.com/office/drawing/2014/main" id="{F362ABA7-9A94-41AA-BCBF-5438CDD4B141}"/>
                    </a:ext>
                  </a:extLst>
                </p14:cNvPr>
                <p14:cNvContentPartPr/>
                <p14:nvPr/>
              </p14:nvContentPartPr>
              <p14:xfrm>
                <a:off x="3394000" y="3040267"/>
                <a:ext cx="177480" cy="184680"/>
              </p14:xfrm>
            </p:contentPart>
          </mc:Choice>
          <mc:Fallback>
            <p:pic>
              <p:nvPicPr>
                <p:cNvPr id="32" name="Freihand 31">
                  <a:extLst>
                    <a:ext uri="{FF2B5EF4-FFF2-40B4-BE49-F238E27FC236}">
                      <a16:creationId xmlns:a16="http://schemas.microsoft.com/office/drawing/2014/main" id="{F362ABA7-9A94-41AA-BCBF-5438CDD4B141}"/>
                    </a:ext>
                  </a:extLst>
                </p:cNvPr>
                <p:cNvPicPr/>
                <p:nvPr/>
              </p:nvPicPr>
              <p:blipFill>
                <a:blip r:embed="rId47"/>
                <a:stretch>
                  <a:fillRect/>
                </a:stretch>
              </p:blipFill>
              <p:spPr>
                <a:xfrm>
                  <a:off x="3389680" y="3035947"/>
                  <a:ext cx="1861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3" name="Freihand 32">
                  <a:extLst>
                    <a:ext uri="{FF2B5EF4-FFF2-40B4-BE49-F238E27FC236}">
                      <a16:creationId xmlns:a16="http://schemas.microsoft.com/office/drawing/2014/main" id="{B3900A22-9B59-44AC-BDF6-BA19C1E4A732}"/>
                    </a:ext>
                  </a:extLst>
                </p14:cNvPr>
                <p14:cNvContentPartPr/>
                <p14:nvPr/>
              </p14:nvContentPartPr>
              <p14:xfrm>
                <a:off x="3627280" y="3046387"/>
                <a:ext cx="142560" cy="182880"/>
              </p14:xfrm>
            </p:contentPart>
          </mc:Choice>
          <mc:Fallback>
            <p:pic>
              <p:nvPicPr>
                <p:cNvPr id="33" name="Freihand 32">
                  <a:extLst>
                    <a:ext uri="{FF2B5EF4-FFF2-40B4-BE49-F238E27FC236}">
                      <a16:creationId xmlns:a16="http://schemas.microsoft.com/office/drawing/2014/main" id="{B3900A22-9B59-44AC-BDF6-BA19C1E4A732}"/>
                    </a:ext>
                  </a:extLst>
                </p:cNvPr>
                <p:cNvPicPr/>
                <p:nvPr/>
              </p:nvPicPr>
              <p:blipFill>
                <a:blip r:embed="rId49"/>
                <a:stretch>
                  <a:fillRect/>
                </a:stretch>
              </p:blipFill>
              <p:spPr>
                <a:xfrm>
                  <a:off x="3622960" y="3042067"/>
                  <a:ext cx="1512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4" name="Freihand 33">
                  <a:extLst>
                    <a:ext uri="{FF2B5EF4-FFF2-40B4-BE49-F238E27FC236}">
                      <a16:creationId xmlns:a16="http://schemas.microsoft.com/office/drawing/2014/main" id="{7098ACE9-C52A-4FA8-8987-08B0BDA38EED}"/>
                    </a:ext>
                  </a:extLst>
                </p14:cNvPr>
                <p14:cNvContentPartPr/>
                <p14:nvPr/>
              </p14:nvContentPartPr>
              <p14:xfrm>
                <a:off x="3910960" y="3049987"/>
                <a:ext cx="210240" cy="105480"/>
              </p14:xfrm>
            </p:contentPart>
          </mc:Choice>
          <mc:Fallback>
            <p:pic>
              <p:nvPicPr>
                <p:cNvPr id="34" name="Freihand 33">
                  <a:extLst>
                    <a:ext uri="{FF2B5EF4-FFF2-40B4-BE49-F238E27FC236}">
                      <a16:creationId xmlns:a16="http://schemas.microsoft.com/office/drawing/2014/main" id="{7098ACE9-C52A-4FA8-8987-08B0BDA38EED}"/>
                    </a:ext>
                  </a:extLst>
                </p:cNvPr>
                <p:cNvPicPr/>
                <p:nvPr/>
              </p:nvPicPr>
              <p:blipFill>
                <a:blip r:embed="rId51"/>
                <a:stretch>
                  <a:fillRect/>
                </a:stretch>
              </p:blipFill>
              <p:spPr>
                <a:xfrm>
                  <a:off x="3906640" y="3045667"/>
                  <a:ext cx="2188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5" name="Freihand 34">
                  <a:extLst>
                    <a:ext uri="{FF2B5EF4-FFF2-40B4-BE49-F238E27FC236}">
                      <a16:creationId xmlns:a16="http://schemas.microsoft.com/office/drawing/2014/main" id="{047329D2-17F9-4B51-BF09-337893912A01}"/>
                    </a:ext>
                  </a:extLst>
                </p14:cNvPr>
                <p14:cNvContentPartPr/>
                <p14:nvPr/>
              </p14:nvContentPartPr>
              <p14:xfrm>
                <a:off x="4181320" y="3084547"/>
                <a:ext cx="230040" cy="58320"/>
              </p14:xfrm>
            </p:contentPart>
          </mc:Choice>
          <mc:Fallback>
            <p:pic>
              <p:nvPicPr>
                <p:cNvPr id="35" name="Freihand 34">
                  <a:extLst>
                    <a:ext uri="{FF2B5EF4-FFF2-40B4-BE49-F238E27FC236}">
                      <a16:creationId xmlns:a16="http://schemas.microsoft.com/office/drawing/2014/main" id="{047329D2-17F9-4B51-BF09-337893912A01}"/>
                    </a:ext>
                  </a:extLst>
                </p:cNvPr>
                <p:cNvPicPr/>
                <p:nvPr/>
              </p:nvPicPr>
              <p:blipFill>
                <a:blip r:embed="rId53"/>
                <a:stretch>
                  <a:fillRect/>
                </a:stretch>
              </p:blipFill>
              <p:spPr>
                <a:xfrm>
                  <a:off x="4177000" y="3080227"/>
                  <a:ext cx="2386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6" name="Freihand 35">
                  <a:extLst>
                    <a:ext uri="{FF2B5EF4-FFF2-40B4-BE49-F238E27FC236}">
                      <a16:creationId xmlns:a16="http://schemas.microsoft.com/office/drawing/2014/main" id="{6BDAFB04-0BFF-4C04-8CA0-3F8D5E8B90E7}"/>
                    </a:ext>
                  </a:extLst>
                </p14:cNvPr>
                <p14:cNvContentPartPr/>
                <p14:nvPr/>
              </p14:nvContentPartPr>
              <p14:xfrm>
                <a:off x="4390840" y="3026587"/>
                <a:ext cx="35640" cy="4320"/>
              </p14:xfrm>
            </p:contentPart>
          </mc:Choice>
          <mc:Fallback>
            <p:pic>
              <p:nvPicPr>
                <p:cNvPr id="36" name="Freihand 35">
                  <a:extLst>
                    <a:ext uri="{FF2B5EF4-FFF2-40B4-BE49-F238E27FC236}">
                      <a16:creationId xmlns:a16="http://schemas.microsoft.com/office/drawing/2014/main" id="{6BDAFB04-0BFF-4C04-8CA0-3F8D5E8B90E7}"/>
                    </a:ext>
                  </a:extLst>
                </p:cNvPr>
                <p:cNvPicPr/>
                <p:nvPr/>
              </p:nvPicPr>
              <p:blipFill>
                <a:blip r:embed="rId55"/>
                <a:stretch>
                  <a:fillRect/>
                </a:stretch>
              </p:blipFill>
              <p:spPr>
                <a:xfrm>
                  <a:off x="4386520" y="3022267"/>
                  <a:ext cx="4428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7" name="Freihand 36">
                  <a:extLst>
                    <a:ext uri="{FF2B5EF4-FFF2-40B4-BE49-F238E27FC236}">
                      <a16:creationId xmlns:a16="http://schemas.microsoft.com/office/drawing/2014/main" id="{3799778C-A275-459E-B99C-5D6AB6805A5C}"/>
                    </a:ext>
                  </a:extLst>
                </p14:cNvPr>
                <p14:cNvContentPartPr/>
                <p14:nvPr/>
              </p14:nvContentPartPr>
              <p14:xfrm>
                <a:off x="4480120" y="3068347"/>
                <a:ext cx="99000" cy="68760"/>
              </p14:xfrm>
            </p:contentPart>
          </mc:Choice>
          <mc:Fallback>
            <p:pic>
              <p:nvPicPr>
                <p:cNvPr id="37" name="Freihand 36">
                  <a:extLst>
                    <a:ext uri="{FF2B5EF4-FFF2-40B4-BE49-F238E27FC236}">
                      <a16:creationId xmlns:a16="http://schemas.microsoft.com/office/drawing/2014/main" id="{3799778C-A275-459E-B99C-5D6AB6805A5C}"/>
                    </a:ext>
                  </a:extLst>
                </p:cNvPr>
                <p:cNvPicPr/>
                <p:nvPr/>
              </p:nvPicPr>
              <p:blipFill>
                <a:blip r:embed="rId57"/>
                <a:stretch>
                  <a:fillRect/>
                </a:stretch>
              </p:blipFill>
              <p:spPr>
                <a:xfrm>
                  <a:off x="4475800" y="3064027"/>
                  <a:ext cx="107640" cy="77400"/>
                </a:xfrm>
                <a:prstGeom prst="rect">
                  <a:avLst/>
                </a:prstGeom>
              </p:spPr>
            </p:pic>
          </mc:Fallback>
        </mc:AlternateContent>
      </p:grpSp>
      <p:grpSp>
        <p:nvGrpSpPr>
          <p:cNvPr id="40" name="Gruppieren 39">
            <a:extLst>
              <a:ext uri="{FF2B5EF4-FFF2-40B4-BE49-F238E27FC236}">
                <a16:creationId xmlns:a16="http://schemas.microsoft.com/office/drawing/2014/main" id="{243BD6C1-317E-4631-94CB-A64E6D39845E}"/>
              </a:ext>
            </a:extLst>
          </p:cNvPr>
          <p:cNvGrpSpPr/>
          <p:nvPr/>
        </p:nvGrpSpPr>
        <p:grpSpPr>
          <a:xfrm>
            <a:off x="4872160" y="3021907"/>
            <a:ext cx="406440" cy="106920"/>
            <a:chOff x="4872160" y="3021907"/>
            <a:chExt cx="406440" cy="106920"/>
          </a:xfrm>
        </p:grpSpPr>
        <mc:AlternateContent xmlns:mc="http://schemas.openxmlformats.org/markup-compatibility/2006">
          <mc:Choice xmlns:p14="http://schemas.microsoft.com/office/powerpoint/2010/main" Requires="p14">
            <p:contentPart p14:bwMode="auto" r:id="rId58">
              <p14:nvContentPartPr>
                <p14:cNvPr id="38" name="Freihand 37">
                  <a:extLst>
                    <a:ext uri="{FF2B5EF4-FFF2-40B4-BE49-F238E27FC236}">
                      <a16:creationId xmlns:a16="http://schemas.microsoft.com/office/drawing/2014/main" id="{CDAB6329-4C71-4F39-91A1-4C2C3AA965F7}"/>
                    </a:ext>
                  </a:extLst>
                </p14:cNvPr>
                <p14:cNvContentPartPr/>
                <p14:nvPr/>
              </p14:nvContentPartPr>
              <p14:xfrm>
                <a:off x="4872160" y="3062227"/>
                <a:ext cx="184320" cy="66600"/>
              </p14:xfrm>
            </p:contentPart>
          </mc:Choice>
          <mc:Fallback>
            <p:pic>
              <p:nvPicPr>
                <p:cNvPr id="38" name="Freihand 37">
                  <a:extLst>
                    <a:ext uri="{FF2B5EF4-FFF2-40B4-BE49-F238E27FC236}">
                      <a16:creationId xmlns:a16="http://schemas.microsoft.com/office/drawing/2014/main" id="{CDAB6329-4C71-4F39-91A1-4C2C3AA965F7}"/>
                    </a:ext>
                  </a:extLst>
                </p:cNvPr>
                <p:cNvPicPr/>
                <p:nvPr/>
              </p:nvPicPr>
              <p:blipFill>
                <a:blip r:embed="rId59"/>
                <a:stretch>
                  <a:fillRect/>
                </a:stretch>
              </p:blipFill>
              <p:spPr>
                <a:xfrm>
                  <a:off x="4867840" y="3057907"/>
                  <a:ext cx="1929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9" name="Freihand 38">
                  <a:extLst>
                    <a:ext uri="{FF2B5EF4-FFF2-40B4-BE49-F238E27FC236}">
                      <a16:creationId xmlns:a16="http://schemas.microsoft.com/office/drawing/2014/main" id="{0A6E7E6A-A287-4238-BFDF-08F9415F2125}"/>
                    </a:ext>
                  </a:extLst>
                </p14:cNvPr>
                <p14:cNvContentPartPr/>
                <p14:nvPr/>
              </p14:nvContentPartPr>
              <p14:xfrm>
                <a:off x="5150440" y="3021907"/>
                <a:ext cx="128160" cy="104760"/>
              </p14:xfrm>
            </p:contentPart>
          </mc:Choice>
          <mc:Fallback>
            <p:pic>
              <p:nvPicPr>
                <p:cNvPr id="39" name="Freihand 38">
                  <a:extLst>
                    <a:ext uri="{FF2B5EF4-FFF2-40B4-BE49-F238E27FC236}">
                      <a16:creationId xmlns:a16="http://schemas.microsoft.com/office/drawing/2014/main" id="{0A6E7E6A-A287-4238-BFDF-08F9415F2125}"/>
                    </a:ext>
                  </a:extLst>
                </p:cNvPr>
                <p:cNvPicPr/>
                <p:nvPr/>
              </p:nvPicPr>
              <p:blipFill>
                <a:blip r:embed="rId61"/>
                <a:stretch>
                  <a:fillRect/>
                </a:stretch>
              </p:blipFill>
              <p:spPr>
                <a:xfrm>
                  <a:off x="5146120" y="3017587"/>
                  <a:ext cx="136800" cy="113400"/>
                </a:xfrm>
                <a:prstGeom prst="rect">
                  <a:avLst/>
                </a:prstGeom>
              </p:spPr>
            </p:pic>
          </mc:Fallback>
        </mc:AlternateContent>
      </p:grpSp>
      <p:grpSp>
        <p:nvGrpSpPr>
          <p:cNvPr id="45" name="Gruppieren 44">
            <a:extLst>
              <a:ext uri="{FF2B5EF4-FFF2-40B4-BE49-F238E27FC236}">
                <a16:creationId xmlns:a16="http://schemas.microsoft.com/office/drawing/2014/main" id="{08D56AD5-E54F-478D-BB23-621926C26A6C}"/>
              </a:ext>
            </a:extLst>
          </p:cNvPr>
          <p:cNvGrpSpPr/>
          <p:nvPr/>
        </p:nvGrpSpPr>
        <p:grpSpPr>
          <a:xfrm>
            <a:off x="5335120" y="3006427"/>
            <a:ext cx="392040" cy="143280"/>
            <a:chOff x="5335120" y="3006427"/>
            <a:chExt cx="392040" cy="143280"/>
          </a:xfrm>
        </p:grpSpPr>
        <mc:AlternateContent xmlns:mc="http://schemas.openxmlformats.org/markup-compatibility/2006">
          <mc:Choice xmlns:p14="http://schemas.microsoft.com/office/powerpoint/2010/main" Requires="p14">
            <p:contentPart p14:bwMode="auto" r:id="rId62">
              <p14:nvContentPartPr>
                <p14:cNvPr id="43" name="Freihand 42">
                  <a:extLst>
                    <a:ext uri="{FF2B5EF4-FFF2-40B4-BE49-F238E27FC236}">
                      <a16:creationId xmlns:a16="http://schemas.microsoft.com/office/drawing/2014/main" id="{41E2E318-6BD1-4A39-BB8A-30C07CE98C14}"/>
                    </a:ext>
                  </a:extLst>
                </p14:cNvPr>
                <p14:cNvContentPartPr/>
                <p14:nvPr/>
              </p14:nvContentPartPr>
              <p14:xfrm>
                <a:off x="5335120" y="3032707"/>
                <a:ext cx="205200" cy="91440"/>
              </p14:xfrm>
            </p:contentPart>
          </mc:Choice>
          <mc:Fallback>
            <p:pic>
              <p:nvPicPr>
                <p:cNvPr id="43" name="Freihand 42">
                  <a:extLst>
                    <a:ext uri="{FF2B5EF4-FFF2-40B4-BE49-F238E27FC236}">
                      <a16:creationId xmlns:a16="http://schemas.microsoft.com/office/drawing/2014/main" id="{41E2E318-6BD1-4A39-BB8A-30C07CE98C14}"/>
                    </a:ext>
                  </a:extLst>
                </p:cNvPr>
                <p:cNvPicPr/>
                <p:nvPr/>
              </p:nvPicPr>
              <p:blipFill>
                <a:blip r:embed="rId63"/>
                <a:stretch>
                  <a:fillRect/>
                </a:stretch>
              </p:blipFill>
              <p:spPr>
                <a:xfrm>
                  <a:off x="5330800" y="3028387"/>
                  <a:ext cx="2138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4" name="Freihand 43">
                  <a:extLst>
                    <a:ext uri="{FF2B5EF4-FFF2-40B4-BE49-F238E27FC236}">
                      <a16:creationId xmlns:a16="http://schemas.microsoft.com/office/drawing/2014/main" id="{08FFBB81-D0BD-4C3F-BD91-04A6D47D68BA}"/>
                    </a:ext>
                  </a:extLst>
                </p14:cNvPr>
                <p14:cNvContentPartPr/>
                <p14:nvPr/>
              </p14:nvContentPartPr>
              <p14:xfrm>
                <a:off x="5606560" y="3006427"/>
                <a:ext cx="120600" cy="143280"/>
              </p14:xfrm>
            </p:contentPart>
          </mc:Choice>
          <mc:Fallback>
            <p:pic>
              <p:nvPicPr>
                <p:cNvPr id="44" name="Freihand 43">
                  <a:extLst>
                    <a:ext uri="{FF2B5EF4-FFF2-40B4-BE49-F238E27FC236}">
                      <a16:creationId xmlns:a16="http://schemas.microsoft.com/office/drawing/2014/main" id="{08FFBB81-D0BD-4C3F-BD91-04A6D47D68BA}"/>
                    </a:ext>
                  </a:extLst>
                </p:cNvPr>
                <p:cNvPicPr/>
                <p:nvPr/>
              </p:nvPicPr>
              <p:blipFill>
                <a:blip r:embed="rId65"/>
                <a:stretch>
                  <a:fillRect/>
                </a:stretch>
              </p:blipFill>
              <p:spPr>
                <a:xfrm>
                  <a:off x="5602240" y="3002107"/>
                  <a:ext cx="129240" cy="151920"/>
                </a:xfrm>
                <a:prstGeom prst="rect">
                  <a:avLst/>
                </a:prstGeom>
              </p:spPr>
            </p:pic>
          </mc:Fallback>
        </mc:AlternateContent>
      </p:grpSp>
      <p:grpSp>
        <p:nvGrpSpPr>
          <p:cNvPr id="55" name="Gruppieren 54">
            <a:extLst>
              <a:ext uri="{FF2B5EF4-FFF2-40B4-BE49-F238E27FC236}">
                <a16:creationId xmlns:a16="http://schemas.microsoft.com/office/drawing/2014/main" id="{44D7CDE5-BE01-4AB3-B560-3809672FAB0C}"/>
              </a:ext>
            </a:extLst>
          </p:cNvPr>
          <p:cNvGrpSpPr/>
          <p:nvPr/>
        </p:nvGrpSpPr>
        <p:grpSpPr>
          <a:xfrm>
            <a:off x="6025240" y="2938747"/>
            <a:ext cx="1563840" cy="255600"/>
            <a:chOff x="6025240" y="2938747"/>
            <a:chExt cx="1563840" cy="255600"/>
          </a:xfrm>
        </p:grpSpPr>
        <mc:AlternateContent xmlns:mc="http://schemas.openxmlformats.org/markup-compatibility/2006">
          <mc:Choice xmlns:p14="http://schemas.microsoft.com/office/powerpoint/2010/main" Requires="p14">
            <p:contentPart p14:bwMode="auto" r:id="rId66">
              <p14:nvContentPartPr>
                <p14:cNvPr id="46" name="Freihand 45">
                  <a:extLst>
                    <a:ext uri="{FF2B5EF4-FFF2-40B4-BE49-F238E27FC236}">
                      <a16:creationId xmlns:a16="http://schemas.microsoft.com/office/drawing/2014/main" id="{217A53B5-8744-40B7-81E8-A22395224282}"/>
                    </a:ext>
                  </a:extLst>
                </p14:cNvPr>
                <p14:cNvContentPartPr/>
                <p14:nvPr/>
              </p14:nvContentPartPr>
              <p14:xfrm>
                <a:off x="6025240" y="3030547"/>
                <a:ext cx="139320" cy="74520"/>
              </p14:xfrm>
            </p:contentPart>
          </mc:Choice>
          <mc:Fallback>
            <p:pic>
              <p:nvPicPr>
                <p:cNvPr id="46" name="Freihand 45">
                  <a:extLst>
                    <a:ext uri="{FF2B5EF4-FFF2-40B4-BE49-F238E27FC236}">
                      <a16:creationId xmlns:a16="http://schemas.microsoft.com/office/drawing/2014/main" id="{217A53B5-8744-40B7-81E8-A22395224282}"/>
                    </a:ext>
                  </a:extLst>
                </p:cNvPr>
                <p:cNvPicPr/>
                <p:nvPr/>
              </p:nvPicPr>
              <p:blipFill>
                <a:blip r:embed="rId67"/>
                <a:stretch>
                  <a:fillRect/>
                </a:stretch>
              </p:blipFill>
              <p:spPr>
                <a:xfrm>
                  <a:off x="6020920" y="3026227"/>
                  <a:ext cx="1479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7" name="Freihand 46">
                  <a:extLst>
                    <a:ext uri="{FF2B5EF4-FFF2-40B4-BE49-F238E27FC236}">
                      <a16:creationId xmlns:a16="http://schemas.microsoft.com/office/drawing/2014/main" id="{A3B89B58-EFCC-401D-9C05-B4016C27C8AA}"/>
                    </a:ext>
                  </a:extLst>
                </p14:cNvPr>
                <p14:cNvContentPartPr/>
                <p14:nvPr/>
              </p14:nvContentPartPr>
              <p14:xfrm>
                <a:off x="6164200" y="2946307"/>
                <a:ext cx="275400" cy="172080"/>
              </p14:xfrm>
            </p:contentPart>
          </mc:Choice>
          <mc:Fallback>
            <p:pic>
              <p:nvPicPr>
                <p:cNvPr id="47" name="Freihand 46">
                  <a:extLst>
                    <a:ext uri="{FF2B5EF4-FFF2-40B4-BE49-F238E27FC236}">
                      <a16:creationId xmlns:a16="http://schemas.microsoft.com/office/drawing/2014/main" id="{A3B89B58-EFCC-401D-9C05-B4016C27C8AA}"/>
                    </a:ext>
                  </a:extLst>
                </p:cNvPr>
                <p:cNvPicPr/>
                <p:nvPr/>
              </p:nvPicPr>
              <p:blipFill>
                <a:blip r:embed="rId69"/>
                <a:stretch>
                  <a:fillRect/>
                </a:stretch>
              </p:blipFill>
              <p:spPr>
                <a:xfrm>
                  <a:off x="6159880" y="2941987"/>
                  <a:ext cx="2840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8" name="Freihand 47">
                  <a:extLst>
                    <a:ext uri="{FF2B5EF4-FFF2-40B4-BE49-F238E27FC236}">
                      <a16:creationId xmlns:a16="http://schemas.microsoft.com/office/drawing/2014/main" id="{B5211215-3D13-4D95-857A-8DB4F73AC3B0}"/>
                    </a:ext>
                  </a:extLst>
                </p14:cNvPr>
                <p14:cNvContentPartPr/>
                <p14:nvPr/>
              </p14:nvContentPartPr>
              <p14:xfrm>
                <a:off x="6544360" y="2993467"/>
                <a:ext cx="115200" cy="200880"/>
              </p14:xfrm>
            </p:contentPart>
          </mc:Choice>
          <mc:Fallback>
            <p:pic>
              <p:nvPicPr>
                <p:cNvPr id="48" name="Freihand 47">
                  <a:extLst>
                    <a:ext uri="{FF2B5EF4-FFF2-40B4-BE49-F238E27FC236}">
                      <a16:creationId xmlns:a16="http://schemas.microsoft.com/office/drawing/2014/main" id="{B5211215-3D13-4D95-857A-8DB4F73AC3B0}"/>
                    </a:ext>
                  </a:extLst>
                </p:cNvPr>
                <p:cNvPicPr/>
                <p:nvPr/>
              </p:nvPicPr>
              <p:blipFill>
                <a:blip r:embed="rId71"/>
                <a:stretch>
                  <a:fillRect/>
                </a:stretch>
              </p:blipFill>
              <p:spPr>
                <a:xfrm>
                  <a:off x="6540040" y="2989147"/>
                  <a:ext cx="12384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9" name="Freihand 48">
                  <a:extLst>
                    <a:ext uri="{FF2B5EF4-FFF2-40B4-BE49-F238E27FC236}">
                      <a16:creationId xmlns:a16="http://schemas.microsoft.com/office/drawing/2014/main" id="{475B32A8-B1F2-45E1-8829-DAB0CD6DD30F}"/>
                    </a:ext>
                  </a:extLst>
                </p14:cNvPr>
                <p14:cNvContentPartPr/>
                <p14:nvPr/>
              </p14:nvContentPartPr>
              <p14:xfrm>
                <a:off x="6693040" y="2938747"/>
                <a:ext cx="453960" cy="156240"/>
              </p14:xfrm>
            </p:contentPart>
          </mc:Choice>
          <mc:Fallback>
            <p:pic>
              <p:nvPicPr>
                <p:cNvPr id="49" name="Freihand 48">
                  <a:extLst>
                    <a:ext uri="{FF2B5EF4-FFF2-40B4-BE49-F238E27FC236}">
                      <a16:creationId xmlns:a16="http://schemas.microsoft.com/office/drawing/2014/main" id="{475B32A8-B1F2-45E1-8829-DAB0CD6DD30F}"/>
                    </a:ext>
                  </a:extLst>
                </p:cNvPr>
                <p:cNvPicPr/>
                <p:nvPr/>
              </p:nvPicPr>
              <p:blipFill>
                <a:blip r:embed="rId73"/>
                <a:stretch>
                  <a:fillRect/>
                </a:stretch>
              </p:blipFill>
              <p:spPr>
                <a:xfrm>
                  <a:off x="6688720" y="2934427"/>
                  <a:ext cx="4626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0" name="Freihand 49">
                  <a:extLst>
                    <a:ext uri="{FF2B5EF4-FFF2-40B4-BE49-F238E27FC236}">
                      <a16:creationId xmlns:a16="http://schemas.microsoft.com/office/drawing/2014/main" id="{80945A1E-F594-4612-B461-D3AA71B49507}"/>
                    </a:ext>
                  </a:extLst>
                </p14:cNvPr>
                <p14:cNvContentPartPr/>
                <p14:nvPr/>
              </p14:nvContentPartPr>
              <p14:xfrm>
                <a:off x="7174720" y="2973667"/>
                <a:ext cx="414360" cy="183240"/>
              </p14:xfrm>
            </p:contentPart>
          </mc:Choice>
          <mc:Fallback>
            <p:pic>
              <p:nvPicPr>
                <p:cNvPr id="50" name="Freihand 49">
                  <a:extLst>
                    <a:ext uri="{FF2B5EF4-FFF2-40B4-BE49-F238E27FC236}">
                      <a16:creationId xmlns:a16="http://schemas.microsoft.com/office/drawing/2014/main" id="{80945A1E-F594-4612-B461-D3AA71B49507}"/>
                    </a:ext>
                  </a:extLst>
                </p:cNvPr>
                <p:cNvPicPr/>
                <p:nvPr/>
              </p:nvPicPr>
              <p:blipFill>
                <a:blip r:embed="rId75"/>
                <a:stretch>
                  <a:fillRect/>
                </a:stretch>
              </p:blipFill>
              <p:spPr>
                <a:xfrm>
                  <a:off x="7170400" y="2969347"/>
                  <a:ext cx="423000" cy="191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6">
            <p14:nvContentPartPr>
              <p14:cNvPr id="51" name="Freihand 50">
                <a:extLst>
                  <a:ext uri="{FF2B5EF4-FFF2-40B4-BE49-F238E27FC236}">
                    <a16:creationId xmlns:a16="http://schemas.microsoft.com/office/drawing/2014/main" id="{AD1D35CA-E31C-4F19-906A-020020792DFE}"/>
                  </a:ext>
                </a:extLst>
              </p14:cNvPr>
              <p14:cNvContentPartPr/>
              <p14:nvPr/>
            </p14:nvContentPartPr>
            <p14:xfrm>
              <a:off x="7480360" y="2871787"/>
              <a:ext cx="19800" cy="2880"/>
            </p14:xfrm>
          </p:contentPart>
        </mc:Choice>
        <mc:Fallback>
          <p:pic>
            <p:nvPicPr>
              <p:cNvPr id="51" name="Freihand 50">
                <a:extLst>
                  <a:ext uri="{FF2B5EF4-FFF2-40B4-BE49-F238E27FC236}">
                    <a16:creationId xmlns:a16="http://schemas.microsoft.com/office/drawing/2014/main" id="{AD1D35CA-E31C-4F19-906A-020020792DFE}"/>
                  </a:ext>
                </a:extLst>
              </p:cNvPr>
              <p:cNvPicPr/>
              <p:nvPr/>
            </p:nvPicPr>
            <p:blipFill>
              <a:blip r:embed="rId77"/>
              <a:stretch>
                <a:fillRect/>
              </a:stretch>
            </p:blipFill>
            <p:spPr>
              <a:xfrm>
                <a:off x="7476040" y="2867467"/>
                <a:ext cx="28440" cy="11520"/>
              </a:xfrm>
              <a:prstGeom prst="rect">
                <a:avLst/>
              </a:prstGeom>
            </p:spPr>
          </p:pic>
        </mc:Fallback>
      </mc:AlternateContent>
      <p:grpSp>
        <p:nvGrpSpPr>
          <p:cNvPr id="64" name="Gruppieren 63">
            <a:extLst>
              <a:ext uri="{FF2B5EF4-FFF2-40B4-BE49-F238E27FC236}">
                <a16:creationId xmlns:a16="http://schemas.microsoft.com/office/drawing/2014/main" id="{67AC80DF-1EF8-4576-8302-9D34F3DDACAC}"/>
              </a:ext>
            </a:extLst>
          </p:cNvPr>
          <p:cNvGrpSpPr/>
          <p:nvPr/>
        </p:nvGrpSpPr>
        <p:grpSpPr>
          <a:xfrm>
            <a:off x="7850080" y="2829667"/>
            <a:ext cx="1122480" cy="214200"/>
            <a:chOff x="7850080" y="2829667"/>
            <a:chExt cx="1122480" cy="214200"/>
          </a:xfrm>
        </p:grpSpPr>
        <mc:AlternateContent xmlns:mc="http://schemas.openxmlformats.org/markup-compatibility/2006">
          <mc:Choice xmlns:p14="http://schemas.microsoft.com/office/powerpoint/2010/main" Requires="p14">
            <p:contentPart p14:bwMode="auto" r:id="rId78">
              <p14:nvContentPartPr>
                <p14:cNvPr id="52" name="Freihand 51">
                  <a:extLst>
                    <a:ext uri="{FF2B5EF4-FFF2-40B4-BE49-F238E27FC236}">
                      <a16:creationId xmlns:a16="http://schemas.microsoft.com/office/drawing/2014/main" id="{0B7B74F4-6D98-48C7-88FD-E370A6B316DC}"/>
                    </a:ext>
                  </a:extLst>
                </p14:cNvPr>
                <p14:cNvContentPartPr/>
                <p14:nvPr/>
              </p14:nvContentPartPr>
              <p14:xfrm>
                <a:off x="7850080" y="2874667"/>
                <a:ext cx="150120" cy="169200"/>
              </p14:xfrm>
            </p:contentPart>
          </mc:Choice>
          <mc:Fallback>
            <p:pic>
              <p:nvPicPr>
                <p:cNvPr id="52" name="Freihand 51">
                  <a:extLst>
                    <a:ext uri="{FF2B5EF4-FFF2-40B4-BE49-F238E27FC236}">
                      <a16:creationId xmlns:a16="http://schemas.microsoft.com/office/drawing/2014/main" id="{0B7B74F4-6D98-48C7-88FD-E370A6B316DC}"/>
                    </a:ext>
                  </a:extLst>
                </p:cNvPr>
                <p:cNvPicPr/>
                <p:nvPr/>
              </p:nvPicPr>
              <p:blipFill>
                <a:blip r:embed="rId79"/>
                <a:stretch>
                  <a:fillRect/>
                </a:stretch>
              </p:blipFill>
              <p:spPr>
                <a:xfrm>
                  <a:off x="7845760" y="2870347"/>
                  <a:ext cx="1587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3" name="Freihand 52">
                  <a:extLst>
                    <a:ext uri="{FF2B5EF4-FFF2-40B4-BE49-F238E27FC236}">
                      <a16:creationId xmlns:a16="http://schemas.microsoft.com/office/drawing/2014/main" id="{48D9ACB3-D879-4973-868F-3D18C491E10F}"/>
                    </a:ext>
                  </a:extLst>
                </p14:cNvPr>
                <p14:cNvContentPartPr/>
                <p14:nvPr/>
              </p14:nvContentPartPr>
              <p14:xfrm>
                <a:off x="7964560" y="2832547"/>
                <a:ext cx="115560" cy="11520"/>
              </p14:xfrm>
            </p:contentPart>
          </mc:Choice>
          <mc:Fallback>
            <p:pic>
              <p:nvPicPr>
                <p:cNvPr id="53" name="Freihand 52">
                  <a:extLst>
                    <a:ext uri="{FF2B5EF4-FFF2-40B4-BE49-F238E27FC236}">
                      <a16:creationId xmlns:a16="http://schemas.microsoft.com/office/drawing/2014/main" id="{48D9ACB3-D879-4973-868F-3D18C491E10F}"/>
                    </a:ext>
                  </a:extLst>
                </p:cNvPr>
                <p:cNvPicPr/>
                <p:nvPr/>
              </p:nvPicPr>
              <p:blipFill>
                <a:blip r:embed="rId81"/>
                <a:stretch>
                  <a:fillRect/>
                </a:stretch>
              </p:blipFill>
              <p:spPr>
                <a:xfrm>
                  <a:off x="7960240" y="2828227"/>
                  <a:ext cx="1242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6" name="Freihand 55">
                  <a:extLst>
                    <a:ext uri="{FF2B5EF4-FFF2-40B4-BE49-F238E27FC236}">
                      <a16:creationId xmlns:a16="http://schemas.microsoft.com/office/drawing/2014/main" id="{CDA9C313-5D7A-41D5-818E-E359B2FE3098}"/>
                    </a:ext>
                  </a:extLst>
                </p14:cNvPr>
                <p14:cNvContentPartPr/>
                <p14:nvPr/>
              </p14:nvContentPartPr>
              <p14:xfrm>
                <a:off x="8218720" y="2964307"/>
                <a:ext cx="35280" cy="13680"/>
              </p14:xfrm>
            </p:contentPart>
          </mc:Choice>
          <mc:Fallback>
            <p:pic>
              <p:nvPicPr>
                <p:cNvPr id="56" name="Freihand 55">
                  <a:extLst>
                    <a:ext uri="{FF2B5EF4-FFF2-40B4-BE49-F238E27FC236}">
                      <a16:creationId xmlns:a16="http://schemas.microsoft.com/office/drawing/2014/main" id="{CDA9C313-5D7A-41D5-818E-E359B2FE3098}"/>
                    </a:ext>
                  </a:extLst>
                </p:cNvPr>
                <p:cNvPicPr/>
                <p:nvPr/>
              </p:nvPicPr>
              <p:blipFill>
                <a:blip r:embed="rId83"/>
                <a:stretch>
                  <a:fillRect/>
                </a:stretch>
              </p:blipFill>
              <p:spPr>
                <a:xfrm>
                  <a:off x="8214400" y="2959987"/>
                  <a:ext cx="439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7" name="Freihand 56">
                  <a:extLst>
                    <a:ext uri="{FF2B5EF4-FFF2-40B4-BE49-F238E27FC236}">
                      <a16:creationId xmlns:a16="http://schemas.microsoft.com/office/drawing/2014/main" id="{5136C83B-D9F7-4158-B5C0-B48C46873395}"/>
                    </a:ext>
                  </a:extLst>
                </p14:cNvPr>
                <p14:cNvContentPartPr/>
                <p14:nvPr/>
              </p14:nvContentPartPr>
              <p14:xfrm>
                <a:off x="8197480" y="2857027"/>
                <a:ext cx="144000" cy="161280"/>
              </p14:xfrm>
            </p:contentPart>
          </mc:Choice>
          <mc:Fallback>
            <p:pic>
              <p:nvPicPr>
                <p:cNvPr id="57" name="Freihand 56">
                  <a:extLst>
                    <a:ext uri="{FF2B5EF4-FFF2-40B4-BE49-F238E27FC236}">
                      <a16:creationId xmlns:a16="http://schemas.microsoft.com/office/drawing/2014/main" id="{5136C83B-D9F7-4158-B5C0-B48C46873395}"/>
                    </a:ext>
                  </a:extLst>
                </p:cNvPr>
                <p:cNvPicPr/>
                <p:nvPr/>
              </p:nvPicPr>
              <p:blipFill>
                <a:blip r:embed="rId85"/>
                <a:stretch>
                  <a:fillRect/>
                </a:stretch>
              </p:blipFill>
              <p:spPr>
                <a:xfrm>
                  <a:off x="8193160" y="2852707"/>
                  <a:ext cx="1526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8" name="Freihand 57">
                  <a:extLst>
                    <a:ext uri="{FF2B5EF4-FFF2-40B4-BE49-F238E27FC236}">
                      <a16:creationId xmlns:a16="http://schemas.microsoft.com/office/drawing/2014/main" id="{D6FDC2D8-A15E-4CCD-AF0C-22CB818637F2}"/>
                    </a:ext>
                  </a:extLst>
                </p14:cNvPr>
                <p14:cNvContentPartPr/>
                <p14:nvPr/>
              </p14:nvContentPartPr>
              <p14:xfrm>
                <a:off x="8377480" y="2842627"/>
                <a:ext cx="41040" cy="186480"/>
              </p14:xfrm>
            </p:contentPart>
          </mc:Choice>
          <mc:Fallback>
            <p:pic>
              <p:nvPicPr>
                <p:cNvPr id="58" name="Freihand 57">
                  <a:extLst>
                    <a:ext uri="{FF2B5EF4-FFF2-40B4-BE49-F238E27FC236}">
                      <a16:creationId xmlns:a16="http://schemas.microsoft.com/office/drawing/2014/main" id="{D6FDC2D8-A15E-4CCD-AF0C-22CB818637F2}"/>
                    </a:ext>
                  </a:extLst>
                </p:cNvPr>
                <p:cNvPicPr/>
                <p:nvPr/>
              </p:nvPicPr>
              <p:blipFill>
                <a:blip r:embed="rId87"/>
                <a:stretch>
                  <a:fillRect/>
                </a:stretch>
              </p:blipFill>
              <p:spPr>
                <a:xfrm>
                  <a:off x="8373160" y="2838307"/>
                  <a:ext cx="496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9" name="Freihand 58">
                  <a:extLst>
                    <a:ext uri="{FF2B5EF4-FFF2-40B4-BE49-F238E27FC236}">
                      <a16:creationId xmlns:a16="http://schemas.microsoft.com/office/drawing/2014/main" id="{7D2826A5-05AC-4100-A37F-03E4394EC89E}"/>
                    </a:ext>
                  </a:extLst>
                </p14:cNvPr>
                <p14:cNvContentPartPr/>
                <p14:nvPr/>
              </p14:nvContentPartPr>
              <p14:xfrm>
                <a:off x="8443360" y="2937667"/>
                <a:ext cx="76320" cy="77400"/>
              </p14:xfrm>
            </p:contentPart>
          </mc:Choice>
          <mc:Fallback>
            <p:pic>
              <p:nvPicPr>
                <p:cNvPr id="59" name="Freihand 58">
                  <a:extLst>
                    <a:ext uri="{FF2B5EF4-FFF2-40B4-BE49-F238E27FC236}">
                      <a16:creationId xmlns:a16="http://schemas.microsoft.com/office/drawing/2014/main" id="{7D2826A5-05AC-4100-A37F-03E4394EC89E}"/>
                    </a:ext>
                  </a:extLst>
                </p:cNvPr>
                <p:cNvPicPr/>
                <p:nvPr/>
              </p:nvPicPr>
              <p:blipFill>
                <a:blip r:embed="rId89"/>
                <a:stretch>
                  <a:fillRect/>
                </a:stretch>
              </p:blipFill>
              <p:spPr>
                <a:xfrm>
                  <a:off x="8439040" y="2933347"/>
                  <a:ext cx="849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1" name="Freihand 60">
                  <a:extLst>
                    <a:ext uri="{FF2B5EF4-FFF2-40B4-BE49-F238E27FC236}">
                      <a16:creationId xmlns:a16="http://schemas.microsoft.com/office/drawing/2014/main" id="{A93BBB2A-1F80-44FE-BB1B-0DDE4012E22C}"/>
                    </a:ext>
                  </a:extLst>
                </p14:cNvPr>
                <p14:cNvContentPartPr/>
                <p14:nvPr/>
              </p14:nvContentPartPr>
              <p14:xfrm>
                <a:off x="8598520" y="2829667"/>
                <a:ext cx="170640" cy="161280"/>
              </p14:xfrm>
            </p:contentPart>
          </mc:Choice>
          <mc:Fallback>
            <p:pic>
              <p:nvPicPr>
                <p:cNvPr id="61" name="Freihand 60">
                  <a:extLst>
                    <a:ext uri="{FF2B5EF4-FFF2-40B4-BE49-F238E27FC236}">
                      <a16:creationId xmlns:a16="http://schemas.microsoft.com/office/drawing/2014/main" id="{A93BBB2A-1F80-44FE-BB1B-0DDE4012E22C}"/>
                    </a:ext>
                  </a:extLst>
                </p:cNvPr>
                <p:cNvPicPr/>
                <p:nvPr/>
              </p:nvPicPr>
              <p:blipFill>
                <a:blip r:embed="rId91"/>
                <a:stretch>
                  <a:fillRect/>
                </a:stretch>
              </p:blipFill>
              <p:spPr>
                <a:xfrm>
                  <a:off x="8594200" y="2825347"/>
                  <a:ext cx="1792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2" name="Freihand 61">
                  <a:extLst>
                    <a:ext uri="{FF2B5EF4-FFF2-40B4-BE49-F238E27FC236}">
                      <a16:creationId xmlns:a16="http://schemas.microsoft.com/office/drawing/2014/main" id="{C7ACE58C-C467-4A29-9E6B-413433A1A48F}"/>
                    </a:ext>
                  </a:extLst>
                </p14:cNvPr>
                <p14:cNvContentPartPr/>
                <p14:nvPr/>
              </p14:nvContentPartPr>
              <p14:xfrm>
                <a:off x="8785720" y="2894467"/>
                <a:ext cx="83160" cy="68760"/>
              </p14:xfrm>
            </p:contentPart>
          </mc:Choice>
          <mc:Fallback>
            <p:pic>
              <p:nvPicPr>
                <p:cNvPr id="62" name="Freihand 61">
                  <a:extLst>
                    <a:ext uri="{FF2B5EF4-FFF2-40B4-BE49-F238E27FC236}">
                      <a16:creationId xmlns:a16="http://schemas.microsoft.com/office/drawing/2014/main" id="{C7ACE58C-C467-4A29-9E6B-413433A1A48F}"/>
                    </a:ext>
                  </a:extLst>
                </p:cNvPr>
                <p:cNvPicPr/>
                <p:nvPr/>
              </p:nvPicPr>
              <p:blipFill>
                <a:blip r:embed="rId93"/>
                <a:stretch>
                  <a:fillRect/>
                </a:stretch>
              </p:blipFill>
              <p:spPr>
                <a:xfrm>
                  <a:off x="8781400" y="2890147"/>
                  <a:ext cx="918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3" name="Freihand 62">
                  <a:extLst>
                    <a:ext uri="{FF2B5EF4-FFF2-40B4-BE49-F238E27FC236}">
                      <a16:creationId xmlns:a16="http://schemas.microsoft.com/office/drawing/2014/main" id="{5828C9D8-F400-45EF-8410-6A0D2CD668DD}"/>
                    </a:ext>
                  </a:extLst>
                </p14:cNvPr>
                <p14:cNvContentPartPr/>
                <p14:nvPr/>
              </p14:nvContentPartPr>
              <p14:xfrm>
                <a:off x="8864560" y="2863507"/>
                <a:ext cx="108000" cy="147960"/>
              </p14:xfrm>
            </p:contentPart>
          </mc:Choice>
          <mc:Fallback>
            <p:pic>
              <p:nvPicPr>
                <p:cNvPr id="63" name="Freihand 62">
                  <a:extLst>
                    <a:ext uri="{FF2B5EF4-FFF2-40B4-BE49-F238E27FC236}">
                      <a16:creationId xmlns:a16="http://schemas.microsoft.com/office/drawing/2014/main" id="{5828C9D8-F400-45EF-8410-6A0D2CD668DD}"/>
                    </a:ext>
                  </a:extLst>
                </p:cNvPr>
                <p:cNvPicPr/>
                <p:nvPr/>
              </p:nvPicPr>
              <p:blipFill>
                <a:blip r:embed="rId95"/>
                <a:stretch>
                  <a:fillRect/>
                </a:stretch>
              </p:blipFill>
              <p:spPr>
                <a:xfrm>
                  <a:off x="8860240" y="2859187"/>
                  <a:ext cx="116640" cy="156600"/>
                </a:xfrm>
                <a:prstGeom prst="rect">
                  <a:avLst/>
                </a:prstGeom>
              </p:spPr>
            </p:pic>
          </mc:Fallback>
        </mc:AlternateContent>
      </p:grpSp>
      <p:grpSp>
        <p:nvGrpSpPr>
          <p:cNvPr id="72" name="Gruppieren 71">
            <a:extLst>
              <a:ext uri="{FF2B5EF4-FFF2-40B4-BE49-F238E27FC236}">
                <a16:creationId xmlns:a16="http://schemas.microsoft.com/office/drawing/2014/main" id="{F621E0D4-E0EE-4326-9218-5FB1CD0AA1D6}"/>
              </a:ext>
            </a:extLst>
          </p:cNvPr>
          <p:cNvGrpSpPr/>
          <p:nvPr/>
        </p:nvGrpSpPr>
        <p:grpSpPr>
          <a:xfrm>
            <a:off x="1099720" y="3623827"/>
            <a:ext cx="867960" cy="231480"/>
            <a:chOff x="1099720" y="3623827"/>
            <a:chExt cx="867960" cy="231480"/>
          </a:xfrm>
        </p:grpSpPr>
        <mc:AlternateContent xmlns:mc="http://schemas.openxmlformats.org/markup-compatibility/2006">
          <mc:Choice xmlns:p14="http://schemas.microsoft.com/office/powerpoint/2010/main" Requires="p14">
            <p:contentPart p14:bwMode="auto" r:id="rId96">
              <p14:nvContentPartPr>
                <p14:cNvPr id="65" name="Freihand 64">
                  <a:extLst>
                    <a:ext uri="{FF2B5EF4-FFF2-40B4-BE49-F238E27FC236}">
                      <a16:creationId xmlns:a16="http://schemas.microsoft.com/office/drawing/2014/main" id="{65E5650D-EC74-4983-BB21-5469ED5472C2}"/>
                    </a:ext>
                  </a:extLst>
                </p14:cNvPr>
                <p14:cNvContentPartPr/>
                <p14:nvPr/>
              </p14:nvContentPartPr>
              <p14:xfrm>
                <a:off x="1099720" y="3690427"/>
                <a:ext cx="160920" cy="164880"/>
              </p14:xfrm>
            </p:contentPart>
          </mc:Choice>
          <mc:Fallback>
            <p:pic>
              <p:nvPicPr>
                <p:cNvPr id="65" name="Freihand 64">
                  <a:extLst>
                    <a:ext uri="{FF2B5EF4-FFF2-40B4-BE49-F238E27FC236}">
                      <a16:creationId xmlns:a16="http://schemas.microsoft.com/office/drawing/2014/main" id="{65E5650D-EC74-4983-BB21-5469ED5472C2}"/>
                    </a:ext>
                  </a:extLst>
                </p:cNvPr>
                <p:cNvPicPr/>
                <p:nvPr/>
              </p:nvPicPr>
              <p:blipFill>
                <a:blip r:embed="rId97"/>
                <a:stretch>
                  <a:fillRect/>
                </a:stretch>
              </p:blipFill>
              <p:spPr>
                <a:xfrm>
                  <a:off x="1095400" y="3686107"/>
                  <a:ext cx="1695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6" name="Freihand 65">
                  <a:extLst>
                    <a:ext uri="{FF2B5EF4-FFF2-40B4-BE49-F238E27FC236}">
                      <a16:creationId xmlns:a16="http://schemas.microsoft.com/office/drawing/2014/main" id="{AAC821E9-9254-466B-BA25-F8661D9902A3}"/>
                    </a:ext>
                  </a:extLst>
                </p14:cNvPr>
                <p14:cNvContentPartPr/>
                <p14:nvPr/>
              </p14:nvContentPartPr>
              <p14:xfrm>
                <a:off x="1252720" y="3623827"/>
                <a:ext cx="66960" cy="224640"/>
              </p14:xfrm>
            </p:contentPart>
          </mc:Choice>
          <mc:Fallback>
            <p:pic>
              <p:nvPicPr>
                <p:cNvPr id="66" name="Freihand 65">
                  <a:extLst>
                    <a:ext uri="{FF2B5EF4-FFF2-40B4-BE49-F238E27FC236}">
                      <a16:creationId xmlns:a16="http://schemas.microsoft.com/office/drawing/2014/main" id="{AAC821E9-9254-466B-BA25-F8661D9902A3}"/>
                    </a:ext>
                  </a:extLst>
                </p:cNvPr>
                <p:cNvPicPr/>
                <p:nvPr/>
              </p:nvPicPr>
              <p:blipFill>
                <a:blip r:embed="rId99"/>
                <a:stretch>
                  <a:fillRect/>
                </a:stretch>
              </p:blipFill>
              <p:spPr>
                <a:xfrm>
                  <a:off x="1248400" y="3619507"/>
                  <a:ext cx="7560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7" name="Freihand 66">
                  <a:extLst>
                    <a:ext uri="{FF2B5EF4-FFF2-40B4-BE49-F238E27FC236}">
                      <a16:creationId xmlns:a16="http://schemas.microsoft.com/office/drawing/2014/main" id="{EAE8811B-3CB2-4D25-A416-5B50B7A47801}"/>
                    </a:ext>
                  </a:extLst>
                </p14:cNvPr>
                <p14:cNvContentPartPr/>
                <p14:nvPr/>
              </p14:nvContentPartPr>
              <p14:xfrm>
                <a:off x="1327240" y="3738667"/>
                <a:ext cx="78480" cy="93960"/>
              </p14:xfrm>
            </p:contentPart>
          </mc:Choice>
          <mc:Fallback>
            <p:pic>
              <p:nvPicPr>
                <p:cNvPr id="67" name="Freihand 66">
                  <a:extLst>
                    <a:ext uri="{FF2B5EF4-FFF2-40B4-BE49-F238E27FC236}">
                      <a16:creationId xmlns:a16="http://schemas.microsoft.com/office/drawing/2014/main" id="{EAE8811B-3CB2-4D25-A416-5B50B7A47801}"/>
                    </a:ext>
                  </a:extLst>
                </p:cNvPr>
                <p:cNvPicPr/>
                <p:nvPr/>
              </p:nvPicPr>
              <p:blipFill>
                <a:blip r:embed="rId101"/>
                <a:stretch>
                  <a:fillRect/>
                </a:stretch>
              </p:blipFill>
              <p:spPr>
                <a:xfrm>
                  <a:off x="1322920" y="3734347"/>
                  <a:ext cx="871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8" name="Freihand 67">
                  <a:extLst>
                    <a:ext uri="{FF2B5EF4-FFF2-40B4-BE49-F238E27FC236}">
                      <a16:creationId xmlns:a16="http://schemas.microsoft.com/office/drawing/2014/main" id="{CACA7BD2-8323-4C13-826A-9C694A0E2BFF}"/>
                    </a:ext>
                  </a:extLst>
                </p14:cNvPr>
                <p14:cNvContentPartPr/>
                <p14:nvPr/>
              </p14:nvContentPartPr>
              <p14:xfrm>
                <a:off x="1478080" y="3632467"/>
                <a:ext cx="172440" cy="178560"/>
              </p14:xfrm>
            </p:contentPart>
          </mc:Choice>
          <mc:Fallback>
            <p:pic>
              <p:nvPicPr>
                <p:cNvPr id="68" name="Freihand 67">
                  <a:extLst>
                    <a:ext uri="{FF2B5EF4-FFF2-40B4-BE49-F238E27FC236}">
                      <a16:creationId xmlns:a16="http://schemas.microsoft.com/office/drawing/2014/main" id="{CACA7BD2-8323-4C13-826A-9C694A0E2BFF}"/>
                    </a:ext>
                  </a:extLst>
                </p:cNvPr>
                <p:cNvPicPr/>
                <p:nvPr/>
              </p:nvPicPr>
              <p:blipFill>
                <a:blip r:embed="rId103"/>
                <a:stretch>
                  <a:fillRect/>
                </a:stretch>
              </p:blipFill>
              <p:spPr>
                <a:xfrm>
                  <a:off x="1473760" y="3628147"/>
                  <a:ext cx="1810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9" name="Freihand 68">
                  <a:extLst>
                    <a:ext uri="{FF2B5EF4-FFF2-40B4-BE49-F238E27FC236}">
                      <a16:creationId xmlns:a16="http://schemas.microsoft.com/office/drawing/2014/main" id="{A1E52ECC-A338-4F43-AB54-A9617023CC2A}"/>
                    </a:ext>
                  </a:extLst>
                </p14:cNvPr>
                <p14:cNvContentPartPr/>
                <p14:nvPr/>
              </p14:nvContentPartPr>
              <p14:xfrm>
                <a:off x="1717480" y="3687547"/>
                <a:ext cx="153720" cy="113040"/>
              </p14:xfrm>
            </p:contentPart>
          </mc:Choice>
          <mc:Fallback>
            <p:pic>
              <p:nvPicPr>
                <p:cNvPr id="69" name="Freihand 68">
                  <a:extLst>
                    <a:ext uri="{FF2B5EF4-FFF2-40B4-BE49-F238E27FC236}">
                      <a16:creationId xmlns:a16="http://schemas.microsoft.com/office/drawing/2014/main" id="{A1E52ECC-A338-4F43-AB54-A9617023CC2A}"/>
                    </a:ext>
                  </a:extLst>
                </p:cNvPr>
                <p:cNvPicPr/>
                <p:nvPr/>
              </p:nvPicPr>
              <p:blipFill>
                <a:blip r:embed="rId105"/>
                <a:stretch>
                  <a:fillRect/>
                </a:stretch>
              </p:blipFill>
              <p:spPr>
                <a:xfrm>
                  <a:off x="1713160" y="3683227"/>
                  <a:ext cx="1623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1" name="Freihand 70">
                  <a:extLst>
                    <a:ext uri="{FF2B5EF4-FFF2-40B4-BE49-F238E27FC236}">
                      <a16:creationId xmlns:a16="http://schemas.microsoft.com/office/drawing/2014/main" id="{D8013C23-E313-4581-806A-54F63C962F6F}"/>
                    </a:ext>
                  </a:extLst>
                </p14:cNvPr>
                <p14:cNvContentPartPr/>
                <p14:nvPr/>
              </p14:nvContentPartPr>
              <p14:xfrm>
                <a:off x="1883440" y="3663427"/>
                <a:ext cx="84240" cy="140400"/>
              </p14:xfrm>
            </p:contentPart>
          </mc:Choice>
          <mc:Fallback>
            <p:pic>
              <p:nvPicPr>
                <p:cNvPr id="71" name="Freihand 70">
                  <a:extLst>
                    <a:ext uri="{FF2B5EF4-FFF2-40B4-BE49-F238E27FC236}">
                      <a16:creationId xmlns:a16="http://schemas.microsoft.com/office/drawing/2014/main" id="{D8013C23-E313-4581-806A-54F63C962F6F}"/>
                    </a:ext>
                  </a:extLst>
                </p:cNvPr>
                <p:cNvPicPr/>
                <p:nvPr/>
              </p:nvPicPr>
              <p:blipFill>
                <a:blip r:embed="rId107"/>
                <a:stretch>
                  <a:fillRect/>
                </a:stretch>
              </p:blipFill>
              <p:spPr>
                <a:xfrm>
                  <a:off x="1879120" y="3659107"/>
                  <a:ext cx="92880" cy="149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8">
            <p14:nvContentPartPr>
              <p14:cNvPr id="73" name="Freihand 72">
                <a:extLst>
                  <a:ext uri="{FF2B5EF4-FFF2-40B4-BE49-F238E27FC236}">
                    <a16:creationId xmlns:a16="http://schemas.microsoft.com/office/drawing/2014/main" id="{7182ACA6-4F47-4D63-B2EB-967E53269464}"/>
                  </a:ext>
                </a:extLst>
              </p14:cNvPr>
              <p14:cNvContentPartPr/>
              <p14:nvPr/>
            </p14:nvContentPartPr>
            <p14:xfrm>
              <a:off x="6441400" y="1452667"/>
              <a:ext cx="135000" cy="114120"/>
            </p14:xfrm>
          </p:contentPart>
        </mc:Choice>
        <mc:Fallback>
          <p:pic>
            <p:nvPicPr>
              <p:cNvPr id="73" name="Freihand 72">
                <a:extLst>
                  <a:ext uri="{FF2B5EF4-FFF2-40B4-BE49-F238E27FC236}">
                    <a16:creationId xmlns:a16="http://schemas.microsoft.com/office/drawing/2014/main" id="{7182ACA6-4F47-4D63-B2EB-967E53269464}"/>
                  </a:ext>
                </a:extLst>
              </p:cNvPr>
              <p:cNvPicPr/>
              <p:nvPr/>
            </p:nvPicPr>
            <p:blipFill>
              <a:blip r:embed="rId109"/>
              <a:stretch>
                <a:fillRect/>
              </a:stretch>
            </p:blipFill>
            <p:spPr>
              <a:xfrm>
                <a:off x="6437080" y="1448347"/>
                <a:ext cx="1436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4" name="Freihand 73">
                <a:extLst>
                  <a:ext uri="{FF2B5EF4-FFF2-40B4-BE49-F238E27FC236}">
                    <a16:creationId xmlns:a16="http://schemas.microsoft.com/office/drawing/2014/main" id="{749A240E-B38E-458B-A60D-1EB1A861DA59}"/>
                  </a:ext>
                </a:extLst>
              </p14:cNvPr>
              <p14:cNvContentPartPr/>
              <p14:nvPr/>
            </p14:nvContentPartPr>
            <p14:xfrm>
              <a:off x="4125880" y="1392547"/>
              <a:ext cx="283680" cy="174600"/>
            </p14:xfrm>
          </p:contentPart>
        </mc:Choice>
        <mc:Fallback>
          <p:pic>
            <p:nvPicPr>
              <p:cNvPr id="74" name="Freihand 73">
                <a:extLst>
                  <a:ext uri="{FF2B5EF4-FFF2-40B4-BE49-F238E27FC236}">
                    <a16:creationId xmlns:a16="http://schemas.microsoft.com/office/drawing/2014/main" id="{749A240E-B38E-458B-A60D-1EB1A861DA59}"/>
                  </a:ext>
                </a:extLst>
              </p:cNvPr>
              <p:cNvPicPr/>
              <p:nvPr/>
            </p:nvPicPr>
            <p:blipFill>
              <a:blip r:embed="rId111"/>
              <a:stretch>
                <a:fillRect/>
              </a:stretch>
            </p:blipFill>
            <p:spPr>
              <a:xfrm>
                <a:off x="4121560" y="1388227"/>
                <a:ext cx="2923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5" name="Freihand 74">
                <a:extLst>
                  <a:ext uri="{FF2B5EF4-FFF2-40B4-BE49-F238E27FC236}">
                    <a16:creationId xmlns:a16="http://schemas.microsoft.com/office/drawing/2014/main" id="{D72B872A-7239-4ACF-B397-2BBDEFFF672D}"/>
                  </a:ext>
                </a:extLst>
              </p14:cNvPr>
              <p14:cNvContentPartPr/>
              <p14:nvPr/>
            </p14:nvContentPartPr>
            <p14:xfrm>
              <a:off x="4120120" y="1439347"/>
              <a:ext cx="207360" cy="164520"/>
            </p14:xfrm>
          </p:contentPart>
        </mc:Choice>
        <mc:Fallback>
          <p:pic>
            <p:nvPicPr>
              <p:cNvPr id="75" name="Freihand 74">
                <a:extLst>
                  <a:ext uri="{FF2B5EF4-FFF2-40B4-BE49-F238E27FC236}">
                    <a16:creationId xmlns:a16="http://schemas.microsoft.com/office/drawing/2014/main" id="{D72B872A-7239-4ACF-B397-2BBDEFFF672D}"/>
                  </a:ext>
                </a:extLst>
              </p:cNvPr>
              <p:cNvPicPr/>
              <p:nvPr/>
            </p:nvPicPr>
            <p:blipFill>
              <a:blip r:embed="rId113"/>
              <a:stretch>
                <a:fillRect/>
              </a:stretch>
            </p:blipFill>
            <p:spPr>
              <a:xfrm>
                <a:off x="4115800" y="1435027"/>
                <a:ext cx="216000" cy="173160"/>
              </a:xfrm>
              <a:prstGeom prst="rect">
                <a:avLst/>
              </a:prstGeom>
            </p:spPr>
          </p:pic>
        </mc:Fallback>
      </mc:AlternateContent>
      <p:grpSp>
        <p:nvGrpSpPr>
          <p:cNvPr id="87" name="Gruppieren 86">
            <a:extLst>
              <a:ext uri="{FF2B5EF4-FFF2-40B4-BE49-F238E27FC236}">
                <a16:creationId xmlns:a16="http://schemas.microsoft.com/office/drawing/2014/main" id="{9B70E364-4CE9-41E0-8368-FD395815C3AE}"/>
              </a:ext>
            </a:extLst>
          </p:cNvPr>
          <p:cNvGrpSpPr/>
          <p:nvPr/>
        </p:nvGrpSpPr>
        <p:grpSpPr>
          <a:xfrm>
            <a:off x="2243080" y="3540307"/>
            <a:ext cx="964440" cy="293760"/>
            <a:chOff x="2243080" y="3540307"/>
            <a:chExt cx="964440" cy="293760"/>
          </a:xfrm>
        </p:grpSpPr>
        <mc:AlternateContent xmlns:mc="http://schemas.openxmlformats.org/markup-compatibility/2006">
          <mc:Choice xmlns:p14="http://schemas.microsoft.com/office/powerpoint/2010/main" Requires="p14">
            <p:contentPart p14:bwMode="auto" r:id="rId114">
              <p14:nvContentPartPr>
                <p14:cNvPr id="76" name="Freihand 75">
                  <a:extLst>
                    <a:ext uri="{FF2B5EF4-FFF2-40B4-BE49-F238E27FC236}">
                      <a16:creationId xmlns:a16="http://schemas.microsoft.com/office/drawing/2014/main" id="{75B70747-D193-407E-B491-AE3B03C44B34}"/>
                    </a:ext>
                  </a:extLst>
                </p14:cNvPr>
                <p14:cNvContentPartPr/>
                <p14:nvPr/>
              </p14:nvContentPartPr>
              <p14:xfrm>
                <a:off x="2333440" y="3628507"/>
                <a:ext cx="5760" cy="131040"/>
              </p14:xfrm>
            </p:contentPart>
          </mc:Choice>
          <mc:Fallback>
            <p:pic>
              <p:nvPicPr>
                <p:cNvPr id="76" name="Freihand 75">
                  <a:extLst>
                    <a:ext uri="{FF2B5EF4-FFF2-40B4-BE49-F238E27FC236}">
                      <a16:creationId xmlns:a16="http://schemas.microsoft.com/office/drawing/2014/main" id="{75B70747-D193-407E-B491-AE3B03C44B34}"/>
                    </a:ext>
                  </a:extLst>
                </p:cNvPr>
                <p:cNvPicPr/>
                <p:nvPr/>
              </p:nvPicPr>
              <p:blipFill>
                <a:blip r:embed="rId115"/>
                <a:stretch>
                  <a:fillRect/>
                </a:stretch>
              </p:blipFill>
              <p:spPr>
                <a:xfrm>
                  <a:off x="2329120" y="3624187"/>
                  <a:ext cx="144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7" name="Freihand 76">
                  <a:extLst>
                    <a:ext uri="{FF2B5EF4-FFF2-40B4-BE49-F238E27FC236}">
                      <a16:creationId xmlns:a16="http://schemas.microsoft.com/office/drawing/2014/main" id="{76B5B484-C6B3-486E-8519-31116EA56828}"/>
                    </a:ext>
                  </a:extLst>
                </p14:cNvPr>
                <p14:cNvContentPartPr/>
                <p14:nvPr/>
              </p14:nvContentPartPr>
              <p14:xfrm>
                <a:off x="2243080" y="3583147"/>
                <a:ext cx="163800" cy="103680"/>
              </p14:xfrm>
            </p:contentPart>
          </mc:Choice>
          <mc:Fallback>
            <p:pic>
              <p:nvPicPr>
                <p:cNvPr id="77" name="Freihand 76">
                  <a:extLst>
                    <a:ext uri="{FF2B5EF4-FFF2-40B4-BE49-F238E27FC236}">
                      <a16:creationId xmlns:a16="http://schemas.microsoft.com/office/drawing/2014/main" id="{76B5B484-C6B3-486E-8519-31116EA56828}"/>
                    </a:ext>
                  </a:extLst>
                </p:cNvPr>
                <p:cNvPicPr/>
                <p:nvPr/>
              </p:nvPicPr>
              <p:blipFill>
                <a:blip r:embed="rId117"/>
                <a:stretch>
                  <a:fillRect/>
                </a:stretch>
              </p:blipFill>
              <p:spPr>
                <a:xfrm>
                  <a:off x="2238760" y="3578827"/>
                  <a:ext cx="1724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8" name="Freihand 77">
                  <a:extLst>
                    <a:ext uri="{FF2B5EF4-FFF2-40B4-BE49-F238E27FC236}">
                      <a16:creationId xmlns:a16="http://schemas.microsoft.com/office/drawing/2014/main" id="{C86E9E78-EF0D-4DDC-9877-C3E5C3143CE5}"/>
                    </a:ext>
                  </a:extLst>
                </p14:cNvPr>
                <p14:cNvContentPartPr/>
                <p14:nvPr/>
              </p14:nvContentPartPr>
              <p14:xfrm>
                <a:off x="2423080" y="3654427"/>
                <a:ext cx="101520" cy="87840"/>
              </p14:xfrm>
            </p:contentPart>
          </mc:Choice>
          <mc:Fallback>
            <p:pic>
              <p:nvPicPr>
                <p:cNvPr id="78" name="Freihand 77">
                  <a:extLst>
                    <a:ext uri="{FF2B5EF4-FFF2-40B4-BE49-F238E27FC236}">
                      <a16:creationId xmlns:a16="http://schemas.microsoft.com/office/drawing/2014/main" id="{C86E9E78-EF0D-4DDC-9877-C3E5C3143CE5}"/>
                    </a:ext>
                  </a:extLst>
                </p:cNvPr>
                <p:cNvPicPr/>
                <p:nvPr/>
              </p:nvPicPr>
              <p:blipFill>
                <a:blip r:embed="rId119"/>
                <a:stretch>
                  <a:fillRect/>
                </a:stretch>
              </p:blipFill>
              <p:spPr>
                <a:xfrm>
                  <a:off x="2418760" y="3650107"/>
                  <a:ext cx="1101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9" name="Freihand 78">
                  <a:extLst>
                    <a:ext uri="{FF2B5EF4-FFF2-40B4-BE49-F238E27FC236}">
                      <a16:creationId xmlns:a16="http://schemas.microsoft.com/office/drawing/2014/main" id="{C43E5665-95B2-4823-BC73-84D1372DC46E}"/>
                    </a:ext>
                  </a:extLst>
                </p14:cNvPr>
                <p14:cNvContentPartPr/>
                <p14:nvPr/>
              </p14:nvContentPartPr>
              <p14:xfrm>
                <a:off x="2519200" y="3661627"/>
                <a:ext cx="83160" cy="66600"/>
              </p14:xfrm>
            </p:contentPart>
          </mc:Choice>
          <mc:Fallback>
            <p:pic>
              <p:nvPicPr>
                <p:cNvPr id="79" name="Freihand 78">
                  <a:extLst>
                    <a:ext uri="{FF2B5EF4-FFF2-40B4-BE49-F238E27FC236}">
                      <a16:creationId xmlns:a16="http://schemas.microsoft.com/office/drawing/2014/main" id="{C43E5665-95B2-4823-BC73-84D1372DC46E}"/>
                    </a:ext>
                  </a:extLst>
                </p:cNvPr>
                <p:cNvPicPr/>
                <p:nvPr/>
              </p:nvPicPr>
              <p:blipFill>
                <a:blip r:embed="rId121"/>
                <a:stretch>
                  <a:fillRect/>
                </a:stretch>
              </p:blipFill>
              <p:spPr>
                <a:xfrm>
                  <a:off x="2514880" y="3657307"/>
                  <a:ext cx="918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1" name="Freihand 80">
                  <a:extLst>
                    <a:ext uri="{FF2B5EF4-FFF2-40B4-BE49-F238E27FC236}">
                      <a16:creationId xmlns:a16="http://schemas.microsoft.com/office/drawing/2014/main" id="{8648962B-C509-4325-97AB-40F700DA499F}"/>
                    </a:ext>
                  </a:extLst>
                </p14:cNvPr>
                <p14:cNvContentPartPr/>
                <p14:nvPr/>
              </p14:nvContentPartPr>
              <p14:xfrm>
                <a:off x="2624680" y="3592147"/>
                <a:ext cx="277200" cy="100800"/>
              </p14:xfrm>
            </p:contentPart>
          </mc:Choice>
          <mc:Fallback>
            <p:pic>
              <p:nvPicPr>
                <p:cNvPr id="81" name="Freihand 80">
                  <a:extLst>
                    <a:ext uri="{FF2B5EF4-FFF2-40B4-BE49-F238E27FC236}">
                      <a16:creationId xmlns:a16="http://schemas.microsoft.com/office/drawing/2014/main" id="{8648962B-C509-4325-97AB-40F700DA499F}"/>
                    </a:ext>
                  </a:extLst>
                </p:cNvPr>
                <p:cNvPicPr/>
                <p:nvPr/>
              </p:nvPicPr>
              <p:blipFill>
                <a:blip r:embed="rId123"/>
                <a:stretch>
                  <a:fillRect/>
                </a:stretch>
              </p:blipFill>
              <p:spPr>
                <a:xfrm>
                  <a:off x="2620360" y="3587827"/>
                  <a:ext cx="2858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2" name="Freihand 81">
                  <a:extLst>
                    <a:ext uri="{FF2B5EF4-FFF2-40B4-BE49-F238E27FC236}">
                      <a16:creationId xmlns:a16="http://schemas.microsoft.com/office/drawing/2014/main" id="{FB019F2F-CE27-4810-A832-3B8AD590C738}"/>
                    </a:ext>
                  </a:extLst>
                </p14:cNvPr>
                <p14:cNvContentPartPr/>
                <p14:nvPr/>
              </p14:nvContentPartPr>
              <p14:xfrm>
                <a:off x="2923120" y="3635347"/>
                <a:ext cx="284400" cy="198720"/>
              </p14:xfrm>
            </p:contentPart>
          </mc:Choice>
          <mc:Fallback>
            <p:pic>
              <p:nvPicPr>
                <p:cNvPr id="82" name="Freihand 81">
                  <a:extLst>
                    <a:ext uri="{FF2B5EF4-FFF2-40B4-BE49-F238E27FC236}">
                      <a16:creationId xmlns:a16="http://schemas.microsoft.com/office/drawing/2014/main" id="{FB019F2F-CE27-4810-A832-3B8AD590C738}"/>
                    </a:ext>
                  </a:extLst>
                </p:cNvPr>
                <p:cNvPicPr/>
                <p:nvPr/>
              </p:nvPicPr>
              <p:blipFill>
                <a:blip r:embed="rId125"/>
                <a:stretch>
                  <a:fillRect/>
                </a:stretch>
              </p:blipFill>
              <p:spPr>
                <a:xfrm>
                  <a:off x="2918800" y="3631027"/>
                  <a:ext cx="2930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3" name="Freihand 82">
                  <a:extLst>
                    <a:ext uri="{FF2B5EF4-FFF2-40B4-BE49-F238E27FC236}">
                      <a16:creationId xmlns:a16="http://schemas.microsoft.com/office/drawing/2014/main" id="{71B2A0C0-9C6A-4550-B4AB-85F5D5053143}"/>
                    </a:ext>
                  </a:extLst>
                </p14:cNvPr>
                <p14:cNvContentPartPr/>
                <p14:nvPr/>
              </p14:nvContentPartPr>
              <p14:xfrm>
                <a:off x="3151000" y="3540307"/>
                <a:ext cx="26640" cy="16560"/>
              </p14:xfrm>
            </p:contentPart>
          </mc:Choice>
          <mc:Fallback>
            <p:pic>
              <p:nvPicPr>
                <p:cNvPr id="83" name="Freihand 82">
                  <a:extLst>
                    <a:ext uri="{FF2B5EF4-FFF2-40B4-BE49-F238E27FC236}">
                      <a16:creationId xmlns:a16="http://schemas.microsoft.com/office/drawing/2014/main" id="{71B2A0C0-9C6A-4550-B4AB-85F5D5053143}"/>
                    </a:ext>
                  </a:extLst>
                </p:cNvPr>
                <p:cNvPicPr/>
                <p:nvPr/>
              </p:nvPicPr>
              <p:blipFill>
                <a:blip r:embed="rId127"/>
                <a:stretch>
                  <a:fillRect/>
                </a:stretch>
              </p:blipFill>
              <p:spPr>
                <a:xfrm>
                  <a:off x="3146680" y="3535987"/>
                  <a:ext cx="35280" cy="25200"/>
                </a:xfrm>
                <a:prstGeom prst="rect">
                  <a:avLst/>
                </a:prstGeom>
              </p:spPr>
            </p:pic>
          </mc:Fallback>
        </mc:AlternateContent>
      </p:grpSp>
      <p:grpSp>
        <p:nvGrpSpPr>
          <p:cNvPr id="86" name="Gruppieren 85">
            <a:extLst>
              <a:ext uri="{FF2B5EF4-FFF2-40B4-BE49-F238E27FC236}">
                <a16:creationId xmlns:a16="http://schemas.microsoft.com/office/drawing/2014/main" id="{49CECDE8-D570-4A88-B86B-0143D430B12B}"/>
              </a:ext>
            </a:extLst>
          </p:cNvPr>
          <p:cNvGrpSpPr/>
          <p:nvPr/>
        </p:nvGrpSpPr>
        <p:grpSpPr>
          <a:xfrm>
            <a:off x="3423520" y="3529147"/>
            <a:ext cx="406440" cy="167040"/>
            <a:chOff x="3423520" y="3529147"/>
            <a:chExt cx="406440" cy="167040"/>
          </a:xfrm>
        </p:grpSpPr>
        <mc:AlternateContent xmlns:mc="http://schemas.openxmlformats.org/markup-compatibility/2006">
          <mc:Choice xmlns:p14="http://schemas.microsoft.com/office/powerpoint/2010/main" Requires="p14">
            <p:contentPart p14:bwMode="auto" r:id="rId128">
              <p14:nvContentPartPr>
                <p14:cNvPr id="84" name="Freihand 83">
                  <a:extLst>
                    <a:ext uri="{FF2B5EF4-FFF2-40B4-BE49-F238E27FC236}">
                      <a16:creationId xmlns:a16="http://schemas.microsoft.com/office/drawing/2014/main" id="{621D24C0-785D-4388-BE56-42F5F7A9EDD4}"/>
                    </a:ext>
                  </a:extLst>
                </p14:cNvPr>
                <p14:cNvContentPartPr/>
                <p14:nvPr/>
              </p14:nvContentPartPr>
              <p14:xfrm>
                <a:off x="3423520" y="3529147"/>
                <a:ext cx="170280" cy="167040"/>
              </p14:xfrm>
            </p:contentPart>
          </mc:Choice>
          <mc:Fallback>
            <p:pic>
              <p:nvPicPr>
                <p:cNvPr id="84" name="Freihand 83">
                  <a:extLst>
                    <a:ext uri="{FF2B5EF4-FFF2-40B4-BE49-F238E27FC236}">
                      <a16:creationId xmlns:a16="http://schemas.microsoft.com/office/drawing/2014/main" id="{621D24C0-785D-4388-BE56-42F5F7A9EDD4}"/>
                    </a:ext>
                  </a:extLst>
                </p:cNvPr>
                <p:cNvPicPr/>
                <p:nvPr/>
              </p:nvPicPr>
              <p:blipFill>
                <a:blip r:embed="rId129"/>
                <a:stretch>
                  <a:fillRect/>
                </a:stretch>
              </p:blipFill>
              <p:spPr>
                <a:xfrm>
                  <a:off x="3419200" y="3524827"/>
                  <a:ext cx="1789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5" name="Freihand 84">
                  <a:extLst>
                    <a:ext uri="{FF2B5EF4-FFF2-40B4-BE49-F238E27FC236}">
                      <a16:creationId xmlns:a16="http://schemas.microsoft.com/office/drawing/2014/main" id="{0D17D81C-A366-4B6A-9E52-474E111B40DE}"/>
                    </a:ext>
                  </a:extLst>
                </p14:cNvPr>
                <p14:cNvContentPartPr/>
                <p14:nvPr/>
              </p14:nvContentPartPr>
              <p14:xfrm>
                <a:off x="3646360" y="3533467"/>
                <a:ext cx="183600" cy="144720"/>
              </p14:xfrm>
            </p:contentPart>
          </mc:Choice>
          <mc:Fallback>
            <p:pic>
              <p:nvPicPr>
                <p:cNvPr id="85" name="Freihand 84">
                  <a:extLst>
                    <a:ext uri="{FF2B5EF4-FFF2-40B4-BE49-F238E27FC236}">
                      <a16:creationId xmlns:a16="http://schemas.microsoft.com/office/drawing/2014/main" id="{0D17D81C-A366-4B6A-9E52-474E111B40DE}"/>
                    </a:ext>
                  </a:extLst>
                </p:cNvPr>
                <p:cNvPicPr/>
                <p:nvPr/>
              </p:nvPicPr>
              <p:blipFill>
                <a:blip r:embed="rId131"/>
                <a:stretch>
                  <a:fillRect/>
                </a:stretch>
              </p:blipFill>
              <p:spPr>
                <a:xfrm>
                  <a:off x="3642040" y="3529147"/>
                  <a:ext cx="192240" cy="153360"/>
                </a:xfrm>
                <a:prstGeom prst="rect">
                  <a:avLst/>
                </a:prstGeom>
              </p:spPr>
            </p:pic>
          </mc:Fallback>
        </mc:AlternateContent>
      </p:grpSp>
      <p:grpSp>
        <p:nvGrpSpPr>
          <p:cNvPr id="106" name="Gruppieren 105">
            <a:extLst>
              <a:ext uri="{FF2B5EF4-FFF2-40B4-BE49-F238E27FC236}">
                <a16:creationId xmlns:a16="http://schemas.microsoft.com/office/drawing/2014/main" id="{73866798-1BE8-41DC-B2B1-DD07B60FBCFF}"/>
              </a:ext>
            </a:extLst>
          </p:cNvPr>
          <p:cNvGrpSpPr/>
          <p:nvPr/>
        </p:nvGrpSpPr>
        <p:grpSpPr>
          <a:xfrm>
            <a:off x="3866320" y="3469747"/>
            <a:ext cx="609840" cy="212760"/>
            <a:chOff x="3866320" y="3469747"/>
            <a:chExt cx="609840" cy="212760"/>
          </a:xfrm>
        </p:grpSpPr>
        <mc:AlternateContent xmlns:mc="http://schemas.openxmlformats.org/markup-compatibility/2006">
          <mc:Choice xmlns:p14="http://schemas.microsoft.com/office/powerpoint/2010/main" Requires="p14">
            <p:contentPart p14:bwMode="auto" r:id="rId132">
              <p14:nvContentPartPr>
                <p14:cNvPr id="88" name="Freihand 87">
                  <a:extLst>
                    <a:ext uri="{FF2B5EF4-FFF2-40B4-BE49-F238E27FC236}">
                      <a16:creationId xmlns:a16="http://schemas.microsoft.com/office/drawing/2014/main" id="{D29C3BFE-10A4-430A-8319-4A3906D0C664}"/>
                    </a:ext>
                  </a:extLst>
                </p14:cNvPr>
                <p14:cNvContentPartPr/>
                <p14:nvPr/>
              </p14:nvContentPartPr>
              <p14:xfrm>
                <a:off x="3882880" y="3501427"/>
                <a:ext cx="22680" cy="143640"/>
              </p14:xfrm>
            </p:contentPart>
          </mc:Choice>
          <mc:Fallback>
            <p:pic>
              <p:nvPicPr>
                <p:cNvPr id="88" name="Freihand 87">
                  <a:extLst>
                    <a:ext uri="{FF2B5EF4-FFF2-40B4-BE49-F238E27FC236}">
                      <a16:creationId xmlns:a16="http://schemas.microsoft.com/office/drawing/2014/main" id="{D29C3BFE-10A4-430A-8319-4A3906D0C664}"/>
                    </a:ext>
                  </a:extLst>
                </p:cNvPr>
                <p:cNvPicPr/>
                <p:nvPr/>
              </p:nvPicPr>
              <p:blipFill>
                <a:blip r:embed="rId133"/>
                <a:stretch>
                  <a:fillRect/>
                </a:stretch>
              </p:blipFill>
              <p:spPr>
                <a:xfrm>
                  <a:off x="3878560" y="3497107"/>
                  <a:ext cx="313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9" name="Freihand 88">
                  <a:extLst>
                    <a:ext uri="{FF2B5EF4-FFF2-40B4-BE49-F238E27FC236}">
                      <a16:creationId xmlns:a16="http://schemas.microsoft.com/office/drawing/2014/main" id="{DDDFBCF1-6A84-4A74-B1B5-73AAEB5C4B78}"/>
                    </a:ext>
                  </a:extLst>
                </p14:cNvPr>
                <p14:cNvContentPartPr/>
                <p14:nvPr/>
              </p14:nvContentPartPr>
              <p14:xfrm>
                <a:off x="3866320" y="3656587"/>
                <a:ext cx="90000" cy="25920"/>
              </p14:xfrm>
            </p:contentPart>
          </mc:Choice>
          <mc:Fallback>
            <p:pic>
              <p:nvPicPr>
                <p:cNvPr id="89" name="Freihand 88">
                  <a:extLst>
                    <a:ext uri="{FF2B5EF4-FFF2-40B4-BE49-F238E27FC236}">
                      <a16:creationId xmlns:a16="http://schemas.microsoft.com/office/drawing/2014/main" id="{DDDFBCF1-6A84-4A74-B1B5-73AAEB5C4B78}"/>
                    </a:ext>
                  </a:extLst>
                </p:cNvPr>
                <p:cNvPicPr/>
                <p:nvPr/>
              </p:nvPicPr>
              <p:blipFill>
                <a:blip r:embed="rId135"/>
                <a:stretch>
                  <a:fillRect/>
                </a:stretch>
              </p:blipFill>
              <p:spPr>
                <a:xfrm>
                  <a:off x="3862000" y="3652267"/>
                  <a:ext cx="986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0" name="Freihand 89">
                  <a:extLst>
                    <a:ext uri="{FF2B5EF4-FFF2-40B4-BE49-F238E27FC236}">
                      <a16:creationId xmlns:a16="http://schemas.microsoft.com/office/drawing/2014/main" id="{1C7E804C-4181-4DFD-90D1-C7AF1B55078C}"/>
                    </a:ext>
                  </a:extLst>
                </p14:cNvPr>
                <p14:cNvContentPartPr/>
                <p14:nvPr/>
              </p14:nvContentPartPr>
              <p14:xfrm>
                <a:off x="3968560" y="3599347"/>
                <a:ext cx="74880" cy="68040"/>
              </p14:xfrm>
            </p:contentPart>
          </mc:Choice>
          <mc:Fallback>
            <p:pic>
              <p:nvPicPr>
                <p:cNvPr id="90" name="Freihand 89">
                  <a:extLst>
                    <a:ext uri="{FF2B5EF4-FFF2-40B4-BE49-F238E27FC236}">
                      <a16:creationId xmlns:a16="http://schemas.microsoft.com/office/drawing/2014/main" id="{1C7E804C-4181-4DFD-90D1-C7AF1B55078C}"/>
                    </a:ext>
                  </a:extLst>
                </p:cNvPr>
                <p:cNvPicPr/>
                <p:nvPr/>
              </p:nvPicPr>
              <p:blipFill>
                <a:blip r:embed="rId137"/>
                <a:stretch>
                  <a:fillRect/>
                </a:stretch>
              </p:blipFill>
              <p:spPr>
                <a:xfrm>
                  <a:off x="3964240" y="3595027"/>
                  <a:ext cx="835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1" name="Freihand 90">
                  <a:extLst>
                    <a:ext uri="{FF2B5EF4-FFF2-40B4-BE49-F238E27FC236}">
                      <a16:creationId xmlns:a16="http://schemas.microsoft.com/office/drawing/2014/main" id="{6E4CAD73-313F-4892-AEDB-13B601160377}"/>
                    </a:ext>
                  </a:extLst>
                </p14:cNvPr>
                <p14:cNvContentPartPr/>
                <p14:nvPr/>
              </p14:nvContentPartPr>
              <p14:xfrm>
                <a:off x="4059280" y="3469747"/>
                <a:ext cx="83160" cy="212040"/>
              </p14:xfrm>
            </p:contentPart>
          </mc:Choice>
          <mc:Fallback>
            <p:pic>
              <p:nvPicPr>
                <p:cNvPr id="91" name="Freihand 90">
                  <a:extLst>
                    <a:ext uri="{FF2B5EF4-FFF2-40B4-BE49-F238E27FC236}">
                      <a16:creationId xmlns:a16="http://schemas.microsoft.com/office/drawing/2014/main" id="{6E4CAD73-313F-4892-AEDB-13B601160377}"/>
                    </a:ext>
                  </a:extLst>
                </p:cNvPr>
                <p:cNvPicPr/>
                <p:nvPr/>
              </p:nvPicPr>
              <p:blipFill>
                <a:blip r:embed="rId139"/>
                <a:stretch>
                  <a:fillRect/>
                </a:stretch>
              </p:blipFill>
              <p:spPr>
                <a:xfrm>
                  <a:off x="4054960" y="3465427"/>
                  <a:ext cx="9180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2" name="Freihand 91">
                  <a:extLst>
                    <a:ext uri="{FF2B5EF4-FFF2-40B4-BE49-F238E27FC236}">
                      <a16:creationId xmlns:a16="http://schemas.microsoft.com/office/drawing/2014/main" id="{07F5A6D7-4D6D-41FB-9A26-BFE16D4B8F4C}"/>
                    </a:ext>
                  </a:extLst>
                </p14:cNvPr>
                <p14:cNvContentPartPr/>
                <p14:nvPr/>
              </p14:nvContentPartPr>
              <p14:xfrm>
                <a:off x="4154680" y="3486667"/>
                <a:ext cx="90360" cy="138960"/>
              </p14:xfrm>
            </p:contentPart>
          </mc:Choice>
          <mc:Fallback>
            <p:pic>
              <p:nvPicPr>
                <p:cNvPr id="92" name="Freihand 91">
                  <a:extLst>
                    <a:ext uri="{FF2B5EF4-FFF2-40B4-BE49-F238E27FC236}">
                      <a16:creationId xmlns:a16="http://schemas.microsoft.com/office/drawing/2014/main" id="{07F5A6D7-4D6D-41FB-9A26-BFE16D4B8F4C}"/>
                    </a:ext>
                  </a:extLst>
                </p:cNvPr>
                <p:cNvPicPr/>
                <p:nvPr/>
              </p:nvPicPr>
              <p:blipFill>
                <a:blip r:embed="rId141"/>
                <a:stretch>
                  <a:fillRect/>
                </a:stretch>
              </p:blipFill>
              <p:spPr>
                <a:xfrm>
                  <a:off x="4150360" y="3482347"/>
                  <a:ext cx="990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3" name="Freihand 92">
                  <a:extLst>
                    <a:ext uri="{FF2B5EF4-FFF2-40B4-BE49-F238E27FC236}">
                      <a16:creationId xmlns:a16="http://schemas.microsoft.com/office/drawing/2014/main" id="{0E949B73-35D7-48B3-87F9-CB32AC02DAED}"/>
                    </a:ext>
                  </a:extLst>
                </p14:cNvPr>
                <p14:cNvContentPartPr/>
                <p14:nvPr/>
              </p14:nvContentPartPr>
              <p14:xfrm>
                <a:off x="4270240" y="3541387"/>
                <a:ext cx="68040" cy="100800"/>
              </p14:xfrm>
            </p:contentPart>
          </mc:Choice>
          <mc:Fallback>
            <p:pic>
              <p:nvPicPr>
                <p:cNvPr id="93" name="Freihand 92">
                  <a:extLst>
                    <a:ext uri="{FF2B5EF4-FFF2-40B4-BE49-F238E27FC236}">
                      <a16:creationId xmlns:a16="http://schemas.microsoft.com/office/drawing/2014/main" id="{0E949B73-35D7-48B3-87F9-CB32AC02DAED}"/>
                    </a:ext>
                  </a:extLst>
                </p:cNvPr>
                <p:cNvPicPr/>
                <p:nvPr/>
              </p:nvPicPr>
              <p:blipFill>
                <a:blip r:embed="rId143"/>
                <a:stretch>
                  <a:fillRect/>
                </a:stretch>
              </p:blipFill>
              <p:spPr>
                <a:xfrm>
                  <a:off x="4265920" y="3537067"/>
                  <a:ext cx="766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4" name="Freihand 93">
                  <a:extLst>
                    <a:ext uri="{FF2B5EF4-FFF2-40B4-BE49-F238E27FC236}">
                      <a16:creationId xmlns:a16="http://schemas.microsoft.com/office/drawing/2014/main" id="{3504F7AF-9F49-47DC-8849-BF9825BF2243}"/>
                    </a:ext>
                  </a:extLst>
                </p14:cNvPr>
                <p14:cNvContentPartPr/>
                <p14:nvPr/>
              </p14:nvContentPartPr>
              <p14:xfrm>
                <a:off x="4382920" y="3536707"/>
                <a:ext cx="93240" cy="116640"/>
              </p14:xfrm>
            </p:contentPart>
          </mc:Choice>
          <mc:Fallback>
            <p:pic>
              <p:nvPicPr>
                <p:cNvPr id="94" name="Freihand 93">
                  <a:extLst>
                    <a:ext uri="{FF2B5EF4-FFF2-40B4-BE49-F238E27FC236}">
                      <a16:creationId xmlns:a16="http://schemas.microsoft.com/office/drawing/2014/main" id="{3504F7AF-9F49-47DC-8849-BF9825BF2243}"/>
                    </a:ext>
                  </a:extLst>
                </p:cNvPr>
                <p:cNvPicPr/>
                <p:nvPr/>
              </p:nvPicPr>
              <p:blipFill>
                <a:blip r:embed="rId145"/>
                <a:stretch>
                  <a:fillRect/>
                </a:stretch>
              </p:blipFill>
              <p:spPr>
                <a:xfrm>
                  <a:off x="4378600" y="3532387"/>
                  <a:ext cx="101880" cy="125280"/>
                </a:xfrm>
                <a:prstGeom prst="rect">
                  <a:avLst/>
                </a:prstGeom>
              </p:spPr>
            </p:pic>
          </mc:Fallback>
        </mc:AlternateContent>
      </p:grpSp>
      <p:grpSp>
        <p:nvGrpSpPr>
          <p:cNvPr id="105" name="Gruppieren 104">
            <a:extLst>
              <a:ext uri="{FF2B5EF4-FFF2-40B4-BE49-F238E27FC236}">
                <a16:creationId xmlns:a16="http://schemas.microsoft.com/office/drawing/2014/main" id="{397FB037-0D0B-40E0-94B9-805BC64BACFD}"/>
              </a:ext>
            </a:extLst>
          </p:cNvPr>
          <p:cNvGrpSpPr/>
          <p:nvPr/>
        </p:nvGrpSpPr>
        <p:grpSpPr>
          <a:xfrm>
            <a:off x="4942360" y="3470827"/>
            <a:ext cx="651240" cy="119160"/>
            <a:chOff x="4942360" y="3470827"/>
            <a:chExt cx="651240" cy="119160"/>
          </a:xfrm>
        </p:grpSpPr>
        <mc:AlternateContent xmlns:mc="http://schemas.openxmlformats.org/markup-compatibility/2006">
          <mc:Choice xmlns:p14="http://schemas.microsoft.com/office/powerpoint/2010/main" Requires="p14">
            <p:contentPart p14:bwMode="auto" r:id="rId146">
              <p14:nvContentPartPr>
                <p14:cNvPr id="95" name="Freihand 94">
                  <a:extLst>
                    <a:ext uri="{FF2B5EF4-FFF2-40B4-BE49-F238E27FC236}">
                      <a16:creationId xmlns:a16="http://schemas.microsoft.com/office/drawing/2014/main" id="{2CDABC11-D847-4664-8703-1CB7B6D22C3A}"/>
                    </a:ext>
                  </a:extLst>
                </p14:cNvPr>
                <p14:cNvContentPartPr/>
                <p14:nvPr/>
              </p14:nvContentPartPr>
              <p14:xfrm>
                <a:off x="4942360" y="3502507"/>
                <a:ext cx="201960" cy="87480"/>
              </p14:xfrm>
            </p:contentPart>
          </mc:Choice>
          <mc:Fallback>
            <p:pic>
              <p:nvPicPr>
                <p:cNvPr id="95" name="Freihand 94">
                  <a:extLst>
                    <a:ext uri="{FF2B5EF4-FFF2-40B4-BE49-F238E27FC236}">
                      <a16:creationId xmlns:a16="http://schemas.microsoft.com/office/drawing/2014/main" id="{2CDABC11-D847-4664-8703-1CB7B6D22C3A}"/>
                    </a:ext>
                  </a:extLst>
                </p:cNvPr>
                <p:cNvPicPr/>
                <p:nvPr/>
              </p:nvPicPr>
              <p:blipFill>
                <a:blip r:embed="rId147"/>
                <a:stretch>
                  <a:fillRect/>
                </a:stretch>
              </p:blipFill>
              <p:spPr>
                <a:xfrm>
                  <a:off x="4938040" y="3498187"/>
                  <a:ext cx="2106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6" name="Freihand 95">
                  <a:extLst>
                    <a:ext uri="{FF2B5EF4-FFF2-40B4-BE49-F238E27FC236}">
                      <a16:creationId xmlns:a16="http://schemas.microsoft.com/office/drawing/2014/main" id="{5FC15B51-7DB8-4CBA-B8DC-E31D63253589}"/>
                    </a:ext>
                  </a:extLst>
                </p14:cNvPr>
                <p14:cNvContentPartPr/>
                <p14:nvPr/>
              </p14:nvContentPartPr>
              <p14:xfrm>
                <a:off x="5183200" y="3497827"/>
                <a:ext cx="94320" cy="88560"/>
              </p14:xfrm>
            </p:contentPart>
          </mc:Choice>
          <mc:Fallback>
            <p:pic>
              <p:nvPicPr>
                <p:cNvPr id="96" name="Freihand 95">
                  <a:extLst>
                    <a:ext uri="{FF2B5EF4-FFF2-40B4-BE49-F238E27FC236}">
                      <a16:creationId xmlns:a16="http://schemas.microsoft.com/office/drawing/2014/main" id="{5FC15B51-7DB8-4CBA-B8DC-E31D63253589}"/>
                    </a:ext>
                  </a:extLst>
                </p:cNvPr>
                <p:cNvPicPr/>
                <p:nvPr/>
              </p:nvPicPr>
              <p:blipFill>
                <a:blip r:embed="rId149"/>
                <a:stretch>
                  <a:fillRect/>
                </a:stretch>
              </p:blipFill>
              <p:spPr>
                <a:xfrm>
                  <a:off x="5178880" y="3493507"/>
                  <a:ext cx="1029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7" name="Freihand 96">
                  <a:extLst>
                    <a:ext uri="{FF2B5EF4-FFF2-40B4-BE49-F238E27FC236}">
                      <a16:creationId xmlns:a16="http://schemas.microsoft.com/office/drawing/2014/main" id="{68C9F891-3C94-4C38-ABC6-D3357D60F349}"/>
                    </a:ext>
                  </a:extLst>
                </p14:cNvPr>
                <p14:cNvContentPartPr/>
                <p14:nvPr/>
              </p14:nvContentPartPr>
              <p14:xfrm>
                <a:off x="5203720" y="3470827"/>
                <a:ext cx="131400" cy="111960"/>
              </p14:xfrm>
            </p:contentPart>
          </mc:Choice>
          <mc:Fallback>
            <p:pic>
              <p:nvPicPr>
                <p:cNvPr id="97" name="Freihand 96">
                  <a:extLst>
                    <a:ext uri="{FF2B5EF4-FFF2-40B4-BE49-F238E27FC236}">
                      <a16:creationId xmlns:a16="http://schemas.microsoft.com/office/drawing/2014/main" id="{68C9F891-3C94-4C38-ABC6-D3357D60F349}"/>
                    </a:ext>
                  </a:extLst>
                </p:cNvPr>
                <p:cNvPicPr/>
                <p:nvPr/>
              </p:nvPicPr>
              <p:blipFill>
                <a:blip r:embed="rId151"/>
                <a:stretch>
                  <a:fillRect/>
                </a:stretch>
              </p:blipFill>
              <p:spPr>
                <a:xfrm>
                  <a:off x="5199400" y="3466507"/>
                  <a:ext cx="1400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8" name="Freihand 97">
                  <a:extLst>
                    <a:ext uri="{FF2B5EF4-FFF2-40B4-BE49-F238E27FC236}">
                      <a16:creationId xmlns:a16="http://schemas.microsoft.com/office/drawing/2014/main" id="{3FF5F884-B162-4E96-9CB7-882D8D02A2B4}"/>
                    </a:ext>
                  </a:extLst>
                </p14:cNvPr>
                <p14:cNvContentPartPr/>
                <p14:nvPr/>
              </p14:nvContentPartPr>
              <p14:xfrm>
                <a:off x="5324320" y="3481267"/>
                <a:ext cx="179280" cy="77040"/>
              </p14:xfrm>
            </p:contentPart>
          </mc:Choice>
          <mc:Fallback>
            <p:pic>
              <p:nvPicPr>
                <p:cNvPr id="98" name="Freihand 97">
                  <a:extLst>
                    <a:ext uri="{FF2B5EF4-FFF2-40B4-BE49-F238E27FC236}">
                      <a16:creationId xmlns:a16="http://schemas.microsoft.com/office/drawing/2014/main" id="{3FF5F884-B162-4E96-9CB7-882D8D02A2B4}"/>
                    </a:ext>
                  </a:extLst>
                </p:cNvPr>
                <p:cNvPicPr/>
                <p:nvPr/>
              </p:nvPicPr>
              <p:blipFill>
                <a:blip r:embed="rId153"/>
                <a:stretch>
                  <a:fillRect/>
                </a:stretch>
              </p:blipFill>
              <p:spPr>
                <a:xfrm>
                  <a:off x="5320000" y="3476947"/>
                  <a:ext cx="1879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9" name="Freihand 98">
                  <a:extLst>
                    <a:ext uri="{FF2B5EF4-FFF2-40B4-BE49-F238E27FC236}">
                      <a16:creationId xmlns:a16="http://schemas.microsoft.com/office/drawing/2014/main" id="{0316E2A5-9A35-493B-B12D-2A3BBB18AB88}"/>
                    </a:ext>
                  </a:extLst>
                </p14:cNvPr>
                <p14:cNvContentPartPr/>
                <p14:nvPr/>
              </p14:nvContentPartPr>
              <p14:xfrm>
                <a:off x="5536000" y="3491347"/>
                <a:ext cx="57600" cy="87840"/>
              </p14:xfrm>
            </p:contentPart>
          </mc:Choice>
          <mc:Fallback>
            <p:pic>
              <p:nvPicPr>
                <p:cNvPr id="99" name="Freihand 98">
                  <a:extLst>
                    <a:ext uri="{FF2B5EF4-FFF2-40B4-BE49-F238E27FC236}">
                      <a16:creationId xmlns:a16="http://schemas.microsoft.com/office/drawing/2014/main" id="{0316E2A5-9A35-493B-B12D-2A3BBB18AB88}"/>
                    </a:ext>
                  </a:extLst>
                </p:cNvPr>
                <p:cNvPicPr/>
                <p:nvPr/>
              </p:nvPicPr>
              <p:blipFill>
                <a:blip r:embed="rId155"/>
                <a:stretch>
                  <a:fillRect/>
                </a:stretch>
              </p:blipFill>
              <p:spPr>
                <a:xfrm>
                  <a:off x="5531680" y="3487027"/>
                  <a:ext cx="66240" cy="96480"/>
                </a:xfrm>
                <a:prstGeom prst="rect">
                  <a:avLst/>
                </a:prstGeom>
              </p:spPr>
            </p:pic>
          </mc:Fallback>
        </mc:AlternateContent>
      </p:grpSp>
      <p:grpSp>
        <p:nvGrpSpPr>
          <p:cNvPr id="104" name="Gruppieren 103">
            <a:extLst>
              <a:ext uri="{FF2B5EF4-FFF2-40B4-BE49-F238E27FC236}">
                <a16:creationId xmlns:a16="http://schemas.microsoft.com/office/drawing/2014/main" id="{407E7938-73DB-4E01-BEEC-699A2EC720C9}"/>
              </a:ext>
            </a:extLst>
          </p:cNvPr>
          <p:cNvGrpSpPr/>
          <p:nvPr/>
        </p:nvGrpSpPr>
        <p:grpSpPr>
          <a:xfrm>
            <a:off x="6078160" y="3404587"/>
            <a:ext cx="340200" cy="214200"/>
            <a:chOff x="6078160" y="3404587"/>
            <a:chExt cx="340200" cy="214200"/>
          </a:xfrm>
        </p:grpSpPr>
        <mc:AlternateContent xmlns:mc="http://schemas.openxmlformats.org/markup-compatibility/2006">
          <mc:Choice xmlns:p14="http://schemas.microsoft.com/office/powerpoint/2010/main" Requires="p14">
            <p:contentPart p14:bwMode="auto" r:id="rId156">
              <p14:nvContentPartPr>
                <p14:cNvPr id="100" name="Freihand 99">
                  <a:extLst>
                    <a:ext uri="{FF2B5EF4-FFF2-40B4-BE49-F238E27FC236}">
                      <a16:creationId xmlns:a16="http://schemas.microsoft.com/office/drawing/2014/main" id="{39E83B4E-BEE9-4F67-8F2D-8FECEE458BAA}"/>
                    </a:ext>
                  </a:extLst>
                </p14:cNvPr>
                <p14:cNvContentPartPr/>
                <p14:nvPr/>
              </p14:nvContentPartPr>
              <p14:xfrm>
                <a:off x="6078160" y="3468667"/>
                <a:ext cx="127800" cy="95400"/>
              </p14:xfrm>
            </p:contentPart>
          </mc:Choice>
          <mc:Fallback>
            <p:pic>
              <p:nvPicPr>
                <p:cNvPr id="100" name="Freihand 99">
                  <a:extLst>
                    <a:ext uri="{FF2B5EF4-FFF2-40B4-BE49-F238E27FC236}">
                      <a16:creationId xmlns:a16="http://schemas.microsoft.com/office/drawing/2014/main" id="{39E83B4E-BEE9-4F67-8F2D-8FECEE458BAA}"/>
                    </a:ext>
                  </a:extLst>
                </p:cNvPr>
                <p:cNvPicPr/>
                <p:nvPr/>
              </p:nvPicPr>
              <p:blipFill>
                <a:blip r:embed="rId157"/>
                <a:stretch>
                  <a:fillRect/>
                </a:stretch>
              </p:blipFill>
              <p:spPr>
                <a:xfrm>
                  <a:off x="6073840" y="3464347"/>
                  <a:ext cx="1364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1" name="Freihand 100">
                  <a:extLst>
                    <a:ext uri="{FF2B5EF4-FFF2-40B4-BE49-F238E27FC236}">
                      <a16:creationId xmlns:a16="http://schemas.microsoft.com/office/drawing/2014/main" id="{2129B189-CD0F-484B-876A-5D1C84CA92EF}"/>
                    </a:ext>
                  </a:extLst>
                </p14:cNvPr>
                <p14:cNvContentPartPr/>
                <p14:nvPr/>
              </p14:nvContentPartPr>
              <p14:xfrm>
                <a:off x="6216400" y="3404587"/>
                <a:ext cx="201960" cy="145800"/>
              </p14:xfrm>
            </p:contentPart>
          </mc:Choice>
          <mc:Fallback>
            <p:pic>
              <p:nvPicPr>
                <p:cNvPr id="101" name="Freihand 100">
                  <a:extLst>
                    <a:ext uri="{FF2B5EF4-FFF2-40B4-BE49-F238E27FC236}">
                      <a16:creationId xmlns:a16="http://schemas.microsoft.com/office/drawing/2014/main" id="{2129B189-CD0F-484B-876A-5D1C84CA92EF}"/>
                    </a:ext>
                  </a:extLst>
                </p:cNvPr>
                <p:cNvPicPr/>
                <p:nvPr/>
              </p:nvPicPr>
              <p:blipFill>
                <a:blip r:embed="rId159"/>
                <a:stretch>
                  <a:fillRect/>
                </a:stretch>
              </p:blipFill>
              <p:spPr>
                <a:xfrm>
                  <a:off x="6212080" y="3400267"/>
                  <a:ext cx="2106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2" name="Freihand 101">
                  <a:extLst>
                    <a:ext uri="{FF2B5EF4-FFF2-40B4-BE49-F238E27FC236}">
                      <a16:creationId xmlns:a16="http://schemas.microsoft.com/office/drawing/2014/main" id="{641946EB-AEF9-4197-800D-D1537F3E3D43}"/>
                    </a:ext>
                  </a:extLst>
                </p14:cNvPr>
                <p14:cNvContentPartPr/>
                <p14:nvPr/>
              </p14:nvContentPartPr>
              <p14:xfrm>
                <a:off x="6078520" y="3587827"/>
                <a:ext cx="333720" cy="30960"/>
              </p14:xfrm>
            </p:contentPart>
          </mc:Choice>
          <mc:Fallback>
            <p:pic>
              <p:nvPicPr>
                <p:cNvPr id="102" name="Freihand 101">
                  <a:extLst>
                    <a:ext uri="{FF2B5EF4-FFF2-40B4-BE49-F238E27FC236}">
                      <a16:creationId xmlns:a16="http://schemas.microsoft.com/office/drawing/2014/main" id="{641946EB-AEF9-4197-800D-D1537F3E3D43}"/>
                    </a:ext>
                  </a:extLst>
                </p:cNvPr>
                <p:cNvPicPr/>
                <p:nvPr/>
              </p:nvPicPr>
              <p:blipFill>
                <a:blip r:embed="rId161"/>
                <a:stretch>
                  <a:fillRect/>
                </a:stretch>
              </p:blipFill>
              <p:spPr>
                <a:xfrm>
                  <a:off x="6074200" y="3583507"/>
                  <a:ext cx="342360" cy="39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2">
            <p14:nvContentPartPr>
              <p14:cNvPr id="103" name="Freihand 102">
                <a:extLst>
                  <a:ext uri="{FF2B5EF4-FFF2-40B4-BE49-F238E27FC236}">
                    <a16:creationId xmlns:a16="http://schemas.microsoft.com/office/drawing/2014/main" id="{FA869387-A669-4592-8605-D8A90FB53651}"/>
                  </a:ext>
                </a:extLst>
              </p14:cNvPr>
              <p14:cNvContentPartPr/>
              <p14:nvPr/>
            </p14:nvContentPartPr>
            <p14:xfrm>
              <a:off x="6057280" y="3209107"/>
              <a:ext cx="313560" cy="3240"/>
            </p14:xfrm>
          </p:contentPart>
        </mc:Choice>
        <mc:Fallback>
          <p:pic>
            <p:nvPicPr>
              <p:cNvPr id="103" name="Freihand 102">
                <a:extLst>
                  <a:ext uri="{FF2B5EF4-FFF2-40B4-BE49-F238E27FC236}">
                    <a16:creationId xmlns:a16="http://schemas.microsoft.com/office/drawing/2014/main" id="{FA869387-A669-4592-8605-D8A90FB53651}"/>
                  </a:ext>
                </a:extLst>
              </p:cNvPr>
              <p:cNvPicPr/>
              <p:nvPr/>
            </p:nvPicPr>
            <p:blipFill>
              <a:blip r:embed="rId163"/>
              <a:stretch>
                <a:fillRect/>
              </a:stretch>
            </p:blipFill>
            <p:spPr>
              <a:xfrm>
                <a:off x="6052960" y="3204787"/>
                <a:ext cx="322200" cy="11880"/>
              </a:xfrm>
              <a:prstGeom prst="rect">
                <a:avLst/>
              </a:prstGeom>
            </p:spPr>
          </p:pic>
        </mc:Fallback>
      </mc:AlternateContent>
      <p:grpSp>
        <p:nvGrpSpPr>
          <p:cNvPr id="114" name="Gruppieren 113">
            <a:extLst>
              <a:ext uri="{FF2B5EF4-FFF2-40B4-BE49-F238E27FC236}">
                <a16:creationId xmlns:a16="http://schemas.microsoft.com/office/drawing/2014/main" id="{9203851D-7952-4A33-9755-5ACAB162A65E}"/>
              </a:ext>
            </a:extLst>
          </p:cNvPr>
          <p:cNvGrpSpPr/>
          <p:nvPr/>
        </p:nvGrpSpPr>
        <p:grpSpPr>
          <a:xfrm>
            <a:off x="6698800" y="3415387"/>
            <a:ext cx="863280" cy="238680"/>
            <a:chOff x="6698800" y="3415387"/>
            <a:chExt cx="863280" cy="238680"/>
          </a:xfrm>
        </p:grpSpPr>
        <mc:AlternateContent xmlns:mc="http://schemas.openxmlformats.org/markup-compatibility/2006">
          <mc:Choice xmlns:p14="http://schemas.microsoft.com/office/powerpoint/2010/main" Requires="p14">
            <p:contentPart p14:bwMode="auto" r:id="rId164">
              <p14:nvContentPartPr>
                <p14:cNvPr id="107" name="Freihand 106">
                  <a:extLst>
                    <a:ext uri="{FF2B5EF4-FFF2-40B4-BE49-F238E27FC236}">
                      <a16:creationId xmlns:a16="http://schemas.microsoft.com/office/drawing/2014/main" id="{E0FFECE1-0959-4ED7-8829-B441DCE701ED}"/>
                    </a:ext>
                  </a:extLst>
                </p14:cNvPr>
                <p14:cNvContentPartPr/>
                <p14:nvPr/>
              </p14:nvContentPartPr>
              <p14:xfrm>
                <a:off x="6698800" y="3444547"/>
                <a:ext cx="110880" cy="209520"/>
              </p14:xfrm>
            </p:contentPart>
          </mc:Choice>
          <mc:Fallback>
            <p:pic>
              <p:nvPicPr>
                <p:cNvPr id="107" name="Freihand 106">
                  <a:extLst>
                    <a:ext uri="{FF2B5EF4-FFF2-40B4-BE49-F238E27FC236}">
                      <a16:creationId xmlns:a16="http://schemas.microsoft.com/office/drawing/2014/main" id="{E0FFECE1-0959-4ED7-8829-B441DCE701ED}"/>
                    </a:ext>
                  </a:extLst>
                </p:cNvPr>
                <p:cNvPicPr/>
                <p:nvPr/>
              </p:nvPicPr>
              <p:blipFill>
                <a:blip r:embed="rId165"/>
                <a:stretch>
                  <a:fillRect/>
                </a:stretch>
              </p:blipFill>
              <p:spPr>
                <a:xfrm>
                  <a:off x="6694480" y="3440227"/>
                  <a:ext cx="1195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8" name="Freihand 107">
                  <a:extLst>
                    <a:ext uri="{FF2B5EF4-FFF2-40B4-BE49-F238E27FC236}">
                      <a16:creationId xmlns:a16="http://schemas.microsoft.com/office/drawing/2014/main" id="{7A91C908-8F77-4603-B4B7-2A7009577E2F}"/>
                    </a:ext>
                  </a:extLst>
                </p14:cNvPr>
                <p14:cNvContentPartPr/>
                <p14:nvPr/>
              </p14:nvContentPartPr>
              <p14:xfrm>
                <a:off x="6850720" y="3448867"/>
                <a:ext cx="89280" cy="68400"/>
              </p14:xfrm>
            </p:contentPart>
          </mc:Choice>
          <mc:Fallback>
            <p:pic>
              <p:nvPicPr>
                <p:cNvPr id="108" name="Freihand 107">
                  <a:extLst>
                    <a:ext uri="{FF2B5EF4-FFF2-40B4-BE49-F238E27FC236}">
                      <a16:creationId xmlns:a16="http://schemas.microsoft.com/office/drawing/2014/main" id="{7A91C908-8F77-4603-B4B7-2A7009577E2F}"/>
                    </a:ext>
                  </a:extLst>
                </p:cNvPr>
                <p:cNvPicPr/>
                <p:nvPr/>
              </p:nvPicPr>
              <p:blipFill>
                <a:blip r:embed="rId167"/>
                <a:stretch>
                  <a:fillRect/>
                </a:stretch>
              </p:blipFill>
              <p:spPr>
                <a:xfrm>
                  <a:off x="6846400" y="3444547"/>
                  <a:ext cx="979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9" name="Freihand 108">
                  <a:extLst>
                    <a:ext uri="{FF2B5EF4-FFF2-40B4-BE49-F238E27FC236}">
                      <a16:creationId xmlns:a16="http://schemas.microsoft.com/office/drawing/2014/main" id="{07B7CF3C-33FF-4BBD-9852-EB5AD4FA81F7}"/>
                    </a:ext>
                  </a:extLst>
                </p14:cNvPr>
                <p14:cNvContentPartPr/>
                <p14:nvPr/>
              </p14:nvContentPartPr>
              <p14:xfrm>
                <a:off x="6902920" y="3449587"/>
                <a:ext cx="96120" cy="77400"/>
              </p14:xfrm>
            </p:contentPart>
          </mc:Choice>
          <mc:Fallback>
            <p:pic>
              <p:nvPicPr>
                <p:cNvPr id="109" name="Freihand 108">
                  <a:extLst>
                    <a:ext uri="{FF2B5EF4-FFF2-40B4-BE49-F238E27FC236}">
                      <a16:creationId xmlns:a16="http://schemas.microsoft.com/office/drawing/2014/main" id="{07B7CF3C-33FF-4BBD-9852-EB5AD4FA81F7}"/>
                    </a:ext>
                  </a:extLst>
                </p:cNvPr>
                <p:cNvPicPr/>
                <p:nvPr/>
              </p:nvPicPr>
              <p:blipFill>
                <a:blip r:embed="rId169"/>
                <a:stretch>
                  <a:fillRect/>
                </a:stretch>
              </p:blipFill>
              <p:spPr>
                <a:xfrm>
                  <a:off x="6898600" y="3445267"/>
                  <a:ext cx="1047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0" name="Freihand 109">
                  <a:extLst>
                    <a:ext uri="{FF2B5EF4-FFF2-40B4-BE49-F238E27FC236}">
                      <a16:creationId xmlns:a16="http://schemas.microsoft.com/office/drawing/2014/main" id="{D6DBF6DF-A1B0-468E-9E70-FB2BE5EB9043}"/>
                    </a:ext>
                  </a:extLst>
                </p14:cNvPr>
                <p14:cNvContentPartPr/>
                <p14:nvPr/>
              </p14:nvContentPartPr>
              <p14:xfrm>
                <a:off x="7008760" y="3415387"/>
                <a:ext cx="221760" cy="94680"/>
              </p14:xfrm>
            </p:contentPart>
          </mc:Choice>
          <mc:Fallback>
            <p:pic>
              <p:nvPicPr>
                <p:cNvPr id="110" name="Freihand 109">
                  <a:extLst>
                    <a:ext uri="{FF2B5EF4-FFF2-40B4-BE49-F238E27FC236}">
                      <a16:creationId xmlns:a16="http://schemas.microsoft.com/office/drawing/2014/main" id="{D6DBF6DF-A1B0-468E-9E70-FB2BE5EB9043}"/>
                    </a:ext>
                  </a:extLst>
                </p:cNvPr>
                <p:cNvPicPr/>
                <p:nvPr/>
              </p:nvPicPr>
              <p:blipFill>
                <a:blip r:embed="rId171"/>
                <a:stretch>
                  <a:fillRect/>
                </a:stretch>
              </p:blipFill>
              <p:spPr>
                <a:xfrm>
                  <a:off x="7004440" y="3411067"/>
                  <a:ext cx="2304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2" name="Freihand 111">
                  <a:extLst>
                    <a:ext uri="{FF2B5EF4-FFF2-40B4-BE49-F238E27FC236}">
                      <a16:creationId xmlns:a16="http://schemas.microsoft.com/office/drawing/2014/main" id="{782E851C-900A-447D-8C59-00AEDE913906}"/>
                    </a:ext>
                  </a:extLst>
                </p14:cNvPr>
                <p14:cNvContentPartPr/>
                <p14:nvPr/>
              </p14:nvContentPartPr>
              <p14:xfrm>
                <a:off x="7281280" y="3430507"/>
                <a:ext cx="280800" cy="198000"/>
              </p14:xfrm>
            </p:contentPart>
          </mc:Choice>
          <mc:Fallback>
            <p:pic>
              <p:nvPicPr>
                <p:cNvPr id="112" name="Freihand 111">
                  <a:extLst>
                    <a:ext uri="{FF2B5EF4-FFF2-40B4-BE49-F238E27FC236}">
                      <a16:creationId xmlns:a16="http://schemas.microsoft.com/office/drawing/2014/main" id="{782E851C-900A-447D-8C59-00AEDE913906}"/>
                    </a:ext>
                  </a:extLst>
                </p:cNvPr>
                <p:cNvPicPr/>
                <p:nvPr/>
              </p:nvPicPr>
              <p:blipFill>
                <a:blip r:embed="rId173"/>
                <a:stretch>
                  <a:fillRect/>
                </a:stretch>
              </p:blipFill>
              <p:spPr>
                <a:xfrm>
                  <a:off x="7276960" y="3426187"/>
                  <a:ext cx="289440" cy="206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4">
            <p14:nvContentPartPr>
              <p14:cNvPr id="113" name="Freihand 112">
                <a:extLst>
                  <a:ext uri="{FF2B5EF4-FFF2-40B4-BE49-F238E27FC236}">
                    <a16:creationId xmlns:a16="http://schemas.microsoft.com/office/drawing/2014/main" id="{59F77D6E-01B5-4539-844F-EEFC6F49BF4A}"/>
                  </a:ext>
                </a:extLst>
              </p14:cNvPr>
              <p14:cNvContentPartPr/>
              <p14:nvPr/>
            </p14:nvContentPartPr>
            <p14:xfrm>
              <a:off x="7427080" y="3330067"/>
              <a:ext cx="21240" cy="1080"/>
            </p14:xfrm>
          </p:contentPart>
        </mc:Choice>
        <mc:Fallback>
          <p:pic>
            <p:nvPicPr>
              <p:cNvPr id="113" name="Freihand 112">
                <a:extLst>
                  <a:ext uri="{FF2B5EF4-FFF2-40B4-BE49-F238E27FC236}">
                    <a16:creationId xmlns:a16="http://schemas.microsoft.com/office/drawing/2014/main" id="{59F77D6E-01B5-4539-844F-EEFC6F49BF4A}"/>
                  </a:ext>
                </a:extLst>
              </p:cNvPr>
              <p:cNvPicPr/>
              <p:nvPr/>
            </p:nvPicPr>
            <p:blipFill>
              <a:blip r:embed="rId175"/>
              <a:stretch>
                <a:fillRect/>
              </a:stretch>
            </p:blipFill>
            <p:spPr>
              <a:xfrm>
                <a:off x="7422760" y="3325747"/>
                <a:ext cx="29880" cy="9720"/>
              </a:xfrm>
              <a:prstGeom prst="rect">
                <a:avLst/>
              </a:prstGeom>
            </p:spPr>
          </p:pic>
        </mc:Fallback>
      </mc:AlternateContent>
      <p:grpSp>
        <p:nvGrpSpPr>
          <p:cNvPr id="125" name="Gruppieren 124">
            <a:extLst>
              <a:ext uri="{FF2B5EF4-FFF2-40B4-BE49-F238E27FC236}">
                <a16:creationId xmlns:a16="http://schemas.microsoft.com/office/drawing/2014/main" id="{7A6556E5-6572-4CCB-9E0C-4CF4A4920661}"/>
              </a:ext>
            </a:extLst>
          </p:cNvPr>
          <p:cNvGrpSpPr/>
          <p:nvPr/>
        </p:nvGrpSpPr>
        <p:grpSpPr>
          <a:xfrm>
            <a:off x="7789240" y="3232507"/>
            <a:ext cx="1173240" cy="456840"/>
            <a:chOff x="7789240" y="3232507"/>
            <a:chExt cx="1173240" cy="456840"/>
          </a:xfrm>
        </p:grpSpPr>
        <mc:AlternateContent xmlns:mc="http://schemas.openxmlformats.org/markup-compatibility/2006">
          <mc:Choice xmlns:p14="http://schemas.microsoft.com/office/powerpoint/2010/main" Requires="p14">
            <p:contentPart p14:bwMode="auto" r:id="rId176">
              <p14:nvContentPartPr>
                <p14:cNvPr id="115" name="Freihand 114">
                  <a:extLst>
                    <a:ext uri="{FF2B5EF4-FFF2-40B4-BE49-F238E27FC236}">
                      <a16:creationId xmlns:a16="http://schemas.microsoft.com/office/drawing/2014/main" id="{8C114F5D-C12A-4177-BF87-181BBEEECD6D}"/>
                    </a:ext>
                  </a:extLst>
                </p14:cNvPr>
                <p14:cNvContentPartPr/>
                <p14:nvPr/>
              </p14:nvContentPartPr>
              <p14:xfrm>
                <a:off x="7801480" y="3232507"/>
                <a:ext cx="160560" cy="199440"/>
              </p14:xfrm>
            </p:contentPart>
          </mc:Choice>
          <mc:Fallback>
            <p:pic>
              <p:nvPicPr>
                <p:cNvPr id="115" name="Freihand 114">
                  <a:extLst>
                    <a:ext uri="{FF2B5EF4-FFF2-40B4-BE49-F238E27FC236}">
                      <a16:creationId xmlns:a16="http://schemas.microsoft.com/office/drawing/2014/main" id="{8C114F5D-C12A-4177-BF87-181BBEEECD6D}"/>
                    </a:ext>
                  </a:extLst>
                </p:cNvPr>
                <p:cNvPicPr/>
                <p:nvPr/>
              </p:nvPicPr>
              <p:blipFill>
                <a:blip r:embed="rId177"/>
                <a:stretch>
                  <a:fillRect/>
                </a:stretch>
              </p:blipFill>
              <p:spPr>
                <a:xfrm>
                  <a:off x="7797160" y="3228187"/>
                  <a:ext cx="16920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6" name="Freihand 115">
                  <a:extLst>
                    <a:ext uri="{FF2B5EF4-FFF2-40B4-BE49-F238E27FC236}">
                      <a16:creationId xmlns:a16="http://schemas.microsoft.com/office/drawing/2014/main" id="{28F5EE7C-D125-480B-BEFF-5104E2E1894C}"/>
                    </a:ext>
                  </a:extLst>
                </p14:cNvPr>
                <p14:cNvContentPartPr/>
                <p14:nvPr/>
              </p14:nvContentPartPr>
              <p14:xfrm>
                <a:off x="7789240" y="3353467"/>
                <a:ext cx="288360" cy="129960"/>
              </p14:xfrm>
            </p:contentPart>
          </mc:Choice>
          <mc:Fallback>
            <p:pic>
              <p:nvPicPr>
                <p:cNvPr id="116" name="Freihand 115">
                  <a:extLst>
                    <a:ext uri="{FF2B5EF4-FFF2-40B4-BE49-F238E27FC236}">
                      <a16:creationId xmlns:a16="http://schemas.microsoft.com/office/drawing/2014/main" id="{28F5EE7C-D125-480B-BEFF-5104E2E1894C}"/>
                    </a:ext>
                  </a:extLst>
                </p:cNvPr>
                <p:cNvPicPr/>
                <p:nvPr/>
              </p:nvPicPr>
              <p:blipFill>
                <a:blip r:embed="rId179"/>
                <a:stretch>
                  <a:fillRect/>
                </a:stretch>
              </p:blipFill>
              <p:spPr>
                <a:xfrm>
                  <a:off x="7784920" y="3349147"/>
                  <a:ext cx="2970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7" name="Freihand 116">
                  <a:extLst>
                    <a:ext uri="{FF2B5EF4-FFF2-40B4-BE49-F238E27FC236}">
                      <a16:creationId xmlns:a16="http://schemas.microsoft.com/office/drawing/2014/main" id="{35B3F89A-F64A-4636-BD90-8A09D801BE15}"/>
                    </a:ext>
                  </a:extLst>
                </p14:cNvPr>
                <p14:cNvContentPartPr/>
                <p14:nvPr/>
              </p14:nvContentPartPr>
              <p14:xfrm>
                <a:off x="7869520" y="3496387"/>
                <a:ext cx="84600" cy="192960"/>
              </p14:xfrm>
            </p:contentPart>
          </mc:Choice>
          <mc:Fallback>
            <p:pic>
              <p:nvPicPr>
                <p:cNvPr id="117" name="Freihand 116">
                  <a:extLst>
                    <a:ext uri="{FF2B5EF4-FFF2-40B4-BE49-F238E27FC236}">
                      <a16:creationId xmlns:a16="http://schemas.microsoft.com/office/drawing/2014/main" id="{35B3F89A-F64A-4636-BD90-8A09D801BE15}"/>
                    </a:ext>
                  </a:extLst>
                </p:cNvPr>
                <p:cNvPicPr/>
                <p:nvPr/>
              </p:nvPicPr>
              <p:blipFill>
                <a:blip r:embed="rId181"/>
                <a:stretch>
                  <a:fillRect/>
                </a:stretch>
              </p:blipFill>
              <p:spPr>
                <a:xfrm>
                  <a:off x="7865200" y="3492067"/>
                  <a:ext cx="9324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8" name="Freihand 117">
                  <a:extLst>
                    <a:ext uri="{FF2B5EF4-FFF2-40B4-BE49-F238E27FC236}">
                      <a16:creationId xmlns:a16="http://schemas.microsoft.com/office/drawing/2014/main" id="{2E74E190-00D8-413C-9A76-3FCBB653D7CC}"/>
                    </a:ext>
                  </a:extLst>
                </p14:cNvPr>
                <p14:cNvContentPartPr/>
                <p14:nvPr/>
              </p14:nvContentPartPr>
              <p14:xfrm>
                <a:off x="7913800" y="3484507"/>
                <a:ext cx="126720" cy="41040"/>
              </p14:xfrm>
            </p:contentPart>
          </mc:Choice>
          <mc:Fallback>
            <p:pic>
              <p:nvPicPr>
                <p:cNvPr id="118" name="Freihand 117">
                  <a:extLst>
                    <a:ext uri="{FF2B5EF4-FFF2-40B4-BE49-F238E27FC236}">
                      <a16:creationId xmlns:a16="http://schemas.microsoft.com/office/drawing/2014/main" id="{2E74E190-00D8-413C-9A76-3FCBB653D7CC}"/>
                    </a:ext>
                  </a:extLst>
                </p:cNvPr>
                <p:cNvPicPr/>
                <p:nvPr/>
              </p:nvPicPr>
              <p:blipFill>
                <a:blip r:embed="rId183"/>
                <a:stretch>
                  <a:fillRect/>
                </a:stretch>
              </p:blipFill>
              <p:spPr>
                <a:xfrm>
                  <a:off x="7909480" y="3480187"/>
                  <a:ext cx="13536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0" name="Freihand 119">
                  <a:extLst>
                    <a:ext uri="{FF2B5EF4-FFF2-40B4-BE49-F238E27FC236}">
                      <a16:creationId xmlns:a16="http://schemas.microsoft.com/office/drawing/2014/main" id="{70133953-5DE8-41C2-B956-EC1991A88563}"/>
                    </a:ext>
                  </a:extLst>
                </p14:cNvPr>
                <p14:cNvContentPartPr/>
                <p14:nvPr/>
              </p14:nvContentPartPr>
              <p14:xfrm>
                <a:off x="8229520" y="3301627"/>
                <a:ext cx="78120" cy="135720"/>
              </p14:xfrm>
            </p:contentPart>
          </mc:Choice>
          <mc:Fallback>
            <p:pic>
              <p:nvPicPr>
                <p:cNvPr id="120" name="Freihand 119">
                  <a:extLst>
                    <a:ext uri="{FF2B5EF4-FFF2-40B4-BE49-F238E27FC236}">
                      <a16:creationId xmlns:a16="http://schemas.microsoft.com/office/drawing/2014/main" id="{70133953-5DE8-41C2-B956-EC1991A88563}"/>
                    </a:ext>
                  </a:extLst>
                </p:cNvPr>
                <p:cNvPicPr/>
                <p:nvPr/>
              </p:nvPicPr>
              <p:blipFill>
                <a:blip r:embed="rId185"/>
                <a:stretch>
                  <a:fillRect/>
                </a:stretch>
              </p:blipFill>
              <p:spPr>
                <a:xfrm>
                  <a:off x="8225200" y="3297307"/>
                  <a:ext cx="867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1" name="Freihand 120">
                  <a:extLst>
                    <a:ext uri="{FF2B5EF4-FFF2-40B4-BE49-F238E27FC236}">
                      <a16:creationId xmlns:a16="http://schemas.microsoft.com/office/drawing/2014/main" id="{C8DCB148-467F-4398-A5F2-8E3098B07A24}"/>
                    </a:ext>
                  </a:extLst>
                </p14:cNvPr>
                <p14:cNvContentPartPr/>
                <p14:nvPr/>
              </p14:nvContentPartPr>
              <p14:xfrm>
                <a:off x="8405920" y="3300547"/>
                <a:ext cx="137520" cy="105840"/>
              </p14:xfrm>
            </p:contentPart>
          </mc:Choice>
          <mc:Fallback>
            <p:pic>
              <p:nvPicPr>
                <p:cNvPr id="121" name="Freihand 120">
                  <a:extLst>
                    <a:ext uri="{FF2B5EF4-FFF2-40B4-BE49-F238E27FC236}">
                      <a16:creationId xmlns:a16="http://schemas.microsoft.com/office/drawing/2014/main" id="{C8DCB148-467F-4398-A5F2-8E3098B07A24}"/>
                    </a:ext>
                  </a:extLst>
                </p:cNvPr>
                <p:cNvPicPr/>
                <p:nvPr/>
              </p:nvPicPr>
              <p:blipFill>
                <a:blip r:embed="rId187"/>
                <a:stretch>
                  <a:fillRect/>
                </a:stretch>
              </p:blipFill>
              <p:spPr>
                <a:xfrm>
                  <a:off x="8401600" y="3296227"/>
                  <a:ext cx="1461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2" name="Freihand 121">
                  <a:extLst>
                    <a:ext uri="{FF2B5EF4-FFF2-40B4-BE49-F238E27FC236}">
                      <a16:creationId xmlns:a16="http://schemas.microsoft.com/office/drawing/2014/main" id="{4123E308-B321-425D-BE81-98A2C26B7FA0}"/>
                    </a:ext>
                  </a:extLst>
                </p14:cNvPr>
                <p14:cNvContentPartPr/>
                <p14:nvPr/>
              </p14:nvContentPartPr>
              <p14:xfrm>
                <a:off x="8576560" y="3313147"/>
                <a:ext cx="173160" cy="83520"/>
              </p14:xfrm>
            </p:contentPart>
          </mc:Choice>
          <mc:Fallback>
            <p:pic>
              <p:nvPicPr>
                <p:cNvPr id="122" name="Freihand 121">
                  <a:extLst>
                    <a:ext uri="{FF2B5EF4-FFF2-40B4-BE49-F238E27FC236}">
                      <a16:creationId xmlns:a16="http://schemas.microsoft.com/office/drawing/2014/main" id="{4123E308-B321-425D-BE81-98A2C26B7FA0}"/>
                    </a:ext>
                  </a:extLst>
                </p:cNvPr>
                <p:cNvPicPr/>
                <p:nvPr/>
              </p:nvPicPr>
              <p:blipFill>
                <a:blip r:embed="rId189"/>
                <a:stretch>
                  <a:fillRect/>
                </a:stretch>
              </p:blipFill>
              <p:spPr>
                <a:xfrm>
                  <a:off x="8572240" y="3308827"/>
                  <a:ext cx="1818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3" name="Freihand 122">
                  <a:extLst>
                    <a:ext uri="{FF2B5EF4-FFF2-40B4-BE49-F238E27FC236}">
                      <a16:creationId xmlns:a16="http://schemas.microsoft.com/office/drawing/2014/main" id="{ED1CD9EF-0A42-4D66-9160-D33CFD4F2D74}"/>
                    </a:ext>
                  </a:extLst>
                </p14:cNvPr>
                <p14:cNvContentPartPr/>
                <p14:nvPr/>
              </p14:nvContentPartPr>
              <p14:xfrm>
                <a:off x="8740000" y="3262747"/>
                <a:ext cx="63000" cy="45720"/>
              </p14:xfrm>
            </p:contentPart>
          </mc:Choice>
          <mc:Fallback>
            <p:pic>
              <p:nvPicPr>
                <p:cNvPr id="123" name="Freihand 122">
                  <a:extLst>
                    <a:ext uri="{FF2B5EF4-FFF2-40B4-BE49-F238E27FC236}">
                      <a16:creationId xmlns:a16="http://schemas.microsoft.com/office/drawing/2014/main" id="{ED1CD9EF-0A42-4D66-9160-D33CFD4F2D74}"/>
                    </a:ext>
                  </a:extLst>
                </p:cNvPr>
                <p:cNvPicPr/>
                <p:nvPr/>
              </p:nvPicPr>
              <p:blipFill>
                <a:blip r:embed="rId191"/>
                <a:stretch>
                  <a:fillRect/>
                </a:stretch>
              </p:blipFill>
              <p:spPr>
                <a:xfrm>
                  <a:off x="8735680" y="3258427"/>
                  <a:ext cx="716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4" name="Freihand 123">
                  <a:extLst>
                    <a:ext uri="{FF2B5EF4-FFF2-40B4-BE49-F238E27FC236}">
                      <a16:creationId xmlns:a16="http://schemas.microsoft.com/office/drawing/2014/main" id="{6207A9F0-ADB1-4522-9918-609476FD79E4}"/>
                    </a:ext>
                  </a:extLst>
                </p14:cNvPr>
                <p14:cNvContentPartPr/>
                <p14:nvPr/>
              </p14:nvContentPartPr>
              <p14:xfrm>
                <a:off x="8788240" y="3295147"/>
                <a:ext cx="174240" cy="83880"/>
              </p14:xfrm>
            </p:contentPart>
          </mc:Choice>
          <mc:Fallback>
            <p:pic>
              <p:nvPicPr>
                <p:cNvPr id="124" name="Freihand 123">
                  <a:extLst>
                    <a:ext uri="{FF2B5EF4-FFF2-40B4-BE49-F238E27FC236}">
                      <a16:creationId xmlns:a16="http://schemas.microsoft.com/office/drawing/2014/main" id="{6207A9F0-ADB1-4522-9918-609476FD79E4}"/>
                    </a:ext>
                  </a:extLst>
                </p:cNvPr>
                <p:cNvPicPr/>
                <p:nvPr/>
              </p:nvPicPr>
              <p:blipFill>
                <a:blip r:embed="rId193"/>
                <a:stretch>
                  <a:fillRect/>
                </a:stretch>
              </p:blipFill>
              <p:spPr>
                <a:xfrm>
                  <a:off x="8783920" y="3290827"/>
                  <a:ext cx="182880" cy="92520"/>
                </a:xfrm>
                <a:prstGeom prst="rect">
                  <a:avLst/>
                </a:prstGeom>
              </p:spPr>
            </p:pic>
          </mc:Fallback>
        </mc:AlternateContent>
      </p:grpSp>
      <p:grpSp>
        <p:nvGrpSpPr>
          <p:cNvPr id="129" name="Gruppieren 128">
            <a:extLst>
              <a:ext uri="{FF2B5EF4-FFF2-40B4-BE49-F238E27FC236}">
                <a16:creationId xmlns:a16="http://schemas.microsoft.com/office/drawing/2014/main" id="{FC9E3414-D53C-449D-86BF-B880E2EA0937}"/>
              </a:ext>
            </a:extLst>
          </p:cNvPr>
          <p:cNvGrpSpPr/>
          <p:nvPr/>
        </p:nvGrpSpPr>
        <p:grpSpPr>
          <a:xfrm>
            <a:off x="299080" y="4255267"/>
            <a:ext cx="379800" cy="208440"/>
            <a:chOff x="299080" y="4255267"/>
            <a:chExt cx="379800" cy="208440"/>
          </a:xfrm>
        </p:grpSpPr>
        <mc:AlternateContent xmlns:mc="http://schemas.openxmlformats.org/markup-compatibility/2006">
          <mc:Choice xmlns:p14="http://schemas.microsoft.com/office/powerpoint/2010/main" Requires="p14">
            <p:contentPart p14:bwMode="auto" r:id="rId194">
              <p14:nvContentPartPr>
                <p14:cNvPr id="126" name="Freihand 125">
                  <a:extLst>
                    <a:ext uri="{FF2B5EF4-FFF2-40B4-BE49-F238E27FC236}">
                      <a16:creationId xmlns:a16="http://schemas.microsoft.com/office/drawing/2014/main" id="{4183B3FA-4F5D-4706-9BE6-288349B2D569}"/>
                    </a:ext>
                  </a:extLst>
                </p14:cNvPr>
                <p14:cNvContentPartPr/>
                <p14:nvPr/>
              </p14:nvContentPartPr>
              <p14:xfrm>
                <a:off x="299080" y="4284427"/>
                <a:ext cx="158400" cy="179280"/>
              </p14:xfrm>
            </p:contentPart>
          </mc:Choice>
          <mc:Fallback>
            <p:pic>
              <p:nvPicPr>
                <p:cNvPr id="126" name="Freihand 125">
                  <a:extLst>
                    <a:ext uri="{FF2B5EF4-FFF2-40B4-BE49-F238E27FC236}">
                      <a16:creationId xmlns:a16="http://schemas.microsoft.com/office/drawing/2014/main" id="{4183B3FA-4F5D-4706-9BE6-288349B2D569}"/>
                    </a:ext>
                  </a:extLst>
                </p:cNvPr>
                <p:cNvPicPr/>
                <p:nvPr/>
              </p:nvPicPr>
              <p:blipFill>
                <a:blip r:embed="rId195"/>
                <a:stretch>
                  <a:fillRect/>
                </a:stretch>
              </p:blipFill>
              <p:spPr>
                <a:xfrm>
                  <a:off x="294760" y="4280107"/>
                  <a:ext cx="1670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7" name="Freihand 126">
                  <a:extLst>
                    <a:ext uri="{FF2B5EF4-FFF2-40B4-BE49-F238E27FC236}">
                      <a16:creationId xmlns:a16="http://schemas.microsoft.com/office/drawing/2014/main" id="{DAA81B3B-1C97-4714-B680-F3919E33264F}"/>
                    </a:ext>
                  </a:extLst>
                </p14:cNvPr>
                <p14:cNvContentPartPr/>
                <p14:nvPr/>
              </p14:nvContentPartPr>
              <p14:xfrm>
                <a:off x="541360" y="4255267"/>
                <a:ext cx="136800" cy="202320"/>
              </p14:xfrm>
            </p:contentPart>
          </mc:Choice>
          <mc:Fallback>
            <p:pic>
              <p:nvPicPr>
                <p:cNvPr id="127" name="Freihand 126">
                  <a:extLst>
                    <a:ext uri="{FF2B5EF4-FFF2-40B4-BE49-F238E27FC236}">
                      <a16:creationId xmlns:a16="http://schemas.microsoft.com/office/drawing/2014/main" id="{DAA81B3B-1C97-4714-B680-F3919E33264F}"/>
                    </a:ext>
                  </a:extLst>
                </p:cNvPr>
                <p:cNvPicPr/>
                <p:nvPr/>
              </p:nvPicPr>
              <p:blipFill>
                <a:blip r:embed="rId197"/>
                <a:stretch>
                  <a:fillRect/>
                </a:stretch>
              </p:blipFill>
              <p:spPr>
                <a:xfrm>
                  <a:off x="537040" y="4250947"/>
                  <a:ext cx="1454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8" name="Freihand 127">
                  <a:extLst>
                    <a:ext uri="{FF2B5EF4-FFF2-40B4-BE49-F238E27FC236}">
                      <a16:creationId xmlns:a16="http://schemas.microsoft.com/office/drawing/2014/main" id="{3E54D190-25F9-404D-867E-241698F51DF1}"/>
                    </a:ext>
                  </a:extLst>
                </p14:cNvPr>
                <p14:cNvContentPartPr/>
                <p14:nvPr/>
              </p14:nvContentPartPr>
              <p14:xfrm>
                <a:off x="614080" y="4350307"/>
                <a:ext cx="64800" cy="69120"/>
              </p14:xfrm>
            </p:contentPart>
          </mc:Choice>
          <mc:Fallback>
            <p:pic>
              <p:nvPicPr>
                <p:cNvPr id="128" name="Freihand 127">
                  <a:extLst>
                    <a:ext uri="{FF2B5EF4-FFF2-40B4-BE49-F238E27FC236}">
                      <a16:creationId xmlns:a16="http://schemas.microsoft.com/office/drawing/2014/main" id="{3E54D190-25F9-404D-867E-241698F51DF1}"/>
                    </a:ext>
                  </a:extLst>
                </p:cNvPr>
                <p:cNvPicPr/>
                <p:nvPr/>
              </p:nvPicPr>
              <p:blipFill>
                <a:blip r:embed="rId199"/>
                <a:stretch>
                  <a:fillRect/>
                </a:stretch>
              </p:blipFill>
              <p:spPr>
                <a:xfrm>
                  <a:off x="609760" y="4345987"/>
                  <a:ext cx="73440" cy="77760"/>
                </a:xfrm>
                <a:prstGeom prst="rect">
                  <a:avLst/>
                </a:prstGeom>
              </p:spPr>
            </p:pic>
          </mc:Fallback>
        </mc:AlternateContent>
      </p:grpSp>
      <p:grpSp>
        <p:nvGrpSpPr>
          <p:cNvPr id="135" name="Gruppieren 134">
            <a:extLst>
              <a:ext uri="{FF2B5EF4-FFF2-40B4-BE49-F238E27FC236}">
                <a16:creationId xmlns:a16="http://schemas.microsoft.com/office/drawing/2014/main" id="{9A2B82E1-CCEB-4C7C-A831-2948D27F06EB}"/>
              </a:ext>
            </a:extLst>
          </p:cNvPr>
          <p:cNvGrpSpPr/>
          <p:nvPr/>
        </p:nvGrpSpPr>
        <p:grpSpPr>
          <a:xfrm>
            <a:off x="970120" y="4228627"/>
            <a:ext cx="892080" cy="149760"/>
            <a:chOff x="970120" y="4228627"/>
            <a:chExt cx="892080" cy="149760"/>
          </a:xfrm>
        </p:grpSpPr>
        <mc:AlternateContent xmlns:mc="http://schemas.openxmlformats.org/markup-compatibility/2006">
          <mc:Choice xmlns:p14="http://schemas.microsoft.com/office/powerpoint/2010/main" Requires="p14">
            <p:contentPart p14:bwMode="auto" r:id="rId200">
              <p14:nvContentPartPr>
                <p14:cNvPr id="130" name="Freihand 129">
                  <a:extLst>
                    <a:ext uri="{FF2B5EF4-FFF2-40B4-BE49-F238E27FC236}">
                      <a16:creationId xmlns:a16="http://schemas.microsoft.com/office/drawing/2014/main" id="{C1B45A2F-7087-4A08-9FCD-0CB2C88B0A53}"/>
                    </a:ext>
                  </a:extLst>
                </p14:cNvPr>
                <p14:cNvContentPartPr/>
                <p14:nvPr/>
              </p14:nvContentPartPr>
              <p14:xfrm>
                <a:off x="970120" y="4338067"/>
                <a:ext cx="41760" cy="40320"/>
              </p14:xfrm>
            </p:contentPart>
          </mc:Choice>
          <mc:Fallback>
            <p:pic>
              <p:nvPicPr>
                <p:cNvPr id="130" name="Freihand 129">
                  <a:extLst>
                    <a:ext uri="{FF2B5EF4-FFF2-40B4-BE49-F238E27FC236}">
                      <a16:creationId xmlns:a16="http://schemas.microsoft.com/office/drawing/2014/main" id="{C1B45A2F-7087-4A08-9FCD-0CB2C88B0A53}"/>
                    </a:ext>
                  </a:extLst>
                </p:cNvPr>
                <p:cNvPicPr/>
                <p:nvPr/>
              </p:nvPicPr>
              <p:blipFill>
                <a:blip r:embed="rId201"/>
                <a:stretch>
                  <a:fillRect/>
                </a:stretch>
              </p:blipFill>
              <p:spPr>
                <a:xfrm>
                  <a:off x="965800" y="4333747"/>
                  <a:ext cx="504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31" name="Freihand 130">
                  <a:extLst>
                    <a:ext uri="{FF2B5EF4-FFF2-40B4-BE49-F238E27FC236}">
                      <a16:creationId xmlns:a16="http://schemas.microsoft.com/office/drawing/2014/main" id="{766DB4DB-34AC-41B1-A306-9E832DD81776}"/>
                    </a:ext>
                  </a:extLst>
                </p14:cNvPr>
                <p14:cNvContentPartPr/>
                <p14:nvPr/>
              </p14:nvContentPartPr>
              <p14:xfrm>
                <a:off x="1129600" y="4228627"/>
                <a:ext cx="225720" cy="140040"/>
              </p14:xfrm>
            </p:contentPart>
          </mc:Choice>
          <mc:Fallback>
            <p:pic>
              <p:nvPicPr>
                <p:cNvPr id="131" name="Freihand 130">
                  <a:extLst>
                    <a:ext uri="{FF2B5EF4-FFF2-40B4-BE49-F238E27FC236}">
                      <a16:creationId xmlns:a16="http://schemas.microsoft.com/office/drawing/2014/main" id="{766DB4DB-34AC-41B1-A306-9E832DD81776}"/>
                    </a:ext>
                  </a:extLst>
                </p:cNvPr>
                <p:cNvPicPr/>
                <p:nvPr/>
              </p:nvPicPr>
              <p:blipFill>
                <a:blip r:embed="rId203"/>
                <a:stretch>
                  <a:fillRect/>
                </a:stretch>
              </p:blipFill>
              <p:spPr>
                <a:xfrm>
                  <a:off x="1125280" y="4224307"/>
                  <a:ext cx="2343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2" name="Freihand 131">
                  <a:extLst>
                    <a:ext uri="{FF2B5EF4-FFF2-40B4-BE49-F238E27FC236}">
                      <a16:creationId xmlns:a16="http://schemas.microsoft.com/office/drawing/2014/main" id="{5271EB6E-CB2E-4D28-9FD1-BE3F2A608272}"/>
                    </a:ext>
                  </a:extLst>
                </p14:cNvPr>
                <p14:cNvContentPartPr/>
                <p14:nvPr/>
              </p14:nvContentPartPr>
              <p14:xfrm>
                <a:off x="1419040" y="4292707"/>
                <a:ext cx="219960" cy="55800"/>
              </p14:xfrm>
            </p:contentPart>
          </mc:Choice>
          <mc:Fallback>
            <p:pic>
              <p:nvPicPr>
                <p:cNvPr id="132" name="Freihand 131">
                  <a:extLst>
                    <a:ext uri="{FF2B5EF4-FFF2-40B4-BE49-F238E27FC236}">
                      <a16:creationId xmlns:a16="http://schemas.microsoft.com/office/drawing/2014/main" id="{5271EB6E-CB2E-4D28-9FD1-BE3F2A608272}"/>
                    </a:ext>
                  </a:extLst>
                </p:cNvPr>
                <p:cNvPicPr/>
                <p:nvPr/>
              </p:nvPicPr>
              <p:blipFill>
                <a:blip r:embed="rId205"/>
                <a:stretch>
                  <a:fillRect/>
                </a:stretch>
              </p:blipFill>
              <p:spPr>
                <a:xfrm>
                  <a:off x="1414720" y="4288387"/>
                  <a:ext cx="2286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3" name="Freihand 132">
                  <a:extLst>
                    <a:ext uri="{FF2B5EF4-FFF2-40B4-BE49-F238E27FC236}">
                      <a16:creationId xmlns:a16="http://schemas.microsoft.com/office/drawing/2014/main" id="{8CA3120C-5B4B-413C-B208-4542C83532B7}"/>
                    </a:ext>
                  </a:extLst>
                </p14:cNvPr>
                <p14:cNvContentPartPr/>
                <p14:nvPr/>
              </p14:nvContentPartPr>
              <p14:xfrm>
                <a:off x="1623880" y="4230427"/>
                <a:ext cx="24480" cy="13320"/>
              </p14:xfrm>
            </p:contentPart>
          </mc:Choice>
          <mc:Fallback>
            <p:pic>
              <p:nvPicPr>
                <p:cNvPr id="133" name="Freihand 132">
                  <a:extLst>
                    <a:ext uri="{FF2B5EF4-FFF2-40B4-BE49-F238E27FC236}">
                      <a16:creationId xmlns:a16="http://schemas.microsoft.com/office/drawing/2014/main" id="{8CA3120C-5B4B-413C-B208-4542C83532B7}"/>
                    </a:ext>
                  </a:extLst>
                </p:cNvPr>
                <p:cNvPicPr/>
                <p:nvPr/>
              </p:nvPicPr>
              <p:blipFill>
                <a:blip r:embed="rId207"/>
                <a:stretch>
                  <a:fillRect/>
                </a:stretch>
              </p:blipFill>
              <p:spPr>
                <a:xfrm>
                  <a:off x="1619560" y="4226107"/>
                  <a:ext cx="331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4" name="Freihand 133">
                  <a:extLst>
                    <a:ext uri="{FF2B5EF4-FFF2-40B4-BE49-F238E27FC236}">
                      <a16:creationId xmlns:a16="http://schemas.microsoft.com/office/drawing/2014/main" id="{3E99156F-338B-4038-8B38-C6D0F6C6F32F}"/>
                    </a:ext>
                  </a:extLst>
                </p14:cNvPr>
                <p14:cNvContentPartPr/>
                <p14:nvPr/>
              </p14:nvContentPartPr>
              <p14:xfrm>
                <a:off x="1707400" y="4240507"/>
                <a:ext cx="154800" cy="108360"/>
              </p14:xfrm>
            </p:contentPart>
          </mc:Choice>
          <mc:Fallback>
            <p:pic>
              <p:nvPicPr>
                <p:cNvPr id="134" name="Freihand 133">
                  <a:extLst>
                    <a:ext uri="{FF2B5EF4-FFF2-40B4-BE49-F238E27FC236}">
                      <a16:creationId xmlns:a16="http://schemas.microsoft.com/office/drawing/2014/main" id="{3E99156F-338B-4038-8B38-C6D0F6C6F32F}"/>
                    </a:ext>
                  </a:extLst>
                </p:cNvPr>
                <p:cNvPicPr/>
                <p:nvPr/>
              </p:nvPicPr>
              <p:blipFill>
                <a:blip r:embed="rId209"/>
                <a:stretch>
                  <a:fillRect/>
                </a:stretch>
              </p:blipFill>
              <p:spPr>
                <a:xfrm>
                  <a:off x="1703080" y="4236187"/>
                  <a:ext cx="163440" cy="117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0">
            <p14:nvContentPartPr>
              <p14:cNvPr id="136" name="Freihand 135">
                <a:extLst>
                  <a:ext uri="{FF2B5EF4-FFF2-40B4-BE49-F238E27FC236}">
                    <a16:creationId xmlns:a16="http://schemas.microsoft.com/office/drawing/2014/main" id="{D06FA1E8-8D8A-4B2C-9120-9C07B92838D4}"/>
                  </a:ext>
                </a:extLst>
              </p14:cNvPr>
              <p14:cNvContentPartPr/>
              <p14:nvPr/>
            </p14:nvContentPartPr>
            <p14:xfrm>
              <a:off x="4142080" y="1843627"/>
              <a:ext cx="266040" cy="147600"/>
            </p14:xfrm>
          </p:contentPart>
        </mc:Choice>
        <mc:Fallback>
          <p:pic>
            <p:nvPicPr>
              <p:cNvPr id="136" name="Freihand 135">
                <a:extLst>
                  <a:ext uri="{FF2B5EF4-FFF2-40B4-BE49-F238E27FC236}">
                    <a16:creationId xmlns:a16="http://schemas.microsoft.com/office/drawing/2014/main" id="{D06FA1E8-8D8A-4B2C-9120-9C07B92838D4}"/>
                  </a:ext>
                </a:extLst>
              </p:cNvPr>
              <p:cNvPicPr/>
              <p:nvPr/>
            </p:nvPicPr>
            <p:blipFill>
              <a:blip r:embed="rId211"/>
              <a:stretch>
                <a:fillRect/>
              </a:stretch>
            </p:blipFill>
            <p:spPr>
              <a:xfrm>
                <a:off x="4137760" y="1839307"/>
                <a:ext cx="2746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7" name="Freihand 136">
                <a:extLst>
                  <a:ext uri="{FF2B5EF4-FFF2-40B4-BE49-F238E27FC236}">
                    <a16:creationId xmlns:a16="http://schemas.microsoft.com/office/drawing/2014/main" id="{19B61ED9-94D0-4363-BE55-D2FA65FE7DC0}"/>
                  </a:ext>
                </a:extLst>
              </p14:cNvPr>
              <p14:cNvContentPartPr/>
              <p14:nvPr/>
            </p14:nvContentPartPr>
            <p14:xfrm>
              <a:off x="6405400" y="1821307"/>
              <a:ext cx="246960" cy="199080"/>
            </p14:xfrm>
          </p:contentPart>
        </mc:Choice>
        <mc:Fallback>
          <p:pic>
            <p:nvPicPr>
              <p:cNvPr id="137" name="Freihand 136">
                <a:extLst>
                  <a:ext uri="{FF2B5EF4-FFF2-40B4-BE49-F238E27FC236}">
                    <a16:creationId xmlns:a16="http://schemas.microsoft.com/office/drawing/2014/main" id="{19B61ED9-94D0-4363-BE55-D2FA65FE7DC0}"/>
                  </a:ext>
                </a:extLst>
              </p:cNvPr>
              <p:cNvPicPr/>
              <p:nvPr/>
            </p:nvPicPr>
            <p:blipFill>
              <a:blip r:embed="rId213"/>
              <a:stretch>
                <a:fillRect/>
              </a:stretch>
            </p:blipFill>
            <p:spPr>
              <a:xfrm>
                <a:off x="6401080" y="1816987"/>
                <a:ext cx="255600" cy="207720"/>
              </a:xfrm>
              <a:prstGeom prst="rect">
                <a:avLst/>
              </a:prstGeom>
            </p:spPr>
          </p:pic>
        </mc:Fallback>
      </mc:AlternateContent>
      <p:grpSp>
        <p:nvGrpSpPr>
          <p:cNvPr id="158" name="Gruppieren 157">
            <a:extLst>
              <a:ext uri="{FF2B5EF4-FFF2-40B4-BE49-F238E27FC236}">
                <a16:creationId xmlns:a16="http://schemas.microsoft.com/office/drawing/2014/main" id="{23CE9F4B-3857-4047-8394-78B819F74B1E}"/>
              </a:ext>
            </a:extLst>
          </p:cNvPr>
          <p:cNvGrpSpPr/>
          <p:nvPr/>
        </p:nvGrpSpPr>
        <p:grpSpPr>
          <a:xfrm>
            <a:off x="2309320" y="4089307"/>
            <a:ext cx="846000" cy="265320"/>
            <a:chOff x="2309320" y="4089307"/>
            <a:chExt cx="846000" cy="265320"/>
          </a:xfrm>
        </p:grpSpPr>
        <mc:AlternateContent xmlns:mc="http://schemas.openxmlformats.org/markup-compatibility/2006">
          <mc:Choice xmlns:p14="http://schemas.microsoft.com/office/powerpoint/2010/main" Requires="p14">
            <p:contentPart p14:bwMode="auto" r:id="rId214">
              <p14:nvContentPartPr>
                <p14:cNvPr id="138" name="Freihand 137">
                  <a:extLst>
                    <a:ext uri="{FF2B5EF4-FFF2-40B4-BE49-F238E27FC236}">
                      <a16:creationId xmlns:a16="http://schemas.microsoft.com/office/drawing/2014/main" id="{695E0C68-550A-4B47-AD1E-184980CC8336}"/>
                    </a:ext>
                  </a:extLst>
                </p14:cNvPr>
                <p14:cNvContentPartPr/>
                <p14:nvPr/>
              </p14:nvContentPartPr>
              <p14:xfrm>
                <a:off x="2370520" y="4167067"/>
                <a:ext cx="22320" cy="132120"/>
              </p14:xfrm>
            </p:contentPart>
          </mc:Choice>
          <mc:Fallback>
            <p:pic>
              <p:nvPicPr>
                <p:cNvPr id="138" name="Freihand 137">
                  <a:extLst>
                    <a:ext uri="{FF2B5EF4-FFF2-40B4-BE49-F238E27FC236}">
                      <a16:creationId xmlns:a16="http://schemas.microsoft.com/office/drawing/2014/main" id="{695E0C68-550A-4B47-AD1E-184980CC8336}"/>
                    </a:ext>
                  </a:extLst>
                </p:cNvPr>
                <p:cNvPicPr/>
                <p:nvPr/>
              </p:nvPicPr>
              <p:blipFill>
                <a:blip r:embed="rId215"/>
                <a:stretch>
                  <a:fillRect/>
                </a:stretch>
              </p:blipFill>
              <p:spPr>
                <a:xfrm>
                  <a:off x="2366200" y="4162747"/>
                  <a:ext cx="309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9" name="Freihand 138">
                  <a:extLst>
                    <a:ext uri="{FF2B5EF4-FFF2-40B4-BE49-F238E27FC236}">
                      <a16:creationId xmlns:a16="http://schemas.microsoft.com/office/drawing/2014/main" id="{BB92EE0E-420A-4C86-9573-015FBCBB0205}"/>
                    </a:ext>
                  </a:extLst>
                </p14:cNvPr>
                <p14:cNvContentPartPr/>
                <p14:nvPr/>
              </p14:nvContentPartPr>
              <p14:xfrm>
                <a:off x="2309320" y="4111987"/>
                <a:ext cx="145080" cy="91080"/>
              </p14:xfrm>
            </p:contentPart>
          </mc:Choice>
          <mc:Fallback>
            <p:pic>
              <p:nvPicPr>
                <p:cNvPr id="139" name="Freihand 138">
                  <a:extLst>
                    <a:ext uri="{FF2B5EF4-FFF2-40B4-BE49-F238E27FC236}">
                      <a16:creationId xmlns:a16="http://schemas.microsoft.com/office/drawing/2014/main" id="{BB92EE0E-420A-4C86-9573-015FBCBB0205}"/>
                    </a:ext>
                  </a:extLst>
                </p:cNvPr>
                <p:cNvPicPr/>
                <p:nvPr/>
              </p:nvPicPr>
              <p:blipFill>
                <a:blip r:embed="rId217"/>
                <a:stretch>
                  <a:fillRect/>
                </a:stretch>
              </p:blipFill>
              <p:spPr>
                <a:xfrm>
                  <a:off x="2305000" y="4107667"/>
                  <a:ext cx="1537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0" name="Freihand 139">
                  <a:extLst>
                    <a:ext uri="{FF2B5EF4-FFF2-40B4-BE49-F238E27FC236}">
                      <a16:creationId xmlns:a16="http://schemas.microsoft.com/office/drawing/2014/main" id="{F3AACA62-B294-4518-BD6E-15AD305D7437}"/>
                    </a:ext>
                  </a:extLst>
                </p14:cNvPr>
                <p14:cNvContentPartPr/>
                <p14:nvPr/>
              </p14:nvContentPartPr>
              <p14:xfrm>
                <a:off x="2456920" y="4184707"/>
                <a:ext cx="90360" cy="100440"/>
              </p14:xfrm>
            </p:contentPart>
          </mc:Choice>
          <mc:Fallback>
            <p:pic>
              <p:nvPicPr>
                <p:cNvPr id="140" name="Freihand 139">
                  <a:extLst>
                    <a:ext uri="{FF2B5EF4-FFF2-40B4-BE49-F238E27FC236}">
                      <a16:creationId xmlns:a16="http://schemas.microsoft.com/office/drawing/2014/main" id="{F3AACA62-B294-4518-BD6E-15AD305D7437}"/>
                    </a:ext>
                  </a:extLst>
                </p:cNvPr>
                <p:cNvPicPr/>
                <p:nvPr/>
              </p:nvPicPr>
              <p:blipFill>
                <a:blip r:embed="rId219"/>
                <a:stretch>
                  <a:fillRect/>
                </a:stretch>
              </p:blipFill>
              <p:spPr>
                <a:xfrm>
                  <a:off x="2452600" y="4180387"/>
                  <a:ext cx="990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1" name="Freihand 140">
                  <a:extLst>
                    <a:ext uri="{FF2B5EF4-FFF2-40B4-BE49-F238E27FC236}">
                      <a16:creationId xmlns:a16="http://schemas.microsoft.com/office/drawing/2014/main" id="{02D5E0E8-6D99-4EAF-B744-8A86C79B9CBC}"/>
                    </a:ext>
                  </a:extLst>
                </p14:cNvPr>
                <p14:cNvContentPartPr/>
                <p14:nvPr/>
              </p14:nvContentPartPr>
              <p14:xfrm>
                <a:off x="2537200" y="4197667"/>
                <a:ext cx="78480" cy="57240"/>
              </p14:xfrm>
            </p:contentPart>
          </mc:Choice>
          <mc:Fallback>
            <p:pic>
              <p:nvPicPr>
                <p:cNvPr id="141" name="Freihand 140">
                  <a:extLst>
                    <a:ext uri="{FF2B5EF4-FFF2-40B4-BE49-F238E27FC236}">
                      <a16:creationId xmlns:a16="http://schemas.microsoft.com/office/drawing/2014/main" id="{02D5E0E8-6D99-4EAF-B744-8A86C79B9CBC}"/>
                    </a:ext>
                  </a:extLst>
                </p:cNvPr>
                <p:cNvPicPr/>
                <p:nvPr/>
              </p:nvPicPr>
              <p:blipFill>
                <a:blip r:embed="rId221"/>
                <a:stretch>
                  <a:fillRect/>
                </a:stretch>
              </p:blipFill>
              <p:spPr>
                <a:xfrm>
                  <a:off x="2532880" y="4193347"/>
                  <a:ext cx="871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2" name="Freihand 141">
                  <a:extLst>
                    <a:ext uri="{FF2B5EF4-FFF2-40B4-BE49-F238E27FC236}">
                      <a16:creationId xmlns:a16="http://schemas.microsoft.com/office/drawing/2014/main" id="{AD0BC96F-6982-43A7-89EB-8EDA2BA180ED}"/>
                    </a:ext>
                  </a:extLst>
                </p14:cNvPr>
                <p14:cNvContentPartPr/>
                <p14:nvPr/>
              </p14:nvContentPartPr>
              <p14:xfrm>
                <a:off x="2668600" y="4131427"/>
                <a:ext cx="245520" cy="111600"/>
              </p14:xfrm>
            </p:contentPart>
          </mc:Choice>
          <mc:Fallback>
            <p:pic>
              <p:nvPicPr>
                <p:cNvPr id="142" name="Freihand 141">
                  <a:extLst>
                    <a:ext uri="{FF2B5EF4-FFF2-40B4-BE49-F238E27FC236}">
                      <a16:creationId xmlns:a16="http://schemas.microsoft.com/office/drawing/2014/main" id="{AD0BC96F-6982-43A7-89EB-8EDA2BA180ED}"/>
                    </a:ext>
                  </a:extLst>
                </p:cNvPr>
                <p:cNvPicPr/>
                <p:nvPr/>
              </p:nvPicPr>
              <p:blipFill>
                <a:blip r:embed="rId223"/>
                <a:stretch>
                  <a:fillRect/>
                </a:stretch>
              </p:blipFill>
              <p:spPr>
                <a:xfrm>
                  <a:off x="2664280" y="4127107"/>
                  <a:ext cx="2541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3" name="Freihand 142">
                  <a:extLst>
                    <a:ext uri="{FF2B5EF4-FFF2-40B4-BE49-F238E27FC236}">
                      <a16:creationId xmlns:a16="http://schemas.microsoft.com/office/drawing/2014/main" id="{ACC17972-6448-43DF-AE74-4C9B3ABFCC94}"/>
                    </a:ext>
                  </a:extLst>
                </p14:cNvPr>
                <p14:cNvContentPartPr/>
                <p14:nvPr/>
              </p14:nvContentPartPr>
              <p14:xfrm>
                <a:off x="2931400" y="4158067"/>
                <a:ext cx="200880" cy="196560"/>
              </p14:xfrm>
            </p:contentPart>
          </mc:Choice>
          <mc:Fallback>
            <p:pic>
              <p:nvPicPr>
                <p:cNvPr id="143" name="Freihand 142">
                  <a:extLst>
                    <a:ext uri="{FF2B5EF4-FFF2-40B4-BE49-F238E27FC236}">
                      <a16:creationId xmlns:a16="http://schemas.microsoft.com/office/drawing/2014/main" id="{ACC17972-6448-43DF-AE74-4C9B3ABFCC94}"/>
                    </a:ext>
                  </a:extLst>
                </p:cNvPr>
                <p:cNvPicPr/>
                <p:nvPr/>
              </p:nvPicPr>
              <p:blipFill>
                <a:blip r:embed="rId225"/>
                <a:stretch>
                  <a:fillRect/>
                </a:stretch>
              </p:blipFill>
              <p:spPr>
                <a:xfrm>
                  <a:off x="2927080" y="4153747"/>
                  <a:ext cx="2095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4" name="Freihand 143">
                  <a:extLst>
                    <a:ext uri="{FF2B5EF4-FFF2-40B4-BE49-F238E27FC236}">
                      <a16:creationId xmlns:a16="http://schemas.microsoft.com/office/drawing/2014/main" id="{204E5D5F-1CCC-4ACC-A79C-8947FCBA24FA}"/>
                    </a:ext>
                  </a:extLst>
                </p14:cNvPr>
                <p14:cNvContentPartPr/>
                <p14:nvPr/>
              </p14:nvContentPartPr>
              <p14:xfrm>
                <a:off x="3154960" y="4089307"/>
                <a:ext cx="360" cy="360"/>
              </p14:xfrm>
            </p:contentPart>
          </mc:Choice>
          <mc:Fallback>
            <p:pic>
              <p:nvPicPr>
                <p:cNvPr id="144" name="Freihand 143">
                  <a:extLst>
                    <a:ext uri="{FF2B5EF4-FFF2-40B4-BE49-F238E27FC236}">
                      <a16:creationId xmlns:a16="http://schemas.microsoft.com/office/drawing/2014/main" id="{204E5D5F-1CCC-4ACC-A79C-8947FCBA24FA}"/>
                    </a:ext>
                  </a:extLst>
                </p:cNvPr>
                <p:cNvPicPr/>
                <p:nvPr/>
              </p:nvPicPr>
              <p:blipFill>
                <a:blip r:embed="rId227"/>
                <a:stretch>
                  <a:fillRect/>
                </a:stretch>
              </p:blipFill>
              <p:spPr>
                <a:xfrm>
                  <a:off x="3150640" y="4084987"/>
                  <a:ext cx="9000" cy="9000"/>
                </a:xfrm>
                <a:prstGeom prst="rect">
                  <a:avLst/>
                </a:prstGeom>
              </p:spPr>
            </p:pic>
          </mc:Fallback>
        </mc:AlternateContent>
      </p:grpSp>
      <p:grpSp>
        <p:nvGrpSpPr>
          <p:cNvPr id="157" name="Gruppieren 156">
            <a:extLst>
              <a:ext uri="{FF2B5EF4-FFF2-40B4-BE49-F238E27FC236}">
                <a16:creationId xmlns:a16="http://schemas.microsoft.com/office/drawing/2014/main" id="{1B724BEB-CE6A-45D9-AE2A-BC1C5CCA4A28}"/>
              </a:ext>
            </a:extLst>
          </p:cNvPr>
          <p:cNvGrpSpPr/>
          <p:nvPr/>
        </p:nvGrpSpPr>
        <p:grpSpPr>
          <a:xfrm>
            <a:off x="3408040" y="3985267"/>
            <a:ext cx="1096560" cy="195840"/>
            <a:chOff x="3408040" y="3985267"/>
            <a:chExt cx="1096560" cy="195840"/>
          </a:xfrm>
        </p:grpSpPr>
        <mc:AlternateContent xmlns:mc="http://schemas.openxmlformats.org/markup-compatibility/2006">
          <mc:Choice xmlns:p14="http://schemas.microsoft.com/office/powerpoint/2010/main" Requires="p14">
            <p:contentPart p14:bwMode="auto" r:id="rId228">
              <p14:nvContentPartPr>
                <p14:cNvPr id="145" name="Freihand 144">
                  <a:extLst>
                    <a:ext uri="{FF2B5EF4-FFF2-40B4-BE49-F238E27FC236}">
                      <a16:creationId xmlns:a16="http://schemas.microsoft.com/office/drawing/2014/main" id="{3328136F-6706-4E77-8848-C13D2D771CD6}"/>
                    </a:ext>
                  </a:extLst>
                </p14:cNvPr>
                <p14:cNvContentPartPr/>
                <p14:nvPr/>
              </p14:nvContentPartPr>
              <p14:xfrm>
                <a:off x="3408040" y="4020547"/>
                <a:ext cx="138600" cy="160560"/>
              </p14:xfrm>
            </p:contentPart>
          </mc:Choice>
          <mc:Fallback>
            <p:pic>
              <p:nvPicPr>
                <p:cNvPr id="145" name="Freihand 144">
                  <a:extLst>
                    <a:ext uri="{FF2B5EF4-FFF2-40B4-BE49-F238E27FC236}">
                      <a16:creationId xmlns:a16="http://schemas.microsoft.com/office/drawing/2014/main" id="{3328136F-6706-4E77-8848-C13D2D771CD6}"/>
                    </a:ext>
                  </a:extLst>
                </p:cNvPr>
                <p:cNvPicPr/>
                <p:nvPr/>
              </p:nvPicPr>
              <p:blipFill>
                <a:blip r:embed="rId229"/>
                <a:stretch>
                  <a:fillRect/>
                </a:stretch>
              </p:blipFill>
              <p:spPr>
                <a:xfrm>
                  <a:off x="3403720" y="4016227"/>
                  <a:ext cx="1472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6" name="Freihand 145">
                  <a:extLst>
                    <a:ext uri="{FF2B5EF4-FFF2-40B4-BE49-F238E27FC236}">
                      <a16:creationId xmlns:a16="http://schemas.microsoft.com/office/drawing/2014/main" id="{EF16E17A-0124-42FC-A38F-7E78C3C7DF48}"/>
                    </a:ext>
                  </a:extLst>
                </p14:cNvPr>
                <p14:cNvContentPartPr/>
                <p14:nvPr/>
              </p14:nvContentPartPr>
              <p14:xfrm>
                <a:off x="3623680" y="3985267"/>
                <a:ext cx="108360" cy="151560"/>
              </p14:xfrm>
            </p:contentPart>
          </mc:Choice>
          <mc:Fallback>
            <p:pic>
              <p:nvPicPr>
                <p:cNvPr id="146" name="Freihand 145">
                  <a:extLst>
                    <a:ext uri="{FF2B5EF4-FFF2-40B4-BE49-F238E27FC236}">
                      <a16:creationId xmlns:a16="http://schemas.microsoft.com/office/drawing/2014/main" id="{EF16E17A-0124-42FC-A38F-7E78C3C7DF48}"/>
                    </a:ext>
                  </a:extLst>
                </p:cNvPr>
                <p:cNvPicPr/>
                <p:nvPr/>
              </p:nvPicPr>
              <p:blipFill>
                <a:blip r:embed="rId231"/>
                <a:stretch>
                  <a:fillRect/>
                </a:stretch>
              </p:blipFill>
              <p:spPr>
                <a:xfrm>
                  <a:off x="3619360" y="3980947"/>
                  <a:ext cx="1170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7" name="Freihand 146">
                  <a:extLst>
                    <a:ext uri="{FF2B5EF4-FFF2-40B4-BE49-F238E27FC236}">
                      <a16:creationId xmlns:a16="http://schemas.microsoft.com/office/drawing/2014/main" id="{F08BB3B1-9C33-4157-B1B8-AAF756F5819E}"/>
                    </a:ext>
                  </a:extLst>
                </p14:cNvPr>
                <p14:cNvContentPartPr/>
                <p14:nvPr/>
              </p14:nvContentPartPr>
              <p14:xfrm>
                <a:off x="3896560" y="4014427"/>
                <a:ext cx="176400" cy="118080"/>
              </p14:xfrm>
            </p:contentPart>
          </mc:Choice>
          <mc:Fallback>
            <p:pic>
              <p:nvPicPr>
                <p:cNvPr id="147" name="Freihand 146">
                  <a:extLst>
                    <a:ext uri="{FF2B5EF4-FFF2-40B4-BE49-F238E27FC236}">
                      <a16:creationId xmlns:a16="http://schemas.microsoft.com/office/drawing/2014/main" id="{F08BB3B1-9C33-4157-B1B8-AAF756F5819E}"/>
                    </a:ext>
                  </a:extLst>
                </p:cNvPr>
                <p:cNvPicPr/>
                <p:nvPr/>
              </p:nvPicPr>
              <p:blipFill>
                <a:blip r:embed="rId233"/>
                <a:stretch>
                  <a:fillRect/>
                </a:stretch>
              </p:blipFill>
              <p:spPr>
                <a:xfrm>
                  <a:off x="3892240" y="4010107"/>
                  <a:ext cx="1850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8" name="Freihand 147">
                  <a:extLst>
                    <a:ext uri="{FF2B5EF4-FFF2-40B4-BE49-F238E27FC236}">
                      <a16:creationId xmlns:a16="http://schemas.microsoft.com/office/drawing/2014/main" id="{BE535E2D-219F-4D7A-809F-FE5B891339D1}"/>
                    </a:ext>
                  </a:extLst>
                </p14:cNvPr>
                <p14:cNvContentPartPr/>
                <p14:nvPr/>
              </p14:nvContentPartPr>
              <p14:xfrm>
                <a:off x="4112200" y="4074187"/>
                <a:ext cx="221400" cy="37800"/>
              </p14:xfrm>
            </p:contentPart>
          </mc:Choice>
          <mc:Fallback>
            <p:pic>
              <p:nvPicPr>
                <p:cNvPr id="148" name="Freihand 147">
                  <a:extLst>
                    <a:ext uri="{FF2B5EF4-FFF2-40B4-BE49-F238E27FC236}">
                      <a16:creationId xmlns:a16="http://schemas.microsoft.com/office/drawing/2014/main" id="{BE535E2D-219F-4D7A-809F-FE5B891339D1}"/>
                    </a:ext>
                  </a:extLst>
                </p:cNvPr>
                <p:cNvPicPr/>
                <p:nvPr/>
              </p:nvPicPr>
              <p:blipFill>
                <a:blip r:embed="rId235"/>
                <a:stretch>
                  <a:fillRect/>
                </a:stretch>
              </p:blipFill>
              <p:spPr>
                <a:xfrm>
                  <a:off x="4107880" y="4069867"/>
                  <a:ext cx="2300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9" name="Freihand 148">
                  <a:extLst>
                    <a:ext uri="{FF2B5EF4-FFF2-40B4-BE49-F238E27FC236}">
                      <a16:creationId xmlns:a16="http://schemas.microsoft.com/office/drawing/2014/main" id="{D785D9E8-3945-41EB-9461-084D0243755E}"/>
                    </a:ext>
                  </a:extLst>
                </p14:cNvPr>
                <p14:cNvContentPartPr/>
                <p14:nvPr/>
              </p14:nvContentPartPr>
              <p14:xfrm>
                <a:off x="4301560" y="4025947"/>
                <a:ext cx="54360" cy="13680"/>
              </p14:xfrm>
            </p:contentPart>
          </mc:Choice>
          <mc:Fallback>
            <p:pic>
              <p:nvPicPr>
                <p:cNvPr id="149" name="Freihand 148">
                  <a:extLst>
                    <a:ext uri="{FF2B5EF4-FFF2-40B4-BE49-F238E27FC236}">
                      <a16:creationId xmlns:a16="http://schemas.microsoft.com/office/drawing/2014/main" id="{D785D9E8-3945-41EB-9461-084D0243755E}"/>
                    </a:ext>
                  </a:extLst>
                </p:cNvPr>
                <p:cNvPicPr/>
                <p:nvPr/>
              </p:nvPicPr>
              <p:blipFill>
                <a:blip r:embed="rId237"/>
                <a:stretch>
                  <a:fillRect/>
                </a:stretch>
              </p:blipFill>
              <p:spPr>
                <a:xfrm>
                  <a:off x="4297240" y="4021627"/>
                  <a:ext cx="630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50" name="Freihand 149">
                  <a:extLst>
                    <a:ext uri="{FF2B5EF4-FFF2-40B4-BE49-F238E27FC236}">
                      <a16:creationId xmlns:a16="http://schemas.microsoft.com/office/drawing/2014/main" id="{8ED7CEC0-385D-43CE-8F16-CD8991079402}"/>
                    </a:ext>
                  </a:extLst>
                </p14:cNvPr>
                <p14:cNvContentPartPr/>
                <p14:nvPr/>
              </p14:nvContentPartPr>
              <p14:xfrm>
                <a:off x="4413520" y="4054387"/>
                <a:ext cx="11520" cy="19440"/>
              </p14:xfrm>
            </p:contentPart>
          </mc:Choice>
          <mc:Fallback>
            <p:pic>
              <p:nvPicPr>
                <p:cNvPr id="150" name="Freihand 149">
                  <a:extLst>
                    <a:ext uri="{FF2B5EF4-FFF2-40B4-BE49-F238E27FC236}">
                      <a16:creationId xmlns:a16="http://schemas.microsoft.com/office/drawing/2014/main" id="{8ED7CEC0-385D-43CE-8F16-CD8991079402}"/>
                    </a:ext>
                  </a:extLst>
                </p:cNvPr>
                <p:cNvPicPr/>
                <p:nvPr/>
              </p:nvPicPr>
              <p:blipFill>
                <a:blip r:embed="rId239"/>
                <a:stretch>
                  <a:fillRect/>
                </a:stretch>
              </p:blipFill>
              <p:spPr>
                <a:xfrm>
                  <a:off x="4409200" y="4050067"/>
                  <a:ext cx="201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51" name="Freihand 150">
                  <a:extLst>
                    <a:ext uri="{FF2B5EF4-FFF2-40B4-BE49-F238E27FC236}">
                      <a16:creationId xmlns:a16="http://schemas.microsoft.com/office/drawing/2014/main" id="{96AFBE51-779C-442E-B618-0C3616C7AFC1}"/>
                    </a:ext>
                  </a:extLst>
                </p14:cNvPr>
                <p14:cNvContentPartPr/>
                <p14:nvPr/>
              </p14:nvContentPartPr>
              <p14:xfrm>
                <a:off x="4385800" y="4004347"/>
                <a:ext cx="118800" cy="111960"/>
              </p14:xfrm>
            </p:contentPart>
          </mc:Choice>
          <mc:Fallback>
            <p:pic>
              <p:nvPicPr>
                <p:cNvPr id="151" name="Freihand 150">
                  <a:extLst>
                    <a:ext uri="{FF2B5EF4-FFF2-40B4-BE49-F238E27FC236}">
                      <a16:creationId xmlns:a16="http://schemas.microsoft.com/office/drawing/2014/main" id="{96AFBE51-779C-442E-B618-0C3616C7AFC1}"/>
                    </a:ext>
                  </a:extLst>
                </p:cNvPr>
                <p:cNvPicPr/>
                <p:nvPr/>
              </p:nvPicPr>
              <p:blipFill>
                <a:blip r:embed="rId241"/>
                <a:stretch>
                  <a:fillRect/>
                </a:stretch>
              </p:blipFill>
              <p:spPr>
                <a:xfrm>
                  <a:off x="4381480" y="4000027"/>
                  <a:ext cx="127440" cy="120600"/>
                </a:xfrm>
                <a:prstGeom prst="rect">
                  <a:avLst/>
                </a:prstGeom>
              </p:spPr>
            </p:pic>
          </mc:Fallback>
        </mc:AlternateContent>
      </p:grpSp>
      <p:grpSp>
        <p:nvGrpSpPr>
          <p:cNvPr id="156" name="Gruppieren 155">
            <a:extLst>
              <a:ext uri="{FF2B5EF4-FFF2-40B4-BE49-F238E27FC236}">
                <a16:creationId xmlns:a16="http://schemas.microsoft.com/office/drawing/2014/main" id="{A893A511-81D7-4943-9026-3261E48162D5}"/>
              </a:ext>
            </a:extLst>
          </p:cNvPr>
          <p:cNvGrpSpPr/>
          <p:nvPr/>
        </p:nvGrpSpPr>
        <p:grpSpPr>
          <a:xfrm>
            <a:off x="4940920" y="3975907"/>
            <a:ext cx="784440" cy="91440"/>
            <a:chOff x="4940920" y="3975907"/>
            <a:chExt cx="784440" cy="91440"/>
          </a:xfrm>
        </p:grpSpPr>
        <mc:AlternateContent xmlns:mc="http://schemas.openxmlformats.org/markup-compatibility/2006">
          <mc:Choice xmlns:p14="http://schemas.microsoft.com/office/powerpoint/2010/main" Requires="p14">
            <p:contentPart p14:bwMode="auto" r:id="rId242">
              <p14:nvContentPartPr>
                <p14:cNvPr id="152" name="Freihand 151">
                  <a:extLst>
                    <a:ext uri="{FF2B5EF4-FFF2-40B4-BE49-F238E27FC236}">
                      <a16:creationId xmlns:a16="http://schemas.microsoft.com/office/drawing/2014/main" id="{852EDE9B-6A32-4778-93EF-EFC581AF20D4}"/>
                    </a:ext>
                  </a:extLst>
                </p14:cNvPr>
                <p14:cNvContentPartPr/>
                <p14:nvPr/>
              </p14:nvContentPartPr>
              <p14:xfrm>
                <a:off x="4940920" y="3995707"/>
                <a:ext cx="191160" cy="71640"/>
              </p14:xfrm>
            </p:contentPart>
          </mc:Choice>
          <mc:Fallback>
            <p:pic>
              <p:nvPicPr>
                <p:cNvPr id="152" name="Freihand 151">
                  <a:extLst>
                    <a:ext uri="{FF2B5EF4-FFF2-40B4-BE49-F238E27FC236}">
                      <a16:creationId xmlns:a16="http://schemas.microsoft.com/office/drawing/2014/main" id="{852EDE9B-6A32-4778-93EF-EFC581AF20D4}"/>
                    </a:ext>
                  </a:extLst>
                </p:cNvPr>
                <p:cNvPicPr/>
                <p:nvPr/>
              </p:nvPicPr>
              <p:blipFill>
                <a:blip r:embed="rId243"/>
                <a:stretch>
                  <a:fillRect/>
                </a:stretch>
              </p:blipFill>
              <p:spPr>
                <a:xfrm>
                  <a:off x="4936600" y="3991387"/>
                  <a:ext cx="1998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3" name="Freihand 152">
                  <a:extLst>
                    <a:ext uri="{FF2B5EF4-FFF2-40B4-BE49-F238E27FC236}">
                      <a16:creationId xmlns:a16="http://schemas.microsoft.com/office/drawing/2014/main" id="{1E3EE6D2-CF52-4364-8D45-CB090ADE1A36}"/>
                    </a:ext>
                  </a:extLst>
                </p14:cNvPr>
                <p14:cNvContentPartPr/>
                <p14:nvPr/>
              </p14:nvContentPartPr>
              <p14:xfrm>
                <a:off x="5202640" y="3977707"/>
                <a:ext cx="83880" cy="70560"/>
              </p14:xfrm>
            </p:contentPart>
          </mc:Choice>
          <mc:Fallback>
            <p:pic>
              <p:nvPicPr>
                <p:cNvPr id="153" name="Freihand 152">
                  <a:extLst>
                    <a:ext uri="{FF2B5EF4-FFF2-40B4-BE49-F238E27FC236}">
                      <a16:creationId xmlns:a16="http://schemas.microsoft.com/office/drawing/2014/main" id="{1E3EE6D2-CF52-4364-8D45-CB090ADE1A36}"/>
                    </a:ext>
                  </a:extLst>
                </p:cNvPr>
                <p:cNvPicPr/>
                <p:nvPr/>
              </p:nvPicPr>
              <p:blipFill>
                <a:blip r:embed="rId245"/>
                <a:stretch>
                  <a:fillRect/>
                </a:stretch>
              </p:blipFill>
              <p:spPr>
                <a:xfrm>
                  <a:off x="5198320" y="3973387"/>
                  <a:ext cx="925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4" name="Freihand 153">
                  <a:extLst>
                    <a:ext uri="{FF2B5EF4-FFF2-40B4-BE49-F238E27FC236}">
                      <a16:creationId xmlns:a16="http://schemas.microsoft.com/office/drawing/2014/main" id="{2EAEFDA3-F3EF-4493-B04C-8938343A82C8}"/>
                    </a:ext>
                  </a:extLst>
                </p14:cNvPr>
                <p14:cNvContentPartPr/>
                <p14:nvPr/>
              </p14:nvContentPartPr>
              <p14:xfrm>
                <a:off x="5320720" y="3982747"/>
                <a:ext cx="307080" cy="57240"/>
              </p14:xfrm>
            </p:contentPart>
          </mc:Choice>
          <mc:Fallback>
            <p:pic>
              <p:nvPicPr>
                <p:cNvPr id="154" name="Freihand 153">
                  <a:extLst>
                    <a:ext uri="{FF2B5EF4-FFF2-40B4-BE49-F238E27FC236}">
                      <a16:creationId xmlns:a16="http://schemas.microsoft.com/office/drawing/2014/main" id="{2EAEFDA3-F3EF-4493-B04C-8938343A82C8}"/>
                    </a:ext>
                  </a:extLst>
                </p:cNvPr>
                <p:cNvPicPr/>
                <p:nvPr/>
              </p:nvPicPr>
              <p:blipFill>
                <a:blip r:embed="rId247"/>
                <a:stretch>
                  <a:fillRect/>
                </a:stretch>
              </p:blipFill>
              <p:spPr>
                <a:xfrm>
                  <a:off x="5316400" y="3978427"/>
                  <a:ext cx="3157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5" name="Freihand 154">
                  <a:extLst>
                    <a:ext uri="{FF2B5EF4-FFF2-40B4-BE49-F238E27FC236}">
                      <a16:creationId xmlns:a16="http://schemas.microsoft.com/office/drawing/2014/main" id="{CEA3616E-BD80-445B-B234-8E42808D00D4}"/>
                    </a:ext>
                  </a:extLst>
                </p14:cNvPr>
                <p14:cNvContentPartPr/>
                <p14:nvPr/>
              </p14:nvContentPartPr>
              <p14:xfrm>
                <a:off x="5642920" y="3975907"/>
                <a:ext cx="82440" cy="63360"/>
              </p14:xfrm>
            </p:contentPart>
          </mc:Choice>
          <mc:Fallback>
            <p:pic>
              <p:nvPicPr>
                <p:cNvPr id="155" name="Freihand 154">
                  <a:extLst>
                    <a:ext uri="{FF2B5EF4-FFF2-40B4-BE49-F238E27FC236}">
                      <a16:creationId xmlns:a16="http://schemas.microsoft.com/office/drawing/2014/main" id="{CEA3616E-BD80-445B-B234-8E42808D00D4}"/>
                    </a:ext>
                  </a:extLst>
                </p:cNvPr>
                <p:cNvPicPr/>
                <p:nvPr/>
              </p:nvPicPr>
              <p:blipFill>
                <a:blip r:embed="rId249"/>
                <a:stretch>
                  <a:fillRect/>
                </a:stretch>
              </p:blipFill>
              <p:spPr>
                <a:xfrm>
                  <a:off x="5638600" y="3971587"/>
                  <a:ext cx="91080" cy="72000"/>
                </a:xfrm>
                <a:prstGeom prst="rect">
                  <a:avLst/>
                </a:prstGeom>
              </p:spPr>
            </p:pic>
          </mc:Fallback>
        </mc:AlternateContent>
      </p:grpSp>
      <p:grpSp>
        <p:nvGrpSpPr>
          <p:cNvPr id="187" name="Gruppieren 186">
            <a:extLst>
              <a:ext uri="{FF2B5EF4-FFF2-40B4-BE49-F238E27FC236}">
                <a16:creationId xmlns:a16="http://schemas.microsoft.com/office/drawing/2014/main" id="{0F52DB42-3863-47A7-8FAB-2B45A42A9CB2}"/>
              </a:ext>
            </a:extLst>
          </p:cNvPr>
          <p:cNvGrpSpPr/>
          <p:nvPr/>
        </p:nvGrpSpPr>
        <p:grpSpPr>
          <a:xfrm>
            <a:off x="2244880" y="4493947"/>
            <a:ext cx="856800" cy="242640"/>
            <a:chOff x="2244880" y="4493947"/>
            <a:chExt cx="856800" cy="242640"/>
          </a:xfrm>
        </p:grpSpPr>
        <mc:AlternateContent xmlns:mc="http://schemas.openxmlformats.org/markup-compatibility/2006">
          <mc:Choice xmlns:p14="http://schemas.microsoft.com/office/powerpoint/2010/main" Requires="p14">
            <p:contentPart p14:bwMode="auto" r:id="rId250">
              <p14:nvContentPartPr>
                <p14:cNvPr id="179" name="Freihand 178">
                  <a:extLst>
                    <a:ext uri="{FF2B5EF4-FFF2-40B4-BE49-F238E27FC236}">
                      <a16:creationId xmlns:a16="http://schemas.microsoft.com/office/drawing/2014/main" id="{AFB3FE54-A18B-4226-B169-644B7E9BF610}"/>
                    </a:ext>
                  </a:extLst>
                </p14:cNvPr>
                <p14:cNvContentPartPr/>
                <p14:nvPr/>
              </p14:nvContentPartPr>
              <p14:xfrm>
                <a:off x="2326960" y="4569187"/>
                <a:ext cx="3240" cy="124200"/>
              </p14:xfrm>
            </p:contentPart>
          </mc:Choice>
          <mc:Fallback>
            <p:pic>
              <p:nvPicPr>
                <p:cNvPr id="179" name="Freihand 178">
                  <a:extLst>
                    <a:ext uri="{FF2B5EF4-FFF2-40B4-BE49-F238E27FC236}">
                      <a16:creationId xmlns:a16="http://schemas.microsoft.com/office/drawing/2014/main" id="{AFB3FE54-A18B-4226-B169-644B7E9BF610}"/>
                    </a:ext>
                  </a:extLst>
                </p:cNvPr>
                <p:cNvPicPr/>
                <p:nvPr/>
              </p:nvPicPr>
              <p:blipFill>
                <a:blip r:embed="rId251"/>
                <a:stretch>
                  <a:fillRect/>
                </a:stretch>
              </p:blipFill>
              <p:spPr>
                <a:xfrm>
                  <a:off x="2322640" y="4564867"/>
                  <a:ext cx="118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80" name="Freihand 179">
                  <a:extLst>
                    <a:ext uri="{FF2B5EF4-FFF2-40B4-BE49-F238E27FC236}">
                      <a16:creationId xmlns:a16="http://schemas.microsoft.com/office/drawing/2014/main" id="{5886DD68-F6D3-46C0-A8B6-5AEF244A1C36}"/>
                    </a:ext>
                  </a:extLst>
                </p14:cNvPr>
                <p14:cNvContentPartPr/>
                <p14:nvPr/>
              </p14:nvContentPartPr>
              <p14:xfrm>
                <a:off x="2244880" y="4501147"/>
                <a:ext cx="150840" cy="100440"/>
              </p14:xfrm>
            </p:contentPart>
          </mc:Choice>
          <mc:Fallback>
            <p:pic>
              <p:nvPicPr>
                <p:cNvPr id="180" name="Freihand 179">
                  <a:extLst>
                    <a:ext uri="{FF2B5EF4-FFF2-40B4-BE49-F238E27FC236}">
                      <a16:creationId xmlns:a16="http://schemas.microsoft.com/office/drawing/2014/main" id="{5886DD68-F6D3-46C0-A8B6-5AEF244A1C36}"/>
                    </a:ext>
                  </a:extLst>
                </p:cNvPr>
                <p:cNvPicPr/>
                <p:nvPr/>
              </p:nvPicPr>
              <p:blipFill>
                <a:blip r:embed="rId253"/>
                <a:stretch>
                  <a:fillRect/>
                </a:stretch>
              </p:blipFill>
              <p:spPr>
                <a:xfrm>
                  <a:off x="2240560" y="4496827"/>
                  <a:ext cx="1594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81" name="Freihand 180">
                  <a:extLst>
                    <a:ext uri="{FF2B5EF4-FFF2-40B4-BE49-F238E27FC236}">
                      <a16:creationId xmlns:a16="http://schemas.microsoft.com/office/drawing/2014/main" id="{3CBDA5D7-2BF1-4443-AB66-666A05E2988F}"/>
                    </a:ext>
                  </a:extLst>
                </p14:cNvPr>
                <p14:cNvContentPartPr/>
                <p14:nvPr/>
              </p14:nvContentPartPr>
              <p14:xfrm>
                <a:off x="2423080" y="4553707"/>
                <a:ext cx="78840" cy="108000"/>
              </p14:xfrm>
            </p:contentPart>
          </mc:Choice>
          <mc:Fallback>
            <p:pic>
              <p:nvPicPr>
                <p:cNvPr id="181" name="Freihand 180">
                  <a:extLst>
                    <a:ext uri="{FF2B5EF4-FFF2-40B4-BE49-F238E27FC236}">
                      <a16:creationId xmlns:a16="http://schemas.microsoft.com/office/drawing/2014/main" id="{3CBDA5D7-2BF1-4443-AB66-666A05E2988F}"/>
                    </a:ext>
                  </a:extLst>
                </p:cNvPr>
                <p:cNvPicPr/>
                <p:nvPr/>
              </p:nvPicPr>
              <p:blipFill>
                <a:blip r:embed="rId255"/>
                <a:stretch>
                  <a:fillRect/>
                </a:stretch>
              </p:blipFill>
              <p:spPr>
                <a:xfrm>
                  <a:off x="2418760" y="4549387"/>
                  <a:ext cx="874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82" name="Freihand 181">
                  <a:extLst>
                    <a:ext uri="{FF2B5EF4-FFF2-40B4-BE49-F238E27FC236}">
                      <a16:creationId xmlns:a16="http://schemas.microsoft.com/office/drawing/2014/main" id="{CABAC58D-1342-489A-A97C-3E77E8DCEE30}"/>
                    </a:ext>
                  </a:extLst>
                </p14:cNvPr>
                <p14:cNvContentPartPr/>
                <p14:nvPr/>
              </p14:nvContentPartPr>
              <p14:xfrm>
                <a:off x="2503720" y="4584307"/>
                <a:ext cx="73800" cy="77760"/>
              </p14:xfrm>
            </p:contentPart>
          </mc:Choice>
          <mc:Fallback>
            <p:pic>
              <p:nvPicPr>
                <p:cNvPr id="182" name="Freihand 181">
                  <a:extLst>
                    <a:ext uri="{FF2B5EF4-FFF2-40B4-BE49-F238E27FC236}">
                      <a16:creationId xmlns:a16="http://schemas.microsoft.com/office/drawing/2014/main" id="{CABAC58D-1342-489A-A97C-3E77E8DCEE30}"/>
                    </a:ext>
                  </a:extLst>
                </p:cNvPr>
                <p:cNvPicPr/>
                <p:nvPr/>
              </p:nvPicPr>
              <p:blipFill>
                <a:blip r:embed="rId257"/>
                <a:stretch>
                  <a:fillRect/>
                </a:stretch>
              </p:blipFill>
              <p:spPr>
                <a:xfrm>
                  <a:off x="2499400" y="4579987"/>
                  <a:ext cx="824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83" name="Freihand 182">
                  <a:extLst>
                    <a:ext uri="{FF2B5EF4-FFF2-40B4-BE49-F238E27FC236}">
                      <a16:creationId xmlns:a16="http://schemas.microsoft.com/office/drawing/2014/main" id="{AAC15B4A-62F2-485B-B60A-AE6887B751A6}"/>
                    </a:ext>
                  </a:extLst>
                </p14:cNvPr>
                <p14:cNvContentPartPr/>
                <p14:nvPr/>
              </p14:nvContentPartPr>
              <p14:xfrm>
                <a:off x="2605600" y="4551907"/>
                <a:ext cx="222480" cy="93600"/>
              </p14:xfrm>
            </p:contentPart>
          </mc:Choice>
          <mc:Fallback>
            <p:pic>
              <p:nvPicPr>
                <p:cNvPr id="183" name="Freihand 182">
                  <a:extLst>
                    <a:ext uri="{FF2B5EF4-FFF2-40B4-BE49-F238E27FC236}">
                      <a16:creationId xmlns:a16="http://schemas.microsoft.com/office/drawing/2014/main" id="{AAC15B4A-62F2-485B-B60A-AE6887B751A6}"/>
                    </a:ext>
                  </a:extLst>
                </p:cNvPr>
                <p:cNvPicPr/>
                <p:nvPr/>
              </p:nvPicPr>
              <p:blipFill>
                <a:blip r:embed="rId259"/>
                <a:stretch>
                  <a:fillRect/>
                </a:stretch>
              </p:blipFill>
              <p:spPr>
                <a:xfrm>
                  <a:off x="2601280" y="4547587"/>
                  <a:ext cx="2311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84" name="Freihand 183">
                  <a:extLst>
                    <a:ext uri="{FF2B5EF4-FFF2-40B4-BE49-F238E27FC236}">
                      <a16:creationId xmlns:a16="http://schemas.microsoft.com/office/drawing/2014/main" id="{DB2C05D7-22D3-4107-847A-7DC5496A6828}"/>
                    </a:ext>
                  </a:extLst>
                </p14:cNvPr>
                <p14:cNvContentPartPr/>
                <p14:nvPr/>
              </p14:nvContentPartPr>
              <p14:xfrm>
                <a:off x="2844640" y="4543267"/>
                <a:ext cx="257040" cy="193320"/>
              </p14:xfrm>
            </p:contentPart>
          </mc:Choice>
          <mc:Fallback>
            <p:pic>
              <p:nvPicPr>
                <p:cNvPr id="184" name="Freihand 183">
                  <a:extLst>
                    <a:ext uri="{FF2B5EF4-FFF2-40B4-BE49-F238E27FC236}">
                      <a16:creationId xmlns:a16="http://schemas.microsoft.com/office/drawing/2014/main" id="{DB2C05D7-22D3-4107-847A-7DC5496A6828}"/>
                    </a:ext>
                  </a:extLst>
                </p:cNvPr>
                <p:cNvPicPr/>
                <p:nvPr/>
              </p:nvPicPr>
              <p:blipFill>
                <a:blip r:embed="rId261"/>
                <a:stretch>
                  <a:fillRect/>
                </a:stretch>
              </p:blipFill>
              <p:spPr>
                <a:xfrm>
                  <a:off x="2840320" y="4538947"/>
                  <a:ext cx="2656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85" name="Freihand 184">
                  <a:extLst>
                    <a:ext uri="{FF2B5EF4-FFF2-40B4-BE49-F238E27FC236}">
                      <a16:creationId xmlns:a16="http://schemas.microsoft.com/office/drawing/2014/main" id="{5B6EC7F3-0228-4BB7-96E7-57E97154DB61}"/>
                    </a:ext>
                  </a:extLst>
                </p14:cNvPr>
                <p14:cNvContentPartPr/>
                <p14:nvPr/>
              </p14:nvContentPartPr>
              <p14:xfrm>
                <a:off x="3073240" y="4493947"/>
                <a:ext cx="13680" cy="19800"/>
              </p14:xfrm>
            </p:contentPart>
          </mc:Choice>
          <mc:Fallback>
            <p:pic>
              <p:nvPicPr>
                <p:cNvPr id="185" name="Freihand 184">
                  <a:extLst>
                    <a:ext uri="{FF2B5EF4-FFF2-40B4-BE49-F238E27FC236}">
                      <a16:creationId xmlns:a16="http://schemas.microsoft.com/office/drawing/2014/main" id="{5B6EC7F3-0228-4BB7-96E7-57E97154DB61}"/>
                    </a:ext>
                  </a:extLst>
                </p:cNvPr>
                <p:cNvPicPr/>
                <p:nvPr/>
              </p:nvPicPr>
              <p:blipFill>
                <a:blip r:embed="rId263"/>
                <a:stretch>
                  <a:fillRect/>
                </a:stretch>
              </p:blipFill>
              <p:spPr>
                <a:xfrm>
                  <a:off x="3068920" y="4489627"/>
                  <a:ext cx="22320" cy="28440"/>
                </a:xfrm>
                <a:prstGeom prst="rect">
                  <a:avLst/>
                </a:prstGeom>
              </p:spPr>
            </p:pic>
          </mc:Fallback>
        </mc:AlternateContent>
      </p:grpSp>
      <p:grpSp>
        <p:nvGrpSpPr>
          <p:cNvPr id="198" name="Gruppieren 197">
            <a:extLst>
              <a:ext uri="{FF2B5EF4-FFF2-40B4-BE49-F238E27FC236}">
                <a16:creationId xmlns:a16="http://schemas.microsoft.com/office/drawing/2014/main" id="{27EC00E3-3ED2-4A3E-B0A7-9542906B7C44}"/>
              </a:ext>
            </a:extLst>
          </p:cNvPr>
          <p:cNvGrpSpPr/>
          <p:nvPr/>
        </p:nvGrpSpPr>
        <p:grpSpPr>
          <a:xfrm>
            <a:off x="3314800" y="4415107"/>
            <a:ext cx="912240" cy="195840"/>
            <a:chOff x="3314800" y="4415107"/>
            <a:chExt cx="912240" cy="195840"/>
          </a:xfrm>
        </p:grpSpPr>
        <mc:AlternateContent xmlns:mc="http://schemas.openxmlformats.org/markup-compatibility/2006">
          <mc:Choice xmlns:p14="http://schemas.microsoft.com/office/powerpoint/2010/main" Requires="p14">
            <p:contentPart p14:bwMode="auto" r:id="rId264">
              <p14:nvContentPartPr>
                <p14:cNvPr id="186" name="Freihand 185">
                  <a:extLst>
                    <a:ext uri="{FF2B5EF4-FFF2-40B4-BE49-F238E27FC236}">
                      <a16:creationId xmlns:a16="http://schemas.microsoft.com/office/drawing/2014/main" id="{2C13E641-795C-4AF9-A33A-6E4DAA5CBE7F}"/>
                    </a:ext>
                  </a:extLst>
                </p14:cNvPr>
                <p14:cNvContentPartPr/>
                <p14:nvPr/>
              </p14:nvContentPartPr>
              <p14:xfrm>
                <a:off x="3314800" y="4432747"/>
                <a:ext cx="136080" cy="178200"/>
              </p14:xfrm>
            </p:contentPart>
          </mc:Choice>
          <mc:Fallback>
            <p:pic>
              <p:nvPicPr>
                <p:cNvPr id="186" name="Freihand 185">
                  <a:extLst>
                    <a:ext uri="{FF2B5EF4-FFF2-40B4-BE49-F238E27FC236}">
                      <a16:creationId xmlns:a16="http://schemas.microsoft.com/office/drawing/2014/main" id="{2C13E641-795C-4AF9-A33A-6E4DAA5CBE7F}"/>
                    </a:ext>
                  </a:extLst>
                </p:cNvPr>
                <p:cNvPicPr/>
                <p:nvPr/>
              </p:nvPicPr>
              <p:blipFill>
                <a:blip r:embed="rId265"/>
                <a:stretch>
                  <a:fillRect/>
                </a:stretch>
              </p:blipFill>
              <p:spPr>
                <a:xfrm>
                  <a:off x="3310480" y="4428427"/>
                  <a:ext cx="1447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88" name="Freihand 187">
                  <a:extLst>
                    <a:ext uri="{FF2B5EF4-FFF2-40B4-BE49-F238E27FC236}">
                      <a16:creationId xmlns:a16="http://schemas.microsoft.com/office/drawing/2014/main" id="{ED3B298E-D288-46C4-B52B-8DE0EE3D141B}"/>
                    </a:ext>
                  </a:extLst>
                </p14:cNvPr>
                <p14:cNvContentPartPr/>
                <p14:nvPr/>
              </p14:nvContentPartPr>
              <p14:xfrm>
                <a:off x="3560320" y="4474507"/>
                <a:ext cx="113400" cy="109440"/>
              </p14:xfrm>
            </p:contentPart>
          </mc:Choice>
          <mc:Fallback>
            <p:pic>
              <p:nvPicPr>
                <p:cNvPr id="188" name="Freihand 187">
                  <a:extLst>
                    <a:ext uri="{FF2B5EF4-FFF2-40B4-BE49-F238E27FC236}">
                      <a16:creationId xmlns:a16="http://schemas.microsoft.com/office/drawing/2014/main" id="{ED3B298E-D288-46C4-B52B-8DE0EE3D141B}"/>
                    </a:ext>
                  </a:extLst>
                </p:cNvPr>
                <p:cNvPicPr/>
                <p:nvPr/>
              </p:nvPicPr>
              <p:blipFill>
                <a:blip r:embed="rId267"/>
                <a:stretch>
                  <a:fillRect/>
                </a:stretch>
              </p:blipFill>
              <p:spPr>
                <a:xfrm>
                  <a:off x="3556000" y="4470187"/>
                  <a:ext cx="1220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89" name="Freihand 188">
                  <a:extLst>
                    <a:ext uri="{FF2B5EF4-FFF2-40B4-BE49-F238E27FC236}">
                      <a16:creationId xmlns:a16="http://schemas.microsoft.com/office/drawing/2014/main" id="{3CBE3EB3-DE09-4374-BA74-96A051843046}"/>
                    </a:ext>
                  </a:extLst>
                </p14:cNvPr>
                <p14:cNvContentPartPr/>
                <p14:nvPr/>
              </p14:nvContentPartPr>
              <p14:xfrm>
                <a:off x="3695680" y="4433827"/>
                <a:ext cx="37080" cy="137160"/>
              </p14:xfrm>
            </p:contentPart>
          </mc:Choice>
          <mc:Fallback>
            <p:pic>
              <p:nvPicPr>
                <p:cNvPr id="189" name="Freihand 188">
                  <a:extLst>
                    <a:ext uri="{FF2B5EF4-FFF2-40B4-BE49-F238E27FC236}">
                      <a16:creationId xmlns:a16="http://schemas.microsoft.com/office/drawing/2014/main" id="{3CBE3EB3-DE09-4374-BA74-96A051843046}"/>
                    </a:ext>
                  </a:extLst>
                </p:cNvPr>
                <p:cNvPicPr/>
                <p:nvPr/>
              </p:nvPicPr>
              <p:blipFill>
                <a:blip r:embed="rId269"/>
                <a:stretch>
                  <a:fillRect/>
                </a:stretch>
              </p:blipFill>
              <p:spPr>
                <a:xfrm>
                  <a:off x="3691360" y="4429507"/>
                  <a:ext cx="457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90" name="Freihand 189">
                  <a:extLst>
                    <a:ext uri="{FF2B5EF4-FFF2-40B4-BE49-F238E27FC236}">
                      <a16:creationId xmlns:a16="http://schemas.microsoft.com/office/drawing/2014/main" id="{29814152-4EF2-4B6B-B098-D712CC69FEC7}"/>
                    </a:ext>
                  </a:extLst>
                </p14:cNvPr>
                <p14:cNvContentPartPr/>
                <p14:nvPr/>
              </p14:nvContentPartPr>
              <p14:xfrm>
                <a:off x="3742480" y="4506907"/>
                <a:ext cx="71280" cy="62280"/>
              </p14:xfrm>
            </p:contentPart>
          </mc:Choice>
          <mc:Fallback>
            <p:pic>
              <p:nvPicPr>
                <p:cNvPr id="190" name="Freihand 189">
                  <a:extLst>
                    <a:ext uri="{FF2B5EF4-FFF2-40B4-BE49-F238E27FC236}">
                      <a16:creationId xmlns:a16="http://schemas.microsoft.com/office/drawing/2014/main" id="{29814152-4EF2-4B6B-B098-D712CC69FEC7}"/>
                    </a:ext>
                  </a:extLst>
                </p:cNvPr>
                <p:cNvPicPr/>
                <p:nvPr/>
              </p:nvPicPr>
              <p:blipFill>
                <a:blip r:embed="rId271"/>
                <a:stretch>
                  <a:fillRect/>
                </a:stretch>
              </p:blipFill>
              <p:spPr>
                <a:xfrm>
                  <a:off x="3738160" y="4502587"/>
                  <a:ext cx="799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91" name="Freihand 190">
                  <a:extLst>
                    <a:ext uri="{FF2B5EF4-FFF2-40B4-BE49-F238E27FC236}">
                      <a16:creationId xmlns:a16="http://schemas.microsoft.com/office/drawing/2014/main" id="{F3EFED40-F847-4D49-BD49-6BE59862D901}"/>
                    </a:ext>
                  </a:extLst>
                </p14:cNvPr>
                <p14:cNvContentPartPr/>
                <p14:nvPr/>
              </p14:nvContentPartPr>
              <p14:xfrm>
                <a:off x="3864880" y="4415107"/>
                <a:ext cx="119880" cy="162720"/>
              </p14:xfrm>
            </p:contentPart>
          </mc:Choice>
          <mc:Fallback>
            <p:pic>
              <p:nvPicPr>
                <p:cNvPr id="191" name="Freihand 190">
                  <a:extLst>
                    <a:ext uri="{FF2B5EF4-FFF2-40B4-BE49-F238E27FC236}">
                      <a16:creationId xmlns:a16="http://schemas.microsoft.com/office/drawing/2014/main" id="{F3EFED40-F847-4D49-BD49-6BE59862D901}"/>
                    </a:ext>
                  </a:extLst>
                </p:cNvPr>
                <p:cNvPicPr/>
                <p:nvPr/>
              </p:nvPicPr>
              <p:blipFill>
                <a:blip r:embed="rId273"/>
                <a:stretch>
                  <a:fillRect/>
                </a:stretch>
              </p:blipFill>
              <p:spPr>
                <a:xfrm>
                  <a:off x="3860560" y="4410787"/>
                  <a:ext cx="1285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92" name="Freihand 191">
                  <a:extLst>
                    <a:ext uri="{FF2B5EF4-FFF2-40B4-BE49-F238E27FC236}">
                      <a16:creationId xmlns:a16="http://schemas.microsoft.com/office/drawing/2014/main" id="{B225692A-20CE-4E98-89FF-09DD362B01A2}"/>
                    </a:ext>
                  </a:extLst>
                </p14:cNvPr>
                <p14:cNvContentPartPr/>
                <p14:nvPr/>
              </p14:nvContentPartPr>
              <p14:xfrm>
                <a:off x="4035160" y="4482067"/>
                <a:ext cx="93240" cy="69120"/>
              </p14:xfrm>
            </p:contentPart>
          </mc:Choice>
          <mc:Fallback>
            <p:pic>
              <p:nvPicPr>
                <p:cNvPr id="192" name="Freihand 191">
                  <a:extLst>
                    <a:ext uri="{FF2B5EF4-FFF2-40B4-BE49-F238E27FC236}">
                      <a16:creationId xmlns:a16="http://schemas.microsoft.com/office/drawing/2014/main" id="{B225692A-20CE-4E98-89FF-09DD362B01A2}"/>
                    </a:ext>
                  </a:extLst>
                </p:cNvPr>
                <p:cNvPicPr/>
                <p:nvPr/>
              </p:nvPicPr>
              <p:blipFill>
                <a:blip r:embed="rId275"/>
                <a:stretch>
                  <a:fillRect/>
                </a:stretch>
              </p:blipFill>
              <p:spPr>
                <a:xfrm>
                  <a:off x="4030840" y="4477747"/>
                  <a:ext cx="1018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93" name="Freihand 192">
                  <a:extLst>
                    <a:ext uri="{FF2B5EF4-FFF2-40B4-BE49-F238E27FC236}">
                      <a16:creationId xmlns:a16="http://schemas.microsoft.com/office/drawing/2014/main" id="{79FD75DF-08D2-4B11-9207-3E016FD81536}"/>
                    </a:ext>
                  </a:extLst>
                </p14:cNvPr>
                <p14:cNvContentPartPr/>
                <p14:nvPr/>
              </p14:nvContentPartPr>
              <p14:xfrm>
                <a:off x="4159720" y="4469827"/>
                <a:ext cx="67320" cy="78840"/>
              </p14:xfrm>
            </p:contentPart>
          </mc:Choice>
          <mc:Fallback>
            <p:pic>
              <p:nvPicPr>
                <p:cNvPr id="193" name="Freihand 192">
                  <a:extLst>
                    <a:ext uri="{FF2B5EF4-FFF2-40B4-BE49-F238E27FC236}">
                      <a16:creationId xmlns:a16="http://schemas.microsoft.com/office/drawing/2014/main" id="{79FD75DF-08D2-4B11-9207-3E016FD81536}"/>
                    </a:ext>
                  </a:extLst>
                </p:cNvPr>
                <p:cNvPicPr/>
                <p:nvPr/>
              </p:nvPicPr>
              <p:blipFill>
                <a:blip r:embed="rId277"/>
                <a:stretch>
                  <a:fillRect/>
                </a:stretch>
              </p:blipFill>
              <p:spPr>
                <a:xfrm>
                  <a:off x="4155400" y="4465507"/>
                  <a:ext cx="75960" cy="87480"/>
                </a:xfrm>
                <a:prstGeom prst="rect">
                  <a:avLst/>
                </a:prstGeom>
              </p:spPr>
            </p:pic>
          </mc:Fallback>
        </mc:AlternateContent>
      </p:grpSp>
      <p:grpSp>
        <p:nvGrpSpPr>
          <p:cNvPr id="211" name="Gruppieren 210">
            <a:extLst>
              <a:ext uri="{FF2B5EF4-FFF2-40B4-BE49-F238E27FC236}">
                <a16:creationId xmlns:a16="http://schemas.microsoft.com/office/drawing/2014/main" id="{7212033F-D001-4298-A5E0-1F69B199C073}"/>
              </a:ext>
            </a:extLst>
          </p:cNvPr>
          <p:cNvGrpSpPr/>
          <p:nvPr/>
        </p:nvGrpSpPr>
        <p:grpSpPr>
          <a:xfrm>
            <a:off x="4975480" y="4408627"/>
            <a:ext cx="680760" cy="118800"/>
            <a:chOff x="4975480" y="4408627"/>
            <a:chExt cx="680760" cy="118800"/>
          </a:xfrm>
        </p:grpSpPr>
        <mc:AlternateContent xmlns:mc="http://schemas.openxmlformats.org/markup-compatibility/2006">
          <mc:Choice xmlns:p14="http://schemas.microsoft.com/office/powerpoint/2010/main" Requires="p14">
            <p:contentPart p14:bwMode="auto" r:id="rId278">
              <p14:nvContentPartPr>
                <p14:cNvPr id="194" name="Freihand 193">
                  <a:extLst>
                    <a:ext uri="{FF2B5EF4-FFF2-40B4-BE49-F238E27FC236}">
                      <a16:creationId xmlns:a16="http://schemas.microsoft.com/office/drawing/2014/main" id="{0C374A17-3F13-462A-B4E3-AE1150F18817}"/>
                    </a:ext>
                  </a:extLst>
                </p14:cNvPr>
                <p14:cNvContentPartPr/>
                <p14:nvPr/>
              </p14:nvContentPartPr>
              <p14:xfrm>
                <a:off x="4975480" y="4408627"/>
                <a:ext cx="135000" cy="102600"/>
              </p14:xfrm>
            </p:contentPart>
          </mc:Choice>
          <mc:Fallback>
            <p:pic>
              <p:nvPicPr>
                <p:cNvPr id="194" name="Freihand 193">
                  <a:extLst>
                    <a:ext uri="{FF2B5EF4-FFF2-40B4-BE49-F238E27FC236}">
                      <a16:creationId xmlns:a16="http://schemas.microsoft.com/office/drawing/2014/main" id="{0C374A17-3F13-462A-B4E3-AE1150F18817}"/>
                    </a:ext>
                  </a:extLst>
                </p:cNvPr>
                <p:cNvPicPr/>
                <p:nvPr/>
              </p:nvPicPr>
              <p:blipFill>
                <a:blip r:embed="rId279"/>
                <a:stretch>
                  <a:fillRect/>
                </a:stretch>
              </p:blipFill>
              <p:spPr>
                <a:xfrm>
                  <a:off x="4971160" y="4404307"/>
                  <a:ext cx="1436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95" name="Freihand 194">
                  <a:extLst>
                    <a:ext uri="{FF2B5EF4-FFF2-40B4-BE49-F238E27FC236}">
                      <a16:creationId xmlns:a16="http://schemas.microsoft.com/office/drawing/2014/main" id="{8F5DAA82-9092-4A84-9AE2-8B5FBE184FBE}"/>
                    </a:ext>
                  </a:extLst>
                </p14:cNvPr>
                <p14:cNvContentPartPr/>
                <p14:nvPr/>
              </p14:nvContentPartPr>
              <p14:xfrm>
                <a:off x="5165920" y="4424827"/>
                <a:ext cx="80280" cy="73440"/>
              </p14:xfrm>
            </p:contentPart>
          </mc:Choice>
          <mc:Fallback>
            <p:pic>
              <p:nvPicPr>
                <p:cNvPr id="195" name="Freihand 194">
                  <a:extLst>
                    <a:ext uri="{FF2B5EF4-FFF2-40B4-BE49-F238E27FC236}">
                      <a16:creationId xmlns:a16="http://schemas.microsoft.com/office/drawing/2014/main" id="{8F5DAA82-9092-4A84-9AE2-8B5FBE184FBE}"/>
                    </a:ext>
                  </a:extLst>
                </p:cNvPr>
                <p:cNvPicPr/>
                <p:nvPr/>
              </p:nvPicPr>
              <p:blipFill>
                <a:blip r:embed="rId281"/>
                <a:stretch>
                  <a:fillRect/>
                </a:stretch>
              </p:blipFill>
              <p:spPr>
                <a:xfrm>
                  <a:off x="5161600" y="4420507"/>
                  <a:ext cx="889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96" name="Freihand 195">
                  <a:extLst>
                    <a:ext uri="{FF2B5EF4-FFF2-40B4-BE49-F238E27FC236}">
                      <a16:creationId xmlns:a16="http://schemas.microsoft.com/office/drawing/2014/main" id="{3A90B6EF-71E4-4542-847A-C724A0A0B5FC}"/>
                    </a:ext>
                  </a:extLst>
                </p14:cNvPr>
                <p14:cNvContentPartPr/>
                <p14:nvPr/>
              </p14:nvContentPartPr>
              <p14:xfrm>
                <a:off x="5291920" y="4423027"/>
                <a:ext cx="247680" cy="69480"/>
              </p14:xfrm>
            </p:contentPart>
          </mc:Choice>
          <mc:Fallback>
            <p:pic>
              <p:nvPicPr>
                <p:cNvPr id="196" name="Freihand 195">
                  <a:extLst>
                    <a:ext uri="{FF2B5EF4-FFF2-40B4-BE49-F238E27FC236}">
                      <a16:creationId xmlns:a16="http://schemas.microsoft.com/office/drawing/2014/main" id="{3A90B6EF-71E4-4542-847A-C724A0A0B5FC}"/>
                    </a:ext>
                  </a:extLst>
                </p:cNvPr>
                <p:cNvPicPr/>
                <p:nvPr/>
              </p:nvPicPr>
              <p:blipFill>
                <a:blip r:embed="rId283"/>
                <a:stretch>
                  <a:fillRect/>
                </a:stretch>
              </p:blipFill>
              <p:spPr>
                <a:xfrm>
                  <a:off x="5287600" y="4418707"/>
                  <a:ext cx="2563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99" name="Freihand 198">
                  <a:extLst>
                    <a:ext uri="{FF2B5EF4-FFF2-40B4-BE49-F238E27FC236}">
                      <a16:creationId xmlns:a16="http://schemas.microsoft.com/office/drawing/2014/main" id="{3C326075-22B3-4EA8-91F6-BD20A67CE71B}"/>
                    </a:ext>
                  </a:extLst>
                </p14:cNvPr>
                <p14:cNvContentPartPr/>
                <p14:nvPr/>
              </p14:nvContentPartPr>
              <p14:xfrm>
                <a:off x="5562640" y="4426987"/>
                <a:ext cx="93600" cy="100440"/>
              </p14:xfrm>
            </p:contentPart>
          </mc:Choice>
          <mc:Fallback>
            <p:pic>
              <p:nvPicPr>
                <p:cNvPr id="199" name="Freihand 198">
                  <a:extLst>
                    <a:ext uri="{FF2B5EF4-FFF2-40B4-BE49-F238E27FC236}">
                      <a16:creationId xmlns:a16="http://schemas.microsoft.com/office/drawing/2014/main" id="{3C326075-22B3-4EA8-91F6-BD20A67CE71B}"/>
                    </a:ext>
                  </a:extLst>
                </p:cNvPr>
                <p:cNvPicPr/>
                <p:nvPr/>
              </p:nvPicPr>
              <p:blipFill>
                <a:blip r:embed="rId285"/>
                <a:stretch>
                  <a:fillRect/>
                </a:stretch>
              </p:blipFill>
              <p:spPr>
                <a:xfrm>
                  <a:off x="5558320" y="4422667"/>
                  <a:ext cx="102240" cy="109080"/>
                </a:xfrm>
                <a:prstGeom prst="rect">
                  <a:avLst/>
                </a:prstGeom>
              </p:spPr>
            </p:pic>
          </mc:Fallback>
        </mc:AlternateContent>
      </p:grpSp>
      <p:grpSp>
        <p:nvGrpSpPr>
          <p:cNvPr id="210" name="Gruppieren 209">
            <a:extLst>
              <a:ext uri="{FF2B5EF4-FFF2-40B4-BE49-F238E27FC236}">
                <a16:creationId xmlns:a16="http://schemas.microsoft.com/office/drawing/2014/main" id="{135EDC93-11BD-490E-AF51-00597F0B0073}"/>
              </a:ext>
            </a:extLst>
          </p:cNvPr>
          <p:cNvGrpSpPr/>
          <p:nvPr/>
        </p:nvGrpSpPr>
        <p:grpSpPr>
          <a:xfrm>
            <a:off x="6045400" y="3787267"/>
            <a:ext cx="2240280" cy="286920"/>
            <a:chOff x="6045400" y="3787267"/>
            <a:chExt cx="2240280" cy="286920"/>
          </a:xfrm>
        </p:grpSpPr>
        <mc:AlternateContent xmlns:mc="http://schemas.openxmlformats.org/markup-compatibility/2006">
          <mc:Choice xmlns:p14="http://schemas.microsoft.com/office/powerpoint/2010/main" Requires="p14">
            <p:contentPart p14:bwMode="auto" r:id="rId286">
              <p14:nvContentPartPr>
                <p14:cNvPr id="159" name="Freihand 158">
                  <a:extLst>
                    <a:ext uri="{FF2B5EF4-FFF2-40B4-BE49-F238E27FC236}">
                      <a16:creationId xmlns:a16="http://schemas.microsoft.com/office/drawing/2014/main" id="{63755224-CF85-4EA4-BD23-ACD25E39FF5E}"/>
                    </a:ext>
                  </a:extLst>
                </p14:cNvPr>
                <p14:cNvContentPartPr/>
                <p14:nvPr/>
              </p14:nvContentPartPr>
              <p14:xfrm>
                <a:off x="6068440" y="3919747"/>
                <a:ext cx="105480" cy="88200"/>
              </p14:xfrm>
            </p:contentPart>
          </mc:Choice>
          <mc:Fallback>
            <p:pic>
              <p:nvPicPr>
                <p:cNvPr id="159" name="Freihand 158">
                  <a:extLst>
                    <a:ext uri="{FF2B5EF4-FFF2-40B4-BE49-F238E27FC236}">
                      <a16:creationId xmlns:a16="http://schemas.microsoft.com/office/drawing/2014/main" id="{63755224-CF85-4EA4-BD23-ACD25E39FF5E}"/>
                    </a:ext>
                  </a:extLst>
                </p:cNvPr>
                <p:cNvPicPr/>
                <p:nvPr/>
              </p:nvPicPr>
              <p:blipFill>
                <a:blip r:embed="rId287"/>
                <a:stretch>
                  <a:fillRect/>
                </a:stretch>
              </p:blipFill>
              <p:spPr>
                <a:xfrm>
                  <a:off x="6064120" y="3915427"/>
                  <a:ext cx="1141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60" name="Freihand 159">
                  <a:extLst>
                    <a:ext uri="{FF2B5EF4-FFF2-40B4-BE49-F238E27FC236}">
                      <a16:creationId xmlns:a16="http://schemas.microsoft.com/office/drawing/2014/main" id="{71454A38-ADA4-4C1C-9EA3-46605F4F33DD}"/>
                    </a:ext>
                  </a:extLst>
                </p14:cNvPr>
                <p14:cNvContentPartPr/>
                <p14:nvPr/>
              </p14:nvContentPartPr>
              <p14:xfrm>
                <a:off x="6175360" y="3843427"/>
                <a:ext cx="248400" cy="168840"/>
              </p14:xfrm>
            </p:contentPart>
          </mc:Choice>
          <mc:Fallback>
            <p:pic>
              <p:nvPicPr>
                <p:cNvPr id="160" name="Freihand 159">
                  <a:extLst>
                    <a:ext uri="{FF2B5EF4-FFF2-40B4-BE49-F238E27FC236}">
                      <a16:creationId xmlns:a16="http://schemas.microsoft.com/office/drawing/2014/main" id="{71454A38-ADA4-4C1C-9EA3-46605F4F33DD}"/>
                    </a:ext>
                  </a:extLst>
                </p:cNvPr>
                <p:cNvPicPr/>
                <p:nvPr/>
              </p:nvPicPr>
              <p:blipFill>
                <a:blip r:embed="rId289"/>
                <a:stretch>
                  <a:fillRect/>
                </a:stretch>
              </p:blipFill>
              <p:spPr>
                <a:xfrm>
                  <a:off x="6171040" y="3839107"/>
                  <a:ext cx="2570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61" name="Freihand 160">
                  <a:extLst>
                    <a:ext uri="{FF2B5EF4-FFF2-40B4-BE49-F238E27FC236}">
                      <a16:creationId xmlns:a16="http://schemas.microsoft.com/office/drawing/2014/main" id="{8D393B02-90C5-4985-B08C-0002BDD829FC}"/>
                    </a:ext>
                  </a:extLst>
                </p14:cNvPr>
                <p14:cNvContentPartPr/>
                <p14:nvPr/>
              </p14:nvContentPartPr>
              <p14:xfrm>
                <a:off x="6536080" y="3866107"/>
                <a:ext cx="79920" cy="178200"/>
              </p14:xfrm>
            </p:contentPart>
          </mc:Choice>
          <mc:Fallback>
            <p:pic>
              <p:nvPicPr>
                <p:cNvPr id="161" name="Freihand 160">
                  <a:extLst>
                    <a:ext uri="{FF2B5EF4-FFF2-40B4-BE49-F238E27FC236}">
                      <a16:creationId xmlns:a16="http://schemas.microsoft.com/office/drawing/2014/main" id="{8D393B02-90C5-4985-B08C-0002BDD829FC}"/>
                    </a:ext>
                  </a:extLst>
                </p:cNvPr>
                <p:cNvPicPr/>
                <p:nvPr/>
              </p:nvPicPr>
              <p:blipFill>
                <a:blip r:embed="rId291"/>
                <a:stretch>
                  <a:fillRect/>
                </a:stretch>
              </p:blipFill>
              <p:spPr>
                <a:xfrm>
                  <a:off x="6531760" y="3861787"/>
                  <a:ext cx="885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62" name="Freihand 161">
                  <a:extLst>
                    <a:ext uri="{FF2B5EF4-FFF2-40B4-BE49-F238E27FC236}">
                      <a16:creationId xmlns:a16="http://schemas.microsoft.com/office/drawing/2014/main" id="{3925C2BC-5520-4DE9-BF2A-43913ECBD448}"/>
                    </a:ext>
                  </a:extLst>
                </p14:cNvPr>
                <p14:cNvContentPartPr/>
                <p14:nvPr/>
              </p14:nvContentPartPr>
              <p14:xfrm>
                <a:off x="6624640" y="3884467"/>
                <a:ext cx="71640" cy="72000"/>
              </p14:xfrm>
            </p:contentPart>
          </mc:Choice>
          <mc:Fallback>
            <p:pic>
              <p:nvPicPr>
                <p:cNvPr id="162" name="Freihand 161">
                  <a:extLst>
                    <a:ext uri="{FF2B5EF4-FFF2-40B4-BE49-F238E27FC236}">
                      <a16:creationId xmlns:a16="http://schemas.microsoft.com/office/drawing/2014/main" id="{3925C2BC-5520-4DE9-BF2A-43913ECBD448}"/>
                    </a:ext>
                  </a:extLst>
                </p:cNvPr>
                <p:cNvPicPr/>
                <p:nvPr/>
              </p:nvPicPr>
              <p:blipFill>
                <a:blip r:embed="rId293"/>
                <a:stretch>
                  <a:fillRect/>
                </a:stretch>
              </p:blipFill>
              <p:spPr>
                <a:xfrm>
                  <a:off x="6620320" y="3880147"/>
                  <a:ext cx="802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63" name="Freihand 162">
                  <a:extLst>
                    <a:ext uri="{FF2B5EF4-FFF2-40B4-BE49-F238E27FC236}">
                      <a16:creationId xmlns:a16="http://schemas.microsoft.com/office/drawing/2014/main" id="{B10B9297-B433-4A46-A184-3C1EDA9823F9}"/>
                    </a:ext>
                  </a:extLst>
                </p14:cNvPr>
                <p14:cNvContentPartPr/>
                <p14:nvPr/>
              </p14:nvContentPartPr>
              <p14:xfrm>
                <a:off x="6675400" y="3897787"/>
                <a:ext cx="65520" cy="62280"/>
              </p14:xfrm>
            </p:contentPart>
          </mc:Choice>
          <mc:Fallback>
            <p:pic>
              <p:nvPicPr>
                <p:cNvPr id="163" name="Freihand 162">
                  <a:extLst>
                    <a:ext uri="{FF2B5EF4-FFF2-40B4-BE49-F238E27FC236}">
                      <a16:creationId xmlns:a16="http://schemas.microsoft.com/office/drawing/2014/main" id="{B10B9297-B433-4A46-A184-3C1EDA9823F9}"/>
                    </a:ext>
                  </a:extLst>
                </p:cNvPr>
                <p:cNvPicPr/>
                <p:nvPr/>
              </p:nvPicPr>
              <p:blipFill>
                <a:blip r:embed="rId295"/>
                <a:stretch>
                  <a:fillRect/>
                </a:stretch>
              </p:blipFill>
              <p:spPr>
                <a:xfrm>
                  <a:off x="6671080" y="3893467"/>
                  <a:ext cx="741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64" name="Freihand 163">
                  <a:extLst>
                    <a:ext uri="{FF2B5EF4-FFF2-40B4-BE49-F238E27FC236}">
                      <a16:creationId xmlns:a16="http://schemas.microsoft.com/office/drawing/2014/main" id="{60E41E8A-9572-43E5-9BE1-8BDAE52A19B2}"/>
                    </a:ext>
                  </a:extLst>
                </p14:cNvPr>
                <p14:cNvContentPartPr/>
                <p14:nvPr/>
              </p14:nvContentPartPr>
              <p14:xfrm>
                <a:off x="6756760" y="3833347"/>
                <a:ext cx="183960" cy="108000"/>
              </p14:xfrm>
            </p:contentPart>
          </mc:Choice>
          <mc:Fallback>
            <p:pic>
              <p:nvPicPr>
                <p:cNvPr id="164" name="Freihand 163">
                  <a:extLst>
                    <a:ext uri="{FF2B5EF4-FFF2-40B4-BE49-F238E27FC236}">
                      <a16:creationId xmlns:a16="http://schemas.microsoft.com/office/drawing/2014/main" id="{60E41E8A-9572-43E5-9BE1-8BDAE52A19B2}"/>
                    </a:ext>
                  </a:extLst>
                </p:cNvPr>
                <p:cNvPicPr/>
                <p:nvPr/>
              </p:nvPicPr>
              <p:blipFill>
                <a:blip r:embed="rId297"/>
                <a:stretch>
                  <a:fillRect/>
                </a:stretch>
              </p:blipFill>
              <p:spPr>
                <a:xfrm>
                  <a:off x="6752440" y="3829027"/>
                  <a:ext cx="1926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66" name="Freihand 165">
                  <a:extLst>
                    <a:ext uri="{FF2B5EF4-FFF2-40B4-BE49-F238E27FC236}">
                      <a16:creationId xmlns:a16="http://schemas.microsoft.com/office/drawing/2014/main" id="{D7774E0D-FAD4-42E3-812E-7D86E1B3569D}"/>
                    </a:ext>
                  </a:extLst>
                </p14:cNvPr>
                <p14:cNvContentPartPr/>
                <p14:nvPr/>
              </p14:nvContentPartPr>
              <p14:xfrm>
                <a:off x="6962320" y="3886267"/>
                <a:ext cx="205560" cy="174600"/>
              </p14:xfrm>
            </p:contentPart>
          </mc:Choice>
          <mc:Fallback>
            <p:pic>
              <p:nvPicPr>
                <p:cNvPr id="166" name="Freihand 165">
                  <a:extLst>
                    <a:ext uri="{FF2B5EF4-FFF2-40B4-BE49-F238E27FC236}">
                      <a16:creationId xmlns:a16="http://schemas.microsoft.com/office/drawing/2014/main" id="{D7774E0D-FAD4-42E3-812E-7D86E1B3569D}"/>
                    </a:ext>
                  </a:extLst>
                </p:cNvPr>
                <p:cNvPicPr/>
                <p:nvPr/>
              </p:nvPicPr>
              <p:blipFill>
                <a:blip r:embed="rId299"/>
                <a:stretch>
                  <a:fillRect/>
                </a:stretch>
              </p:blipFill>
              <p:spPr>
                <a:xfrm>
                  <a:off x="6958000" y="3881947"/>
                  <a:ext cx="2142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67" name="Freihand 166">
                  <a:extLst>
                    <a:ext uri="{FF2B5EF4-FFF2-40B4-BE49-F238E27FC236}">
                      <a16:creationId xmlns:a16="http://schemas.microsoft.com/office/drawing/2014/main" id="{42E5EBA1-130F-406B-8C5E-2EA947CD4624}"/>
                    </a:ext>
                  </a:extLst>
                </p14:cNvPr>
                <p14:cNvContentPartPr/>
                <p14:nvPr/>
              </p14:nvContentPartPr>
              <p14:xfrm>
                <a:off x="7149160" y="3808867"/>
                <a:ext cx="26280" cy="13320"/>
              </p14:xfrm>
            </p:contentPart>
          </mc:Choice>
          <mc:Fallback>
            <p:pic>
              <p:nvPicPr>
                <p:cNvPr id="167" name="Freihand 166">
                  <a:extLst>
                    <a:ext uri="{FF2B5EF4-FFF2-40B4-BE49-F238E27FC236}">
                      <a16:creationId xmlns:a16="http://schemas.microsoft.com/office/drawing/2014/main" id="{42E5EBA1-130F-406B-8C5E-2EA947CD4624}"/>
                    </a:ext>
                  </a:extLst>
                </p:cNvPr>
                <p:cNvPicPr/>
                <p:nvPr/>
              </p:nvPicPr>
              <p:blipFill>
                <a:blip r:embed="rId301"/>
                <a:stretch>
                  <a:fillRect/>
                </a:stretch>
              </p:blipFill>
              <p:spPr>
                <a:xfrm>
                  <a:off x="7144840" y="3804547"/>
                  <a:ext cx="349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69" name="Freihand 168">
                  <a:extLst>
                    <a:ext uri="{FF2B5EF4-FFF2-40B4-BE49-F238E27FC236}">
                      <a16:creationId xmlns:a16="http://schemas.microsoft.com/office/drawing/2014/main" id="{990BDD1E-22DC-405C-A29E-DF6C1E01C6C2}"/>
                    </a:ext>
                  </a:extLst>
                </p14:cNvPr>
                <p14:cNvContentPartPr/>
                <p14:nvPr/>
              </p14:nvContentPartPr>
              <p14:xfrm>
                <a:off x="7302880" y="3797347"/>
                <a:ext cx="89640" cy="96840"/>
              </p14:xfrm>
            </p:contentPart>
          </mc:Choice>
          <mc:Fallback>
            <p:pic>
              <p:nvPicPr>
                <p:cNvPr id="169" name="Freihand 168">
                  <a:extLst>
                    <a:ext uri="{FF2B5EF4-FFF2-40B4-BE49-F238E27FC236}">
                      <a16:creationId xmlns:a16="http://schemas.microsoft.com/office/drawing/2014/main" id="{990BDD1E-22DC-405C-A29E-DF6C1E01C6C2}"/>
                    </a:ext>
                  </a:extLst>
                </p:cNvPr>
                <p:cNvPicPr/>
                <p:nvPr/>
              </p:nvPicPr>
              <p:blipFill>
                <a:blip r:embed="rId303"/>
                <a:stretch>
                  <a:fillRect/>
                </a:stretch>
              </p:blipFill>
              <p:spPr>
                <a:xfrm>
                  <a:off x="7298560" y="3793027"/>
                  <a:ext cx="982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70" name="Freihand 169">
                  <a:extLst>
                    <a:ext uri="{FF2B5EF4-FFF2-40B4-BE49-F238E27FC236}">
                      <a16:creationId xmlns:a16="http://schemas.microsoft.com/office/drawing/2014/main" id="{DE9AA4D6-D626-4992-9819-FEEDC9634DD9}"/>
                    </a:ext>
                  </a:extLst>
                </p14:cNvPr>
                <p14:cNvContentPartPr/>
                <p14:nvPr/>
              </p14:nvContentPartPr>
              <p14:xfrm>
                <a:off x="7265080" y="3897787"/>
                <a:ext cx="167400" cy="40320"/>
              </p14:xfrm>
            </p:contentPart>
          </mc:Choice>
          <mc:Fallback>
            <p:pic>
              <p:nvPicPr>
                <p:cNvPr id="170" name="Freihand 169">
                  <a:extLst>
                    <a:ext uri="{FF2B5EF4-FFF2-40B4-BE49-F238E27FC236}">
                      <a16:creationId xmlns:a16="http://schemas.microsoft.com/office/drawing/2014/main" id="{DE9AA4D6-D626-4992-9819-FEEDC9634DD9}"/>
                    </a:ext>
                  </a:extLst>
                </p:cNvPr>
                <p:cNvPicPr/>
                <p:nvPr/>
              </p:nvPicPr>
              <p:blipFill>
                <a:blip r:embed="rId305"/>
                <a:stretch>
                  <a:fillRect/>
                </a:stretch>
              </p:blipFill>
              <p:spPr>
                <a:xfrm>
                  <a:off x="7260760" y="3893467"/>
                  <a:ext cx="1760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71" name="Freihand 170">
                  <a:extLst>
                    <a:ext uri="{FF2B5EF4-FFF2-40B4-BE49-F238E27FC236}">
                      <a16:creationId xmlns:a16="http://schemas.microsoft.com/office/drawing/2014/main" id="{075B7BA9-3E44-47D1-B46F-C85B49D7DD21}"/>
                    </a:ext>
                  </a:extLst>
                </p14:cNvPr>
                <p14:cNvContentPartPr/>
                <p14:nvPr/>
              </p14:nvContentPartPr>
              <p14:xfrm>
                <a:off x="7270840" y="3974827"/>
                <a:ext cx="156240" cy="99360"/>
              </p14:xfrm>
            </p:contentPart>
          </mc:Choice>
          <mc:Fallback>
            <p:pic>
              <p:nvPicPr>
                <p:cNvPr id="171" name="Freihand 170">
                  <a:extLst>
                    <a:ext uri="{FF2B5EF4-FFF2-40B4-BE49-F238E27FC236}">
                      <a16:creationId xmlns:a16="http://schemas.microsoft.com/office/drawing/2014/main" id="{075B7BA9-3E44-47D1-B46F-C85B49D7DD21}"/>
                    </a:ext>
                  </a:extLst>
                </p:cNvPr>
                <p:cNvPicPr/>
                <p:nvPr/>
              </p:nvPicPr>
              <p:blipFill>
                <a:blip r:embed="rId307"/>
                <a:stretch>
                  <a:fillRect/>
                </a:stretch>
              </p:blipFill>
              <p:spPr>
                <a:xfrm>
                  <a:off x="7266520" y="3970507"/>
                  <a:ext cx="1648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72" name="Freihand 171">
                  <a:extLst>
                    <a:ext uri="{FF2B5EF4-FFF2-40B4-BE49-F238E27FC236}">
                      <a16:creationId xmlns:a16="http://schemas.microsoft.com/office/drawing/2014/main" id="{2AE84F37-A7AE-451C-89CD-86C92AB8BA2A}"/>
                    </a:ext>
                  </a:extLst>
                </p14:cNvPr>
                <p14:cNvContentPartPr/>
                <p14:nvPr/>
              </p14:nvContentPartPr>
              <p14:xfrm>
                <a:off x="7572520" y="3811747"/>
                <a:ext cx="106200" cy="127440"/>
              </p14:xfrm>
            </p:contentPart>
          </mc:Choice>
          <mc:Fallback>
            <p:pic>
              <p:nvPicPr>
                <p:cNvPr id="172" name="Freihand 171">
                  <a:extLst>
                    <a:ext uri="{FF2B5EF4-FFF2-40B4-BE49-F238E27FC236}">
                      <a16:creationId xmlns:a16="http://schemas.microsoft.com/office/drawing/2014/main" id="{2AE84F37-A7AE-451C-89CD-86C92AB8BA2A}"/>
                    </a:ext>
                  </a:extLst>
                </p:cNvPr>
                <p:cNvPicPr/>
                <p:nvPr/>
              </p:nvPicPr>
              <p:blipFill>
                <a:blip r:embed="rId309"/>
                <a:stretch>
                  <a:fillRect/>
                </a:stretch>
              </p:blipFill>
              <p:spPr>
                <a:xfrm>
                  <a:off x="7568200" y="3807427"/>
                  <a:ext cx="1148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73" name="Freihand 172">
                  <a:extLst>
                    <a:ext uri="{FF2B5EF4-FFF2-40B4-BE49-F238E27FC236}">
                      <a16:creationId xmlns:a16="http://schemas.microsoft.com/office/drawing/2014/main" id="{5AC70BF6-5C7F-496E-9B83-415A2F2D8FA1}"/>
                    </a:ext>
                  </a:extLst>
                </p14:cNvPr>
                <p14:cNvContentPartPr/>
                <p14:nvPr/>
              </p14:nvContentPartPr>
              <p14:xfrm>
                <a:off x="7713280" y="3805267"/>
                <a:ext cx="45000" cy="143640"/>
              </p14:xfrm>
            </p:contentPart>
          </mc:Choice>
          <mc:Fallback>
            <p:pic>
              <p:nvPicPr>
                <p:cNvPr id="173" name="Freihand 172">
                  <a:extLst>
                    <a:ext uri="{FF2B5EF4-FFF2-40B4-BE49-F238E27FC236}">
                      <a16:creationId xmlns:a16="http://schemas.microsoft.com/office/drawing/2014/main" id="{5AC70BF6-5C7F-496E-9B83-415A2F2D8FA1}"/>
                    </a:ext>
                  </a:extLst>
                </p:cNvPr>
                <p:cNvPicPr/>
                <p:nvPr/>
              </p:nvPicPr>
              <p:blipFill>
                <a:blip r:embed="rId311"/>
                <a:stretch>
                  <a:fillRect/>
                </a:stretch>
              </p:blipFill>
              <p:spPr>
                <a:xfrm>
                  <a:off x="7708960" y="3800947"/>
                  <a:ext cx="536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74" name="Freihand 173">
                  <a:extLst>
                    <a:ext uri="{FF2B5EF4-FFF2-40B4-BE49-F238E27FC236}">
                      <a16:creationId xmlns:a16="http://schemas.microsoft.com/office/drawing/2014/main" id="{1AC3DC9E-150A-430A-9E4B-392652AD0342}"/>
                    </a:ext>
                  </a:extLst>
                </p14:cNvPr>
                <p14:cNvContentPartPr/>
                <p14:nvPr/>
              </p14:nvContentPartPr>
              <p14:xfrm>
                <a:off x="7749280" y="3872587"/>
                <a:ext cx="72000" cy="57240"/>
              </p14:xfrm>
            </p:contentPart>
          </mc:Choice>
          <mc:Fallback>
            <p:pic>
              <p:nvPicPr>
                <p:cNvPr id="174" name="Freihand 173">
                  <a:extLst>
                    <a:ext uri="{FF2B5EF4-FFF2-40B4-BE49-F238E27FC236}">
                      <a16:creationId xmlns:a16="http://schemas.microsoft.com/office/drawing/2014/main" id="{1AC3DC9E-150A-430A-9E4B-392652AD0342}"/>
                    </a:ext>
                  </a:extLst>
                </p:cNvPr>
                <p:cNvPicPr/>
                <p:nvPr/>
              </p:nvPicPr>
              <p:blipFill>
                <a:blip r:embed="rId313"/>
                <a:stretch>
                  <a:fillRect/>
                </a:stretch>
              </p:blipFill>
              <p:spPr>
                <a:xfrm>
                  <a:off x="7744960" y="3868267"/>
                  <a:ext cx="806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75" name="Freihand 174">
                  <a:extLst>
                    <a:ext uri="{FF2B5EF4-FFF2-40B4-BE49-F238E27FC236}">
                      <a16:creationId xmlns:a16="http://schemas.microsoft.com/office/drawing/2014/main" id="{1938B81A-3D95-4865-A707-F5172ED949C2}"/>
                    </a:ext>
                  </a:extLst>
                </p14:cNvPr>
                <p14:cNvContentPartPr/>
                <p14:nvPr/>
              </p14:nvContentPartPr>
              <p14:xfrm>
                <a:off x="7858000" y="3787267"/>
                <a:ext cx="162360" cy="141480"/>
              </p14:xfrm>
            </p:contentPart>
          </mc:Choice>
          <mc:Fallback>
            <p:pic>
              <p:nvPicPr>
                <p:cNvPr id="175" name="Freihand 174">
                  <a:extLst>
                    <a:ext uri="{FF2B5EF4-FFF2-40B4-BE49-F238E27FC236}">
                      <a16:creationId xmlns:a16="http://schemas.microsoft.com/office/drawing/2014/main" id="{1938B81A-3D95-4865-A707-F5172ED949C2}"/>
                    </a:ext>
                  </a:extLst>
                </p:cNvPr>
                <p:cNvPicPr/>
                <p:nvPr/>
              </p:nvPicPr>
              <p:blipFill>
                <a:blip r:embed="rId315"/>
                <a:stretch>
                  <a:fillRect/>
                </a:stretch>
              </p:blipFill>
              <p:spPr>
                <a:xfrm>
                  <a:off x="7853680" y="3782947"/>
                  <a:ext cx="1710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76" name="Freihand 175">
                  <a:extLst>
                    <a:ext uri="{FF2B5EF4-FFF2-40B4-BE49-F238E27FC236}">
                      <a16:creationId xmlns:a16="http://schemas.microsoft.com/office/drawing/2014/main" id="{B5FE872A-8BA2-4C06-B482-E72CB9A7DD22}"/>
                    </a:ext>
                  </a:extLst>
                </p14:cNvPr>
                <p14:cNvContentPartPr/>
                <p14:nvPr/>
              </p14:nvContentPartPr>
              <p14:xfrm>
                <a:off x="8045920" y="3830107"/>
                <a:ext cx="93240" cy="95040"/>
              </p14:xfrm>
            </p:contentPart>
          </mc:Choice>
          <mc:Fallback>
            <p:pic>
              <p:nvPicPr>
                <p:cNvPr id="176" name="Freihand 175">
                  <a:extLst>
                    <a:ext uri="{FF2B5EF4-FFF2-40B4-BE49-F238E27FC236}">
                      <a16:creationId xmlns:a16="http://schemas.microsoft.com/office/drawing/2014/main" id="{B5FE872A-8BA2-4C06-B482-E72CB9A7DD22}"/>
                    </a:ext>
                  </a:extLst>
                </p:cNvPr>
                <p:cNvPicPr/>
                <p:nvPr/>
              </p:nvPicPr>
              <p:blipFill>
                <a:blip r:embed="rId317"/>
                <a:stretch>
                  <a:fillRect/>
                </a:stretch>
              </p:blipFill>
              <p:spPr>
                <a:xfrm>
                  <a:off x="8041600" y="3825787"/>
                  <a:ext cx="1018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77" name="Freihand 176">
                  <a:extLst>
                    <a:ext uri="{FF2B5EF4-FFF2-40B4-BE49-F238E27FC236}">
                      <a16:creationId xmlns:a16="http://schemas.microsoft.com/office/drawing/2014/main" id="{649BF718-4BDA-493F-99C3-4FF3E3986AA5}"/>
                    </a:ext>
                  </a:extLst>
                </p14:cNvPr>
                <p14:cNvContentPartPr/>
                <p14:nvPr/>
              </p14:nvContentPartPr>
              <p14:xfrm>
                <a:off x="8139880" y="3816427"/>
                <a:ext cx="145800" cy="145800"/>
              </p14:xfrm>
            </p:contentPart>
          </mc:Choice>
          <mc:Fallback>
            <p:pic>
              <p:nvPicPr>
                <p:cNvPr id="177" name="Freihand 176">
                  <a:extLst>
                    <a:ext uri="{FF2B5EF4-FFF2-40B4-BE49-F238E27FC236}">
                      <a16:creationId xmlns:a16="http://schemas.microsoft.com/office/drawing/2014/main" id="{649BF718-4BDA-493F-99C3-4FF3E3986AA5}"/>
                    </a:ext>
                  </a:extLst>
                </p:cNvPr>
                <p:cNvPicPr/>
                <p:nvPr/>
              </p:nvPicPr>
              <p:blipFill>
                <a:blip r:embed="rId319"/>
                <a:stretch>
                  <a:fillRect/>
                </a:stretch>
              </p:blipFill>
              <p:spPr>
                <a:xfrm>
                  <a:off x="8135560" y="3812107"/>
                  <a:ext cx="1544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01" name="Freihand 200">
                  <a:extLst>
                    <a:ext uri="{FF2B5EF4-FFF2-40B4-BE49-F238E27FC236}">
                      <a16:creationId xmlns:a16="http://schemas.microsoft.com/office/drawing/2014/main" id="{F4F51AD0-468A-47BE-9F2C-0F367E33A280}"/>
                    </a:ext>
                  </a:extLst>
                </p14:cNvPr>
                <p14:cNvContentPartPr/>
                <p14:nvPr/>
              </p14:nvContentPartPr>
              <p14:xfrm>
                <a:off x="6045400" y="4034947"/>
                <a:ext cx="325080" cy="15840"/>
              </p14:xfrm>
            </p:contentPart>
          </mc:Choice>
          <mc:Fallback>
            <p:pic>
              <p:nvPicPr>
                <p:cNvPr id="201" name="Freihand 200">
                  <a:extLst>
                    <a:ext uri="{FF2B5EF4-FFF2-40B4-BE49-F238E27FC236}">
                      <a16:creationId xmlns:a16="http://schemas.microsoft.com/office/drawing/2014/main" id="{F4F51AD0-468A-47BE-9F2C-0F367E33A280}"/>
                    </a:ext>
                  </a:extLst>
                </p:cNvPr>
                <p:cNvPicPr/>
                <p:nvPr/>
              </p:nvPicPr>
              <p:blipFill>
                <a:blip r:embed="rId321"/>
                <a:stretch>
                  <a:fillRect/>
                </a:stretch>
              </p:blipFill>
              <p:spPr>
                <a:xfrm>
                  <a:off x="6041080" y="4030627"/>
                  <a:ext cx="333720" cy="24480"/>
                </a:xfrm>
                <a:prstGeom prst="rect">
                  <a:avLst/>
                </a:prstGeom>
              </p:spPr>
            </p:pic>
          </mc:Fallback>
        </mc:AlternateContent>
      </p:grpSp>
      <p:grpSp>
        <p:nvGrpSpPr>
          <p:cNvPr id="222" name="Gruppieren 221">
            <a:extLst>
              <a:ext uri="{FF2B5EF4-FFF2-40B4-BE49-F238E27FC236}">
                <a16:creationId xmlns:a16="http://schemas.microsoft.com/office/drawing/2014/main" id="{4AF78D08-7A2E-4498-B10F-FA78A5C293FD}"/>
              </a:ext>
            </a:extLst>
          </p:cNvPr>
          <p:cNvGrpSpPr/>
          <p:nvPr/>
        </p:nvGrpSpPr>
        <p:grpSpPr>
          <a:xfrm>
            <a:off x="5897800" y="4261747"/>
            <a:ext cx="2481480" cy="334800"/>
            <a:chOff x="5897800" y="4261747"/>
            <a:chExt cx="2481480" cy="334800"/>
          </a:xfrm>
        </p:grpSpPr>
        <mc:AlternateContent xmlns:mc="http://schemas.openxmlformats.org/markup-compatibility/2006">
          <mc:Choice xmlns:p14="http://schemas.microsoft.com/office/powerpoint/2010/main" Requires="p14">
            <p:contentPart p14:bwMode="auto" r:id="rId322">
              <p14:nvContentPartPr>
                <p14:cNvPr id="200" name="Freihand 199">
                  <a:extLst>
                    <a:ext uri="{FF2B5EF4-FFF2-40B4-BE49-F238E27FC236}">
                      <a16:creationId xmlns:a16="http://schemas.microsoft.com/office/drawing/2014/main" id="{50691C4C-6C67-49CA-98DD-41819C027727}"/>
                    </a:ext>
                  </a:extLst>
                </p14:cNvPr>
                <p14:cNvContentPartPr/>
                <p14:nvPr/>
              </p14:nvContentPartPr>
              <p14:xfrm>
                <a:off x="5972320" y="4330507"/>
                <a:ext cx="398160" cy="164880"/>
              </p14:xfrm>
            </p:contentPart>
          </mc:Choice>
          <mc:Fallback>
            <p:pic>
              <p:nvPicPr>
                <p:cNvPr id="200" name="Freihand 199">
                  <a:extLst>
                    <a:ext uri="{FF2B5EF4-FFF2-40B4-BE49-F238E27FC236}">
                      <a16:creationId xmlns:a16="http://schemas.microsoft.com/office/drawing/2014/main" id="{50691C4C-6C67-49CA-98DD-41819C027727}"/>
                    </a:ext>
                  </a:extLst>
                </p:cNvPr>
                <p:cNvPicPr/>
                <p:nvPr/>
              </p:nvPicPr>
              <p:blipFill>
                <a:blip r:embed="rId323"/>
                <a:stretch>
                  <a:fillRect/>
                </a:stretch>
              </p:blipFill>
              <p:spPr>
                <a:xfrm>
                  <a:off x="5968000" y="4326187"/>
                  <a:ext cx="4068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02" name="Freihand 201">
                  <a:extLst>
                    <a:ext uri="{FF2B5EF4-FFF2-40B4-BE49-F238E27FC236}">
                      <a16:creationId xmlns:a16="http://schemas.microsoft.com/office/drawing/2014/main" id="{285BD438-5F94-4B05-B6E7-D941EA6BFA18}"/>
                    </a:ext>
                  </a:extLst>
                </p14:cNvPr>
                <p14:cNvContentPartPr/>
                <p14:nvPr/>
              </p14:nvContentPartPr>
              <p14:xfrm>
                <a:off x="5897800" y="4540027"/>
                <a:ext cx="353520" cy="48240"/>
              </p14:xfrm>
            </p:contentPart>
          </mc:Choice>
          <mc:Fallback>
            <p:pic>
              <p:nvPicPr>
                <p:cNvPr id="202" name="Freihand 201">
                  <a:extLst>
                    <a:ext uri="{FF2B5EF4-FFF2-40B4-BE49-F238E27FC236}">
                      <a16:creationId xmlns:a16="http://schemas.microsoft.com/office/drawing/2014/main" id="{285BD438-5F94-4B05-B6E7-D941EA6BFA18}"/>
                    </a:ext>
                  </a:extLst>
                </p:cNvPr>
                <p:cNvPicPr/>
                <p:nvPr/>
              </p:nvPicPr>
              <p:blipFill>
                <a:blip r:embed="rId325"/>
                <a:stretch>
                  <a:fillRect/>
                </a:stretch>
              </p:blipFill>
              <p:spPr>
                <a:xfrm>
                  <a:off x="5893480" y="4535707"/>
                  <a:ext cx="3621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03" name="Freihand 202">
                  <a:extLst>
                    <a:ext uri="{FF2B5EF4-FFF2-40B4-BE49-F238E27FC236}">
                      <a16:creationId xmlns:a16="http://schemas.microsoft.com/office/drawing/2014/main" id="{5CB3ADD9-8366-455B-A824-E46FFB2EB6B4}"/>
                    </a:ext>
                  </a:extLst>
                </p14:cNvPr>
                <p14:cNvContentPartPr/>
                <p14:nvPr/>
              </p14:nvContentPartPr>
              <p14:xfrm>
                <a:off x="6449320" y="4393147"/>
                <a:ext cx="77760" cy="168480"/>
              </p14:xfrm>
            </p:contentPart>
          </mc:Choice>
          <mc:Fallback>
            <p:pic>
              <p:nvPicPr>
                <p:cNvPr id="203" name="Freihand 202">
                  <a:extLst>
                    <a:ext uri="{FF2B5EF4-FFF2-40B4-BE49-F238E27FC236}">
                      <a16:creationId xmlns:a16="http://schemas.microsoft.com/office/drawing/2014/main" id="{5CB3ADD9-8366-455B-A824-E46FFB2EB6B4}"/>
                    </a:ext>
                  </a:extLst>
                </p:cNvPr>
                <p:cNvPicPr/>
                <p:nvPr/>
              </p:nvPicPr>
              <p:blipFill>
                <a:blip r:embed="rId327"/>
                <a:stretch>
                  <a:fillRect/>
                </a:stretch>
              </p:blipFill>
              <p:spPr>
                <a:xfrm>
                  <a:off x="6445000" y="4388827"/>
                  <a:ext cx="864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04" name="Freihand 203">
                  <a:extLst>
                    <a:ext uri="{FF2B5EF4-FFF2-40B4-BE49-F238E27FC236}">
                      <a16:creationId xmlns:a16="http://schemas.microsoft.com/office/drawing/2014/main" id="{69E3A37B-8550-4A93-8480-DB72DBCD84F4}"/>
                    </a:ext>
                  </a:extLst>
                </p14:cNvPr>
                <p14:cNvContentPartPr/>
                <p14:nvPr/>
              </p14:nvContentPartPr>
              <p14:xfrm>
                <a:off x="6546160" y="4411867"/>
                <a:ext cx="73080" cy="70920"/>
              </p14:xfrm>
            </p:contentPart>
          </mc:Choice>
          <mc:Fallback>
            <p:pic>
              <p:nvPicPr>
                <p:cNvPr id="204" name="Freihand 203">
                  <a:extLst>
                    <a:ext uri="{FF2B5EF4-FFF2-40B4-BE49-F238E27FC236}">
                      <a16:creationId xmlns:a16="http://schemas.microsoft.com/office/drawing/2014/main" id="{69E3A37B-8550-4A93-8480-DB72DBCD84F4}"/>
                    </a:ext>
                  </a:extLst>
                </p:cNvPr>
                <p:cNvPicPr/>
                <p:nvPr/>
              </p:nvPicPr>
              <p:blipFill>
                <a:blip r:embed="rId329"/>
                <a:stretch>
                  <a:fillRect/>
                </a:stretch>
              </p:blipFill>
              <p:spPr>
                <a:xfrm>
                  <a:off x="6541840" y="4407547"/>
                  <a:ext cx="817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05" name="Freihand 204">
                  <a:extLst>
                    <a:ext uri="{FF2B5EF4-FFF2-40B4-BE49-F238E27FC236}">
                      <a16:creationId xmlns:a16="http://schemas.microsoft.com/office/drawing/2014/main" id="{D4113B37-0526-460C-9625-C11E5F0F99AE}"/>
                    </a:ext>
                  </a:extLst>
                </p14:cNvPr>
                <p14:cNvContentPartPr/>
                <p14:nvPr/>
              </p14:nvContentPartPr>
              <p14:xfrm>
                <a:off x="6605920" y="4406827"/>
                <a:ext cx="116280" cy="74520"/>
              </p14:xfrm>
            </p:contentPart>
          </mc:Choice>
          <mc:Fallback>
            <p:pic>
              <p:nvPicPr>
                <p:cNvPr id="205" name="Freihand 204">
                  <a:extLst>
                    <a:ext uri="{FF2B5EF4-FFF2-40B4-BE49-F238E27FC236}">
                      <a16:creationId xmlns:a16="http://schemas.microsoft.com/office/drawing/2014/main" id="{D4113B37-0526-460C-9625-C11E5F0F99AE}"/>
                    </a:ext>
                  </a:extLst>
                </p:cNvPr>
                <p:cNvPicPr/>
                <p:nvPr/>
              </p:nvPicPr>
              <p:blipFill>
                <a:blip r:embed="rId331"/>
                <a:stretch>
                  <a:fillRect/>
                </a:stretch>
              </p:blipFill>
              <p:spPr>
                <a:xfrm>
                  <a:off x="6601600" y="4402507"/>
                  <a:ext cx="1249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06" name="Freihand 205">
                  <a:extLst>
                    <a:ext uri="{FF2B5EF4-FFF2-40B4-BE49-F238E27FC236}">
                      <a16:creationId xmlns:a16="http://schemas.microsoft.com/office/drawing/2014/main" id="{0A1F0197-88FE-4218-93F2-5B4A34633005}"/>
                    </a:ext>
                  </a:extLst>
                </p14:cNvPr>
                <p14:cNvContentPartPr/>
                <p14:nvPr/>
              </p14:nvContentPartPr>
              <p14:xfrm>
                <a:off x="6722920" y="4369387"/>
                <a:ext cx="218160" cy="75240"/>
              </p14:xfrm>
            </p:contentPart>
          </mc:Choice>
          <mc:Fallback>
            <p:pic>
              <p:nvPicPr>
                <p:cNvPr id="206" name="Freihand 205">
                  <a:extLst>
                    <a:ext uri="{FF2B5EF4-FFF2-40B4-BE49-F238E27FC236}">
                      <a16:creationId xmlns:a16="http://schemas.microsoft.com/office/drawing/2014/main" id="{0A1F0197-88FE-4218-93F2-5B4A34633005}"/>
                    </a:ext>
                  </a:extLst>
                </p:cNvPr>
                <p:cNvPicPr/>
                <p:nvPr/>
              </p:nvPicPr>
              <p:blipFill>
                <a:blip r:embed="rId333"/>
                <a:stretch>
                  <a:fillRect/>
                </a:stretch>
              </p:blipFill>
              <p:spPr>
                <a:xfrm>
                  <a:off x="6718600" y="4365067"/>
                  <a:ext cx="2268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07" name="Freihand 206">
                  <a:extLst>
                    <a:ext uri="{FF2B5EF4-FFF2-40B4-BE49-F238E27FC236}">
                      <a16:creationId xmlns:a16="http://schemas.microsoft.com/office/drawing/2014/main" id="{1DA3A99A-BECB-4752-895E-69F8CE6B3AAD}"/>
                    </a:ext>
                  </a:extLst>
                </p14:cNvPr>
                <p14:cNvContentPartPr/>
                <p14:nvPr/>
              </p14:nvContentPartPr>
              <p14:xfrm>
                <a:off x="6967360" y="4396027"/>
                <a:ext cx="117720" cy="176040"/>
              </p14:xfrm>
            </p:contentPart>
          </mc:Choice>
          <mc:Fallback>
            <p:pic>
              <p:nvPicPr>
                <p:cNvPr id="207" name="Freihand 206">
                  <a:extLst>
                    <a:ext uri="{FF2B5EF4-FFF2-40B4-BE49-F238E27FC236}">
                      <a16:creationId xmlns:a16="http://schemas.microsoft.com/office/drawing/2014/main" id="{1DA3A99A-BECB-4752-895E-69F8CE6B3AAD}"/>
                    </a:ext>
                  </a:extLst>
                </p:cNvPr>
                <p:cNvPicPr/>
                <p:nvPr/>
              </p:nvPicPr>
              <p:blipFill>
                <a:blip r:embed="rId335"/>
                <a:stretch>
                  <a:fillRect/>
                </a:stretch>
              </p:blipFill>
              <p:spPr>
                <a:xfrm>
                  <a:off x="6963040" y="4391707"/>
                  <a:ext cx="1263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08" name="Freihand 207">
                  <a:extLst>
                    <a:ext uri="{FF2B5EF4-FFF2-40B4-BE49-F238E27FC236}">
                      <a16:creationId xmlns:a16="http://schemas.microsoft.com/office/drawing/2014/main" id="{1DA8089B-2C42-434B-AB6E-7C95EB4EB92C}"/>
                    </a:ext>
                  </a:extLst>
                </p14:cNvPr>
                <p14:cNvContentPartPr/>
                <p14:nvPr/>
              </p14:nvContentPartPr>
              <p14:xfrm>
                <a:off x="7076800" y="4327987"/>
                <a:ext cx="360" cy="360"/>
              </p14:xfrm>
            </p:contentPart>
          </mc:Choice>
          <mc:Fallback>
            <p:pic>
              <p:nvPicPr>
                <p:cNvPr id="208" name="Freihand 207">
                  <a:extLst>
                    <a:ext uri="{FF2B5EF4-FFF2-40B4-BE49-F238E27FC236}">
                      <a16:creationId xmlns:a16="http://schemas.microsoft.com/office/drawing/2014/main" id="{1DA8089B-2C42-434B-AB6E-7C95EB4EB92C}"/>
                    </a:ext>
                  </a:extLst>
                </p:cNvPr>
                <p:cNvPicPr/>
                <p:nvPr/>
              </p:nvPicPr>
              <p:blipFill>
                <a:blip r:embed="rId227"/>
                <a:stretch>
                  <a:fillRect/>
                </a:stretch>
              </p:blipFill>
              <p:spPr>
                <a:xfrm>
                  <a:off x="7072480" y="4323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12" name="Freihand 211">
                  <a:extLst>
                    <a:ext uri="{FF2B5EF4-FFF2-40B4-BE49-F238E27FC236}">
                      <a16:creationId xmlns:a16="http://schemas.microsoft.com/office/drawing/2014/main" id="{08562278-7D2D-4B9E-88D4-CBBC5CD91120}"/>
                    </a:ext>
                  </a:extLst>
                </p14:cNvPr>
                <p14:cNvContentPartPr/>
                <p14:nvPr/>
              </p14:nvContentPartPr>
              <p14:xfrm>
                <a:off x="7266160" y="4290907"/>
                <a:ext cx="173160" cy="86040"/>
              </p14:xfrm>
            </p:contentPart>
          </mc:Choice>
          <mc:Fallback>
            <p:pic>
              <p:nvPicPr>
                <p:cNvPr id="212" name="Freihand 211">
                  <a:extLst>
                    <a:ext uri="{FF2B5EF4-FFF2-40B4-BE49-F238E27FC236}">
                      <a16:creationId xmlns:a16="http://schemas.microsoft.com/office/drawing/2014/main" id="{08562278-7D2D-4B9E-88D4-CBBC5CD91120}"/>
                    </a:ext>
                  </a:extLst>
                </p:cNvPr>
                <p:cNvPicPr/>
                <p:nvPr/>
              </p:nvPicPr>
              <p:blipFill>
                <a:blip r:embed="rId338"/>
                <a:stretch>
                  <a:fillRect/>
                </a:stretch>
              </p:blipFill>
              <p:spPr>
                <a:xfrm>
                  <a:off x="7261840" y="4286587"/>
                  <a:ext cx="1818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13" name="Freihand 212">
                  <a:extLst>
                    <a:ext uri="{FF2B5EF4-FFF2-40B4-BE49-F238E27FC236}">
                      <a16:creationId xmlns:a16="http://schemas.microsoft.com/office/drawing/2014/main" id="{9E185F00-CA6A-4D9A-9B10-9614156955FA}"/>
                    </a:ext>
                  </a:extLst>
                </p14:cNvPr>
                <p14:cNvContentPartPr/>
                <p14:nvPr/>
              </p14:nvContentPartPr>
              <p14:xfrm>
                <a:off x="7281640" y="4408987"/>
                <a:ext cx="213840" cy="24480"/>
              </p14:xfrm>
            </p:contentPart>
          </mc:Choice>
          <mc:Fallback>
            <p:pic>
              <p:nvPicPr>
                <p:cNvPr id="213" name="Freihand 212">
                  <a:extLst>
                    <a:ext uri="{FF2B5EF4-FFF2-40B4-BE49-F238E27FC236}">
                      <a16:creationId xmlns:a16="http://schemas.microsoft.com/office/drawing/2014/main" id="{9E185F00-CA6A-4D9A-9B10-9614156955FA}"/>
                    </a:ext>
                  </a:extLst>
                </p:cNvPr>
                <p:cNvPicPr/>
                <p:nvPr/>
              </p:nvPicPr>
              <p:blipFill>
                <a:blip r:embed="rId340"/>
                <a:stretch>
                  <a:fillRect/>
                </a:stretch>
              </p:blipFill>
              <p:spPr>
                <a:xfrm>
                  <a:off x="7277320" y="4404667"/>
                  <a:ext cx="2224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14" name="Freihand 213">
                  <a:extLst>
                    <a:ext uri="{FF2B5EF4-FFF2-40B4-BE49-F238E27FC236}">
                      <a16:creationId xmlns:a16="http://schemas.microsoft.com/office/drawing/2014/main" id="{4C5B61BC-41F3-475F-99A9-AAD79840FCE8}"/>
                    </a:ext>
                  </a:extLst>
                </p14:cNvPr>
                <p14:cNvContentPartPr/>
                <p14:nvPr/>
              </p14:nvContentPartPr>
              <p14:xfrm>
                <a:off x="7328800" y="4472707"/>
                <a:ext cx="142200" cy="123840"/>
              </p14:xfrm>
            </p:contentPart>
          </mc:Choice>
          <mc:Fallback>
            <p:pic>
              <p:nvPicPr>
                <p:cNvPr id="214" name="Freihand 213">
                  <a:extLst>
                    <a:ext uri="{FF2B5EF4-FFF2-40B4-BE49-F238E27FC236}">
                      <a16:creationId xmlns:a16="http://schemas.microsoft.com/office/drawing/2014/main" id="{4C5B61BC-41F3-475F-99A9-AAD79840FCE8}"/>
                    </a:ext>
                  </a:extLst>
                </p:cNvPr>
                <p:cNvPicPr/>
                <p:nvPr/>
              </p:nvPicPr>
              <p:blipFill>
                <a:blip r:embed="rId342"/>
                <a:stretch>
                  <a:fillRect/>
                </a:stretch>
              </p:blipFill>
              <p:spPr>
                <a:xfrm>
                  <a:off x="7324480" y="4468387"/>
                  <a:ext cx="1508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16" name="Freihand 215">
                  <a:extLst>
                    <a:ext uri="{FF2B5EF4-FFF2-40B4-BE49-F238E27FC236}">
                      <a16:creationId xmlns:a16="http://schemas.microsoft.com/office/drawing/2014/main" id="{30F08AE7-53F4-4C97-977A-194667163E6E}"/>
                    </a:ext>
                  </a:extLst>
                </p14:cNvPr>
                <p14:cNvContentPartPr/>
                <p14:nvPr/>
              </p14:nvContentPartPr>
              <p14:xfrm>
                <a:off x="7588720" y="4302787"/>
                <a:ext cx="93600" cy="129240"/>
              </p14:xfrm>
            </p:contentPart>
          </mc:Choice>
          <mc:Fallback>
            <p:pic>
              <p:nvPicPr>
                <p:cNvPr id="216" name="Freihand 215">
                  <a:extLst>
                    <a:ext uri="{FF2B5EF4-FFF2-40B4-BE49-F238E27FC236}">
                      <a16:creationId xmlns:a16="http://schemas.microsoft.com/office/drawing/2014/main" id="{30F08AE7-53F4-4C97-977A-194667163E6E}"/>
                    </a:ext>
                  </a:extLst>
                </p:cNvPr>
                <p:cNvPicPr/>
                <p:nvPr/>
              </p:nvPicPr>
              <p:blipFill>
                <a:blip r:embed="rId344"/>
                <a:stretch>
                  <a:fillRect/>
                </a:stretch>
              </p:blipFill>
              <p:spPr>
                <a:xfrm>
                  <a:off x="7584400" y="4298467"/>
                  <a:ext cx="1022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17" name="Freihand 216">
                  <a:extLst>
                    <a:ext uri="{FF2B5EF4-FFF2-40B4-BE49-F238E27FC236}">
                      <a16:creationId xmlns:a16="http://schemas.microsoft.com/office/drawing/2014/main" id="{1E073C52-075D-4FA4-A5D3-0D86698C8EC6}"/>
                    </a:ext>
                  </a:extLst>
                </p14:cNvPr>
                <p14:cNvContentPartPr/>
                <p14:nvPr/>
              </p14:nvContentPartPr>
              <p14:xfrm>
                <a:off x="7738840" y="4403947"/>
                <a:ext cx="360" cy="360"/>
              </p14:xfrm>
            </p:contentPart>
          </mc:Choice>
          <mc:Fallback>
            <p:pic>
              <p:nvPicPr>
                <p:cNvPr id="217" name="Freihand 216">
                  <a:extLst>
                    <a:ext uri="{FF2B5EF4-FFF2-40B4-BE49-F238E27FC236}">
                      <a16:creationId xmlns:a16="http://schemas.microsoft.com/office/drawing/2014/main" id="{1E073C52-075D-4FA4-A5D3-0D86698C8EC6}"/>
                    </a:ext>
                  </a:extLst>
                </p:cNvPr>
                <p:cNvPicPr/>
                <p:nvPr/>
              </p:nvPicPr>
              <p:blipFill>
                <a:blip r:embed="rId227"/>
                <a:stretch>
                  <a:fillRect/>
                </a:stretch>
              </p:blipFill>
              <p:spPr>
                <a:xfrm>
                  <a:off x="7734520" y="43996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19" name="Freihand 218">
                  <a:extLst>
                    <a:ext uri="{FF2B5EF4-FFF2-40B4-BE49-F238E27FC236}">
                      <a16:creationId xmlns:a16="http://schemas.microsoft.com/office/drawing/2014/main" id="{88372FA5-2FC0-4A26-9168-A0E45BD18B7C}"/>
                    </a:ext>
                  </a:extLst>
                </p14:cNvPr>
                <p14:cNvContentPartPr/>
                <p14:nvPr/>
              </p14:nvContentPartPr>
              <p14:xfrm>
                <a:off x="7777360" y="4309987"/>
                <a:ext cx="435240" cy="113760"/>
              </p14:xfrm>
            </p:contentPart>
          </mc:Choice>
          <mc:Fallback>
            <p:pic>
              <p:nvPicPr>
                <p:cNvPr id="219" name="Freihand 218">
                  <a:extLst>
                    <a:ext uri="{FF2B5EF4-FFF2-40B4-BE49-F238E27FC236}">
                      <a16:creationId xmlns:a16="http://schemas.microsoft.com/office/drawing/2014/main" id="{88372FA5-2FC0-4A26-9168-A0E45BD18B7C}"/>
                    </a:ext>
                  </a:extLst>
                </p:cNvPr>
                <p:cNvPicPr/>
                <p:nvPr/>
              </p:nvPicPr>
              <p:blipFill>
                <a:blip r:embed="rId347"/>
                <a:stretch>
                  <a:fillRect/>
                </a:stretch>
              </p:blipFill>
              <p:spPr>
                <a:xfrm>
                  <a:off x="7773040" y="4305667"/>
                  <a:ext cx="4438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20" name="Freihand 219">
                  <a:extLst>
                    <a:ext uri="{FF2B5EF4-FFF2-40B4-BE49-F238E27FC236}">
                      <a16:creationId xmlns:a16="http://schemas.microsoft.com/office/drawing/2014/main" id="{73F4F286-E5BC-475D-860B-EFB97E11217C}"/>
                    </a:ext>
                  </a:extLst>
                </p14:cNvPr>
                <p14:cNvContentPartPr/>
                <p14:nvPr/>
              </p14:nvContentPartPr>
              <p14:xfrm>
                <a:off x="8185240" y="4261747"/>
                <a:ext cx="31680" cy="25560"/>
              </p14:xfrm>
            </p:contentPart>
          </mc:Choice>
          <mc:Fallback>
            <p:pic>
              <p:nvPicPr>
                <p:cNvPr id="220" name="Freihand 219">
                  <a:extLst>
                    <a:ext uri="{FF2B5EF4-FFF2-40B4-BE49-F238E27FC236}">
                      <a16:creationId xmlns:a16="http://schemas.microsoft.com/office/drawing/2014/main" id="{73F4F286-E5BC-475D-860B-EFB97E11217C}"/>
                    </a:ext>
                  </a:extLst>
                </p:cNvPr>
                <p:cNvPicPr/>
                <p:nvPr/>
              </p:nvPicPr>
              <p:blipFill>
                <a:blip r:embed="rId349"/>
                <a:stretch>
                  <a:fillRect/>
                </a:stretch>
              </p:blipFill>
              <p:spPr>
                <a:xfrm>
                  <a:off x="8180920" y="4257427"/>
                  <a:ext cx="403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21" name="Freihand 220">
                  <a:extLst>
                    <a:ext uri="{FF2B5EF4-FFF2-40B4-BE49-F238E27FC236}">
                      <a16:creationId xmlns:a16="http://schemas.microsoft.com/office/drawing/2014/main" id="{C8598867-2555-4A30-8505-5CA575320F6C}"/>
                    </a:ext>
                  </a:extLst>
                </p14:cNvPr>
                <p14:cNvContentPartPr/>
                <p14:nvPr/>
              </p14:nvContentPartPr>
              <p14:xfrm>
                <a:off x="8243200" y="4297387"/>
                <a:ext cx="136080" cy="124920"/>
              </p14:xfrm>
            </p:contentPart>
          </mc:Choice>
          <mc:Fallback>
            <p:pic>
              <p:nvPicPr>
                <p:cNvPr id="221" name="Freihand 220">
                  <a:extLst>
                    <a:ext uri="{FF2B5EF4-FFF2-40B4-BE49-F238E27FC236}">
                      <a16:creationId xmlns:a16="http://schemas.microsoft.com/office/drawing/2014/main" id="{C8598867-2555-4A30-8505-5CA575320F6C}"/>
                    </a:ext>
                  </a:extLst>
                </p:cNvPr>
                <p:cNvPicPr/>
                <p:nvPr/>
              </p:nvPicPr>
              <p:blipFill>
                <a:blip r:embed="rId351"/>
                <a:stretch>
                  <a:fillRect/>
                </a:stretch>
              </p:blipFill>
              <p:spPr>
                <a:xfrm>
                  <a:off x="8238880" y="4293067"/>
                  <a:ext cx="144720" cy="133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2">
            <p14:nvContentPartPr>
              <p14:cNvPr id="223" name="Freihand 222">
                <a:extLst>
                  <a:ext uri="{FF2B5EF4-FFF2-40B4-BE49-F238E27FC236}">
                    <a16:creationId xmlns:a16="http://schemas.microsoft.com/office/drawing/2014/main" id="{8B72A3F2-E1EB-4CE5-8628-808592A7DD58}"/>
                  </a:ext>
                </a:extLst>
              </p14:cNvPr>
              <p14:cNvContentPartPr/>
              <p14:nvPr/>
            </p14:nvContentPartPr>
            <p14:xfrm>
              <a:off x="7792840" y="3108307"/>
              <a:ext cx="284040" cy="33120"/>
            </p14:xfrm>
          </p:contentPart>
        </mc:Choice>
        <mc:Fallback>
          <p:pic>
            <p:nvPicPr>
              <p:cNvPr id="223" name="Freihand 222">
                <a:extLst>
                  <a:ext uri="{FF2B5EF4-FFF2-40B4-BE49-F238E27FC236}">
                    <a16:creationId xmlns:a16="http://schemas.microsoft.com/office/drawing/2014/main" id="{8B72A3F2-E1EB-4CE5-8628-808592A7DD58}"/>
                  </a:ext>
                </a:extLst>
              </p:cNvPr>
              <p:cNvPicPr/>
              <p:nvPr/>
            </p:nvPicPr>
            <p:blipFill>
              <a:blip r:embed="rId353"/>
              <a:stretch>
                <a:fillRect/>
              </a:stretch>
            </p:blipFill>
            <p:spPr>
              <a:xfrm>
                <a:off x="7788520" y="3103987"/>
                <a:ext cx="2926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24" name="Freihand 223">
                <a:extLst>
                  <a:ext uri="{FF2B5EF4-FFF2-40B4-BE49-F238E27FC236}">
                    <a16:creationId xmlns:a16="http://schemas.microsoft.com/office/drawing/2014/main" id="{12E01F43-86F2-4C73-A17D-3DFC612F433A}"/>
                  </a:ext>
                </a:extLst>
              </p14:cNvPr>
              <p14:cNvContentPartPr/>
              <p14:nvPr/>
            </p14:nvContentPartPr>
            <p14:xfrm>
              <a:off x="7198480" y="4141147"/>
              <a:ext cx="361800" cy="21240"/>
            </p14:xfrm>
          </p:contentPart>
        </mc:Choice>
        <mc:Fallback>
          <p:pic>
            <p:nvPicPr>
              <p:cNvPr id="224" name="Freihand 223">
                <a:extLst>
                  <a:ext uri="{FF2B5EF4-FFF2-40B4-BE49-F238E27FC236}">
                    <a16:creationId xmlns:a16="http://schemas.microsoft.com/office/drawing/2014/main" id="{12E01F43-86F2-4C73-A17D-3DFC612F433A}"/>
                  </a:ext>
                </a:extLst>
              </p:cNvPr>
              <p:cNvPicPr/>
              <p:nvPr/>
            </p:nvPicPr>
            <p:blipFill>
              <a:blip r:embed="rId355"/>
              <a:stretch>
                <a:fillRect/>
              </a:stretch>
            </p:blipFill>
            <p:spPr>
              <a:xfrm>
                <a:off x="7194160" y="4136827"/>
                <a:ext cx="370440" cy="29880"/>
              </a:xfrm>
              <a:prstGeom prst="rect">
                <a:avLst/>
              </a:prstGeom>
            </p:spPr>
          </p:pic>
        </mc:Fallback>
      </mc:AlternateContent>
      <p:grpSp>
        <p:nvGrpSpPr>
          <p:cNvPr id="234" name="Gruppieren 233">
            <a:extLst>
              <a:ext uri="{FF2B5EF4-FFF2-40B4-BE49-F238E27FC236}">
                <a16:creationId xmlns:a16="http://schemas.microsoft.com/office/drawing/2014/main" id="{B68C82CB-3CC5-480C-86CC-D1960FD1DC87}"/>
              </a:ext>
            </a:extLst>
          </p:cNvPr>
          <p:cNvGrpSpPr/>
          <p:nvPr/>
        </p:nvGrpSpPr>
        <p:grpSpPr>
          <a:xfrm>
            <a:off x="190720" y="5553787"/>
            <a:ext cx="267840" cy="104760"/>
            <a:chOff x="190720" y="5553787"/>
            <a:chExt cx="267840" cy="104760"/>
          </a:xfrm>
        </p:grpSpPr>
        <mc:AlternateContent xmlns:mc="http://schemas.openxmlformats.org/markup-compatibility/2006">
          <mc:Choice xmlns:p14="http://schemas.microsoft.com/office/powerpoint/2010/main" Requires="p14">
            <p:contentPart p14:bwMode="auto" r:id="rId356">
              <p14:nvContentPartPr>
                <p14:cNvPr id="225" name="Freihand 224">
                  <a:extLst>
                    <a:ext uri="{FF2B5EF4-FFF2-40B4-BE49-F238E27FC236}">
                      <a16:creationId xmlns:a16="http://schemas.microsoft.com/office/drawing/2014/main" id="{15B4E85B-6749-43C5-B678-8BC9C6522956}"/>
                    </a:ext>
                  </a:extLst>
                </p14:cNvPr>
                <p14:cNvContentPartPr/>
                <p14:nvPr/>
              </p14:nvContentPartPr>
              <p14:xfrm>
                <a:off x="190720" y="5601667"/>
                <a:ext cx="122760" cy="16560"/>
              </p14:xfrm>
            </p:contentPart>
          </mc:Choice>
          <mc:Fallback>
            <p:pic>
              <p:nvPicPr>
                <p:cNvPr id="225" name="Freihand 224">
                  <a:extLst>
                    <a:ext uri="{FF2B5EF4-FFF2-40B4-BE49-F238E27FC236}">
                      <a16:creationId xmlns:a16="http://schemas.microsoft.com/office/drawing/2014/main" id="{15B4E85B-6749-43C5-B678-8BC9C6522956}"/>
                    </a:ext>
                  </a:extLst>
                </p:cNvPr>
                <p:cNvPicPr/>
                <p:nvPr/>
              </p:nvPicPr>
              <p:blipFill>
                <a:blip r:embed="rId357"/>
                <a:stretch>
                  <a:fillRect/>
                </a:stretch>
              </p:blipFill>
              <p:spPr>
                <a:xfrm>
                  <a:off x="186400" y="5597347"/>
                  <a:ext cx="1314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26" name="Freihand 225">
                  <a:extLst>
                    <a:ext uri="{FF2B5EF4-FFF2-40B4-BE49-F238E27FC236}">
                      <a16:creationId xmlns:a16="http://schemas.microsoft.com/office/drawing/2014/main" id="{7DB0CB06-0D3B-4A25-B439-3BB658471B6F}"/>
                    </a:ext>
                  </a:extLst>
                </p14:cNvPr>
                <p14:cNvContentPartPr/>
                <p14:nvPr/>
              </p14:nvContentPartPr>
              <p14:xfrm>
                <a:off x="199360" y="5623627"/>
                <a:ext cx="150120" cy="24840"/>
              </p14:xfrm>
            </p:contentPart>
          </mc:Choice>
          <mc:Fallback>
            <p:pic>
              <p:nvPicPr>
                <p:cNvPr id="226" name="Freihand 225">
                  <a:extLst>
                    <a:ext uri="{FF2B5EF4-FFF2-40B4-BE49-F238E27FC236}">
                      <a16:creationId xmlns:a16="http://schemas.microsoft.com/office/drawing/2014/main" id="{7DB0CB06-0D3B-4A25-B439-3BB658471B6F}"/>
                    </a:ext>
                  </a:extLst>
                </p:cNvPr>
                <p:cNvPicPr/>
                <p:nvPr/>
              </p:nvPicPr>
              <p:blipFill>
                <a:blip r:embed="rId359"/>
                <a:stretch>
                  <a:fillRect/>
                </a:stretch>
              </p:blipFill>
              <p:spPr>
                <a:xfrm>
                  <a:off x="195040" y="5619307"/>
                  <a:ext cx="1587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27" name="Freihand 226">
                  <a:extLst>
                    <a:ext uri="{FF2B5EF4-FFF2-40B4-BE49-F238E27FC236}">
                      <a16:creationId xmlns:a16="http://schemas.microsoft.com/office/drawing/2014/main" id="{2F0A4D29-6302-4C65-8921-42792917A15F}"/>
                    </a:ext>
                  </a:extLst>
                </p14:cNvPr>
                <p14:cNvContentPartPr/>
                <p14:nvPr/>
              </p14:nvContentPartPr>
              <p14:xfrm>
                <a:off x="376120" y="5553787"/>
                <a:ext cx="82440" cy="104760"/>
              </p14:xfrm>
            </p:contentPart>
          </mc:Choice>
          <mc:Fallback>
            <p:pic>
              <p:nvPicPr>
                <p:cNvPr id="227" name="Freihand 226">
                  <a:extLst>
                    <a:ext uri="{FF2B5EF4-FFF2-40B4-BE49-F238E27FC236}">
                      <a16:creationId xmlns:a16="http://schemas.microsoft.com/office/drawing/2014/main" id="{2F0A4D29-6302-4C65-8921-42792917A15F}"/>
                    </a:ext>
                  </a:extLst>
                </p:cNvPr>
                <p:cNvPicPr/>
                <p:nvPr/>
              </p:nvPicPr>
              <p:blipFill>
                <a:blip r:embed="rId361"/>
                <a:stretch>
                  <a:fillRect/>
                </a:stretch>
              </p:blipFill>
              <p:spPr>
                <a:xfrm>
                  <a:off x="371800" y="5549467"/>
                  <a:ext cx="91080" cy="113400"/>
                </a:xfrm>
                <a:prstGeom prst="rect">
                  <a:avLst/>
                </a:prstGeom>
              </p:spPr>
            </p:pic>
          </mc:Fallback>
        </mc:AlternateContent>
      </p:grpSp>
      <p:grpSp>
        <p:nvGrpSpPr>
          <p:cNvPr id="233" name="Gruppieren 232">
            <a:extLst>
              <a:ext uri="{FF2B5EF4-FFF2-40B4-BE49-F238E27FC236}">
                <a16:creationId xmlns:a16="http://schemas.microsoft.com/office/drawing/2014/main" id="{984DE03E-41B5-4827-A50E-B4A18DF99915}"/>
              </a:ext>
            </a:extLst>
          </p:cNvPr>
          <p:cNvGrpSpPr/>
          <p:nvPr/>
        </p:nvGrpSpPr>
        <p:grpSpPr>
          <a:xfrm>
            <a:off x="693640" y="5558467"/>
            <a:ext cx="681840" cy="120600"/>
            <a:chOff x="693640" y="5558467"/>
            <a:chExt cx="681840" cy="120600"/>
          </a:xfrm>
        </p:grpSpPr>
        <mc:AlternateContent xmlns:mc="http://schemas.openxmlformats.org/markup-compatibility/2006">
          <mc:Choice xmlns:p14="http://schemas.microsoft.com/office/powerpoint/2010/main" Requires="p14">
            <p:contentPart p14:bwMode="auto" r:id="rId362">
              <p14:nvContentPartPr>
                <p14:cNvPr id="228" name="Freihand 227">
                  <a:extLst>
                    <a:ext uri="{FF2B5EF4-FFF2-40B4-BE49-F238E27FC236}">
                      <a16:creationId xmlns:a16="http://schemas.microsoft.com/office/drawing/2014/main" id="{FF22EB6B-E3A7-4318-A205-FE6F5325ACC0}"/>
                    </a:ext>
                  </a:extLst>
                </p14:cNvPr>
                <p14:cNvContentPartPr/>
                <p14:nvPr/>
              </p14:nvContentPartPr>
              <p14:xfrm>
                <a:off x="693640" y="5570347"/>
                <a:ext cx="89640" cy="104400"/>
              </p14:xfrm>
            </p:contentPart>
          </mc:Choice>
          <mc:Fallback>
            <p:pic>
              <p:nvPicPr>
                <p:cNvPr id="228" name="Freihand 227">
                  <a:extLst>
                    <a:ext uri="{FF2B5EF4-FFF2-40B4-BE49-F238E27FC236}">
                      <a16:creationId xmlns:a16="http://schemas.microsoft.com/office/drawing/2014/main" id="{FF22EB6B-E3A7-4318-A205-FE6F5325ACC0}"/>
                    </a:ext>
                  </a:extLst>
                </p:cNvPr>
                <p:cNvPicPr/>
                <p:nvPr/>
              </p:nvPicPr>
              <p:blipFill>
                <a:blip r:embed="rId363"/>
                <a:stretch>
                  <a:fillRect/>
                </a:stretch>
              </p:blipFill>
              <p:spPr>
                <a:xfrm>
                  <a:off x="689320" y="5566027"/>
                  <a:ext cx="982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29" name="Freihand 228">
                  <a:extLst>
                    <a:ext uri="{FF2B5EF4-FFF2-40B4-BE49-F238E27FC236}">
                      <a16:creationId xmlns:a16="http://schemas.microsoft.com/office/drawing/2014/main" id="{AB2BB037-0213-447F-8CB8-EB495DF3EAD9}"/>
                    </a:ext>
                  </a:extLst>
                </p14:cNvPr>
                <p14:cNvContentPartPr/>
                <p14:nvPr/>
              </p14:nvContentPartPr>
              <p14:xfrm>
                <a:off x="843400" y="5602747"/>
                <a:ext cx="188640" cy="42840"/>
              </p14:xfrm>
            </p:contentPart>
          </mc:Choice>
          <mc:Fallback>
            <p:pic>
              <p:nvPicPr>
                <p:cNvPr id="229" name="Freihand 228">
                  <a:extLst>
                    <a:ext uri="{FF2B5EF4-FFF2-40B4-BE49-F238E27FC236}">
                      <a16:creationId xmlns:a16="http://schemas.microsoft.com/office/drawing/2014/main" id="{AB2BB037-0213-447F-8CB8-EB495DF3EAD9}"/>
                    </a:ext>
                  </a:extLst>
                </p:cNvPr>
                <p:cNvPicPr/>
                <p:nvPr/>
              </p:nvPicPr>
              <p:blipFill>
                <a:blip r:embed="rId365"/>
                <a:stretch>
                  <a:fillRect/>
                </a:stretch>
              </p:blipFill>
              <p:spPr>
                <a:xfrm>
                  <a:off x="839080" y="5598427"/>
                  <a:ext cx="1972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30" name="Freihand 229">
                  <a:extLst>
                    <a:ext uri="{FF2B5EF4-FFF2-40B4-BE49-F238E27FC236}">
                      <a16:creationId xmlns:a16="http://schemas.microsoft.com/office/drawing/2014/main" id="{A2B05996-490D-48CE-A921-C565368FA263}"/>
                    </a:ext>
                  </a:extLst>
                </p14:cNvPr>
                <p14:cNvContentPartPr/>
                <p14:nvPr/>
              </p14:nvContentPartPr>
              <p14:xfrm>
                <a:off x="1063720" y="5558467"/>
                <a:ext cx="31680" cy="9000"/>
              </p14:xfrm>
            </p:contentPart>
          </mc:Choice>
          <mc:Fallback>
            <p:pic>
              <p:nvPicPr>
                <p:cNvPr id="230" name="Freihand 229">
                  <a:extLst>
                    <a:ext uri="{FF2B5EF4-FFF2-40B4-BE49-F238E27FC236}">
                      <a16:creationId xmlns:a16="http://schemas.microsoft.com/office/drawing/2014/main" id="{A2B05996-490D-48CE-A921-C565368FA263}"/>
                    </a:ext>
                  </a:extLst>
                </p:cNvPr>
                <p:cNvPicPr/>
                <p:nvPr/>
              </p:nvPicPr>
              <p:blipFill>
                <a:blip r:embed="rId367"/>
                <a:stretch>
                  <a:fillRect/>
                </a:stretch>
              </p:blipFill>
              <p:spPr>
                <a:xfrm>
                  <a:off x="1059400" y="5554147"/>
                  <a:ext cx="403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31" name="Freihand 230">
                  <a:extLst>
                    <a:ext uri="{FF2B5EF4-FFF2-40B4-BE49-F238E27FC236}">
                      <a16:creationId xmlns:a16="http://schemas.microsoft.com/office/drawing/2014/main" id="{026057D3-A38A-432E-ABD0-3F5C4D3E8109}"/>
                    </a:ext>
                  </a:extLst>
                </p14:cNvPr>
                <p14:cNvContentPartPr/>
                <p14:nvPr/>
              </p14:nvContentPartPr>
              <p14:xfrm>
                <a:off x="1106920" y="5594107"/>
                <a:ext cx="88200" cy="55080"/>
              </p14:xfrm>
            </p:contentPart>
          </mc:Choice>
          <mc:Fallback>
            <p:pic>
              <p:nvPicPr>
                <p:cNvPr id="231" name="Freihand 230">
                  <a:extLst>
                    <a:ext uri="{FF2B5EF4-FFF2-40B4-BE49-F238E27FC236}">
                      <a16:creationId xmlns:a16="http://schemas.microsoft.com/office/drawing/2014/main" id="{026057D3-A38A-432E-ABD0-3F5C4D3E8109}"/>
                    </a:ext>
                  </a:extLst>
                </p:cNvPr>
                <p:cNvPicPr/>
                <p:nvPr/>
              </p:nvPicPr>
              <p:blipFill>
                <a:blip r:embed="rId369"/>
                <a:stretch>
                  <a:fillRect/>
                </a:stretch>
              </p:blipFill>
              <p:spPr>
                <a:xfrm>
                  <a:off x="1102600" y="5589787"/>
                  <a:ext cx="968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32" name="Freihand 231">
                  <a:extLst>
                    <a:ext uri="{FF2B5EF4-FFF2-40B4-BE49-F238E27FC236}">
                      <a16:creationId xmlns:a16="http://schemas.microsoft.com/office/drawing/2014/main" id="{AB122519-2A1D-43ED-BFEF-C8C2770D282C}"/>
                    </a:ext>
                  </a:extLst>
                </p14:cNvPr>
                <p14:cNvContentPartPr/>
                <p14:nvPr/>
              </p14:nvContentPartPr>
              <p14:xfrm>
                <a:off x="1265680" y="5591587"/>
                <a:ext cx="109800" cy="87480"/>
              </p14:xfrm>
            </p:contentPart>
          </mc:Choice>
          <mc:Fallback>
            <p:pic>
              <p:nvPicPr>
                <p:cNvPr id="232" name="Freihand 231">
                  <a:extLst>
                    <a:ext uri="{FF2B5EF4-FFF2-40B4-BE49-F238E27FC236}">
                      <a16:creationId xmlns:a16="http://schemas.microsoft.com/office/drawing/2014/main" id="{AB122519-2A1D-43ED-BFEF-C8C2770D282C}"/>
                    </a:ext>
                  </a:extLst>
                </p:cNvPr>
                <p:cNvPicPr/>
                <p:nvPr/>
              </p:nvPicPr>
              <p:blipFill>
                <a:blip r:embed="rId371"/>
                <a:stretch>
                  <a:fillRect/>
                </a:stretch>
              </p:blipFill>
              <p:spPr>
                <a:xfrm>
                  <a:off x="1261360" y="5587267"/>
                  <a:ext cx="118440" cy="96120"/>
                </a:xfrm>
                <a:prstGeom prst="rect">
                  <a:avLst/>
                </a:prstGeom>
              </p:spPr>
            </p:pic>
          </mc:Fallback>
        </mc:AlternateContent>
      </p:grpSp>
      <p:grpSp>
        <p:nvGrpSpPr>
          <p:cNvPr id="300" name="Gruppieren 299">
            <a:extLst>
              <a:ext uri="{FF2B5EF4-FFF2-40B4-BE49-F238E27FC236}">
                <a16:creationId xmlns:a16="http://schemas.microsoft.com/office/drawing/2014/main" id="{F6EC9DEC-F6AA-4BD9-BC5A-AF1B7F5B74D2}"/>
              </a:ext>
            </a:extLst>
          </p:cNvPr>
          <p:cNvGrpSpPr/>
          <p:nvPr/>
        </p:nvGrpSpPr>
        <p:grpSpPr>
          <a:xfrm>
            <a:off x="681400" y="6235627"/>
            <a:ext cx="664920" cy="181080"/>
            <a:chOff x="681400" y="6235627"/>
            <a:chExt cx="664920" cy="181080"/>
          </a:xfrm>
        </p:grpSpPr>
        <mc:AlternateContent xmlns:mc="http://schemas.openxmlformats.org/markup-compatibility/2006">
          <mc:Choice xmlns:p14="http://schemas.microsoft.com/office/powerpoint/2010/main" Requires="p14">
            <p:contentPart p14:bwMode="auto" r:id="rId372">
              <p14:nvContentPartPr>
                <p14:cNvPr id="295" name="Freihand 294">
                  <a:extLst>
                    <a:ext uri="{FF2B5EF4-FFF2-40B4-BE49-F238E27FC236}">
                      <a16:creationId xmlns:a16="http://schemas.microsoft.com/office/drawing/2014/main" id="{2B4EA8C1-B871-4028-9490-7043E7002429}"/>
                    </a:ext>
                  </a:extLst>
                </p14:cNvPr>
                <p14:cNvContentPartPr/>
                <p14:nvPr/>
              </p14:nvContentPartPr>
              <p14:xfrm>
                <a:off x="681400" y="6286027"/>
                <a:ext cx="105840" cy="130680"/>
              </p14:xfrm>
            </p:contentPart>
          </mc:Choice>
          <mc:Fallback>
            <p:pic>
              <p:nvPicPr>
                <p:cNvPr id="295" name="Freihand 294">
                  <a:extLst>
                    <a:ext uri="{FF2B5EF4-FFF2-40B4-BE49-F238E27FC236}">
                      <a16:creationId xmlns:a16="http://schemas.microsoft.com/office/drawing/2014/main" id="{2B4EA8C1-B871-4028-9490-7043E7002429}"/>
                    </a:ext>
                  </a:extLst>
                </p:cNvPr>
                <p:cNvPicPr/>
                <p:nvPr/>
              </p:nvPicPr>
              <p:blipFill>
                <a:blip r:embed="rId373"/>
                <a:stretch>
                  <a:fillRect/>
                </a:stretch>
              </p:blipFill>
              <p:spPr>
                <a:xfrm>
                  <a:off x="677080" y="6281707"/>
                  <a:ext cx="1144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96" name="Freihand 295">
                  <a:extLst>
                    <a:ext uri="{FF2B5EF4-FFF2-40B4-BE49-F238E27FC236}">
                      <a16:creationId xmlns:a16="http://schemas.microsoft.com/office/drawing/2014/main" id="{B07FA625-A067-4437-9BBF-B9118A5D1201}"/>
                    </a:ext>
                  </a:extLst>
                </p14:cNvPr>
                <p14:cNvContentPartPr/>
                <p14:nvPr/>
              </p14:nvContentPartPr>
              <p14:xfrm>
                <a:off x="879040" y="6313387"/>
                <a:ext cx="159120" cy="89640"/>
              </p14:xfrm>
            </p:contentPart>
          </mc:Choice>
          <mc:Fallback>
            <p:pic>
              <p:nvPicPr>
                <p:cNvPr id="296" name="Freihand 295">
                  <a:extLst>
                    <a:ext uri="{FF2B5EF4-FFF2-40B4-BE49-F238E27FC236}">
                      <a16:creationId xmlns:a16="http://schemas.microsoft.com/office/drawing/2014/main" id="{B07FA625-A067-4437-9BBF-B9118A5D1201}"/>
                    </a:ext>
                  </a:extLst>
                </p:cNvPr>
                <p:cNvPicPr/>
                <p:nvPr/>
              </p:nvPicPr>
              <p:blipFill>
                <a:blip r:embed="rId375"/>
                <a:stretch>
                  <a:fillRect/>
                </a:stretch>
              </p:blipFill>
              <p:spPr>
                <a:xfrm>
                  <a:off x="874720" y="6309067"/>
                  <a:ext cx="1677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97" name="Freihand 296">
                  <a:extLst>
                    <a:ext uri="{FF2B5EF4-FFF2-40B4-BE49-F238E27FC236}">
                      <a16:creationId xmlns:a16="http://schemas.microsoft.com/office/drawing/2014/main" id="{3A52404C-8A12-451A-91B7-52BA1678FDFB}"/>
                    </a:ext>
                  </a:extLst>
                </p14:cNvPr>
                <p14:cNvContentPartPr/>
                <p14:nvPr/>
              </p14:nvContentPartPr>
              <p14:xfrm>
                <a:off x="1050760" y="6235627"/>
                <a:ext cx="12600" cy="31320"/>
              </p14:xfrm>
            </p:contentPart>
          </mc:Choice>
          <mc:Fallback>
            <p:pic>
              <p:nvPicPr>
                <p:cNvPr id="297" name="Freihand 296">
                  <a:extLst>
                    <a:ext uri="{FF2B5EF4-FFF2-40B4-BE49-F238E27FC236}">
                      <a16:creationId xmlns:a16="http://schemas.microsoft.com/office/drawing/2014/main" id="{3A52404C-8A12-451A-91B7-52BA1678FDFB}"/>
                    </a:ext>
                  </a:extLst>
                </p:cNvPr>
                <p:cNvPicPr/>
                <p:nvPr/>
              </p:nvPicPr>
              <p:blipFill>
                <a:blip r:embed="rId377"/>
                <a:stretch>
                  <a:fillRect/>
                </a:stretch>
              </p:blipFill>
              <p:spPr>
                <a:xfrm>
                  <a:off x="1046440" y="6231307"/>
                  <a:ext cx="212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98" name="Freihand 297">
                  <a:extLst>
                    <a:ext uri="{FF2B5EF4-FFF2-40B4-BE49-F238E27FC236}">
                      <a16:creationId xmlns:a16="http://schemas.microsoft.com/office/drawing/2014/main" id="{328FBAC5-E06C-44E4-AA09-DF244781EED0}"/>
                    </a:ext>
                  </a:extLst>
                </p14:cNvPr>
                <p14:cNvContentPartPr/>
                <p14:nvPr/>
              </p14:nvContentPartPr>
              <p14:xfrm>
                <a:off x="1127800" y="6301507"/>
                <a:ext cx="91080" cy="66600"/>
              </p14:xfrm>
            </p:contentPart>
          </mc:Choice>
          <mc:Fallback>
            <p:pic>
              <p:nvPicPr>
                <p:cNvPr id="298" name="Freihand 297">
                  <a:extLst>
                    <a:ext uri="{FF2B5EF4-FFF2-40B4-BE49-F238E27FC236}">
                      <a16:creationId xmlns:a16="http://schemas.microsoft.com/office/drawing/2014/main" id="{328FBAC5-E06C-44E4-AA09-DF244781EED0}"/>
                    </a:ext>
                  </a:extLst>
                </p:cNvPr>
                <p:cNvPicPr/>
                <p:nvPr/>
              </p:nvPicPr>
              <p:blipFill>
                <a:blip r:embed="rId379"/>
                <a:stretch>
                  <a:fillRect/>
                </a:stretch>
              </p:blipFill>
              <p:spPr>
                <a:xfrm>
                  <a:off x="1123480" y="6297187"/>
                  <a:ext cx="997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99" name="Freihand 298">
                  <a:extLst>
                    <a:ext uri="{FF2B5EF4-FFF2-40B4-BE49-F238E27FC236}">
                      <a16:creationId xmlns:a16="http://schemas.microsoft.com/office/drawing/2014/main" id="{750BF430-2F10-41BD-AC51-91832DA8684E}"/>
                    </a:ext>
                  </a:extLst>
                </p14:cNvPr>
                <p14:cNvContentPartPr/>
                <p14:nvPr/>
              </p14:nvContentPartPr>
              <p14:xfrm>
                <a:off x="1245520" y="6272707"/>
                <a:ext cx="100800" cy="107640"/>
              </p14:xfrm>
            </p:contentPart>
          </mc:Choice>
          <mc:Fallback>
            <p:pic>
              <p:nvPicPr>
                <p:cNvPr id="299" name="Freihand 298">
                  <a:extLst>
                    <a:ext uri="{FF2B5EF4-FFF2-40B4-BE49-F238E27FC236}">
                      <a16:creationId xmlns:a16="http://schemas.microsoft.com/office/drawing/2014/main" id="{750BF430-2F10-41BD-AC51-91832DA8684E}"/>
                    </a:ext>
                  </a:extLst>
                </p:cNvPr>
                <p:cNvPicPr/>
                <p:nvPr/>
              </p:nvPicPr>
              <p:blipFill>
                <a:blip r:embed="rId381"/>
                <a:stretch>
                  <a:fillRect/>
                </a:stretch>
              </p:blipFill>
              <p:spPr>
                <a:xfrm>
                  <a:off x="1241200" y="6268387"/>
                  <a:ext cx="109440" cy="116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2">
            <p14:nvContentPartPr>
              <p14:cNvPr id="356" name="Freihand 355">
                <a:extLst>
                  <a:ext uri="{FF2B5EF4-FFF2-40B4-BE49-F238E27FC236}">
                    <a16:creationId xmlns:a16="http://schemas.microsoft.com/office/drawing/2014/main" id="{B7672BE9-BF8C-43B9-AD1E-DE5320762F64}"/>
                  </a:ext>
                </a:extLst>
              </p14:cNvPr>
              <p14:cNvContentPartPr/>
              <p14:nvPr/>
            </p14:nvContentPartPr>
            <p14:xfrm>
              <a:off x="497080" y="555547"/>
              <a:ext cx="6975000" cy="1843920"/>
            </p14:xfrm>
          </p:contentPart>
        </mc:Choice>
        <mc:Fallback>
          <p:pic>
            <p:nvPicPr>
              <p:cNvPr id="356" name="Freihand 355">
                <a:extLst>
                  <a:ext uri="{FF2B5EF4-FFF2-40B4-BE49-F238E27FC236}">
                    <a16:creationId xmlns:a16="http://schemas.microsoft.com/office/drawing/2014/main" id="{B7672BE9-BF8C-43B9-AD1E-DE5320762F64}"/>
                  </a:ext>
                </a:extLst>
              </p:cNvPr>
              <p:cNvPicPr/>
              <p:nvPr/>
            </p:nvPicPr>
            <p:blipFill>
              <a:blip r:embed="rId383"/>
              <a:stretch>
                <a:fillRect/>
              </a:stretch>
            </p:blipFill>
            <p:spPr>
              <a:xfrm>
                <a:off x="492760" y="551227"/>
                <a:ext cx="6983640" cy="1852560"/>
              </a:xfrm>
              <a:prstGeom prst="rect">
                <a:avLst/>
              </a:prstGeom>
            </p:spPr>
          </p:pic>
        </mc:Fallback>
      </mc:AlternateContent>
      <p:grpSp>
        <p:nvGrpSpPr>
          <p:cNvPr id="361" name="Gruppieren 360">
            <a:extLst>
              <a:ext uri="{FF2B5EF4-FFF2-40B4-BE49-F238E27FC236}">
                <a16:creationId xmlns:a16="http://schemas.microsoft.com/office/drawing/2014/main" id="{330667B3-BF7F-421F-B045-654ED0C92756}"/>
              </a:ext>
            </a:extLst>
          </p:cNvPr>
          <p:cNvGrpSpPr/>
          <p:nvPr/>
        </p:nvGrpSpPr>
        <p:grpSpPr>
          <a:xfrm>
            <a:off x="1603720" y="5080747"/>
            <a:ext cx="7102080" cy="1414440"/>
            <a:chOff x="1603720" y="5080747"/>
            <a:chExt cx="7102080" cy="1414440"/>
          </a:xfrm>
        </p:grpSpPr>
        <mc:AlternateContent xmlns:mc="http://schemas.openxmlformats.org/markup-compatibility/2006">
          <mc:Choice xmlns:p14="http://schemas.microsoft.com/office/powerpoint/2010/main" Requires="p14">
            <p:contentPart p14:bwMode="auto" r:id="rId384">
              <p14:nvContentPartPr>
                <p14:cNvPr id="235" name="Freihand 234">
                  <a:extLst>
                    <a:ext uri="{FF2B5EF4-FFF2-40B4-BE49-F238E27FC236}">
                      <a16:creationId xmlns:a16="http://schemas.microsoft.com/office/drawing/2014/main" id="{42597EEF-05B1-467F-903E-8608AF19FA7F}"/>
                    </a:ext>
                  </a:extLst>
                </p14:cNvPr>
                <p14:cNvContentPartPr/>
                <p14:nvPr/>
              </p14:nvContentPartPr>
              <p14:xfrm>
                <a:off x="1747360" y="5492947"/>
                <a:ext cx="110520" cy="116280"/>
              </p14:xfrm>
            </p:contentPart>
          </mc:Choice>
          <mc:Fallback>
            <p:pic>
              <p:nvPicPr>
                <p:cNvPr id="235" name="Freihand 234">
                  <a:extLst>
                    <a:ext uri="{FF2B5EF4-FFF2-40B4-BE49-F238E27FC236}">
                      <a16:creationId xmlns:a16="http://schemas.microsoft.com/office/drawing/2014/main" id="{42597EEF-05B1-467F-903E-8608AF19FA7F}"/>
                    </a:ext>
                  </a:extLst>
                </p:cNvPr>
                <p:cNvPicPr/>
                <p:nvPr/>
              </p:nvPicPr>
              <p:blipFill>
                <a:blip r:embed="rId385"/>
                <a:stretch>
                  <a:fillRect/>
                </a:stretch>
              </p:blipFill>
              <p:spPr>
                <a:xfrm>
                  <a:off x="1743040" y="5488627"/>
                  <a:ext cx="1191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36" name="Freihand 235">
                  <a:extLst>
                    <a:ext uri="{FF2B5EF4-FFF2-40B4-BE49-F238E27FC236}">
                      <a16:creationId xmlns:a16="http://schemas.microsoft.com/office/drawing/2014/main" id="{77C03613-260F-46FB-943B-7914FA63DE39}"/>
                    </a:ext>
                  </a:extLst>
                </p14:cNvPr>
                <p14:cNvContentPartPr/>
                <p14:nvPr/>
              </p14:nvContentPartPr>
              <p14:xfrm>
                <a:off x="1704520" y="5622907"/>
                <a:ext cx="217080" cy="21240"/>
              </p14:xfrm>
            </p:contentPart>
          </mc:Choice>
          <mc:Fallback>
            <p:pic>
              <p:nvPicPr>
                <p:cNvPr id="236" name="Freihand 235">
                  <a:extLst>
                    <a:ext uri="{FF2B5EF4-FFF2-40B4-BE49-F238E27FC236}">
                      <a16:creationId xmlns:a16="http://schemas.microsoft.com/office/drawing/2014/main" id="{77C03613-260F-46FB-943B-7914FA63DE39}"/>
                    </a:ext>
                  </a:extLst>
                </p:cNvPr>
                <p:cNvPicPr/>
                <p:nvPr/>
              </p:nvPicPr>
              <p:blipFill>
                <a:blip r:embed="rId387"/>
                <a:stretch>
                  <a:fillRect/>
                </a:stretch>
              </p:blipFill>
              <p:spPr>
                <a:xfrm>
                  <a:off x="1700200" y="5618587"/>
                  <a:ext cx="2257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37" name="Freihand 236">
                  <a:extLst>
                    <a:ext uri="{FF2B5EF4-FFF2-40B4-BE49-F238E27FC236}">
                      <a16:creationId xmlns:a16="http://schemas.microsoft.com/office/drawing/2014/main" id="{2F164830-ED45-465C-9D14-C8CF7B84F1BA}"/>
                    </a:ext>
                  </a:extLst>
                </p14:cNvPr>
                <p14:cNvContentPartPr/>
                <p14:nvPr/>
              </p14:nvContentPartPr>
              <p14:xfrm>
                <a:off x="1764280" y="5694907"/>
                <a:ext cx="151920" cy="91440"/>
              </p14:xfrm>
            </p:contentPart>
          </mc:Choice>
          <mc:Fallback>
            <p:pic>
              <p:nvPicPr>
                <p:cNvPr id="237" name="Freihand 236">
                  <a:extLst>
                    <a:ext uri="{FF2B5EF4-FFF2-40B4-BE49-F238E27FC236}">
                      <a16:creationId xmlns:a16="http://schemas.microsoft.com/office/drawing/2014/main" id="{2F164830-ED45-465C-9D14-C8CF7B84F1BA}"/>
                    </a:ext>
                  </a:extLst>
                </p:cNvPr>
                <p:cNvPicPr/>
                <p:nvPr/>
              </p:nvPicPr>
              <p:blipFill>
                <a:blip r:embed="rId389"/>
                <a:stretch>
                  <a:fillRect/>
                </a:stretch>
              </p:blipFill>
              <p:spPr>
                <a:xfrm>
                  <a:off x="1759960" y="5690587"/>
                  <a:ext cx="1605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39" name="Freihand 238">
                  <a:extLst>
                    <a:ext uri="{FF2B5EF4-FFF2-40B4-BE49-F238E27FC236}">
                      <a16:creationId xmlns:a16="http://schemas.microsoft.com/office/drawing/2014/main" id="{F23D1AA5-0318-4896-B0B1-539700A8C2BF}"/>
                    </a:ext>
                  </a:extLst>
                </p14:cNvPr>
                <p14:cNvContentPartPr/>
                <p14:nvPr/>
              </p14:nvContentPartPr>
              <p14:xfrm>
                <a:off x="1603720" y="5859067"/>
                <a:ext cx="60480" cy="98280"/>
              </p14:xfrm>
            </p:contentPart>
          </mc:Choice>
          <mc:Fallback>
            <p:pic>
              <p:nvPicPr>
                <p:cNvPr id="239" name="Freihand 238">
                  <a:extLst>
                    <a:ext uri="{FF2B5EF4-FFF2-40B4-BE49-F238E27FC236}">
                      <a16:creationId xmlns:a16="http://schemas.microsoft.com/office/drawing/2014/main" id="{F23D1AA5-0318-4896-B0B1-539700A8C2BF}"/>
                    </a:ext>
                  </a:extLst>
                </p:cNvPr>
                <p:cNvPicPr/>
                <p:nvPr/>
              </p:nvPicPr>
              <p:blipFill>
                <a:blip r:embed="rId391"/>
                <a:stretch>
                  <a:fillRect/>
                </a:stretch>
              </p:blipFill>
              <p:spPr>
                <a:xfrm>
                  <a:off x="1599400" y="5854747"/>
                  <a:ext cx="691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40" name="Freihand 239">
                  <a:extLst>
                    <a:ext uri="{FF2B5EF4-FFF2-40B4-BE49-F238E27FC236}">
                      <a16:creationId xmlns:a16="http://schemas.microsoft.com/office/drawing/2014/main" id="{39380BF1-3FD6-4C59-94BD-96D37B468A1E}"/>
                    </a:ext>
                  </a:extLst>
                </p14:cNvPr>
                <p14:cNvContentPartPr/>
                <p14:nvPr/>
              </p14:nvContentPartPr>
              <p14:xfrm>
                <a:off x="1717120" y="5866267"/>
                <a:ext cx="83880" cy="88200"/>
              </p14:xfrm>
            </p:contentPart>
          </mc:Choice>
          <mc:Fallback>
            <p:pic>
              <p:nvPicPr>
                <p:cNvPr id="240" name="Freihand 239">
                  <a:extLst>
                    <a:ext uri="{FF2B5EF4-FFF2-40B4-BE49-F238E27FC236}">
                      <a16:creationId xmlns:a16="http://schemas.microsoft.com/office/drawing/2014/main" id="{39380BF1-3FD6-4C59-94BD-96D37B468A1E}"/>
                    </a:ext>
                  </a:extLst>
                </p:cNvPr>
                <p:cNvPicPr/>
                <p:nvPr/>
              </p:nvPicPr>
              <p:blipFill>
                <a:blip r:embed="rId393"/>
                <a:stretch>
                  <a:fillRect/>
                </a:stretch>
              </p:blipFill>
              <p:spPr>
                <a:xfrm>
                  <a:off x="1712800" y="5861947"/>
                  <a:ext cx="925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41" name="Freihand 240">
                  <a:extLst>
                    <a:ext uri="{FF2B5EF4-FFF2-40B4-BE49-F238E27FC236}">
                      <a16:creationId xmlns:a16="http://schemas.microsoft.com/office/drawing/2014/main" id="{C4142A3D-186A-459A-A64F-F3A0890BB9E1}"/>
                    </a:ext>
                  </a:extLst>
                </p14:cNvPr>
                <p14:cNvContentPartPr/>
                <p14:nvPr/>
              </p14:nvContentPartPr>
              <p14:xfrm>
                <a:off x="1747360" y="5895427"/>
                <a:ext cx="70920" cy="52200"/>
              </p14:xfrm>
            </p:contentPart>
          </mc:Choice>
          <mc:Fallback>
            <p:pic>
              <p:nvPicPr>
                <p:cNvPr id="241" name="Freihand 240">
                  <a:extLst>
                    <a:ext uri="{FF2B5EF4-FFF2-40B4-BE49-F238E27FC236}">
                      <a16:creationId xmlns:a16="http://schemas.microsoft.com/office/drawing/2014/main" id="{C4142A3D-186A-459A-A64F-F3A0890BB9E1}"/>
                    </a:ext>
                  </a:extLst>
                </p:cNvPr>
                <p:cNvPicPr/>
                <p:nvPr/>
              </p:nvPicPr>
              <p:blipFill>
                <a:blip r:embed="rId395"/>
                <a:stretch>
                  <a:fillRect/>
                </a:stretch>
              </p:blipFill>
              <p:spPr>
                <a:xfrm>
                  <a:off x="1743040" y="5891107"/>
                  <a:ext cx="795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42" name="Freihand 241">
                  <a:extLst>
                    <a:ext uri="{FF2B5EF4-FFF2-40B4-BE49-F238E27FC236}">
                      <a16:creationId xmlns:a16="http://schemas.microsoft.com/office/drawing/2014/main" id="{80FB6829-03F3-4037-AD1F-F7816D9F2E98}"/>
                    </a:ext>
                  </a:extLst>
                </p14:cNvPr>
                <p14:cNvContentPartPr/>
                <p14:nvPr/>
              </p14:nvContentPartPr>
              <p14:xfrm>
                <a:off x="1747000" y="5870947"/>
                <a:ext cx="81360" cy="74520"/>
              </p14:xfrm>
            </p:contentPart>
          </mc:Choice>
          <mc:Fallback>
            <p:pic>
              <p:nvPicPr>
                <p:cNvPr id="242" name="Freihand 241">
                  <a:extLst>
                    <a:ext uri="{FF2B5EF4-FFF2-40B4-BE49-F238E27FC236}">
                      <a16:creationId xmlns:a16="http://schemas.microsoft.com/office/drawing/2014/main" id="{80FB6829-03F3-4037-AD1F-F7816D9F2E98}"/>
                    </a:ext>
                  </a:extLst>
                </p:cNvPr>
                <p:cNvPicPr/>
                <p:nvPr/>
              </p:nvPicPr>
              <p:blipFill>
                <a:blip r:embed="rId397"/>
                <a:stretch>
                  <a:fillRect/>
                </a:stretch>
              </p:blipFill>
              <p:spPr>
                <a:xfrm>
                  <a:off x="1742680" y="5866627"/>
                  <a:ext cx="900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43" name="Freihand 242">
                  <a:extLst>
                    <a:ext uri="{FF2B5EF4-FFF2-40B4-BE49-F238E27FC236}">
                      <a16:creationId xmlns:a16="http://schemas.microsoft.com/office/drawing/2014/main" id="{0C4D070D-F9C2-4CFD-87BB-1AF2A4DD6C1A}"/>
                    </a:ext>
                  </a:extLst>
                </p14:cNvPr>
                <p14:cNvContentPartPr/>
                <p14:nvPr/>
              </p14:nvContentPartPr>
              <p14:xfrm>
                <a:off x="1766080" y="5913787"/>
                <a:ext cx="53640" cy="62280"/>
              </p14:xfrm>
            </p:contentPart>
          </mc:Choice>
          <mc:Fallback>
            <p:pic>
              <p:nvPicPr>
                <p:cNvPr id="243" name="Freihand 242">
                  <a:extLst>
                    <a:ext uri="{FF2B5EF4-FFF2-40B4-BE49-F238E27FC236}">
                      <a16:creationId xmlns:a16="http://schemas.microsoft.com/office/drawing/2014/main" id="{0C4D070D-F9C2-4CFD-87BB-1AF2A4DD6C1A}"/>
                    </a:ext>
                  </a:extLst>
                </p:cNvPr>
                <p:cNvPicPr/>
                <p:nvPr/>
              </p:nvPicPr>
              <p:blipFill>
                <a:blip r:embed="rId399"/>
                <a:stretch>
                  <a:fillRect/>
                </a:stretch>
              </p:blipFill>
              <p:spPr>
                <a:xfrm>
                  <a:off x="1761760" y="5909467"/>
                  <a:ext cx="622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44" name="Freihand 243">
                  <a:extLst>
                    <a:ext uri="{FF2B5EF4-FFF2-40B4-BE49-F238E27FC236}">
                      <a16:creationId xmlns:a16="http://schemas.microsoft.com/office/drawing/2014/main" id="{160D48C1-05D3-452C-AAE2-66BCE8B2BFB0}"/>
                    </a:ext>
                  </a:extLst>
                </p14:cNvPr>
                <p14:cNvContentPartPr/>
                <p14:nvPr/>
              </p14:nvContentPartPr>
              <p14:xfrm>
                <a:off x="1632880" y="5851507"/>
                <a:ext cx="31680" cy="105480"/>
              </p14:xfrm>
            </p:contentPart>
          </mc:Choice>
          <mc:Fallback>
            <p:pic>
              <p:nvPicPr>
                <p:cNvPr id="244" name="Freihand 243">
                  <a:extLst>
                    <a:ext uri="{FF2B5EF4-FFF2-40B4-BE49-F238E27FC236}">
                      <a16:creationId xmlns:a16="http://schemas.microsoft.com/office/drawing/2014/main" id="{160D48C1-05D3-452C-AAE2-66BCE8B2BFB0}"/>
                    </a:ext>
                  </a:extLst>
                </p:cNvPr>
                <p:cNvPicPr/>
                <p:nvPr/>
              </p:nvPicPr>
              <p:blipFill>
                <a:blip r:embed="rId401"/>
                <a:stretch>
                  <a:fillRect/>
                </a:stretch>
              </p:blipFill>
              <p:spPr>
                <a:xfrm>
                  <a:off x="1628560" y="5847187"/>
                  <a:ext cx="403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46" name="Freihand 245">
                  <a:extLst>
                    <a:ext uri="{FF2B5EF4-FFF2-40B4-BE49-F238E27FC236}">
                      <a16:creationId xmlns:a16="http://schemas.microsoft.com/office/drawing/2014/main" id="{A5452125-DF30-4AA1-8BA7-B2850AE39DD4}"/>
                    </a:ext>
                  </a:extLst>
                </p14:cNvPr>
                <p14:cNvContentPartPr/>
                <p14:nvPr/>
              </p14:nvContentPartPr>
              <p14:xfrm>
                <a:off x="2071360" y="5570707"/>
                <a:ext cx="186840" cy="112320"/>
              </p14:xfrm>
            </p:contentPart>
          </mc:Choice>
          <mc:Fallback>
            <p:pic>
              <p:nvPicPr>
                <p:cNvPr id="246" name="Freihand 245">
                  <a:extLst>
                    <a:ext uri="{FF2B5EF4-FFF2-40B4-BE49-F238E27FC236}">
                      <a16:creationId xmlns:a16="http://schemas.microsoft.com/office/drawing/2014/main" id="{A5452125-DF30-4AA1-8BA7-B2850AE39DD4}"/>
                    </a:ext>
                  </a:extLst>
                </p:cNvPr>
                <p:cNvPicPr/>
                <p:nvPr/>
              </p:nvPicPr>
              <p:blipFill>
                <a:blip r:embed="rId403"/>
                <a:stretch>
                  <a:fillRect/>
                </a:stretch>
              </p:blipFill>
              <p:spPr>
                <a:xfrm>
                  <a:off x="2067040" y="5566387"/>
                  <a:ext cx="1954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48" name="Freihand 247">
                  <a:extLst>
                    <a:ext uri="{FF2B5EF4-FFF2-40B4-BE49-F238E27FC236}">
                      <a16:creationId xmlns:a16="http://schemas.microsoft.com/office/drawing/2014/main" id="{ADA4FD11-FAB5-4C4D-8813-E8FF7F92BEF9}"/>
                    </a:ext>
                  </a:extLst>
                </p14:cNvPr>
                <p14:cNvContentPartPr/>
                <p14:nvPr/>
              </p14:nvContentPartPr>
              <p14:xfrm>
                <a:off x="2473840" y="5489347"/>
                <a:ext cx="99360" cy="97920"/>
              </p14:xfrm>
            </p:contentPart>
          </mc:Choice>
          <mc:Fallback>
            <p:pic>
              <p:nvPicPr>
                <p:cNvPr id="248" name="Freihand 247">
                  <a:extLst>
                    <a:ext uri="{FF2B5EF4-FFF2-40B4-BE49-F238E27FC236}">
                      <a16:creationId xmlns:a16="http://schemas.microsoft.com/office/drawing/2014/main" id="{ADA4FD11-FAB5-4C4D-8813-E8FF7F92BEF9}"/>
                    </a:ext>
                  </a:extLst>
                </p:cNvPr>
                <p:cNvPicPr/>
                <p:nvPr/>
              </p:nvPicPr>
              <p:blipFill>
                <a:blip r:embed="rId405"/>
                <a:stretch>
                  <a:fillRect/>
                </a:stretch>
              </p:blipFill>
              <p:spPr>
                <a:xfrm>
                  <a:off x="2469520" y="5485027"/>
                  <a:ext cx="1080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49" name="Freihand 248">
                  <a:extLst>
                    <a:ext uri="{FF2B5EF4-FFF2-40B4-BE49-F238E27FC236}">
                      <a16:creationId xmlns:a16="http://schemas.microsoft.com/office/drawing/2014/main" id="{E7D3550B-3604-474E-84B6-B724472B41FC}"/>
                    </a:ext>
                  </a:extLst>
                </p14:cNvPr>
                <p14:cNvContentPartPr/>
                <p14:nvPr/>
              </p14:nvContentPartPr>
              <p14:xfrm>
                <a:off x="2516680" y="5442907"/>
                <a:ext cx="144720" cy="27720"/>
              </p14:xfrm>
            </p:contentPart>
          </mc:Choice>
          <mc:Fallback>
            <p:pic>
              <p:nvPicPr>
                <p:cNvPr id="249" name="Freihand 248">
                  <a:extLst>
                    <a:ext uri="{FF2B5EF4-FFF2-40B4-BE49-F238E27FC236}">
                      <a16:creationId xmlns:a16="http://schemas.microsoft.com/office/drawing/2014/main" id="{E7D3550B-3604-474E-84B6-B724472B41FC}"/>
                    </a:ext>
                  </a:extLst>
                </p:cNvPr>
                <p:cNvPicPr/>
                <p:nvPr/>
              </p:nvPicPr>
              <p:blipFill>
                <a:blip r:embed="rId407"/>
                <a:stretch>
                  <a:fillRect/>
                </a:stretch>
              </p:blipFill>
              <p:spPr>
                <a:xfrm>
                  <a:off x="2512360" y="5438587"/>
                  <a:ext cx="1533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50" name="Freihand 249">
                  <a:extLst>
                    <a:ext uri="{FF2B5EF4-FFF2-40B4-BE49-F238E27FC236}">
                      <a16:creationId xmlns:a16="http://schemas.microsoft.com/office/drawing/2014/main" id="{D4684D99-646B-4595-8E20-047C6F9E4C27}"/>
                    </a:ext>
                  </a:extLst>
                </p14:cNvPr>
                <p14:cNvContentPartPr/>
                <p14:nvPr/>
              </p14:nvContentPartPr>
              <p14:xfrm>
                <a:off x="2407960" y="5620747"/>
                <a:ext cx="264600" cy="15840"/>
              </p14:xfrm>
            </p:contentPart>
          </mc:Choice>
          <mc:Fallback>
            <p:pic>
              <p:nvPicPr>
                <p:cNvPr id="250" name="Freihand 249">
                  <a:extLst>
                    <a:ext uri="{FF2B5EF4-FFF2-40B4-BE49-F238E27FC236}">
                      <a16:creationId xmlns:a16="http://schemas.microsoft.com/office/drawing/2014/main" id="{D4684D99-646B-4595-8E20-047C6F9E4C27}"/>
                    </a:ext>
                  </a:extLst>
                </p:cNvPr>
                <p:cNvPicPr/>
                <p:nvPr/>
              </p:nvPicPr>
              <p:blipFill>
                <a:blip r:embed="rId409"/>
                <a:stretch>
                  <a:fillRect/>
                </a:stretch>
              </p:blipFill>
              <p:spPr>
                <a:xfrm>
                  <a:off x="2403640" y="5616427"/>
                  <a:ext cx="2732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51" name="Freihand 250">
                  <a:extLst>
                    <a:ext uri="{FF2B5EF4-FFF2-40B4-BE49-F238E27FC236}">
                      <a16:creationId xmlns:a16="http://schemas.microsoft.com/office/drawing/2014/main" id="{F192A69B-7052-4D9F-B373-72DF762E7E5A}"/>
                    </a:ext>
                  </a:extLst>
                </p14:cNvPr>
                <p14:cNvContentPartPr/>
                <p14:nvPr/>
              </p14:nvContentPartPr>
              <p14:xfrm>
                <a:off x="2427400" y="5674387"/>
                <a:ext cx="126000" cy="110160"/>
              </p14:xfrm>
            </p:contentPart>
          </mc:Choice>
          <mc:Fallback>
            <p:pic>
              <p:nvPicPr>
                <p:cNvPr id="251" name="Freihand 250">
                  <a:extLst>
                    <a:ext uri="{FF2B5EF4-FFF2-40B4-BE49-F238E27FC236}">
                      <a16:creationId xmlns:a16="http://schemas.microsoft.com/office/drawing/2014/main" id="{F192A69B-7052-4D9F-B373-72DF762E7E5A}"/>
                    </a:ext>
                  </a:extLst>
                </p:cNvPr>
                <p:cNvPicPr/>
                <p:nvPr/>
              </p:nvPicPr>
              <p:blipFill>
                <a:blip r:embed="rId411"/>
                <a:stretch>
                  <a:fillRect/>
                </a:stretch>
              </p:blipFill>
              <p:spPr>
                <a:xfrm>
                  <a:off x="2423080" y="5670067"/>
                  <a:ext cx="1346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52" name="Freihand 251">
                  <a:extLst>
                    <a:ext uri="{FF2B5EF4-FFF2-40B4-BE49-F238E27FC236}">
                      <a16:creationId xmlns:a16="http://schemas.microsoft.com/office/drawing/2014/main" id="{11BD5F57-53CF-49FC-ADD8-62027247CF86}"/>
                    </a:ext>
                  </a:extLst>
                </p14:cNvPr>
                <p14:cNvContentPartPr/>
                <p14:nvPr/>
              </p14:nvContentPartPr>
              <p14:xfrm>
                <a:off x="2396440" y="5866267"/>
                <a:ext cx="21240" cy="113760"/>
              </p14:xfrm>
            </p:contentPart>
          </mc:Choice>
          <mc:Fallback>
            <p:pic>
              <p:nvPicPr>
                <p:cNvPr id="252" name="Freihand 251">
                  <a:extLst>
                    <a:ext uri="{FF2B5EF4-FFF2-40B4-BE49-F238E27FC236}">
                      <a16:creationId xmlns:a16="http://schemas.microsoft.com/office/drawing/2014/main" id="{11BD5F57-53CF-49FC-ADD8-62027247CF86}"/>
                    </a:ext>
                  </a:extLst>
                </p:cNvPr>
                <p:cNvPicPr/>
                <p:nvPr/>
              </p:nvPicPr>
              <p:blipFill>
                <a:blip r:embed="rId413"/>
                <a:stretch>
                  <a:fillRect/>
                </a:stretch>
              </p:blipFill>
              <p:spPr>
                <a:xfrm>
                  <a:off x="2392120" y="5861947"/>
                  <a:ext cx="298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53" name="Freihand 252">
                  <a:extLst>
                    <a:ext uri="{FF2B5EF4-FFF2-40B4-BE49-F238E27FC236}">
                      <a16:creationId xmlns:a16="http://schemas.microsoft.com/office/drawing/2014/main" id="{A74BB2AE-AF96-4792-9F28-C51E7FF43D69}"/>
                    </a:ext>
                  </a:extLst>
                </p14:cNvPr>
                <p14:cNvContentPartPr/>
                <p14:nvPr/>
              </p14:nvContentPartPr>
              <p14:xfrm>
                <a:off x="2344960" y="5850427"/>
                <a:ext cx="110520" cy="72360"/>
              </p14:xfrm>
            </p:contentPart>
          </mc:Choice>
          <mc:Fallback>
            <p:pic>
              <p:nvPicPr>
                <p:cNvPr id="253" name="Freihand 252">
                  <a:extLst>
                    <a:ext uri="{FF2B5EF4-FFF2-40B4-BE49-F238E27FC236}">
                      <a16:creationId xmlns:a16="http://schemas.microsoft.com/office/drawing/2014/main" id="{A74BB2AE-AF96-4792-9F28-C51E7FF43D69}"/>
                    </a:ext>
                  </a:extLst>
                </p:cNvPr>
                <p:cNvPicPr/>
                <p:nvPr/>
              </p:nvPicPr>
              <p:blipFill>
                <a:blip r:embed="rId415"/>
                <a:stretch>
                  <a:fillRect/>
                </a:stretch>
              </p:blipFill>
              <p:spPr>
                <a:xfrm>
                  <a:off x="2340640" y="5846107"/>
                  <a:ext cx="1191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54" name="Freihand 253">
                  <a:extLst>
                    <a:ext uri="{FF2B5EF4-FFF2-40B4-BE49-F238E27FC236}">
                      <a16:creationId xmlns:a16="http://schemas.microsoft.com/office/drawing/2014/main" id="{4B77D288-0FDA-43A3-AE79-26AB56998E9E}"/>
                    </a:ext>
                  </a:extLst>
                </p14:cNvPr>
                <p14:cNvContentPartPr/>
                <p14:nvPr/>
              </p14:nvContentPartPr>
              <p14:xfrm>
                <a:off x="2531080" y="5875987"/>
                <a:ext cx="23400" cy="96840"/>
              </p14:xfrm>
            </p:contentPart>
          </mc:Choice>
          <mc:Fallback>
            <p:pic>
              <p:nvPicPr>
                <p:cNvPr id="254" name="Freihand 253">
                  <a:extLst>
                    <a:ext uri="{FF2B5EF4-FFF2-40B4-BE49-F238E27FC236}">
                      <a16:creationId xmlns:a16="http://schemas.microsoft.com/office/drawing/2014/main" id="{4B77D288-0FDA-43A3-AE79-26AB56998E9E}"/>
                    </a:ext>
                  </a:extLst>
                </p:cNvPr>
                <p:cNvPicPr/>
                <p:nvPr/>
              </p:nvPicPr>
              <p:blipFill>
                <a:blip r:embed="rId417"/>
                <a:stretch>
                  <a:fillRect/>
                </a:stretch>
              </p:blipFill>
              <p:spPr>
                <a:xfrm>
                  <a:off x="2526760" y="5871667"/>
                  <a:ext cx="320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55" name="Freihand 254">
                  <a:extLst>
                    <a:ext uri="{FF2B5EF4-FFF2-40B4-BE49-F238E27FC236}">
                      <a16:creationId xmlns:a16="http://schemas.microsoft.com/office/drawing/2014/main" id="{BF5946C4-5A40-4466-992D-A7CFF75C17CC}"/>
                    </a:ext>
                  </a:extLst>
                </p14:cNvPr>
                <p14:cNvContentPartPr/>
                <p14:nvPr/>
              </p14:nvContentPartPr>
              <p14:xfrm>
                <a:off x="2477800" y="5860867"/>
                <a:ext cx="138960" cy="20880"/>
              </p14:xfrm>
            </p:contentPart>
          </mc:Choice>
          <mc:Fallback>
            <p:pic>
              <p:nvPicPr>
                <p:cNvPr id="255" name="Freihand 254">
                  <a:extLst>
                    <a:ext uri="{FF2B5EF4-FFF2-40B4-BE49-F238E27FC236}">
                      <a16:creationId xmlns:a16="http://schemas.microsoft.com/office/drawing/2014/main" id="{BF5946C4-5A40-4466-992D-A7CFF75C17CC}"/>
                    </a:ext>
                  </a:extLst>
                </p:cNvPr>
                <p:cNvPicPr/>
                <p:nvPr/>
              </p:nvPicPr>
              <p:blipFill>
                <a:blip r:embed="rId419"/>
                <a:stretch>
                  <a:fillRect/>
                </a:stretch>
              </p:blipFill>
              <p:spPr>
                <a:xfrm>
                  <a:off x="2473480" y="5856547"/>
                  <a:ext cx="1476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57" name="Freihand 256">
                  <a:extLst>
                    <a:ext uri="{FF2B5EF4-FFF2-40B4-BE49-F238E27FC236}">
                      <a16:creationId xmlns:a16="http://schemas.microsoft.com/office/drawing/2014/main" id="{7B72C37F-04C5-4730-A7A7-1A6FB4FC8248}"/>
                    </a:ext>
                  </a:extLst>
                </p14:cNvPr>
                <p14:cNvContentPartPr/>
                <p14:nvPr/>
              </p14:nvContentPartPr>
              <p14:xfrm>
                <a:off x="3174400" y="5537947"/>
                <a:ext cx="181080" cy="124200"/>
              </p14:xfrm>
            </p:contentPart>
          </mc:Choice>
          <mc:Fallback>
            <p:pic>
              <p:nvPicPr>
                <p:cNvPr id="257" name="Freihand 256">
                  <a:extLst>
                    <a:ext uri="{FF2B5EF4-FFF2-40B4-BE49-F238E27FC236}">
                      <a16:creationId xmlns:a16="http://schemas.microsoft.com/office/drawing/2014/main" id="{7B72C37F-04C5-4730-A7A7-1A6FB4FC8248}"/>
                    </a:ext>
                  </a:extLst>
                </p:cNvPr>
                <p:cNvPicPr/>
                <p:nvPr/>
              </p:nvPicPr>
              <p:blipFill>
                <a:blip r:embed="rId421"/>
                <a:stretch>
                  <a:fillRect/>
                </a:stretch>
              </p:blipFill>
              <p:spPr>
                <a:xfrm>
                  <a:off x="3170080" y="5533627"/>
                  <a:ext cx="1897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58" name="Freihand 257">
                  <a:extLst>
                    <a:ext uri="{FF2B5EF4-FFF2-40B4-BE49-F238E27FC236}">
                      <a16:creationId xmlns:a16="http://schemas.microsoft.com/office/drawing/2014/main" id="{20D8A484-1011-4575-B4D4-EA139A3B6ABE}"/>
                    </a:ext>
                  </a:extLst>
                </p14:cNvPr>
                <p14:cNvContentPartPr/>
                <p14:nvPr/>
              </p14:nvContentPartPr>
              <p14:xfrm>
                <a:off x="3386440" y="5502667"/>
                <a:ext cx="144000" cy="154080"/>
              </p14:xfrm>
            </p:contentPart>
          </mc:Choice>
          <mc:Fallback>
            <p:pic>
              <p:nvPicPr>
                <p:cNvPr id="258" name="Freihand 257">
                  <a:extLst>
                    <a:ext uri="{FF2B5EF4-FFF2-40B4-BE49-F238E27FC236}">
                      <a16:creationId xmlns:a16="http://schemas.microsoft.com/office/drawing/2014/main" id="{20D8A484-1011-4575-B4D4-EA139A3B6ABE}"/>
                    </a:ext>
                  </a:extLst>
                </p:cNvPr>
                <p:cNvPicPr/>
                <p:nvPr/>
              </p:nvPicPr>
              <p:blipFill>
                <a:blip r:embed="rId423"/>
                <a:stretch>
                  <a:fillRect/>
                </a:stretch>
              </p:blipFill>
              <p:spPr>
                <a:xfrm>
                  <a:off x="3382120" y="5498347"/>
                  <a:ext cx="1526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59" name="Freihand 258">
                  <a:extLst>
                    <a:ext uri="{FF2B5EF4-FFF2-40B4-BE49-F238E27FC236}">
                      <a16:creationId xmlns:a16="http://schemas.microsoft.com/office/drawing/2014/main" id="{71EF3E7F-E10F-41DA-B9FF-AB83FEDCCE62}"/>
                    </a:ext>
                  </a:extLst>
                </p14:cNvPr>
                <p14:cNvContentPartPr/>
                <p14:nvPr/>
              </p14:nvContentPartPr>
              <p14:xfrm>
                <a:off x="3461680" y="5603467"/>
                <a:ext cx="65880" cy="47520"/>
              </p14:xfrm>
            </p:contentPart>
          </mc:Choice>
          <mc:Fallback>
            <p:pic>
              <p:nvPicPr>
                <p:cNvPr id="259" name="Freihand 258">
                  <a:extLst>
                    <a:ext uri="{FF2B5EF4-FFF2-40B4-BE49-F238E27FC236}">
                      <a16:creationId xmlns:a16="http://schemas.microsoft.com/office/drawing/2014/main" id="{71EF3E7F-E10F-41DA-B9FF-AB83FEDCCE62}"/>
                    </a:ext>
                  </a:extLst>
                </p:cNvPr>
                <p:cNvPicPr/>
                <p:nvPr/>
              </p:nvPicPr>
              <p:blipFill>
                <a:blip r:embed="rId425"/>
                <a:stretch>
                  <a:fillRect/>
                </a:stretch>
              </p:blipFill>
              <p:spPr>
                <a:xfrm>
                  <a:off x="3457360" y="5599147"/>
                  <a:ext cx="745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60" name="Freihand 259">
                  <a:extLst>
                    <a:ext uri="{FF2B5EF4-FFF2-40B4-BE49-F238E27FC236}">
                      <a16:creationId xmlns:a16="http://schemas.microsoft.com/office/drawing/2014/main" id="{7309084F-2A3E-4EED-87FD-DFAFC5F76A5B}"/>
                    </a:ext>
                  </a:extLst>
                </p14:cNvPr>
                <p14:cNvContentPartPr/>
                <p14:nvPr/>
              </p14:nvContentPartPr>
              <p14:xfrm>
                <a:off x="3702160" y="5488267"/>
                <a:ext cx="217440" cy="133560"/>
              </p14:xfrm>
            </p:contentPart>
          </mc:Choice>
          <mc:Fallback>
            <p:pic>
              <p:nvPicPr>
                <p:cNvPr id="260" name="Freihand 259">
                  <a:extLst>
                    <a:ext uri="{FF2B5EF4-FFF2-40B4-BE49-F238E27FC236}">
                      <a16:creationId xmlns:a16="http://schemas.microsoft.com/office/drawing/2014/main" id="{7309084F-2A3E-4EED-87FD-DFAFC5F76A5B}"/>
                    </a:ext>
                  </a:extLst>
                </p:cNvPr>
                <p:cNvPicPr/>
                <p:nvPr/>
              </p:nvPicPr>
              <p:blipFill>
                <a:blip r:embed="rId427"/>
                <a:stretch>
                  <a:fillRect/>
                </a:stretch>
              </p:blipFill>
              <p:spPr>
                <a:xfrm>
                  <a:off x="3697840" y="5483947"/>
                  <a:ext cx="2260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61" name="Freihand 260">
                  <a:extLst>
                    <a:ext uri="{FF2B5EF4-FFF2-40B4-BE49-F238E27FC236}">
                      <a16:creationId xmlns:a16="http://schemas.microsoft.com/office/drawing/2014/main" id="{7BA6C829-02FC-472B-B8AC-88A517E95342}"/>
                    </a:ext>
                  </a:extLst>
                </p14:cNvPr>
                <p14:cNvContentPartPr/>
                <p14:nvPr/>
              </p14:nvContentPartPr>
              <p14:xfrm>
                <a:off x="3952360" y="5527867"/>
                <a:ext cx="72000" cy="103680"/>
              </p14:xfrm>
            </p:contentPart>
          </mc:Choice>
          <mc:Fallback>
            <p:pic>
              <p:nvPicPr>
                <p:cNvPr id="261" name="Freihand 260">
                  <a:extLst>
                    <a:ext uri="{FF2B5EF4-FFF2-40B4-BE49-F238E27FC236}">
                      <a16:creationId xmlns:a16="http://schemas.microsoft.com/office/drawing/2014/main" id="{7BA6C829-02FC-472B-B8AC-88A517E95342}"/>
                    </a:ext>
                  </a:extLst>
                </p:cNvPr>
                <p:cNvPicPr/>
                <p:nvPr/>
              </p:nvPicPr>
              <p:blipFill>
                <a:blip r:embed="rId429"/>
                <a:stretch>
                  <a:fillRect/>
                </a:stretch>
              </p:blipFill>
              <p:spPr>
                <a:xfrm>
                  <a:off x="3948040" y="5523547"/>
                  <a:ext cx="806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63" name="Freihand 262">
                  <a:extLst>
                    <a:ext uri="{FF2B5EF4-FFF2-40B4-BE49-F238E27FC236}">
                      <a16:creationId xmlns:a16="http://schemas.microsoft.com/office/drawing/2014/main" id="{0F21C131-A2FF-4972-98C1-9C7167B3F5F5}"/>
                    </a:ext>
                  </a:extLst>
                </p14:cNvPr>
                <p14:cNvContentPartPr/>
                <p14:nvPr/>
              </p14:nvContentPartPr>
              <p14:xfrm>
                <a:off x="4168720" y="5511307"/>
                <a:ext cx="200160" cy="83520"/>
              </p14:xfrm>
            </p:contentPart>
          </mc:Choice>
          <mc:Fallback>
            <p:pic>
              <p:nvPicPr>
                <p:cNvPr id="263" name="Freihand 262">
                  <a:extLst>
                    <a:ext uri="{FF2B5EF4-FFF2-40B4-BE49-F238E27FC236}">
                      <a16:creationId xmlns:a16="http://schemas.microsoft.com/office/drawing/2014/main" id="{0F21C131-A2FF-4972-98C1-9C7167B3F5F5}"/>
                    </a:ext>
                  </a:extLst>
                </p:cNvPr>
                <p:cNvPicPr/>
                <p:nvPr/>
              </p:nvPicPr>
              <p:blipFill>
                <a:blip r:embed="rId431"/>
                <a:stretch>
                  <a:fillRect/>
                </a:stretch>
              </p:blipFill>
              <p:spPr>
                <a:xfrm>
                  <a:off x="4164400" y="5506987"/>
                  <a:ext cx="2088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65" name="Freihand 264">
                  <a:extLst>
                    <a:ext uri="{FF2B5EF4-FFF2-40B4-BE49-F238E27FC236}">
                      <a16:creationId xmlns:a16="http://schemas.microsoft.com/office/drawing/2014/main" id="{56F8C42F-D410-473B-BAFE-69875B208C1A}"/>
                    </a:ext>
                  </a:extLst>
                </p14:cNvPr>
                <p14:cNvContentPartPr/>
                <p14:nvPr/>
              </p14:nvContentPartPr>
              <p14:xfrm>
                <a:off x="4350880" y="5476027"/>
                <a:ext cx="161280" cy="84960"/>
              </p14:xfrm>
            </p:contentPart>
          </mc:Choice>
          <mc:Fallback>
            <p:pic>
              <p:nvPicPr>
                <p:cNvPr id="265" name="Freihand 264">
                  <a:extLst>
                    <a:ext uri="{FF2B5EF4-FFF2-40B4-BE49-F238E27FC236}">
                      <a16:creationId xmlns:a16="http://schemas.microsoft.com/office/drawing/2014/main" id="{56F8C42F-D410-473B-BAFE-69875B208C1A}"/>
                    </a:ext>
                  </a:extLst>
                </p:cNvPr>
                <p:cNvPicPr/>
                <p:nvPr/>
              </p:nvPicPr>
              <p:blipFill>
                <a:blip r:embed="rId433"/>
                <a:stretch>
                  <a:fillRect/>
                </a:stretch>
              </p:blipFill>
              <p:spPr>
                <a:xfrm>
                  <a:off x="4346560" y="5471707"/>
                  <a:ext cx="1699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66" name="Freihand 265">
                  <a:extLst>
                    <a:ext uri="{FF2B5EF4-FFF2-40B4-BE49-F238E27FC236}">
                      <a16:creationId xmlns:a16="http://schemas.microsoft.com/office/drawing/2014/main" id="{CC40C7C7-F994-4EBC-BF88-74FDA018AE8F}"/>
                    </a:ext>
                  </a:extLst>
                </p14:cNvPr>
                <p14:cNvContentPartPr/>
                <p14:nvPr/>
              </p14:nvContentPartPr>
              <p14:xfrm>
                <a:off x="4487680" y="5472427"/>
                <a:ext cx="305280" cy="79200"/>
              </p14:xfrm>
            </p:contentPart>
          </mc:Choice>
          <mc:Fallback>
            <p:pic>
              <p:nvPicPr>
                <p:cNvPr id="266" name="Freihand 265">
                  <a:extLst>
                    <a:ext uri="{FF2B5EF4-FFF2-40B4-BE49-F238E27FC236}">
                      <a16:creationId xmlns:a16="http://schemas.microsoft.com/office/drawing/2014/main" id="{CC40C7C7-F994-4EBC-BF88-74FDA018AE8F}"/>
                    </a:ext>
                  </a:extLst>
                </p:cNvPr>
                <p:cNvPicPr/>
                <p:nvPr/>
              </p:nvPicPr>
              <p:blipFill>
                <a:blip r:embed="rId435"/>
                <a:stretch>
                  <a:fillRect/>
                </a:stretch>
              </p:blipFill>
              <p:spPr>
                <a:xfrm>
                  <a:off x="4483360" y="5468107"/>
                  <a:ext cx="3139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67" name="Freihand 266">
                  <a:extLst>
                    <a:ext uri="{FF2B5EF4-FFF2-40B4-BE49-F238E27FC236}">
                      <a16:creationId xmlns:a16="http://schemas.microsoft.com/office/drawing/2014/main" id="{DB6DCECB-FF28-489A-8F72-6FEFF0A30D33}"/>
                    </a:ext>
                  </a:extLst>
                </p14:cNvPr>
                <p14:cNvContentPartPr/>
                <p14:nvPr/>
              </p14:nvContentPartPr>
              <p14:xfrm>
                <a:off x="4800160" y="5455147"/>
                <a:ext cx="89280" cy="158400"/>
              </p14:xfrm>
            </p:contentPart>
          </mc:Choice>
          <mc:Fallback>
            <p:pic>
              <p:nvPicPr>
                <p:cNvPr id="267" name="Freihand 266">
                  <a:extLst>
                    <a:ext uri="{FF2B5EF4-FFF2-40B4-BE49-F238E27FC236}">
                      <a16:creationId xmlns:a16="http://schemas.microsoft.com/office/drawing/2014/main" id="{DB6DCECB-FF28-489A-8F72-6FEFF0A30D33}"/>
                    </a:ext>
                  </a:extLst>
                </p:cNvPr>
                <p:cNvPicPr/>
                <p:nvPr/>
              </p:nvPicPr>
              <p:blipFill>
                <a:blip r:embed="rId437"/>
                <a:stretch>
                  <a:fillRect/>
                </a:stretch>
              </p:blipFill>
              <p:spPr>
                <a:xfrm>
                  <a:off x="4795840" y="5450827"/>
                  <a:ext cx="979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68" name="Freihand 267">
                  <a:extLst>
                    <a:ext uri="{FF2B5EF4-FFF2-40B4-BE49-F238E27FC236}">
                      <a16:creationId xmlns:a16="http://schemas.microsoft.com/office/drawing/2014/main" id="{AEA4A085-B8B1-4422-9AA4-98AA8E5E8AFC}"/>
                    </a:ext>
                  </a:extLst>
                </p14:cNvPr>
                <p14:cNvContentPartPr/>
                <p14:nvPr/>
              </p14:nvContentPartPr>
              <p14:xfrm>
                <a:off x="4915720" y="5445427"/>
                <a:ext cx="180360" cy="61920"/>
              </p14:xfrm>
            </p:contentPart>
          </mc:Choice>
          <mc:Fallback>
            <p:pic>
              <p:nvPicPr>
                <p:cNvPr id="268" name="Freihand 267">
                  <a:extLst>
                    <a:ext uri="{FF2B5EF4-FFF2-40B4-BE49-F238E27FC236}">
                      <a16:creationId xmlns:a16="http://schemas.microsoft.com/office/drawing/2014/main" id="{AEA4A085-B8B1-4422-9AA4-98AA8E5E8AFC}"/>
                    </a:ext>
                  </a:extLst>
                </p:cNvPr>
                <p:cNvPicPr/>
                <p:nvPr/>
              </p:nvPicPr>
              <p:blipFill>
                <a:blip r:embed="rId439"/>
                <a:stretch>
                  <a:fillRect/>
                </a:stretch>
              </p:blipFill>
              <p:spPr>
                <a:xfrm>
                  <a:off x="4911400" y="5441107"/>
                  <a:ext cx="1890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69" name="Freihand 268">
                  <a:extLst>
                    <a:ext uri="{FF2B5EF4-FFF2-40B4-BE49-F238E27FC236}">
                      <a16:creationId xmlns:a16="http://schemas.microsoft.com/office/drawing/2014/main" id="{91784843-2682-43A7-A875-EC81DA8BEB44}"/>
                    </a:ext>
                  </a:extLst>
                </p14:cNvPr>
                <p14:cNvContentPartPr/>
                <p14:nvPr/>
              </p14:nvContentPartPr>
              <p14:xfrm>
                <a:off x="5075920" y="5373067"/>
                <a:ext cx="431640" cy="132480"/>
              </p14:xfrm>
            </p:contentPart>
          </mc:Choice>
          <mc:Fallback>
            <p:pic>
              <p:nvPicPr>
                <p:cNvPr id="269" name="Freihand 268">
                  <a:extLst>
                    <a:ext uri="{FF2B5EF4-FFF2-40B4-BE49-F238E27FC236}">
                      <a16:creationId xmlns:a16="http://schemas.microsoft.com/office/drawing/2014/main" id="{91784843-2682-43A7-A875-EC81DA8BEB44}"/>
                    </a:ext>
                  </a:extLst>
                </p:cNvPr>
                <p:cNvPicPr/>
                <p:nvPr/>
              </p:nvPicPr>
              <p:blipFill>
                <a:blip r:embed="rId441"/>
                <a:stretch>
                  <a:fillRect/>
                </a:stretch>
              </p:blipFill>
              <p:spPr>
                <a:xfrm>
                  <a:off x="5071600" y="5368747"/>
                  <a:ext cx="4402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70" name="Freihand 269">
                  <a:extLst>
                    <a:ext uri="{FF2B5EF4-FFF2-40B4-BE49-F238E27FC236}">
                      <a16:creationId xmlns:a16="http://schemas.microsoft.com/office/drawing/2014/main" id="{9FC119BB-EA2B-4EA4-9BDD-1884B244BEA5}"/>
                    </a:ext>
                  </a:extLst>
                </p14:cNvPr>
                <p14:cNvContentPartPr/>
                <p14:nvPr/>
              </p14:nvContentPartPr>
              <p14:xfrm>
                <a:off x="5438080" y="5336347"/>
                <a:ext cx="16200" cy="1440"/>
              </p14:xfrm>
            </p:contentPart>
          </mc:Choice>
          <mc:Fallback>
            <p:pic>
              <p:nvPicPr>
                <p:cNvPr id="270" name="Freihand 269">
                  <a:extLst>
                    <a:ext uri="{FF2B5EF4-FFF2-40B4-BE49-F238E27FC236}">
                      <a16:creationId xmlns:a16="http://schemas.microsoft.com/office/drawing/2014/main" id="{9FC119BB-EA2B-4EA4-9BDD-1884B244BEA5}"/>
                    </a:ext>
                  </a:extLst>
                </p:cNvPr>
                <p:cNvPicPr/>
                <p:nvPr/>
              </p:nvPicPr>
              <p:blipFill>
                <a:blip r:embed="rId443"/>
                <a:stretch>
                  <a:fillRect/>
                </a:stretch>
              </p:blipFill>
              <p:spPr>
                <a:xfrm>
                  <a:off x="5433760" y="5332027"/>
                  <a:ext cx="2484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71" name="Freihand 270">
                  <a:extLst>
                    <a:ext uri="{FF2B5EF4-FFF2-40B4-BE49-F238E27FC236}">
                      <a16:creationId xmlns:a16="http://schemas.microsoft.com/office/drawing/2014/main" id="{63881FCA-EB40-4BBC-B017-4D49080DA64E}"/>
                    </a:ext>
                  </a:extLst>
                </p14:cNvPr>
                <p14:cNvContentPartPr/>
                <p14:nvPr/>
              </p14:nvContentPartPr>
              <p14:xfrm>
                <a:off x="5637880" y="5393587"/>
                <a:ext cx="106200" cy="129240"/>
              </p14:xfrm>
            </p:contentPart>
          </mc:Choice>
          <mc:Fallback>
            <p:pic>
              <p:nvPicPr>
                <p:cNvPr id="271" name="Freihand 270">
                  <a:extLst>
                    <a:ext uri="{FF2B5EF4-FFF2-40B4-BE49-F238E27FC236}">
                      <a16:creationId xmlns:a16="http://schemas.microsoft.com/office/drawing/2014/main" id="{63881FCA-EB40-4BBC-B017-4D49080DA64E}"/>
                    </a:ext>
                  </a:extLst>
                </p:cNvPr>
                <p:cNvPicPr/>
                <p:nvPr/>
              </p:nvPicPr>
              <p:blipFill>
                <a:blip r:embed="rId445"/>
                <a:stretch>
                  <a:fillRect/>
                </a:stretch>
              </p:blipFill>
              <p:spPr>
                <a:xfrm>
                  <a:off x="5633560" y="5389267"/>
                  <a:ext cx="1148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72" name="Freihand 271">
                  <a:extLst>
                    <a:ext uri="{FF2B5EF4-FFF2-40B4-BE49-F238E27FC236}">
                      <a16:creationId xmlns:a16="http://schemas.microsoft.com/office/drawing/2014/main" id="{B0CE42B2-F73D-4A10-9B98-232BAD148E41}"/>
                    </a:ext>
                  </a:extLst>
                </p14:cNvPr>
                <p14:cNvContentPartPr/>
                <p14:nvPr/>
              </p14:nvContentPartPr>
              <p14:xfrm>
                <a:off x="5743720" y="5433907"/>
                <a:ext cx="95040" cy="79200"/>
              </p14:xfrm>
            </p:contentPart>
          </mc:Choice>
          <mc:Fallback>
            <p:pic>
              <p:nvPicPr>
                <p:cNvPr id="272" name="Freihand 271">
                  <a:extLst>
                    <a:ext uri="{FF2B5EF4-FFF2-40B4-BE49-F238E27FC236}">
                      <a16:creationId xmlns:a16="http://schemas.microsoft.com/office/drawing/2014/main" id="{B0CE42B2-F73D-4A10-9B98-232BAD148E41}"/>
                    </a:ext>
                  </a:extLst>
                </p:cNvPr>
                <p:cNvPicPr/>
                <p:nvPr/>
              </p:nvPicPr>
              <p:blipFill>
                <a:blip r:embed="rId447"/>
                <a:stretch>
                  <a:fillRect/>
                </a:stretch>
              </p:blipFill>
              <p:spPr>
                <a:xfrm>
                  <a:off x="5739400" y="5429587"/>
                  <a:ext cx="1036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73" name="Freihand 272">
                  <a:extLst>
                    <a:ext uri="{FF2B5EF4-FFF2-40B4-BE49-F238E27FC236}">
                      <a16:creationId xmlns:a16="http://schemas.microsoft.com/office/drawing/2014/main" id="{6AC8DC57-83E9-4BB7-9714-BD8DA4BB865D}"/>
                    </a:ext>
                  </a:extLst>
                </p14:cNvPr>
                <p14:cNvContentPartPr/>
                <p14:nvPr/>
              </p14:nvContentPartPr>
              <p14:xfrm>
                <a:off x="5826160" y="5392507"/>
                <a:ext cx="106920" cy="126000"/>
              </p14:xfrm>
            </p:contentPart>
          </mc:Choice>
          <mc:Fallback>
            <p:pic>
              <p:nvPicPr>
                <p:cNvPr id="273" name="Freihand 272">
                  <a:extLst>
                    <a:ext uri="{FF2B5EF4-FFF2-40B4-BE49-F238E27FC236}">
                      <a16:creationId xmlns:a16="http://schemas.microsoft.com/office/drawing/2014/main" id="{6AC8DC57-83E9-4BB7-9714-BD8DA4BB865D}"/>
                    </a:ext>
                  </a:extLst>
                </p:cNvPr>
                <p:cNvPicPr/>
                <p:nvPr/>
              </p:nvPicPr>
              <p:blipFill>
                <a:blip r:embed="rId449"/>
                <a:stretch>
                  <a:fillRect/>
                </a:stretch>
              </p:blipFill>
              <p:spPr>
                <a:xfrm>
                  <a:off x="5821840" y="5388187"/>
                  <a:ext cx="1155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74" name="Freihand 273">
                  <a:extLst>
                    <a:ext uri="{FF2B5EF4-FFF2-40B4-BE49-F238E27FC236}">
                      <a16:creationId xmlns:a16="http://schemas.microsoft.com/office/drawing/2014/main" id="{F8FAD1A2-712D-4FD4-B7C8-31A59F4A6970}"/>
                    </a:ext>
                  </a:extLst>
                </p14:cNvPr>
                <p14:cNvContentPartPr/>
                <p14:nvPr/>
              </p14:nvContentPartPr>
              <p14:xfrm>
                <a:off x="5923720" y="5336707"/>
                <a:ext cx="90360" cy="153000"/>
              </p14:xfrm>
            </p:contentPart>
          </mc:Choice>
          <mc:Fallback>
            <p:pic>
              <p:nvPicPr>
                <p:cNvPr id="274" name="Freihand 273">
                  <a:extLst>
                    <a:ext uri="{FF2B5EF4-FFF2-40B4-BE49-F238E27FC236}">
                      <a16:creationId xmlns:a16="http://schemas.microsoft.com/office/drawing/2014/main" id="{F8FAD1A2-712D-4FD4-B7C8-31A59F4A6970}"/>
                    </a:ext>
                  </a:extLst>
                </p:cNvPr>
                <p:cNvPicPr/>
                <p:nvPr/>
              </p:nvPicPr>
              <p:blipFill>
                <a:blip r:embed="rId451"/>
                <a:stretch>
                  <a:fillRect/>
                </a:stretch>
              </p:blipFill>
              <p:spPr>
                <a:xfrm>
                  <a:off x="5919400" y="5332387"/>
                  <a:ext cx="990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75" name="Freihand 274">
                  <a:extLst>
                    <a:ext uri="{FF2B5EF4-FFF2-40B4-BE49-F238E27FC236}">
                      <a16:creationId xmlns:a16="http://schemas.microsoft.com/office/drawing/2014/main" id="{EBD6A019-7139-479F-8C57-8E19A0C3536E}"/>
                    </a:ext>
                  </a:extLst>
                </p14:cNvPr>
                <p14:cNvContentPartPr/>
                <p14:nvPr/>
              </p14:nvContentPartPr>
              <p14:xfrm>
                <a:off x="6112720" y="5413747"/>
                <a:ext cx="90720" cy="76680"/>
              </p14:xfrm>
            </p:contentPart>
          </mc:Choice>
          <mc:Fallback>
            <p:pic>
              <p:nvPicPr>
                <p:cNvPr id="275" name="Freihand 274">
                  <a:extLst>
                    <a:ext uri="{FF2B5EF4-FFF2-40B4-BE49-F238E27FC236}">
                      <a16:creationId xmlns:a16="http://schemas.microsoft.com/office/drawing/2014/main" id="{EBD6A019-7139-479F-8C57-8E19A0C3536E}"/>
                    </a:ext>
                  </a:extLst>
                </p:cNvPr>
                <p:cNvPicPr/>
                <p:nvPr/>
              </p:nvPicPr>
              <p:blipFill>
                <a:blip r:embed="rId453"/>
                <a:stretch>
                  <a:fillRect/>
                </a:stretch>
              </p:blipFill>
              <p:spPr>
                <a:xfrm>
                  <a:off x="6108400" y="5409427"/>
                  <a:ext cx="993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76" name="Freihand 275">
                  <a:extLst>
                    <a:ext uri="{FF2B5EF4-FFF2-40B4-BE49-F238E27FC236}">
                      <a16:creationId xmlns:a16="http://schemas.microsoft.com/office/drawing/2014/main" id="{DDCC4EC7-E91C-495C-9E10-99092B8BEFD8}"/>
                    </a:ext>
                  </a:extLst>
                </p14:cNvPr>
                <p14:cNvContentPartPr/>
                <p14:nvPr/>
              </p14:nvContentPartPr>
              <p14:xfrm>
                <a:off x="6227560" y="5321587"/>
                <a:ext cx="102960" cy="154080"/>
              </p14:xfrm>
            </p:contentPart>
          </mc:Choice>
          <mc:Fallback>
            <p:pic>
              <p:nvPicPr>
                <p:cNvPr id="276" name="Freihand 275">
                  <a:extLst>
                    <a:ext uri="{FF2B5EF4-FFF2-40B4-BE49-F238E27FC236}">
                      <a16:creationId xmlns:a16="http://schemas.microsoft.com/office/drawing/2014/main" id="{DDCC4EC7-E91C-495C-9E10-99092B8BEFD8}"/>
                    </a:ext>
                  </a:extLst>
                </p:cNvPr>
                <p:cNvPicPr/>
                <p:nvPr/>
              </p:nvPicPr>
              <p:blipFill>
                <a:blip r:embed="rId455"/>
                <a:stretch>
                  <a:fillRect/>
                </a:stretch>
              </p:blipFill>
              <p:spPr>
                <a:xfrm>
                  <a:off x="6223240" y="5317267"/>
                  <a:ext cx="1116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77" name="Freihand 276">
                  <a:extLst>
                    <a:ext uri="{FF2B5EF4-FFF2-40B4-BE49-F238E27FC236}">
                      <a16:creationId xmlns:a16="http://schemas.microsoft.com/office/drawing/2014/main" id="{D81FF07E-9ECA-4CDE-BD6F-91A0772159FC}"/>
                    </a:ext>
                  </a:extLst>
                </p14:cNvPr>
                <p14:cNvContentPartPr/>
                <p14:nvPr/>
              </p14:nvContentPartPr>
              <p14:xfrm>
                <a:off x="6363280" y="5381347"/>
                <a:ext cx="147240" cy="93240"/>
              </p14:xfrm>
            </p:contentPart>
          </mc:Choice>
          <mc:Fallback>
            <p:pic>
              <p:nvPicPr>
                <p:cNvPr id="277" name="Freihand 276">
                  <a:extLst>
                    <a:ext uri="{FF2B5EF4-FFF2-40B4-BE49-F238E27FC236}">
                      <a16:creationId xmlns:a16="http://schemas.microsoft.com/office/drawing/2014/main" id="{D81FF07E-9ECA-4CDE-BD6F-91A0772159FC}"/>
                    </a:ext>
                  </a:extLst>
                </p:cNvPr>
                <p:cNvPicPr/>
                <p:nvPr/>
              </p:nvPicPr>
              <p:blipFill>
                <a:blip r:embed="rId457"/>
                <a:stretch>
                  <a:fillRect/>
                </a:stretch>
              </p:blipFill>
              <p:spPr>
                <a:xfrm>
                  <a:off x="6358960" y="5377027"/>
                  <a:ext cx="1558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78" name="Freihand 277">
                  <a:extLst>
                    <a:ext uri="{FF2B5EF4-FFF2-40B4-BE49-F238E27FC236}">
                      <a16:creationId xmlns:a16="http://schemas.microsoft.com/office/drawing/2014/main" id="{2945C642-2C10-4C7A-8F40-E4B270D66334}"/>
                    </a:ext>
                  </a:extLst>
                </p14:cNvPr>
                <p14:cNvContentPartPr/>
                <p14:nvPr/>
              </p14:nvContentPartPr>
              <p14:xfrm>
                <a:off x="6475240" y="5376307"/>
                <a:ext cx="176760" cy="73080"/>
              </p14:xfrm>
            </p:contentPart>
          </mc:Choice>
          <mc:Fallback>
            <p:pic>
              <p:nvPicPr>
                <p:cNvPr id="278" name="Freihand 277">
                  <a:extLst>
                    <a:ext uri="{FF2B5EF4-FFF2-40B4-BE49-F238E27FC236}">
                      <a16:creationId xmlns:a16="http://schemas.microsoft.com/office/drawing/2014/main" id="{2945C642-2C10-4C7A-8F40-E4B270D66334}"/>
                    </a:ext>
                  </a:extLst>
                </p:cNvPr>
                <p:cNvPicPr/>
                <p:nvPr/>
              </p:nvPicPr>
              <p:blipFill>
                <a:blip r:embed="rId459"/>
                <a:stretch>
                  <a:fillRect/>
                </a:stretch>
              </p:blipFill>
              <p:spPr>
                <a:xfrm>
                  <a:off x="6470920" y="5371987"/>
                  <a:ext cx="1854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79" name="Freihand 278">
                  <a:extLst>
                    <a:ext uri="{FF2B5EF4-FFF2-40B4-BE49-F238E27FC236}">
                      <a16:creationId xmlns:a16="http://schemas.microsoft.com/office/drawing/2014/main" id="{549AC42A-069B-4609-B3AE-2BC7F27783DF}"/>
                    </a:ext>
                  </a:extLst>
                </p14:cNvPr>
                <p14:cNvContentPartPr/>
                <p14:nvPr/>
              </p14:nvContentPartPr>
              <p14:xfrm>
                <a:off x="6630760" y="5397907"/>
                <a:ext cx="87480" cy="65880"/>
              </p14:xfrm>
            </p:contentPart>
          </mc:Choice>
          <mc:Fallback>
            <p:pic>
              <p:nvPicPr>
                <p:cNvPr id="279" name="Freihand 278">
                  <a:extLst>
                    <a:ext uri="{FF2B5EF4-FFF2-40B4-BE49-F238E27FC236}">
                      <a16:creationId xmlns:a16="http://schemas.microsoft.com/office/drawing/2014/main" id="{549AC42A-069B-4609-B3AE-2BC7F27783DF}"/>
                    </a:ext>
                  </a:extLst>
                </p:cNvPr>
                <p:cNvPicPr/>
                <p:nvPr/>
              </p:nvPicPr>
              <p:blipFill>
                <a:blip r:embed="rId461"/>
                <a:stretch>
                  <a:fillRect/>
                </a:stretch>
              </p:blipFill>
              <p:spPr>
                <a:xfrm>
                  <a:off x="6626440" y="5393587"/>
                  <a:ext cx="961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80" name="Freihand 279">
                  <a:extLst>
                    <a:ext uri="{FF2B5EF4-FFF2-40B4-BE49-F238E27FC236}">
                      <a16:creationId xmlns:a16="http://schemas.microsoft.com/office/drawing/2014/main" id="{BCEE4E00-B4F4-4C56-9D07-E16BD0D14E4C}"/>
                    </a:ext>
                  </a:extLst>
                </p14:cNvPr>
                <p14:cNvContentPartPr/>
                <p14:nvPr/>
              </p14:nvContentPartPr>
              <p14:xfrm>
                <a:off x="6753160" y="5257867"/>
                <a:ext cx="109800" cy="193680"/>
              </p14:xfrm>
            </p:contentPart>
          </mc:Choice>
          <mc:Fallback>
            <p:pic>
              <p:nvPicPr>
                <p:cNvPr id="280" name="Freihand 279">
                  <a:extLst>
                    <a:ext uri="{FF2B5EF4-FFF2-40B4-BE49-F238E27FC236}">
                      <a16:creationId xmlns:a16="http://schemas.microsoft.com/office/drawing/2014/main" id="{BCEE4E00-B4F4-4C56-9D07-E16BD0D14E4C}"/>
                    </a:ext>
                  </a:extLst>
                </p:cNvPr>
                <p:cNvPicPr/>
                <p:nvPr/>
              </p:nvPicPr>
              <p:blipFill>
                <a:blip r:embed="rId463"/>
                <a:stretch>
                  <a:fillRect/>
                </a:stretch>
              </p:blipFill>
              <p:spPr>
                <a:xfrm>
                  <a:off x="6748840" y="5253547"/>
                  <a:ext cx="11844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81" name="Freihand 280">
                  <a:extLst>
                    <a:ext uri="{FF2B5EF4-FFF2-40B4-BE49-F238E27FC236}">
                      <a16:creationId xmlns:a16="http://schemas.microsoft.com/office/drawing/2014/main" id="{41F255E3-C2CE-4ADC-AD03-A9195262B085}"/>
                    </a:ext>
                  </a:extLst>
                </p14:cNvPr>
                <p14:cNvContentPartPr/>
                <p14:nvPr/>
              </p14:nvContentPartPr>
              <p14:xfrm>
                <a:off x="6866560" y="5321227"/>
                <a:ext cx="238320" cy="253440"/>
              </p14:xfrm>
            </p:contentPart>
          </mc:Choice>
          <mc:Fallback>
            <p:pic>
              <p:nvPicPr>
                <p:cNvPr id="281" name="Freihand 280">
                  <a:extLst>
                    <a:ext uri="{FF2B5EF4-FFF2-40B4-BE49-F238E27FC236}">
                      <a16:creationId xmlns:a16="http://schemas.microsoft.com/office/drawing/2014/main" id="{41F255E3-C2CE-4ADC-AD03-A9195262B085}"/>
                    </a:ext>
                  </a:extLst>
                </p:cNvPr>
                <p:cNvPicPr/>
                <p:nvPr/>
              </p:nvPicPr>
              <p:blipFill>
                <a:blip r:embed="rId465"/>
                <a:stretch>
                  <a:fillRect/>
                </a:stretch>
              </p:blipFill>
              <p:spPr>
                <a:xfrm>
                  <a:off x="6862240" y="5316907"/>
                  <a:ext cx="24696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82" name="Freihand 281">
                  <a:extLst>
                    <a:ext uri="{FF2B5EF4-FFF2-40B4-BE49-F238E27FC236}">
                      <a16:creationId xmlns:a16="http://schemas.microsoft.com/office/drawing/2014/main" id="{D07B4972-0E36-42D7-9F02-9D32DA47B584}"/>
                    </a:ext>
                  </a:extLst>
                </p14:cNvPr>
                <p14:cNvContentPartPr/>
                <p14:nvPr/>
              </p14:nvContentPartPr>
              <p14:xfrm>
                <a:off x="7171840" y="5337067"/>
                <a:ext cx="146160" cy="77400"/>
              </p14:xfrm>
            </p:contentPart>
          </mc:Choice>
          <mc:Fallback>
            <p:pic>
              <p:nvPicPr>
                <p:cNvPr id="282" name="Freihand 281">
                  <a:extLst>
                    <a:ext uri="{FF2B5EF4-FFF2-40B4-BE49-F238E27FC236}">
                      <a16:creationId xmlns:a16="http://schemas.microsoft.com/office/drawing/2014/main" id="{D07B4972-0E36-42D7-9F02-9D32DA47B584}"/>
                    </a:ext>
                  </a:extLst>
                </p:cNvPr>
                <p:cNvPicPr/>
                <p:nvPr/>
              </p:nvPicPr>
              <p:blipFill>
                <a:blip r:embed="rId467"/>
                <a:stretch>
                  <a:fillRect/>
                </a:stretch>
              </p:blipFill>
              <p:spPr>
                <a:xfrm>
                  <a:off x="7167520" y="5332747"/>
                  <a:ext cx="1548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83" name="Freihand 282">
                  <a:extLst>
                    <a:ext uri="{FF2B5EF4-FFF2-40B4-BE49-F238E27FC236}">
                      <a16:creationId xmlns:a16="http://schemas.microsoft.com/office/drawing/2014/main" id="{0602D0C9-3B34-4967-9A23-1302DB3820B5}"/>
                    </a:ext>
                  </a:extLst>
                </p14:cNvPr>
                <p14:cNvContentPartPr/>
                <p14:nvPr/>
              </p14:nvContentPartPr>
              <p14:xfrm>
                <a:off x="7302160" y="5244547"/>
                <a:ext cx="360" cy="360"/>
              </p14:xfrm>
            </p:contentPart>
          </mc:Choice>
          <mc:Fallback>
            <p:pic>
              <p:nvPicPr>
                <p:cNvPr id="283" name="Freihand 282">
                  <a:extLst>
                    <a:ext uri="{FF2B5EF4-FFF2-40B4-BE49-F238E27FC236}">
                      <a16:creationId xmlns:a16="http://schemas.microsoft.com/office/drawing/2014/main" id="{0602D0C9-3B34-4967-9A23-1302DB3820B5}"/>
                    </a:ext>
                  </a:extLst>
                </p:cNvPr>
                <p:cNvPicPr/>
                <p:nvPr/>
              </p:nvPicPr>
              <p:blipFill>
                <a:blip r:embed="rId227"/>
                <a:stretch>
                  <a:fillRect/>
                </a:stretch>
              </p:blipFill>
              <p:spPr>
                <a:xfrm>
                  <a:off x="7297840" y="52402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84" name="Freihand 283">
                  <a:extLst>
                    <a:ext uri="{FF2B5EF4-FFF2-40B4-BE49-F238E27FC236}">
                      <a16:creationId xmlns:a16="http://schemas.microsoft.com/office/drawing/2014/main" id="{9EB4B5DD-A14C-4915-ADFD-E41AA39690ED}"/>
                    </a:ext>
                  </a:extLst>
                </p14:cNvPr>
                <p14:cNvContentPartPr/>
                <p14:nvPr/>
              </p14:nvContentPartPr>
              <p14:xfrm>
                <a:off x="7408360" y="5335987"/>
                <a:ext cx="107280" cy="213480"/>
              </p14:xfrm>
            </p:contentPart>
          </mc:Choice>
          <mc:Fallback>
            <p:pic>
              <p:nvPicPr>
                <p:cNvPr id="284" name="Freihand 283">
                  <a:extLst>
                    <a:ext uri="{FF2B5EF4-FFF2-40B4-BE49-F238E27FC236}">
                      <a16:creationId xmlns:a16="http://schemas.microsoft.com/office/drawing/2014/main" id="{9EB4B5DD-A14C-4915-ADFD-E41AA39690ED}"/>
                    </a:ext>
                  </a:extLst>
                </p:cNvPr>
                <p:cNvPicPr/>
                <p:nvPr/>
              </p:nvPicPr>
              <p:blipFill>
                <a:blip r:embed="rId470"/>
                <a:stretch>
                  <a:fillRect/>
                </a:stretch>
              </p:blipFill>
              <p:spPr>
                <a:xfrm>
                  <a:off x="7404040" y="5331667"/>
                  <a:ext cx="11592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85" name="Freihand 284">
                  <a:extLst>
                    <a:ext uri="{FF2B5EF4-FFF2-40B4-BE49-F238E27FC236}">
                      <a16:creationId xmlns:a16="http://schemas.microsoft.com/office/drawing/2014/main" id="{4736E050-86DE-4378-87E9-57E63CC993C4}"/>
                    </a:ext>
                  </a:extLst>
                </p14:cNvPr>
                <p14:cNvContentPartPr/>
                <p14:nvPr/>
              </p14:nvContentPartPr>
              <p14:xfrm>
                <a:off x="7526800" y="5341387"/>
                <a:ext cx="61920" cy="77760"/>
              </p14:xfrm>
            </p:contentPart>
          </mc:Choice>
          <mc:Fallback>
            <p:pic>
              <p:nvPicPr>
                <p:cNvPr id="285" name="Freihand 284">
                  <a:extLst>
                    <a:ext uri="{FF2B5EF4-FFF2-40B4-BE49-F238E27FC236}">
                      <a16:creationId xmlns:a16="http://schemas.microsoft.com/office/drawing/2014/main" id="{4736E050-86DE-4378-87E9-57E63CC993C4}"/>
                    </a:ext>
                  </a:extLst>
                </p:cNvPr>
                <p:cNvPicPr/>
                <p:nvPr/>
              </p:nvPicPr>
              <p:blipFill>
                <a:blip r:embed="rId472"/>
                <a:stretch>
                  <a:fillRect/>
                </a:stretch>
              </p:blipFill>
              <p:spPr>
                <a:xfrm>
                  <a:off x="7522480" y="5337067"/>
                  <a:ext cx="705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86" name="Freihand 285">
                  <a:extLst>
                    <a:ext uri="{FF2B5EF4-FFF2-40B4-BE49-F238E27FC236}">
                      <a16:creationId xmlns:a16="http://schemas.microsoft.com/office/drawing/2014/main" id="{601591D7-2CC1-4661-A602-E10DE9E9E384}"/>
                    </a:ext>
                  </a:extLst>
                </p14:cNvPr>
                <p14:cNvContentPartPr/>
                <p14:nvPr/>
              </p14:nvContentPartPr>
              <p14:xfrm>
                <a:off x="7591960" y="5321587"/>
                <a:ext cx="61560" cy="81000"/>
              </p14:xfrm>
            </p:contentPart>
          </mc:Choice>
          <mc:Fallback>
            <p:pic>
              <p:nvPicPr>
                <p:cNvPr id="286" name="Freihand 285">
                  <a:extLst>
                    <a:ext uri="{FF2B5EF4-FFF2-40B4-BE49-F238E27FC236}">
                      <a16:creationId xmlns:a16="http://schemas.microsoft.com/office/drawing/2014/main" id="{601591D7-2CC1-4661-A602-E10DE9E9E384}"/>
                    </a:ext>
                  </a:extLst>
                </p:cNvPr>
                <p:cNvPicPr/>
                <p:nvPr/>
              </p:nvPicPr>
              <p:blipFill>
                <a:blip r:embed="rId474"/>
                <a:stretch>
                  <a:fillRect/>
                </a:stretch>
              </p:blipFill>
              <p:spPr>
                <a:xfrm>
                  <a:off x="7587640" y="5317267"/>
                  <a:ext cx="702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87" name="Freihand 286">
                  <a:extLst>
                    <a:ext uri="{FF2B5EF4-FFF2-40B4-BE49-F238E27FC236}">
                      <a16:creationId xmlns:a16="http://schemas.microsoft.com/office/drawing/2014/main" id="{AA3C4B86-9832-48DC-B199-D554E0303E12}"/>
                    </a:ext>
                  </a:extLst>
                </p14:cNvPr>
                <p14:cNvContentPartPr/>
                <p14:nvPr/>
              </p14:nvContentPartPr>
              <p14:xfrm>
                <a:off x="7657840" y="5274787"/>
                <a:ext cx="207000" cy="115920"/>
              </p14:xfrm>
            </p:contentPart>
          </mc:Choice>
          <mc:Fallback>
            <p:pic>
              <p:nvPicPr>
                <p:cNvPr id="287" name="Freihand 286">
                  <a:extLst>
                    <a:ext uri="{FF2B5EF4-FFF2-40B4-BE49-F238E27FC236}">
                      <a16:creationId xmlns:a16="http://schemas.microsoft.com/office/drawing/2014/main" id="{AA3C4B86-9832-48DC-B199-D554E0303E12}"/>
                    </a:ext>
                  </a:extLst>
                </p:cNvPr>
                <p:cNvPicPr/>
                <p:nvPr/>
              </p:nvPicPr>
              <p:blipFill>
                <a:blip r:embed="rId476"/>
                <a:stretch>
                  <a:fillRect/>
                </a:stretch>
              </p:blipFill>
              <p:spPr>
                <a:xfrm>
                  <a:off x="7653520" y="5270467"/>
                  <a:ext cx="2156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88" name="Freihand 287">
                  <a:extLst>
                    <a:ext uri="{FF2B5EF4-FFF2-40B4-BE49-F238E27FC236}">
                      <a16:creationId xmlns:a16="http://schemas.microsoft.com/office/drawing/2014/main" id="{365CD15C-6CF7-4B9A-9204-4719C25BA891}"/>
                    </a:ext>
                  </a:extLst>
                </p14:cNvPr>
                <p14:cNvContentPartPr/>
                <p14:nvPr/>
              </p14:nvContentPartPr>
              <p14:xfrm>
                <a:off x="7858000" y="5307907"/>
                <a:ext cx="180720" cy="61920"/>
              </p14:xfrm>
            </p:contentPart>
          </mc:Choice>
          <mc:Fallback>
            <p:pic>
              <p:nvPicPr>
                <p:cNvPr id="288" name="Freihand 287">
                  <a:extLst>
                    <a:ext uri="{FF2B5EF4-FFF2-40B4-BE49-F238E27FC236}">
                      <a16:creationId xmlns:a16="http://schemas.microsoft.com/office/drawing/2014/main" id="{365CD15C-6CF7-4B9A-9204-4719C25BA891}"/>
                    </a:ext>
                  </a:extLst>
                </p:cNvPr>
                <p:cNvPicPr/>
                <p:nvPr/>
              </p:nvPicPr>
              <p:blipFill>
                <a:blip r:embed="rId478"/>
                <a:stretch>
                  <a:fillRect/>
                </a:stretch>
              </p:blipFill>
              <p:spPr>
                <a:xfrm>
                  <a:off x="7853680" y="5303587"/>
                  <a:ext cx="1893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89" name="Freihand 288">
                  <a:extLst>
                    <a:ext uri="{FF2B5EF4-FFF2-40B4-BE49-F238E27FC236}">
                      <a16:creationId xmlns:a16="http://schemas.microsoft.com/office/drawing/2014/main" id="{30A55747-AFFC-46FA-B4CD-DF58D4C5C1E0}"/>
                    </a:ext>
                  </a:extLst>
                </p14:cNvPr>
                <p14:cNvContentPartPr/>
                <p14:nvPr/>
              </p14:nvContentPartPr>
              <p14:xfrm>
                <a:off x="8027200" y="5272627"/>
                <a:ext cx="21600" cy="9720"/>
              </p14:xfrm>
            </p:contentPart>
          </mc:Choice>
          <mc:Fallback>
            <p:pic>
              <p:nvPicPr>
                <p:cNvPr id="289" name="Freihand 288">
                  <a:extLst>
                    <a:ext uri="{FF2B5EF4-FFF2-40B4-BE49-F238E27FC236}">
                      <a16:creationId xmlns:a16="http://schemas.microsoft.com/office/drawing/2014/main" id="{30A55747-AFFC-46FA-B4CD-DF58D4C5C1E0}"/>
                    </a:ext>
                  </a:extLst>
                </p:cNvPr>
                <p:cNvPicPr/>
                <p:nvPr/>
              </p:nvPicPr>
              <p:blipFill>
                <a:blip r:embed="rId480"/>
                <a:stretch>
                  <a:fillRect/>
                </a:stretch>
              </p:blipFill>
              <p:spPr>
                <a:xfrm>
                  <a:off x="8022880" y="5268307"/>
                  <a:ext cx="302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90" name="Freihand 289">
                  <a:extLst>
                    <a:ext uri="{FF2B5EF4-FFF2-40B4-BE49-F238E27FC236}">
                      <a16:creationId xmlns:a16="http://schemas.microsoft.com/office/drawing/2014/main" id="{98FE0295-B01C-4330-BF51-E00E93D532F4}"/>
                    </a:ext>
                  </a:extLst>
                </p14:cNvPr>
                <p14:cNvContentPartPr/>
                <p14:nvPr/>
              </p14:nvContentPartPr>
              <p14:xfrm>
                <a:off x="8024680" y="5315827"/>
                <a:ext cx="91440" cy="220320"/>
              </p14:xfrm>
            </p:contentPart>
          </mc:Choice>
          <mc:Fallback>
            <p:pic>
              <p:nvPicPr>
                <p:cNvPr id="290" name="Freihand 289">
                  <a:extLst>
                    <a:ext uri="{FF2B5EF4-FFF2-40B4-BE49-F238E27FC236}">
                      <a16:creationId xmlns:a16="http://schemas.microsoft.com/office/drawing/2014/main" id="{98FE0295-B01C-4330-BF51-E00E93D532F4}"/>
                    </a:ext>
                  </a:extLst>
                </p:cNvPr>
                <p:cNvPicPr/>
                <p:nvPr/>
              </p:nvPicPr>
              <p:blipFill>
                <a:blip r:embed="rId482"/>
                <a:stretch>
                  <a:fillRect/>
                </a:stretch>
              </p:blipFill>
              <p:spPr>
                <a:xfrm>
                  <a:off x="8020360" y="5311507"/>
                  <a:ext cx="10008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91" name="Freihand 290">
                  <a:extLst>
                    <a:ext uri="{FF2B5EF4-FFF2-40B4-BE49-F238E27FC236}">
                      <a16:creationId xmlns:a16="http://schemas.microsoft.com/office/drawing/2014/main" id="{AB2AE213-3C71-4204-886B-0AC3C5B44806}"/>
                    </a:ext>
                  </a:extLst>
                </p14:cNvPr>
                <p14:cNvContentPartPr/>
                <p14:nvPr/>
              </p14:nvContentPartPr>
              <p14:xfrm>
                <a:off x="8187040" y="5207107"/>
                <a:ext cx="349920" cy="138600"/>
              </p14:xfrm>
            </p:contentPart>
          </mc:Choice>
          <mc:Fallback>
            <p:pic>
              <p:nvPicPr>
                <p:cNvPr id="291" name="Freihand 290">
                  <a:extLst>
                    <a:ext uri="{FF2B5EF4-FFF2-40B4-BE49-F238E27FC236}">
                      <a16:creationId xmlns:a16="http://schemas.microsoft.com/office/drawing/2014/main" id="{AB2AE213-3C71-4204-886B-0AC3C5B44806}"/>
                    </a:ext>
                  </a:extLst>
                </p:cNvPr>
                <p:cNvPicPr/>
                <p:nvPr/>
              </p:nvPicPr>
              <p:blipFill>
                <a:blip r:embed="rId484"/>
                <a:stretch>
                  <a:fillRect/>
                </a:stretch>
              </p:blipFill>
              <p:spPr>
                <a:xfrm>
                  <a:off x="8182720" y="5202787"/>
                  <a:ext cx="3585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92" name="Freihand 291">
                  <a:extLst>
                    <a:ext uri="{FF2B5EF4-FFF2-40B4-BE49-F238E27FC236}">
                      <a16:creationId xmlns:a16="http://schemas.microsoft.com/office/drawing/2014/main" id="{FA3FF54C-57F5-4F62-B3F6-7D7BA2AB32B7}"/>
                    </a:ext>
                  </a:extLst>
                </p14:cNvPr>
                <p14:cNvContentPartPr/>
                <p14:nvPr/>
              </p14:nvContentPartPr>
              <p14:xfrm>
                <a:off x="8513920" y="5235907"/>
                <a:ext cx="52920" cy="28440"/>
              </p14:xfrm>
            </p:contentPart>
          </mc:Choice>
          <mc:Fallback>
            <p:pic>
              <p:nvPicPr>
                <p:cNvPr id="292" name="Freihand 291">
                  <a:extLst>
                    <a:ext uri="{FF2B5EF4-FFF2-40B4-BE49-F238E27FC236}">
                      <a16:creationId xmlns:a16="http://schemas.microsoft.com/office/drawing/2014/main" id="{FA3FF54C-57F5-4F62-B3F6-7D7BA2AB32B7}"/>
                    </a:ext>
                  </a:extLst>
                </p:cNvPr>
                <p:cNvPicPr/>
                <p:nvPr/>
              </p:nvPicPr>
              <p:blipFill>
                <a:blip r:embed="rId486"/>
                <a:stretch>
                  <a:fillRect/>
                </a:stretch>
              </p:blipFill>
              <p:spPr>
                <a:xfrm>
                  <a:off x="8509600" y="5231587"/>
                  <a:ext cx="615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93" name="Freihand 292">
                  <a:extLst>
                    <a:ext uri="{FF2B5EF4-FFF2-40B4-BE49-F238E27FC236}">
                      <a16:creationId xmlns:a16="http://schemas.microsoft.com/office/drawing/2014/main" id="{08BA2E3E-E913-4DF3-8736-DF501BF404EA}"/>
                    </a:ext>
                  </a:extLst>
                </p14:cNvPr>
                <p14:cNvContentPartPr/>
                <p14:nvPr/>
              </p14:nvContentPartPr>
              <p14:xfrm>
                <a:off x="8563240" y="5270107"/>
                <a:ext cx="87480" cy="78120"/>
              </p14:xfrm>
            </p:contentPart>
          </mc:Choice>
          <mc:Fallback>
            <p:pic>
              <p:nvPicPr>
                <p:cNvPr id="293" name="Freihand 292">
                  <a:extLst>
                    <a:ext uri="{FF2B5EF4-FFF2-40B4-BE49-F238E27FC236}">
                      <a16:creationId xmlns:a16="http://schemas.microsoft.com/office/drawing/2014/main" id="{08BA2E3E-E913-4DF3-8736-DF501BF404EA}"/>
                    </a:ext>
                  </a:extLst>
                </p:cNvPr>
                <p:cNvPicPr/>
                <p:nvPr/>
              </p:nvPicPr>
              <p:blipFill>
                <a:blip r:embed="rId488"/>
                <a:stretch>
                  <a:fillRect/>
                </a:stretch>
              </p:blipFill>
              <p:spPr>
                <a:xfrm>
                  <a:off x="8558920" y="5265787"/>
                  <a:ext cx="961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01" name="Freihand 300">
                  <a:extLst>
                    <a:ext uri="{FF2B5EF4-FFF2-40B4-BE49-F238E27FC236}">
                      <a16:creationId xmlns:a16="http://schemas.microsoft.com/office/drawing/2014/main" id="{A3487B3A-F7BB-4997-85E8-2687DDC16F34}"/>
                    </a:ext>
                  </a:extLst>
                </p14:cNvPr>
                <p14:cNvContentPartPr/>
                <p14:nvPr/>
              </p14:nvContentPartPr>
              <p14:xfrm>
                <a:off x="1646920" y="6149947"/>
                <a:ext cx="128520" cy="123480"/>
              </p14:xfrm>
            </p:contentPart>
          </mc:Choice>
          <mc:Fallback>
            <p:pic>
              <p:nvPicPr>
                <p:cNvPr id="301" name="Freihand 300">
                  <a:extLst>
                    <a:ext uri="{FF2B5EF4-FFF2-40B4-BE49-F238E27FC236}">
                      <a16:creationId xmlns:a16="http://schemas.microsoft.com/office/drawing/2014/main" id="{A3487B3A-F7BB-4997-85E8-2687DDC16F34}"/>
                    </a:ext>
                  </a:extLst>
                </p:cNvPr>
                <p:cNvPicPr/>
                <p:nvPr/>
              </p:nvPicPr>
              <p:blipFill>
                <a:blip r:embed="rId490"/>
                <a:stretch>
                  <a:fillRect/>
                </a:stretch>
              </p:blipFill>
              <p:spPr>
                <a:xfrm>
                  <a:off x="1642600" y="6145627"/>
                  <a:ext cx="1371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02" name="Freihand 301">
                  <a:extLst>
                    <a:ext uri="{FF2B5EF4-FFF2-40B4-BE49-F238E27FC236}">
                      <a16:creationId xmlns:a16="http://schemas.microsoft.com/office/drawing/2014/main" id="{8AB20DB8-C2A1-481A-97A6-E930367FE1B8}"/>
                    </a:ext>
                  </a:extLst>
                </p14:cNvPr>
                <p14:cNvContentPartPr/>
                <p14:nvPr/>
              </p14:nvContentPartPr>
              <p14:xfrm>
                <a:off x="1626040" y="6271627"/>
                <a:ext cx="215640" cy="44280"/>
              </p14:xfrm>
            </p:contentPart>
          </mc:Choice>
          <mc:Fallback>
            <p:pic>
              <p:nvPicPr>
                <p:cNvPr id="302" name="Freihand 301">
                  <a:extLst>
                    <a:ext uri="{FF2B5EF4-FFF2-40B4-BE49-F238E27FC236}">
                      <a16:creationId xmlns:a16="http://schemas.microsoft.com/office/drawing/2014/main" id="{8AB20DB8-C2A1-481A-97A6-E930367FE1B8}"/>
                    </a:ext>
                  </a:extLst>
                </p:cNvPr>
                <p:cNvPicPr/>
                <p:nvPr/>
              </p:nvPicPr>
              <p:blipFill>
                <a:blip r:embed="rId492"/>
                <a:stretch>
                  <a:fillRect/>
                </a:stretch>
              </p:blipFill>
              <p:spPr>
                <a:xfrm>
                  <a:off x="1621720" y="6267307"/>
                  <a:ext cx="2242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03" name="Freihand 302">
                  <a:extLst>
                    <a:ext uri="{FF2B5EF4-FFF2-40B4-BE49-F238E27FC236}">
                      <a16:creationId xmlns:a16="http://schemas.microsoft.com/office/drawing/2014/main" id="{F7AA8667-6F6D-4DBB-BAE1-5B4F81E750DB}"/>
                    </a:ext>
                  </a:extLst>
                </p14:cNvPr>
                <p14:cNvContentPartPr/>
                <p14:nvPr/>
              </p14:nvContentPartPr>
              <p14:xfrm>
                <a:off x="1655560" y="6343267"/>
                <a:ext cx="118440" cy="151920"/>
              </p14:xfrm>
            </p:contentPart>
          </mc:Choice>
          <mc:Fallback>
            <p:pic>
              <p:nvPicPr>
                <p:cNvPr id="303" name="Freihand 302">
                  <a:extLst>
                    <a:ext uri="{FF2B5EF4-FFF2-40B4-BE49-F238E27FC236}">
                      <a16:creationId xmlns:a16="http://schemas.microsoft.com/office/drawing/2014/main" id="{F7AA8667-6F6D-4DBB-BAE1-5B4F81E750DB}"/>
                    </a:ext>
                  </a:extLst>
                </p:cNvPr>
                <p:cNvPicPr/>
                <p:nvPr/>
              </p:nvPicPr>
              <p:blipFill>
                <a:blip r:embed="rId494"/>
                <a:stretch>
                  <a:fillRect/>
                </a:stretch>
              </p:blipFill>
              <p:spPr>
                <a:xfrm>
                  <a:off x="1651240" y="6338947"/>
                  <a:ext cx="1270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04" name="Freihand 303">
                  <a:extLst>
                    <a:ext uri="{FF2B5EF4-FFF2-40B4-BE49-F238E27FC236}">
                      <a16:creationId xmlns:a16="http://schemas.microsoft.com/office/drawing/2014/main" id="{91E66799-79BB-46B7-9FB7-E2DD52717885}"/>
                    </a:ext>
                  </a:extLst>
                </p14:cNvPr>
                <p14:cNvContentPartPr/>
                <p14:nvPr/>
              </p14:nvContentPartPr>
              <p14:xfrm>
                <a:off x="1705960" y="6320947"/>
                <a:ext cx="103680" cy="12960"/>
              </p14:xfrm>
            </p:contentPart>
          </mc:Choice>
          <mc:Fallback>
            <p:pic>
              <p:nvPicPr>
                <p:cNvPr id="304" name="Freihand 303">
                  <a:extLst>
                    <a:ext uri="{FF2B5EF4-FFF2-40B4-BE49-F238E27FC236}">
                      <a16:creationId xmlns:a16="http://schemas.microsoft.com/office/drawing/2014/main" id="{91E66799-79BB-46B7-9FB7-E2DD52717885}"/>
                    </a:ext>
                  </a:extLst>
                </p:cNvPr>
                <p:cNvPicPr/>
                <p:nvPr/>
              </p:nvPicPr>
              <p:blipFill>
                <a:blip r:embed="rId496"/>
                <a:stretch>
                  <a:fillRect/>
                </a:stretch>
              </p:blipFill>
              <p:spPr>
                <a:xfrm>
                  <a:off x="1701640" y="6316627"/>
                  <a:ext cx="1123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06" name="Freihand 305">
                  <a:extLst>
                    <a:ext uri="{FF2B5EF4-FFF2-40B4-BE49-F238E27FC236}">
                      <a16:creationId xmlns:a16="http://schemas.microsoft.com/office/drawing/2014/main" id="{55CF8344-ABBA-468B-BF75-E866D8C9906F}"/>
                    </a:ext>
                  </a:extLst>
                </p14:cNvPr>
                <p14:cNvContentPartPr/>
                <p14:nvPr/>
              </p14:nvContentPartPr>
              <p14:xfrm>
                <a:off x="1996840" y="6142027"/>
                <a:ext cx="181080" cy="126360"/>
              </p14:xfrm>
            </p:contentPart>
          </mc:Choice>
          <mc:Fallback>
            <p:pic>
              <p:nvPicPr>
                <p:cNvPr id="306" name="Freihand 305">
                  <a:extLst>
                    <a:ext uri="{FF2B5EF4-FFF2-40B4-BE49-F238E27FC236}">
                      <a16:creationId xmlns:a16="http://schemas.microsoft.com/office/drawing/2014/main" id="{55CF8344-ABBA-468B-BF75-E866D8C9906F}"/>
                    </a:ext>
                  </a:extLst>
                </p:cNvPr>
                <p:cNvPicPr/>
                <p:nvPr/>
              </p:nvPicPr>
              <p:blipFill>
                <a:blip r:embed="rId498"/>
                <a:stretch>
                  <a:fillRect/>
                </a:stretch>
              </p:blipFill>
              <p:spPr>
                <a:xfrm>
                  <a:off x="1992520" y="6137707"/>
                  <a:ext cx="1897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11" name="Freihand 310">
                  <a:extLst>
                    <a:ext uri="{FF2B5EF4-FFF2-40B4-BE49-F238E27FC236}">
                      <a16:creationId xmlns:a16="http://schemas.microsoft.com/office/drawing/2014/main" id="{ECC91454-091E-40A8-A552-23A832479DDD}"/>
                    </a:ext>
                  </a:extLst>
                </p14:cNvPr>
                <p14:cNvContentPartPr/>
                <p14:nvPr/>
              </p14:nvContentPartPr>
              <p14:xfrm>
                <a:off x="2853640" y="5635867"/>
                <a:ext cx="129960" cy="35640"/>
              </p14:xfrm>
            </p:contentPart>
          </mc:Choice>
          <mc:Fallback>
            <p:pic>
              <p:nvPicPr>
                <p:cNvPr id="311" name="Freihand 310">
                  <a:extLst>
                    <a:ext uri="{FF2B5EF4-FFF2-40B4-BE49-F238E27FC236}">
                      <a16:creationId xmlns:a16="http://schemas.microsoft.com/office/drawing/2014/main" id="{ECC91454-091E-40A8-A552-23A832479DDD}"/>
                    </a:ext>
                  </a:extLst>
                </p:cNvPr>
                <p:cNvPicPr/>
                <p:nvPr/>
              </p:nvPicPr>
              <p:blipFill>
                <a:blip r:embed="rId500"/>
                <a:stretch>
                  <a:fillRect/>
                </a:stretch>
              </p:blipFill>
              <p:spPr>
                <a:xfrm>
                  <a:off x="2849320" y="5631547"/>
                  <a:ext cx="1386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12" name="Freihand 311">
                  <a:extLst>
                    <a:ext uri="{FF2B5EF4-FFF2-40B4-BE49-F238E27FC236}">
                      <a16:creationId xmlns:a16="http://schemas.microsoft.com/office/drawing/2014/main" id="{D1321996-9167-426B-8532-64CD517F86CA}"/>
                    </a:ext>
                  </a:extLst>
                </p14:cNvPr>
                <p14:cNvContentPartPr/>
                <p14:nvPr/>
              </p14:nvContentPartPr>
              <p14:xfrm>
                <a:off x="2860480" y="5670787"/>
                <a:ext cx="159840" cy="12600"/>
              </p14:xfrm>
            </p:contentPart>
          </mc:Choice>
          <mc:Fallback>
            <p:pic>
              <p:nvPicPr>
                <p:cNvPr id="312" name="Freihand 311">
                  <a:extLst>
                    <a:ext uri="{FF2B5EF4-FFF2-40B4-BE49-F238E27FC236}">
                      <a16:creationId xmlns:a16="http://schemas.microsoft.com/office/drawing/2014/main" id="{D1321996-9167-426B-8532-64CD517F86CA}"/>
                    </a:ext>
                  </a:extLst>
                </p:cNvPr>
                <p:cNvPicPr/>
                <p:nvPr/>
              </p:nvPicPr>
              <p:blipFill>
                <a:blip r:embed="rId502"/>
                <a:stretch>
                  <a:fillRect/>
                </a:stretch>
              </p:blipFill>
              <p:spPr>
                <a:xfrm>
                  <a:off x="2856160" y="5666467"/>
                  <a:ext cx="1684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14" name="Freihand 313">
                  <a:extLst>
                    <a:ext uri="{FF2B5EF4-FFF2-40B4-BE49-F238E27FC236}">
                      <a16:creationId xmlns:a16="http://schemas.microsoft.com/office/drawing/2014/main" id="{3DD587D8-B8AF-423F-93CF-4E8458AE6C4C}"/>
                    </a:ext>
                  </a:extLst>
                </p14:cNvPr>
                <p14:cNvContentPartPr/>
                <p14:nvPr/>
              </p14:nvContentPartPr>
              <p14:xfrm>
                <a:off x="2944360" y="5580427"/>
                <a:ext cx="105840" cy="141840"/>
              </p14:xfrm>
            </p:contentPart>
          </mc:Choice>
          <mc:Fallback>
            <p:pic>
              <p:nvPicPr>
                <p:cNvPr id="314" name="Freihand 313">
                  <a:extLst>
                    <a:ext uri="{FF2B5EF4-FFF2-40B4-BE49-F238E27FC236}">
                      <a16:creationId xmlns:a16="http://schemas.microsoft.com/office/drawing/2014/main" id="{3DD587D8-B8AF-423F-93CF-4E8458AE6C4C}"/>
                    </a:ext>
                  </a:extLst>
                </p:cNvPr>
                <p:cNvPicPr/>
                <p:nvPr/>
              </p:nvPicPr>
              <p:blipFill>
                <a:blip r:embed="rId504"/>
                <a:stretch>
                  <a:fillRect/>
                </a:stretch>
              </p:blipFill>
              <p:spPr>
                <a:xfrm>
                  <a:off x="2940040" y="5576107"/>
                  <a:ext cx="1144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07" name="Freihand 306">
                  <a:extLst>
                    <a:ext uri="{FF2B5EF4-FFF2-40B4-BE49-F238E27FC236}">
                      <a16:creationId xmlns:a16="http://schemas.microsoft.com/office/drawing/2014/main" id="{E882299C-7947-46E3-BB88-F257A55685E1}"/>
                    </a:ext>
                  </a:extLst>
                </p14:cNvPr>
                <p14:cNvContentPartPr/>
                <p14:nvPr/>
              </p14:nvContentPartPr>
              <p14:xfrm>
                <a:off x="2371960" y="6068587"/>
                <a:ext cx="186840" cy="97920"/>
              </p14:xfrm>
            </p:contentPart>
          </mc:Choice>
          <mc:Fallback>
            <p:pic>
              <p:nvPicPr>
                <p:cNvPr id="307" name="Freihand 306">
                  <a:extLst>
                    <a:ext uri="{FF2B5EF4-FFF2-40B4-BE49-F238E27FC236}">
                      <a16:creationId xmlns:a16="http://schemas.microsoft.com/office/drawing/2014/main" id="{E882299C-7947-46E3-BB88-F257A55685E1}"/>
                    </a:ext>
                  </a:extLst>
                </p:cNvPr>
                <p:cNvPicPr/>
                <p:nvPr/>
              </p:nvPicPr>
              <p:blipFill>
                <a:blip r:embed="rId506"/>
                <a:stretch>
                  <a:fillRect/>
                </a:stretch>
              </p:blipFill>
              <p:spPr>
                <a:xfrm>
                  <a:off x="2367640" y="6064267"/>
                  <a:ext cx="1954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08" name="Freihand 307">
                  <a:extLst>
                    <a:ext uri="{FF2B5EF4-FFF2-40B4-BE49-F238E27FC236}">
                      <a16:creationId xmlns:a16="http://schemas.microsoft.com/office/drawing/2014/main" id="{C346EFF1-151E-44B4-A12A-3D7F94D8E335}"/>
                    </a:ext>
                  </a:extLst>
                </p14:cNvPr>
                <p14:cNvContentPartPr/>
                <p14:nvPr/>
              </p14:nvContentPartPr>
              <p14:xfrm>
                <a:off x="2350000" y="6199267"/>
                <a:ext cx="181080" cy="17280"/>
              </p14:xfrm>
            </p:contentPart>
          </mc:Choice>
          <mc:Fallback>
            <p:pic>
              <p:nvPicPr>
                <p:cNvPr id="308" name="Freihand 307">
                  <a:extLst>
                    <a:ext uri="{FF2B5EF4-FFF2-40B4-BE49-F238E27FC236}">
                      <a16:creationId xmlns:a16="http://schemas.microsoft.com/office/drawing/2014/main" id="{C346EFF1-151E-44B4-A12A-3D7F94D8E335}"/>
                    </a:ext>
                  </a:extLst>
                </p:cNvPr>
                <p:cNvPicPr/>
                <p:nvPr/>
              </p:nvPicPr>
              <p:blipFill>
                <a:blip r:embed="rId508"/>
                <a:stretch>
                  <a:fillRect/>
                </a:stretch>
              </p:blipFill>
              <p:spPr>
                <a:xfrm>
                  <a:off x="2345680" y="6194947"/>
                  <a:ext cx="1897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09" name="Freihand 308">
                  <a:extLst>
                    <a:ext uri="{FF2B5EF4-FFF2-40B4-BE49-F238E27FC236}">
                      <a16:creationId xmlns:a16="http://schemas.microsoft.com/office/drawing/2014/main" id="{04306326-97D2-40F0-93E1-95276346A94D}"/>
                    </a:ext>
                  </a:extLst>
                </p14:cNvPr>
                <p14:cNvContentPartPr/>
                <p14:nvPr/>
              </p14:nvContentPartPr>
              <p14:xfrm>
                <a:off x="2370520" y="6253627"/>
                <a:ext cx="180000" cy="120600"/>
              </p14:xfrm>
            </p:contentPart>
          </mc:Choice>
          <mc:Fallback>
            <p:pic>
              <p:nvPicPr>
                <p:cNvPr id="309" name="Freihand 308">
                  <a:extLst>
                    <a:ext uri="{FF2B5EF4-FFF2-40B4-BE49-F238E27FC236}">
                      <a16:creationId xmlns:a16="http://schemas.microsoft.com/office/drawing/2014/main" id="{04306326-97D2-40F0-93E1-95276346A94D}"/>
                    </a:ext>
                  </a:extLst>
                </p:cNvPr>
                <p:cNvPicPr/>
                <p:nvPr/>
              </p:nvPicPr>
              <p:blipFill>
                <a:blip r:embed="rId510"/>
                <a:stretch>
                  <a:fillRect/>
                </a:stretch>
              </p:blipFill>
              <p:spPr>
                <a:xfrm>
                  <a:off x="2366200" y="6249307"/>
                  <a:ext cx="1886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15" name="Freihand 314">
                  <a:extLst>
                    <a:ext uri="{FF2B5EF4-FFF2-40B4-BE49-F238E27FC236}">
                      <a16:creationId xmlns:a16="http://schemas.microsoft.com/office/drawing/2014/main" id="{40BAA87F-26EC-4ABF-8A35-3AB7E2C2173E}"/>
                    </a:ext>
                  </a:extLst>
                </p14:cNvPr>
                <p14:cNvContentPartPr/>
                <p14:nvPr/>
              </p14:nvContentPartPr>
              <p14:xfrm>
                <a:off x="2692360" y="6138427"/>
                <a:ext cx="175680" cy="19440"/>
              </p14:xfrm>
            </p:contentPart>
          </mc:Choice>
          <mc:Fallback>
            <p:pic>
              <p:nvPicPr>
                <p:cNvPr id="315" name="Freihand 314">
                  <a:extLst>
                    <a:ext uri="{FF2B5EF4-FFF2-40B4-BE49-F238E27FC236}">
                      <a16:creationId xmlns:a16="http://schemas.microsoft.com/office/drawing/2014/main" id="{40BAA87F-26EC-4ABF-8A35-3AB7E2C2173E}"/>
                    </a:ext>
                  </a:extLst>
                </p:cNvPr>
                <p:cNvPicPr/>
                <p:nvPr/>
              </p:nvPicPr>
              <p:blipFill>
                <a:blip r:embed="rId512"/>
                <a:stretch>
                  <a:fillRect/>
                </a:stretch>
              </p:blipFill>
              <p:spPr>
                <a:xfrm>
                  <a:off x="2688040" y="6134107"/>
                  <a:ext cx="1843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16" name="Freihand 315">
                  <a:extLst>
                    <a:ext uri="{FF2B5EF4-FFF2-40B4-BE49-F238E27FC236}">
                      <a16:creationId xmlns:a16="http://schemas.microsoft.com/office/drawing/2014/main" id="{4C1965CC-A44B-4713-ABDE-65D045B48966}"/>
                    </a:ext>
                  </a:extLst>
                </p14:cNvPr>
                <p14:cNvContentPartPr/>
                <p14:nvPr/>
              </p14:nvContentPartPr>
              <p14:xfrm>
                <a:off x="2707120" y="6181627"/>
                <a:ext cx="143280" cy="12960"/>
              </p14:xfrm>
            </p:contentPart>
          </mc:Choice>
          <mc:Fallback>
            <p:pic>
              <p:nvPicPr>
                <p:cNvPr id="316" name="Freihand 315">
                  <a:extLst>
                    <a:ext uri="{FF2B5EF4-FFF2-40B4-BE49-F238E27FC236}">
                      <a16:creationId xmlns:a16="http://schemas.microsoft.com/office/drawing/2014/main" id="{4C1965CC-A44B-4713-ABDE-65D045B48966}"/>
                    </a:ext>
                  </a:extLst>
                </p:cNvPr>
                <p:cNvPicPr/>
                <p:nvPr/>
              </p:nvPicPr>
              <p:blipFill>
                <a:blip r:embed="rId514"/>
                <a:stretch>
                  <a:fillRect/>
                </a:stretch>
              </p:blipFill>
              <p:spPr>
                <a:xfrm>
                  <a:off x="2702800" y="6177307"/>
                  <a:ext cx="1519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17" name="Freihand 316">
                  <a:extLst>
                    <a:ext uri="{FF2B5EF4-FFF2-40B4-BE49-F238E27FC236}">
                      <a16:creationId xmlns:a16="http://schemas.microsoft.com/office/drawing/2014/main" id="{52E40AE6-01CE-4A70-99CE-A978DF1BD427}"/>
                    </a:ext>
                  </a:extLst>
                </p14:cNvPr>
                <p14:cNvContentPartPr/>
                <p14:nvPr/>
              </p14:nvContentPartPr>
              <p14:xfrm>
                <a:off x="2858680" y="6098107"/>
                <a:ext cx="92880" cy="167040"/>
              </p14:xfrm>
            </p:contentPart>
          </mc:Choice>
          <mc:Fallback>
            <p:pic>
              <p:nvPicPr>
                <p:cNvPr id="317" name="Freihand 316">
                  <a:extLst>
                    <a:ext uri="{FF2B5EF4-FFF2-40B4-BE49-F238E27FC236}">
                      <a16:creationId xmlns:a16="http://schemas.microsoft.com/office/drawing/2014/main" id="{52E40AE6-01CE-4A70-99CE-A978DF1BD427}"/>
                    </a:ext>
                  </a:extLst>
                </p:cNvPr>
                <p:cNvPicPr/>
                <p:nvPr/>
              </p:nvPicPr>
              <p:blipFill>
                <a:blip r:embed="rId516"/>
                <a:stretch>
                  <a:fillRect/>
                </a:stretch>
              </p:blipFill>
              <p:spPr>
                <a:xfrm>
                  <a:off x="2854360" y="6093787"/>
                  <a:ext cx="1015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20" name="Freihand 319">
                  <a:extLst>
                    <a:ext uri="{FF2B5EF4-FFF2-40B4-BE49-F238E27FC236}">
                      <a16:creationId xmlns:a16="http://schemas.microsoft.com/office/drawing/2014/main" id="{CA4EF6D9-C7B0-4BC4-B0CD-3A5E813F4238}"/>
                    </a:ext>
                  </a:extLst>
                </p14:cNvPr>
                <p14:cNvContentPartPr/>
                <p14:nvPr/>
              </p14:nvContentPartPr>
              <p14:xfrm>
                <a:off x="3153520" y="6133747"/>
                <a:ext cx="32040" cy="176760"/>
              </p14:xfrm>
            </p:contentPart>
          </mc:Choice>
          <mc:Fallback>
            <p:pic>
              <p:nvPicPr>
                <p:cNvPr id="320" name="Freihand 319">
                  <a:extLst>
                    <a:ext uri="{FF2B5EF4-FFF2-40B4-BE49-F238E27FC236}">
                      <a16:creationId xmlns:a16="http://schemas.microsoft.com/office/drawing/2014/main" id="{CA4EF6D9-C7B0-4BC4-B0CD-3A5E813F4238}"/>
                    </a:ext>
                  </a:extLst>
                </p:cNvPr>
                <p:cNvPicPr/>
                <p:nvPr/>
              </p:nvPicPr>
              <p:blipFill>
                <a:blip r:embed="rId518"/>
                <a:stretch>
                  <a:fillRect/>
                </a:stretch>
              </p:blipFill>
              <p:spPr>
                <a:xfrm>
                  <a:off x="3149200" y="6129427"/>
                  <a:ext cx="406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21" name="Freihand 320">
                  <a:extLst>
                    <a:ext uri="{FF2B5EF4-FFF2-40B4-BE49-F238E27FC236}">
                      <a16:creationId xmlns:a16="http://schemas.microsoft.com/office/drawing/2014/main" id="{3C42A993-B590-44B3-857E-76ACDD8B1316}"/>
                    </a:ext>
                  </a:extLst>
                </p14:cNvPr>
                <p14:cNvContentPartPr/>
                <p14:nvPr/>
              </p14:nvContentPartPr>
              <p14:xfrm>
                <a:off x="3040480" y="6067147"/>
                <a:ext cx="250920" cy="115560"/>
              </p14:xfrm>
            </p:contentPart>
          </mc:Choice>
          <mc:Fallback>
            <p:pic>
              <p:nvPicPr>
                <p:cNvPr id="321" name="Freihand 320">
                  <a:extLst>
                    <a:ext uri="{FF2B5EF4-FFF2-40B4-BE49-F238E27FC236}">
                      <a16:creationId xmlns:a16="http://schemas.microsoft.com/office/drawing/2014/main" id="{3C42A993-B590-44B3-857E-76ACDD8B1316}"/>
                    </a:ext>
                  </a:extLst>
                </p:cNvPr>
                <p:cNvPicPr/>
                <p:nvPr/>
              </p:nvPicPr>
              <p:blipFill>
                <a:blip r:embed="rId520"/>
                <a:stretch>
                  <a:fillRect/>
                </a:stretch>
              </p:blipFill>
              <p:spPr>
                <a:xfrm>
                  <a:off x="3036160" y="6062827"/>
                  <a:ext cx="2595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22" name="Freihand 321">
                  <a:extLst>
                    <a:ext uri="{FF2B5EF4-FFF2-40B4-BE49-F238E27FC236}">
                      <a16:creationId xmlns:a16="http://schemas.microsoft.com/office/drawing/2014/main" id="{9E1CB5A3-76FA-4B8C-8E5E-C7AF76F8F603}"/>
                    </a:ext>
                  </a:extLst>
                </p14:cNvPr>
                <p14:cNvContentPartPr/>
                <p14:nvPr/>
              </p14:nvContentPartPr>
              <p14:xfrm>
                <a:off x="3358360" y="6131947"/>
                <a:ext cx="28440" cy="171360"/>
              </p14:xfrm>
            </p:contentPart>
          </mc:Choice>
          <mc:Fallback>
            <p:pic>
              <p:nvPicPr>
                <p:cNvPr id="322" name="Freihand 321">
                  <a:extLst>
                    <a:ext uri="{FF2B5EF4-FFF2-40B4-BE49-F238E27FC236}">
                      <a16:creationId xmlns:a16="http://schemas.microsoft.com/office/drawing/2014/main" id="{9E1CB5A3-76FA-4B8C-8E5E-C7AF76F8F603}"/>
                    </a:ext>
                  </a:extLst>
                </p:cNvPr>
                <p:cNvPicPr/>
                <p:nvPr/>
              </p:nvPicPr>
              <p:blipFill>
                <a:blip r:embed="rId522"/>
                <a:stretch>
                  <a:fillRect/>
                </a:stretch>
              </p:blipFill>
              <p:spPr>
                <a:xfrm>
                  <a:off x="3354040" y="6127627"/>
                  <a:ext cx="370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23" name="Freihand 322">
                  <a:extLst>
                    <a:ext uri="{FF2B5EF4-FFF2-40B4-BE49-F238E27FC236}">
                      <a16:creationId xmlns:a16="http://schemas.microsoft.com/office/drawing/2014/main" id="{0789CA23-A7D8-4F23-ABC4-B5FFD3DAFA76}"/>
                    </a:ext>
                  </a:extLst>
                </p14:cNvPr>
                <p14:cNvContentPartPr/>
                <p14:nvPr/>
              </p14:nvContentPartPr>
              <p14:xfrm>
                <a:off x="3284560" y="6075427"/>
                <a:ext cx="232200" cy="28080"/>
              </p14:xfrm>
            </p:contentPart>
          </mc:Choice>
          <mc:Fallback>
            <p:pic>
              <p:nvPicPr>
                <p:cNvPr id="323" name="Freihand 322">
                  <a:extLst>
                    <a:ext uri="{FF2B5EF4-FFF2-40B4-BE49-F238E27FC236}">
                      <a16:creationId xmlns:a16="http://schemas.microsoft.com/office/drawing/2014/main" id="{0789CA23-A7D8-4F23-ABC4-B5FFD3DAFA76}"/>
                    </a:ext>
                  </a:extLst>
                </p:cNvPr>
                <p:cNvPicPr/>
                <p:nvPr/>
              </p:nvPicPr>
              <p:blipFill>
                <a:blip r:embed="rId524"/>
                <a:stretch>
                  <a:fillRect/>
                </a:stretch>
              </p:blipFill>
              <p:spPr>
                <a:xfrm>
                  <a:off x="3280240" y="6071107"/>
                  <a:ext cx="2408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24" name="Freihand 323">
                  <a:extLst>
                    <a:ext uri="{FF2B5EF4-FFF2-40B4-BE49-F238E27FC236}">
                      <a16:creationId xmlns:a16="http://schemas.microsoft.com/office/drawing/2014/main" id="{B39B7193-E4B9-4286-9AB5-6965E9828E73}"/>
                    </a:ext>
                  </a:extLst>
                </p14:cNvPr>
                <p14:cNvContentPartPr/>
                <p14:nvPr/>
              </p14:nvContentPartPr>
              <p14:xfrm>
                <a:off x="3696760" y="6065707"/>
                <a:ext cx="161280" cy="227880"/>
              </p14:xfrm>
            </p:contentPart>
          </mc:Choice>
          <mc:Fallback>
            <p:pic>
              <p:nvPicPr>
                <p:cNvPr id="324" name="Freihand 323">
                  <a:extLst>
                    <a:ext uri="{FF2B5EF4-FFF2-40B4-BE49-F238E27FC236}">
                      <a16:creationId xmlns:a16="http://schemas.microsoft.com/office/drawing/2014/main" id="{B39B7193-E4B9-4286-9AB5-6965E9828E73}"/>
                    </a:ext>
                  </a:extLst>
                </p:cNvPr>
                <p:cNvPicPr/>
                <p:nvPr/>
              </p:nvPicPr>
              <p:blipFill>
                <a:blip r:embed="rId526"/>
                <a:stretch>
                  <a:fillRect/>
                </a:stretch>
              </p:blipFill>
              <p:spPr>
                <a:xfrm>
                  <a:off x="3692440" y="6061387"/>
                  <a:ext cx="16992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25" name="Freihand 324">
                  <a:extLst>
                    <a:ext uri="{FF2B5EF4-FFF2-40B4-BE49-F238E27FC236}">
                      <a16:creationId xmlns:a16="http://schemas.microsoft.com/office/drawing/2014/main" id="{1DDB5B0E-6FC0-42CE-A6B2-C9B3EBF98FAB}"/>
                    </a:ext>
                  </a:extLst>
                </p14:cNvPr>
                <p14:cNvContentPartPr/>
                <p14:nvPr/>
              </p14:nvContentPartPr>
              <p14:xfrm>
                <a:off x="3854440" y="6168307"/>
                <a:ext cx="208080" cy="80280"/>
              </p14:xfrm>
            </p:contentPart>
          </mc:Choice>
          <mc:Fallback>
            <p:pic>
              <p:nvPicPr>
                <p:cNvPr id="325" name="Freihand 324">
                  <a:extLst>
                    <a:ext uri="{FF2B5EF4-FFF2-40B4-BE49-F238E27FC236}">
                      <a16:creationId xmlns:a16="http://schemas.microsoft.com/office/drawing/2014/main" id="{1DDB5B0E-6FC0-42CE-A6B2-C9B3EBF98FAB}"/>
                    </a:ext>
                  </a:extLst>
                </p:cNvPr>
                <p:cNvPicPr/>
                <p:nvPr/>
              </p:nvPicPr>
              <p:blipFill>
                <a:blip r:embed="rId528"/>
                <a:stretch>
                  <a:fillRect/>
                </a:stretch>
              </p:blipFill>
              <p:spPr>
                <a:xfrm>
                  <a:off x="3850120" y="6163987"/>
                  <a:ext cx="2167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26" name="Freihand 325">
                  <a:extLst>
                    <a:ext uri="{FF2B5EF4-FFF2-40B4-BE49-F238E27FC236}">
                      <a16:creationId xmlns:a16="http://schemas.microsoft.com/office/drawing/2014/main" id="{DAA7EB84-6322-4BA3-A89D-C0772B54C02E}"/>
                    </a:ext>
                  </a:extLst>
                </p14:cNvPr>
                <p14:cNvContentPartPr/>
                <p14:nvPr/>
              </p14:nvContentPartPr>
              <p14:xfrm>
                <a:off x="4048840" y="6130147"/>
                <a:ext cx="102600" cy="119880"/>
              </p14:xfrm>
            </p:contentPart>
          </mc:Choice>
          <mc:Fallback>
            <p:pic>
              <p:nvPicPr>
                <p:cNvPr id="326" name="Freihand 325">
                  <a:extLst>
                    <a:ext uri="{FF2B5EF4-FFF2-40B4-BE49-F238E27FC236}">
                      <a16:creationId xmlns:a16="http://schemas.microsoft.com/office/drawing/2014/main" id="{DAA7EB84-6322-4BA3-A89D-C0772B54C02E}"/>
                    </a:ext>
                  </a:extLst>
                </p:cNvPr>
                <p:cNvPicPr/>
                <p:nvPr/>
              </p:nvPicPr>
              <p:blipFill>
                <a:blip r:embed="rId530"/>
                <a:stretch>
                  <a:fillRect/>
                </a:stretch>
              </p:blipFill>
              <p:spPr>
                <a:xfrm>
                  <a:off x="4044520" y="6125827"/>
                  <a:ext cx="1112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27" name="Freihand 326">
                  <a:extLst>
                    <a:ext uri="{FF2B5EF4-FFF2-40B4-BE49-F238E27FC236}">
                      <a16:creationId xmlns:a16="http://schemas.microsoft.com/office/drawing/2014/main" id="{E7E456F2-159E-4C07-81E2-20944827F0BB}"/>
                    </a:ext>
                  </a:extLst>
                </p14:cNvPr>
                <p14:cNvContentPartPr/>
                <p14:nvPr/>
              </p14:nvContentPartPr>
              <p14:xfrm>
                <a:off x="4243960" y="6135187"/>
                <a:ext cx="160200" cy="79200"/>
              </p14:xfrm>
            </p:contentPart>
          </mc:Choice>
          <mc:Fallback>
            <p:pic>
              <p:nvPicPr>
                <p:cNvPr id="327" name="Freihand 326">
                  <a:extLst>
                    <a:ext uri="{FF2B5EF4-FFF2-40B4-BE49-F238E27FC236}">
                      <a16:creationId xmlns:a16="http://schemas.microsoft.com/office/drawing/2014/main" id="{E7E456F2-159E-4C07-81E2-20944827F0BB}"/>
                    </a:ext>
                  </a:extLst>
                </p:cNvPr>
                <p:cNvPicPr/>
                <p:nvPr/>
              </p:nvPicPr>
              <p:blipFill>
                <a:blip r:embed="rId532"/>
                <a:stretch>
                  <a:fillRect/>
                </a:stretch>
              </p:blipFill>
              <p:spPr>
                <a:xfrm>
                  <a:off x="4239640" y="6130867"/>
                  <a:ext cx="1688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28" name="Freihand 327">
                  <a:extLst>
                    <a:ext uri="{FF2B5EF4-FFF2-40B4-BE49-F238E27FC236}">
                      <a16:creationId xmlns:a16="http://schemas.microsoft.com/office/drawing/2014/main" id="{AEEC8FAB-46BA-4A1D-AF75-E46A0822C173}"/>
                    </a:ext>
                  </a:extLst>
                </p14:cNvPr>
                <p14:cNvContentPartPr/>
                <p14:nvPr/>
              </p14:nvContentPartPr>
              <p14:xfrm>
                <a:off x="4521520" y="6115387"/>
                <a:ext cx="128880" cy="81720"/>
              </p14:xfrm>
            </p:contentPart>
          </mc:Choice>
          <mc:Fallback>
            <p:pic>
              <p:nvPicPr>
                <p:cNvPr id="328" name="Freihand 327">
                  <a:extLst>
                    <a:ext uri="{FF2B5EF4-FFF2-40B4-BE49-F238E27FC236}">
                      <a16:creationId xmlns:a16="http://schemas.microsoft.com/office/drawing/2014/main" id="{AEEC8FAB-46BA-4A1D-AF75-E46A0822C173}"/>
                    </a:ext>
                  </a:extLst>
                </p:cNvPr>
                <p:cNvPicPr/>
                <p:nvPr/>
              </p:nvPicPr>
              <p:blipFill>
                <a:blip r:embed="rId534"/>
                <a:stretch>
                  <a:fillRect/>
                </a:stretch>
              </p:blipFill>
              <p:spPr>
                <a:xfrm>
                  <a:off x="4517200" y="6111067"/>
                  <a:ext cx="1375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29" name="Freihand 328">
                  <a:extLst>
                    <a:ext uri="{FF2B5EF4-FFF2-40B4-BE49-F238E27FC236}">
                      <a16:creationId xmlns:a16="http://schemas.microsoft.com/office/drawing/2014/main" id="{346B76FC-A92F-4AFA-8204-E5FFA689F4E1}"/>
                    </a:ext>
                  </a:extLst>
                </p14:cNvPr>
                <p14:cNvContentPartPr/>
                <p14:nvPr/>
              </p14:nvContentPartPr>
              <p14:xfrm>
                <a:off x="4636720" y="6130147"/>
                <a:ext cx="338040" cy="48240"/>
              </p14:xfrm>
            </p:contentPart>
          </mc:Choice>
          <mc:Fallback>
            <p:pic>
              <p:nvPicPr>
                <p:cNvPr id="329" name="Freihand 328">
                  <a:extLst>
                    <a:ext uri="{FF2B5EF4-FFF2-40B4-BE49-F238E27FC236}">
                      <a16:creationId xmlns:a16="http://schemas.microsoft.com/office/drawing/2014/main" id="{346B76FC-A92F-4AFA-8204-E5FFA689F4E1}"/>
                    </a:ext>
                  </a:extLst>
                </p:cNvPr>
                <p:cNvPicPr/>
                <p:nvPr/>
              </p:nvPicPr>
              <p:blipFill>
                <a:blip r:embed="rId536"/>
                <a:stretch>
                  <a:fillRect/>
                </a:stretch>
              </p:blipFill>
              <p:spPr>
                <a:xfrm>
                  <a:off x="4632400" y="6125827"/>
                  <a:ext cx="3466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30" name="Freihand 329">
                  <a:extLst>
                    <a:ext uri="{FF2B5EF4-FFF2-40B4-BE49-F238E27FC236}">
                      <a16:creationId xmlns:a16="http://schemas.microsoft.com/office/drawing/2014/main" id="{327F2998-9468-4181-AB98-4F887407A6B3}"/>
                    </a:ext>
                  </a:extLst>
                </p14:cNvPr>
                <p14:cNvContentPartPr/>
                <p14:nvPr/>
              </p14:nvContentPartPr>
              <p14:xfrm>
                <a:off x="4945240" y="6099547"/>
                <a:ext cx="143280" cy="175320"/>
              </p14:xfrm>
            </p:contentPart>
          </mc:Choice>
          <mc:Fallback>
            <p:pic>
              <p:nvPicPr>
                <p:cNvPr id="330" name="Freihand 329">
                  <a:extLst>
                    <a:ext uri="{FF2B5EF4-FFF2-40B4-BE49-F238E27FC236}">
                      <a16:creationId xmlns:a16="http://schemas.microsoft.com/office/drawing/2014/main" id="{327F2998-9468-4181-AB98-4F887407A6B3}"/>
                    </a:ext>
                  </a:extLst>
                </p:cNvPr>
                <p:cNvPicPr/>
                <p:nvPr/>
              </p:nvPicPr>
              <p:blipFill>
                <a:blip r:embed="rId538"/>
                <a:stretch>
                  <a:fillRect/>
                </a:stretch>
              </p:blipFill>
              <p:spPr>
                <a:xfrm>
                  <a:off x="4940920" y="6095227"/>
                  <a:ext cx="1519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31" name="Freihand 330">
                  <a:extLst>
                    <a:ext uri="{FF2B5EF4-FFF2-40B4-BE49-F238E27FC236}">
                      <a16:creationId xmlns:a16="http://schemas.microsoft.com/office/drawing/2014/main" id="{E3EECE86-EFFB-48A7-9C22-46074490AA77}"/>
                    </a:ext>
                  </a:extLst>
                </p14:cNvPr>
                <p14:cNvContentPartPr/>
                <p14:nvPr/>
              </p14:nvContentPartPr>
              <p14:xfrm>
                <a:off x="5100040" y="6067867"/>
                <a:ext cx="185760" cy="79920"/>
              </p14:xfrm>
            </p:contentPart>
          </mc:Choice>
          <mc:Fallback>
            <p:pic>
              <p:nvPicPr>
                <p:cNvPr id="331" name="Freihand 330">
                  <a:extLst>
                    <a:ext uri="{FF2B5EF4-FFF2-40B4-BE49-F238E27FC236}">
                      <a16:creationId xmlns:a16="http://schemas.microsoft.com/office/drawing/2014/main" id="{E3EECE86-EFFB-48A7-9C22-46074490AA77}"/>
                    </a:ext>
                  </a:extLst>
                </p:cNvPr>
                <p:cNvPicPr/>
                <p:nvPr/>
              </p:nvPicPr>
              <p:blipFill>
                <a:blip r:embed="rId540"/>
                <a:stretch>
                  <a:fillRect/>
                </a:stretch>
              </p:blipFill>
              <p:spPr>
                <a:xfrm>
                  <a:off x="5095720" y="6063547"/>
                  <a:ext cx="1944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32" name="Freihand 331">
                  <a:extLst>
                    <a:ext uri="{FF2B5EF4-FFF2-40B4-BE49-F238E27FC236}">
                      <a16:creationId xmlns:a16="http://schemas.microsoft.com/office/drawing/2014/main" id="{50E1CEA5-50E0-42E8-95F0-1B6A9BA3A586}"/>
                    </a:ext>
                  </a:extLst>
                </p14:cNvPr>
                <p14:cNvContentPartPr/>
                <p14:nvPr/>
              </p14:nvContentPartPr>
              <p14:xfrm>
                <a:off x="5277160" y="6001987"/>
                <a:ext cx="289800" cy="130320"/>
              </p14:xfrm>
            </p:contentPart>
          </mc:Choice>
          <mc:Fallback>
            <p:pic>
              <p:nvPicPr>
                <p:cNvPr id="332" name="Freihand 331">
                  <a:extLst>
                    <a:ext uri="{FF2B5EF4-FFF2-40B4-BE49-F238E27FC236}">
                      <a16:creationId xmlns:a16="http://schemas.microsoft.com/office/drawing/2014/main" id="{50E1CEA5-50E0-42E8-95F0-1B6A9BA3A586}"/>
                    </a:ext>
                  </a:extLst>
                </p:cNvPr>
                <p:cNvPicPr/>
                <p:nvPr/>
              </p:nvPicPr>
              <p:blipFill>
                <a:blip r:embed="rId542"/>
                <a:stretch>
                  <a:fillRect/>
                </a:stretch>
              </p:blipFill>
              <p:spPr>
                <a:xfrm>
                  <a:off x="5272840" y="5997667"/>
                  <a:ext cx="2984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33" name="Freihand 332">
                  <a:extLst>
                    <a:ext uri="{FF2B5EF4-FFF2-40B4-BE49-F238E27FC236}">
                      <a16:creationId xmlns:a16="http://schemas.microsoft.com/office/drawing/2014/main" id="{873F32A4-E0CF-432C-B318-1EABB33ECCF7}"/>
                    </a:ext>
                  </a:extLst>
                </p14:cNvPr>
                <p14:cNvContentPartPr/>
                <p14:nvPr/>
              </p14:nvContentPartPr>
              <p14:xfrm>
                <a:off x="5484160" y="5982907"/>
                <a:ext cx="360" cy="360"/>
              </p14:xfrm>
            </p:contentPart>
          </mc:Choice>
          <mc:Fallback>
            <p:pic>
              <p:nvPicPr>
                <p:cNvPr id="333" name="Freihand 332">
                  <a:extLst>
                    <a:ext uri="{FF2B5EF4-FFF2-40B4-BE49-F238E27FC236}">
                      <a16:creationId xmlns:a16="http://schemas.microsoft.com/office/drawing/2014/main" id="{873F32A4-E0CF-432C-B318-1EABB33ECCF7}"/>
                    </a:ext>
                  </a:extLst>
                </p:cNvPr>
                <p:cNvPicPr/>
                <p:nvPr/>
              </p:nvPicPr>
              <p:blipFill>
                <a:blip r:embed="rId227"/>
                <a:stretch>
                  <a:fillRect/>
                </a:stretch>
              </p:blipFill>
              <p:spPr>
                <a:xfrm>
                  <a:off x="5479840" y="59785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34" name="Freihand 333">
                  <a:extLst>
                    <a:ext uri="{FF2B5EF4-FFF2-40B4-BE49-F238E27FC236}">
                      <a16:creationId xmlns:a16="http://schemas.microsoft.com/office/drawing/2014/main" id="{C1A67548-B98D-4670-B109-7C36370E6ADF}"/>
                    </a:ext>
                  </a:extLst>
                </p14:cNvPr>
                <p14:cNvContentPartPr/>
                <p14:nvPr/>
              </p14:nvContentPartPr>
              <p14:xfrm>
                <a:off x="5748400" y="6007747"/>
                <a:ext cx="119160" cy="89280"/>
              </p14:xfrm>
            </p:contentPart>
          </mc:Choice>
          <mc:Fallback>
            <p:pic>
              <p:nvPicPr>
                <p:cNvPr id="334" name="Freihand 333">
                  <a:extLst>
                    <a:ext uri="{FF2B5EF4-FFF2-40B4-BE49-F238E27FC236}">
                      <a16:creationId xmlns:a16="http://schemas.microsoft.com/office/drawing/2014/main" id="{C1A67548-B98D-4670-B109-7C36370E6ADF}"/>
                    </a:ext>
                  </a:extLst>
                </p:cNvPr>
                <p:cNvPicPr/>
                <p:nvPr/>
              </p:nvPicPr>
              <p:blipFill>
                <a:blip r:embed="rId545"/>
                <a:stretch>
                  <a:fillRect/>
                </a:stretch>
              </p:blipFill>
              <p:spPr>
                <a:xfrm>
                  <a:off x="5744080" y="6003427"/>
                  <a:ext cx="1278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35" name="Freihand 334">
                  <a:extLst>
                    <a:ext uri="{FF2B5EF4-FFF2-40B4-BE49-F238E27FC236}">
                      <a16:creationId xmlns:a16="http://schemas.microsoft.com/office/drawing/2014/main" id="{96D326C5-25A7-4842-A5A2-DD3927C7A31E}"/>
                    </a:ext>
                  </a:extLst>
                </p14:cNvPr>
                <p14:cNvContentPartPr/>
                <p14:nvPr/>
              </p14:nvContentPartPr>
              <p14:xfrm>
                <a:off x="5869000" y="6020347"/>
                <a:ext cx="104400" cy="66240"/>
              </p14:xfrm>
            </p:contentPart>
          </mc:Choice>
          <mc:Fallback>
            <p:pic>
              <p:nvPicPr>
                <p:cNvPr id="335" name="Freihand 334">
                  <a:extLst>
                    <a:ext uri="{FF2B5EF4-FFF2-40B4-BE49-F238E27FC236}">
                      <a16:creationId xmlns:a16="http://schemas.microsoft.com/office/drawing/2014/main" id="{96D326C5-25A7-4842-A5A2-DD3927C7A31E}"/>
                    </a:ext>
                  </a:extLst>
                </p:cNvPr>
                <p:cNvPicPr/>
                <p:nvPr/>
              </p:nvPicPr>
              <p:blipFill>
                <a:blip r:embed="rId547"/>
                <a:stretch>
                  <a:fillRect/>
                </a:stretch>
              </p:blipFill>
              <p:spPr>
                <a:xfrm>
                  <a:off x="5864680" y="6016027"/>
                  <a:ext cx="1130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36" name="Freihand 335">
                  <a:extLst>
                    <a:ext uri="{FF2B5EF4-FFF2-40B4-BE49-F238E27FC236}">
                      <a16:creationId xmlns:a16="http://schemas.microsoft.com/office/drawing/2014/main" id="{8B00368B-4658-45CC-9984-42236FC26EB8}"/>
                    </a:ext>
                  </a:extLst>
                </p14:cNvPr>
                <p14:cNvContentPartPr/>
                <p14:nvPr/>
              </p14:nvContentPartPr>
              <p14:xfrm>
                <a:off x="5986720" y="5998387"/>
                <a:ext cx="127440" cy="91800"/>
              </p14:xfrm>
            </p:contentPart>
          </mc:Choice>
          <mc:Fallback>
            <p:pic>
              <p:nvPicPr>
                <p:cNvPr id="336" name="Freihand 335">
                  <a:extLst>
                    <a:ext uri="{FF2B5EF4-FFF2-40B4-BE49-F238E27FC236}">
                      <a16:creationId xmlns:a16="http://schemas.microsoft.com/office/drawing/2014/main" id="{8B00368B-4658-45CC-9984-42236FC26EB8}"/>
                    </a:ext>
                  </a:extLst>
                </p:cNvPr>
                <p:cNvPicPr/>
                <p:nvPr/>
              </p:nvPicPr>
              <p:blipFill>
                <a:blip r:embed="rId549"/>
                <a:stretch>
                  <a:fillRect/>
                </a:stretch>
              </p:blipFill>
              <p:spPr>
                <a:xfrm>
                  <a:off x="5982400" y="5994067"/>
                  <a:ext cx="1360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37" name="Freihand 336">
                  <a:extLst>
                    <a:ext uri="{FF2B5EF4-FFF2-40B4-BE49-F238E27FC236}">
                      <a16:creationId xmlns:a16="http://schemas.microsoft.com/office/drawing/2014/main" id="{63B83313-F596-43C8-BB6C-74272B132D24}"/>
                    </a:ext>
                  </a:extLst>
                </p14:cNvPr>
                <p14:cNvContentPartPr/>
                <p14:nvPr/>
              </p14:nvContentPartPr>
              <p14:xfrm>
                <a:off x="6128560" y="5919547"/>
                <a:ext cx="149400" cy="168840"/>
              </p14:xfrm>
            </p:contentPart>
          </mc:Choice>
          <mc:Fallback>
            <p:pic>
              <p:nvPicPr>
                <p:cNvPr id="337" name="Freihand 336">
                  <a:extLst>
                    <a:ext uri="{FF2B5EF4-FFF2-40B4-BE49-F238E27FC236}">
                      <a16:creationId xmlns:a16="http://schemas.microsoft.com/office/drawing/2014/main" id="{63B83313-F596-43C8-BB6C-74272B132D24}"/>
                    </a:ext>
                  </a:extLst>
                </p:cNvPr>
                <p:cNvPicPr/>
                <p:nvPr/>
              </p:nvPicPr>
              <p:blipFill>
                <a:blip r:embed="rId551"/>
                <a:stretch>
                  <a:fillRect/>
                </a:stretch>
              </p:blipFill>
              <p:spPr>
                <a:xfrm>
                  <a:off x="6124240" y="5915227"/>
                  <a:ext cx="1580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38" name="Freihand 337">
                  <a:extLst>
                    <a:ext uri="{FF2B5EF4-FFF2-40B4-BE49-F238E27FC236}">
                      <a16:creationId xmlns:a16="http://schemas.microsoft.com/office/drawing/2014/main" id="{DF2E8A22-B9C7-43C2-AAA9-25B5836B125F}"/>
                    </a:ext>
                  </a:extLst>
                </p14:cNvPr>
                <p14:cNvContentPartPr/>
                <p14:nvPr/>
              </p14:nvContentPartPr>
              <p14:xfrm>
                <a:off x="6393880" y="5972827"/>
                <a:ext cx="115200" cy="60480"/>
              </p14:xfrm>
            </p:contentPart>
          </mc:Choice>
          <mc:Fallback>
            <p:pic>
              <p:nvPicPr>
                <p:cNvPr id="338" name="Freihand 337">
                  <a:extLst>
                    <a:ext uri="{FF2B5EF4-FFF2-40B4-BE49-F238E27FC236}">
                      <a16:creationId xmlns:a16="http://schemas.microsoft.com/office/drawing/2014/main" id="{DF2E8A22-B9C7-43C2-AAA9-25B5836B125F}"/>
                    </a:ext>
                  </a:extLst>
                </p:cNvPr>
                <p:cNvPicPr/>
                <p:nvPr/>
              </p:nvPicPr>
              <p:blipFill>
                <a:blip r:embed="rId553"/>
                <a:stretch>
                  <a:fillRect/>
                </a:stretch>
              </p:blipFill>
              <p:spPr>
                <a:xfrm>
                  <a:off x="6389560" y="5968507"/>
                  <a:ext cx="1238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39" name="Freihand 338">
                  <a:extLst>
                    <a:ext uri="{FF2B5EF4-FFF2-40B4-BE49-F238E27FC236}">
                      <a16:creationId xmlns:a16="http://schemas.microsoft.com/office/drawing/2014/main" id="{3DE955CC-DE7D-48CC-9BF1-C6363AEAEFD1}"/>
                    </a:ext>
                  </a:extLst>
                </p14:cNvPr>
                <p14:cNvContentPartPr/>
                <p14:nvPr/>
              </p14:nvContentPartPr>
              <p14:xfrm>
                <a:off x="6546880" y="5919907"/>
                <a:ext cx="194760" cy="106920"/>
              </p14:xfrm>
            </p:contentPart>
          </mc:Choice>
          <mc:Fallback>
            <p:pic>
              <p:nvPicPr>
                <p:cNvPr id="339" name="Freihand 338">
                  <a:extLst>
                    <a:ext uri="{FF2B5EF4-FFF2-40B4-BE49-F238E27FC236}">
                      <a16:creationId xmlns:a16="http://schemas.microsoft.com/office/drawing/2014/main" id="{3DE955CC-DE7D-48CC-9BF1-C6363AEAEFD1}"/>
                    </a:ext>
                  </a:extLst>
                </p:cNvPr>
                <p:cNvPicPr/>
                <p:nvPr/>
              </p:nvPicPr>
              <p:blipFill>
                <a:blip r:embed="rId555"/>
                <a:stretch>
                  <a:fillRect/>
                </a:stretch>
              </p:blipFill>
              <p:spPr>
                <a:xfrm>
                  <a:off x="6542560" y="5915587"/>
                  <a:ext cx="2034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40" name="Freihand 339">
                  <a:extLst>
                    <a:ext uri="{FF2B5EF4-FFF2-40B4-BE49-F238E27FC236}">
                      <a16:creationId xmlns:a16="http://schemas.microsoft.com/office/drawing/2014/main" id="{1651299A-4D2B-4B2E-88DE-C9773F4FDCDF}"/>
                    </a:ext>
                  </a:extLst>
                </p14:cNvPr>
                <p14:cNvContentPartPr/>
                <p14:nvPr/>
              </p14:nvContentPartPr>
              <p14:xfrm>
                <a:off x="6780520" y="5849707"/>
                <a:ext cx="781200" cy="219240"/>
              </p14:xfrm>
            </p:contentPart>
          </mc:Choice>
          <mc:Fallback>
            <p:pic>
              <p:nvPicPr>
                <p:cNvPr id="340" name="Freihand 339">
                  <a:extLst>
                    <a:ext uri="{FF2B5EF4-FFF2-40B4-BE49-F238E27FC236}">
                      <a16:creationId xmlns:a16="http://schemas.microsoft.com/office/drawing/2014/main" id="{1651299A-4D2B-4B2E-88DE-C9773F4FDCDF}"/>
                    </a:ext>
                  </a:extLst>
                </p:cNvPr>
                <p:cNvPicPr/>
                <p:nvPr/>
              </p:nvPicPr>
              <p:blipFill>
                <a:blip r:embed="rId557"/>
                <a:stretch>
                  <a:fillRect/>
                </a:stretch>
              </p:blipFill>
              <p:spPr>
                <a:xfrm>
                  <a:off x="6776200" y="5845387"/>
                  <a:ext cx="78984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41" name="Freihand 340">
                  <a:extLst>
                    <a:ext uri="{FF2B5EF4-FFF2-40B4-BE49-F238E27FC236}">
                      <a16:creationId xmlns:a16="http://schemas.microsoft.com/office/drawing/2014/main" id="{0B7119D9-6E87-4D99-9BE0-7FA573554457}"/>
                    </a:ext>
                  </a:extLst>
                </p14:cNvPr>
                <p14:cNvContentPartPr/>
                <p14:nvPr/>
              </p14:nvContentPartPr>
              <p14:xfrm>
                <a:off x="7618240" y="5858347"/>
                <a:ext cx="196560" cy="78840"/>
              </p14:xfrm>
            </p:contentPart>
          </mc:Choice>
          <mc:Fallback>
            <p:pic>
              <p:nvPicPr>
                <p:cNvPr id="341" name="Freihand 340">
                  <a:extLst>
                    <a:ext uri="{FF2B5EF4-FFF2-40B4-BE49-F238E27FC236}">
                      <a16:creationId xmlns:a16="http://schemas.microsoft.com/office/drawing/2014/main" id="{0B7119D9-6E87-4D99-9BE0-7FA573554457}"/>
                    </a:ext>
                  </a:extLst>
                </p:cNvPr>
                <p:cNvPicPr/>
                <p:nvPr/>
              </p:nvPicPr>
              <p:blipFill>
                <a:blip r:embed="rId559"/>
                <a:stretch>
                  <a:fillRect/>
                </a:stretch>
              </p:blipFill>
              <p:spPr>
                <a:xfrm>
                  <a:off x="7613920" y="5854027"/>
                  <a:ext cx="2052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42" name="Freihand 341">
                  <a:extLst>
                    <a:ext uri="{FF2B5EF4-FFF2-40B4-BE49-F238E27FC236}">
                      <a16:creationId xmlns:a16="http://schemas.microsoft.com/office/drawing/2014/main" id="{289810C9-C504-49AE-9663-8FF9CC2E6C55}"/>
                    </a:ext>
                  </a:extLst>
                </p14:cNvPr>
                <p14:cNvContentPartPr/>
                <p14:nvPr/>
              </p14:nvContentPartPr>
              <p14:xfrm>
                <a:off x="7809040" y="5798947"/>
                <a:ext cx="360" cy="360"/>
              </p14:xfrm>
            </p:contentPart>
          </mc:Choice>
          <mc:Fallback>
            <p:pic>
              <p:nvPicPr>
                <p:cNvPr id="342" name="Freihand 341">
                  <a:extLst>
                    <a:ext uri="{FF2B5EF4-FFF2-40B4-BE49-F238E27FC236}">
                      <a16:creationId xmlns:a16="http://schemas.microsoft.com/office/drawing/2014/main" id="{289810C9-C504-49AE-9663-8FF9CC2E6C55}"/>
                    </a:ext>
                  </a:extLst>
                </p:cNvPr>
                <p:cNvPicPr/>
                <p:nvPr/>
              </p:nvPicPr>
              <p:blipFill>
                <a:blip r:embed="rId227"/>
                <a:stretch>
                  <a:fillRect/>
                </a:stretch>
              </p:blipFill>
              <p:spPr>
                <a:xfrm>
                  <a:off x="7804720" y="57946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44" name="Freihand 343">
                  <a:extLst>
                    <a:ext uri="{FF2B5EF4-FFF2-40B4-BE49-F238E27FC236}">
                      <a16:creationId xmlns:a16="http://schemas.microsoft.com/office/drawing/2014/main" id="{7569B0B9-B11E-4DAA-8FF3-9A81930786F9}"/>
                    </a:ext>
                  </a:extLst>
                </p14:cNvPr>
                <p14:cNvContentPartPr/>
                <p14:nvPr/>
              </p14:nvContentPartPr>
              <p14:xfrm>
                <a:off x="7866640" y="5872387"/>
                <a:ext cx="102960" cy="187920"/>
              </p14:xfrm>
            </p:contentPart>
          </mc:Choice>
          <mc:Fallback>
            <p:pic>
              <p:nvPicPr>
                <p:cNvPr id="344" name="Freihand 343">
                  <a:extLst>
                    <a:ext uri="{FF2B5EF4-FFF2-40B4-BE49-F238E27FC236}">
                      <a16:creationId xmlns:a16="http://schemas.microsoft.com/office/drawing/2014/main" id="{7569B0B9-B11E-4DAA-8FF3-9A81930786F9}"/>
                    </a:ext>
                  </a:extLst>
                </p:cNvPr>
                <p:cNvPicPr/>
                <p:nvPr/>
              </p:nvPicPr>
              <p:blipFill>
                <a:blip r:embed="rId562"/>
                <a:stretch>
                  <a:fillRect/>
                </a:stretch>
              </p:blipFill>
              <p:spPr>
                <a:xfrm>
                  <a:off x="7862320" y="5868067"/>
                  <a:ext cx="1116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45" name="Freihand 344">
                  <a:extLst>
                    <a:ext uri="{FF2B5EF4-FFF2-40B4-BE49-F238E27FC236}">
                      <a16:creationId xmlns:a16="http://schemas.microsoft.com/office/drawing/2014/main" id="{49C2E29C-7A59-463A-B8EC-A4960AE6CBB1}"/>
                    </a:ext>
                  </a:extLst>
                </p14:cNvPr>
                <p14:cNvContentPartPr/>
                <p14:nvPr/>
              </p14:nvContentPartPr>
              <p14:xfrm>
                <a:off x="7971040" y="5863027"/>
                <a:ext cx="55800" cy="73440"/>
              </p14:xfrm>
            </p:contentPart>
          </mc:Choice>
          <mc:Fallback>
            <p:pic>
              <p:nvPicPr>
                <p:cNvPr id="345" name="Freihand 344">
                  <a:extLst>
                    <a:ext uri="{FF2B5EF4-FFF2-40B4-BE49-F238E27FC236}">
                      <a16:creationId xmlns:a16="http://schemas.microsoft.com/office/drawing/2014/main" id="{49C2E29C-7A59-463A-B8EC-A4960AE6CBB1}"/>
                    </a:ext>
                  </a:extLst>
                </p:cNvPr>
                <p:cNvPicPr/>
                <p:nvPr/>
              </p:nvPicPr>
              <p:blipFill>
                <a:blip r:embed="rId564"/>
                <a:stretch>
                  <a:fillRect/>
                </a:stretch>
              </p:blipFill>
              <p:spPr>
                <a:xfrm>
                  <a:off x="7966720" y="5858707"/>
                  <a:ext cx="644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46" name="Freihand 345">
                  <a:extLst>
                    <a:ext uri="{FF2B5EF4-FFF2-40B4-BE49-F238E27FC236}">
                      <a16:creationId xmlns:a16="http://schemas.microsoft.com/office/drawing/2014/main" id="{232C5AE8-9DAE-4C0F-ACA0-3D6227940272}"/>
                    </a:ext>
                  </a:extLst>
                </p14:cNvPr>
                <p14:cNvContentPartPr/>
                <p14:nvPr/>
              </p14:nvContentPartPr>
              <p14:xfrm>
                <a:off x="8006320" y="5866267"/>
                <a:ext cx="56880" cy="46440"/>
              </p14:xfrm>
            </p:contentPart>
          </mc:Choice>
          <mc:Fallback>
            <p:pic>
              <p:nvPicPr>
                <p:cNvPr id="346" name="Freihand 345">
                  <a:extLst>
                    <a:ext uri="{FF2B5EF4-FFF2-40B4-BE49-F238E27FC236}">
                      <a16:creationId xmlns:a16="http://schemas.microsoft.com/office/drawing/2014/main" id="{232C5AE8-9DAE-4C0F-ACA0-3D6227940272}"/>
                    </a:ext>
                  </a:extLst>
                </p:cNvPr>
                <p:cNvPicPr/>
                <p:nvPr/>
              </p:nvPicPr>
              <p:blipFill>
                <a:blip r:embed="rId566"/>
                <a:stretch>
                  <a:fillRect/>
                </a:stretch>
              </p:blipFill>
              <p:spPr>
                <a:xfrm>
                  <a:off x="8002000" y="5861947"/>
                  <a:ext cx="655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47" name="Freihand 346">
                  <a:extLst>
                    <a:ext uri="{FF2B5EF4-FFF2-40B4-BE49-F238E27FC236}">
                      <a16:creationId xmlns:a16="http://schemas.microsoft.com/office/drawing/2014/main" id="{4317935F-8EF7-4FF0-BAAC-703B3E0EF477}"/>
                    </a:ext>
                  </a:extLst>
                </p14:cNvPr>
                <p14:cNvContentPartPr/>
                <p14:nvPr/>
              </p14:nvContentPartPr>
              <p14:xfrm>
                <a:off x="8073640" y="5793187"/>
                <a:ext cx="6840" cy="51840"/>
              </p14:xfrm>
            </p:contentPart>
          </mc:Choice>
          <mc:Fallback>
            <p:pic>
              <p:nvPicPr>
                <p:cNvPr id="347" name="Freihand 346">
                  <a:extLst>
                    <a:ext uri="{FF2B5EF4-FFF2-40B4-BE49-F238E27FC236}">
                      <a16:creationId xmlns:a16="http://schemas.microsoft.com/office/drawing/2014/main" id="{4317935F-8EF7-4FF0-BAAC-703B3E0EF477}"/>
                    </a:ext>
                  </a:extLst>
                </p:cNvPr>
                <p:cNvPicPr/>
                <p:nvPr/>
              </p:nvPicPr>
              <p:blipFill>
                <a:blip r:embed="rId568"/>
                <a:stretch>
                  <a:fillRect/>
                </a:stretch>
              </p:blipFill>
              <p:spPr>
                <a:xfrm>
                  <a:off x="8069320" y="5788867"/>
                  <a:ext cx="154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48" name="Freihand 347">
                  <a:extLst>
                    <a:ext uri="{FF2B5EF4-FFF2-40B4-BE49-F238E27FC236}">
                      <a16:creationId xmlns:a16="http://schemas.microsoft.com/office/drawing/2014/main" id="{67FC95A1-F922-465D-9ADC-04B73AA8CC97}"/>
                    </a:ext>
                  </a:extLst>
                </p14:cNvPr>
                <p14:cNvContentPartPr/>
                <p14:nvPr/>
              </p14:nvContentPartPr>
              <p14:xfrm>
                <a:off x="8052040" y="5800387"/>
                <a:ext cx="232560" cy="212040"/>
              </p14:xfrm>
            </p:contentPart>
          </mc:Choice>
          <mc:Fallback>
            <p:pic>
              <p:nvPicPr>
                <p:cNvPr id="348" name="Freihand 347">
                  <a:extLst>
                    <a:ext uri="{FF2B5EF4-FFF2-40B4-BE49-F238E27FC236}">
                      <a16:creationId xmlns:a16="http://schemas.microsoft.com/office/drawing/2014/main" id="{67FC95A1-F922-465D-9ADC-04B73AA8CC97}"/>
                    </a:ext>
                  </a:extLst>
                </p:cNvPr>
                <p:cNvPicPr/>
                <p:nvPr/>
              </p:nvPicPr>
              <p:blipFill>
                <a:blip r:embed="rId570"/>
                <a:stretch>
                  <a:fillRect/>
                </a:stretch>
              </p:blipFill>
              <p:spPr>
                <a:xfrm>
                  <a:off x="8047720" y="5796067"/>
                  <a:ext cx="24120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49" name="Freihand 348">
                  <a:extLst>
                    <a:ext uri="{FF2B5EF4-FFF2-40B4-BE49-F238E27FC236}">
                      <a16:creationId xmlns:a16="http://schemas.microsoft.com/office/drawing/2014/main" id="{D7F08A2D-1CAB-4D0D-BE54-FF0A6A4158C1}"/>
                    </a:ext>
                  </a:extLst>
                </p14:cNvPr>
                <p14:cNvContentPartPr/>
                <p14:nvPr/>
              </p14:nvContentPartPr>
              <p14:xfrm>
                <a:off x="8341840" y="5759707"/>
                <a:ext cx="118440" cy="83880"/>
              </p14:xfrm>
            </p:contentPart>
          </mc:Choice>
          <mc:Fallback>
            <p:pic>
              <p:nvPicPr>
                <p:cNvPr id="349" name="Freihand 348">
                  <a:extLst>
                    <a:ext uri="{FF2B5EF4-FFF2-40B4-BE49-F238E27FC236}">
                      <a16:creationId xmlns:a16="http://schemas.microsoft.com/office/drawing/2014/main" id="{D7F08A2D-1CAB-4D0D-BE54-FF0A6A4158C1}"/>
                    </a:ext>
                  </a:extLst>
                </p:cNvPr>
                <p:cNvPicPr/>
                <p:nvPr/>
              </p:nvPicPr>
              <p:blipFill>
                <a:blip r:embed="rId572"/>
                <a:stretch>
                  <a:fillRect/>
                </a:stretch>
              </p:blipFill>
              <p:spPr>
                <a:xfrm>
                  <a:off x="8337520" y="5755387"/>
                  <a:ext cx="1270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50" name="Freihand 349">
                  <a:extLst>
                    <a:ext uri="{FF2B5EF4-FFF2-40B4-BE49-F238E27FC236}">
                      <a16:creationId xmlns:a16="http://schemas.microsoft.com/office/drawing/2014/main" id="{E567B91C-A3EE-402F-90EF-5C4EF408D4A7}"/>
                    </a:ext>
                  </a:extLst>
                </p14:cNvPr>
                <p14:cNvContentPartPr/>
                <p14:nvPr/>
              </p14:nvContentPartPr>
              <p14:xfrm>
                <a:off x="8452360" y="5742787"/>
                <a:ext cx="19440" cy="120600"/>
              </p14:xfrm>
            </p:contentPart>
          </mc:Choice>
          <mc:Fallback>
            <p:pic>
              <p:nvPicPr>
                <p:cNvPr id="350" name="Freihand 349">
                  <a:extLst>
                    <a:ext uri="{FF2B5EF4-FFF2-40B4-BE49-F238E27FC236}">
                      <a16:creationId xmlns:a16="http://schemas.microsoft.com/office/drawing/2014/main" id="{E567B91C-A3EE-402F-90EF-5C4EF408D4A7}"/>
                    </a:ext>
                  </a:extLst>
                </p:cNvPr>
                <p:cNvPicPr/>
                <p:nvPr/>
              </p:nvPicPr>
              <p:blipFill>
                <a:blip r:embed="rId574"/>
                <a:stretch>
                  <a:fillRect/>
                </a:stretch>
              </p:blipFill>
              <p:spPr>
                <a:xfrm>
                  <a:off x="8448040" y="5738467"/>
                  <a:ext cx="280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51" name="Freihand 350">
                  <a:extLst>
                    <a:ext uri="{FF2B5EF4-FFF2-40B4-BE49-F238E27FC236}">
                      <a16:creationId xmlns:a16="http://schemas.microsoft.com/office/drawing/2014/main" id="{E45FBB60-290B-4079-AB60-314D5FC60F89}"/>
                    </a:ext>
                  </a:extLst>
                </p14:cNvPr>
                <p14:cNvContentPartPr/>
                <p14:nvPr/>
              </p14:nvContentPartPr>
              <p14:xfrm>
                <a:off x="8458480" y="5810107"/>
                <a:ext cx="77040" cy="38520"/>
              </p14:xfrm>
            </p:contentPart>
          </mc:Choice>
          <mc:Fallback>
            <p:pic>
              <p:nvPicPr>
                <p:cNvPr id="351" name="Freihand 350">
                  <a:extLst>
                    <a:ext uri="{FF2B5EF4-FFF2-40B4-BE49-F238E27FC236}">
                      <a16:creationId xmlns:a16="http://schemas.microsoft.com/office/drawing/2014/main" id="{E45FBB60-290B-4079-AB60-314D5FC60F89}"/>
                    </a:ext>
                  </a:extLst>
                </p:cNvPr>
                <p:cNvPicPr/>
                <p:nvPr/>
              </p:nvPicPr>
              <p:blipFill>
                <a:blip r:embed="rId576"/>
                <a:stretch>
                  <a:fillRect/>
                </a:stretch>
              </p:blipFill>
              <p:spPr>
                <a:xfrm>
                  <a:off x="8454160" y="5805787"/>
                  <a:ext cx="856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52" name="Freihand 351">
                  <a:extLst>
                    <a:ext uri="{FF2B5EF4-FFF2-40B4-BE49-F238E27FC236}">
                      <a16:creationId xmlns:a16="http://schemas.microsoft.com/office/drawing/2014/main" id="{1F5AB1E5-116B-4469-A6A6-818D7D1693EC}"/>
                    </a:ext>
                  </a:extLst>
                </p14:cNvPr>
                <p14:cNvContentPartPr/>
                <p14:nvPr/>
              </p14:nvContentPartPr>
              <p14:xfrm>
                <a:off x="8534800" y="5730547"/>
                <a:ext cx="64080" cy="129240"/>
              </p14:xfrm>
            </p:contentPart>
          </mc:Choice>
          <mc:Fallback>
            <p:pic>
              <p:nvPicPr>
                <p:cNvPr id="352" name="Freihand 351">
                  <a:extLst>
                    <a:ext uri="{FF2B5EF4-FFF2-40B4-BE49-F238E27FC236}">
                      <a16:creationId xmlns:a16="http://schemas.microsoft.com/office/drawing/2014/main" id="{1F5AB1E5-116B-4469-A6A6-818D7D1693EC}"/>
                    </a:ext>
                  </a:extLst>
                </p:cNvPr>
                <p:cNvPicPr/>
                <p:nvPr/>
              </p:nvPicPr>
              <p:blipFill>
                <a:blip r:embed="rId578"/>
                <a:stretch>
                  <a:fillRect/>
                </a:stretch>
              </p:blipFill>
              <p:spPr>
                <a:xfrm>
                  <a:off x="8530480" y="5726227"/>
                  <a:ext cx="727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53" name="Freihand 352">
                  <a:extLst>
                    <a:ext uri="{FF2B5EF4-FFF2-40B4-BE49-F238E27FC236}">
                      <a16:creationId xmlns:a16="http://schemas.microsoft.com/office/drawing/2014/main" id="{489F77FC-3CDE-485A-AFA8-01A7125B6B3F}"/>
                    </a:ext>
                  </a:extLst>
                </p14:cNvPr>
                <p14:cNvContentPartPr/>
                <p14:nvPr/>
              </p14:nvContentPartPr>
              <p14:xfrm>
                <a:off x="8589520" y="5784187"/>
                <a:ext cx="51120" cy="61560"/>
              </p14:xfrm>
            </p:contentPart>
          </mc:Choice>
          <mc:Fallback>
            <p:pic>
              <p:nvPicPr>
                <p:cNvPr id="353" name="Freihand 352">
                  <a:extLst>
                    <a:ext uri="{FF2B5EF4-FFF2-40B4-BE49-F238E27FC236}">
                      <a16:creationId xmlns:a16="http://schemas.microsoft.com/office/drawing/2014/main" id="{489F77FC-3CDE-485A-AFA8-01A7125B6B3F}"/>
                    </a:ext>
                  </a:extLst>
                </p:cNvPr>
                <p:cNvPicPr/>
                <p:nvPr/>
              </p:nvPicPr>
              <p:blipFill>
                <a:blip r:embed="rId580"/>
                <a:stretch>
                  <a:fillRect/>
                </a:stretch>
              </p:blipFill>
              <p:spPr>
                <a:xfrm>
                  <a:off x="8585200" y="5779867"/>
                  <a:ext cx="597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54" name="Freihand 353">
                  <a:extLst>
                    <a:ext uri="{FF2B5EF4-FFF2-40B4-BE49-F238E27FC236}">
                      <a16:creationId xmlns:a16="http://schemas.microsoft.com/office/drawing/2014/main" id="{8C883F5D-6993-41FB-B4C0-34F477C4D58B}"/>
                    </a:ext>
                  </a:extLst>
                </p14:cNvPr>
                <p14:cNvContentPartPr/>
                <p14:nvPr/>
              </p14:nvContentPartPr>
              <p14:xfrm>
                <a:off x="8612560" y="5775187"/>
                <a:ext cx="93240" cy="92160"/>
              </p14:xfrm>
            </p:contentPart>
          </mc:Choice>
          <mc:Fallback>
            <p:pic>
              <p:nvPicPr>
                <p:cNvPr id="354" name="Freihand 353">
                  <a:extLst>
                    <a:ext uri="{FF2B5EF4-FFF2-40B4-BE49-F238E27FC236}">
                      <a16:creationId xmlns:a16="http://schemas.microsoft.com/office/drawing/2014/main" id="{8C883F5D-6993-41FB-B4C0-34F477C4D58B}"/>
                    </a:ext>
                  </a:extLst>
                </p:cNvPr>
                <p:cNvPicPr/>
                <p:nvPr/>
              </p:nvPicPr>
              <p:blipFill>
                <a:blip r:embed="rId582"/>
                <a:stretch>
                  <a:fillRect/>
                </a:stretch>
              </p:blipFill>
              <p:spPr>
                <a:xfrm>
                  <a:off x="8608240" y="5770867"/>
                  <a:ext cx="1018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57" name="Freihand 356">
                  <a:extLst>
                    <a:ext uri="{FF2B5EF4-FFF2-40B4-BE49-F238E27FC236}">
                      <a16:creationId xmlns:a16="http://schemas.microsoft.com/office/drawing/2014/main" id="{01224CE8-47D5-4774-B4D0-61254A0829AD}"/>
                    </a:ext>
                  </a:extLst>
                </p14:cNvPr>
                <p14:cNvContentPartPr/>
                <p14:nvPr/>
              </p14:nvContentPartPr>
              <p14:xfrm>
                <a:off x="3165400" y="5702467"/>
                <a:ext cx="422280" cy="74880"/>
              </p14:xfrm>
            </p:contentPart>
          </mc:Choice>
          <mc:Fallback>
            <p:pic>
              <p:nvPicPr>
                <p:cNvPr id="357" name="Freihand 356">
                  <a:extLst>
                    <a:ext uri="{FF2B5EF4-FFF2-40B4-BE49-F238E27FC236}">
                      <a16:creationId xmlns:a16="http://schemas.microsoft.com/office/drawing/2014/main" id="{01224CE8-47D5-4774-B4D0-61254A0829AD}"/>
                    </a:ext>
                  </a:extLst>
                </p:cNvPr>
                <p:cNvPicPr/>
                <p:nvPr/>
              </p:nvPicPr>
              <p:blipFill>
                <a:blip r:embed="rId584"/>
                <a:stretch>
                  <a:fillRect/>
                </a:stretch>
              </p:blipFill>
              <p:spPr>
                <a:xfrm>
                  <a:off x="3161080" y="5698147"/>
                  <a:ext cx="4309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59" name="Freihand 358">
                  <a:extLst>
                    <a:ext uri="{FF2B5EF4-FFF2-40B4-BE49-F238E27FC236}">
                      <a16:creationId xmlns:a16="http://schemas.microsoft.com/office/drawing/2014/main" id="{C0254BBF-B0BE-4338-8217-822388B8CB4C}"/>
                    </a:ext>
                  </a:extLst>
                </p14:cNvPr>
                <p14:cNvContentPartPr/>
                <p14:nvPr/>
              </p14:nvContentPartPr>
              <p14:xfrm>
                <a:off x="4315240" y="5481787"/>
                <a:ext cx="2958480" cy="237240"/>
              </p14:xfrm>
            </p:contentPart>
          </mc:Choice>
          <mc:Fallback>
            <p:pic>
              <p:nvPicPr>
                <p:cNvPr id="359" name="Freihand 358">
                  <a:extLst>
                    <a:ext uri="{FF2B5EF4-FFF2-40B4-BE49-F238E27FC236}">
                      <a16:creationId xmlns:a16="http://schemas.microsoft.com/office/drawing/2014/main" id="{C0254BBF-B0BE-4338-8217-822388B8CB4C}"/>
                    </a:ext>
                  </a:extLst>
                </p:cNvPr>
                <p:cNvPicPr/>
                <p:nvPr/>
              </p:nvPicPr>
              <p:blipFill>
                <a:blip r:embed="rId586"/>
                <a:stretch>
                  <a:fillRect/>
                </a:stretch>
              </p:blipFill>
              <p:spPr>
                <a:xfrm>
                  <a:off x="4310920" y="5477467"/>
                  <a:ext cx="296712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60" name="Freihand 359">
                  <a:extLst>
                    <a:ext uri="{FF2B5EF4-FFF2-40B4-BE49-F238E27FC236}">
                      <a16:creationId xmlns:a16="http://schemas.microsoft.com/office/drawing/2014/main" id="{F44ED768-7A89-458B-9C0D-56342966A6F7}"/>
                    </a:ext>
                  </a:extLst>
                </p14:cNvPr>
                <p14:cNvContentPartPr/>
                <p14:nvPr/>
              </p14:nvContentPartPr>
              <p14:xfrm>
                <a:off x="8100640" y="5080747"/>
                <a:ext cx="532440" cy="361440"/>
              </p14:xfrm>
            </p:contentPart>
          </mc:Choice>
          <mc:Fallback>
            <p:pic>
              <p:nvPicPr>
                <p:cNvPr id="360" name="Freihand 359">
                  <a:extLst>
                    <a:ext uri="{FF2B5EF4-FFF2-40B4-BE49-F238E27FC236}">
                      <a16:creationId xmlns:a16="http://schemas.microsoft.com/office/drawing/2014/main" id="{F44ED768-7A89-458B-9C0D-56342966A6F7}"/>
                    </a:ext>
                  </a:extLst>
                </p:cNvPr>
                <p:cNvPicPr/>
                <p:nvPr/>
              </p:nvPicPr>
              <p:blipFill>
                <a:blip r:embed="rId588"/>
                <a:stretch>
                  <a:fillRect/>
                </a:stretch>
              </p:blipFill>
              <p:spPr>
                <a:xfrm>
                  <a:off x="8096320" y="5076427"/>
                  <a:ext cx="541080" cy="370080"/>
                </a:xfrm>
                <a:prstGeom prst="rect">
                  <a:avLst/>
                </a:prstGeom>
              </p:spPr>
            </p:pic>
          </mc:Fallback>
        </mc:AlternateContent>
      </p:grpSp>
    </p:spTree>
    <p:extLst>
      <p:ext uri="{BB962C8B-B14F-4D97-AF65-F5344CB8AC3E}">
        <p14:creationId xmlns:p14="http://schemas.microsoft.com/office/powerpoint/2010/main" val="307403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2363520" y="553464"/>
            <a:ext cx="7464960" cy="377741"/>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a:latin typeface="Times New Roman" panose="02020603050405020304" pitchFamily="18" charset="0"/>
                <a:cs typeface="Times New Roman" panose="02020603050405020304" pitchFamily="18" charset="0"/>
              </a:rPr>
              <a:t>No Trade</a:t>
            </a:r>
          </a:p>
          <a:p>
            <a:pPr marL="0" indent="0">
              <a:buNone/>
            </a:pPr>
            <a:endParaRPr lang="en-US" sz="1633" dirty="0">
              <a:latin typeface="Times New Roman" panose="02020603050405020304" pitchFamily="18" charset="0"/>
              <a:cs typeface="Times New Roman" panose="02020603050405020304" pitchFamily="18" charset="0"/>
            </a:endParaRPr>
          </a:p>
        </p:txBody>
      </p:sp>
      <p:sp>
        <p:nvSpPr>
          <p:cNvPr id="13" name="TextBox 6"/>
          <p:cNvSpPr txBox="1"/>
          <p:nvPr/>
        </p:nvSpPr>
        <p:spPr>
          <a:xfrm>
            <a:off x="2344211" y="3165657"/>
            <a:ext cx="1016625"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a:latin typeface="Times New Roman" panose="02020603050405020304" pitchFamily="18" charset="0"/>
                <a:cs typeface="Times New Roman" panose="02020603050405020304" pitchFamily="18" charset="0"/>
                <a:sym typeface="Wingdings" panose="05000000000000000000" pitchFamily="2" charset="2"/>
              </a:rPr>
              <a:t>Portugal </a:t>
            </a:r>
            <a:endParaRPr lang="en-US" sz="1633"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TextBox 15"/>
              <p:cNvSpPr txBox="1"/>
              <p:nvPr/>
            </p:nvSpPr>
            <p:spPr>
              <a:xfrm>
                <a:off x="-7780" y="4778087"/>
                <a:ext cx="5467394"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a:latin typeface="Times New Roman" panose="02020603050405020304" pitchFamily="18" charset="0"/>
                    <a:cs typeface="Times New Roman" panose="02020603050405020304" pitchFamily="18" charset="0"/>
                  </a:rPr>
                  <a:t>S</a:t>
                </a:r>
                <a14:m>
                  <m:oMath xmlns:m="http://schemas.openxmlformats.org/officeDocument/2006/math">
                    <m:r>
                      <m:rPr>
                        <m:sty m:val="p"/>
                      </m:rPr>
                      <a:rPr lang="de-DE" sz="1633" b="0" i="0" smtClean="0">
                        <a:latin typeface="Cambria Math" panose="02040503050406030204" pitchFamily="18" charset="0"/>
                      </a:rPr>
                      <m:t>ince</m:t>
                    </m:r>
                    <m:r>
                      <a:rPr lang="de-DE" sz="1633" b="0" i="0" smtClean="0">
                        <a:latin typeface="Cambria Math" panose="02040503050406030204" pitchFamily="18" charset="0"/>
                      </a:rPr>
                      <m:t> </m:t>
                    </m:r>
                    <m:r>
                      <m:rPr>
                        <m:sty m:val="p"/>
                      </m:rPr>
                      <a:rPr lang="de-DE" sz="1633" b="0" i="0" smtClean="0">
                        <a:latin typeface="Cambria Math" panose="02040503050406030204" pitchFamily="18" charset="0"/>
                      </a:rPr>
                      <m:t>labor</m:t>
                    </m:r>
                    <m:r>
                      <a:rPr lang="de-DE" sz="1633" b="0" i="0" smtClean="0">
                        <a:latin typeface="Cambria Math" panose="02040503050406030204" pitchFamily="18" charset="0"/>
                      </a:rPr>
                      <m:t> </m:t>
                    </m:r>
                    <m:r>
                      <m:rPr>
                        <m:sty m:val="p"/>
                      </m:rPr>
                      <a:rPr lang="de-DE" sz="1633" b="0" i="0" smtClean="0">
                        <a:latin typeface="Cambria Math" panose="02040503050406030204" pitchFamily="18" charset="0"/>
                      </a:rPr>
                      <m:t>is</m:t>
                    </m:r>
                    <m:r>
                      <a:rPr lang="de-DE" sz="1633" b="0" i="0" smtClean="0">
                        <a:latin typeface="Cambria Math" panose="02040503050406030204" pitchFamily="18" charset="0"/>
                      </a:rPr>
                      <m:t> </m:t>
                    </m:r>
                    <m:r>
                      <m:rPr>
                        <m:sty m:val="p"/>
                      </m:rPr>
                      <a:rPr lang="de-DE" sz="1633" b="0" i="0" smtClean="0">
                        <a:latin typeface="Cambria Math" panose="02040503050406030204" pitchFamily="18" charset="0"/>
                      </a:rPr>
                      <m:t>totally</m:t>
                    </m:r>
                    <m:r>
                      <a:rPr lang="de-DE" sz="1633" b="0" i="0" smtClean="0">
                        <a:latin typeface="Cambria Math" panose="02040503050406030204" pitchFamily="18" charset="0"/>
                      </a:rPr>
                      <m:t> </m:t>
                    </m:r>
                    <m:r>
                      <m:rPr>
                        <m:sty m:val="p"/>
                      </m:rPr>
                      <a:rPr lang="de-DE" sz="1633" b="0" i="0" smtClean="0">
                        <a:latin typeface="Cambria Math" panose="02040503050406030204" pitchFamily="18" charset="0"/>
                      </a:rPr>
                      <m:t>flexible</m:t>
                    </m:r>
                    <m:r>
                      <a:rPr lang="de-DE" sz="1633" b="0" i="0" smtClean="0">
                        <a:latin typeface="Cambria Math" panose="02040503050406030204" pitchFamily="18" charset="0"/>
                      </a:rPr>
                      <m:t> </m:t>
                    </m:r>
                    <m:r>
                      <m:rPr>
                        <m:sty m:val="p"/>
                      </m:rPr>
                      <a:rPr lang="de-DE" sz="1633" b="0" i="0" smtClean="0">
                        <a:latin typeface="Cambria Math" panose="02040503050406030204" pitchFamily="18" charset="0"/>
                      </a:rPr>
                      <m:t>between</m:t>
                    </m:r>
                    <m:r>
                      <a:rPr lang="de-DE" sz="1633" b="0" i="0" smtClean="0">
                        <a:latin typeface="Cambria Math" panose="02040503050406030204" pitchFamily="18" charset="0"/>
                      </a:rPr>
                      <m:t> </m:t>
                    </m:r>
                    <m:r>
                      <m:rPr>
                        <m:sty m:val="p"/>
                      </m:rPr>
                      <a:rPr lang="de-DE" sz="1633" b="0" i="0" smtClean="0">
                        <a:latin typeface="Cambria Math" panose="02040503050406030204" pitchFamily="18" charset="0"/>
                      </a:rPr>
                      <m:t>sectors</m:t>
                    </m:r>
                    <m:sSub>
                      <m:sSubPr>
                        <m:ctrlPr>
                          <a:rPr lang="de-DE" sz="1633" i="1">
                            <a:latin typeface="Cambria Math" panose="02040503050406030204" pitchFamily="18" charset="0"/>
                          </a:rPr>
                        </m:ctrlPr>
                      </m:sSubPr>
                      <m:e>
                        <m:r>
                          <m:rPr>
                            <m:nor/>
                          </m:rPr>
                          <a:rPr lang="de-DE" sz="1600" i="1" dirty="0"/>
                          <m:t>⇒</m:t>
                        </m:r>
                        <m:r>
                          <a:rPr lang="de-DE" sz="1600" b="0" i="1" dirty="0" smtClean="0">
                            <a:latin typeface="Cambria Math" panose="02040503050406030204" pitchFamily="18" charset="0"/>
                          </a:rPr>
                          <m:t> </m:t>
                        </m:r>
                        <m:r>
                          <a:rPr lang="de-DE" sz="1633" i="1">
                            <a:latin typeface="Cambria Math"/>
                          </a:rPr>
                          <m:t>𝑤</m:t>
                        </m:r>
                      </m:e>
                      <m:sub>
                        <m:r>
                          <a:rPr lang="de-DE" sz="1633" b="0" i="1" smtClean="0">
                            <a:latin typeface="Cambria Math" panose="02040503050406030204" pitchFamily="18" charset="0"/>
                          </a:rPr>
                          <m:t>𝑃𝑊</m:t>
                        </m:r>
                      </m:sub>
                    </m:sSub>
                    <m:r>
                      <a:rPr lang="de-DE" sz="1633" i="1">
                        <a:latin typeface="Cambria Math"/>
                      </a:rPr>
                      <m:t>=</m:t>
                    </m:r>
                    <m:sSub>
                      <m:sSubPr>
                        <m:ctrlPr>
                          <a:rPr lang="de-DE" sz="1633" i="1">
                            <a:latin typeface="Cambria Math" panose="02040503050406030204" pitchFamily="18" charset="0"/>
                          </a:rPr>
                        </m:ctrlPr>
                      </m:sSubPr>
                      <m:e>
                        <m:r>
                          <a:rPr lang="de-DE" sz="1633" i="1">
                            <a:latin typeface="Cambria Math"/>
                          </a:rPr>
                          <m:t>𝑤</m:t>
                        </m:r>
                      </m:e>
                      <m:sub>
                        <m:r>
                          <a:rPr lang="de-DE" sz="1633" b="0" i="1" smtClean="0">
                            <a:latin typeface="Cambria Math" panose="02040503050406030204" pitchFamily="18" charset="0"/>
                          </a:rPr>
                          <m:t>𝑃𝐶</m:t>
                        </m:r>
                      </m:sub>
                    </m:sSub>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15" name="TextBox 15"/>
              <p:cNvSpPr txBox="1">
                <a:spLocks noRot="1" noChangeAspect="1" noMove="1" noResize="1" noEditPoints="1" noAdjustHandles="1" noChangeArrowheads="1" noChangeShapeType="1" noTextEdit="1"/>
              </p:cNvSpPr>
              <p:nvPr/>
            </p:nvSpPr>
            <p:spPr>
              <a:xfrm>
                <a:off x="-7780" y="4778087"/>
                <a:ext cx="5467394" cy="343620"/>
              </a:xfrm>
              <a:prstGeom prst="rect">
                <a:avLst/>
              </a:prstGeom>
              <a:blipFill>
                <a:blip r:embed="rId3"/>
                <a:stretch>
                  <a:fillRect l="-669" t="-5357" b="-232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1198643" y="5548672"/>
                <a:ext cx="7490962" cy="48564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a:latin typeface="Times New Roman" panose="02020603050405020304" pitchFamily="18" charset="0"/>
                    <a:cs typeface="Times New Roman" panose="02020603050405020304" pitchFamily="18" charset="0"/>
                    <a:sym typeface="Wingdings" panose="05000000000000000000" pitchFamily="2" charset="2"/>
                  </a:rPr>
                  <a:t> </a:t>
                </a:r>
                <a14:m>
                  <m:oMath xmlns:m="http://schemas.openxmlformats.org/officeDocument/2006/math">
                    <m:f>
                      <m:fPr>
                        <m:ctrlPr>
                          <a:rPr lang="de-DE" sz="1633" i="1" smtClean="0">
                            <a:latin typeface="Cambria Math" panose="02040503050406030204" pitchFamily="18" charset="0"/>
                          </a:rPr>
                        </m:ctrlPr>
                      </m:fPr>
                      <m:num>
                        <m:sSub>
                          <m:sSubPr>
                            <m:ctrlPr>
                              <a:rPr lang="de-DE" sz="1633" i="1">
                                <a:latin typeface="Cambria Math" panose="02040503050406030204" pitchFamily="18" charset="0"/>
                              </a:rPr>
                            </m:ctrlPr>
                          </m:sSubPr>
                          <m:e>
                            <m:r>
                              <a:rPr lang="de-DE" sz="1633" i="1">
                                <a:latin typeface="Cambria Math"/>
                              </a:rPr>
                              <m:t>𝑝</m:t>
                            </m:r>
                          </m:e>
                          <m:sub>
                            <m:r>
                              <a:rPr lang="de-DE" sz="1633" b="0" i="1" smtClean="0">
                                <a:latin typeface="Cambria Math" panose="02040503050406030204" pitchFamily="18" charset="0"/>
                              </a:rPr>
                              <m:t>𝑃𝑊</m:t>
                            </m:r>
                          </m:sub>
                        </m:sSub>
                      </m:num>
                      <m:den>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m:t>
                            </m:r>
                            <m:r>
                              <a:rPr lang="de-DE" sz="1600" b="0" i="1" smtClean="0">
                                <a:latin typeface="Cambria Math" panose="02040503050406030204" pitchFamily="18" charset="0"/>
                              </a:rPr>
                              <m:t>𝑊</m:t>
                            </m:r>
                          </m:sub>
                        </m:sSub>
                      </m:den>
                    </m:f>
                    <m:r>
                      <a:rPr lang="de-DE" sz="1633" i="1">
                        <a:latin typeface="Cambria Math"/>
                      </a:rPr>
                      <m:t>=</m:t>
                    </m:r>
                    <m:sSub>
                      <m:sSubPr>
                        <m:ctrlPr>
                          <a:rPr lang="de-DE" sz="1600" i="1">
                            <a:latin typeface="Cambria Math" panose="02040503050406030204" pitchFamily="18" charset="0"/>
                          </a:rPr>
                        </m:ctrlPr>
                      </m:sSubPr>
                      <m:e>
                        <m:r>
                          <a:rPr lang="de-DE" sz="1600" i="1">
                            <a:latin typeface="Cambria Math"/>
                          </a:rPr>
                          <m:t>𝑤</m:t>
                        </m:r>
                      </m:e>
                      <m:sub>
                        <m:r>
                          <a:rPr lang="de-DE" sz="1600" i="1">
                            <a:latin typeface="Cambria Math" panose="02040503050406030204" pitchFamily="18" charset="0"/>
                          </a:rPr>
                          <m:t>𝑃𝑊</m:t>
                        </m:r>
                      </m:sub>
                    </m:sSub>
                    <m:r>
                      <a:rPr lang="de-DE" sz="1600" b="0" i="1" smtClean="0">
                        <a:latin typeface="Cambria Math" panose="02040503050406030204" pitchFamily="18" charset="0"/>
                      </a:rPr>
                      <m:t>=</m:t>
                    </m:r>
                    <m:sSub>
                      <m:sSubPr>
                        <m:ctrlPr>
                          <a:rPr lang="de-DE" sz="1600" i="1">
                            <a:latin typeface="Cambria Math" panose="02040503050406030204" pitchFamily="18" charset="0"/>
                          </a:rPr>
                        </m:ctrlPr>
                      </m:sSubPr>
                      <m:e>
                        <m:r>
                          <a:rPr lang="de-DE" sz="1600" i="1">
                            <a:latin typeface="Cambria Math"/>
                          </a:rPr>
                          <m:t>𝑤</m:t>
                        </m:r>
                      </m:e>
                      <m:sub>
                        <m:r>
                          <a:rPr lang="de-DE" sz="1600" i="1">
                            <a:latin typeface="Cambria Math" panose="02040503050406030204" pitchFamily="18" charset="0"/>
                          </a:rPr>
                          <m:t>𝑃</m:t>
                        </m:r>
                        <m:r>
                          <a:rPr lang="de-DE" sz="1600" b="0" i="1" smtClean="0">
                            <a:latin typeface="Cambria Math" panose="02040503050406030204" pitchFamily="18" charset="0"/>
                          </a:rPr>
                          <m:t>𝐶</m:t>
                        </m:r>
                      </m:sub>
                    </m:sSub>
                    <m:r>
                      <a:rPr lang="de-DE" sz="1600" b="0" i="1" smtClean="0">
                        <a:latin typeface="Cambria Math" panose="02040503050406030204" pitchFamily="18" charset="0"/>
                      </a:rPr>
                      <m:t>=</m:t>
                    </m:r>
                    <m:f>
                      <m:fPr>
                        <m:ctrlPr>
                          <a:rPr lang="de-DE" sz="1633" i="1">
                            <a:latin typeface="Cambria Math" panose="02040503050406030204" pitchFamily="18" charset="0"/>
                          </a:rPr>
                        </m:ctrlPr>
                      </m:fPr>
                      <m:num>
                        <m:sSub>
                          <m:sSubPr>
                            <m:ctrlPr>
                              <a:rPr lang="de-DE" sz="1633" i="1">
                                <a:latin typeface="Cambria Math" panose="02040503050406030204" pitchFamily="18" charset="0"/>
                              </a:rPr>
                            </m:ctrlPr>
                          </m:sSubPr>
                          <m:e>
                            <m:r>
                              <a:rPr lang="de-DE" sz="1633" i="1">
                                <a:latin typeface="Cambria Math"/>
                              </a:rPr>
                              <m:t>𝑝</m:t>
                            </m:r>
                          </m:e>
                          <m:sub>
                            <m:r>
                              <a:rPr lang="de-DE" sz="1633" b="0" i="1" smtClean="0">
                                <a:latin typeface="Cambria Math" panose="02040503050406030204" pitchFamily="18" charset="0"/>
                              </a:rPr>
                              <m:t>𝑃𝐶</m:t>
                            </m:r>
                          </m:sub>
                        </m:sSub>
                      </m:num>
                      <m:den>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m:t>
                            </m:r>
                            <m:r>
                              <a:rPr lang="de-DE" sz="1600" b="0" i="1" smtClean="0">
                                <a:latin typeface="Cambria Math" panose="02040503050406030204" pitchFamily="18" charset="0"/>
                              </a:rPr>
                              <m:t>𝐶</m:t>
                            </m:r>
                          </m:sub>
                        </m:sSub>
                      </m:den>
                    </m:f>
                  </m:oMath>
                </a14:m>
                <a:r>
                  <a:rPr lang="en-US" sz="1633" dirty="0">
                    <a:latin typeface="Times New Roman" panose="02020603050405020304" pitchFamily="18" charset="0"/>
                    <a:cs typeface="Times New Roman" panose="02020603050405020304" pitchFamily="18" charset="0"/>
                  </a:rPr>
                  <a:t>     or   </a:t>
                </a:r>
                <a14:m>
                  <m:oMath xmlns:m="http://schemas.openxmlformats.org/officeDocument/2006/math">
                    <m:f>
                      <m:fPr>
                        <m:ctrlPr>
                          <a:rPr lang="en-US" sz="1633" i="1">
                            <a:latin typeface="Cambria Math" panose="02040503050406030204" pitchFamily="18" charset="0"/>
                          </a:rPr>
                        </m:ctrlPr>
                      </m:fPr>
                      <m:num>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𝑃𝑊</m:t>
                            </m:r>
                          </m:sub>
                        </m:sSub>
                      </m:num>
                      <m:den>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𝑃𝐶</m:t>
                            </m:r>
                          </m:sub>
                        </m:sSub>
                      </m:den>
                    </m:f>
                    <m:r>
                      <a:rPr lang="de-DE" sz="1633" i="1">
                        <a:latin typeface="Cambria Math"/>
                      </a:rPr>
                      <m:t>=</m:t>
                    </m:r>
                    <m:f>
                      <m:fPr>
                        <m:ctrlPr>
                          <a:rPr lang="de-DE" sz="1633" i="1">
                            <a:latin typeface="Cambria Math" panose="02040503050406030204" pitchFamily="18" charset="0"/>
                          </a:rPr>
                        </m:ctrlPr>
                      </m:fPr>
                      <m:num>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m:t>
                            </m:r>
                            <m:r>
                              <a:rPr lang="de-DE" sz="1600" b="0" i="1" smtClean="0">
                                <a:latin typeface="Cambria Math" panose="02040503050406030204" pitchFamily="18" charset="0"/>
                              </a:rPr>
                              <m:t>𝑊</m:t>
                            </m:r>
                          </m:sub>
                        </m:sSub>
                      </m:num>
                      <m:den>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m:t>
                            </m:r>
                            <m:r>
                              <a:rPr lang="de-DE" sz="1600" b="0" i="1" smtClean="0">
                                <a:latin typeface="Cambria Math" panose="02040503050406030204" pitchFamily="18" charset="0"/>
                              </a:rPr>
                              <m:t>𝐶</m:t>
                            </m:r>
                          </m:sub>
                        </m:sSub>
                      </m:den>
                    </m:f>
                    <m:r>
                      <a:rPr lang="de-DE" sz="1633" i="1">
                        <a:latin typeface="Cambria Math"/>
                      </a:rPr>
                      <m:t>=</m:t>
                    </m:r>
                    <m:f>
                      <m:fPr>
                        <m:ctrlPr>
                          <a:rPr lang="de-DE" sz="1633" i="1">
                            <a:latin typeface="Cambria Math" panose="02040503050406030204" pitchFamily="18" charset="0"/>
                          </a:rPr>
                        </m:ctrlPr>
                      </m:fPr>
                      <m:num>
                        <m:r>
                          <a:rPr lang="de-DE" sz="1633" i="1">
                            <a:latin typeface="Cambria Math" panose="02040503050406030204" pitchFamily="18" charset="0"/>
                          </a:rPr>
                          <m:t>5</m:t>
                        </m:r>
                      </m:num>
                      <m:den>
                        <m:r>
                          <a:rPr lang="de-DE" sz="1633" i="1">
                            <a:latin typeface="Cambria Math" panose="02040503050406030204" pitchFamily="18" charset="0"/>
                          </a:rPr>
                          <m:t>1</m:t>
                        </m:r>
                      </m:den>
                    </m:f>
                  </m:oMath>
                </a14:m>
                <a:r>
                  <a:rPr lang="en-US" sz="1633" dirty="0">
                    <a:latin typeface="Times New Roman" panose="02020603050405020304" pitchFamily="18" charset="0"/>
                    <a:cs typeface="Times New Roman" panose="02020603050405020304" pitchFamily="18" charset="0"/>
                  </a:rPr>
                  <a:t>      und     </a:t>
                </a:r>
                <a14:m>
                  <m:oMath xmlns:m="http://schemas.openxmlformats.org/officeDocument/2006/math">
                    <m:f>
                      <m:fPr>
                        <m:ctrlPr>
                          <a:rPr lang="en-US" sz="1633" i="1">
                            <a:latin typeface="Cambria Math" panose="02040503050406030204" pitchFamily="18" charset="0"/>
                          </a:rPr>
                        </m:ctrlPr>
                      </m:fPr>
                      <m:num>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𝑈𝑊</m:t>
                            </m:r>
                          </m:sub>
                        </m:sSub>
                      </m:num>
                      <m:den>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𝑈𝐶</m:t>
                            </m:r>
                          </m:sub>
                        </m:sSub>
                      </m:den>
                    </m:f>
                    <m:r>
                      <a:rPr lang="de-DE" sz="1633" i="1">
                        <a:latin typeface="Cambria Math"/>
                      </a:rPr>
                      <m:t>=</m:t>
                    </m:r>
                    <m:f>
                      <m:fPr>
                        <m:ctrlPr>
                          <a:rPr lang="de-DE" sz="1633" i="1">
                            <a:latin typeface="Cambria Math" panose="02040503050406030204" pitchFamily="18" charset="0"/>
                          </a:rPr>
                        </m:ctrlPr>
                      </m:fPr>
                      <m:num>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𝑈𝑊</m:t>
                            </m:r>
                          </m:sub>
                        </m:sSub>
                      </m:num>
                      <m:den>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𝑈</m:t>
                            </m:r>
                            <m:r>
                              <a:rPr lang="de-DE" b="0" i="1" smtClean="0">
                                <a:latin typeface="Cambria Math" panose="02040503050406030204" pitchFamily="18" charset="0"/>
                              </a:rPr>
                              <m:t>𝐶</m:t>
                            </m:r>
                          </m:sub>
                        </m:sSub>
                      </m:den>
                    </m:f>
                    <m:r>
                      <a:rPr lang="de-DE" sz="1633" i="1">
                        <a:latin typeface="Cambria Math"/>
                      </a:rPr>
                      <m:t>=</m:t>
                    </m:r>
                    <m:f>
                      <m:fPr>
                        <m:ctrlPr>
                          <a:rPr lang="de-DE" sz="1633" i="1">
                            <a:latin typeface="Cambria Math" panose="02040503050406030204" pitchFamily="18" charset="0"/>
                          </a:rPr>
                        </m:ctrlPr>
                      </m:fPr>
                      <m:num>
                        <m:r>
                          <a:rPr lang="de-DE" sz="1633" i="1">
                            <a:latin typeface="Cambria Math" panose="02040503050406030204" pitchFamily="18" charset="0"/>
                          </a:rPr>
                          <m:t>3</m:t>
                        </m:r>
                      </m:num>
                      <m:den>
                        <m:r>
                          <a:rPr lang="de-DE" sz="1633" i="1">
                            <a:latin typeface="Cambria Math" panose="02040503050406030204" pitchFamily="18" charset="0"/>
                          </a:rPr>
                          <m:t>2</m:t>
                        </m:r>
                      </m:den>
                    </m:f>
                  </m:oMath>
                </a14:m>
                <a:r>
                  <a:rPr lang="en-US" sz="1633" dirty="0">
                    <a:latin typeface="Times New Roman" panose="02020603050405020304" pitchFamily="18" charset="0"/>
                    <a:cs typeface="Times New Roman" panose="02020603050405020304" pitchFamily="18" charset="0"/>
                  </a:rPr>
                  <a:t> </a:t>
                </a:r>
              </a:p>
            </p:txBody>
          </p:sp>
        </mc:Choice>
        <mc:Fallback xmlns="">
          <p:sp>
            <p:nvSpPr>
              <p:cNvPr id="16" name="TextBox 25"/>
              <p:cNvSpPr txBox="1">
                <a:spLocks noRot="1" noChangeAspect="1" noMove="1" noResize="1" noEditPoints="1" noAdjustHandles="1" noChangeArrowheads="1" noChangeShapeType="1" noTextEdit="1"/>
              </p:cNvSpPr>
              <p:nvPr/>
            </p:nvSpPr>
            <p:spPr>
              <a:xfrm>
                <a:off x="1198643" y="5548672"/>
                <a:ext cx="7490962" cy="485646"/>
              </a:xfrm>
              <a:prstGeom prst="rect">
                <a:avLst/>
              </a:prstGeom>
              <a:blipFill>
                <a:blip r:embed="rId4"/>
                <a:stretch>
                  <a:fillRect l="-489"/>
                </a:stretch>
              </a:blipFill>
            </p:spPr>
            <p:txBody>
              <a:bodyPr/>
              <a:lstStyle/>
              <a:p>
                <a:r>
                  <a:rPr lang="de-DE">
                    <a:noFill/>
                  </a:rPr>
                  <a:t> </a:t>
                </a:r>
              </a:p>
            </p:txBody>
          </p:sp>
        </mc:Fallback>
      </mc:AlternateContent>
      <p:sp>
        <p:nvSpPr>
          <p:cNvPr id="17" name="TextBox 26"/>
          <p:cNvSpPr txBox="1"/>
          <p:nvPr/>
        </p:nvSpPr>
        <p:spPr>
          <a:xfrm>
            <a:off x="3002416" y="6190696"/>
            <a:ext cx="4825402"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a:latin typeface="Times New Roman" panose="02020603050405020304" pitchFamily="18" charset="0"/>
                <a:cs typeface="Times New Roman" panose="02020603050405020304" pitchFamily="18" charset="0"/>
                <a:sym typeface="Wingdings" panose="05000000000000000000" pitchFamily="2" charset="2"/>
              </a:rPr>
              <a:t> Prices equal opportunity costs!</a:t>
            </a:r>
            <a:endParaRPr lang="en-US" sz="1633" b="1" dirty="0">
              <a:latin typeface="Times New Roman" panose="02020603050405020304" pitchFamily="18" charset="0"/>
              <a:cs typeface="Times New Roman" panose="02020603050405020304" pitchFamily="18" charset="0"/>
            </a:endParaRPr>
          </a:p>
        </p:txBody>
      </p:sp>
      <p:sp>
        <p:nvSpPr>
          <p:cNvPr id="23" name="Textfeld 22">
            <a:extLst>
              <a:ext uri="{FF2B5EF4-FFF2-40B4-BE49-F238E27FC236}">
                <a16:creationId xmlns:a16="http://schemas.microsoft.com/office/drawing/2014/main" id="{60676C59-7C7D-42D9-A4AB-EA0C75A45511}"/>
              </a:ext>
            </a:extLst>
          </p:cNvPr>
          <p:cNvSpPr txBox="1">
            <a:spLocks/>
          </p:cNvSpPr>
          <p:nvPr/>
        </p:nvSpPr>
        <p:spPr>
          <a:xfrm>
            <a:off x="1847528" y="47220"/>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F134F8D2-7681-4CE7-A9D7-8EC32F697412}"/>
                  </a:ext>
                </a:extLst>
              </p:cNvPr>
              <p:cNvSpPr txBox="1"/>
              <p:nvPr/>
            </p:nvSpPr>
            <p:spPr>
              <a:xfrm>
                <a:off x="0" y="2263376"/>
                <a:ext cx="12192000" cy="923330"/>
              </a:xfrm>
              <a:prstGeom prst="rect">
                <a:avLst/>
              </a:prstGeom>
              <a:noFill/>
            </p:spPr>
            <p:txBody>
              <a:bodyPr wrap="square" rtlCol="0">
                <a:spAutoFit/>
              </a:bodyPr>
              <a:lstStyle/>
              <a:p>
                <a:r>
                  <a:rPr lang="de-DE" dirty="0"/>
                  <a:t>Profit </a:t>
                </a:r>
                <a:r>
                  <a:rPr lang="de-DE" dirty="0" err="1"/>
                  <a:t>optimization</a:t>
                </a:r>
                <a:r>
                  <a:rPr lang="de-DE" dirty="0"/>
                  <a:t> (p: </a:t>
                </a:r>
                <a:r>
                  <a:rPr lang="de-DE" dirty="0" err="1"/>
                  <a:t>price</a:t>
                </a:r>
                <a:r>
                  <a:rPr lang="de-DE" dirty="0"/>
                  <a:t>, w: wage):</a:t>
                </a:r>
              </a:p>
              <a:p>
                <a:endParaRPr lang="de-DE" dirty="0"/>
              </a:p>
              <a:p>
                <a:r>
                  <a:rPr lang="de-DE" dirty="0"/>
                  <a:t>Profit = </a:t>
                </a:r>
                <a:r>
                  <a:rPr lang="de-DE" dirty="0" err="1"/>
                  <a:t>revenue</a:t>
                </a:r>
                <a:r>
                  <a:rPr lang="de-DE" dirty="0"/>
                  <a:t> – </a:t>
                </a:r>
                <a:r>
                  <a:rPr lang="de-DE" dirty="0" err="1"/>
                  <a:t>costs</a:t>
                </a:r>
                <a:r>
                  <a:rPr lang="de-DE" dirty="0"/>
                  <a:t> </a:t>
                </a:r>
                <a14:m>
                  <m:oMath xmlns:m="http://schemas.openxmlformats.org/officeDocument/2006/math">
                    <m:r>
                      <m:rPr>
                        <m:nor/>
                      </m:rPr>
                      <a:rPr lang="de-DE" i="1" dirty="0"/>
                      <m:t>py</m:t>
                    </m:r>
                    <m:r>
                      <m:rPr>
                        <m:nor/>
                      </m:rPr>
                      <a:rPr lang="de-DE" i="1" dirty="0"/>
                      <m:t>−</m:t>
                    </m:r>
                    <m:r>
                      <m:rPr>
                        <m:nor/>
                      </m:rPr>
                      <a:rPr lang="de-DE" i="1" dirty="0"/>
                      <m:t>wL</m:t>
                    </m:r>
                    <m:r>
                      <m:rPr>
                        <m:nor/>
                      </m:rPr>
                      <a:rPr lang="de-DE" i="1" dirty="0"/>
                      <m:t> = </m:t>
                    </m:r>
                    <m:r>
                      <m:rPr>
                        <m:nor/>
                      </m:rPr>
                      <a:rPr lang="de-DE" i="1" dirty="0"/>
                      <m:t>pL</m:t>
                    </m:r>
                    <m:r>
                      <m:rPr>
                        <m:nor/>
                      </m:rPr>
                      <a:rPr lang="de-DE" i="1" dirty="0"/>
                      <m:t>/</m:t>
                    </m:r>
                    <m:r>
                      <m:rPr>
                        <m:nor/>
                      </m:rPr>
                      <a:rPr lang="de-DE" i="1" dirty="0"/>
                      <m:t>a</m:t>
                    </m:r>
                    <m:r>
                      <m:rPr>
                        <m:nor/>
                      </m:rPr>
                      <a:rPr lang="de-DE" i="1" dirty="0"/>
                      <m:t>−</m:t>
                    </m:r>
                    <m:r>
                      <m:rPr>
                        <m:nor/>
                      </m:rPr>
                      <a:rPr lang="de-DE" i="1" dirty="0"/>
                      <m:t>wL</m:t>
                    </m:r>
                    <m:r>
                      <m:rPr>
                        <m:nor/>
                      </m:rPr>
                      <a:rPr lang="de-DE" i="1" dirty="0"/>
                      <m:t>⇒ </m:t>
                    </m:r>
                    <m:r>
                      <m:rPr>
                        <m:nor/>
                      </m:rPr>
                      <a:rPr lang="de-DE" i="1" dirty="0"/>
                      <m:t>p</m:t>
                    </m:r>
                    <m:r>
                      <m:rPr>
                        <m:nor/>
                      </m:rPr>
                      <a:rPr lang="de-DE" i="1" dirty="0"/>
                      <m:t>/</m:t>
                    </m:r>
                    <m:r>
                      <m:rPr>
                        <m:nor/>
                      </m:rPr>
                      <a:rPr lang="de-DE" i="1" dirty="0"/>
                      <m:t>a</m:t>
                    </m:r>
                    <m:r>
                      <m:rPr>
                        <m:nor/>
                      </m:rPr>
                      <a:rPr lang="de-DE" i="1" dirty="0"/>
                      <m:t>=</m:t>
                    </m:r>
                    <m:r>
                      <m:rPr>
                        <m:nor/>
                      </m:rPr>
                      <a:rPr lang="de-DE" i="1" dirty="0"/>
                      <m:t>w</m:t>
                    </m:r>
                  </m:oMath>
                </a14:m>
                <a:r>
                  <a:rPr lang="de-DE" dirty="0">
                    <a:latin typeface="Cambria Math" panose="02040503050406030204" pitchFamily="18" charset="0"/>
                    <a:ea typeface="Cambria Math" panose="02040503050406030204" pitchFamily="18" charset="0"/>
                  </a:rPr>
                  <a:t> in </a:t>
                </a:r>
                <a:r>
                  <a:rPr lang="de-DE" dirty="0" err="1">
                    <a:latin typeface="Cambria Math" panose="02040503050406030204" pitchFamily="18" charset="0"/>
                    <a:ea typeface="Cambria Math" panose="02040503050406030204" pitchFamily="18" charset="0"/>
                  </a:rPr>
                  <a:t>optimum</a:t>
                </a:r>
                <a:r>
                  <a:rPr lang="de-DE" dirty="0">
                    <a:latin typeface="Cambria Math" panose="02040503050406030204" pitchFamily="18" charset="0"/>
                    <a:ea typeface="Cambria Math" panose="02040503050406030204" pitchFamily="18" charset="0"/>
                  </a:rPr>
                  <a:t> (Marginal </a:t>
                </a:r>
                <a:r>
                  <a:rPr lang="de-DE" dirty="0" err="1">
                    <a:latin typeface="Cambria Math" panose="02040503050406030204" pitchFamily="18" charset="0"/>
                    <a:ea typeface="Cambria Math" panose="02040503050406030204" pitchFamily="18" charset="0"/>
                  </a:rPr>
                  <a:t>value</a:t>
                </a:r>
                <a:r>
                  <a:rPr lang="de-DE" dirty="0">
                    <a:latin typeface="Cambria Math" panose="02040503050406030204" pitchFamily="18" charset="0"/>
                    <a:ea typeface="Cambria Math" panose="02040503050406030204" pitchFamily="18" charset="0"/>
                  </a:rPr>
                  <a:t> </a:t>
                </a:r>
                <a:r>
                  <a:rPr lang="de-DE" dirty="0" err="1">
                    <a:latin typeface="Cambria Math" panose="02040503050406030204" pitchFamily="18" charset="0"/>
                    <a:ea typeface="Cambria Math" panose="02040503050406030204" pitchFamily="18" charset="0"/>
                  </a:rPr>
                  <a:t>product</a:t>
                </a:r>
                <a:r>
                  <a:rPr lang="de-DE" dirty="0">
                    <a:latin typeface="Cambria Math" panose="02040503050406030204" pitchFamily="18" charset="0"/>
                    <a:ea typeface="Cambria Math" panose="02040503050406030204" pitchFamily="18" charset="0"/>
                  </a:rPr>
                  <a:t> =</a:t>
                </a:r>
                <a:r>
                  <a:rPr lang="de-DE" dirty="0" err="1">
                    <a:latin typeface="Cambria Math" panose="02040503050406030204" pitchFamily="18" charset="0"/>
                    <a:ea typeface="Cambria Math" panose="02040503050406030204" pitchFamily="18" charset="0"/>
                  </a:rPr>
                  <a:t>factor</a:t>
                </a:r>
                <a:r>
                  <a:rPr lang="de-DE" dirty="0">
                    <a:latin typeface="Cambria Math" panose="02040503050406030204" pitchFamily="18" charset="0"/>
                    <a:ea typeface="Cambria Math" panose="02040503050406030204" pitchFamily="18" charset="0"/>
                  </a:rPr>
                  <a:t> </a:t>
                </a:r>
                <a:r>
                  <a:rPr lang="de-DE" dirty="0" err="1">
                    <a:latin typeface="Cambria Math" panose="02040503050406030204" pitchFamily="18" charset="0"/>
                    <a:ea typeface="Cambria Math" panose="02040503050406030204" pitchFamily="18" charset="0"/>
                  </a:rPr>
                  <a:t>prize</a:t>
                </a:r>
                <a:r>
                  <a:rPr lang="de-DE" dirty="0">
                    <a:latin typeface="Cambria Math" panose="02040503050406030204" pitchFamily="18" charset="0"/>
                    <a:ea typeface="Cambria Math" panose="02040503050406030204" pitchFamily="18" charset="0"/>
                  </a:rPr>
                  <a:t>, </a:t>
                </a:r>
                <a:r>
                  <a:rPr lang="de-DE" dirty="0" err="1">
                    <a:latin typeface="Cambria Math" panose="02040503050406030204" pitchFamily="18" charset="0"/>
                    <a:ea typeface="Cambria Math" panose="02040503050406030204" pitchFamily="18" charset="0"/>
                  </a:rPr>
                  <a:t>see</a:t>
                </a:r>
                <a:r>
                  <a:rPr lang="de-DE" dirty="0">
                    <a:latin typeface="Cambria Math" panose="02040503050406030204" pitchFamily="18" charset="0"/>
                    <a:ea typeface="Cambria Math" panose="02040503050406030204" pitchFamily="18" charset="0"/>
                  </a:rPr>
                  <a:t> </a:t>
                </a:r>
                <a:r>
                  <a:rPr lang="de-DE" dirty="0" err="1">
                    <a:latin typeface="Cambria Math" panose="02040503050406030204" pitchFamily="18" charset="0"/>
                    <a:ea typeface="Cambria Math" panose="02040503050406030204" pitchFamily="18" charset="0"/>
                  </a:rPr>
                  <a:t>Microeconomics</a:t>
                </a:r>
                <a:r>
                  <a:rPr lang="de-DE" dirty="0">
                    <a:latin typeface="Cambria Math" panose="02040503050406030204" pitchFamily="18" charset="0"/>
                    <a:ea typeface="Cambria Math" panose="02040503050406030204" pitchFamily="18" charset="0"/>
                  </a:rPr>
                  <a:t>)</a:t>
                </a:r>
                <a:endParaRPr lang="de-DE" dirty="0"/>
              </a:p>
            </p:txBody>
          </p:sp>
        </mc:Choice>
        <mc:Fallback xmlns="">
          <p:sp>
            <p:nvSpPr>
              <p:cNvPr id="2" name="Textfeld 1">
                <a:extLst>
                  <a:ext uri="{FF2B5EF4-FFF2-40B4-BE49-F238E27FC236}">
                    <a16:creationId xmlns:a16="http://schemas.microsoft.com/office/drawing/2014/main" id="{F134F8D2-7681-4CE7-A9D7-8EC32F697412}"/>
                  </a:ext>
                </a:extLst>
              </p:cNvPr>
              <p:cNvSpPr txBox="1">
                <a:spLocks noRot="1" noChangeAspect="1" noMove="1" noResize="1" noEditPoints="1" noAdjustHandles="1" noChangeArrowheads="1" noChangeShapeType="1" noTextEdit="1"/>
              </p:cNvSpPr>
              <p:nvPr/>
            </p:nvSpPr>
            <p:spPr>
              <a:xfrm>
                <a:off x="0" y="2263376"/>
                <a:ext cx="12192000" cy="923330"/>
              </a:xfrm>
              <a:prstGeom prst="rect">
                <a:avLst/>
              </a:prstGeom>
              <a:blipFill>
                <a:blip r:embed="rId5"/>
                <a:stretch>
                  <a:fillRect l="-400" t="-3289" b="-9211"/>
                </a:stretch>
              </a:blipFill>
            </p:spPr>
            <p:txBody>
              <a:bodyPr/>
              <a:lstStyle/>
              <a:p>
                <a:r>
                  <a:rPr lang="de-DE">
                    <a:noFill/>
                  </a:rPr>
                  <a:t> </a:t>
                </a:r>
              </a:p>
            </p:txBody>
          </p:sp>
        </mc:Fallback>
      </mc:AlternateContent>
      <p:sp>
        <p:nvSpPr>
          <p:cNvPr id="3" name="Rechteck 2"/>
          <p:cNvSpPr/>
          <p:nvPr/>
        </p:nvSpPr>
        <p:spPr>
          <a:xfrm>
            <a:off x="2446719" y="3603102"/>
            <a:ext cx="675570"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sym typeface="Wingdings" panose="05000000000000000000" pitchFamily="2" charset="2"/>
              </a:rPr>
              <a:t>Wine</a:t>
            </a:r>
            <a:endParaRPr lang="de-DE" dirty="0"/>
          </a:p>
        </p:txBody>
      </p:sp>
      <p:sp>
        <p:nvSpPr>
          <p:cNvPr id="4" name="Rechteck 3"/>
          <p:cNvSpPr/>
          <p:nvPr/>
        </p:nvSpPr>
        <p:spPr>
          <a:xfrm>
            <a:off x="2398397" y="4166456"/>
            <a:ext cx="908251" cy="36933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sym typeface="Wingdings" panose="05000000000000000000" pitchFamily="2" charset="2"/>
              </a:rPr>
              <a:t>Clothes</a:t>
            </a:r>
            <a:endParaRPr lang="de-DE" dirty="0"/>
          </a:p>
        </p:txBody>
      </p:sp>
      <mc:AlternateContent xmlns:mc="http://schemas.openxmlformats.org/markup-compatibility/2006" xmlns:a14="http://schemas.microsoft.com/office/drawing/2010/main">
        <mc:Choice Requires="a14">
          <p:sp>
            <p:nvSpPr>
              <p:cNvPr id="5" name="Rechteck 4"/>
              <p:cNvSpPr/>
              <p:nvPr/>
            </p:nvSpPr>
            <p:spPr>
              <a:xfrm>
                <a:off x="4777499" y="3459114"/>
                <a:ext cx="1403269" cy="6133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a:rPr>
                            <m:t>𝑤</m:t>
                          </m:r>
                        </m:e>
                        <m:sub>
                          <m:r>
                            <a:rPr lang="de-DE" b="0" i="1" smtClean="0">
                              <a:latin typeface="Cambria Math" panose="02040503050406030204" pitchFamily="18" charset="0"/>
                            </a:rPr>
                            <m:t>𝑃𝑊</m:t>
                          </m:r>
                        </m:sub>
                      </m:sSub>
                      <m:r>
                        <a:rPr lang="de-DE" i="1">
                          <a:latin typeface="Cambria Math"/>
                        </a:rPr>
                        <m:t>=</m:t>
                      </m:r>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i="1">
                                  <a:latin typeface="Cambria Math"/>
                                </a:rPr>
                                <m:t>𝑝</m:t>
                              </m:r>
                            </m:e>
                            <m:sub>
                              <m:r>
                                <a:rPr lang="de-DE" b="0" i="1" smtClean="0">
                                  <a:latin typeface="Cambria Math" panose="02040503050406030204" pitchFamily="18" charset="0"/>
                                </a:rPr>
                                <m:t>𝑃𝑊</m:t>
                              </m:r>
                            </m:sub>
                          </m:sSub>
                        </m:num>
                        <m:den>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𝑃𝑊</m:t>
                              </m:r>
                            </m:sub>
                          </m:sSub>
                        </m:den>
                      </m:f>
                    </m:oMath>
                  </m:oMathPara>
                </a14:m>
                <a:endParaRPr lang="de-DE" dirty="0"/>
              </a:p>
            </p:txBody>
          </p:sp>
        </mc:Choice>
        <mc:Fallback xmlns="">
          <p:sp>
            <p:nvSpPr>
              <p:cNvPr id="5" name="Rechteck 4"/>
              <p:cNvSpPr>
                <a:spLocks noRot="1" noChangeAspect="1" noMove="1" noResize="1" noEditPoints="1" noAdjustHandles="1" noChangeArrowheads="1" noChangeShapeType="1" noTextEdit="1"/>
              </p:cNvSpPr>
              <p:nvPr/>
            </p:nvSpPr>
            <p:spPr>
              <a:xfrm>
                <a:off x="4777499" y="3459114"/>
                <a:ext cx="1403269" cy="613309"/>
              </a:xfrm>
              <a:prstGeom prst="rect">
                <a:avLst/>
              </a:prstGeom>
              <a:blipFill>
                <a:blip r:embed="rId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Rechteck 6"/>
              <p:cNvSpPr/>
              <p:nvPr/>
            </p:nvSpPr>
            <p:spPr>
              <a:xfrm>
                <a:off x="4327388" y="4092101"/>
                <a:ext cx="1853380" cy="61202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          </m:t>
                          </m:r>
                          <m:r>
                            <a:rPr lang="de-DE" i="1">
                              <a:latin typeface="Cambria Math"/>
                            </a:rPr>
                            <m:t>𝑤</m:t>
                          </m:r>
                        </m:e>
                        <m:sub>
                          <m:r>
                            <a:rPr lang="de-DE" b="0" i="1" smtClean="0">
                              <a:latin typeface="Cambria Math" panose="02040503050406030204" pitchFamily="18" charset="0"/>
                            </a:rPr>
                            <m:t>𝑃𝐶</m:t>
                          </m:r>
                        </m:sub>
                      </m:sSub>
                      <m:r>
                        <a:rPr lang="de-DE" b="0" i="1" smtClean="0">
                          <a:latin typeface="Cambria Math" panose="02040503050406030204" pitchFamily="18" charset="0"/>
                        </a:rPr>
                        <m:t> </m:t>
                      </m:r>
                      <m:r>
                        <a:rPr lang="de-DE" i="1">
                          <a:latin typeface="Cambria Math"/>
                        </a:rPr>
                        <m:t>=</m:t>
                      </m:r>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i="1">
                                  <a:latin typeface="Cambria Math"/>
                                </a:rPr>
                                <m:t>𝑝</m:t>
                              </m:r>
                            </m:e>
                            <m:sub>
                              <m:r>
                                <a:rPr lang="de-DE" b="0" i="1" smtClean="0">
                                  <a:latin typeface="Cambria Math" panose="02040503050406030204" pitchFamily="18" charset="0"/>
                                </a:rPr>
                                <m:t>𝑃𝐶</m:t>
                              </m:r>
                            </m:sub>
                          </m:sSub>
                        </m:num>
                        <m:den>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𝑃</m:t>
                              </m:r>
                              <m:r>
                                <a:rPr lang="de-DE" b="0" i="1" smtClean="0">
                                  <a:latin typeface="Cambria Math" panose="02040503050406030204" pitchFamily="18" charset="0"/>
                                </a:rPr>
                                <m:t>𝐶</m:t>
                              </m:r>
                            </m:sub>
                          </m:sSub>
                        </m:den>
                      </m:f>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4327388" y="4092101"/>
                <a:ext cx="1853380" cy="612027"/>
              </a:xfrm>
              <a:prstGeom prst="rect">
                <a:avLst/>
              </a:prstGeom>
              <a:blipFill>
                <a:blip r:embed="rId8"/>
                <a:stretch>
                  <a:fillRect/>
                </a:stretch>
              </a:blipFill>
            </p:spPr>
            <p:txBody>
              <a:bodyPr/>
              <a:lstStyle/>
              <a:p>
                <a:r>
                  <a:rPr lang="de-DE">
                    <a:noFill/>
                  </a:rPr>
                  <a:t> </a:t>
                </a:r>
              </a:p>
            </p:txBody>
          </p:sp>
        </mc:Fallback>
      </mc:AlternateContent>
      <p:sp>
        <p:nvSpPr>
          <p:cNvPr id="18" name="Rechteck 17">
            <a:extLst>
              <a:ext uri="{FF2B5EF4-FFF2-40B4-BE49-F238E27FC236}">
                <a16:creationId xmlns:a16="http://schemas.microsoft.com/office/drawing/2014/main" id="{0C402496-1D80-406C-90C8-69EA244F8280}"/>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graphicFrame>
            <p:nvGraphicFramePr>
              <p:cNvPr id="8" name="Tabelle 7">
                <a:extLst>
                  <a:ext uri="{FF2B5EF4-FFF2-40B4-BE49-F238E27FC236}">
                    <a16:creationId xmlns:a16="http://schemas.microsoft.com/office/drawing/2014/main" id="{14AC725C-CEA8-78B2-99AB-88E4BF26F45B}"/>
                  </a:ext>
                </a:extLst>
              </p:cNvPr>
              <p:cNvGraphicFramePr>
                <a:graphicFrameLocks noGrp="1"/>
              </p:cNvGraphicFramePr>
              <p:nvPr>
                <p:extLst>
                  <p:ext uri="{D42A27DB-BD31-4B8C-83A1-F6EECF244321}">
                    <p14:modId xmlns:p14="http://schemas.microsoft.com/office/powerpoint/2010/main" val="2849569392"/>
                  </p:ext>
                </p:extLst>
              </p:nvPr>
            </p:nvGraphicFramePr>
            <p:xfrm>
              <a:off x="2503319" y="1025788"/>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err="1"/>
                            <a:t>Wine</a:t>
                          </a:r>
                          <a:r>
                            <a:rPr lang="de-DE" dirty="0"/>
                            <a:t> [L]</a:t>
                          </a:r>
                        </a:p>
                      </a:txBody>
                      <a:tcPr/>
                    </a:tc>
                    <a:tc>
                      <a:txBody>
                        <a:bodyPr/>
                        <a:lstStyle/>
                        <a:p>
                          <a:pPr algn="ctr"/>
                          <a:r>
                            <a:rPr lang="de-DE" dirty="0"/>
                            <a:t>Clothes [</a:t>
                          </a:r>
                          <a:r>
                            <a:rPr lang="de-DE" dirty="0" err="1"/>
                            <a:t>Number</a:t>
                          </a:r>
                          <a:r>
                            <a:rPr lang="de-DE" dirty="0"/>
                            <a:t>]</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𝑃𝑊</m:t>
                                  </m:r>
                                </m:sub>
                              </m:sSub>
                            </m:oMath>
                          </a14:m>
                          <a:r>
                            <a:rPr lang="en-US" sz="1800" dirty="0"/>
                            <a:t>=5</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𝑃𝐶</m:t>
                                  </m:r>
                                </m:sub>
                              </m:sSub>
                            </m:oMath>
                          </a14:m>
                          <a:r>
                            <a:rPr lang="en-US" sz="1800" dirty="0"/>
                            <a:t>=1</a:t>
                          </a:r>
                          <a:endParaRPr lang="de-DE" dirty="0"/>
                        </a:p>
                      </a:txBody>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𝑈𝑊</m:t>
                                  </m:r>
                                </m:sub>
                              </m:sSub>
                            </m:oMath>
                          </a14:m>
                          <a:r>
                            <a:rPr lang="en-US" sz="1800" dirty="0"/>
                            <a:t>=3</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𝑈𝐶</m:t>
                                  </m:r>
                                </m:sub>
                              </m:sSub>
                            </m:oMath>
                          </a14:m>
                          <a:r>
                            <a:rPr lang="en-US" sz="1800" dirty="0"/>
                            <a:t>=2</a:t>
                          </a:r>
                          <a:endParaRPr lang="de-DE" dirty="0"/>
                        </a:p>
                      </a:txBody>
                      <a:tcPr/>
                    </a:tc>
                    <a:extLst>
                      <a:ext uri="{0D108BD9-81ED-4DB2-BD59-A6C34878D82A}">
                        <a16:rowId xmlns:a16="http://schemas.microsoft.com/office/drawing/2014/main" val="3078704704"/>
                      </a:ext>
                    </a:extLst>
                  </a:tr>
                </a:tbl>
              </a:graphicData>
            </a:graphic>
          </p:graphicFrame>
        </mc:Choice>
        <mc:Fallback xmlns="">
          <p:graphicFrame>
            <p:nvGraphicFramePr>
              <p:cNvPr id="8" name="Tabelle 7">
                <a:extLst>
                  <a:ext uri="{FF2B5EF4-FFF2-40B4-BE49-F238E27FC236}">
                    <a16:creationId xmlns:a16="http://schemas.microsoft.com/office/drawing/2014/main" id="{14AC725C-CEA8-78B2-99AB-88E4BF26F45B}"/>
                  </a:ext>
                </a:extLst>
              </p:cNvPr>
              <p:cNvGraphicFramePr>
                <a:graphicFrameLocks noGrp="1"/>
              </p:cNvGraphicFramePr>
              <p:nvPr>
                <p:extLst>
                  <p:ext uri="{D42A27DB-BD31-4B8C-83A1-F6EECF244321}">
                    <p14:modId xmlns:p14="http://schemas.microsoft.com/office/powerpoint/2010/main" val="2849569392"/>
                  </p:ext>
                </p:extLst>
              </p:nvPr>
            </p:nvGraphicFramePr>
            <p:xfrm>
              <a:off x="2503319" y="1025788"/>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err="1"/>
                            <a:t>Wine</a:t>
                          </a:r>
                          <a:r>
                            <a:rPr lang="de-DE" dirty="0"/>
                            <a:t> [L]</a:t>
                          </a:r>
                        </a:p>
                      </a:txBody>
                      <a:tcPr/>
                    </a:tc>
                    <a:tc>
                      <a:txBody>
                        <a:bodyPr/>
                        <a:lstStyle/>
                        <a:p>
                          <a:pPr algn="ctr"/>
                          <a:r>
                            <a:rPr lang="de-DE" dirty="0"/>
                            <a:t>Clothes [</a:t>
                          </a:r>
                          <a:r>
                            <a:rPr lang="de-DE" dirty="0" err="1"/>
                            <a:t>Number</a:t>
                          </a:r>
                          <a:r>
                            <a:rPr lang="de-DE" dirty="0"/>
                            <a:t>]</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endParaRPr lang="de-DE"/>
                        </a:p>
                      </a:txBody>
                      <a:tcPr>
                        <a:blipFill>
                          <a:blip r:embed="rId9"/>
                          <a:stretch>
                            <a:fillRect l="-100531" t="-108197" r="-100796" b="-124590"/>
                          </a:stretch>
                        </a:blipFill>
                      </a:tcPr>
                    </a:tc>
                    <a:tc>
                      <a:txBody>
                        <a:bodyPr/>
                        <a:lstStyle/>
                        <a:p>
                          <a:endParaRPr lang="de-DE"/>
                        </a:p>
                      </a:txBody>
                      <a:tcPr>
                        <a:blipFill>
                          <a:blip r:embed="rId9"/>
                          <a:stretch>
                            <a:fillRect l="-200000" t="-108197" r="-529" b="-124590"/>
                          </a:stretch>
                        </a:blipFill>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endParaRPr lang="de-DE"/>
                        </a:p>
                      </a:txBody>
                      <a:tcPr>
                        <a:blipFill>
                          <a:blip r:embed="rId9"/>
                          <a:stretch>
                            <a:fillRect l="-100531" t="-208197" r="-100796" b="-24590"/>
                          </a:stretch>
                        </a:blipFill>
                      </a:tcPr>
                    </a:tc>
                    <a:tc>
                      <a:txBody>
                        <a:bodyPr/>
                        <a:lstStyle/>
                        <a:p>
                          <a:endParaRPr lang="de-DE"/>
                        </a:p>
                      </a:txBody>
                      <a:tcPr>
                        <a:blipFill>
                          <a:blip r:embed="rId9"/>
                          <a:stretch>
                            <a:fillRect l="-200000" t="-208197" r="-529" b="-24590"/>
                          </a:stretch>
                        </a:blipFill>
                      </a:tcPr>
                    </a:tc>
                    <a:extLst>
                      <a:ext uri="{0D108BD9-81ED-4DB2-BD59-A6C34878D82A}">
                        <a16:rowId xmlns:a16="http://schemas.microsoft.com/office/drawing/2014/main" val="3078704704"/>
                      </a:ext>
                    </a:extLst>
                  </a:tr>
                </a:tbl>
              </a:graphicData>
            </a:graphic>
          </p:graphicFrame>
        </mc:Fallback>
      </mc:AlternateContent>
      <p:grpSp>
        <p:nvGrpSpPr>
          <p:cNvPr id="14" name="Gruppieren 13">
            <a:extLst>
              <a:ext uri="{FF2B5EF4-FFF2-40B4-BE49-F238E27FC236}">
                <a16:creationId xmlns:a16="http://schemas.microsoft.com/office/drawing/2014/main" id="{A5715913-2134-4275-84FF-FE09489CC528}"/>
              </a:ext>
            </a:extLst>
          </p:cNvPr>
          <p:cNvGrpSpPr/>
          <p:nvPr/>
        </p:nvGrpSpPr>
        <p:grpSpPr>
          <a:xfrm>
            <a:off x="82360" y="3121627"/>
            <a:ext cx="2160000" cy="48240"/>
            <a:chOff x="82360" y="3121627"/>
            <a:chExt cx="2160000" cy="48240"/>
          </a:xfrm>
        </p:grpSpPr>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41CE7E12-725B-4887-B6CC-55CA33EA52DC}"/>
                    </a:ext>
                  </a:extLst>
                </p14:cNvPr>
                <p14:cNvContentPartPr/>
                <p14:nvPr/>
              </p14:nvContentPartPr>
              <p14:xfrm>
                <a:off x="82360" y="3123067"/>
                <a:ext cx="468360" cy="27360"/>
              </p14:xfrm>
            </p:contentPart>
          </mc:Choice>
          <mc:Fallback>
            <p:pic>
              <p:nvPicPr>
                <p:cNvPr id="9" name="Freihand 8">
                  <a:extLst>
                    <a:ext uri="{FF2B5EF4-FFF2-40B4-BE49-F238E27FC236}">
                      <a16:creationId xmlns:a16="http://schemas.microsoft.com/office/drawing/2014/main" id="{41CE7E12-725B-4887-B6CC-55CA33EA52DC}"/>
                    </a:ext>
                  </a:extLst>
                </p:cNvPr>
                <p:cNvPicPr/>
                <p:nvPr/>
              </p:nvPicPr>
              <p:blipFill>
                <a:blip r:embed="rId11"/>
                <a:stretch>
                  <a:fillRect/>
                </a:stretch>
              </p:blipFill>
              <p:spPr>
                <a:xfrm>
                  <a:off x="78040" y="3118747"/>
                  <a:ext cx="477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9934E62B-CCAF-4D83-8B91-E7A5C48FF920}"/>
                    </a:ext>
                  </a:extLst>
                </p14:cNvPr>
                <p14:cNvContentPartPr/>
                <p14:nvPr/>
              </p14:nvContentPartPr>
              <p14:xfrm>
                <a:off x="875800" y="3121627"/>
                <a:ext cx="719640" cy="48240"/>
              </p14:xfrm>
            </p:contentPart>
          </mc:Choice>
          <mc:Fallback>
            <p:pic>
              <p:nvPicPr>
                <p:cNvPr id="10" name="Freihand 9">
                  <a:extLst>
                    <a:ext uri="{FF2B5EF4-FFF2-40B4-BE49-F238E27FC236}">
                      <a16:creationId xmlns:a16="http://schemas.microsoft.com/office/drawing/2014/main" id="{9934E62B-CCAF-4D83-8B91-E7A5C48FF920}"/>
                    </a:ext>
                  </a:extLst>
                </p:cNvPr>
                <p:cNvPicPr/>
                <p:nvPr/>
              </p:nvPicPr>
              <p:blipFill>
                <a:blip r:embed="rId13"/>
                <a:stretch>
                  <a:fillRect/>
                </a:stretch>
              </p:blipFill>
              <p:spPr>
                <a:xfrm>
                  <a:off x="871480" y="3117307"/>
                  <a:ext cx="7282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4C391DCB-0474-4D53-B99B-03C8DEE29073}"/>
                    </a:ext>
                  </a:extLst>
                </p14:cNvPr>
                <p14:cNvContentPartPr/>
                <p14:nvPr/>
              </p14:nvContentPartPr>
              <p14:xfrm>
                <a:off x="1859320" y="3130627"/>
                <a:ext cx="383040" cy="16920"/>
              </p14:xfrm>
            </p:contentPart>
          </mc:Choice>
          <mc:Fallback>
            <p:pic>
              <p:nvPicPr>
                <p:cNvPr id="12" name="Freihand 11">
                  <a:extLst>
                    <a:ext uri="{FF2B5EF4-FFF2-40B4-BE49-F238E27FC236}">
                      <a16:creationId xmlns:a16="http://schemas.microsoft.com/office/drawing/2014/main" id="{4C391DCB-0474-4D53-B99B-03C8DEE29073}"/>
                    </a:ext>
                  </a:extLst>
                </p:cNvPr>
                <p:cNvPicPr/>
                <p:nvPr/>
              </p:nvPicPr>
              <p:blipFill>
                <a:blip r:embed="rId15"/>
                <a:stretch>
                  <a:fillRect/>
                </a:stretch>
              </p:blipFill>
              <p:spPr>
                <a:xfrm>
                  <a:off x="1855000" y="3126307"/>
                  <a:ext cx="391680" cy="25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9" name="Freihand 18">
                <a:extLst>
                  <a:ext uri="{FF2B5EF4-FFF2-40B4-BE49-F238E27FC236}">
                    <a16:creationId xmlns:a16="http://schemas.microsoft.com/office/drawing/2014/main" id="{B28BCB7F-5828-4607-91A7-846F731D922D}"/>
                  </a:ext>
                </a:extLst>
              </p14:cNvPr>
              <p14:cNvContentPartPr/>
              <p14:nvPr/>
            </p14:nvContentPartPr>
            <p14:xfrm>
              <a:off x="2254240" y="2844787"/>
              <a:ext cx="338040" cy="340560"/>
            </p14:xfrm>
          </p:contentPart>
        </mc:Choice>
        <mc:Fallback>
          <p:pic>
            <p:nvPicPr>
              <p:cNvPr id="19" name="Freihand 18">
                <a:extLst>
                  <a:ext uri="{FF2B5EF4-FFF2-40B4-BE49-F238E27FC236}">
                    <a16:creationId xmlns:a16="http://schemas.microsoft.com/office/drawing/2014/main" id="{B28BCB7F-5828-4607-91A7-846F731D922D}"/>
                  </a:ext>
                </a:extLst>
              </p:cNvPr>
              <p:cNvPicPr/>
              <p:nvPr/>
            </p:nvPicPr>
            <p:blipFill>
              <a:blip r:embed="rId17"/>
              <a:stretch>
                <a:fillRect/>
              </a:stretch>
            </p:blipFill>
            <p:spPr>
              <a:xfrm>
                <a:off x="2249920" y="2840467"/>
                <a:ext cx="346680" cy="349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1" name="Freihand 30">
                <a:extLst>
                  <a:ext uri="{FF2B5EF4-FFF2-40B4-BE49-F238E27FC236}">
                    <a16:creationId xmlns:a16="http://schemas.microsoft.com/office/drawing/2014/main" id="{BE743EB4-8922-4BC9-ABD6-80E5ECD0FCB9}"/>
                  </a:ext>
                </a:extLst>
              </p14:cNvPr>
              <p14:cNvContentPartPr/>
              <p14:nvPr/>
            </p14:nvContentPartPr>
            <p14:xfrm>
              <a:off x="3009880" y="2613667"/>
              <a:ext cx="462600" cy="50040"/>
            </p14:xfrm>
          </p:contentPart>
        </mc:Choice>
        <mc:Fallback>
          <p:pic>
            <p:nvPicPr>
              <p:cNvPr id="31" name="Freihand 30">
                <a:extLst>
                  <a:ext uri="{FF2B5EF4-FFF2-40B4-BE49-F238E27FC236}">
                    <a16:creationId xmlns:a16="http://schemas.microsoft.com/office/drawing/2014/main" id="{BE743EB4-8922-4BC9-ABD6-80E5ECD0FCB9}"/>
                  </a:ext>
                </a:extLst>
              </p:cNvPr>
              <p:cNvPicPr/>
              <p:nvPr/>
            </p:nvPicPr>
            <p:blipFill>
              <a:blip r:embed="rId19"/>
              <a:stretch>
                <a:fillRect/>
              </a:stretch>
            </p:blipFill>
            <p:spPr>
              <a:xfrm>
                <a:off x="3005560" y="2609347"/>
                <a:ext cx="4712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2" name="Freihand 31">
                <a:extLst>
                  <a:ext uri="{FF2B5EF4-FFF2-40B4-BE49-F238E27FC236}">
                    <a16:creationId xmlns:a16="http://schemas.microsoft.com/office/drawing/2014/main" id="{0DEA7146-52F2-49ED-83EC-1C3EB3A603E4}"/>
                  </a:ext>
                </a:extLst>
              </p14:cNvPr>
              <p14:cNvContentPartPr/>
              <p14:nvPr/>
            </p14:nvContentPartPr>
            <p14:xfrm>
              <a:off x="2397160" y="2833267"/>
              <a:ext cx="193680" cy="311760"/>
            </p14:xfrm>
          </p:contentPart>
        </mc:Choice>
        <mc:Fallback>
          <p:pic>
            <p:nvPicPr>
              <p:cNvPr id="32" name="Freihand 31">
                <a:extLst>
                  <a:ext uri="{FF2B5EF4-FFF2-40B4-BE49-F238E27FC236}">
                    <a16:creationId xmlns:a16="http://schemas.microsoft.com/office/drawing/2014/main" id="{0DEA7146-52F2-49ED-83EC-1C3EB3A603E4}"/>
                  </a:ext>
                </a:extLst>
              </p:cNvPr>
              <p:cNvPicPr/>
              <p:nvPr/>
            </p:nvPicPr>
            <p:blipFill>
              <a:blip r:embed="rId21"/>
              <a:stretch>
                <a:fillRect/>
              </a:stretch>
            </p:blipFill>
            <p:spPr>
              <a:xfrm>
                <a:off x="2392840" y="2828947"/>
                <a:ext cx="202320" cy="320400"/>
              </a:xfrm>
              <a:prstGeom prst="rect">
                <a:avLst/>
              </a:prstGeom>
            </p:spPr>
          </p:pic>
        </mc:Fallback>
      </mc:AlternateContent>
      <p:grpSp>
        <p:nvGrpSpPr>
          <p:cNvPr id="43" name="Gruppieren 42">
            <a:extLst>
              <a:ext uri="{FF2B5EF4-FFF2-40B4-BE49-F238E27FC236}">
                <a16:creationId xmlns:a16="http://schemas.microsoft.com/office/drawing/2014/main" id="{F3BC77CC-3EB5-4347-9A4C-53F9F44F2CCD}"/>
              </a:ext>
            </a:extLst>
          </p:cNvPr>
          <p:cNvGrpSpPr/>
          <p:nvPr/>
        </p:nvGrpSpPr>
        <p:grpSpPr>
          <a:xfrm>
            <a:off x="382600" y="727267"/>
            <a:ext cx="1270080" cy="1045440"/>
            <a:chOff x="382600" y="727267"/>
            <a:chExt cx="1270080" cy="1045440"/>
          </a:xfrm>
        </p:grpSpPr>
        <mc:AlternateContent xmlns:mc="http://schemas.openxmlformats.org/markup-compatibility/2006">
          <mc:Choice xmlns:p14="http://schemas.microsoft.com/office/powerpoint/2010/main" Requires="p14">
            <p:contentPart p14:bwMode="auto" r:id="rId22">
              <p14:nvContentPartPr>
                <p14:cNvPr id="20" name="Freihand 19">
                  <a:extLst>
                    <a:ext uri="{FF2B5EF4-FFF2-40B4-BE49-F238E27FC236}">
                      <a16:creationId xmlns:a16="http://schemas.microsoft.com/office/drawing/2014/main" id="{D0B83C67-5FDC-4CBF-B563-C52C81A46DEF}"/>
                    </a:ext>
                  </a:extLst>
                </p14:cNvPr>
                <p14:cNvContentPartPr/>
                <p14:nvPr/>
              </p14:nvContentPartPr>
              <p14:xfrm>
                <a:off x="382600" y="1040107"/>
                <a:ext cx="120600" cy="78120"/>
              </p14:xfrm>
            </p:contentPart>
          </mc:Choice>
          <mc:Fallback>
            <p:pic>
              <p:nvPicPr>
                <p:cNvPr id="20" name="Freihand 19">
                  <a:extLst>
                    <a:ext uri="{FF2B5EF4-FFF2-40B4-BE49-F238E27FC236}">
                      <a16:creationId xmlns:a16="http://schemas.microsoft.com/office/drawing/2014/main" id="{D0B83C67-5FDC-4CBF-B563-C52C81A46DEF}"/>
                    </a:ext>
                  </a:extLst>
                </p:cNvPr>
                <p:cNvPicPr/>
                <p:nvPr/>
              </p:nvPicPr>
              <p:blipFill>
                <a:blip r:embed="rId23"/>
                <a:stretch>
                  <a:fillRect/>
                </a:stretch>
              </p:blipFill>
              <p:spPr>
                <a:xfrm>
                  <a:off x="378280" y="1035787"/>
                  <a:ext cx="1292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1" name="Freihand 20">
                  <a:extLst>
                    <a:ext uri="{FF2B5EF4-FFF2-40B4-BE49-F238E27FC236}">
                      <a16:creationId xmlns:a16="http://schemas.microsoft.com/office/drawing/2014/main" id="{DF44C7D9-F771-43AB-BADA-724A839F1930}"/>
                    </a:ext>
                  </a:extLst>
                </p14:cNvPr>
                <p14:cNvContentPartPr/>
                <p14:nvPr/>
              </p14:nvContentPartPr>
              <p14:xfrm>
                <a:off x="471160" y="1020667"/>
                <a:ext cx="43920" cy="219600"/>
              </p14:xfrm>
            </p:contentPart>
          </mc:Choice>
          <mc:Fallback>
            <p:pic>
              <p:nvPicPr>
                <p:cNvPr id="21" name="Freihand 20">
                  <a:extLst>
                    <a:ext uri="{FF2B5EF4-FFF2-40B4-BE49-F238E27FC236}">
                      <a16:creationId xmlns:a16="http://schemas.microsoft.com/office/drawing/2014/main" id="{DF44C7D9-F771-43AB-BADA-724A839F1930}"/>
                    </a:ext>
                  </a:extLst>
                </p:cNvPr>
                <p:cNvPicPr/>
                <p:nvPr/>
              </p:nvPicPr>
              <p:blipFill>
                <a:blip r:embed="rId25"/>
                <a:stretch>
                  <a:fillRect/>
                </a:stretch>
              </p:blipFill>
              <p:spPr>
                <a:xfrm>
                  <a:off x="466840" y="1016347"/>
                  <a:ext cx="5256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2" name="Freihand 21">
                  <a:extLst>
                    <a:ext uri="{FF2B5EF4-FFF2-40B4-BE49-F238E27FC236}">
                      <a16:creationId xmlns:a16="http://schemas.microsoft.com/office/drawing/2014/main" id="{822B67F2-0E10-4D5A-9098-7FC53CB5030A}"/>
                    </a:ext>
                  </a:extLst>
                </p14:cNvPr>
                <p14:cNvContentPartPr/>
                <p14:nvPr/>
              </p14:nvContentPartPr>
              <p14:xfrm>
                <a:off x="613720" y="1014187"/>
                <a:ext cx="138600" cy="54000"/>
              </p14:xfrm>
            </p:contentPart>
          </mc:Choice>
          <mc:Fallback>
            <p:pic>
              <p:nvPicPr>
                <p:cNvPr id="22" name="Freihand 21">
                  <a:extLst>
                    <a:ext uri="{FF2B5EF4-FFF2-40B4-BE49-F238E27FC236}">
                      <a16:creationId xmlns:a16="http://schemas.microsoft.com/office/drawing/2014/main" id="{822B67F2-0E10-4D5A-9098-7FC53CB5030A}"/>
                    </a:ext>
                  </a:extLst>
                </p:cNvPr>
                <p:cNvPicPr/>
                <p:nvPr/>
              </p:nvPicPr>
              <p:blipFill>
                <a:blip r:embed="rId27"/>
                <a:stretch>
                  <a:fillRect/>
                </a:stretch>
              </p:blipFill>
              <p:spPr>
                <a:xfrm>
                  <a:off x="609400" y="1009867"/>
                  <a:ext cx="1472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4" name="Freihand 23">
                  <a:extLst>
                    <a:ext uri="{FF2B5EF4-FFF2-40B4-BE49-F238E27FC236}">
                      <a16:creationId xmlns:a16="http://schemas.microsoft.com/office/drawing/2014/main" id="{7FC9E8A0-4FFB-443A-A01F-CCFF23D25A9B}"/>
                    </a:ext>
                  </a:extLst>
                </p14:cNvPr>
                <p14:cNvContentPartPr/>
                <p14:nvPr/>
              </p14:nvContentPartPr>
              <p14:xfrm>
                <a:off x="888040" y="859387"/>
                <a:ext cx="160560" cy="140040"/>
              </p14:xfrm>
            </p:contentPart>
          </mc:Choice>
          <mc:Fallback>
            <p:pic>
              <p:nvPicPr>
                <p:cNvPr id="24" name="Freihand 23">
                  <a:extLst>
                    <a:ext uri="{FF2B5EF4-FFF2-40B4-BE49-F238E27FC236}">
                      <a16:creationId xmlns:a16="http://schemas.microsoft.com/office/drawing/2014/main" id="{7FC9E8A0-4FFB-443A-A01F-CCFF23D25A9B}"/>
                    </a:ext>
                  </a:extLst>
                </p:cNvPr>
                <p:cNvPicPr/>
                <p:nvPr/>
              </p:nvPicPr>
              <p:blipFill>
                <a:blip r:embed="rId29"/>
                <a:stretch>
                  <a:fillRect/>
                </a:stretch>
              </p:blipFill>
              <p:spPr>
                <a:xfrm>
                  <a:off x="883720" y="855067"/>
                  <a:ext cx="1692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5" name="Freihand 24">
                  <a:extLst>
                    <a:ext uri="{FF2B5EF4-FFF2-40B4-BE49-F238E27FC236}">
                      <a16:creationId xmlns:a16="http://schemas.microsoft.com/office/drawing/2014/main" id="{1074FAD7-8B6F-42C6-B655-C442436F5ABC}"/>
                    </a:ext>
                  </a:extLst>
                </p14:cNvPr>
                <p14:cNvContentPartPr/>
                <p14:nvPr/>
              </p14:nvContentPartPr>
              <p14:xfrm>
                <a:off x="1045720" y="828427"/>
                <a:ext cx="253440" cy="153000"/>
              </p14:xfrm>
            </p:contentPart>
          </mc:Choice>
          <mc:Fallback>
            <p:pic>
              <p:nvPicPr>
                <p:cNvPr id="25" name="Freihand 24">
                  <a:extLst>
                    <a:ext uri="{FF2B5EF4-FFF2-40B4-BE49-F238E27FC236}">
                      <a16:creationId xmlns:a16="http://schemas.microsoft.com/office/drawing/2014/main" id="{1074FAD7-8B6F-42C6-B655-C442436F5ABC}"/>
                    </a:ext>
                  </a:extLst>
                </p:cNvPr>
                <p:cNvPicPr/>
                <p:nvPr/>
              </p:nvPicPr>
              <p:blipFill>
                <a:blip r:embed="rId31"/>
                <a:stretch>
                  <a:fillRect/>
                </a:stretch>
              </p:blipFill>
              <p:spPr>
                <a:xfrm>
                  <a:off x="1041400" y="824107"/>
                  <a:ext cx="2620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6" name="Freihand 25">
                  <a:extLst>
                    <a:ext uri="{FF2B5EF4-FFF2-40B4-BE49-F238E27FC236}">
                      <a16:creationId xmlns:a16="http://schemas.microsoft.com/office/drawing/2014/main" id="{ABC0C4BA-3A5F-4015-A5B8-7AAD712AAE86}"/>
                    </a:ext>
                  </a:extLst>
                </p14:cNvPr>
                <p14:cNvContentPartPr/>
                <p14:nvPr/>
              </p14:nvContentPartPr>
              <p14:xfrm>
                <a:off x="1333000" y="727267"/>
                <a:ext cx="319680" cy="175320"/>
              </p14:xfrm>
            </p:contentPart>
          </mc:Choice>
          <mc:Fallback>
            <p:pic>
              <p:nvPicPr>
                <p:cNvPr id="26" name="Freihand 25">
                  <a:extLst>
                    <a:ext uri="{FF2B5EF4-FFF2-40B4-BE49-F238E27FC236}">
                      <a16:creationId xmlns:a16="http://schemas.microsoft.com/office/drawing/2014/main" id="{ABC0C4BA-3A5F-4015-A5B8-7AAD712AAE86}"/>
                    </a:ext>
                  </a:extLst>
                </p:cNvPr>
                <p:cNvPicPr/>
                <p:nvPr/>
              </p:nvPicPr>
              <p:blipFill>
                <a:blip r:embed="rId33"/>
                <a:stretch>
                  <a:fillRect/>
                </a:stretch>
              </p:blipFill>
              <p:spPr>
                <a:xfrm>
                  <a:off x="1328680" y="722947"/>
                  <a:ext cx="3283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4" name="Freihand 33">
                  <a:extLst>
                    <a:ext uri="{FF2B5EF4-FFF2-40B4-BE49-F238E27FC236}">
                      <a16:creationId xmlns:a16="http://schemas.microsoft.com/office/drawing/2014/main" id="{21D88293-A10F-4B56-BBCA-F055EE2D6B3E}"/>
                    </a:ext>
                  </a:extLst>
                </p14:cNvPr>
                <p14:cNvContentPartPr/>
                <p14:nvPr/>
              </p14:nvContentPartPr>
              <p14:xfrm>
                <a:off x="530920" y="1548067"/>
                <a:ext cx="151200" cy="72360"/>
              </p14:xfrm>
            </p:contentPart>
          </mc:Choice>
          <mc:Fallback>
            <p:pic>
              <p:nvPicPr>
                <p:cNvPr id="34" name="Freihand 33">
                  <a:extLst>
                    <a:ext uri="{FF2B5EF4-FFF2-40B4-BE49-F238E27FC236}">
                      <a16:creationId xmlns:a16="http://schemas.microsoft.com/office/drawing/2014/main" id="{21D88293-A10F-4B56-BBCA-F055EE2D6B3E}"/>
                    </a:ext>
                  </a:extLst>
                </p:cNvPr>
                <p:cNvPicPr/>
                <p:nvPr/>
              </p:nvPicPr>
              <p:blipFill>
                <a:blip r:embed="rId35"/>
                <a:stretch>
                  <a:fillRect/>
                </a:stretch>
              </p:blipFill>
              <p:spPr>
                <a:xfrm>
                  <a:off x="526600" y="1543747"/>
                  <a:ext cx="1598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5" name="Freihand 34">
                  <a:extLst>
                    <a:ext uri="{FF2B5EF4-FFF2-40B4-BE49-F238E27FC236}">
                      <a16:creationId xmlns:a16="http://schemas.microsoft.com/office/drawing/2014/main" id="{A95A4C33-9674-446D-9C45-67EE11341647}"/>
                    </a:ext>
                  </a:extLst>
                </p14:cNvPr>
                <p14:cNvContentPartPr/>
                <p14:nvPr/>
              </p14:nvContentPartPr>
              <p14:xfrm>
                <a:off x="676720" y="1526827"/>
                <a:ext cx="45360" cy="245880"/>
              </p14:xfrm>
            </p:contentPart>
          </mc:Choice>
          <mc:Fallback>
            <p:pic>
              <p:nvPicPr>
                <p:cNvPr id="35" name="Freihand 34">
                  <a:extLst>
                    <a:ext uri="{FF2B5EF4-FFF2-40B4-BE49-F238E27FC236}">
                      <a16:creationId xmlns:a16="http://schemas.microsoft.com/office/drawing/2014/main" id="{A95A4C33-9674-446D-9C45-67EE11341647}"/>
                    </a:ext>
                  </a:extLst>
                </p:cNvPr>
                <p:cNvPicPr/>
                <p:nvPr/>
              </p:nvPicPr>
              <p:blipFill>
                <a:blip r:embed="rId37"/>
                <a:stretch>
                  <a:fillRect/>
                </a:stretch>
              </p:blipFill>
              <p:spPr>
                <a:xfrm>
                  <a:off x="672400" y="1522507"/>
                  <a:ext cx="5400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6" name="Freihand 35">
                  <a:extLst>
                    <a:ext uri="{FF2B5EF4-FFF2-40B4-BE49-F238E27FC236}">
                      <a16:creationId xmlns:a16="http://schemas.microsoft.com/office/drawing/2014/main" id="{0B559B93-2DBB-4203-B280-2849B5FB6DA7}"/>
                    </a:ext>
                  </a:extLst>
                </p14:cNvPr>
                <p14:cNvContentPartPr/>
                <p14:nvPr/>
              </p14:nvContentPartPr>
              <p14:xfrm>
                <a:off x="784360" y="1462387"/>
                <a:ext cx="181800" cy="93600"/>
              </p14:xfrm>
            </p:contentPart>
          </mc:Choice>
          <mc:Fallback>
            <p:pic>
              <p:nvPicPr>
                <p:cNvPr id="36" name="Freihand 35">
                  <a:extLst>
                    <a:ext uri="{FF2B5EF4-FFF2-40B4-BE49-F238E27FC236}">
                      <a16:creationId xmlns:a16="http://schemas.microsoft.com/office/drawing/2014/main" id="{0B559B93-2DBB-4203-B280-2849B5FB6DA7}"/>
                    </a:ext>
                  </a:extLst>
                </p:cNvPr>
                <p:cNvPicPr/>
                <p:nvPr/>
              </p:nvPicPr>
              <p:blipFill>
                <a:blip r:embed="rId39"/>
                <a:stretch>
                  <a:fillRect/>
                </a:stretch>
              </p:blipFill>
              <p:spPr>
                <a:xfrm>
                  <a:off x="780040" y="1458067"/>
                  <a:ext cx="1904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8" name="Freihand 37">
                  <a:extLst>
                    <a:ext uri="{FF2B5EF4-FFF2-40B4-BE49-F238E27FC236}">
                      <a16:creationId xmlns:a16="http://schemas.microsoft.com/office/drawing/2014/main" id="{DA0E9B77-DD4E-4DE0-9D7E-DBC62F557581}"/>
                    </a:ext>
                  </a:extLst>
                </p14:cNvPr>
                <p14:cNvContentPartPr/>
                <p14:nvPr/>
              </p14:nvContentPartPr>
              <p14:xfrm>
                <a:off x="1048960" y="1162147"/>
                <a:ext cx="111960" cy="207720"/>
              </p14:xfrm>
            </p:contentPart>
          </mc:Choice>
          <mc:Fallback>
            <p:pic>
              <p:nvPicPr>
                <p:cNvPr id="38" name="Freihand 37">
                  <a:extLst>
                    <a:ext uri="{FF2B5EF4-FFF2-40B4-BE49-F238E27FC236}">
                      <a16:creationId xmlns:a16="http://schemas.microsoft.com/office/drawing/2014/main" id="{DA0E9B77-DD4E-4DE0-9D7E-DBC62F557581}"/>
                    </a:ext>
                  </a:extLst>
                </p:cNvPr>
                <p:cNvPicPr/>
                <p:nvPr/>
              </p:nvPicPr>
              <p:blipFill>
                <a:blip r:embed="rId41"/>
                <a:stretch>
                  <a:fillRect/>
                </a:stretch>
              </p:blipFill>
              <p:spPr>
                <a:xfrm>
                  <a:off x="1044640" y="1157827"/>
                  <a:ext cx="12060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9" name="Freihand 38">
                  <a:extLst>
                    <a:ext uri="{FF2B5EF4-FFF2-40B4-BE49-F238E27FC236}">
                      <a16:creationId xmlns:a16="http://schemas.microsoft.com/office/drawing/2014/main" id="{F30F0D51-1A6D-44A8-BC13-76C0520498AC}"/>
                    </a:ext>
                  </a:extLst>
                </p14:cNvPr>
                <p14:cNvContentPartPr/>
                <p14:nvPr/>
              </p14:nvContentPartPr>
              <p14:xfrm>
                <a:off x="1074520" y="1299307"/>
                <a:ext cx="171000" cy="110520"/>
              </p14:xfrm>
            </p:contentPart>
          </mc:Choice>
          <mc:Fallback>
            <p:pic>
              <p:nvPicPr>
                <p:cNvPr id="39" name="Freihand 38">
                  <a:extLst>
                    <a:ext uri="{FF2B5EF4-FFF2-40B4-BE49-F238E27FC236}">
                      <a16:creationId xmlns:a16="http://schemas.microsoft.com/office/drawing/2014/main" id="{F30F0D51-1A6D-44A8-BC13-76C0520498AC}"/>
                    </a:ext>
                  </a:extLst>
                </p:cNvPr>
                <p:cNvPicPr/>
                <p:nvPr/>
              </p:nvPicPr>
              <p:blipFill>
                <a:blip r:embed="rId43"/>
                <a:stretch>
                  <a:fillRect/>
                </a:stretch>
              </p:blipFill>
              <p:spPr>
                <a:xfrm>
                  <a:off x="1070200" y="1294987"/>
                  <a:ext cx="1796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0" name="Freihand 39">
                  <a:extLst>
                    <a:ext uri="{FF2B5EF4-FFF2-40B4-BE49-F238E27FC236}">
                      <a16:creationId xmlns:a16="http://schemas.microsoft.com/office/drawing/2014/main" id="{FD636DF4-998A-47BC-A475-A4488D426E00}"/>
                    </a:ext>
                  </a:extLst>
                </p14:cNvPr>
                <p14:cNvContentPartPr/>
                <p14:nvPr/>
              </p14:nvContentPartPr>
              <p14:xfrm>
                <a:off x="1150480" y="1401187"/>
                <a:ext cx="153360" cy="106200"/>
              </p14:xfrm>
            </p:contentPart>
          </mc:Choice>
          <mc:Fallback>
            <p:pic>
              <p:nvPicPr>
                <p:cNvPr id="40" name="Freihand 39">
                  <a:extLst>
                    <a:ext uri="{FF2B5EF4-FFF2-40B4-BE49-F238E27FC236}">
                      <a16:creationId xmlns:a16="http://schemas.microsoft.com/office/drawing/2014/main" id="{FD636DF4-998A-47BC-A475-A4488D426E00}"/>
                    </a:ext>
                  </a:extLst>
                </p:cNvPr>
                <p:cNvPicPr/>
                <p:nvPr/>
              </p:nvPicPr>
              <p:blipFill>
                <a:blip r:embed="rId45"/>
                <a:stretch>
                  <a:fillRect/>
                </a:stretch>
              </p:blipFill>
              <p:spPr>
                <a:xfrm>
                  <a:off x="1146160" y="1396867"/>
                  <a:ext cx="1620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1" name="Freihand 40">
                  <a:extLst>
                    <a:ext uri="{FF2B5EF4-FFF2-40B4-BE49-F238E27FC236}">
                      <a16:creationId xmlns:a16="http://schemas.microsoft.com/office/drawing/2014/main" id="{026A9679-7F17-40F7-B465-EAFB97220DA3}"/>
                    </a:ext>
                  </a:extLst>
                </p14:cNvPr>
                <p14:cNvContentPartPr/>
                <p14:nvPr/>
              </p14:nvContentPartPr>
              <p14:xfrm>
                <a:off x="1304560" y="1256107"/>
                <a:ext cx="19800" cy="25920"/>
              </p14:xfrm>
            </p:contentPart>
          </mc:Choice>
          <mc:Fallback>
            <p:pic>
              <p:nvPicPr>
                <p:cNvPr id="41" name="Freihand 40">
                  <a:extLst>
                    <a:ext uri="{FF2B5EF4-FFF2-40B4-BE49-F238E27FC236}">
                      <a16:creationId xmlns:a16="http://schemas.microsoft.com/office/drawing/2014/main" id="{026A9679-7F17-40F7-B465-EAFB97220DA3}"/>
                    </a:ext>
                  </a:extLst>
                </p:cNvPr>
                <p:cNvPicPr/>
                <p:nvPr/>
              </p:nvPicPr>
              <p:blipFill>
                <a:blip r:embed="rId47"/>
                <a:stretch>
                  <a:fillRect/>
                </a:stretch>
              </p:blipFill>
              <p:spPr>
                <a:xfrm>
                  <a:off x="1300240" y="1251787"/>
                  <a:ext cx="284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2" name="Freihand 41">
                  <a:extLst>
                    <a:ext uri="{FF2B5EF4-FFF2-40B4-BE49-F238E27FC236}">
                      <a16:creationId xmlns:a16="http://schemas.microsoft.com/office/drawing/2014/main" id="{4B39CD63-97D4-44F7-BAC5-46C9347D9374}"/>
                    </a:ext>
                  </a:extLst>
                </p14:cNvPr>
                <p14:cNvContentPartPr/>
                <p14:nvPr/>
              </p14:nvContentPartPr>
              <p14:xfrm>
                <a:off x="1383760" y="1108867"/>
                <a:ext cx="213120" cy="172080"/>
              </p14:xfrm>
            </p:contentPart>
          </mc:Choice>
          <mc:Fallback>
            <p:pic>
              <p:nvPicPr>
                <p:cNvPr id="42" name="Freihand 41">
                  <a:extLst>
                    <a:ext uri="{FF2B5EF4-FFF2-40B4-BE49-F238E27FC236}">
                      <a16:creationId xmlns:a16="http://schemas.microsoft.com/office/drawing/2014/main" id="{4B39CD63-97D4-44F7-BAC5-46C9347D9374}"/>
                    </a:ext>
                  </a:extLst>
                </p:cNvPr>
                <p:cNvPicPr/>
                <p:nvPr/>
              </p:nvPicPr>
              <p:blipFill>
                <a:blip r:embed="rId49"/>
                <a:stretch>
                  <a:fillRect/>
                </a:stretch>
              </p:blipFill>
              <p:spPr>
                <a:xfrm>
                  <a:off x="1379440" y="1104547"/>
                  <a:ext cx="221760" cy="180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
            <p14:nvContentPartPr>
              <p14:cNvPr id="92" name="Freihand 91">
                <a:extLst>
                  <a:ext uri="{FF2B5EF4-FFF2-40B4-BE49-F238E27FC236}">
                    <a16:creationId xmlns:a16="http://schemas.microsoft.com/office/drawing/2014/main" id="{817E747A-4563-46E1-B82C-76D30CAB0744}"/>
                  </a:ext>
                </a:extLst>
              </p14:cNvPr>
              <p14:cNvContentPartPr/>
              <p14:nvPr/>
            </p14:nvContentPartPr>
            <p14:xfrm>
              <a:off x="6246640" y="3161587"/>
              <a:ext cx="2162160" cy="54000"/>
            </p14:xfrm>
          </p:contentPart>
        </mc:Choice>
        <mc:Fallback>
          <p:pic>
            <p:nvPicPr>
              <p:cNvPr id="92" name="Freihand 91">
                <a:extLst>
                  <a:ext uri="{FF2B5EF4-FFF2-40B4-BE49-F238E27FC236}">
                    <a16:creationId xmlns:a16="http://schemas.microsoft.com/office/drawing/2014/main" id="{817E747A-4563-46E1-B82C-76D30CAB0744}"/>
                  </a:ext>
                </a:extLst>
              </p:cNvPr>
              <p:cNvPicPr/>
              <p:nvPr/>
            </p:nvPicPr>
            <p:blipFill>
              <a:blip r:embed="rId51"/>
              <a:stretch>
                <a:fillRect/>
              </a:stretch>
            </p:blipFill>
            <p:spPr>
              <a:xfrm>
                <a:off x="6242320" y="3157267"/>
                <a:ext cx="21708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93" name="Freihand 92">
                <a:extLst>
                  <a:ext uri="{FF2B5EF4-FFF2-40B4-BE49-F238E27FC236}">
                    <a16:creationId xmlns:a16="http://schemas.microsoft.com/office/drawing/2014/main" id="{DE952E79-87C6-45BD-AC46-E43EC506F0AA}"/>
                  </a:ext>
                </a:extLst>
              </p14:cNvPr>
              <p14:cNvContentPartPr/>
              <p14:nvPr/>
            </p14:nvContentPartPr>
            <p14:xfrm>
              <a:off x="8652520" y="3111547"/>
              <a:ext cx="1063800" cy="77040"/>
            </p14:xfrm>
          </p:contentPart>
        </mc:Choice>
        <mc:Fallback>
          <p:pic>
            <p:nvPicPr>
              <p:cNvPr id="93" name="Freihand 92">
                <a:extLst>
                  <a:ext uri="{FF2B5EF4-FFF2-40B4-BE49-F238E27FC236}">
                    <a16:creationId xmlns:a16="http://schemas.microsoft.com/office/drawing/2014/main" id="{DE952E79-87C6-45BD-AC46-E43EC506F0AA}"/>
                  </a:ext>
                </a:extLst>
              </p:cNvPr>
              <p:cNvPicPr/>
              <p:nvPr/>
            </p:nvPicPr>
            <p:blipFill>
              <a:blip r:embed="rId53"/>
              <a:stretch>
                <a:fillRect/>
              </a:stretch>
            </p:blipFill>
            <p:spPr>
              <a:xfrm>
                <a:off x="8648200" y="3107227"/>
                <a:ext cx="1072440" cy="85680"/>
              </a:xfrm>
              <a:prstGeom prst="rect">
                <a:avLst/>
              </a:prstGeom>
            </p:spPr>
          </p:pic>
        </mc:Fallback>
      </mc:AlternateContent>
      <p:grpSp>
        <p:nvGrpSpPr>
          <p:cNvPr id="98" name="Gruppieren 97">
            <a:extLst>
              <a:ext uri="{FF2B5EF4-FFF2-40B4-BE49-F238E27FC236}">
                <a16:creationId xmlns:a16="http://schemas.microsoft.com/office/drawing/2014/main" id="{1CE818B6-3BE0-40F8-ABA1-EE86A697136D}"/>
              </a:ext>
            </a:extLst>
          </p:cNvPr>
          <p:cNvGrpSpPr/>
          <p:nvPr/>
        </p:nvGrpSpPr>
        <p:grpSpPr>
          <a:xfrm>
            <a:off x="9162280" y="156307"/>
            <a:ext cx="474120" cy="157680"/>
            <a:chOff x="9162280" y="156307"/>
            <a:chExt cx="474120" cy="157680"/>
          </a:xfrm>
        </p:grpSpPr>
        <mc:AlternateContent xmlns:mc="http://schemas.openxmlformats.org/markup-compatibility/2006">
          <mc:Choice xmlns:p14="http://schemas.microsoft.com/office/powerpoint/2010/main" Requires="p14">
            <p:contentPart p14:bwMode="auto" r:id="rId54">
              <p14:nvContentPartPr>
                <p14:cNvPr id="94" name="Freihand 93">
                  <a:extLst>
                    <a:ext uri="{FF2B5EF4-FFF2-40B4-BE49-F238E27FC236}">
                      <a16:creationId xmlns:a16="http://schemas.microsoft.com/office/drawing/2014/main" id="{BE1D2E88-BAF4-43DE-8DB6-483806E17EF0}"/>
                    </a:ext>
                  </a:extLst>
                </p14:cNvPr>
                <p14:cNvContentPartPr/>
                <p14:nvPr/>
              </p14:nvContentPartPr>
              <p14:xfrm>
                <a:off x="9162280" y="156307"/>
                <a:ext cx="189000" cy="157680"/>
              </p14:xfrm>
            </p:contentPart>
          </mc:Choice>
          <mc:Fallback>
            <p:pic>
              <p:nvPicPr>
                <p:cNvPr id="94" name="Freihand 93">
                  <a:extLst>
                    <a:ext uri="{FF2B5EF4-FFF2-40B4-BE49-F238E27FC236}">
                      <a16:creationId xmlns:a16="http://schemas.microsoft.com/office/drawing/2014/main" id="{BE1D2E88-BAF4-43DE-8DB6-483806E17EF0}"/>
                    </a:ext>
                  </a:extLst>
                </p:cNvPr>
                <p:cNvPicPr/>
                <p:nvPr/>
              </p:nvPicPr>
              <p:blipFill>
                <a:blip r:embed="rId55"/>
                <a:stretch>
                  <a:fillRect/>
                </a:stretch>
              </p:blipFill>
              <p:spPr>
                <a:xfrm>
                  <a:off x="9157960" y="151987"/>
                  <a:ext cx="1976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95" name="Freihand 94">
                  <a:extLst>
                    <a:ext uri="{FF2B5EF4-FFF2-40B4-BE49-F238E27FC236}">
                      <a16:creationId xmlns:a16="http://schemas.microsoft.com/office/drawing/2014/main" id="{2088678D-C719-49DE-9A11-C5D237A3797D}"/>
                    </a:ext>
                  </a:extLst>
                </p14:cNvPr>
                <p14:cNvContentPartPr/>
                <p14:nvPr/>
              </p14:nvContentPartPr>
              <p14:xfrm>
                <a:off x="9339400" y="190867"/>
                <a:ext cx="20880" cy="18720"/>
              </p14:xfrm>
            </p:contentPart>
          </mc:Choice>
          <mc:Fallback>
            <p:pic>
              <p:nvPicPr>
                <p:cNvPr id="95" name="Freihand 94">
                  <a:extLst>
                    <a:ext uri="{FF2B5EF4-FFF2-40B4-BE49-F238E27FC236}">
                      <a16:creationId xmlns:a16="http://schemas.microsoft.com/office/drawing/2014/main" id="{2088678D-C719-49DE-9A11-C5D237A3797D}"/>
                    </a:ext>
                  </a:extLst>
                </p:cNvPr>
                <p:cNvPicPr/>
                <p:nvPr/>
              </p:nvPicPr>
              <p:blipFill>
                <a:blip r:embed="rId57"/>
                <a:stretch>
                  <a:fillRect/>
                </a:stretch>
              </p:blipFill>
              <p:spPr>
                <a:xfrm>
                  <a:off x="9335080" y="186547"/>
                  <a:ext cx="295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96" name="Freihand 95">
                  <a:extLst>
                    <a:ext uri="{FF2B5EF4-FFF2-40B4-BE49-F238E27FC236}">
                      <a16:creationId xmlns:a16="http://schemas.microsoft.com/office/drawing/2014/main" id="{B17C4E41-E8CA-403D-9141-F0BE7C347553}"/>
                    </a:ext>
                  </a:extLst>
                </p14:cNvPr>
                <p14:cNvContentPartPr/>
                <p14:nvPr/>
              </p14:nvContentPartPr>
              <p14:xfrm>
                <a:off x="9380440" y="242707"/>
                <a:ext cx="87480" cy="69120"/>
              </p14:xfrm>
            </p:contentPart>
          </mc:Choice>
          <mc:Fallback>
            <p:pic>
              <p:nvPicPr>
                <p:cNvPr id="96" name="Freihand 95">
                  <a:extLst>
                    <a:ext uri="{FF2B5EF4-FFF2-40B4-BE49-F238E27FC236}">
                      <a16:creationId xmlns:a16="http://schemas.microsoft.com/office/drawing/2014/main" id="{B17C4E41-E8CA-403D-9141-F0BE7C347553}"/>
                    </a:ext>
                  </a:extLst>
                </p:cNvPr>
                <p:cNvPicPr/>
                <p:nvPr/>
              </p:nvPicPr>
              <p:blipFill>
                <a:blip r:embed="rId59"/>
                <a:stretch>
                  <a:fillRect/>
                </a:stretch>
              </p:blipFill>
              <p:spPr>
                <a:xfrm>
                  <a:off x="9376120" y="238387"/>
                  <a:ext cx="961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97" name="Freihand 96">
                  <a:extLst>
                    <a:ext uri="{FF2B5EF4-FFF2-40B4-BE49-F238E27FC236}">
                      <a16:creationId xmlns:a16="http://schemas.microsoft.com/office/drawing/2014/main" id="{F7696A42-D527-4143-9CC0-5F37988F68AB}"/>
                    </a:ext>
                  </a:extLst>
                </p14:cNvPr>
                <p14:cNvContentPartPr/>
                <p14:nvPr/>
              </p14:nvContentPartPr>
              <p14:xfrm>
                <a:off x="9483040" y="235147"/>
                <a:ext cx="153360" cy="50760"/>
              </p14:xfrm>
            </p:contentPart>
          </mc:Choice>
          <mc:Fallback>
            <p:pic>
              <p:nvPicPr>
                <p:cNvPr id="97" name="Freihand 96">
                  <a:extLst>
                    <a:ext uri="{FF2B5EF4-FFF2-40B4-BE49-F238E27FC236}">
                      <a16:creationId xmlns:a16="http://schemas.microsoft.com/office/drawing/2014/main" id="{F7696A42-D527-4143-9CC0-5F37988F68AB}"/>
                    </a:ext>
                  </a:extLst>
                </p:cNvPr>
                <p:cNvPicPr/>
                <p:nvPr/>
              </p:nvPicPr>
              <p:blipFill>
                <a:blip r:embed="rId61"/>
                <a:stretch>
                  <a:fillRect/>
                </a:stretch>
              </p:blipFill>
              <p:spPr>
                <a:xfrm>
                  <a:off x="9478720" y="230827"/>
                  <a:ext cx="162000" cy="59400"/>
                </a:xfrm>
                <a:prstGeom prst="rect">
                  <a:avLst/>
                </a:prstGeom>
              </p:spPr>
            </p:pic>
          </mc:Fallback>
        </mc:AlternateContent>
      </p:grpSp>
      <p:grpSp>
        <p:nvGrpSpPr>
          <p:cNvPr id="104" name="Gruppieren 103">
            <a:extLst>
              <a:ext uri="{FF2B5EF4-FFF2-40B4-BE49-F238E27FC236}">
                <a16:creationId xmlns:a16="http://schemas.microsoft.com/office/drawing/2014/main" id="{912A0962-3B69-4C2E-BD34-936D2515365E}"/>
              </a:ext>
            </a:extLst>
          </p:cNvPr>
          <p:cNvGrpSpPr/>
          <p:nvPr/>
        </p:nvGrpSpPr>
        <p:grpSpPr>
          <a:xfrm>
            <a:off x="9341560" y="454747"/>
            <a:ext cx="769680" cy="244440"/>
            <a:chOff x="9341560" y="454747"/>
            <a:chExt cx="769680" cy="244440"/>
          </a:xfrm>
        </p:grpSpPr>
        <mc:AlternateContent xmlns:mc="http://schemas.openxmlformats.org/markup-compatibility/2006">
          <mc:Choice xmlns:p14="http://schemas.microsoft.com/office/powerpoint/2010/main" Requires="p14">
            <p:contentPart p14:bwMode="auto" r:id="rId62">
              <p14:nvContentPartPr>
                <p14:cNvPr id="99" name="Freihand 98">
                  <a:extLst>
                    <a:ext uri="{FF2B5EF4-FFF2-40B4-BE49-F238E27FC236}">
                      <a16:creationId xmlns:a16="http://schemas.microsoft.com/office/drawing/2014/main" id="{53FFA68B-FC3B-41ED-A479-294DF8B1A752}"/>
                    </a:ext>
                  </a:extLst>
                </p14:cNvPr>
                <p14:cNvContentPartPr/>
                <p14:nvPr/>
              </p14:nvContentPartPr>
              <p14:xfrm>
                <a:off x="9407800" y="524227"/>
                <a:ext cx="36000" cy="106920"/>
              </p14:xfrm>
            </p:contentPart>
          </mc:Choice>
          <mc:Fallback>
            <p:pic>
              <p:nvPicPr>
                <p:cNvPr id="99" name="Freihand 98">
                  <a:extLst>
                    <a:ext uri="{FF2B5EF4-FFF2-40B4-BE49-F238E27FC236}">
                      <a16:creationId xmlns:a16="http://schemas.microsoft.com/office/drawing/2014/main" id="{53FFA68B-FC3B-41ED-A479-294DF8B1A752}"/>
                    </a:ext>
                  </a:extLst>
                </p:cNvPr>
                <p:cNvPicPr/>
                <p:nvPr/>
              </p:nvPicPr>
              <p:blipFill>
                <a:blip r:embed="rId63"/>
                <a:stretch>
                  <a:fillRect/>
                </a:stretch>
              </p:blipFill>
              <p:spPr>
                <a:xfrm>
                  <a:off x="9403480" y="519907"/>
                  <a:ext cx="446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00" name="Freihand 99">
                  <a:extLst>
                    <a:ext uri="{FF2B5EF4-FFF2-40B4-BE49-F238E27FC236}">
                      <a16:creationId xmlns:a16="http://schemas.microsoft.com/office/drawing/2014/main" id="{389BADE6-D7EF-42AE-9E96-5586ADFCF43D}"/>
                    </a:ext>
                  </a:extLst>
                </p14:cNvPr>
                <p14:cNvContentPartPr/>
                <p14:nvPr/>
              </p14:nvContentPartPr>
              <p14:xfrm>
                <a:off x="9460000" y="542227"/>
                <a:ext cx="15120" cy="90720"/>
              </p14:xfrm>
            </p:contentPart>
          </mc:Choice>
          <mc:Fallback>
            <p:pic>
              <p:nvPicPr>
                <p:cNvPr id="100" name="Freihand 99">
                  <a:extLst>
                    <a:ext uri="{FF2B5EF4-FFF2-40B4-BE49-F238E27FC236}">
                      <a16:creationId xmlns:a16="http://schemas.microsoft.com/office/drawing/2014/main" id="{389BADE6-D7EF-42AE-9E96-5586ADFCF43D}"/>
                    </a:ext>
                  </a:extLst>
                </p:cNvPr>
                <p:cNvPicPr/>
                <p:nvPr/>
              </p:nvPicPr>
              <p:blipFill>
                <a:blip r:embed="rId65"/>
                <a:stretch>
                  <a:fillRect/>
                </a:stretch>
              </p:blipFill>
              <p:spPr>
                <a:xfrm>
                  <a:off x="9455680" y="537907"/>
                  <a:ext cx="237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01" name="Freihand 100">
                  <a:extLst>
                    <a:ext uri="{FF2B5EF4-FFF2-40B4-BE49-F238E27FC236}">
                      <a16:creationId xmlns:a16="http://schemas.microsoft.com/office/drawing/2014/main" id="{B61ED544-C748-44B7-B952-751F76ECE6DF}"/>
                    </a:ext>
                  </a:extLst>
                </p14:cNvPr>
                <p14:cNvContentPartPr/>
                <p14:nvPr/>
              </p14:nvContentPartPr>
              <p14:xfrm>
                <a:off x="9341560" y="454747"/>
                <a:ext cx="415800" cy="74880"/>
              </p14:xfrm>
            </p:contentPart>
          </mc:Choice>
          <mc:Fallback>
            <p:pic>
              <p:nvPicPr>
                <p:cNvPr id="101" name="Freihand 100">
                  <a:extLst>
                    <a:ext uri="{FF2B5EF4-FFF2-40B4-BE49-F238E27FC236}">
                      <a16:creationId xmlns:a16="http://schemas.microsoft.com/office/drawing/2014/main" id="{B61ED544-C748-44B7-B952-751F76ECE6DF}"/>
                    </a:ext>
                  </a:extLst>
                </p:cNvPr>
                <p:cNvPicPr/>
                <p:nvPr/>
              </p:nvPicPr>
              <p:blipFill>
                <a:blip r:embed="rId67"/>
                <a:stretch>
                  <a:fillRect/>
                </a:stretch>
              </p:blipFill>
              <p:spPr>
                <a:xfrm>
                  <a:off x="9337240" y="450427"/>
                  <a:ext cx="4244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02" name="Freihand 101">
                  <a:extLst>
                    <a:ext uri="{FF2B5EF4-FFF2-40B4-BE49-F238E27FC236}">
                      <a16:creationId xmlns:a16="http://schemas.microsoft.com/office/drawing/2014/main" id="{A4DDBA03-0A0E-48D9-BA55-42E050536BF3}"/>
                    </a:ext>
                  </a:extLst>
                </p14:cNvPr>
                <p14:cNvContentPartPr/>
                <p14:nvPr/>
              </p14:nvContentPartPr>
              <p14:xfrm>
                <a:off x="9640000" y="576427"/>
                <a:ext cx="134280" cy="10080"/>
              </p14:xfrm>
            </p:contentPart>
          </mc:Choice>
          <mc:Fallback>
            <p:pic>
              <p:nvPicPr>
                <p:cNvPr id="102" name="Freihand 101">
                  <a:extLst>
                    <a:ext uri="{FF2B5EF4-FFF2-40B4-BE49-F238E27FC236}">
                      <a16:creationId xmlns:a16="http://schemas.microsoft.com/office/drawing/2014/main" id="{A4DDBA03-0A0E-48D9-BA55-42E050536BF3}"/>
                    </a:ext>
                  </a:extLst>
                </p:cNvPr>
                <p:cNvPicPr/>
                <p:nvPr/>
              </p:nvPicPr>
              <p:blipFill>
                <a:blip r:embed="rId69"/>
                <a:stretch>
                  <a:fillRect/>
                </a:stretch>
              </p:blipFill>
              <p:spPr>
                <a:xfrm>
                  <a:off x="9635680" y="572107"/>
                  <a:ext cx="1429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03" name="Freihand 102">
                  <a:extLst>
                    <a:ext uri="{FF2B5EF4-FFF2-40B4-BE49-F238E27FC236}">
                      <a16:creationId xmlns:a16="http://schemas.microsoft.com/office/drawing/2014/main" id="{7C17D35A-B23B-49C1-ABDD-1813D3A0DA34}"/>
                    </a:ext>
                  </a:extLst>
                </p14:cNvPr>
                <p14:cNvContentPartPr/>
                <p14:nvPr/>
              </p14:nvContentPartPr>
              <p14:xfrm>
                <a:off x="9966160" y="482467"/>
                <a:ext cx="145080" cy="216720"/>
              </p14:xfrm>
            </p:contentPart>
          </mc:Choice>
          <mc:Fallback>
            <p:pic>
              <p:nvPicPr>
                <p:cNvPr id="103" name="Freihand 102">
                  <a:extLst>
                    <a:ext uri="{FF2B5EF4-FFF2-40B4-BE49-F238E27FC236}">
                      <a16:creationId xmlns:a16="http://schemas.microsoft.com/office/drawing/2014/main" id="{7C17D35A-B23B-49C1-ABDD-1813D3A0DA34}"/>
                    </a:ext>
                  </a:extLst>
                </p:cNvPr>
                <p:cNvPicPr/>
                <p:nvPr/>
              </p:nvPicPr>
              <p:blipFill>
                <a:blip r:embed="rId71"/>
                <a:stretch>
                  <a:fillRect/>
                </a:stretch>
              </p:blipFill>
              <p:spPr>
                <a:xfrm>
                  <a:off x="9961840" y="478147"/>
                  <a:ext cx="153720" cy="225360"/>
                </a:xfrm>
                <a:prstGeom prst="rect">
                  <a:avLst/>
                </a:prstGeom>
              </p:spPr>
            </p:pic>
          </mc:Fallback>
        </mc:AlternateContent>
      </p:grpSp>
      <p:grpSp>
        <p:nvGrpSpPr>
          <p:cNvPr id="123" name="Gruppieren 122">
            <a:extLst>
              <a:ext uri="{FF2B5EF4-FFF2-40B4-BE49-F238E27FC236}">
                <a16:creationId xmlns:a16="http://schemas.microsoft.com/office/drawing/2014/main" id="{A8BD7DC8-21C1-4875-8C52-91420AFED1EB}"/>
              </a:ext>
            </a:extLst>
          </p:cNvPr>
          <p:cNvGrpSpPr/>
          <p:nvPr/>
        </p:nvGrpSpPr>
        <p:grpSpPr>
          <a:xfrm>
            <a:off x="10158760" y="347827"/>
            <a:ext cx="1346400" cy="277200"/>
            <a:chOff x="10158760" y="347827"/>
            <a:chExt cx="1346400" cy="277200"/>
          </a:xfrm>
        </p:grpSpPr>
        <mc:AlternateContent xmlns:mc="http://schemas.openxmlformats.org/markup-compatibility/2006">
          <mc:Choice xmlns:p14="http://schemas.microsoft.com/office/powerpoint/2010/main" Requires="p14">
            <p:contentPart p14:bwMode="auto" r:id="rId72">
              <p14:nvContentPartPr>
                <p14:cNvPr id="105" name="Freihand 104">
                  <a:extLst>
                    <a:ext uri="{FF2B5EF4-FFF2-40B4-BE49-F238E27FC236}">
                      <a16:creationId xmlns:a16="http://schemas.microsoft.com/office/drawing/2014/main" id="{65EE90E7-ED81-4F6A-A257-EB6B8D921EB8}"/>
                    </a:ext>
                  </a:extLst>
                </p14:cNvPr>
                <p14:cNvContentPartPr/>
                <p14:nvPr/>
              </p14:nvContentPartPr>
              <p14:xfrm>
                <a:off x="10200160" y="509827"/>
                <a:ext cx="4680" cy="5040"/>
              </p14:xfrm>
            </p:contentPart>
          </mc:Choice>
          <mc:Fallback>
            <p:pic>
              <p:nvPicPr>
                <p:cNvPr id="105" name="Freihand 104">
                  <a:extLst>
                    <a:ext uri="{FF2B5EF4-FFF2-40B4-BE49-F238E27FC236}">
                      <a16:creationId xmlns:a16="http://schemas.microsoft.com/office/drawing/2014/main" id="{65EE90E7-ED81-4F6A-A257-EB6B8D921EB8}"/>
                    </a:ext>
                  </a:extLst>
                </p:cNvPr>
                <p:cNvPicPr/>
                <p:nvPr/>
              </p:nvPicPr>
              <p:blipFill>
                <a:blip r:embed="rId73"/>
                <a:stretch>
                  <a:fillRect/>
                </a:stretch>
              </p:blipFill>
              <p:spPr>
                <a:xfrm>
                  <a:off x="10195840" y="505507"/>
                  <a:ext cx="133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06" name="Freihand 105">
                  <a:extLst>
                    <a:ext uri="{FF2B5EF4-FFF2-40B4-BE49-F238E27FC236}">
                      <a16:creationId xmlns:a16="http://schemas.microsoft.com/office/drawing/2014/main" id="{10E802C0-EAD2-4D8F-B41B-18D30C40B56C}"/>
                    </a:ext>
                  </a:extLst>
                </p14:cNvPr>
                <p14:cNvContentPartPr/>
                <p14:nvPr/>
              </p14:nvContentPartPr>
              <p14:xfrm>
                <a:off x="10187560" y="508027"/>
                <a:ext cx="24120" cy="5400"/>
              </p14:xfrm>
            </p:contentPart>
          </mc:Choice>
          <mc:Fallback>
            <p:pic>
              <p:nvPicPr>
                <p:cNvPr id="106" name="Freihand 105">
                  <a:extLst>
                    <a:ext uri="{FF2B5EF4-FFF2-40B4-BE49-F238E27FC236}">
                      <a16:creationId xmlns:a16="http://schemas.microsoft.com/office/drawing/2014/main" id="{10E802C0-EAD2-4D8F-B41B-18D30C40B56C}"/>
                    </a:ext>
                  </a:extLst>
                </p:cNvPr>
                <p:cNvPicPr/>
                <p:nvPr/>
              </p:nvPicPr>
              <p:blipFill>
                <a:blip r:embed="rId75"/>
                <a:stretch>
                  <a:fillRect/>
                </a:stretch>
              </p:blipFill>
              <p:spPr>
                <a:xfrm>
                  <a:off x="10183240" y="503707"/>
                  <a:ext cx="3276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07" name="Freihand 106">
                  <a:extLst>
                    <a:ext uri="{FF2B5EF4-FFF2-40B4-BE49-F238E27FC236}">
                      <a16:creationId xmlns:a16="http://schemas.microsoft.com/office/drawing/2014/main" id="{33F8BA7D-C767-49D3-B597-C08A692CC8BF}"/>
                    </a:ext>
                  </a:extLst>
                </p14:cNvPr>
                <p14:cNvContentPartPr/>
                <p14:nvPr/>
              </p14:nvContentPartPr>
              <p14:xfrm>
                <a:off x="10182520" y="498307"/>
                <a:ext cx="2160" cy="9720"/>
              </p14:xfrm>
            </p:contentPart>
          </mc:Choice>
          <mc:Fallback>
            <p:pic>
              <p:nvPicPr>
                <p:cNvPr id="107" name="Freihand 106">
                  <a:extLst>
                    <a:ext uri="{FF2B5EF4-FFF2-40B4-BE49-F238E27FC236}">
                      <a16:creationId xmlns:a16="http://schemas.microsoft.com/office/drawing/2014/main" id="{33F8BA7D-C767-49D3-B597-C08A692CC8BF}"/>
                    </a:ext>
                  </a:extLst>
                </p:cNvPr>
                <p:cNvPicPr/>
                <p:nvPr/>
              </p:nvPicPr>
              <p:blipFill>
                <a:blip r:embed="rId77"/>
                <a:stretch>
                  <a:fillRect/>
                </a:stretch>
              </p:blipFill>
              <p:spPr>
                <a:xfrm>
                  <a:off x="10178200" y="493987"/>
                  <a:ext cx="108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08" name="Freihand 107">
                  <a:extLst>
                    <a:ext uri="{FF2B5EF4-FFF2-40B4-BE49-F238E27FC236}">
                      <a16:creationId xmlns:a16="http://schemas.microsoft.com/office/drawing/2014/main" id="{386A8624-CEED-4BFD-A24A-6207A71A8C0A}"/>
                    </a:ext>
                  </a:extLst>
                </p14:cNvPr>
                <p14:cNvContentPartPr/>
                <p14:nvPr/>
              </p14:nvContentPartPr>
              <p14:xfrm>
                <a:off x="10158760" y="463027"/>
                <a:ext cx="77760" cy="58680"/>
              </p14:xfrm>
            </p:contentPart>
          </mc:Choice>
          <mc:Fallback>
            <p:pic>
              <p:nvPicPr>
                <p:cNvPr id="108" name="Freihand 107">
                  <a:extLst>
                    <a:ext uri="{FF2B5EF4-FFF2-40B4-BE49-F238E27FC236}">
                      <a16:creationId xmlns:a16="http://schemas.microsoft.com/office/drawing/2014/main" id="{386A8624-CEED-4BFD-A24A-6207A71A8C0A}"/>
                    </a:ext>
                  </a:extLst>
                </p:cNvPr>
                <p:cNvPicPr/>
                <p:nvPr/>
              </p:nvPicPr>
              <p:blipFill>
                <a:blip r:embed="rId79"/>
                <a:stretch>
                  <a:fillRect/>
                </a:stretch>
              </p:blipFill>
              <p:spPr>
                <a:xfrm>
                  <a:off x="10154440" y="458707"/>
                  <a:ext cx="864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09" name="Freihand 108">
                  <a:extLst>
                    <a:ext uri="{FF2B5EF4-FFF2-40B4-BE49-F238E27FC236}">
                      <a16:creationId xmlns:a16="http://schemas.microsoft.com/office/drawing/2014/main" id="{30EBC176-A87E-40B9-A916-B72A3E881A98}"/>
                    </a:ext>
                  </a:extLst>
                </p14:cNvPr>
                <p14:cNvContentPartPr/>
                <p14:nvPr/>
              </p14:nvContentPartPr>
              <p14:xfrm>
                <a:off x="10219240" y="466987"/>
                <a:ext cx="44280" cy="158040"/>
              </p14:xfrm>
            </p:contentPart>
          </mc:Choice>
          <mc:Fallback>
            <p:pic>
              <p:nvPicPr>
                <p:cNvPr id="109" name="Freihand 108">
                  <a:extLst>
                    <a:ext uri="{FF2B5EF4-FFF2-40B4-BE49-F238E27FC236}">
                      <a16:creationId xmlns:a16="http://schemas.microsoft.com/office/drawing/2014/main" id="{30EBC176-A87E-40B9-A916-B72A3E881A98}"/>
                    </a:ext>
                  </a:extLst>
                </p:cNvPr>
                <p:cNvPicPr/>
                <p:nvPr/>
              </p:nvPicPr>
              <p:blipFill>
                <a:blip r:embed="rId81"/>
                <a:stretch>
                  <a:fillRect/>
                </a:stretch>
              </p:blipFill>
              <p:spPr>
                <a:xfrm>
                  <a:off x="10214920" y="462667"/>
                  <a:ext cx="529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10" name="Freihand 109">
                  <a:extLst>
                    <a:ext uri="{FF2B5EF4-FFF2-40B4-BE49-F238E27FC236}">
                      <a16:creationId xmlns:a16="http://schemas.microsoft.com/office/drawing/2014/main" id="{0C7D4B75-5BA5-4D1A-93E2-4F867E61FB2D}"/>
                    </a:ext>
                  </a:extLst>
                </p14:cNvPr>
                <p14:cNvContentPartPr/>
                <p14:nvPr/>
              </p14:nvContentPartPr>
              <p14:xfrm>
                <a:off x="10311400" y="388507"/>
                <a:ext cx="81720" cy="200520"/>
              </p14:xfrm>
            </p:contentPart>
          </mc:Choice>
          <mc:Fallback>
            <p:pic>
              <p:nvPicPr>
                <p:cNvPr id="110" name="Freihand 109">
                  <a:extLst>
                    <a:ext uri="{FF2B5EF4-FFF2-40B4-BE49-F238E27FC236}">
                      <a16:creationId xmlns:a16="http://schemas.microsoft.com/office/drawing/2014/main" id="{0C7D4B75-5BA5-4D1A-93E2-4F867E61FB2D}"/>
                    </a:ext>
                  </a:extLst>
                </p:cNvPr>
                <p:cNvPicPr/>
                <p:nvPr/>
              </p:nvPicPr>
              <p:blipFill>
                <a:blip r:embed="rId83"/>
                <a:stretch>
                  <a:fillRect/>
                </a:stretch>
              </p:blipFill>
              <p:spPr>
                <a:xfrm>
                  <a:off x="10307080" y="384187"/>
                  <a:ext cx="9036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12" name="Freihand 111">
                  <a:extLst>
                    <a:ext uri="{FF2B5EF4-FFF2-40B4-BE49-F238E27FC236}">
                      <a16:creationId xmlns:a16="http://schemas.microsoft.com/office/drawing/2014/main" id="{C684CAFB-E923-401A-8176-53C4B5AE7780}"/>
                    </a:ext>
                  </a:extLst>
                </p14:cNvPr>
                <p14:cNvContentPartPr/>
                <p14:nvPr/>
              </p14:nvContentPartPr>
              <p14:xfrm>
                <a:off x="10434160" y="405787"/>
                <a:ext cx="111960" cy="128520"/>
              </p14:xfrm>
            </p:contentPart>
          </mc:Choice>
          <mc:Fallback>
            <p:pic>
              <p:nvPicPr>
                <p:cNvPr id="112" name="Freihand 111">
                  <a:extLst>
                    <a:ext uri="{FF2B5EF4-FFF2-40B4-BE49-F238E27FC236}">
                      <a16:creationId xmlns:a16="http://schemas.microsoft.com/office/drawing/2014/main" id="{C684CAFB-E923-401A-8176-53C4B5AE7780}"/>
                    </a:ext>
                  </a:extLst>
                </p:cNvPr>
                <p:cNvPicPr/>
                <p:nvPr/>
              </p:nvPicPr>
              <p:blipFill>
                <a:blip r:embed="rId85"/>
                <a:stretch>
                  <a:fillRect/>
                </a:stretch>
              </p:blipFill>
              <p:spPr>
                <a:xfrm>
                  <a:off x="10429840" y="401467"/>
                  <a:ext cx="1206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13" name="Freihand 112">
                  <a:extLst>
                    <a:ext uri="{FF2B5EF4-FFF2-40B4-BE49-F238E27FC236}">
                      <a16:creationId xmlns:a16="http://schemas.microsoft.com/office/drawing/2014/main" id="{7500FA92-C653-410D-BF6F-9C57B99B7E2D}"/>
                    </a:ext>
                  </a:extLst>
                </p14:cNvPr>
                <p14:cNvContentPartPr/>
                <p14:nvPr/>
              </p14:nvContentPartPr>
              <p14:xfrm>
                <a:off x="10498960" y="478867"/>
                <a:ext cx="55800" cy="45720"/>
              </p14:xfrm>
            </p:contentPart>
          </mc:Choice>
          <mc:Fallback>
            <p:pic>
              <p:nvPicPr>
                <p:cNvPr id="113" name="Freihand 112">
                  <a:extLst>
                    <a:ext uri="{FF2B5EF4-FFF2-40B4-BE49-F238E27FC236}">
                      <a16:creationId xmlns:a16="http://schemas.microsoft.com/office/drawing/2014/main" id="{7500FA92-C653-410D-BF6F-9C57B99B7E2D}"/>
                    </a:ext>
                  </a:extLst>
                </p:cNvPr>
                <p:cNvPicPr/>
                <p:nvPr/>
              </p:nvPicPr>
              <p:blipFill>
                <a:blip r:embed="rId87"/>
                <a:stretch>
                  <a:fillRect/>
                </a:stretch>
              </p:blipFill>
              <p:spPr>
                <a:xfrm>
                  <a:off x="10494640" y="474547"/>
                  <a:ext cx="644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14" name="Freihand 113">
                  <a:extLst>
                    <a:ext uri="{FF2B5EF4-FFF2-40B4-BE49-F238E27FC236}">
                      <a16:creationId xmlns:a16="http://schemas.microsoft.com/office/drawing/2014/main" id="{6A159F40-6C69-4489-A77F-D6F2F5C3422C}"/>
                    </a:ext>
                  </a:extLst>
                </p14:cNvPr>
                <p14:cNvContentPartPr/>
                <p14:nvPr/>
              </p14:nvContentPartPr>
              <p14:xfrm>
                <a:off x="10575640" y="509827"/>
                <a:ext cx="12240" cy="64800"/>
              </p14:xfrm>
            </p:contentPart>
          </mc:Choice>
          <mc:Fallback>
            <p:pic>
              <p:nvPicPr>
                <p:cNvPr id="114" name="Freihand 113">
                  <a:extLst>
                    <a:ext uri="{FF2B5EF4-FFF2-40B4-BE49-F238E27FC236}">
                      <a16:creationId xmlns:a16="http://schemas.microsoft.com/office/drawing/2014/main" id="{6A159F40-6C69-4489-A77F-D6F2F5C3422C}"/>
                    </a:ext>
                  </a:extLst>
                </p:cNvPr>
                <p:cNvPicPr/>
                <p:nvPr/>
              </p:nvPicPr>
              <p:blipFill>
                <a:blip r:embed="rId89"/>
                <a:stretch>
                  <a:fillRect/>
                </a:stretch>
              </p:blipFill>
              <p:spPr>
                <a:xfrm>
                  <a:off x="10571320" y="505507"/>
                  <a:ext cx="208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15" name="Freihand 114">
                  <a:extLst>
                    <a:ext uri="{FF2B5EF4-FFF2-40B4-BE49-F238E27FC236}">
                      <a16:creationId xmlns:a16="http://schemas.microsoft.com/office/drawing/2014/main" id="{0666BEB4-F3A1-403B-B3E5-FDBE5595E03A}"/>
                    </a:ext>
                  </a:extLst>
                </p14:cNvPr>
                <p14:cNvContentPartPr/>
                <p14:nvPr/>
              </p14:nvContentPartPr>
              <p14:xfrm>
                <a:off x="10618480" y="417667"/>
                <a:ext cx="93600" cy="126360"/>
              </p14:xfrm>
            </p:contentPart>
          </mc:Choice>
          <mc:Fallback>
            <p:pic>
              <p:nvPicPr>
                <p:cNvPr id="115" name="Freihand 114">
                  <a:extLst>
                    <a:ext uri="{FF2B5EF4-FFF2-40B4-BE49-F238E27FC236}">
                      <a16:creationId xmlns:a16="http://schemas.microsoft.com/office/drawing/2014/main" id="{0666BEB4-F3A1-403B-B3E5-FDBE5595E03A}"/>
                    </a:ext>
                  </a:extLst>
                </p:cNvPr>
                <p:cNvPicPr/>
                <p:nvPr/>
              </p:nvPicPr>
              <p:blipFill>
                <a:blip r:embed="rId91"/>
                <a:stretch>
                  <a:fillRect/>
                </a:stretch>
              </p:blipFill>
              <p:spPr>
                <a:xfrm>
                  <a:off x="10614160" y="413347"/>
                  <a:ext cx="1022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16" name="Freihand 115">
                  <a:extLst>
                    <a:ext uri="{FF2B5EF4-FFF2-40B4-BE49-F238E27FC236}">
                      <a16:creationId xmlns:a16="http://schemas.microsoft.com/office/drawing/2014/main" id="{F06B4024-3C05-402F-9A2B-A41F3F574332}"/>
                    </a:ext>
                  </a:extLst>
                </p14:cNvPr>
                <p14:cNvContentPartPr/>
                <p14:nvPr/>
              </p14:nvContentPartPr>
              <p14:xfrm>
                <a:off x="10710280" y="389947"/>
                <a:ext cx="60480" cy="210600"/>
              </p14:xfrm>
            </p:contentPart>
          </mc:Choice>
          <mc:Fallback>
            <p:pic>
              <p:nvPicPr>
                <p:cNvPr id="116" name="Freihand 115">
                  <a:extLst>
                    <a:ext uri="{FF2B5EF4-FFF2-40B4-BE49-F238E27FC236}">
                      <a16:creationId xmlns:a16="http://schemas.microsoft.com/office/drawing/2014/main" id="{F06B4024-3C05-402F-9A2B-A41F3F574332}"/>
                    </a:ext>
                  </a:extLst>
                </p:cNvPr>
                <p:cNvPicPr/>
                <p:nvPr/>
              </p:nvPicPr>
              <p:blipFill>
                <a:blip r:embed="rId93"/>
                <a:stretch>
                  <a:fillRect/>
                </a:stretch>
              </p:blipFill>
              <p:spPr>
                <a:xfrm>
                  <a:off x="10705960" y="385627"/>
                  <a:ext cx="6912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17" name="Freihand 116">
                  <a:extLst>
                    <a:ext uri="{FF2B5EF4-FFF2-40B4-BE49-F238E27FC236}">
                      <a16:creationId xmlns:a16="http://schemas.microsoft.com/office/drawing/2014/main" id="{48C6751E-19AD-40C6-8A48-A47792960361}"/>
                    </a:ext>
                  </a:extLst>
                </p14:cNvPr>
                <p14:cNvContentPartPr/>
                <p14:nvPr/>
              </p14:nvContentPartPr>
              <p14:xfrm>
                <a:off x="10879120" y="498307"/>
                <a:ext cx="103320" cy="3240"/>
              </p14:xfrm>
            </p:contentPart>
          </mc:Choice>
          <mc:Fallback>
            <p:pic>
              <p:nvPicPr>
                <p:cNvPr id="117" name="Freihand 116">
                  <a:extLst>
                    <a:ext uri="{FF2B5EF4-FFF2-40B4-BE49-F238E27FC236}">
                      <a16:creationId xmlns:a16="http://schemas.microsoft.com/office/drawing/2014/main" id="{48C6751E-19AD-40C6-8A48-A47792960361}"/>
                    </a:ext>
                  </a:extLst>
                </p:cNvPr>
                <p:cNvPicPr/>
                <p:nvPr/>
              </p:nvPicPr>
              <p:blipFill>
                <a:blip r:embed="rId95"/>
                <a:stretch>
                  <a:fillRect/>
                </a:stretch>
              </p:blipFill>
              <p:spPr>
                <a:xfrm>
                  <a:off x="10874800" y="493987"/>
                  <a:ext cx="11196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19" name="Freihand 118">
                  <a:extLst>
                    <a:ext uri="{FF2B5EF4-FFF2-40B4-BE49-F238E27FC236}">
                      <a16:creationId xmlns:a16="http://schemas.microsoft.com/office/drawing/2014/main" id="{9698C572-5123-49A3-A1D2-77DA221F6211}"/>
                    </a:ext>
                  </a:extLst>
                </p14:cNvPr>
                <p14:cNvContentPartPr/>
                <p14:nvPr/>
              </p14:nvContentPartPr>
              <p14:xfrm>
                <a:off x="11056600" y="419107"/>
                <a:ext cx="152280" cy="101880"/>
              </p14:xfrm>
            </p:contentPart>
          </mc:Choice>
          <mc:Fallback>
            <p:pic>
              <p:nvPicPr>
                <p:cNvPr id="119" name="Freihand 118">
                  <a:extLst>
                    <a:ext uri="{FF2B5EF4-FFF2-40B4-BE49-F238E27FC236}">
                      <a16:creationId xmlns:a16="http://schemas.microsoft.com/office/drawing/2014/main" id="{9698C572-5123-49A3-A1D2-77DA221F6211}"/>
                    </a:ext>
                  </a:extLst>
                </p:cNvPr>
                <p:cNvPicPr/>
                <p:nvPr/>
              </p:nvPicPr>
              <p:blipFill>
                <a:blip r:embed="rId97"/>
                <a:stretch>
                  <a:fillRect/>
                </a:stretch>
              </p:blipFill>
              <p:spPr>
                <a:xfrm>
                  <a:off x="11052280" y="414787"/>
                  <a:ext cx="1609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20" name="Freihand 119">
                  <a:extLst>
                    <a:ext uri="{FF2B5EF4-FFF2-40B4-BE49-F238E27FC236}">
                      <a16:creationId xmlns:a16="http://schemas.microsoft.com/office/drawing/2014/main" id="{625E1CDE-9F7C-44FB-A082-D73D7CAC295C}"/>
                    </a:ext>
                  </a:extLst>
                </p14:cNvPr>
                <p14:cNvContentPartPr/>
                <p14:nvPr/>
              </p14:nvContentPartPr>
              <p14:xfrm>
                <a:off x="11239120" y="347827"/>
                <a:ext cx="119880" cy="154800"/>
              </p14:xfrm>
            </p:contentPart>
          </mc:Choice>
          <mc:Fallback>
            <p:pic>
              <p:nvPicPr>
                <p:cNvPr id="120" name="Freihand 119">
                  <a:extLst>
                    <a:ext uri="{FF2B5EF4-FFF2-40B4-BE49-F238E27FC236}">
                      <a16:creationId xmlns:a16="http://schemas.microsoft.com/office/drawing/2014/main" id="{625E1CDE-9F7C-44FB-A082-D73D7CAC295C}"/>
                    </a:ext>
                  </a:extLst>
                </p:cNvPr>
                <p:cNvPicPr/>
                <p:nvPr/>
              </p:nvPicPr>
              <p:blipFill>
                <a:blip r:embed="rId99"/>
                <a:stretch>
                  <a:fillRect/>
                </a:stretch>
              </p:blipFill>
              <p:spPr>
                <a:xfrm>
                  <a:off x="11234800" y="343507"/>
                  <a:ext cx="1285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22" name="Freihand 121">
                  <a:extLst>
                    <a:ext uri="{FF2B5EF4-FFF2-40B4-BE49-F238E27FC236}">
                      <a16:creationId xmlns:a16="http://schemas.microsoft.com/office/drawing/2014/main" id="{26261FA3-574A-44F2-A4FE-ECACCCE4EE08}"/>
                    </a:ext>
                  </a:extLst>
                </p14:cNvPr>
                <p14:cNvContentPartPr/>
                <p14:nvPr/>
              </p14:nvContentPartPr>
              <p14:xfrm>
                <a:off x="11406160" y="430267"/>
                <a:ext cx="99000" cy="11160"/>
              </p14:xfrm>
            </p:contentPart>
          </mc:Choice>
          <mc:Fallback>
            <p:pic>
              <p:nvPicPr>
                <p:cNvPr id="122" name="Freihand 121">
                  <a:extLst>
                    <a:ext uri="{FF2B5EF4-FFF2-40B4-BE49-F238E27FC236}">
                      <a16:creationId xmlns:a16="http://schemas.microsoft.com/office/drawing/2014/main" id="{26261FA3-574A-44F2-A4FE-ECACCCE4EE08}"/>
                    </a:ext>
                  </a:extLst>
                </p:cNvPr>
                <p:cNvPicPr/>
                <p:nvPr/>
              </p:nvPicPr>
              <p:blipFill>
                <a:blip r:embed="rId101"/>
                <a:stretch>
                  <a:fillRect/>
                </a:stretch>
              </p:blipFill>
              <p:spPr>
                <a:xfrm>
                  <a:off x="11401840" y="425947"/>
                  <a:ext cx="107640" cy="19800"/>
                </a:xfrm>
                <a:prstGeom prst="rect">
                  <a:avLst/>
                </a:prstGeom>
              </p:spPr>
            </p:pic>
          </mc:Fallback>
        </mc:AlternateContent>
      </p:grpSp>
      <p:grpSp>
        <p:nvGrpSpPr>
          <p:cNvPr id="127" name="Gruppieren 126">
            <a:extLst>
              <a:ext uri="{FF2B5EF4-FFF2-40B4-BE49-F238E27FC236}">
                <a16:creationId xmlns:a16="http://schemas.microsoft.com/office/drawing/2014/main" id="{A9790704-D354-4523-809A-215A321A7BE9}"/>
              </a:ext>
            </a:extLst>
          </p:cNvPr>
          <p:cNvGrpSpPr/>
          <p:nvPr/>
        </p:nvGrpSpPr>
        <p:grpSpPr>
          <a:xfrm>
            <a:off x="11531800" y="310387"/>
            <a:ext cx="294480" cy="172440"/>
            <a:chOff x="11531800" y="310387"/>
            <a:chExt cx="294480" cy="172440"/>
          </a:xfrm>
        </p:grpSpPr>
        <mc:AlternateContent xmlns:mc="http://schemas.openxmlformats.org/markup-compatibility/2006">
          <mc:Choice xmlns:p14="http://schemas.microsoft.com/office/powerpoint/2010/main" Requires="p14">
            <p:contentPart p14:bwMode="auto" r:id="rId102">
              <p14:nvContentPartPr>
                <p14:cNvPr id="124" name="Freihand 123">
                  <a:extLst>
                    <a:ext uri="{FF2B5EF4-FFF2-40B4-BE49-F238E27FC236}">
                      <a16:creationId xmlns:a16="http://schemas.microsoft.com/office/drawing/2014/main" id="{2F771013-EB42-446F-A32F-A02593B24D11}"/>
                    </a:ext>
                  </a:extLst>
                </p14:cNvPr>
                <p14:cNvContentPartPr/>
                <p14:nvPr/>
              </p14:nvContentPartPr>
              <p14:xfrm>
                <a:off x="11531800" y="400027"/>
                <a:ext cx="122760" cy="82800"/>
              </p14:xfrm>
            </p:contentPart>
          </mc:Choice>
          <mc:Fallback>
            <p:pic>
              <p:nvPicPr>
                <p:cNvPr id="124" name="Freihand 123">
                  <a:extLst>
                    <a:ext uri="{FF2B5EF4-FFF2-40B4-BE49-F238E27FC236}">
                      <a16:creationId xmlns:a16="http://schemas.microsoft.com/office/drawing/2014/main" id="{2F771013-EB42-446F-A32F-A02593B24D11}"/>
                    </a:ext>
                  </a:extLst>
                </p:cNvPr>
                <p:cNvPicPr/>
                <p:nvPr/>
              </p:nvPicPr>
              <p:blipFill>
                <a:blip r:embed="rId103"/>
                <a:stretch>
                  <a:fillRect/>
                </a:stretch>
              </p:blipFill>
              <p:spPr>
                <a:xfrm>
                  <a:off x="11527480" y="395707"/>
                  <a:ext cx="1314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25" name="Freihand 124">
                  <a:extLst>
                    <a:ext uri="{FF2B5EF4-FFF2-40B4-BE49-F238E27FC236}">
                      <a16:creationId xmlns:a16="http://schemas.microsoft.com/office/drawing/2014/main" id="{AED462ED-A01C-4A6C-93D1-BB199B558B49}"/>
                    </a:ext>
                  </a:extLst>
                </p14:cNvPr>
                <p14:cNvContentPartPr/>
                <p14:nvPr/>
              </p14:nvContentPartPr>
              <p14:xfrm>
                <a:off x="11689120" y="310387"/>
                <a:ext cx="137160" cy="158400"/>
              </p14:xfrm>
            </p:contentPart>
          </mc:Choice>
          <mc:Fallback>
            <p:pic>
              <p:nvPicPr>
                <p:cNvPr id="125" name="Freihand 124">
                  <a:extLst>
                    <a:ext uri="{FF2B5EF4-FFF2-40B4-BE49-F238E27FC236}">
                      <a16:creationId xmlns:a16="http://schemas.microsoft.com/office/drawing/2014/main" id="{AED462ED-A01C-4A6C-93D1-BB199B558B49}"/>
                    </a:ext>
                  </a:extLst>
                </p:cNvPr>
                <p:cNvPicPr/>
                <p:nvPr/>
              </p:nvPicPr>
              <p:blipFill>
                <a:blip r:embed="rId105"/>
                <a:stretch>
                  <a:fillRect/>
                </a:stretch>
              </p:blipFill>
              <p:spPr>
                <a:xfrm>
                  <a:off x="11684800" y="306067"/>
                  <a:ext cx="1458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26" name="Freihand 125">
                  <a:extLst>
                    <a:ext uri="{FF2B5EF4-FFF2-40B4-BE49-F238E27FC236}">
                      <a16:creationId xmlns:a16="http://schemas.microsoft.com/office/drawing/2014/main" id="{3C87B770-F60F-42FE-8E16-04BDFE54D131}"/>
                    </a:ext>
                  </a:extLst>
                </p14:cNvPr>
                <p14:cNvContentPartPr/>
                <p14:nvPr/>
              </p14:nvContentPartPr>
              <p14:xfrm>
                <a:off x="11751040" y="410107"/>
                <a:ext cx="46800" cy="53280"/>
              </p14:xfrm>
            </p:contentPart>
          </mc:Choice>
          <mc:Fallback>
            <p:pic>
              <p:nvPicPr>
                <p:cNvPr id="126" name="Freihand 125">
                  <a:extLst>
                    <a:ext uri="{FF2B5EF4-FFF2-40B4-BE49-F238E27FC236}">
                      <a16:creationId xmlns:a16="http://schemas.microsoft.com/office/drawing/2014/main" id="{3C87B770-F60F-42FE-8E16-04BDFE54D131}"/>
                    </a:ext>
                  </a:extLst>
                </p:cNvPr>
                <p:cNvPicPr/>
                <p:nvPr/>
              </p:nvPicPr>
              <p:blipFill>
                <a:blip r:embed="rId107"/>
                <a:stretch>
                  <a:fillRect/>
                </a:stretch>
              </p:blipFill>
              <p:spPr>
                <a:xfrm>
                  <a:off x="11746720" y="405787"/>
                  <a:ext cx="55440" cy="61920"/>
                </a:xfrm>
                <a:prstGeom prst="rect">
                  <a:avLst/>
                </a:prstGeom>
              </p:spPr>
            </p:pic>
          </mc:Fallback>
        </mc:AlternateContent>
      </p:grpSp>
      <p:grpSp>
        <p:nvGrpSpPr>
          <p:cNvPr id="155" name="Gruppieren 154">
            <a:extLst>
              <a:ext uri="{FF2B5EF4-FFF2-40B4-BE49-F238E27FC236}">
                <a16:creationId xmlns:a16="http://schemas.microsoft.com/office/drawing/2014/main" id="{9769BF35-0842-4FFE-AB26-24AF5F97DBA3}"/>
              </a:ext>
            </a:extLst>
          </p:cNvPr>
          <p:cNvGrpSpPr/>
          <p:nvPr/>
        </p:nvGrpSpPr>
        <p:grpSpPr>
          <a:xfrm>
            <a:off x="9685000" y="804667"/>
            <a:ext cx="1777680" cy="477720"/>
            <a:chOff x="9685000" y="804667"/>
            <a:chExt cx="1777680" cy="477720"/>
          </a:xfrm>
        </p:grpSpPr>
        <mc:AlternateContent xmlns:mc="http://schemas.openxmlformats.org/markup-compatibility/2006">
          <mc:Choice xmlns:p14="http://schemas.microsoft.com/office/powerpoint/2010/main" Requires="p14">
            <p:contentPart p14:bwMode="auto" r:id="rId108">
              <p14:nvContentPartPr>
                <p14:cNvPr id="128" name="Freihand 127">
                  <a:extLst>
                    <a:ext uri="{FF2B5EF4-FFF2-40B4-BE49-F238E27FC236}">
                      <a16:creationId xmlns:a16="http://schemas.microsoft.com/office/drawing/2014/main" id="{21C6C97C-0257-4B1B-8D75-FBCE1BD50010}"/>
                    </a:ext>
                  </a:extLst>
                </p14:cNvPr>
                <p14:cNvContentPartPr/>
                <p14:nvPr/>
              </p14:nvContentPartPr>
              <p14:xfrm>
                <a:off x="9726400" y="861547"/>
                <a:ext cx="125640" cy="134280"/>
              </p14:xfrm>
            </p:contentPart>
          </mc:Choice>
          <mc:Fallback>
            <p:pic>
              <p:nvPicPr>
                <p:cNvPr id="128" name="Freihand 127">
                  <a:extLst>
                    <a:ext uri="{FF2B5EF4-FFF2-40B4-BE49-F238E27FC236}">
                      <a16:creationId xmlns:a16="http://schemas.microsoft.com/office/drawing/2014/main" id="{21C6C97C-0257-4B1B-8D75-FBCE1BD50010}"/>
                    </a:ext>
                  </a:extLst>
                </p:cNvPr>
                <p:cNvPicPr/>
                <p:nvPr/>
              </p:nvPicPr>
              <p:blipFill>
                <a:blip r:embed="rId109"/>
                <a:stretch>
                  <a:fillRect/>
                </a:stretch>
              </p:blipFill>
              <p:spPr>
                <a:xfrm>
                  <a:off x="9722080" y="857227"/>
                  <a:ext cx="1342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29" name="Freihand 128">
                  <a:extLst>
                    <a:ext uri="{FF2B5EF4-FFF2-40B4-BE49-F238E27FC236}">
                      <a16:creationId xmlns:a16="http://schemas.microsoft.com/office/drawing/2014/main" id="{34DF93F9-264F-4850-9C03-60C0B1E988F7}"/>
                    </a:ext>
                  </a:extLst>
                </p14:cNvPr>
                <p14:cNvContentPartPr/>
                <p14:nvPr/>
              </p14:nvContentPartPr>
              <p14:xfrm>
                <a:off x="9880480" y="855427"/>
                <a:ext cx="126720" cy="139320"/>
              </p14:xfrm>
            </p:contentPart>
          </mc:Choice>
          <mc:Fallback>
            <p:pic>
              <p:nvPicPr>
                <p:cNvPr id="129" name="Freihand 128">
                  <a:extLst>
                    <a:ext uri="{FF2B5EF4-FFF2-40B4-BE49-F238E27FC236}">
                      <a16:creationId xmlns:a16="http://schemas.microsoft.com/office/drawing/2014/main" id="{34DF93F9-264F-4850-9C03-60C0B1E988F7}"/>
                    </a:ext>
                  </a:extLst>
                </p:cNvPr>
                <p:cNvPicPr/>
                <p:nvPr/>
              </p:nvPicPr>
              <p:blipFill>
                <a:blip r:embed="rId111"/>
                <a:stretch>
                  <a:fillRect/>
                </a:stretch>
              </p:blipFill>
              <p:spPr>
                <a:xfrm>
                  <a:off x="9876160" y="851107"/>
                  <a:ext cx="1353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30" name="Freihand 129">
                  <a:extLst>
                    <a:ext uri="{FF2B5EF4-FFF2-40B4-BE49-F238E27FC236}">
                      <a16:creationId xmlns:a16="http://schemas.microsoft.com/office/drawing/2014/main" id="{C3A9633D-2184-49D3-B5AB-27CECE5EF0E9}"/>
                    </a:ext>
                  </a:extLst>
                </p14:cNvPr>
                <p14:cNvContentPartPr/>
                <p14:nvPr/>
              </p14:nvContentPartPr>
              <p14:xfrm>
                <a:off x="9713440" y="1026067"/>
                <a:ext cx="310320" cy="29880"/>
              </p14:xfrm>
            </p:contentPart>
          </mc:Choice>
          <mc:Fallback>
            <p:pic>
              <p:nvPicPr>
                <p:cNvPr id="130" name="Freihand 129">
                  <a:extLst>
                    <a:ext uri="{FF2B5EF4-FFF2-40B4-BE49-F238E27FC236}">
                      <a16:creationId xmlns:a16="http://schemas.microsoft.com/office/drawing/2014/main" id="{C3A9633D-2184-49D3-B5AB-27CECE5EF0E9}"/>
                    </a:ext>
                  </a:extLst>
                </p:cNvPr>
                <p:cNvPicPr/>
                <p:nvPr/>
              </p:nvPicPr>
              <p:blipFill>
                <a:blip r:embed="rId113"/>
                <a:stretch>
                  <a:fillRect/>
                </a:stretch>
              </p:blipFill>
              <p:spPr>
                <a:xfrm>
                  <a:off x="9709120" y="1021747"/>
                  <a:ext cx="3189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32" name="Freihand 131">
                  <a:extLst>
                    <a:ext uri="{FF2B5EF4-FFF2-40B4-BE49-F238E27FC236}">
                      <a16:creationId xmlns:a16="http://schemas.microsoft.com/office/drawing/2014/main" id="{778BB66C-5D02-4B90-96ED-041B8ADBEBDC}"/>
                    </a:ext>
                  </a:extLst>
                </p14:cNvPr>
                <p14:cNvContentPartPr/>
                <p14:nvPr/>
              </p14:nvContentPartPr>
              <p14:xfrm>
                <a:off x="9941680" y="861907"/>
                <a:ext cx="13320" cy="141120"/>
              </p14:xfrm>
            </p:contentPart>
          </mc:Choice>
          <mc:Fallback>
            <p:pic>
              <p:nvPicPr>
                <p:cNvPr id="132" name="Freihand 131">
                  <a:extLst>
                    <a:ext uri="{FF2B5EF4-FFF2-40B4-BE49-F238E27FC236}">
                      <a16:creationId xmlns:a16="http://schemas.microsoft.com/office/drawing/2014/main" id="{778BB66C-5D02-4B90-96ED-041B8ADBEBDC}"/>
                    </a:ext>
                  </a:extLst>
                </p:cNvPr>
                <p:cNvPicPr/>
                <p:nvPr/>
              </p:nvPicPr>
              <p:blipFill>
                <a:blip r:embed="rId115"/>
                <a:stretch>
                  <a:fillRect/>
                </a:stretch>
              </p:blipFill>
              <p:spPr>
                <a:xfrm>
                  <a:off x="9937360" y="857587"/>
                  <a:ext cx="219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33" name="Freihand 132">
                  <a:extLst>
                    <a:ext uri="{FF2B5EF4-FFF2-40B4-BE49-F238E27FC236}">
                      <a16:creationId xmlns:a16="http://schemas.microsoft.com/office/drawing/2014/main" id="{94DE7FF1-7DB3-463B-8FE2-5C39A79BB1A9}"/>
                    </a:ext>
                  </a:extLst>
                </p14:cNvPr>
                <p14:cNvContentPartPr/>
                <p14:nvPr/>
              </p14:nvContentPartPr>
              <p14:xfrm>
                <a:off x="9823600" y="804667"/>
                <a:ext cx="194400" cy="18000"/>
              </p14:xfrm>
            </p:contentPart>
          </mc:Choice>
          <mc:Fallback>
            <p:pic>
              <p:nvPicPr>
                <p:cNvPr id="133" name="Freihand 132">
                  <a:extLst>
                    <a:ext uri="{FF2B5EF4-FFF2-40B4-BE49-F238E27FC236}">
                      <a16:creationId xmlns:a16="http://schemas.microsoft.com/office/drawing/2014/main" id="{94DE7FF1-7DB3-463B-8FE2-5C39A79BB1A9}"/>
                    </a:ext>
                  </a:extLst>
                </p:cNvPr>
                <p:cNvPicPr/>
                <p:nvPr/>
              </p:nvPicPr>
              <p:blipFill>
                <a:blip r:embed="rId117"/>
                <a:stretch>
                  <a:fillRect/>
                </a:stretch>
              </p:blipFill>
              <p:spPr>
                <a:xfrm>
                  <a:off x="9819280" y="800347"/>
                  <a:ext cx="2030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34" name="Freihand 133">
                  <a:extLst>
                    <a:ext uri="{FF2B5EF4-FFF2-40B4-BE49-F238E27FC236}">
                      <a16:creationId xmlns:a16="http://schemas.microsoft.com/office/drawing/2014/main" id="{47A96A50-27E4-4F04-890B-1070250650D5}"/>
                    </a:ext>
                  </a:extLst>
                </p14:cNvPr>
                <p14:cNvContentPartPr/>
                <p14:nvPr/>
              </p14:nvContentPartPr>
              <p14:xfrm>
                <a:off x="9685000" y="1093387"/>
                <a:ext cx="110880" cy="189000"/>
              </p14:xfrm>
            </p:contentPart>
          </mc:Choice>
          <mc:Fallback>
            <p:pic>
              <p:nvPicPr>
                <p:cNvPr id="134" name="Freihand 133">
                  <a:extLst>
                    <a:ext uri="{FF2B5EF4-FFF2-40B4-BE49-F238E27FC236}">
                      <a16:creationId xmlns:a16="http://schemas.microsoft.com/office/drawing/2014/main" id="{47A96A50-27E4-4F04-890B-1070250650D5}"/>
                    </a:ext>
                  </a:extLst>
                </p:cNvPr>
                <p:cNvPicPr/>
                <p:nvPr/>
              </p:nvPicPr>
              <p:blipFill>
                <a:blip r:embed="rId119"/>
                <a:stretch>
                  <a:fillRect/>
                </a:stretch>
              </p:blipFill>
              <p:spPr>
                <a:xfrm>
                  <a:off x="9680680" y="1089067"/>
                  <a:ext cx="1195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35" name="Freihand 134">
                  <a:extLst>
                    <a:ext uri="{FF2B5EF4-FFF2-40B4-BE49-F238E27FC236}">
                      <a16:creationId xmlns:a16="http://schemas.microsoft.com/office/drawing/2014/main" id="{C0B7C96A-E785-4AF8-9154-CD64E5380D20}"/>
                    </a:ext>
                  </a:extLst>
                </p14:cNvPr>
                <p14:cNvContentPartPr/>
                <p14:nvPr/>
              </p14:nvContentPartPr>
              <p14:xfrm>
                <a:off x="9843040" y="1131907"/>
                <a:ext cx="141840" cy="128520"/>
              </p14:xfrm>
            </p:contentPart>
          </mc:Choice>
          <mc:Fallback>
            <p:pic>
              <p:nvPicPr>
                <p:cNvPr id="135" name="Freihand 134">
                  <a:extLst>
                    <a:ext uri="{FF2B5EF4-FFF2-40B4-BE49-F238E27FC236}">
                      <a16:creationId xmlns:a16="http://schemas.microsoft.com/office/drawing/2014/main" id="{C0B7C96A-E785-4AF8-9154-CD64E5380D20}"/>
                    </a:ext>
                  </a:extLst>
                </p:cNvPr>
                <p:cNvPicPr/>
                <p:nvPr/>
              </p:nvPicPr>
              <p:blipFill>
                <a:blip r:embed="rId121"/>
                <a:stretch>
                  <a:fillRect/>
                </a:stretch>
              </p:blipFill>
              <p:spPr>
                <a:xfrm>
                  <a:off x="9838720" y="1127587"/>
                  <a:ext cx="1504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36" name="Freihand 135">
                  <a:extLst>
                    <a:ext uri="{FF2B5EF4-FFF2-40B4-BE49-F238E27FC236}">
                      <a16:creationId xmlns:a16="http://schemas.microsoft.com/office/drawing/2014/main" id="{6AB1BB03-0D69-4797-BC6B-74BBBE15B6CC}"/>
                    </a:ext>
                  </a:extLst>
                </p14:cNvPr>
                <p14:cNvContentPartPr/>
                <p14:nvPr/>
              </p14:nvContentPartPr>
              <p14:xfrm>
                <a:off x="10095760" y="1030387"/>
                <a:ext cx="173520" cy="5400"/>
              </p14:xfrm>
            </p:contentPart>
          </mc:Choice>
          <mc:Fallback>
            <p:pic>
              <p:nvPicPr>
                <p:cNvPr id="136" name="Freihand 135">
                  <a:extLst>
                    <a:ext uri="{FF2B5EF4-FFF2-40B4-BE49-F238E27FC236}">
                      <a16:creationId xmlns:a16="http://schemas.microsoft.com/office/drawing/2014/main" id="{6AB1BB03-0D69-4797-BC6B-74BBBE15B6CC}"/>
                    </a:ext>
                  </a:extLst>
                </p:cNvPr>
                <p:cNvPicPr/>
                <p:nvPr/>
              </p:nvPicPr>
              <p:blipFill>
                <a:blip r:embed="rId123"/>
                <a:stretch>
                  <a:fillRect/>
                </a:stretch>
              </p:blipFill>
              <p:spPr>
                <a:xfrm>
                  <a:off x="10091440" y="1026067"/>
                  <a:ext cx="18216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37" name="Freihand 136">
                  <a:extLst>
                    <a:ext uri="{FF2B5EF4-FFF2-40B4-BE49-F238E27FC236}">
                      <a16:creationId xmlns:a16="http://schemas.microsoft.com/office/drawing/2014/main" id="{A880FE9F-F937-4C35-9163-F53444DC6B26}"/>
                    </a:ext>
                  </a:extLst>
                </p14:cNvPr>
                <p14:cNvContentPartPr/>
                <p14:nvPr/>
              </p14:nvContentPartPr>
              <p14:xfrm>
                <a:off x="10124920" y="1087267"/>
                <a:ext cx="150120" cy="16920"/>
              </p14:xfrm>
            </p:contentPart>
          </mc:Choice>
          <mc:Fallback>
            <p:pic>
              <p:nvPicPr>
                <p:cNvPr id="137" name="Freihand 136">
                  <a:extLst>
                    <a:ext uri="{FF2B5EF4-FFF2-40B4-BE49-F238E27FC236}">
                      <a16:creationId xmlns:a16="http://schemas.microsoft.com/office/drawing/2014/main" id="{A880FE9F-F937-4C35-9163-F53444DC6B26}"/>
                    </a:ext>
                  </a:extLst>
                </p:cNvPr>
                <p:cNvPicPr/>
                <p:nvPr/>
              </p:nvPicPr>
              <p:blipFill>
                <a:blip r:embed="rId125"/>
                <a:stretch>
                  <a:fillRect/>
                </a:stretch>
              </p:blipFill>
              <p:spPr>
                <a:xfrm>
                  <a:off x="10120600" y="1082947"/>
                  <a:ext cx="1587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39" name="Freihand 138">
                  <a:extLst>
                    <a:ext uri="{FF2B5EF4-FFF2-40B4-BE49-F238E27FC236}">
                      <a16:creationId xmlns:a16="http://schemas.microsoft.com/office/drawing/2014/main" id="{5908447A-A8EF-431F-AF9B-09BD6EAEAF6D}"/>
                    </a:ext>
                  </a:extLst>
                </p14:cNvPr>
                <p14:cNvContentPartPr/>
                <p14:nvPr/>
              </p14:nvContentPartPr>
              <p14:xfrm>
                <a:off x="10381240" y="960907"/>
                <a:ext cx="108360" cy="207000"/>
              </p14:xfrm>
            </p:contentPart>
          </mc:Choice>
          <mc:Fallback>
            <p:pic>
              <p:nvPicPr>
                <p:cNvPr id="139" name="Freihand 138">
                  <a:extLst>
                    <a:ext uri="{FF2B5EF4-FFF2-40B4-BE49-F238E27FC236}">
                      <a16:creationId xmlns:a16="http://schemas.microsoft.com/office/drawing/2014/main" id="{5908447A-A8EF-431F-AF9B-09BD6EAEAF6D}"/>
                    </a:ext>
                  </a:extLst>
                </p:cNvPr>
                <p:cNvPicPr/>
                <p:nvPr/>
              </p:nvPicPr>
              <p:blipFill>
                <a:blip r:embed="rId127"/>
                <a:stretch>
                  <a:fillRect/>
                </a:stretch>
              </p:blipFill>
              <p:spPr>
                <a:xfrm>
                  <a:off x="10376920" y="956587"/>
                  <a:ext cx="1170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41" name="Freihand 140">
                  <a:extLst>
                    <a:ext uri="{FF2B5EF4-FFF2-40B4-BE49-F238E27FC236}">
                      <a16:creationId xmlns:a16="http://schemas.microsoft.com/office/drawing/2014/main" id="{6115B6BC-69B3-45A4-9DB9-C4E0E6FB683B}"/>
                    </a:ext>
                  </a:extLst>
                </p14:cNvPr>
                <p14:cNvContentPartPr/>
                <p14:nvPr/>
              </p14:nvContentPartPr>
              <p14:xfrm>
                <a:off x="10565920" y="946867"/>
                <a:ext cx="78480" cy="66240"/>
              </p14:xfrm>
            </p:contentPart>
          </mc:Choice>
          <mc:Fallback>
            <p:pic>
              <p:nvPicPr>
                <p:cNvPr id="141" name="Freihand 140">
                  <a:extLst>
                    <a:ext uri="{FF2B5EF4-FFF2-40B4-BE49-F238E27FC236}">
                      <a16:creationId xmlns:a16="http://schemas.microsoft.com/office/drawing/2014/main" id="{6115B6BC-69B3-45A4-9DB9-C4E0E6FB683B}"/>
                    </a:ext>
                  </a:extLst>
                </p:cNvPr>
                <p:cNvPicPr/>
                <p:nvPr/>
              </p:nvPicPr>
              <p:blipFill>
                <a:blip r:embed="rId129"/>
                <a:stretch>
                  <a:fillRect/>
                </a:stretch>
              </p:blipFill>
              <p:spPr>
                <a:xfrm>
                  <a:off x="10561600" y="942547"/>
                  <a:ext cx="871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42" name="Freihand 141">
                  <a:extLst>
                    <a:ext uri="{FF2B5EF4-FFF2-40B4-BE49-F238E27FC236}">
                      <a16:creationId xmlns:a16="http://schemas.microsoft.com/office/drawing/2014/main" id="{3F029809-CB69-4F6E-8C00-E7E07281AE0F}"/>
                    </a:ext>
                  </a:extLst>
                </p14:cNvPr>
                <p14:cNvContentPartPr/>
                <p14:nvPr/>
              </p14:nvContentPartPr>
              <p14:xfrm>
                <a:off x="10606960" y="960907"/>
                <a:ext cx="45000" cy="182160"/>
              </p14:xfrm>
            </p:contentPart>
          </mc:Choice>
          <mc:Fallback>
            <p:pic>
              <p:nvPicPr>
                <p:cNvPr id="142" name="Freihand 141">
                  <a:extLst>
                    <a:ext uri="{FF2B5EF4-FFF2-40B4-BE49-F238E27FC236}">
                      <a16:creationId xmlns:a16="http://schemas.microsoft.com/office/drawing/2014/main" id="{3F029809-CB69-4F6E-8C00-E7E07281AE0F}"/>
                    </a:ext>
                  </a:extLst>
                </p:cNvPr>
                <p:cNvPicPr/>
                <p:nvPr/>
              </p:nvPicPr>
              <p:blipFill>
                <a:blip r:embed="rId131"/>
                <a:stretch>
                  <a:fillRect/>
                </a:stretch>
              </p:blipFill>
              <p:spPr>
                <a:xfrm>
                  <a:off x="10602640" y="956587"/>
                  <a:ext cx="536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43" name="Freihand 142">
                  <a:extLst>
                    <a:ext uri="{FF2B5EF4-FFF2-40B4-BE49-F238E27FC236}">
                      <a16:creationId xmlns:a16="http://schemas.microsoft.com/office/drawing/2014/main" id="{132FAEAD-5412-44D5-9FEB-3512126E9632}"/>
                    </a:ext>
                  </a:extLst>
                </p14:cNvPr>
                <p14:cNvContentPartPr/>
                <p14:nvPr/>
              </p14:nvContentPartPr>
              <p14:xfrm>
                <a:off x="10712800" y="827707"/>
                <a:ext cx="18000" cy="88920"/>
              </p14:xfrm>
            </p:contentPart>
          </mc:Choice>
          <mc:Fallback>
            <p:pic>
              <p:nvPicPr>
                <p:cNvPr id="143" name="Freihand 142">
                  <a:extLst>
                    <a:ext uri="{FF2B5EF4-FFF2-40B4-BE49-F238E27FC236}">
                      <a16:creationId xmlns:a16="http://schemas.microsoft.com/office/drawing/2014/main" id="{132FAEAD-5412-44D5-9FEB-3512126E9632}"/>
                    </a:ext>
                  </a:extLst>
                </p:cNvPr>
                <p:cNvPicPr/>
                <p:nvPr/>
              </p:nvPicPr>
              <p:blipFill>
                <a:blip r:embed="rId133"/>
                <a:stretch>
                  <a:fillRect/>
                </a:stretch>
              </p:blipFill>
              <p:spPr>
                <a:xfrm>
                  <a:off x="10708480" y="823387"/>
                  <a:ext cx="266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45" name="Freihand 144">
                  <a:extLst>
                    <a:ext uri="{FF2B5EF4-FFF2-40B4-BE49-F238E27FC236}">
                      <a16:creationId xmlns:a16="http://schemas.microsoft.com/office/drawing/2014/main" id="{01CFC161-A8DE-44E9-BE91-A1C53004D899}"/>
                    </a:ext>
                  </a:extLst>
                </p14:cNvPr>
                <p14:cNvContentPartPr/>
                <p14:nvPr/>
              </p14:nvContentPartPr>
              <p14:xfrm>
                <a:off x="10563760" y="818707"/>
                <a:ext cx="175320" cy="189720"/>
              </p14:xfrm>
            </p:contentPart>
          </mc:Choice>
          <mc:Fallback>
            <p:pic>
              <p:nvPicPr>
                <p:cNvPr id="145" name="Freihand 144">
                  <a:extLst>
                    <a:ext uri="{FF2B5EF4-FFF2-40B4-BE49-F238E27FC236}">
                      <a16:creationId xmlns:a16="http://schemas.microsoft.com/office/drawing/2014/main" id="{01CFC161-A8DE-44E9-BE91-A1C53004D899}"/>
                    </a:ext>
                  </a:extLst>
                </p:cNvPr>
                <p:cNvPicPr/>
                <p:nvPr/>
              </p:nvPicPr>
              <p:blipFill>
                <a:blip r:embed="rId135"/>
                <a:stretch>
                  <a:fillRect/>
                </a:stretch>
              </p:blipFill>
              <p:spPr>
                <a:xfrm>
                  <a:off x="10559440" y="814387"/>
                  <a:ext cx="1839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46" name="Freihand 145">
                  <a:extLst>
                    <a:ext uri="{FF2B5EF4-FFF2-40B4-BE49-F238E27FC236}">
                      <a16:creationId xmlns:a16="http://schemas.microsoft.com/office/drawing/2014/main" id="{1BE5FC61-9996-48F1-998B-A9ACF7AA31B3}"/>
                    </a:ext>
                  </a:extLst>
                </p14:cNvPr>
                <p14:cNvContentPartPr/>
                <p14:nvPr/>
              </p14:nvContentPartPr>
              <p14:xfrm>
                <a:off x="10773640" y="865867"/>
                <a:ext cx="133200" cy="163440"/>
              </p14:xfrm>
            </p:contentPart>
          </mc:Choice>
          <mc:Fallback>
            <p:pic>
              <p:nvPicPr>
                <p:cNvPr id="146" name="Freihand 145">
                  <a:extLst>
                    <a:ext uri="{FF2B5EF4-FFF2-40B4-BE49-F238E27FC236}">
                      <a16:creationId xmlns:a16="http://schemas.microsoft.com/office/drawing/2014/main" id="{1BE5FC61-9996-48F1-998B-A9ACF7AA31B3}"/>
                    </a:ext>
                  </a:extLst>
                </p:cNvPr>
                <p:cNvPicPr/>
                <p:nvPr/>
              </p:nvPicPr>
              <p:blipFill>
                <a:blip r:embed="rId137"/>
                <a:stretch>
                  <a:fillRect/>
                </a:stretch>
              </p:blipFill>
              <p:spPr>
                <a:xfrm>
                  <a:off x="10769320" y="861547"/>
                  <a:ext cx="1418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48" name="Freihand 147">
                  <a:extLst>
                    <a:ext uri="{FF2B5EF4-FFF2-40B4-BE49-F238E27FC236}">
                      <a16:creationId xmlns:a16="http://schemas.microsoft.com/office/drawing/2014/main" id="{11C9B8D7-9EA6-4F11-BE6F-4BB7E5191437}"/>
                    </a:ext>
                  </a:extLst>
                </p14:cNvPr>
                <p14:cNvContentPartPr/>
                <p14:nvPr/>
              </p14:nvContentPartPr>
              <p14:xfrm>
                <a:off x="10542520" y="1024267"/>
                <a:ext cx="388080" cy="39240"/>
              </p14:xfrm>
            </p:contentPart>
          </mc:Choice>
          <mc:Fallback>
            <p:pic>
              <p:nvPicPr>
                <p:cNvPr id="148" name="Freihand 147">
                  <a:extLst>
                    <a:ext uri="{FF2B5EF4-FFF2-40B4-BE49-F238E27FC236}">
                      <a16:creationId xmlns:a16="http://schemas.microsoft.com/office/drawing/2014/main" id="{11C9B8D7-9EA6-4F11-BE6F-4BB7E5191437}"/>
                    </a:ext>
                  </a:extLst>
                </p:cNvPr>
                <p:cNvPicPr/>
                <p:nvPr/>
              </p:nvPicPr>
              <p:blipFill>
                <a:blip r:embed="rId139"/>
                <a:stretch>
                  <a:fillRect/>
                </a:stretch>
              </p:blipFill>
              <p:spPr>
                <a:xfrm>
                  <a:off x="10538200" y="1019947"/>
                  <a:ext cx="3967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50" name="Freihand 149">
                  <a:extLst>
                    <a:ext uri="{FF2B5EF4-FFF2-40B4-BE49-F238E27FC236}">
                      <a16:creationId xmlns:a16="http://schemas.microsoft.com/office/drawing/2014/main" id="{DBC21F6C-8908-4C70-BA82-34E5320BB569}"/>
                    </a:ext>
                  </a:extLst>
                </p14:cNvPr>
                <p14:cNvContentPartPr/>
                <p14:nvPr/>
              </p14:nvContentPartPr>
              <p14:xfrm>
                <a:off x="10575280" y="1110307"/>
                <a:ext cx="98640" cy="146880"/>
              </p14:xfrm>
            </p:contentPart>
          </mc:Choice>
          <mc:Fallback>
            <p:pic>
              <p:nvPicPr>
                <p:cNvPr id="150" name="Freihand 149">
                  <a:extLst>
                    <a:ext uri="{FF2B5EF4-FFF2-40B4-BE49-F238E27FC236}">
                      <a16:creationId xmlns:a16="http://schemas.microsoft.com/office/drawing/2014/main" id="{DBC21F6C-8908-4C70-BA82-34E5320BB569}"/>
                    </a:ext>
                  </a:extLst>
                </p:cNvPr>
                <p:cNvPicPr/>
                <p:nvPr/>
              </p:nvPicPr>
              <p:blipFill>
                <a:blip r:embed="rId141"/>
                <a:stretch>
                  <a:fillRect/>
                </a:stretch>
              </p:blipFill>
              <p:spPr>
                <a:xfrm>
                  <a:off x="10570960" y="1105987"/>
                  <a:ext cx="1072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51" name="Freihand 150">
                  <a:extLst>
                    <a:ext uri="{FF2B5EF4-FFF2-40B4-BE49-F238E27FC236}">
                      <a16:creationId xmlns:a16="http://schemas.microsoft.com/office/drawing/2014/main" id="{3FCA0F13-4333-4ECD-8F7A-8D87E6B32FCD}"/>
                    </a:ext>
                  </a:extLst>
                </p14:cNvPr>
                <p14:cNvContentPartPr/>
                <p14:nvPr/>
              </p14:nvContentPartPr>
              <p14:xfrm>
                <a:off x="10727920" y="1074307"/>
                <a:ext cx="150480" cy="174960"/>
              </p14:xfrm>
            </p:contentPart>
          </mc:Choice>
          <mc:Fallback>
            <p:pic>
              <p:nvPicPr>
                <p:cNvPr id="151" name="Freihand 150">
                  <a:extLst>
                    <a:ext uri="{FF2B5EF4-FFF2-40B4-BE49-F238E27FC236}">
                      <a16:creationId xmlns:a16="http://schemas.microsoft.com/office/drawing/2014/main" id="{3FCA0F13-4333-4ECD-8F7A-8D87E6B32FCD}"/>
                    </a:ext>
                  </a:extLst>
                </p:cNvPr>
                <p:cNvPicPr/>
                <p:nvPr/>
              </p:nvPicPr>
              <p:blipFill>
                <a:blip r:embed="rId143"/>
                <a:stretch>
                  <a:fillRect/>
                </a:stretch>
              </p:blipFill>
              <p:spPr>
                <a:xfrm>
                  <a:off x="10723600" y="1069987"/>
                  <a:ext cx="1591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53" name="Freihand 152">
                  <a:extLst>
                    <a:ext uri="{FF2B5EF4-FFF2-40B4-BE49-F238E27FC236}">
                      <a16:creationId xmlns:a16="http://schemas.microsoft.com/office/drawing/2014/main" id="{567CB45C-B482-4FB3-9A1D-3F8F82C38BD6}"/>
                    </a:ext>
                  </a:extLst>
                </p14:cNvPr>
                <p14:cNvContentPartPr/>
                <p14:nvPr/>
              </p14:nvContentPartPr>
              <p14:xfrm>
                <a:off x="11048320" y="1007347"/>
                <a:ext cx="149400" cy="8280"/>
              </p14:xfrm>
            </p:contentPart>
          </mc:Choice>
          <mc:Fallback>
            <p:pic>
              <p:nvPicPr>
                <p:cNvPr id="153" name="Freihand 152">
                  <a:extLst>
                    <a:ext uri="{FF2B5EF4-FFF2-40B4-BE49-F238E27FC236}">
                      <a16:creationId xmlns:a16="http://schemas.microsoft.com/office/drawing/2014/main" id="{567CB45C-B482-4FB3-9A1D-3F8F82C38BD6}"/>
                    </a:ext>
                  </a:extLst>
                </p:cNvPr>
                <p:cNvPicPr/>
                <p:nvPr/>
              </p:nvPicPr>
              <p:blipFill>
                <a:blip r:embed="rId145"/>
                <a:stretch>
                  <a:fillRect/>
                </a:stretch>
              </p:blipFill>
              <p:spPr>
                <a:xfrm>
                  <a:off x="11044000" y="1003027"/>
                  <a:ext cx="1580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54" name="Freihand 153">
                  <a:extLst>
                    <a:ext uri="{FF2B5EF4-FFF2-40B4-BE49-F238E27FC236}">
                      <a16:creationId xmlns:a16="http://schemas.microsoft.com/office/drawing/2014/main" id="{0ACEDEF7-9477-4D05-BD4F-DF56ECEF9610}"/>
                    </a:ext>
                  </a:extLst>
                </p14:cNvPr>
                <p14:cNvContentPartPr/>
                <p14:nvPr/>
              </p14:nvContentPartPr>
              <p14:xfrm>
                <a:off x="11295640" y="962347"/>
                <a:ext cx="167040" cy="66600"/>
              </p14:xfrm>
            </p:contentPart>
          </mc:Choice>
          <mc:Fallback>
            <p:pic>
              <p:nvPicPr>
                <p:cNvPr id="154" name="Freihand 153">
                  <a:extLst>
                    <a:ext uri="{FF2B5EF4-FFF2-40B4-BE49-F238E27FC236}">
                      <a16:creationId xmlns:a16="http://schemas.microsoft.com/office/drawing/2014/main" id="{0ACEDEF7-9477-4D05-BD4F-DF56ECEF9610}"/>
                    </a:ext>
                  </a:extLst>
                </p:cNvPr>
                <p:cNvPicPr/>
                <p:nvPr/>
              </p:nvPicPr>
              <p:blipFill>
                <a:blip r:embed="rId147"/>
                <a:stretch>
                  <a:fillRect/>
                </a:stretch>
              </p:blipFill>
              <p:spPr>
                <a:xfrm>
                  <a:off x="11291320" y="958027"/>
                  <a:ext cx="175680" cy="75240"/>
                </a:xfrm>
                <a:prstGeom prst="rect">
                  <a:avLst/>
                </a:prstGeom>
              </p:spPr>
            </p:pic>
          </mc:Fallback>
        </mc:AlternateContent>
      </p:grpSp>
      <p:grpSp>
        <p:nvGrpSpPr>
          <p:cNvPr id="173" name="Gruppieren 172">
            <a:extLst>
              <a:ext uri="{FF2B5EF4-FFF2-40B4-BE49-F238E27FC236}">
                <a16:creationId xmlns:a16="http://schemas.microsoft.com/office/drawing/2014/main" id="{C6CCAFA8-49F1-42D2-98CC-44EF0F6DA4A2}"/>
              </a:ext>
            </a:extLst>
          </p:cNvPr>
          <p:cNvGrpSpPr/>
          <p:nvPr/>
        </p:nvGrpSpPr>
        <p:grpSpPr>
          <a:xfrm>
            <a:off x="11557360" y="904747"/>
            <a:ext cx="393840" cy="154800"/>
            <a:chOff x="11557360" y="904747"/>
            <a:chExt cx="393840" cy="154800"/>
          </a:xfrm>
        </p:grpSpPr>
        <mc:AlternateContent xmlns:mc="http://schemas.openxmlformats.org/markup-compatibility/2006">
          <mc:Choice xmlns:p14="http://schemas.microsoft.com/office/powerpoint/2010/main" Requires="p14">
            <p:contentPart p14:bwMode="auto" r:id="rId148">
              <p14:nvContentPartPr>
                <p14:cNvPr id="170" name="Freihand 169">
                  <a:extLst>
                    <a:ext uri="{FF2B5EF4-FFF2-40B4-BE49-F238E27FC236}">
                      <a16:creationId xmlns:a16="http://schemas.microsoft.com/office/drawing/2014/main" id="{35DE895A-503A-4F1A-9099-386EB2455CBD}"/>
                    </a:ext>
                  </a:extLst>
                </p14:cNvPr>
                <p14:cNvContentPartPr/>
                <p14:nvPr/>
              </p14:nvContentPartPr>
              <p14:xfrm>
                <a:off x="11557360" y="970987"/>
                <a:ext cx="152640" cy="8280"/>
              </p14:xfrm>
            </p:contentPart>
          </mc:Choice>
          <mc:Fallback>
            <p:pic>
              <p:nvPicPr>
                <p:cNvPr id="170" name="Freihand 169">
                  <a:extLst>
                    <a:ext uri="{FF2B5EF4-FFF2-40B4-BE49-F238E27FC236}">
                      <a16:creationId xmlns:a16="http://schemas.microsoft.com/office/drawing/2014/main" id="{35DE895A-503A-4F1A-9099-386EB2455CBD}"/>
                    </a:ext>
                  </a:extLst>
                </p:cNvPr>
                <p:cNvPicPr/>
                <p:nvPr/>
              </p:nvPicPr>
              <p:blipFill>
                <a:blip r:embed="rId149"/>
                <a:stretch>
                  <a:fillRect/>
                </a:stretch>
              </p:blipFill>
              <p:spPr>
                <a:xfrm>
                  <a:off x="11553040" y="966667"/>
                  <a:ext cx="1612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71" name="Freihand 170">
                  <a:extLst>
                    <a:ext uri="{FF2B5EF4-FFF2-40B4-BE49-F238E27FC236}">
                      <a16:creationId xmlns:a16="http://schemas.microsoft.com/office/drawing/2014/main" id="{49C9218D-3C00-4F8E-80AC-B5E4FD5D51AA}"/>
                    </a:ext>
                  </a:extLst>
                </p14:cNvPr>
                <p14:cNvContentPartPr/>
                <p14:nvPr/>
              </p14:nvContentPartPr>
              <p14:xfrm>
                <a:off x="11571760" y="1000867"/>
                <a:ext cx="174240" cy="25920"/>
              </p14:xfrm>
            </p:contentPart>
          </mc:Choice>
          <mc:Fallback>
            <p:pic>
              <p:nvPicPr>
                <p:cNvPr id="171" name="Freihand 170">
                  <a:extLst>
                    <a:ext uri="{FF2B5EF4-FFF2-40B4-BE49-F238E27FC236}">
                      <a16:creationId xmlns:a16="http://schemas.microsoft.com/office/drawing/2014/main" id="{49C9218D-3C00-4F8E-80AC-B5E4FD5D51AA}"/>
                    </a:ext>
                  </a:extLst>
                </p:cNvPr>
                <p:cNvPicPr/>
                <p:nvPr/>
              </p:nvPicPr>
              <p:blipFill>
                <a:blip r:embed="rId151"/>
                <a:stretch>
                  <a:fillRect/>
                </a:stretch>
              </p:blipFill>
              <p:spPr>
                <a:xfrm>
                  <a:off x="11567440" y="996547"/>
                  <a:ext cx="1828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72" name="Freihand 171">
                  <a:extLst>
                    <a:ext uri="{FF2B5EF4-FFF2-40B4-BE49-F238E27FC236}">
                      <a16:creationId xmlns:a16="http://schemas.microsoft.com/office/drawing/2014/main" id="{2FACCAF2-B015-4809-839E-206574645139}"/>
                    </a:ext>
                  </a:extLst>
                </p14:cNvPr>
                <p14:cNvContentPartPr/>
                <p14:nvPr/>
              </p14:nvContentPartPr>
              <p14:xfrm>
                <a:off x="11798560" y="904747"/>
                <a:ext cx="152640" cy="154800"/>
              </p14:xfrm>
            </p:contentPart>
          </mc:Choice>
          <mc:Fallback>
            <p:pic>
              <p:nvPicPr>
                <p:cNvPr id="172" name="Freihand 171">
                  <a:extLst>
                    <a:ext uri="{FF2B5EF4-FFF2-40B4-BE49-F238E27FC236}">
                      <a16:creationId xmlns:a16="http://schemas.microsoft.com/office/drawing/2014/main" id="{2FACCAF2-B015-4809-839E-206574645139}"/>
                    </a:ext>
                  </a:extLst>
                </p:cNvPr>
                <p:cNvPicPr/>
                <p:nvPr/>
              </p:nvPicPr>
              <p:blipFill>
                <a:blip r:embed="rId153"/>
                <a:stretch>
                  <a:fillRect/>
                </a:stretch>
              </p:blipFill>
              <p:spPr>
                <a:xfrm>
                  <a:off x="11794240" y="900427"/>
                  <a:ext cx="161280" cy="163440"/>
                </a:xfrm>
                <a:prstGeom prst="rect">
                  <a:avLst/>
                </a:prstGeom>
              </p:spPr>
            </p:pic>
          </mc:Fallback>
        </mc:AlternateContent>
      </p:grpSp>
      <p:grpSp>
        <p:nvGrpSpPr>
          <p:cNvPr id="176" name="Gruppieren 175">
            <a:extLst>
              <a:ext uri="{FF2B5EF4-FFF2-40B4-BE49-F238E27FC236}">
                <a16:creationId xmlns:a16="http://schemas.microsoft.com/office/drawing/2014/main" id="{1680DAED-7E0C-46B5-A397-62B2FBE6B5B5}"/>
              </a:ext>
            </a:extLst>
          </p:cNvPr>
          <p:cNvGrpSpPr/>
          <p:nvPr/>
        </p:nvGrpSpPr>
        <p:grpSpPr>
          <a:xfrm>
            <a:off x="10065880" y="1327027"/>
            <a:ext cx="1595160" cy="410040"/>
            <a:chOff x="10065880" y="1327027"/>
            <a:chExt cx="1595160" cy="410040"/>
          </a:xfrm>
        </p:grpSpPr>
        <mc:AlternateContent xmlns:mc="http://schemas.openxmlformats.org/markup-compatibility/2006">
          <mc:Choice xmlns:p14="http://schemas.microsoft.com/office/powerpoint/2010/main" Requires="p14">
            <p:contentPart p14:bwMode="auto" r:id="rId154">
              <p14:nvContentPartPr>
                <p14:cNvPr id="156" name="Freihand 155">
                  <a:extLst>
                    <a:ext uri="{FF2B5EF4-FFF2-40B4-BE49-F238E27FC236}">
                      <a16:creationId xmlns:a16="http://schemas.microsoft.com/office/drawing/2014/main" id="{D3EF6A0F-137A-48F1-A53D-620BF12F3CBE}"/>
                    </a:ext>
                  </a:extLst>
                </p14:cNvPr>
                <p14:cNvContentPartPr/>
                <p14:nvPr/>
              </p14:nvContentPartPr>
              <p14:xfrm>
                <a:off x="10065880" y="1577227"/>
                <a:ext cx="217440" cy="28800"/>
              </p14:xfrm>
            </p:contentPart>
          </mc:Choice>
          <mc:Fallback>
            <p:pic>
              <p:nvPicPr>
                <p:cNvPr id="156" name="Freihand 155">
                  <a:extLst>
                    <a:ext uri="{FF2B5EF4-FFF2-40B4-BE49-F238E27FC236}">
                      <a16:creationId xmlns:a16="http://schemas.microsoft.com/office/drawing/2014/main" id="{D3EF6A0F-137A-48F1-A53D-620BF12F3CBE}"/>
                    </a:ext>
                  </a:extLst>
                </p:cNvPr>
                <p:cNvPicPr/>
                <p:nvPr/>
              </p:nvPicPr>
              <p:blipFill>
                <a:blip r:embed="rId155"/>
                <a:stretch>
                  <a:fillRect/>
                </a:stretch>
              </p:blipFill>
              <p:spPr>
                <a:xfrm>
                  <a:off x="10061560" y="1572907"/>
                  <a:ext cx="2260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57" name="Freihand 156">
                  <a:extLst>
                    <a:ext uri="{FF2B5EF4-FFF2-40B4-BE49-F238E27FC236}">
                      <a16:creationId xmlns:a16="http://schemas.microsoft.com/office/drawing/2014/main" id="{653B4DB4-B7EE-4203-B11D-7C2EB25BC898}"/>
                    </a:ext>
                  </a:extLst>
                </p14:cNvPr>
                <p14:cNvContentPartPr/>
                <p14:nvPr/>
              </p14:nvContentPartPr>
              <p14:xfrm>
                <a:off x="10076320" y="1601707"/>
                <a:ext cx="183240" cy="45360"/>
              </p14:xfrm>
            </p:contentPart>
          </mc:Choice>
          <mc:Fallback>
            <p:pic>
              <p:nvPicPr>
                <p:cNvPr id="157" name="Freihand 156">
                  <a:extLst>
                    <a:ext uri="{FF2B5EF4-FFF2-40B4-BE49-F238E27FC236}">
                      <a16:creationId xmlns:a16="http://schemas.microsoft.com/office/drawing/2014/main" id="{653B4DB4-B7EE-4203-B11D-7C2EB25BC898}"/>
                    </a:ext>
                  </a:extLst>
                </p:cNvPr>
                <p:cNvPicPr/>
                <p:nvPr/>
              </p:nvPicPr>
              <p:blipFill>
                <a:blip r:embed="rId157"/>
                <a:stretch>
                  <a:fillRect/>
                </a:stretch>
              </p:blipFill>
              <p:spPr>
                <a:xfrm>
                  <a:off x="10072000" y="1597387"/>
                  <a:ext cx="1918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58" name="Freihand 157">
                  <a:extLst>
                    <a:ext uri="{FF2B5EF4-FFF2-40B4-BE49-F238E27FC236}">
                      <a16:creationId xmlns:a16="http://schemas.microsoft.com/office/drawing/2014/main" id="{279DDF3F-821E-42C2-A6A0-5C7E71FD2BF6}"/>
                    </a:ext>
                  </a:extLst>
                </p14:cNvPr>
                <p14:cNvContentPartPr/>
                <p14:nvPr/>
              </p14:nvContentPartPr>
              <p14:xfrm>
                <a:off x="10253440" y="1522147"/>
                <a:ext cx="98280" cy="188640"/>
              </p14:xfrm>
            </p:contentPart>
          </mc:Choice>
          <mc:Fallback>
            <p:pic>
              <p:nvPicPr>
                <p:cNvPr id="158" name="Freihand 157">
                  <a:extLst>
                    <a:ext uri="{FF2B5EF4-FFF2-40B4-BE49-F238E27FC236}">
                      <a16:creationId xmlns:a16="http://schemas.microsoft.com/office/drawing/2014/main" id="{279DDF3F-821E-42C2-A6A0-5C7E71FD2BF6}"/>
                    </a:ext>
                  </a:extLst>
                </p:cNvPr>
                <p:cNvPicPr/>
                <p:nvPr/>
              </p:nvPicPr>
              <p:blipFill>
                <a:blip r:embed="rId159"/>
                <a:stretch>
                  <a:fillRect/>
                </a:stretch>
              </p:blipFill>
              <p:spPr>
                <a:xfrm>
                  <a:off x="10249120" y="1517827"/>
                  <a:ext cx="1069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59" name="Freihand 158">
                  <a:extLst>
                    <a:ext uri="{FF2B5EF4-FFF2-40B4-BE49-F238E27FC236}">
                      <a16:creationId xmlns:a16="http://schemas.microsoft.com/office/drawing/2014/main" id="{CFAFD51C-F5F8-46F4-94E4-F4B2F29F6D5C}"/>
                    </a:ext>
                  </a:extLst>
                </p14:cNvPr>
                <p14:cNvContentPartPr/>
                <p14:nvPr/>
              </p14:nvContentPartPr>
              <p14:xfrm>
                <a:off x="10514080" y="1496587"/>
                <a:ext cx="128160" cy="240120"/>
              </p14:xfrm>
            </p:contentPart>
          </mc:Choice>
          <mc:Fallback>
            <p:pic>
              <p:nvPicPr>
                <p:cNvPr id="159" name="Freihand 158">
                  <a:extLst>
                    <a:ext uri="{FF2B5EF4-FFF2-40B4-BE49-F238E27FC236}">
                      <a16:creationId xmlns:a16="http://schemas.microsoft.com/office/drawing/2014/main" id="{CFAFD51C-F5F8-46F4-94E4-F4B2F29F6D5C}"/>
                    </a:ext>
                  </a:extLst>
                </p:cNvPr>
                <p:cNvPicPr/>
                <p:nvPr/>
              </p:nvPicPr>
              <p:blipFill>
                <a:blip r:embed="rId161"/>
                <a:stretch>
                  <a:fillRect/>
                </a:stretch>
              </p:blipFill>
              <p:spPr>
                <a:xfrm>
                  <a:off x="10509760" y="1492267"/>
                  <a:ext cx="13680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61" name="Freihand 160">
                  <a:extLst>
                    <a:ext uri="{FF2B5EF4-FFF2-40B4-BE49-F238E27FC236}">
                      <a16:creationId xmlns:a16="http://schemas.microsoft.com/office/drawing/2014/main" id="{1BCE024E-30F9-4389-A45C-FF0B96707036}"/>
                    </a:ext>
                  </a:extLst>
                </p14:cNvPr>
                <p14:cNvContentPartPr/>
                <p14:nvPr/>
              </p14:nvContentPartPr>
              <p14:xfrm>
                <a:off x="10712080" y="1338547"/>
                <a:ext cx="129240" cy="139320"/>
              </p14:xfrm>
            </p:contentPart>
          </mc:Choice>
          <mc:Fallback>
            <p:pic>
              <p:nvPicPr>
                <p:cNvPr id="161" name="Freihand 160">
                  <a:extLst>
                    <a:ext uri="{FF2B5EF4-FFF2-40B4-BE49-F238E27FC236}">
                      <a16:creationId xmlns:a16="http://schemas.microsoft.com/office/drawing/2014/main" id="{1BCE024E-30F9-4389-A45C-FF0B96707036}"/>
                    </a:ext>
                  </a:extLst>
                </p:cNvPr>
                <p:cNvPicPr/>
                <p:nvPr/>
              </p:nvPicPr>
              <p:blipFill>
                <a:blip r:embed="rId163"/>
                <a:stretch>
                  <a:fillRect/>
                </a:stretch>
              </p:blipFill>
              <p:spPr>
                <a:xfrm>
                  <a:off x="10707760" y="1334227"/>
                  <a:ext cx="1378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62" name="Freihand 161">
                  <a:extLst>
                    <a:ext uri="{FF2B5EF4-FFF2-40B4-BE49-F238E27FC236}">
                      <a16:creationId xmlns:a16="http://schemas.microsoft.com/office/drawing/2014/main" id="{8A5CB02A-FD04-4679-A925-B879B431785D}"/>
                    </a:ext>
                  </a:extLst>
                </p14:cNvPr>
                <p14:cNvContentPartPr/>
                <p14:nvPr/>
              </p14:nvContentPartPr>
              <p14:xfrm>
                <a:off x="10888840" y="1371307"/>
                <a:ext cx="106560" cy="126720"/>
              </p14:xfrm>
            </p:contentPart>
          </mc:Choice>
          <mc:Fallback>
            <p:pic>
              <p:nvPicPr>
                <p:cNvPr id="162" name="Freihand 161">
                  <a:extLst>
                    <a:ext uri="{FF2B5EF4-FFF2-40B4-BE49-F238E27FC236}">
                      <a16:creationId xmlns:a16="http://schemas.microsoft.com/office/drawing/2014/main" id="{8A5CB02A-FD04-4679-A925-B879B431785D}"/>
                    </a:ext>
                  </a:extLst>
                </p:cNvPr>
                <p:cNvPicPr/>
                <p:nvPr/>
              </p:nvPicPr>
              <p:blipFill>
                <a:blip r:embed="rId165"/>
                <a:stretch>
                  <a:fillRect/>
                </a:stretch>
              </p:blipFill>
              <p:spPr>
                <a:xfrm>
                  <a:off x="10884520" y="1366987"/>
                  <a:ext cx="1152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63" name="Freihand 162">
                  <a:extLst>
                    <a:ext uri="{FF2B5EF4-FFF2-40B4-BE49-F238E27FC236}">
                      <a16:creationId xmlns:a16="http://schemas.microsoft.com/office/drawing/2014/main" id="{4B387066-10CD-4641-A63C-116C85B914E1}"/>
                    </a:ext>
                  </a:extLst>
                </p14:cNvPr>
                <p14:cNvContentPartPr/>
                <p14:nvPr/>
              </p14:nvContentPartPr>
              <p14:xfrm>
                <a:off x="10662400" y="1492267"/>
                <a:ext cx="365040" cy="53280"/>
              </p14:xfrm>
            </p:contentPart>
          </mc:Choice>
          <mc:Fallback>
            <p:pic>
              <p:nvPicPr>
                <p:cNvPr id="163" name="Freihand 162">
                  <a:extLst>
                    <a:ext uri="{FF2B5EF4-FFF2-40B4-BE49-F238E27FC236}">
                      <a16:creationId xmlns:a16="http://schemas.microsoft.com/office/drawing/2014/main" id="{4B387066-10CD-4641-A63C-116C85B914E1}"/>
                    </a:ext>
                  </a:extLst>
                </p:cNvPr>
                <p:cNvPicPr/>
                <p:nvPr/>
              </p:nvPicPr>
              <p:blipFill>
                <a:blip r:embed="rId167"/>
                <a:stretch>
                  <a:fillRect/>
                </a:stretch>
              </p:blipFill>
              <p:spPr>
                <a:xfrm>
                  <a:off x="10658080" y="1487947"/>
                  <a:ext cx="3736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64" name="Freihand 163">
                  <a:extLst>
                    <a:ext uri="{FF2B5EF4-FFF2-40B4-BE49-F238E27FC236}">
                      <a16:creationId xmlns:a16="http://schemas.microsoft.com/office/drawing/2014/main" id="{279FC8DA-89AA-4DB2-950C-07FFDD55B5B2}"/>
                    </a:ext>
                  </a:extLst>
                </p14:cNvPr>
                <p14:cNvContentPartPr/>
                <p14:nvPr/>
              </p14:nvContentPartPr>
              <p14:xfrm>
                <a:off x="10668520" y="1571107"/>
                <a:ext cx="129240" cy="165960"/>
              </p14:xfrm>
            </p:contentPart>
          </mc:Choice>
          <mc:Fallback>
            <p:pic>
              <p:nvPicPr>
                <p:cNvPr id="164" name="Freihand 163">
                  <a:extLst>
                    <a:ext uri="{FF2B5EF4-FFF2-40B4-BE49-F238E27FC236}">
                      <a16:creationId xmlns:a16="http://schemas.microsoft.com/office/drawing/2014/main" id="{279FC8DA-89AA-4DB2-950C-07FFDD55B5B2}"/>
                    </a:ext>
                  </a:extLst>
                </p:cNvPr>
                <p:cNvPicPr/>
                <p:nvPr/>
              </p:nvPicPr>
              <p:blipFill>
                <a:blip r:embed="rId169"/>
                <a:stretch>
                  <a:fillRect/>
                </a:stretch>
              </p:blipFill>
              <p:spPr>
                <a:xfrm>
                  <a:off x="10664200" y="1566787"/>
                  <a:ext cx="1378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65" name="Freihand 164">
                  <a:extLst>
                    <a:ext uri="{FF2B5EF4-FFF2-40B4-BE49-F238E27FC236}">
                      <a16:creationId xmlns:a16="http://schemas.microsoft.com/office/drawing/2014/main" id="{72F754BD-39E6-460E-8D8C-C4A0C8A317DD}"/>
                    </a:ext>
                  </a:extLst>
                </p14:cNvPr>
                <p14:cNvContentPartPr/>
                <p14:nvPr/>
              </p14:nvContentPartPr>
              <p14:xfrm>
                <a:off x="10825840" y="1568947"/>
                <a:ext cx="180720" cy="152280"/>
              </p14:xfrm>
            </p:contentPart>
          </mc:Choice>
          <mc:Fallback>
            <p:pic>
              <p:nvPicPr>
                <p:cNvPr id="165" name="Freihand 164">
                  <a:extLst>
                    <a:ext uri="{FF2B5EF4-FFF2-40B4-BE49-F238E27FC236}">
                      <a16:creationId xmlns:a16="http://schemas.microsoft.com/office/drawing/2014/main" id="{72F754BD-39E6-460E-8D8C-C4A0C8A317DD}"/>
                    </a:ext>
                  </a:extLst>
                </p:cNvPr>
                <p:cNvPicPr/>
                <p:nvPr/>
              </p:nvPicPr>
              <p:blipFill>
                <a:blip r:embed="rId171"/>
                <a:stretch>
                  <a:fillRect/>
                </a:stretch>
              </p:blipFill>
              <p:spPr>
                <a:xfrm>
                  <a:off x="10821520" y="1564627"/>
                  <a:ext cx="1893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67" name="Freihand 166">
                  <a:extLst>
                    <a:ext uri="{FF2B5EF4-FFF2-40B4-BE49-F238E27FC236}">
                      <a16:creationId xmlns:a16="http://schemas.microsoft.com/office/drawing/2014/main" id="{9D023058-3B37-4F06-95B8-7C21F13E851E}"/>
                    </a:ext>
                  </a:extLst>
                </p14:cNvPr>
                <p14:cNvContentPartPr/>
                <p14:nvPr/>
              </p14:nvContentPartPr>
              <p14:xfrm>
                <a:off x="11158120" y="1478587"/>
                <a:ext cx="160560" cy="1440"/>
              </p14:xfrm>
            </p:contentPart>
          </mc:Choice>
          <mc:Fallback>
            <p:pic>
              <p:nvPicPr>
                <p:cNvPr id="167" name="Freihand 166">
                  <a:extLst>
                    <a:ext uri="{FF2B5EF4-FFF2-40B4-BE49-F238E27FC236}">
                      <a16:creationId xmlns:a16="http://schemas.microsoft.com/office/drawing/2014/main" id="{9D023058-3B37-4F06-95B8-7C21F13E851E}"/>
                    </a:ext>
                  </a:extLst>
                </p:cNvPr>
                <p:cNvPicPr/>
                <p:nvPr/>
              </p:nvPicPr>
              <p:blipFill>
                <a:blip r:embed="rId173"/>
                <a:stretch>
                  <a:fillRect/>
                </a:stretch>
              </p:blipFill>
              <p:spPr>
                <a:xfrm>
                  <a:off x="11153800" y="1474267"/>
                  <a:ext cx="16920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68" name="Freihand 167">
                  <a:extLst>
                    <a:ext uri="{FF2B5EF4-FFF2-40B4-BE49-F238E27FC236}">
                      <a16:creationId xmlns:a16="http://schemas.microsoft.com/office/drawing/2014/main" id="{E76B1F1E-5E78-4CBD-94EC-DB5839DA1805}"/>
                    </a:ext>
                  </a:extLst>
                </p14:cNvPr>
                <p14:cNvContentPartPr/>
                <p14:nvPr/>
              </p14:nvContentPartPr>
              <p14:xfrm>
                <a:off x="11155960" y="1522507"/>
                <a:ext cx="175680" cy="6840"/>
              </p14:xfrm>
            </p:contentPart>
          </mc:Choice>
          <mc:Fallback>
            <p:pic>
              <p:nvPicPr>
                <p:cNvPr id="168" name="Freihand 167">
                  <a:extLst>
                    <a:ext uri="{FF2B5EF4-FFF2-40B4-BE49-F238E27FC236}">
                      <a16:creationId xmlns:a16="http://schemas.microsoft.com/office/drawing/2014/main" id="{E76B1F1E-5E78-4CBD-94EC-DB5839DA1805}"/>
                    </a:ext>
                  </a:extLst>
                </p:cNvPr>
                <p:cNvPicPr/>
                <p:nvPr/>
              </p:nvPicPr>
              <p:blipFill>
                <a:blip r:embed="rId175"/>
                <a:stretch>
                  <a:fillRect/>
                </a:stretch>
              </p:blipFill>
              <p:spPr>
                <a:xfrm>
                  <a:off x="11151640" y="1518187"/>
                  <a:ext cx="1843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69" name="Freihand 168">
                  <a:extLst>
                    <a:ext uri="{FF2B5EF4-FFF2-40B4-BE49-F238E27FC236}">
                      <a16:creationId xmlns:a16="http://schemas.microsoft.com/office/drawing/2014/main" id="{AAE32ACA-970B-4428-9FA2-97669377008D}"/>
                    </a:ext>
                  </a:extLst>
                </p14:cNvPr>
                <p14:cNvContentPartPr/>
                <p14:nvPr/>
              </p14:nvContentPartPr>
              <p14:xfrm>
                <a:off x="11419840" y="1430707"/>
                <a:ext cx="196920" cy="95040"/>
              </p14:xfrm>
            </p:contentPart>
          </mc:Choice>
          <mc:Fallback>
            <p:pic>
              <p:nvPicPr>
                <p:cNvPr id="169" name="Freihand 168">
                  <a:extLst>
                    <a:ext uri="{FF2B5EF4-FFF2-40B4-BE49-F238E27FC236}">
                      <a16:creationId xmlns:a16="http://schemas.microsoft.com/office/drawing/2014/main" id="{AAE32ACA-970B-4428-9FA2-97669377008D}"/>
                    </a:ext>
                  </a:extLst>
                </p:cNvPr>
                <p:cNvPicPr/>
                <p:nvPr/>
              </p:nvPicPr>
              <p:blipFill>
                <a:blip r:embed="rId177"/>
                <a:stretch>
                  <a:fillRect/>
                </a:stretch>
              </p:blipFill>
              <p:spPr>
                <a:xfrm>
                  <a:off x="11415520" y="1426387"/>
                  <a:ext cx="2055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75" name="Freihand 174">
                  <a:extLst>
                    <a:ext uri="{FF2B5EF4-FFF2-40B4-BE49-F238E27FC236}">
                      <a16:creationId xmlns:a16="http://schemas.microsoft.com/office/drawing/2014/main" id="{DD8F6315-ED12-4F34-8802-E114F6A10FD0}"/>
                    </a:ext>
                  </a:extLst>
                </p14:cNvPr>
                <p14:cNvContentPartPr/>
                <p14:nvPr/>
              </p14:nvContentPartPr>
              <p14:xfrm>
                <a:off x="11335600" y="1327027"/>
                <a:ext cx="325440" cy="316440"/>
              </p14:xfrm>
            </p:contentPart>
          </mc:Choice>
          <mc:Fallback>
            <p:pic>
              <p:nvPicPr>
                <p:cNvPr id="175" name="Freihand 174">
                  <a:extLst>
                    <a:ext uri="{FF2B5EF4-FFF2-40B4-BE49-F238E27FC236}">
                      <a16:creationId xmlns:a16="http://schemas.microsoft.com/office/drawing/2014/main" id="{DD8F6315-ED12-4F34-8802-E114F6A10FD0}"/>
                    </a:ext>
                  </a:extLst>
                </p:cNvPr>
                <p:cNvPicPr/>
                <p:nvPr/>
              </p:nvPicPr>
              <p:blipFill>
                <a:blip r:embed="rId179"/>
                <a:stretch>
                  <a:fillRect/>
                </a:stretch>
              </p:blipFill>
              <p:spPr>
                <a:xfrm>
                  <a:off x="11331280" y="1322707"/>
                  <a:ext cx="334080" cy="325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0">
            <p14:nvContentPartPr>
              <p14:cNvPr id="177" name="Freihand 176">
                <a:extLst>
                  <a:ext uri="{FF2B5EF4-FFF2-40B4-BE49-F238E27FC236}">
                    <a16:creationId xmlns:a16="http://schemas.microsoft.com/office/drawing/2014/main" id="{D17C0D77-160C-455A-A289-4148E967BA0A}"/>
                  </a:ext>
                </a:extLst>
              </p14:cNvPr>
              <p14:cNvContentPartPr/>
              <p14:nvPr/>
            </p14:nvContentPartPr>
            <p14:xfrm>
              <a:off x="6009040" y="2548867"/>
              <a:ext cx="3776040" cy="775080"/>
            </p14:xfrm>
          </p:contentPart>
        </mc:Choice>
        <mc:Fallback>
          <p:pic>
            <p:nvPicPr>
              <p:cNvPr id="177" name="Freihand 176">
                <a:extLst>
                  <a:ext uri="{FF2B5EF4-FFF2-40B4-BE49-F238E27FC236}">
                    <a16:creationId xmlns:a16="http://schemas.microsoft.com/office/drawing/2014/main" id="{D17C0D77-160C-455A-A289-4148E967BA0A}"/>
                  </a:ext>
                </a:extLst>
              </p:cNvPr>
              <p:cNvPicPr/>
              <p:nvPr/>
            </p:nvPicPr>
            <p:blipFill>
              <a:blip r:embed="rId181"/>
              <a:stretch>
                <a:fillRect/>
              </a:stretch>
            </p:blipFill>
            <p:spPr>
              <a:xfrm>
                <a:off x="6004720" y="2544547"/>
                <a:ext cx="3784680" cy="783720"/>
              </a:xfrm>
              <a:prstGeom prst="rect">
                <a:avLst/>
              </a:prstGeom>
            </p:spPr>
          </p:pic>
        </mc:Fallback>
      </mc:AlternateContent>
      <p:grpSp>
        <p:nvGrpSpPr>
          <p:cNvPr id="180" name="Gruppieren 179">
            <a:extLst>
              <a:ext uri="{FF2B5EF4-FFF2-40B4-BE49-F238E27FC236}">
                <a16:creationId xmlns:a16="http://schemas.microsoft.com/office/drawing/2014/main" id="{DF86E246-C524-4166-A76A-24748B957260}"/>
              </a:ext>
            </a:extLst>
          </p:cNvPr>
          <p:cNvGrpSpPr/>
          <p:nvPr/>
        </p:nvGrpSpPr>
        <p:grpSpPr>
          <a:xfrm>
            <a:off x="2422000" y="2200027"/>
            <a:ext cx="4237200" cy="1041120"/>
            <a:chOff x="2422000" y="2200027"/>
            <a:chExt cx="4237200" cy="1041120"/>
          </a:xfrm>
        </p:grpSpPr>
        <mc:AlternateContent xmlns:mc="http://schemas.openxmlformats.org/markup-compatibility/2006">
          <mc:Choice xmlns:p14="http://schemas.microsoft.com/office/powerpoint/2010/main" Requires="p14">
            <p:contentPart p14:bwMode="auto" r:id="rId182">
              <p14:nvContentPartPr>
                <p14:cNvPr id="28" name="Freihand 27">
                  <a:extLst>
                    <a:ext uri="{FF2B5EF4-FFF2-40B4-BE49-F238E27FC236}">
                      <a16:creationId xmlns:a16="http://schemas.microsoft.com/office/drawing/2014/main" id="{97C71D40-1A72-419D-BFFD-73A850D7D2C0}"/>
                    </a:ext>
                  </a:extLst>
                </p14:cNvPr>
                <p14:cNvContentPartPr/>
                <p14:nvPr/>
              </p14:nvContentPartPr>
              <p14:xfrm>
                <a:off x="2631880" y="3106867"/>
                <a:ext cx="161640" cy="20880"/>
              </p14:xfrm>
            </p:contentPart>
          </mc:Choice>
          <mc:Fallback>
            <p:pic>
              <p:nvPicPr>
                <p:cNvPr id="28" name="Freihand 27">
                  <a:extLst>
                    <a:ext uri="{FF2B5EF4-FFF2-40B4-BE49-F238E27FC236}">
                      <a16:creationId xmlns:a16="http://schemas.microsoft.com/office/drawing/2014/main" id="{97C71D40-1A72-419D-BFFD-73A850D7D2C0}"/>
                    </a:ext>
                  </a:extLst>
                </p:cNvPr>
                <p:cNvPicPr/>
                <p:nvPr/>
              </p:nvPicPr>
              <p:blipFill>
                <a:blip r:embed="rId183"/>
                <a:stretch>
                  <a:fillRect/>
                </a:stretch>
              </p:blipFill>
              <p:spPr>
                <a:xfrm>
                  <a:off x="2627560" y="3102547"/>
                  <a:ext cx="1702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29" name="Freihand 28">
                  <a:extLst>
                    <a:ext uri="{FF2B5EF4-FFF2-40B4-BE49-F238E27FC236}">
                      <a16:creationId xmlns:a16="http://schemas.microsoft.com/office/drawing/2014/main" id="{5F121A79-DDA5-4B8D-99CE-FBC0A3F1D812}"/>
                    </a:ext>
                  </a:extLst>
                </p14:cNvPr>
                <p14:cNvContentPartPr/>
                <p14:nvPr/>
              </p14:nvContentPartPr>
              <p14:xfrm>
                <a:off x="2819800" y="3121627"/>
                <a:ext cx="99000" cy="15840"/>
              </p14:xfrm>
            </p:contentPart>
          </mc:Choice>
          <mc:Fallback>
            <p:pic>
              <p:nvPicPr>
                <p:cNvPr id="29" name="Freihand 28">
                  <a:extLst>
                    <a:ext uri="{FF2B5EF4-FFF2-40B4-BE49-F238E27FC236}">
                      <a16:creationId xmlns:a16="http://schemas.microsoft.com/office/drawing/2014/main" id="{5F121A79-DDA5-4B8D-99CE-FBC0A3F1D812}"/>
                    </a:ext>
                  </a:extLst>
                </p:cNvPr>
                <p:cNvPicPr/>
                <p:nvPr/>
              </p:nvPicPr>
              <p:blipFill>
                <a:blip r:embed="rId185"/>
                <a:stretch>
                  <a:fillRect/>
                </a:stretch>
              </p:blipFill>
              <p:spPr>
                <a:xfrm>
                  <a:off x="2815480" y="3117307"/>
                  <a:ext cx="1076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44" name="Freihand 43">
                  <a:extLst>
                    <a:ext uri="{FF2B5EF4-FFF2-40B4-BE49-F238E27FC236}">
                      <a16:creationId xmlns:a16="http://schemas.microsoft.com/office/drawing/2014/main" id="{9B3DC8F2-C742-4657-97AE-09203F789583}"/>
                    </a:ext>
                  </a:extLst>
                </p14:cNvPr>
                <p14:cNvContentPartPr/>
                <p14:nvPr/>
              </p14:nvContentPartPr>
              <p14:xfrm>
                <a:off x="3180520" y="2850547"/>
                <a:ext cx="331920" cy="289080"/>
              </p14:xfrm>
            </p:contentPart>
          </mc:Choice>
          <mc:Fallback>
            <p:pic>
              <p:nvPicPr>
                <p:cNvPr id="44" name="Freihand 43">
                  <a:extLst>
                    <a:ext uri="{FF2B5EF4-FFF2-40B4-BE49-F238E27FC236}">
                      <a16:creationId xmlns:a16="http://schemas.microsoft.com/office/drawing/2014/main" id="{9B3DC8F2-C742-4657-97AE-09203F789583}"/>
                    </a:ext>
                  </a:extLst>
                </p:cNvPr>
                <p:cNvPicPr/>
                <p:nvPr/>
              </p:nvPicPr>
              <p:blipFill>
                <a:blip r:embed="rId187"/>
                <a:stretch>
                  <a:fillRect/>
                </a:stretch>
              </p:blipFill>
              <p:spPr>
                <a:xfrm>
                  <a:off x="3176200" y="2846227"/>
                  <a:ext cx="34056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45" name="Freihand 44">
                  <a:extLst>
                    <a:ext uri="{FF2B5EF4-FFF2-40B4-BE49-F238E27FC236}">
                      <a16:creationId xmlns:a16="http://schemas.microsoft.com/office/drawing/2014/main" id="{FB37668F-29F2-4ACE-91E2-95AB26DCA503}"/>
                    </a:ext>
                  </a:extLst>
                </p14:cNvPr>
                <p14:cNvContentPartPr/>
                <p14:nvPr/>
              </p14:nvContentPartPr>
              <p14:xfrm>
                <a:off x="2450080" y="2728867"/>
                <a:ext cx="781920" cy="156600"/>
              </p14:xfrm>
            </p:contentPart>
          </mc:Choice>
          <mc:Fallback>
            <p:pic>
              <p:nvPicPr>
                <p:cNvPr id="45" name="Freihand 44">
                  <a:extLst>
                    <a:ext uri="{FF2B5EF4-FFF2-40B4-BE49-F238E27FC236}">
                      <a16:creationId xmlns:a16="http://schemas.microsoft.com/office/drawing/2014/main" id="{FB37668F-29F2-4ACE-91E2-95AB26DCA503}"/>
                    </a:ext>
                  </a:extLst>
                </p:cNvPr>
                <p:cNvPicPr/>
                <p:nvPr/>
              </p:nvPicPr>
              <p:blipFill>
                <a:blip r:embed="rId189"/>
                <a:stretch>
                  <a:fillRect/>
                </a:stretch>
              </p:blipFill>
              <p:spPr>
                <a:xfrm>
                  <a:off x="2445760" y="2724547"/>
                  <a:ext cx="7905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46" name="Freihand 45">
                  <a:extLst>
                    <a:ext uri="{FF2B5EF4-FFF2-40B4-BE49-F238E27FC236}">
                      <a16:creationId xmlns:a16="http://schemas.microsoft.com/office/drawing/2014/main" id="{B0B51BD2-B502-4BCD-9D6F-18745CC1F65A}"/>
                    </a:ext>
                  </a:extLst>
                </p14:cNvPr>
                <p14:cNvContentPartPr/>
                <p14:nvPr/>
              </p14:nvContentPartPr>
              <p14:xfrm>
                <a:off x="2422000" y="2758387"/>
                <a:ext cx="170280" cy="200160"/>
              </p14:xfrm>
            </p:contentPart>
          </mc:Choice>
          <mc:Fallback>
            <p:pic>
              <p:nvPicPr>
                <p:cNvPr id="46" name="Freihand 45">
                  <a:extLst>
                    <a:ext uri="{FF2B5EF4-FFF2-40B4-BE49-F238E27FC236}">
                      <a16:creationId xmlns:a16="http://schemas.microsoft.com/office/drawing/2014/main" id="{B0B51BD2-B502-4BCD-9D6F-18745CC1F65A}"/>
                    </a:ext>
                  </a:extLst>
                </p:cNvPr>
                <p:cNvPicPr/>
                <p:nvPr/>
              </p:nvPicPr>
              <p:blipFill>
                <a:blip r:embed="rId191"/>
                <a:stretch>
                  <a:fillRect/>
                </a:stretch>
              </p:blipFill>
              <p:spPr>
                <a:xfrm>
                  <a:off x="2417680" y="2754067"/>
                  <a:ext cx="17892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48" name="Freihand 47">
                  <a:extLst>
                    <a:ext uri="{FF2B5EF4-FFF2-40B4-BE49-F238E27FC236}">
                      <a16:creationId xmlns:a16="http://schemas.microsoft.com/office/drawing/2014/main" id="{E0F95985-7AA8-4E7A-9F17-29731570BB33}"/>
                    </a:ext>
                  </a:extLst>
                </p14:cNvPr>
                <p14:cNvContentPartPr/>
                <p14:nvPr/>
              </p14:nvContentPartPr>
              <p14:xfrm>
                <a:off x="3214720" y="2831107"/>
                <a:ext cx="190080" cy="314640"/>
              </p14:xfrm>
            </p:contentPart>
          </mc:Choice>
          <mc:Fallback>
            <p:pic>
              <p:nvPicPr>
                <p:cNvPr id="48" name="Freihand 47">
                  <a:extLst>
                    <a:ext uri="{FF2B5EF4-FFF2-40B4-BE49-F238E27FC236}">
                      <a16:creationId xmlns:a16="http://schemas.microsoft.com/office/drawing/2014/main" id="{E0F95985-7AA8-4E7A-9F17-29731570BB33}"/>
                    </a:ext>
                  </a:extLst>
                </p:cNvPr>
                <p:cNvPicPr/>
                <p:nvPr/>
              </p:nvPicPr>
              <p:blipFill>
                <a:blip r:embed="rId193"/>
                <a:stretch>
                  <a:fillRect/>
                </a:stretch>
              </p:blipFill>
              <p:spPr>
                <a:xfrm>
                  <a:off x="3210400" y="2826787"/>
                  <a:ext cx="19872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49" name="Freihand 48">
                  <a:extLst>
                    <a:ext uri="{FF2B5EF4-FFF2-40B4-BE49-F238E27FC236}">
                      <a16:creationId xmlns:a16="http://schemas.microsoft.com/office/drawing/2014/main" id="{E04ED003-0E4F-4E35-9DFE-748C72B98B9D}"/>
                    </a:ext>
                  </a:extLst>
                </p14:cNvPr>
                <p14:cNvContentPartPr/>
                <p14:nvPr/>
              </p14:nvContentPartPr>
              <p14:xfrm>
                <a:off x="3815560" y="2822107"/>
                <a:ext cx="174600" cy="323280"/>
              </p14:xfrm>
            </p:contentPart>
          </mc:Choice>
          <mc:Fallback>
            <p:pic>
              <p:nvPicPr>
                <p:cNvPr id="49" name="Freihand 48">
                  <a:extLst>
                    <a:ext uri="{FF2B5EF4-FFF2-40B4-BE49-F238E27FC236}">
                      <a16:creationId xmlns:a16="http://schemas.microsoft.com/office/drawing/2014/main" id="{E04ED003-0E4F-4E35-9DFE-748C72B98B9D}"/>
                    </a:ext>
                  </a:extLst>
                </p:cNvPr>
                <p:cNvPicPr/>
                <p:nvPr/>
              </p:nvPicPr>
              <p:blipFill>
                <a:blip r:embed="rId195"/>
                <a:stretch>
                  <a:fillRect/>
                </a:stretch>
              </p:blipFill>
              <p:spPr>
                <a:xfrm>
                  <a:off x="3811240" y="2817787"/>
                  <a:ext cx="18324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51" name="Freihand 50">
                  <a:extLst>
                    <a:ext uri="{FF2B5EF4-FFF2-40B4-BE49-F238E27FC236}">
                      <a16:creationId xmlns:a16="http://schemas.microsoft.com/office/drawing/2014/main" id="{F1D19FB0-44D9-4083-A8BC-F030A7B945CF}"/>
                    </a:ext>
                  </a:extLst>
                </p14:cNvPr>
                <p14:cNvContentPartPr/>
                <p14:nvPr/>
              </p14:nvContentPartPr>
              <p14:xfrm>
                <a:off x="3763000" y="2497747"/>
                <a:ext cx="313920" cy="243360"/>
              </p14:xfrm>
            </p:contentPart>
          </mc:Choice>
          <mc:Fallback>
            <p:pic>
              <p:nvPicPr>
                <p:cNvPr id="51" name="Freihand 50">
                  <a:extLst>
                    <a:ext uri="{FF2B5EF4-FFF2-40B4-BE49-F238E27FC236}">
                      <a16:creationId xmlns:a16="http://schemas.microsoft.com/office/drawing/2014/main" id="{F1D19FB0-44D9-4083-A8BC-F030A7B945CF}"/>
                    </a:ext>
                  </a:extLst>
                </p:cNvPr>
                <p:cNvPicPr/>
                <p:nvPr/>
              </p:nvPicPr>
              <p:blipFill>
                <a:blip r:embed="rId197"/>
                <a:stretch>
                  <a:fillRect/>
                </a:stretch>
              </p:blipFill>
              <p:spPr>
                <a:xfrm>
                  <a:off x="3758680" y="2493427"/>
                  <a:ext cx="32256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52" name="Freihand 51">
                  <a:extLst>
                    <a:ext uri="{FF2B5EF4-FFF2-40B4-BE49-F238E27FC236}">
                      <a16:creationId xmlns:a16="http://schemas.microsoft.com/office/drawing/2014/main" id="{B902BC65-5D64-420E-9724-0FA89DE700F9}"/>
                    </a:ext>
                  </a:extLst>
                </p14:cNvPr>
                <p14:cNvContentPartPr/>
                <p14:nvPr/>
              </p14:nvContentPartPr>
              <p14:xfrm>
                <a:off x="3656080" y="2574427"/>
                <a:ext cx="273600" cy="235080"/>
              </p14:xfrm>
            </p:contentPart>
          </mc:Choice>
          <mc:Fallback>
            <p:pic>
              <p:nvPicPr>
                <p:cNvPr id="52" name="Freihand 51">
                  <a:extLst>
                    <a:ext uri="{FF2B5EF4-FFF2-40B4-BE49-F238E27FC236}">
                      <a16:creationId xmlns:a16="http://schemas.microsoft.com/office/drawing/2014/main" id="{B902BC65-5D64-420E-9724-0FA89DE700F9}"/>
                    </a:ext>
                  </a:extLst>
                </p:cNvPr>
                <p:cNvPicPr/>
                <p:nvPr/>
              </p:nvPicPr>
              <p:blipFill>
                <a:blip r:embed="rId199"/>
                <a:stretch>
                  <a:fillRect/>
                </a:stretch>
              </p:blipFill>
              <p:spPr>
                <a:xfrm>
                  <a:off x="3651760" y="2570107"/>
                  <a:ext cx="28224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54" name="Freihand 53">
                  <a:extLst>
                    <a:ext uri="{FF2B5EF4-FFF2-40B4-BE49-F238E27FC236}">
                      <a16:creationId xmlns:a16="http://schemas.microsoft.com/office/drawing/2014/main" id="{3FA50324-B8F3-4660-A09A-2AA32C076CCA}"/>
                    </a:ext>
                  </a:extLst>
                </p14:cNvPr>
                <p14:cNvContentPartPr/>
                <p14:nvPr/>
              </p14:nvContentPartPr>
              <p14:xfrm>
                <a:off x="4217320" y="2417107"/>
                <a:ext cx="46440" cy="105480"/>
              </p14:xfrm>
            </p:contentPart>
          </mc:Choice>
          <mc:Fallback>
            <p:pic>
              <p:nvPicPr>
                <p:cNvPr id="54" name="Freihand 53">
                  <a:extLst>
                    <a:ext uri="{FF2B5EF4-FFF2-40B4-BE49-F238E27FC236}">
                      <a16:creationId xmlns:a16="http://schemas.microsoft.com/office/drawing/2014/main" id="{3FA50324-B8F3-4660-A09A-2AA32C076CCA}"/>
                    </a:ext>
                  </a:extLst>
                </p:cNvPr>
                <p:cNvPicPr/>
                <p:nvPr/>
              </p:nvPicPr>
              <p:blipFill>
                <a:blip r:embed="rId201"/>
                <a:stretch>
                  <a:fillRect/>
                </a:stretch>
              </p:blipFill>
              <p:spPr>
                <a:xfrm>
                  <a:off x="4213000" y="2412787"/>
                  <a:ext cx="550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55" name="Freihand 54">
                  <a:extLst>
                    <a:ext uri="{FF2B5EF4-FFF2-40B4-BE49-F238E27FC236}">
                      <a16:creationId xmlns:a16="http://schemas.microsoft.com/office/drawing/2014/main" id="{7225CD58-EC51-4830-A62E-DA30413F9DE6}"/>
                    </a:ext>
                  </a:extLst>
                </p14:cNvPr>
                <p14:cNvContentPartPr/>
                <p14:nvPr/>
              </p14:nvContentPartPr>
              <p14:xfrm>
                <a:off x="4287880" y="2398387"/>
                <a:ext cx="21600" cy="120960"/>
              </p14:xfrm>
            </p:contentPart>
          </mc:Choice>
          <mc:Fallback>
            <p:pic>
              <p:nvPicPr>
                <p:cNvPr id="55" name="Freihand 54">
                  <a:extLst>
                    <a:ext uri="{FF2B5EF4-FFF2-40B4-BE49-F238E27FC236}">
                      <a16:creationId xmlns:a16="http://schemas.microsoft.com/office/drawing/2014/main" id="{7225CD58-EC51-4830-A62E-DA30413F9DE6}"/>
                    </a:ext>
                  </a:extLst>
                </p:cNvPr>
                <p:cNvPicPr/>
                <p:nvPr/>
              </p:nvPicPr>
              <p:blipFill>
                <a:blip r:embed="rId203"/>
                <a:stretch>
                  <a:fillRect/>
                </a:stretch>
              </p:blipFill>
              <p:spPr>
                <a:xfrm>
                  <a:off x="4283560" y="2394067"/>
                  <a:ext cx="302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56" name="Freihand 55">
                  <a:extLst>
                    <a:ext uri="{FF2B5EF4-FFF2-40B4-BE49-F238E27FC236}">
                      <a16:creationId xmlns:a16="http://schemas.microsoft.com/office/drawing/2014/main" id="{F293D7B0-66BF-447B-947F-BE35E2A46265}"/>
                    </a:ext>
                  </a:extLst>
                </p14:cNvPr>
                <p14:cNvContentPartPr/>
                <p14:nvPr/>
              </p14:nvContentPartPr>
              <p14:xfrm>
                <a:off x="4146040" y="2328547"/>
                <a:ext cx="209520" cy="48240"/>
              </p14:xfrm>
            </p:contentPart>
          </mc:Choice>
          <mc:Fallback>
            <p:pic>
              <p:nvPicPr>
                <p:cNvPr id="56" name="Freihand 55">
                  <a:extLst>
                    <a:ext uri="{FF2B5EF4-FFF2-40B4-BE49-F238E27FC236}">
                      <a16:creationId xmlns:a16="http://schemas.microsoft.com/office/drawing/2014/main" id="{F293D7B0-66BF-447B-947F-BE35E2A46265}"/>
                    </a:ext>
                  </a:extLst>
                </p:cNvPr>
                <p:cNvPicPr/>
                <p:nvPr/>
              </p:nvPicPr>
              <p:blipFill>
                <a:blip r:embed="rId205"/>
                <a:stretch>
                  <a:fillRect/>
                </a:stretch>
              </p:blipFill>
              <p:spPr>
                <a:xfrm>
                  <a:off x="4141720" y="2324227"/>
                  <a:ext cx="2181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57" name="Freihand 56">
                  <a:extLst>
                    <a:ext uri="{FF2B5EF4-FFF2-40B4-BE49-F238E27FC236}">
                      <a16:creationId xmlns:a16="http://schemas.microsoft.com/office/drawing/2014/main" id="{7BE1345C-C895-4415-9329-649B318CB174}"/>
                    </a:ext>
                  </a:extLst>
                </p14:cNvPr>
                <p14:cNvContentPartPr/>
                <p14:nvPr/>
              </p14:nvContentPartPr>
              <p14:xfrm>
                <a:off x="4434760" y="2317027"/>
                <a:ext cx="95400" cy="175320"/>
              </p14:xfrm>
            </p:contentPart>
          </mc:Choice>
          <mc:Fallback>
            <p:pic>
              <p:nvPicPr>
                <p:cNvPr id="57" name="Freihand 56">
                  <a:extLst>
                    <a:ext uri="{FF2B5EF4-FFF2-40B4-BE49-F238E27FC236}">
                      <a16:creationId xmlns:a16="http://schemas.microsoft.com/office/drawing/2014/main" id="{7BE1345C-C895-4415-9329-649B318CB174}"/>
                    </a:ext>
                  </a:extLst>
                </p:cNvPr>
                <p:cNvPicPr/>
                <p:nvPr/>
              </p:nvPicPr>
              <p:blipFill>
                <a:blip r:embed="rId207"/>
                <a:stretch>
                  <a:fillRect/>
                </a:stretch>
              </p:blipFill>
              <p:spPr>
                <a:xfrm>
                  <a:off x="4430440" y="2312707"/>
                  <a:ext cx="1040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58" name="Freihand 57">
                  <a:extLst>
                    <a:ext uri="{FF2B5EF4-FFF2-40B4-BE49-F238E27FC236}">
                      <a16:creationId xmlns:a16="http://schemas.microsoft.com/office/drawing/2014/main" id="{DEE84E90-51D0-493F-89D4-03C6C9A37A6D}"/>
                    </a:ext>
                  </a:extLst>
                </p14:cNvPr>
                <p14:cNvContentPartPr/>
                <p14:nvPr/>
              </p14:nvContentPartPr>
              <p14:xfrm>
                <a:off x="4536280" y="2337907"/>
                <a:ext cx="111240" cy="99000"/>
              </p14:xfrm>
            </p:contentPart>
          </mc:Choice>
          <mc:Fallback>
            <p:pic>
              <p:nvPicPr>
                <p:cNvPr id="58" name="Freihand 57">
                  <a:extLst>
                    <a:ext uri="{FF2B5EF4-FFF2-40B4-BE49-F238E27FC236}">
                      <a16:creationId xmlns:a16="http://schemas.microsoft.com/office/drawing/2014/main" id="{DEE84E90-51D0-493F-89D4-03C6C9A37A6D}"/>
                    </a:ext>
                  </a:extLst>
                </p:cNvPr>
                <p:cNvPicPr/>
                <p:nvPr/>
              </p:nvPicPr>
              <p:blipFill>
                <a:blip r:embed="rId209"/>
                <a:stretch>
                  <a:fillRect/>
                </a:stretch>
              </p:blipFill>
              <p:spPr>
                <a:xfrm>
                  <a:off x="4531960" y="2333587"/>
                  <a:ext cx="1198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59" name="Freihand 58">
                  <a:extLst>
                    <a:ext uri="{FF2B5EF4-FFF2-40B4-BE49-F238E27FC236}">
                      <a16:creationId xmlns:a16="http://schemas.microsoft.com/office/drawing/2014/main" id="{39D6D5D5-0D7A-4C5B-A7F6-0B17FF3AD359}"/>
                    </a:ext>
                  </a:extLst>
                </p14:cNvPr>
                <p14:cNvContentPartPr/>
                <p14:nvPr/>
              </p14:nvContentPartPr>
              <p14:xfrm>
                <a:off x="4663000" y="2320267"/>
                <a:ext cx="45720" cy="181800"/>
              </p14:xfrm>
            </p:contentPart>
          </mc:Choice>
          <mc:Fallback>
            <p:pic>
              <p:nvPicPr>
                <p:cNvPr id="59" name="Freihand 58">
                  <a:extLst>
                    <a:ext uri="{FF2B5EF4-FFF2-40B4-BE49-F238E27FC236}">
                      <a16:creationId xmlns:a16="http://schemas.microsoft.com/office/drawing/2014/main" id="{39D6D5D5-0D7A-4C5B-A7F6-0B17FF3AD359}"/>
                    </a:ext>
                  </a:extLst>
                </p:cNvPr>
                <p:cNvPicPr/>
                <p:nvPr/>
              </p:nvPicPr>
              <p:blipFill>
                <a:blip r:embed="rId211"/>
                <a:stretch>
                  <a:fillRect/>
                </a:stretch>
              </p:blipFill>
              <p:spPr>
                <a:xfrm>
                  <a:off x="4658680" y="2315947"/>
                  <a:ext cx="543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60" name="Freihand 59">
                  <a:extLst>
                    <a:ext uri="{FF2B5EF4-FFF2-40B4-BE49-F238E27FC236}">
                      <a16:creationId xmlns:a16="http://schemas.microsoft.com/office/drawing/2014/main" id="{B0B2038C-A972-4ED4-9CCB-6E9A18EE7367}"/>
                    </a:ext>
                  </a:extLst>
                </p14:cNvPr>
                <p14:cNvContentPartPr/>
                <p14:nvPr/>
              </p14:nvContentPartPr>
              <p14:xfrm>
                <a:off x="4800520" y="2331427"/>
                <a:ext cx="164520" cy="30600"/>
              </p14:xfrm>
            </p:contentPart>
          </mc:Choice>
          <mc:Fallback>
            <p:pic>
              <p:nvPicPr>
                <p:cNvPr id="60" name="Freihand 59">
                  <a:extLst>
                    <a:ext uri="{FF2B5EF4-FFF2-40B4-BE49-F238E27FC236}">
                      <a16:creationId xmlns:a16="http://schemas.microsoft.com/office/drawing/2014/main" id="{B0B2038C-A972-4ED4-9CCB-6E9A18EE7367}"/>
                    </a:ext>
                  </a:extLst>
                </p:cNvPr>
                <p:cNvPicPr/>
                <p:nvPr/>
              </p:nvPicPr>
              <p:blipFill>
                <a:blip r:embed="rId213"/>
                <a:stretch>
                  <a:fillRect/>
                </a:stretch>
              </p:blipFill>
              <p:spPr>
                <a:xfrm>
                  <a:off x="4796200" y="2327107"/>
                  <a:ext cx="1731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61" name="Freihand 60">
                  <a:extLst>
                    <a:ext uri="{FF2B5EF4-FFF2-40B4-BE49-F238E27FC236}">
                      <a16:creationId xmlns:a16="http://schemas.microsoft.com/office/drawing/2014/main" id="{21C292F7-2926-4BC4-9144-E2F79C11B9E8}"/>
                    </a:ext>
                  </a:extLst>
                </p14:cNvPr>
                <p14:cNvContentPartPr/>
                <p14:nvPr/>
              </p14:nvContentPartPr>
              <p14:xfrm>
                <a:off x="4833640" y="2387587"/>
                <a:ext cx="153720" cy="25200"/>
              </p14:xfrm>
            </p:contentPart>
          </mc:Choice>
          <mc:Fallback>
            <p:pic>
              <p:nvPicPr>
                <p:cNvPr id="61" name="Freihand 60">
                  <a:extLst>
                    <a:ext uri="{FF2B5EF4-FFF2-40B4-BE49-F238E27FC236}">
                      <a16:creationId xmlns:a16="http://schemas.microsoft.com/office/drawing/2014/main" id="{21C292F7-2926-4BC4-9144-E2F79C11B9E8}"/>
                    </a:ext>
                  </a:extLst>
                </p:cNvPr>
                <p:cNvPicPr/>
                <p:nvPr/>
              </p:nvPicPr>
              <p:blipFill>
                <a:blip r:embed="rId215"/>
                <a:stretch>
                  <a:fillRect/>
                </a:stretch>
              </p:blipFill>
              <p:spPr>
                <a:xfrm>
                  <a:off x="4829320" y="2383267"/>
                  <a:ext cx="1623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62" name="Freihand 61">
                  <a:extLst>
                    <a:ext uri="{FF2B5EF4-FFF2-40B4-BE49-F238E27FC236}">
                      <a16:creationId xmlns:a16="http://schemas.microsoft.com/office/drawing/2014/main" id="{2029DB01-DF64-4D97-88A6-A3F87D809798}"/>
                    </a:ext>
                  </a:extLst>
                </p14:cNvPr>
                <p14:cNvContentPartPr/>
                <p14:nvPr/>
              </p14:nvContentPartPr>
              <p14:xfrm>
                <a:off x="5122360" y="2299027"/>
                <a:ext cx="81360" cy="184680"/>
              </p14:xfrm>
            </p:contentPart>
          </mc:Choice>
          <mc:Fallback>
            <p:pic>
              <p:nvPicPr>
                <p:cNvPr id="62" name="Freihand 61">
                  <a:extLst>
                    <a:ext uri="{FF2B5EF4-FFF2-40B4-BE49-F238E27FC236}">
                      <a16:creationId xmlns:a16="http://schemas.microsoft.com/office/drawing/2014/main" id="{2029DB01-DF64-4D97-88A6-A3F87D809798}"/>
                    </a:ext>
                  </a:extLst>
                </p:cNvPr>
                <p:cNvPicPr/>
                <p:nvPr/>
              </p:nvPicPr>
              <p:blipFill>
                <a:blip r:embed="rId217"/>
                <a:stretch>
                  <a:fillRect/>
                </a:stretch>
              </p:blipFill>
              <p:spPr>
                <a:xfrm>
                  <a:off x="5118040" y="2294707"/>
                  <a:ext cx="900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64" name="Freihand 63">
                  <a:extLst>
                    <a:ext uri="{FF2B5EF4-FFF2-40B4-BE49-F238E27FC236}">
                      <a16:creationId xmlns:a16="http://schemas.microsoft.com/office/drawing/2014/main" id="{64F2B645-7BB1-4E78-865B-81497C47CCE4}"/>
                    </a:ext>
                  </a:extLst>
                </p14:cNvPr>
                <p14:cNvContentPartPr/>
                <p14:nvPr/>
              </p14:nvContentPartPr>
              <p14:xfrm>
                <a:off x="5276440" y="2200027"/>
                <a:ext cx="106920" cy="106560"/>
              </p14:xfrm>
            </p:contentPart>
          </mc:Choice>
          <mc:Fallback>
            <p:pic>
              <p:nvPicPr>
                <p:cNvPr id="64" name="Freihand 63">
                  <a:extLst>
                    <a:ext uri="{FF2B5EF4-FFF2-40B4-BE49-F238E27FC236}">
                      <a16:creationId xmlns:a16="http://schemas.microsoft.com/office/drawing/2014/main" id="{64F2B645-7BB1-4E78-865B-81497C47CCE4}"/>
                    </a:ext>
                  </a:extLst>
                </p:cNvPr>
                <p:cNvPicPr/>
                <p:nvPr/>
              </p:nvPicPr>
              <p:blipFill>
                <a:blip r:embed="rId219"/>
                <a:stretch>
                  <a:fillRect/>
                </a:stretch>
              </p:blipFill>
              <p:spPr>
                <a:xfrm>
                  <a:off x="5272120" y="2195707"/>
                  <a:ext cx="1155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65" name="Freihand 64">
                  <a:extLst>
                    <a:ext uri="{FF2B5EF4-FFF2-40B4-BE49-F238E27FC236}">
                      <a16:creationId xmlns:a16="http://schemas.microsoft.com/office/drawing/2014/main" id="{27782D58-53FE-40B0-ADDF-D867F5932FA1}"/>
                    </a:ext>
                  </a:extLst>
                </p14:cNvPr>
                <p14:cNvContentPartPr/>
                <p14:nvPr/>
              </p14:nvContentPartPr>
              <p14:xfrm>
                <a:off x="5269600" y="2314147"/>
                <a:ext cx="120960" cy="16200"/>
              </p14:xfrm>
            </p:contentPart>
          </mc:Choice>
          <mc:Fallback>
            <p:pic>
              <p:nvPicPr>
                <p:cNvPr id="65" name="Freihand 64">
                  <a:extLst>
                    <a:ext uri="{FF2B5EF4-FFF2-40B4-BE49-F238E27FC236}">
                      <a16:creationId xmlns:a16="http://schemas.microsoft.com/office/drawing/2014/main" id="{27782D58-53FE-40B0-ADDF-D867F5932FA1}"/>
                    </a:ext>
                  </a:extLst>
                </p:cNvPr>
                <p:cNvPicPr/>
                <p:nvPr/>
              </p:nvPicPr>
              <p:blipFill>
                <a:blip r:embed="rId221"/>
                <a:stretch>
                  <a:fillRect/>
                </a:stretch>
              </p:blipFill>
              <p:spPr>
                <a:xfrm>
                  <a:off x="5265280" y="2309827"/>
                  <a:ext cx="1296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66" name="Freihand 65">
                  <a:extLst>
                    <a:ext uri="{FF2B5EF4-FFF2-40B4-BE49-F238E27FC236}">
                      <a16:creationId xmlns:a16="http://schemas.microsoft.com/office/drawing/2014/main" id="{D8054568-ECCB-491B-A757-981B0069ED05}"/>
                    </a:ext>
                  </a:extLst>
                </p14:cNvPr>
                <p14:cNvContentPartPr/>
                <p14:nvPr/>
              </p14:nvContentPartPr>
              <p14:xfrm>
                <a:off x="5253760" y="2390107"/>
                <a:ext cx="142200" cy="70200"/>
              </p14:xfrm>
            </p:contentPart>
          </mc:Choice>
          <mc:Fallback>
            <p:pic>
              <p:nvPicPr>
                <p:cNvPr id="66" name="Freihand 65">
                  <a:extLst>
                    <a:ext uri="{FF2B5EF4-FFF2-40B4-BE49-F238E27FC236}">
                      <a16:creationId xmlns:a16="http://schemas.microsoft.com/office/drawing/2014/main" id="{D8054568-ECCB-491B-A757-981B0069ED05}"/>
                    </a:ext>
                  </a:extLst>
                </p:cNvPr>
                <p:cNvPicPr/>
                <p:nvPr/>
              </p:nvPicPr>
              <p:blipFill>
                <a:blip r:embed="rId223"/>
                <a:stretch>
                  <a:fillRect/>
                </a:stretch>
              </p:blipFill>
              <p:spPr>
                <a:xfrm>
                  <a:off x="5249440" y="2385787"/>
                  <a:ext cx="1508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67" name="Freihand 66">
                  <a:extLst>
                    <a:ext uri="{FF2B5EF4-FFF2-40B4-BE49-F238E27FC236}">
                      <a16:creationId xmlns:a16="http://schemas.microsoft.com/office/drawing/2014/main" id="{A1BB9230-A563-4264-87B0-F1AE9840C3CC}"/>
                    </a:ext>
                  </a:extLst>
                </p14:cNvPr>
                <p14:cNvContentPartPr/>
                <p14:nvPr/>
              </p14:nvContentPartPr>
              <p14:xfrm>
                <a:off x="5478760" y="2350507"/>
                <a:ext cx="126720" cy="10800"/>
              </p14:xfrm>
            </p:contentPart>
          </mc:Choice>
          <mc:Fallback>
            <p:pic>
              <p:nvPicPr>
                <p:cNvPr id="67" name="Freihand 66">
                  <a:extLst>
                    <a:ext uri="{FF2B5EF4-FFF2-40B4-BE49-F238E27FC236}">
                      <a16:creationId xmlns:a16="http://schemas.microsoft.com/office/drawing/2014/main" id="{A1BB9230-A563-4264-87B0-F1AE9840C3CC}"/>
                    </a:ext>
                  </a:extLst>
                </p:cNvPr>
                <p:cNvPicPr/>
                <p:nvPr/>
              </p:nvPicPr>
              <p:blipFill>
                <a:blip r:embed="rId225"/>
                <a:stretch>
                  <a:fillRect/>
                </a:stretch>
              </p:blipFill>
              <p:spPr>
                <a:xfrm>
                  <a:off x="5474440" y="2346187"/>
                  <a:ext cx="1353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68" name="Freihand 67">
                  <a:extLst>
                    <a:ext uri="{FF2B5EF4-FFF2-40B4-BE49-F238E27FC236}">
                      <a16:creationId xmlns:a16="http://schemas.microsoft.com/office/drawing/2014/main" id="{DDFABAA7-1353-417A-A5EE-67CD1CE63873}"/>
                    </a:ext>
                  </a:extLst>
                </p14:cNvPr>
                <p14:cNvContentPartPr/>
                <p14:nvPr/>
              </p14:nvContentPartPr>
              <p14:xfrm>
                <a:off x="5672440" y="2335027"/>
                <a:ext cx="132120" cy="58320"/>
              </p14:xfrm>
            </p:contentPart>
          </mc:Choice>
          <mc:Fallback>
            <p:pic>
              <p:nvPicPr>
                <p:cNvPr id="68" name="Freihand 67">
                  <a:extLst>
                    <a:ext uri="{FF2B5EF4-FFF2-40B4-BE49-F238E27FC236}">
                      <a16:creationId xmlns:a16="http://schemas.microsoft.com/office/drawing/2014/main" id="{DDFABAA7-1353-417A-A5EE-67CD1CE63873}"/>
                    </a:ext>
                  </a:extLst>
                </p:cNvPr>
                <p:cNvPicPr/>
                <p:nvPr/>
              </p:nvPicPr>
              <p:blipFill>
                <a:blip r:embed="rId227"/>
                <a:stretch>
                  <a:fillRect/>
                </a:stretch>
              </p:blipFill>
              <p:spPr>
                <a:xfrm>
                  <a:off x="5668120" y="2330707"/>
                  <a:ext cx="1407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69" name="Freihand 68">
                  <a:extLst>
                    <a:ext uri="{FF2B5EF4-FFF2-40B4-BE49-F238E27FC236}">
                      <a16:creationId xmlns:a16="http://schemas.microsoft.com/office/drawing/2014/main" id="{464A2305-8A7E-45FF-8048-A619EA02969F}"/>
                    </a:ext>
                  </a:extLst>
                </p14:cNvPr>
                <p14:cNvContentPartPr/>
                <p14:nvPr/>
              </p14:nvContentPartPr>
              <p14:xfrm>
                <a:off x="5873680" y="2251867"/>
                <a:ext cx="123840" cy="127440"/>
              </p14:xfrm>
            </p:contentPart>
          </mc:Choice>
          <mc:Fallback>
            <p:pic>
              <p:nvPicPr>
                <p:cNvPr id="69" name="Freihand 68">
                  <a:extLst>
                    <a:ext uri="{FF2B5EF4-FFF2-40B4-BE49-F238E27FC236}">
                      <a16:creationId xmlns:a16="http://schemas.microsoft.com/office/drawing/2014/main" id="{464A2305-8A7E-45FF-8048-A619EA02969F}"/>
                    </a:ext>
                  </a:extLst>
                </p:cNvPr>
                <p:cNvPicPr/>
                <p:nvPr/>
              </p:nvPicPr>
              <p:blipFill>
                <a:blip r:embed="rId229"/>
                <a:stretch>
                  <a:fillRect/>
                </a:stretch>
              </p:blipFill>
              <p:spPr>
                <a:xfrm>
                  <a:off x="5869360" y="2247547"/>
                  <a:ext cx="1324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71" name="Freihand 70">
                  <a:extLst>
                    <a:ext uri="{FF2B5EF4-FFF2-40B4-BE49-F238E27FC236}">
                      <a16:creationId xmlns:a16="http://schemas.microsoft.com/office/drawing/2014/main" id="{E16725A0-69D7-4748-9D8D-892312F3E7FE}"/>
                    </a:ext>
                  </a:extLst>
                </p14:cNvPr>
                <p14:cNvContentPartPr/>
                <p14:nvPr/>
              </p14:nvContentPartPr>
              <p14:xfrm>
                <a:off x="4794760" y="2686747"/>
                <a:ext cx="41400" cy="71640"/>
              </p14:xfrm>
            </p:contentPart>
          </mc:Choice>
          <mc:Fallback>
            <p:pic>
              <p:nvPicPr>
                <p:cNvPr id="71" name="Freihand 70">
                  <a:extLst>
                    <a:ext uri="{FF2B5EF4-FFF2-40B4-BE49-F238E27FC236}">
                      <a16:creationId xmlns:a16="http://schemas.microsoft.com/office/drawing/2014/main" id="{E16725A0-69D7-4748-9D8D-892312F3E7FE}"/>
                    </a:ext>
                  </a:extLst>
                </p:cNvPr>
                <p:cNvPicPr/>
                <p:nvPr/>
              </p:nvPicPr>
              <p:blipFill>
                <a:blip r:embed="rId231"/>
                <a:stretch>
                  <a:fillRect/>
                </a:stretch>
              </p:blipFill>
              <p:spPr>
                <a:xfrm>
                  <a:off x="4790440" y="2682427"/>
                  <a:ext cx="500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72" name="Freihand 71">
                  <a:extLst>
                    <a:ext uri="{FF2B5EF4-FFF2-40B4-BE49-F238E27FC236}">
                      <a16:creationId xmlns:a16="http://schemas.microsoft.com/office/drawing/2014/main" id="{1BC09E6A-D59D-4AFC-9A96-5D13A60781CB}"/>
                    </a:ext>
                  </a:extLst>
                </p14:cNvPr>
                <p14:cNvContentPartPr/>
                <p14:nvPr/>
              </p14:nvContentPartPr>
              <p14:xfrm>
                <a:off x="4832920" y="2685307"/>
                <a:ext cx="38160" cy="89280"/>
              </p14:xfrm>
            </p:contentPart>
          </mc:Choice>
          <mc:Fallback>
            <p:pic>
              <p:nvPicPr>
                <p:cNvPr id="72" name="Freihand 71">
                  <a:extLst>
                    <a:ext uri="{FF2B5EF4-FFF2-40B4-BE49-F238E27FC236}">
                      <a16:creationId xmlns:a16="http://schemas.microsoft.com/office/drawing/2014/main" id="{1BC09E6A-D59D-4AFC-9A96-5D13A60781CB}"/>
                    </a:ext>
                  </a:extLst>
                </p:cNvPr>
                <p:cNvPicPr/>
                <p:nvPr/>
              </p:nvPicPr>
              <p:blipFill>
                <a:blip r:embed="rId233"/>
                <a:stretch>
                  <a:fillRect/>
                </a:stretch>
              </p:blipFill>
              <p:spPr>
                <a:xfrm>
                  <a:off x="4828600" y="2680987"/>
                  <a:ext cx="468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73" name="Freihand 72">
                  <a:extLst>
                    <a:ext uri="{FF2B5EF4-FFF2-40B4-BE49-F238E27FC236}">
                      <a16:creationId xmlns:a16="http://schemas.microsoft.com/office/drawing/2014/main" id="{C9292408-3BC3-4B86-84CB-32BF817768F0}"/>
                    </a:ext>
                  </a:extLst>
                </p14:cNvPr>
                <p14:cNvContentPartPr/>
                <p14:nvPr/>
              </p14:nvContentPartPr>
              <p14:xfrm>
                <a:off x="4713760" y="2590267"/>
                <a:ext cx="207000" cy="65880"/>
              </p14:xfrm>
            </p:contentPart>
          </mc:Choice>
          <mc:Fallback>
            <p:pic>
              <p:nvPicPr>
                <p:cNvPr id="73" name="Freihand 72">
                  <a:extLst>
                    <a:ext uri="{FF2B5EF4-FFF2-40B4-BE49-F238E27FC236}">
                      <a16:creationId xmlns:a16="http://schemas.microsoft.com/office/drawing/2014/main" id="{C9292408-3BC3-4B86-84CB-32BF817768F0}"/>
                    </a:ext>
                  </a:extLst>
                </p:cNvPr>
                <p:cNvPicPr/>
                <p:nvPr/>
              </p:nvPicPr>
              <p:blipFill>
                <a:blip r:embed="rId235"/>
                <a:stretch>
                  <a:fillRect/>
                </a:stretch>
              </p:blipFill>
              <p:spPr>
                <a:xfrm>
                  <a:off x="4709440" y="2585947"/>
                  <a:ext cx="2156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74" name="Freihand 73">
                  <a:extLst>
                    <a:ext uri="{FF2B5EF4-FFF2-40B4-BE49-F238E27FC236}">
                      <a16:creationId xmlns:a16="http://schemas.microsoft.com/office/drawing/2014/main" id="{5CCB7592-6062-4057-B142-476B32BBFC80}"/>
                    </a:ext>
                  </a:extLst>
                </p14:cNvPr>
                <p14:cNvContentPartPr/>
                <p14:nvPr/>
              </p14:nvContentPartPr>
              <p14:xfrm>
                <a:off x="4938040" y="2526187"/>
                <a:ext cx="4680" cy="110160"/>
              </p14:xfrm>
            </p:contentPart>
          </mc:Choice>
          <mc:Fallback>
            <p:pic>
              <p:nvPicPr>
                <p:cNvPr id="74" name="Freihand 73">
                  <a:extLst>
                    <a:ext uri="{FF2B5EF4-FFF2-40B4-BE49-F238E27FC236}">
                      <a16:creationId xmlns:a16="http://schemas.microsoft.com/office/drawing/2014/main" id="{5CCB7592-6062-4057-B142-476B32BBFC80}"/>
                    </a:ext>
                  </a:extLst>
                </p:cNvPr>
                <p:cNvPicPr/>
                <p:nvPr/>
              </p:nvPicPr>
              <p:blipFill>
                <a:blip r:embed="rId237"/>
                <a:stretch>
                  <a:fillRect/>
                </a:stretch>
              </p:blipFill>
              <p:spPr>
                <a:xfrm>
                  <a:off x="4933720" y="2521867"/>
                  <a:ext cx="133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75" name="Freihand 74">
                  <a:extLst>
                    <a:ext uri="{FF2B5EF4-FFF2-40B4-BE49-F238E27FC236}">
                      <a16:creationId xmlns:a16="http://schemas.microsoft.com/office/drawing/2014/main" id="{4F88B635-E3FE-46E1-BD1E-7006F343686E}"/>
                    </a:ext>
                  </a:extLst>
                </p14:cNvPr>
                <p14:cNvContentPartPr/>
                <p14:nvPr/>
              </p14:nvContentPartPr>
              <p14:xfrm>
                <a:off x="5063680" y="2639587"/>
                <a:ext cx="132840" cy="7200"/>
              </p14:xfrm>
            </p:contentPart>
          </mc:Choice>
          <mc:Fallback>
            <p:pic>
              <p:nvPicPr>
                <p:cNvPr id="75" name="Freihand 74">
                  <a:extLst>
                    <a:ext uri="{FF2B5EF4-FFF2-40B4-BE49-F238E27FC236}">
                      <a16:creationId xmlns:a16="http://schemas.microsoft.com/office/drawing/2014/main" id="{4F88B635-E3FE-46E1-BD1E-7006F343686E}"/>
                    </a:ext>
                  </a:extLst>
                </p:cNvPr>
                <p:cNvPicPr/>
                <p:nvPr/>
              </p:nvPicPr>
              <p:blipFill>
                <a:blip r:embed="rId239"/>
                <a:stretch>
                  <a:fillRect/>
                </a:stretch>
              </p:blipFill>
              <p:spPr>
                <a:xfrm>
                  <a:off x="5059360" y="2635267"/>
                  <a:ext cx="1414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76" name="Freihand 75">
                  <a:extLst>
                    <a:ext uri="{FF2B5EF4-FFF2-40B4-BE49-F238E27FC236}">
                      <a16:creationId xmlns:a16="http://schemas.microsoft.com/office/drawing/2014/main" id="{D1BE18C6-46A3-473F-9CFE-39981ED82D23}"/>
                    </a:ext>
                  </a:extLst>
                </p14:cNvPr>
                <p14:cNvContentPartPr/>
                <p14:nvPr/>
              </p14:nvContentPartPr>
              <p14:xfrm>
                <a:off x="5073040" y="2666587"/>
                <a:ext cx="164520" cy="41400"/>
              </p14:xfrm>
            </p:contentPart>
          </mc:Choice>
          <mc:Fallback>
            <p:pic>
              <p:nvPicPr>
                <p:cNvPr id="76" name="Freihand 75">
                  <a:extLst>
                    <a:ext uri="{FF2B5EF4-FFF2-40B4-BE49-F238E27FC236}">
                      <a16:creationId xmlns:a16="http://schemas.microsoft.com/office/drawing/2014/main" id="{D1BE18C6-46A3-473F-9CFE-39981ED82D23}"/>
                    </a:ext>
                  </a:extLst>
                </p:cNvPr>
                <p:cNvPicPr/>
                <p:nvPr/>
              </p:nvPicPr>
              <p:blipFill>
                <a:blip r:embed="rId241"/>
                <a:stretch>
                  <a:fillRect/>
                </a:stretch>
              </p:blipFill>
              <p:spPr>
                <a:xfrm>
                  <a:off x="5068720" y="2662267"/>
                  <a:ext cx="1731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78" name="Freihand 77">
                  <a:extLst>
                    <a:ext uri="{FF2B5EF4-FFF2-40B4-BE49-F238E27FC236}">
                      <a16:creationId xmlns:a16="http://schemas.microsoft.com/office/drawing/2014/main" id="{333244AF-0254-4C9C-8279-2ACA2729BDCA}"/>
                    </a:ext>
                  </a:extLst>
                </p14:cNvPr>
                <p14:cNvContentPartPr/>
                <p14:nvPr/>
              </p14:nvContentPartPr>
              <p14:xfrm>
                <a:off x="5428360" y="2561467"/>
                <a:ext cx="50400" cy="154440"/>
              </p14:xfrm>
            </p:contentPart>
          </mc:Choice>
          <mc:Fallback>
            <p:pic>
              <p:nvPicPr>
                <p:cNvPr id="78" name="Freihand 77">
                  <a:extLst>
                    <a:ext uri="{FF2B5EF4-FFF2-40B4-BE49-F238E27FC236}">
                      <a16:creationId xmlns:a16="http://schemas.microsoft.com/office/drawing/2014/main" id="{333244AF-0254-4C9C-8279-2ACA2729BDCA}"/>
                    </a:ext>
                  </a:extLst>
                </p:cNvPr>
                <p:cNvPicPr/>
                <p:nvPr/>
              </p:nvPicPr>
              <p:blipFill>
                <a:blip r:embed="rId243"/>
                <a:stretch>
                  <a:fillRect/>
                </a:stretch>
              </p:blipFill>
              <p:spPr>
                <a:xfrm>
                  <a:off x="5424040" y="2557147"/>
                  <a:ext cx="590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79" name="Freihand 78">
                  <a:extLst>
                    <a:ext uri="{FF2B5EF4-FFF2-40B4-BE49-F238E27FC236}">
                      <a16:creationId xmlns:a16="http://schemas.microsoft.com/office/drawing/2014/main" id="{36A8B9A6-C8C8-4092-9804-C127C46DC1CD}"/>
                    </a:ext>
                  </a:extLst>
                </p14:cNvPr>
                <p14:cNvContentPartPr/>
                <p14:nvPr/>
              </p14:nvContentPartPr>
              <p14:xfrm>
                <a:off x="5375440" y="2623747"/>
                <a:ext cx="176400" cy="42120"/>
              </p14:xfrm>
            </p:contentPart>
          </mc:Choice>
          <mc:Fallback>
            <p:pic>
              <p:nvPicPr>
                <p:cNvPr id="79" name="Freihand 78">
                  <a:extLst>
                    <a:ext uri="{FF2B5EF4-FFF2-40B4-BE49-F238E27FC236}">
                      <a16:creationId xmlns:a16="http://schemas.microsoft.com/office/drawing/2014/main" id="{36A8B9A6-C8C8-4092-9804-C127C46DC1CD}"/>
                    </a:ext>
                  </a:extLst>
                </p:cNvPr>
                <p:cNvPicPr/>
                <p:nvPr/>
              </p:nvPicPr>
              <p:blipFill>
                <a:blip r:embed="rId245"/>
                <a:stretch>
                  <a:fillRect/>
                </a:stretch>
              </p:blipFill>
              <p:spPr>
                <a:xfrm>
                  <a:off x="5371120" y="2619427"/>
                  <a:ext cx="1850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80" name="Freihand 79">
                  <a:extLst>
                    <a:ext uri="{FF2B5EF4-FFF2-40B4-BE49-F238E27FC236}">
                      <a16:creationId xmlns:a16="http://schemas.microsoft.com/office/drawing/2014/main" id="{E23A28F4-E7D4-47A7-95B6-BDFDAB458E78}"/>
                    </a:ext>
                  </a:extLst>
                </p14:cNvPr>
                <p14:cNvContentPartPr/>
                <p14:nvPr/>
              </p14:nvContentPartPr>
              <p14:xfrm>
                <a:off x="5419360" y="2695027"/>
                <a:ext cx="140040" cy="68400"/>
              </p14:xfrm>
            </p:contentPart>
          </mc:Choice>
          <mc:Fallback>
            <p:pic>
              <p:nvPicPr>
                <p:cNvPr id="80" name="Freihand 79">
                  <a:extLst>
                    <a:ext uri="{FF2B5EF4-FFF2-40B4-BE49-F238E27FC236}">
                      <a16:creationId xmlns:a16="http://schemas.microsoft.com/office/drawing/2014/main" id="{E23A28F4-E7D4-47A7-95B6-BDFDAB458E78}"/>
                    </a:ext>
                  </a:extLst>
                </p:cNvPr>
                <p:cNvPicPr/>
                <p:nvPr/>
              </p:nvPicPr>
              <p:blipFill>
                <a:blip r:embed="rId247"/>
                <a:stretch>
                  <a:fillRect/>
                </a:stretch>
              </p:blipFill>
              <p:spPr>
                <a:xfrm>
                  <a:off x="5415040" y="2690707"/>
                  <a:ext cx="1486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82" name="Freihand 81">
                  <a:extLst>
                    <a:ext uri="{FF2B5EF4-FFF2-40B4-BE49-F238E27FC236}">
                      <a16:creationId xmlns:a16="http://schemas.microsoft.com/office/drawing/2014/main" id="{32B19406-0360-4B7C-B6FD-A77BA40F9EBB}"/>
                    </a:ext>
                  </a:extLst>
                </p14:cNvPr>
                <p14:cNvContentPartPr/>
                <p14:nvPr/>
              </p14:nvContentPartPr>
              <p14:xfrm>
                <a:off x="5669200" y="2641387"/>
                <a:ext cx="94680" cy="12960"/>
              </p14:xfrm>
            </p:contentPart>
          </mc:Choice>
          <mc:Fallback>
            <p:pic>
              <p:nvPicPr>
                <p:cNvPr id="82" name="Freihand 81">
                  <a:extLst>
                    <a:ext uri="{FF2B5EF4-FFF2-40B4-BE49-F238E27FC236}">
                      <a16:creationId xmlns:a16="http://schemas.microsoft.com/office/drawing/2014/main" id="{32B19406-0360-4B7C-B6FD-A77BA40F9EBB}"/>
                    </a:ext>
                  </a:extLst>
                </p:cNvPr>
                <p:cNvPicPr/>
                <p:nvPr/>
              </p:nvPicPr>
              <p:blipFill>
                <a:blip r:embed="rId249"/>
                <a:stretch>
                  <a:fillRect/>
                </a:stretch>
              </p:blipFill>
              <p:spPr>
                <a:xfrm>
                  <a:off x="5664880" y="2637067"/>
                  <a:ext cx="1033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83" name="Freihand 82">
                  <a:extLst>
                    <a:ext uri="{FF2B5EF4-FFF2-40B4-BE49-F238E27FC236}">
                      <a16:creationId xmlns:a16="http://schemas.microsoft.com/office/drawing/2014/main" id="{6682A8A5-23D5-4DE2-A46D-1C4E65352250}"/>
                    </a:ext>
                  </a:extLst>
                </p14:cNvPr>
                <p14:cNvContentPartPr/>
                <p14:nvPr/>
              </p14:nvContentPartPr>
              <p14:xfrm>
                <a:off x="5884120" y="2561467"/>
                <a:ext cx="171720" cy="114840"/>
              </p14:xfrm>
            </p:contentPart>
          </mc:Choice>
          <mc:Fallback>
            <p:pic>
              <p:nvPicPr>
                <p:cNvPr id="83" name="Freihand 82">
                  <a:extLst>
                    <a:ext uri="{FF2B5EF4-FFF2-40B4-BE49-F238E27FC236}">
                      <a16:creationId xmlns:a16="http://schemas.microsoft.com/office/drawing/2014/main" id="{6682A8A5-23D5-4DE2-A46D-1C4E65352250}"/>
                    </a:ext>
                  </a:extLst>
                </p:cNvPr>
                <p:cNvPicPr/>
                <p:nvPr/>
              </p:nvPicPr>
              <p:blipFill>
                <a:blip r:embed="rId251"/>
                <a:stretch>
                  <a:fillRect/>
                </a:stretch>
              </p:blipFill>
              <p:spPr>
                <a:xfrm>
                  <a:off x="5879800" y="2557147"/>
                  <a:ext cx="1803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85" name="Freihand 84">
                  <a:extLst>
                    <a:ext uri="{FF2B5EF4-FFF2-40B4-BE49-F238E27FC236}">
                      <a16:creationId xmlns:a16="http://schemas.microsoft.com/office/drawing/2014/main" id="{7073D92E-0548-44FA-BEDC-55F9719B8EB9}"/>
                    </a:ext>
                  </a:extLst>
                </p14:cNvPr>
                <p14:cNvContentPartPr/>
                <p14:nvPr/>
              </p14:nvContentPartPr>
              <p14:xfrm>
                <a:off x="6160600" y="2550667"/>
                <a:ext cx="170280" cy="38880"/>
              </p14:xfrm>
            </p:contentPart>
          </mc:Choice>
          <mc:Fallback>
            <p:pic>
              <p:nvPicPr>
                <p:cNvPr id="85" name="Freihand 84">
                  <a:extLst>
                    <a:ext uri="{FF2B5EF4-FFF2-40B4-BE49-F238E27FC236}">
                      <a16:creationId xmlns:a16="http://schemas.microsoft.com/office/drawing/2014/main" id="{7073D92E-0548-44FA-BEDC-55F9719B8EB9}"/>
                    </a:ext>
                  </a:extLst>
                </p:cNvPr>
                <p:cNvPicPr/>
                <p:nvPr/>
              </p:nvPicPr>
              <p:blipFill>
                <a:blip r:embed="rId253"/>
                <a:stretch>
                  <a:fillRect/>
                </a:stretch>
              </p:blipFill>
              <p:spPr>
                <a:xfrm>
                  <a:off x="6156280" y="2546347"/>
                  <a:ext cx="1789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86" name="Freihand 85">
                  <a:extLst>
                    <a:ext uri="{FF2B5EF4-FFF2-40B4-BE49-F238E27FC236}">
                      <a16:creationId xmlns:a16="http://schemas.microsoft.com/office/drawing/2014/main" id="{AC24DD34-214D-43E6-B01F-2A58996F4E2E}"/>
                    </a:ext>
                  </a:extLst>
                </p14:cNvPr>
                <p14:cNvContentPartPr/>
                <p14:nvPr/>
              </p14:nvContentPartPr>
              <p14:xfrm>
                <a:off x="6172840" y="2609707"/>
                <a:ext cx="167400" cy="48240"/>
              </p14:xfrm>
            </p:contentPart>
          </mc:Choice>
          <mc:Fallback>
            <p:pic>
              <p:nvPicPr>
                <p:cNvPr id="86" name="Freihand 85">
                  <a:extLst>
                    <a:ext uri="{FF2B5EF4-FFF2-40B4-BE49-F238E27FC236}">
                      <a16:creationId xmlns:a16="http://schemas.microsoft.com/office/drawing/2014/main" id="{AC24DD34-214D-43E6-B01F-2A58996F4E2E}"/>
                    </a:ext>
                  </a:extLst>
                </p:cNvPr>
                <p:cNvPicPr/>
                <p:nvPr/>
              </p:nvPicPr>
              <p:blipFill>
                <a:blip r:embed="rId255"/>
                <a:stretch>
                  <a:fillRect/>
                </a:stretch>
              </p:blipFill>
              <p:spPr>
                <a:xfrm>
                  <a:off x="6168520" y="2605387"/>
                  <a:ext cx="1760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87" name="Freihand 86">
                  <a:extLst>
                    <a:ext uri="{FF2B5EF4-FFF2-40B4-BE49-F238E27FC236}">
                      <a16:creationId xmlns:a16="http://schemas.microsoft.com/office/drawing/2014/main" id="{18094249-242B-43B3-9C8F-ADBF535153C0}"/>
                    </a:ext>
                  </a:extLst>
                </p14:cNvPr>
                <p14:cNvContentPartPr/>
                <p14:nvPr/>
              </p14:nvContentPartPr>
              <p14:xfrm>
                <a:off x="6403960" y="2526187"/>
                <a:ext cx="149760" cy="102960"/>
              </p14:xfrm>
            </p:contentPart>
          </mc:Choice>
          <mc:Fallback>
            <p:pic>
              <p:nvPicPr>
                <p:cNvPr id="87" name="Freihand 86">
                  <a:extLst>
                    <a:ext uri="{FF2B5EF4-FFF2-40B4-BE49-F238E27FC236}">
                      <a16:creationId xmlns:a16="http://schemas.microsoft.com/office/drawing/2014/main" id="{18094249-242B-43B3-9C8F-ADBF535153C0}"/>
                    </a:ext>
                  </a:extLst>
                </p:cNvPr>
                <p:cNvPicPr/>
                <p:nvPr/>
              </p:nvPicPr>
              <p:blipFill>
                <a:blip r:embed="rId257"/>
                <a:stretch>
                  <a:fillRect/>
                </a:stretch>
              </p:blipFill>
              <p:spPr>
                <a:xfrm>
                  <a:off x="6399640" y="2521867"/>
                  <a:ext cx="1584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89" name="Freihand 88">
                  <a:extLst>
                    <a:ext uri="{FF2B5EF4-FFF2-40B4-BE49-F238E27FC236}">
                      <a16:creationId xmlns:a16="http://schemas.microsoft.com/office/drawing/2014/main" id="{D9F42774-44B7-414B-8A86-618A3497D62C}"/>
                    </a:ext>
                  </a:extLst>
                </p14:cNvPr>
                <p14:cNvContentPartPr/>
                <p14:nvPr/>
              </p14:nvContentPartPr>
              <p14:xfrm>
                <a:off x="4372120" y="2612227"/>
                <a:ext cx="2287080" cy="337320"/>
              </p14:xfrm>
            </p:contentPart>
          </mc:Choice>
          <mc:Fallback>
            <p:pic>
              <p:nvPicPr>
                <p:cNvPr id="89" name="Freihand 88">
                  <a:extLst>
                    <a:ext uri="{FF2B5EF4-FFF2-40B4-BE49-F238E27FC236}">
                      <a16:creationId xmlns:a16="http://schemas.microsoft.com/office/drawing/2014/main" id="{D9F42774-44B7-414B-8A86-618A3497D62C}"/>
                    </a:ext>
                  </a:extLst>
                </p:cNvPr>
                <p:cNvPicPr/>
                <p:nvPr/>
              </p:nvPicPr>
              <p:blipFill>
                <a:blip r:embed="rId259"/>
                <a:stretch>
                  <a:fillRect/>
                </a:stretch>
              </p:blipFill>
              <p:spPr>
                <a:xfrm>
                  <a:off x="4367800" y="2607907"/>
                  <a:ext cx="2295720" cy="3459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90" name="Freihand 89">
                  <a:extLst>
                    <a:ext uri="{FF2B5EF4-FFF2-40B4-BE49-F238E27FC236}">
                      <a16:creationId xmlns:a16="http://schemas.microsoft.com/office/drawing/2014/main" id="{DDD5B851-08A7-45F9-8641-7C26175F74AC}"/>
                    </a:ext>
                  </a:extLst>
                </p14:cNvPr>
                <p14:cNvContentPartPr/>
                <p14:nvPr/>
              </p14:nvContentPartPr>
              <p14:xfrm>
                <a:off x="4333240" y="2731747"/>
                <a:ext cx="195120" cy="183600"/>
              </p14:xfrm>
            </p:contentPart>
          </mc:Choice>
          <mc:Fallback>
            <p:pic>
              <p:nvPicPr>
                <p:cNvPr id="90" name="Freihand 89">
                  <a:extLst>
                    <a:ext uri="{FF2B5EF4-FFF2-40B4-BE49-F238E27FC236}">
                      <a16:creationId xmlns:a16="http://schemas.microsoft.com/office/drawing/2014/main" id="{DDD5B851-08A7-45F9-8641-7C26175F74AC}"/>
                    </a:ext>
                  </a:extLst>
                </p:cNvPr>
                <p:cNvPicPr/>
                <p:nvPr/>
              </p:nvPicPr>
              <p:blipFill>
                <a:blip r:embed="rId261"/>
                <a:stretch>
                  <a:fillRect/>
                </a:stretch>
              </p:blipFill>
              <p:spPr>
                <a:xfrm>
                  <a:off x="4328920" y="2727427"/>
                  <a:ext cx="2037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79" name="Freihand 178">
                  <a:extLst>
                    <a:ext uri="{FF2B5EF4-FFF2-40B4-BE49-F238E27FC236}">
                      <a16:creationId xmlns:a16="http://schemas.microsoft.com/office/drawing/2014/main" id="{04BE157D-2BC1-41CB-A8B7-5E37A2C1930E}"/>
                    </a:ext>
                  </a:extLst>
                </p14:cNvPr>
                <p14:cNvContentPartPr/>
                <p14:nvPr/>
              </p14:nvContentPartPr>
              <p14:xfrm>
                <a:off x="4078360" y="2727067"/>
                <a:ext cx="727200" cy="514080"/>
              </p14:xfrm>
            </p:contentPart>
          </mc:Choice>
          <mc:Fallback>
            <p:pic>
              <p:nvPicPr>
                <p:cNvPr id="179" name="Freihand 178">
                  <a:extLst>
                    <a:ext uri="{FF2B5EF4-FFF2-40B4-BE49-F238E27FC236}">
                      <a16:creationId xmlns:a16="http://schemas.microsoft.com/office/drawing/2014/main" id="{04BE157D-2BC1-41CB-A8B7-5E37A2C1930E}"/>
                    </a:ext>
                  </a:extLst>
                </p:cNvPr>
                <p:cNvPicPr/>
                <p:nvPr/>
              </p:nvPicPr>
              <p:blipFill>
                <a:blip r:embed="rId263"/>
                <a:stretch>
                  <a:fillRect/>
                </a:stretch>
              </p:blipFill>
              <p:spPr>
                <a:xfrm>
                  <a:off x="4074040" y="2722747"/>
                  <a:ext cx="735840" cy="522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4">
            <p14:nvContentPartPr>
              <p14:cNvPr id="181" name="Freihand 180">
                <a:extLst>
                  <a:ext uri="{FF2B5EF4-FFF2-40B4-BE49-F238E27FC236}">
                    <a16:creationId xmlns:a16="http://schemas.microsoft.com/office/drawing/2014/main" id="{F6C9CA41-9F23-4A56-98E2-8BCF5B38AFBD}"/>
                  </a:ext>
                </a:extLst>
              </p14:cNvPr>
              <p14:cNvContentPartPr/>
              <p14:nvPr/>
            </p14:nvContentPartPr>
            <p14:xfrm>
              <a:off x="4911040" y="3906787"/>
              <a:ext cx="459720" cy="36720"/>
            </p14:xfrm>
          </p:contentPart>
        </mc:Choice>
        <mc:Fallback>
          <p:pic>
            <p:nvPicPr>
              <p:cNvPr id="181" name="Freihand 180">
                <a:extLst>
                  <a:ext uri="{FF2B5EF4-FFF2-40B4-BE49-F238E27FC236}">
                    <a16:creationId xmlns:a16="http://schemas.microsoft.com/office/drawing/2014/main" id="{F6C9CA41-9F23-4A56-98E2-8BCF5B38AFBD}"/>
                  </a:ext>
                </a:extLst>
              </p:cNvPr>
              <p:cNvPicPr/>
              <p:nvPr/>
            </p:nvPicPr>
            <p:blipFill>
              <a:blip r:embed="rId265"/>
              <a:stretch>
                <a:fillRect/>
              </a:stretch>
            </p:blipFill>
            <p:spPr>
              <a:xfrm>
                <a:off x="4906720" y="3902467"/>
                <a:ext cx="4683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86" name="Freihand 185">
                <a:extLst>
                  <a:ext uri="{FF2B5EF4-FFF2-40B4-BE49-F238E27FC236}">
                    <a16:creationId xmlns:a16="http://schemas.microsoft.com/office/drawing/2014/main" id="{6F4D7445-DD3E-4DCB-BDEA-5D0863E8985C}"/>
                  </a:ext>
                </a:extLst>
              </p14:cNvPr>
              <p14:cNvContentPartPr/>
              <p14:nvPr/>
            </p14:nvContentPartPr>
            <p14:xfrm>
              <a:off x="1961560" y="4999387"/>
              <a:ext cx="1418040" cy="51120"/>
            </p14:xfrm>
          </p:contentPart>
        </mc:Choice>
        <mc:Fallback>
          <p:pic>
            <p:nvPicPr>
              <p:cNvPr id="186" name="Freihand 185">
                <a:extLst>
                  <a:ext uri="{FF2B5EF4-FFF2-40B4-BE49-F238E27FC236}">
                    <a16:creationId xmlns:a16="http://schemas.microsoft.com/office/drawing/2014/main" id="{6F4D7445-DD3E-4DCB-BDEA-5D0863E8985C}"/>
                  </a:ext>
                </a:extLst>
              </p:cNvPr>
              <p:cNvPicPr/>
              <p:nvPr/>
            </p:nvPicPr>
            <p:blipFill>
              <a:blip r:embed="rId267"/>
              <a:stretch>
                <a:fillRect/>
              </a:stretch>
            </p:blipFill>
            <p:spPr>
              <a:xfrm>
                <a:off x="1957240" y="4995067"/>
                <a:ext cx="14266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87" name="Freihand 186">
                <a:extLst>
                  <a:ext uri="{FF2B5EF4-FFF2-40B4-BE49-F238E27FC236}">
                    <a16:creationId xmlns:a16="http://schemas.microsoft.com/office/drawing/2014/main" id="{AF836D14-C7DD-426F-B021-9E5C0EB01DAD}"/>
                  </a:ext>
                </a:extLst>
              </p14:cNvPr>
              <p14:cNvContentPartPr/>
              <p14:nvPr/>
            </p14:nvContentPartPr>
            <p14:xfrm>
              <a:off x="4322080" y="5140867"/>
              <a:ext cx="1034640" cy="35640"/>
            </p14:xfrm>
          </p:contentPart>
        </mc:Choice>
        <mc:Fallback>
          <p:pic>
            <p:nvPicPr>
              <p:cNvPr id="187" name="Freihand 186">
                <a:extLst>
                  <a:ext uri="{FF2B5EF4-FFF2-40B4-BE49-F238E27FC236}">
                    <a16:creationId xmlns:a16="http://schemas.microsoft.com/office/drawing/2014/main" id="{AF836D14-C7DD-426F-B021-9E5C0EB01DAD}"/>
                  </a:ext>
                </a:extLst>
              </p:cNvPr>
              <p:cNvPicPr/>
              <p:nvPr/>
            </p:nvPicPr>
            <p:blipFill>
              <a:blip r:embed="rId269"/>
              <a:stretch>
                <a:fillRect/>
              </a:stretch>
            </p:blipFill>
            <p:spPr>
              <a:xfrm>
                <a:off x="4317760" y="5136547"/>
                <a:ext cx="10432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88" name="Freihand 187">
                <a:extLst>
                  <a:ext uri="{FF2B5EF4-FFF2-40B4-BE49-F238E27FC236}">
                    <a16:creationId xmlns:a16="http://schemas.microsoft.com/office/drawing/2014/main" id="{7655FD5B-3BFC-4FF8-A090-E32CE9CD4DF4}"/>
                  </a:ext>
                </a:extLst>
              </p14:cNvPr>
              <p14:cNvContentPartPr/>
              <p14:nvPr/>
            </p14:nvContentPartPr>
            <p14:xfrm>
              <a:off x="5824360" y="5740267"/>
              <a:ext cx="163080" cy="117360"/>
            </p14:xfrm>
          </p:contentPart>
        </mc:Choice>
        <mc:Fallback>
          <p:pic>
            <p:nvPicPr>
              <p:cNvPr id="188" name="Freihand 187">
                <a:extLst>
                  <a:ext uri="{FF2B5EF4-FFF2-40B4-BE49-F238E27FC236}">
                    <a16:creationId xmlns:a16="http://schemas.microsoft.com/office/drawing/2014/main" id="{7655FD5B-3BFC-4FF8-A090-E32CE9CD4DF4}"/>
                  </a:ext>
                </a:extLst>
              </p:cNvPr>
              <p:cNvPicPr/>
              <p:nvPr/>
            </p:nvPicPr>
            <p:blipFill>
              <a:blip r:embed="rId271"/>
              <a:stretch>
                <a:fillRect/>
              </a:stretch>
            </p:blipFill>
            <p:spPr>
              <a:xfrm>
                <a:off x="5820040" y="5735947"/>
                <a:ext cx="1717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82" name="Freihand 181">
                <a:extLst>
                  <a:ext uri="{FF2B5EF4-FFF2-40B4-BE49-F238E27FC236}">
                    <a16:creationId xmlns:a16="http://schemas.microsoft.com/office/drawing/2014/main" id="{37863A7D-FED3-4345-900C-E157F73FFF56}"/>
                  </a:ext>
                </a:extLst>
              </p14:cNvPr>
              <p14:cNvContentPartPr/>
              <p14:nvPr/>
            </p14:nvContentPartPr>
            <p14:xfrm>
              <a:off x="5625280" y="3721027"/>
              <a:ext cx="406440" cy="39960"/>
            </p14:xfrm>
          </p:contentPart>
        </mc:Choice>
        <mc:Fallback>
          <p:pic>
            <p:nvPicPr>
              <p:cNvPr id="182" name="Freihand 181">
                <a:extLst>
                  <a:ext uri="{FF2B5EF4-FFF2-40B4-BE49-F238E27FC236}">
                    <a16:creationId xmlns:a16="http://schemas.microsoft.com/office/drawing/2014/main" id="{37863A7D-FED3-4345-900C-E157F73FFF56}"/>
                  </a:ext>
                </a:extLst>
              </p:cNvPr>
              <p:cNvPicPr/>
              <p:nvPr/>
            </p:nvPicPr>
            <p:blipFill>
              <a:blip r:embed="rId273"/>
              <a:stretch>
                <a:fillRect/>
              </a:stretch>
            </p:blipFill>
            <p:spPr>
              <a:xfrm>
                <a:off x="5620960" y="3716707"/>
                <a:ext cx="4150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83" name="Freihand 182">
                <a:extLst>
                  <a:ext uri="{FF2B5EF4-FFF2-40B4-BE49-F238E27FC236}">
                    <a16:creationId xmlns:a16="http://schemas.microsoft.com/office/drawing/2014/main" id="{CD5BB651-2068-4B8C-8AB9-67B78E657A08}"/>
                  </a:ext>
                </a:extLst>
              </p14:cNvPr>
              <p14:cNvContentPartPr/>
              <p14:nvPr/>
            </p14:nvContentPartPr>
            <p14:xfrm>
              <a:off x="5614480" y="4009747"/>
              <a:ext cx="367560" cy="65520"/>
            </p14:xfrm>
          </p:contentPart>
        </mc:Choice>
        <mc:Fallback>
          <p:pic>
            <p:nvPicPr>
              <p:cNvPr id="183" name="Freihand 182">
                <a:extLst>
                  <a:ext uri="{FF2B5EF4-FFF2-40B4-BE49-F238E27FC236}">
                    <a16:creationId xmlns:a16="http://schemas.microsoft.com/office/drawing/2014/main" id="{CD5BB651-2068-4B8C-8AB9-67B78E657A08}"/>
                  </a:ext>
                </a:extLst>
              </p:cNvPr>
              <p:cNvPicPr/>
              <p:nvPr/>
            </p:nvPicPr>
            <p:blipFill>
              <a:blip r:embed="rId275"/>
              <a:stretch>
                <a:fillRect/>
              </a:stretch>
            </p:blipFill>
            <p:spPr>
              <a:xfrm>
                <a:off x="5610160" y="4005427"/>
                <a:ext cx="3762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89" name="Freihand 188">
                <a:extLst>
                  <a:ext uri="{FF2B5EF4-FFF2-40B4-BE49-F238E27FC236}">
                    <a16:creationId xmlns:a16="http://schemas.microsoft.com/office/drawing/2014/main" id="{F49B3A46-44C3-4CF2-A507-92139280DC2E}"/>
                  </a:ext>
                </a:extLst>
              </p14:cNvPr>
              <p14:cNvContentPartPr/>
              <p14:nvPr/>
            </p14:nvContentPartPr>
            <p14:xfrm>
              <a:off x="4666240" y="3406387"/>
              <a:ext cx="1733040" cy="769680"/>
            </p14:xfrm>
          </p:contentPart>
        </mc:Choice>
        <mc:Fallback>
          <p:pic>
            <p:nvPicPr>
              <p:cNvPr id="189" name="Freihand 188">
                <a:extLst>
                  <a:ext uri="{FF2B5EF4-FFF2-40B4-BE49-F238E27FC236}">
                    <a16:creationId xmlns:a16="http://schemas.microsoft.com/office/drawing/2014/main" id="{F49B3A46-44C3-4CF2-A507-92139280DC2E}"/>
                  </a:ext>
                </a:extLst>
              </p:cNvPr>
              <p:cNvPicPr/>
              <p:nvPr/>
            </p:nvPicPr>
            <p:blipFill>
              <a:blip r:embed="rId277"/>
              <a:stretch>
                <a:fillRect/>
              </a:stretch>
            </p:blipFill>
            <p:spPr>
              <a:xfrm>
                <a:off x="4661920" y="3402067"/>
                <a:ext cx="1741680" cy="7783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91" name="Freihand 190">
                <a:extLst>
                  <a:ext uri="{FF2B5EF4-FFF2-40B4-BE49-F238E27FC236}">
                    <a16:creationId xmlns:a16="http://schemas.microsoft.com/office/drawing/2014/main" id="{C3371BE5-05F1-4789-9DAC-8F84A569F24C}"/>
                  </a:ext>
                </a:extLst>
              </p14:cNvPr>
              <p14:cNvContentPartPr/>
              <p14:nvPr/>
            </p14:nvContentPartPr>
            <p14:xfrm>
              <a:off x="4780360" y="4097587"/>
              <a:ext cx="1657440" cy="669960"/>
            </p14:xfrm>
          </p:contentPart>
        </mc:Choice>
        <mc:Fallback>
          <p:pic>
            <p:nvPicPr>
              <p:cNvPr id="191" name="Freihand 190">
                <a:extLst>
                  <a:ext uri="{FF2B5EF4-FFF2-40B4-BE49-F238E27FC236}">
                    <a16:creationId xmlns:a16="http://schemas.microsoft.com/office/drawing/2014/main" id="{C3371BE5-05F1-4789-9DAC-8F84A569F24C}"/>
                  </a:ext>
                </a:extLst>
              </p:cNvPr>
              <p:cNvPicPr/>
              <p:nvPr/>
            </p:nvPicPr>
            <p:blipFill>
              <a:blip r:embed="rId279"/>
              <a:stretch>
                <a:fillRect/>
              </a:stretch>
            </p:blipFill>
            <p:spPr>
              <a:xfrm>
                <a:off x="4776040" y="4093267"/>
                <a:ext cx="1666080" cy="6786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84" name="Freihand 183">
                <a:extLst>
                  <a:ext uri="{FF2B5EF4-FFF2-40B4-BE49-F238E27FC236}">
                    <a16:creationId xmlns:a16="http://schemas.microsoft.com/office/drawing/2014/main" id="{6CA0334D-28A3-4907-9149-BE70F6CEFCF5}"/>
                  </a:ext>
                </a:extLst>
              </p14:cNvPr>
              <p14:cNvContentPartPr/>
              <p14:nvPr/>
            </p14:nvContentPartPr>
            <p14:xfrm>
              <a:off x="5011480" y="4528867"/>
              <a:ext cx="365040" cy="12240"/>
            </p14:xfrm>
          </p:contentPart>
        </mc:Choice>
        <mc:Fallback>
          <p:pic>
            <p:nvPicPr>
              <p:cNvPr id="184" name="Freihand 183">
                <a:extLst>
                  <a:ext uri="{FF2B5EF4-FFF2-40B4-BE49-F238E27FC236}">
                    <a16:creationId xmlns:a16="http://schemas.microsoft.com/office/drawing/2014/main" id="{6CA0334D-28A3-4907-9149-BE70F6CEFCF5}"/>
                  </a:ext>
                </a:extLst>
              </p:cNvPr>
              <p:cNvPicPr/>
              <p:nvPr/>
            </p:nvPicPr>
            <p:blipFill>
              <a:blip r:embed="rId281"/>
              <a:stretch>
                <a:fillRect/>
              </a:stretch>
            </p:blipFill>
            <p:spPr>
              <a:xfrm>
                <a:off x="5007160" y="4524547"/>
                <a:ext cx="3736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85" name="Freihand 184">
                <a:extLst>
                  <a:ext uri="{FF2B5EF4-FFF2-40B4-BE49-F238E27FC236}">
                    <a16:creationId xmlns:a16="http://schemas.microsoft.com/office/drawing/2014/main" id="{D3E5D15C-9F75-4E95-98F6-08062C93B8F3}"/>
                  </a:ext>
                </a:extLst>
              </p14:cNvPr>
              <p14:cNvContentPartPr/>
              <p14:nvPr/>
            </p14:nvContentPartPr>
            <p14:xfrm>
              <a:off x="5624560" y="4685827"/>
              <a:ext cx="524880" cy="19440"/>
            </p14:xfrm>
          </p:contentPart>
        </mc:Choice>
        <mc:Fallback>
          <p:pic>
            <p:nvPicPr>
              <p:cNvPr id="185" name="Freihand 184">
                <a:extLst>
                  <a:ext uri="{FF2B5EF4-FFF2-40B4-BE49-F238E27FC236}">
                    <a16:creationId xmlns:a16="http://schemas.microsoft.com/office/drawing/2014/main" id="{D3E5D15C-9F75-4E95-98F6-08062C93B8F3}"/>
                  </a:ext>
                </a:extLst>
              </p:cNvPr>
              <p:cNvPicPr/>
              <p:nvPr/>
            </p:nvPicPr>
            <p:blipFill>
              <a:blip r:embed="rId283"/>
              <a:stretch>
                <a:fillRect/>
              </a:stretch>
            </p:blipFill>
            <p:spPr>
              <a:xfrm>
                <a:off x="5620240" y="4681507"/>
                <a:ext cx="5335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93" name="Freihand 192">
                <a:extLst>
                  <a:ext uri="{FF2B5EF4-FFF2-40B4-BE49-F238E27FC236}">
                    <a16:creationId xmlns:a16="http://schemas.microsoft.com/office/drawing/2014/main" id="{DA5DCB0A-8C79-44BD-90EA-0DB8910D6335}"/>
                  </a:ext>
                </a:extLst>
              </p14:cNvPr>
              <p14:cNvContentPartPr/>
              <p14:nvPr/>
            </p14:nvContentPartPr>
            <p14:xfrm>
              <a:off x="4978000" y="4577107"/>
              <a:ext cx="265680" cy="266760"/>
            </p14:xfrm>
          </p:contentPart>
        </mc:Choice>
        <mc:Fallback>
          <p:pic>
            <p:nvPicPr>
              <p:cNvPr id="193" name="Freihand 192">
                <a:extLst>
                  <a:ext uri="{FF2B5EF4-FFF2-40B4-BE49-F238E27FC236}">
                    <a16:creationId xmlns:a16="http://schemas.microsoft.com/office/drawing/2014/main" id="{DA5DCB0A-8C79-44BD-90EA-0DB8910D6335}"/>
                  </a:ext>
                </a:extLst>
              </p:cNvPr>
              <p:cNvPicPr/>
              <p:nvPr/>
            </p:nvPicPr>
            <p:blipFill>
              <a:blip r:embed="rId285"/>
              <a:stretch>
                <a:fillRect/>
              </a:stretch>
            </p:blipFill>
            <p:spPr>
              <a:xfrm>
                <a:off x="4973680" y="4572787"/>
                <a:ext cx="27432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94" name="Freihand 193">
                <a:extLst>
                  <a:ext uri="{FF2B5EF4-FFF2-40B4-BE49-F238E27FC236}">
                    <a16:creationId xmlns:a16="http://schemas.microsoft.com/office/drawing/2014/main" id="{E1C56575-57E1-4EB2-91EF-E7CB7A6B90C6}"/>
                  </a:ext>
                </a:extLst>
              </p14:cNvPr>
              <p14:cNvContentPartPr/>
              <p14:nvPr/>
            </p14:nvContentPartPr>
            <p14:xfrm>
              <a:off x="4923640" y="4693027"/>
              <a:ext cx="190440" cy="187920"/>
            </p14:xfrm>
          </p:contentPart>
        </mc:Choice>
        <mc:Fallback>
          <p:pic>
            <p:nvPicPr>
              <p:cNvPr id="194" name="Freihand 193">
                <a:extLst>
                  <a:ext uri="{FF2B5EF4-FFF2-40B4-BE49-F238E27FC236}">
                    <a16:creationId xmlns:a16="http://schemas.microsoft.com/office/drawing/2014/main" id="{E1C56575-57E1-4EB2-91EF-E7CB7A6B90C6}"/>
                  </a:ext>
                </a:extLst>
              </p:cNvPr>
              <p:cNvPicPr/>
              <p:nvPr/>
            </p:nvPicPr>
            <p:blipFill>
              <a:blip r:embed="rId287"/>
              <a:stretch>
                <a:fillRect/>
              </a:stretch>
            </p:blipFill>
            <p:spPr>
              <a:xfrm>
                <a:off x="4919320" y="4688707"/>
                <a:ext cx="1990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96" name="Freihand 195">
                <a:extLst>
                  <a:ext uri="{FF2B5EF4-FFF2-40B4-BE49-F238E27FC236}">
                    <a16:creationId xmlns:a16="http://schemas.microsoft.com/office/drawing/2014/main" id="{193ABE39-5CC3-47D8-AB24-78581C553666}"/>
                  </a:ext>
                </a:extLst>
              </p14:cNvPr>
              <p14:cNvContentPartPr/>
              <p14:nvPr/>
            </p14:nvContentPartPr>
            <p14:xfrm>
              <a:off x="5428720" y="4842427"/>
              <a:ext cx="630000" cy="151200"/>
            </p14:xfrm>
          </p:contentPart>
        </mc:Choice>
        <mc:Fallback>
          <p:pic>
            <p:nvPicPr>
              <p:cNvPr id="196" name="Freihand 195">
                <a:extLst>
                  <a:ext uri="{FF2B5EF4-FFF2-40B4-BE49-F238E27FC236}">
                    <a16:creationId xmlns:a16="http://schemas.microsoft.com/office/drawing/2014/main" id="{193ABE39-5CC3-47D8-AB24-78581C553666}"/>
                  </a:ext>
                </a:extLst>
              </p:cNvPr>
              <p:cNvPicPr/>
              <p:nvPr/>
            </p:nvPicPr>
            <p:blipFill>
              <a:blip r:embed="rId289"/>
              <a:stretch>
                <a:fillRect/>
              </a:stretch>
            </p:blipFill>
            <p:spPr>
              <a:xfrm>
                <a:off x="5424400" y="4838107"/>
                <a:ext cx="6386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97" name="Freihand 196">
                <a:extLst>
                  <a:ext uri="{FF2B5EF4-FFF2-40B4-BE49-F238E27FC236}">
                    <a16:creationId xmlns:a16="http://schemas.microsoft.com/office/drawing/2014/main" id="{008C2161-3944-481E-979D-1B75E3F82FA2}"/>
                  </a:ext>
                </a:extLst>
              </p14:cNvPr>
              <p14:cNvContentPartPr/>
              <p14:nvPr/>
            </p14:nvContentPartPr>
            <p14:xfrm>
              <a:off x="5390560" y="4878067"/>
              <a:ext cx="382680" cy="172440"/>
            </p14:xfrm>
          </p:contentPart>
        </mc:Choice>
        <mc:Fallback>
          <p:pic>
            <p:nvPicPr>
              <p:cNvPr id="197" name="Freihand 196">
                <a:extLst>
                  <a:ext uri="{FF2B5EF4-FFF2-40B4-BE49-F238E27FC236}">
                    <a16:creationId xmlns:a16="http://schemas.microsoft.com/office/drawing/2014/main" id="{008C2161-3944-481E-979D-1B75E3F82FA2}"/>
                  </a:ext>
                </a:extLst>
              </p:cNvPr>
              <p:cNvPicPr/>
              <p:nvPr/>
            </p:nvPicPr>
            <p:blipFill>
              <a:blip r:embed="rId291"/>
              <a:stretch>
                <a:fillRect/>
              </a:stretch>
            </p:blipFill>
            <p:spPr>
              <a:xfrm>
                <a:off x="5386240" y="4873747"/>
                <a:ext cx="3913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99" name="Freihand 198">
                <a:extLst>
                  <a:ext uri="{FF2B5EF4-FFF2-40B4-BE49-F238E27FC236}">
                    <a16:creationId xmlns:a16="http://schemas.microsoft.com/office/drawing/2014/main" id="{40CA28FE-1E36-49E1-A05E-736BCA5202C8}"/>
                  </a:ext>
                </a:extLst>
              </p14:cNvPr>
              <p14:cNvContentPartPr/>
              <p14:nvPr/>
            </p14:nvContentPartPr>
            <p14:xfrm>
              <a:off x="6365800" y="4689787"/>
              <a:ext cx="40680" cy="127080"/>
            </p14:xfrm>
          </p:contentPart>
        </mc:Choice>
        <mc:Fallback>
          <p:pic>
            <p:nvPicPr>
              <p:cNvPr id="199" name="Freihand 198">
                <a:extLst>
                  <a:ext uri="{FF2B5EF4-FFF2-40B4-BE49-F238E27FC236}">
                    <a16:creationId xmlns:a16="http://schemas.microsoft.com/office/drawing/2014/main" id="{40CA28FE-1E36-49E1-A05E-736BCA5202C8}"/>
                  </a:ext>
                </a:extLst>
              </p:cNvPr>
              <p:cNvPicPr/>
              <p:nvPr/>
            </p:nvPicPr>
            <p:blipFill>
              <a:blip r:embed="rId293"/>
              <a:stretch>
                <a:fillRect/>
              </a:stretch>
            </p:blipFill>
            <p:spPr>
              <a:xfrm>
                <a:off x="6361480" y="4685467"/>
                <a:ext cx="493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00" name="Freihand 199">
                <a:extLst>
                  <a:ext uri="{FF2B5EF4-FFF2-40B4-BE49-F238E27FC236}">
                    <a16:creationId xmlns:a16="http://schemas.microsoft.com/office/drawing/2014/main" id="{69396DB7-1607-4EB3-95FA-C06D9538B777}"/>
                  </a:ext>
                </a:extLst>
              </p14:cNvPr>
              <p14:cNvContentPartPr/>
              <p14:nvPr/>
            </p14:nvContentPartPr>
            <p14:xfrm>
              <a:off x="6335920" y="4599427"/>
              <a:ext cx="149040" cy="76680"/>
            </p14:xfrm>
          </p:contentPart>
        </mc:Choice>
        <mc:Fallback>
          <p:pic>
            <p:nvPicPr>
              <p:cNvPr id="200" name="Freihand 199">
                <a:extLst>
                  <a:ext uri="{FF2B5EF4-FFF2-40B4-BE49-F238E27FC236}">
                    <a16:creationId xmlns:a16="http://schemas.microsoft.com/office/drawing/2014/main" id="{69396DB7-1607-4EB3-95FA-C06D9538B777}"/>
                  </a:ext>
                </a:extLst>
              </p:cNvPr>
              <p:cNvPicPr/>
              <p:nvPr/>
            </p:nvPicPr>
            <p:blipFill>
              <a:blip r:embed="rId295"/>
              <a:stretch>
                <a:fillRect/>
              </a:stretch>
            </p:blipFill>
            <p:spPr>
              <a:xfrm>
                <a:off x="6331600" y="4595107"/>
                <a:ext cx="1576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01" name="Freihand 200">
                <a:extLst>
                  <a:ext uri="{FF2B5EF4-FFF2-40B4-BE49-F238E27FC236}">
                    <a16:creationId xmlns:a16="http://schemas.microsoft.com/office/drawing/2014/main" id="{6A5C68AD-6BAB-4990-AC81-3183E39DDA9F}"/>
                  </a:ext>
                </a:extLst>
              </p14:cNvPr>
              <p14:cNvContentPartPr/>
              <p14:nvPr/>
            </p14:nvContentPartPr>
            <p14:xfrm>
              <a:off x="6377680" y="4658827"/>
              <a:ext cx="169920" cy="133920"/>
            </p14:xfrm>
          </p:contentPart>
        </mc:Choice>
        <mc:Fallback>
          <p:pic>
            <p:nvPicPr>
              <p:cNvPr id="201" name="Freihand 200">
                <a:extLst>
                  <a:ext uri="{FF2B5EF4-FFF2-40B4-BE49-F238E27FC236}">
                    <a16:creationId xmlns:a16="http://schemas.microsoft.com/office/drawing/2014/main" id="{6A5C68AD-6BAB-4990-AC81-3183E39DDA9F}"/>
                  </a:ext>
                </a:extLst>
              </p:cNvPr>
              <p:cNvPicPr/>
              <p:nvPr/>
            </p:nvPicPr>
            <p:blipFill>
              <a:blip r:embed="rId297"/>
              <a:stretch>
                <a:fillRect/>
              </a:stretch>
            </p:blipFill>
            <p:spPr>
              <a:xfrm>
                <a:off x="6373360" y="4654507"/>
                <a:ext cx="1785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02" name="Freihand 201">
                <a:extLst>
                  <a:ext uri="{FF2B5EF4-FFF2-40B4-BE49-F238E27FC236}">
                    <a16:creationId xmlns:a16="http://schemas.microsoft.com/office/drawing/2014/main" id="{479794F1-7CE7-4C1C-BCAC-A2C2B422D5AA}"/>
                  </a:ext>
                </a:extLst>
              </p14:cNvPr>
              <p14:cNvContentPartPr/>
              <p14:nvPr/>
            </p14:nvContentPartPr>
            <p14:xfrm>
              <a:off x="6614560" y="4663867"/>
              <a:ext cx="360" cy="360"/>
            </p14:xfrm>
          </p:contentPart>
        </mc:Choice>
        <mc:Fallback>
          <p:pic>
            <p:nvPicPr>
              <p:cNvPr id="202" name="Freihand 201">
                <a:extLst>
                  <a:ext uri="{FF2B5EF4-FFF2-40B4-BE49-F238E27FC236}">
                    <a16:creationId xmlns:a16="http://schemas.microsoft.com/office/drawing/2014/main" id="{479794F1-7CE7-4C1C-BCAC-A2C2B422D5AA}"/>
                  </a:ext>
                </a:extLst>
              </p:cNvPr>
              <p:cNvPicPr/>
              <p:nvPr/>
            </p:nvPicPr>
            <p:blipFill>
              <a:blip r:embed="rId299"/>
              <a:stretch>
                <a:fillRect/>
              </a:stretch>
            </p:blipFill>
            <p:spPr>
              <a:xfrm>
                <a:off x="6610240" y="4659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03" name="Freihand 202">
                <a:extLst>
                  <a:ext uri="{FF2B5EF4-FFF2-40B4-BE49-F238E27FC236}">
                    <a16:creationId xmlns:a16="http://schemas.microsoft.com/office/drawing/2014/main" id="{484CBC74-F72B-4E9C-90EC-3B12C314C90D}"/>
                  </a:ext>
                </a:extLst>
              </p14:cNvPr>
              <p14:cNvContentPartPr/>
              <p14:nvPr/>
            </p14:nvContentPartPr>
            <p14:xfrm>
              <a:off x="6597280" y="4572787"/>
              <a:ext cx="79920" cy="219240"/>
            </p14:xfrm>
          </p:contentPart>
        </mc:Choice>
        <mc:Fallback>
          <p:pic>
            <p:nvPicPr>
              <p:cNvPr id="203" name="Freihand 202">
                <a:extLst>
                  <a:ext uri="{FF2B5EF4-FFF2-40B4-BE49-F238E27FC236}">
                    <a16:creationId xmlns:a16="http://schemas.microsoft.com/office/drawing/2014/main" id="{484CBC74-F72B-4E9C-90EC-3B12C314C90D}"/>
                  </a:ext>
                </a:extLst>
              </p:cNvPr>
              <p:cNvPicPr/>
              <p:nvPr/>
            </p:nvPicPr>
            <p:blipFill>
              <a:blip r:embed="rId301"/>
              <a:stretch>
                <a:fillRect/>
              </a:stretch>
            </p:blipFill>
            <p:spPr>
              <a:xfrm>
                <a:off x="6592960" y="4568467"/>
                <a:ext cx="8856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04" name="Freihand 203">
                <a:extLst>
                  <a:ext uri="{FF2B5EF4-FFF2-40B4-BE49-F238E27FC236}">
                    <a16:creationId xmlns:a16="http://schemas.microsoft.com/office/drawing/2014/main" id="{5CC8DE47-7A2C-454C-B0A6-4BB3C40A8C08}"/>
                  </a:ext>
                </a:extLst>
              </p14:cNvPr>
              <p14:cNvContentPartPr/>
              <p14:nvPr/>
            </p14:nvContentPartPr>
            <p14:xfrm>
              <a:off x="6703840" y="4536427"/>
              <a:ext cx="136080" cy="119160"/>
            </p14:xfrm>
          </p:contentPart>
        </mc:Choice>
        <mc:Fallback>
          <p:pic>
            <p:nvPicPr>
              <p:cNvPr id="204" name="Freihand 203">
                <a:extLst>
                  <a:ext uri="{FF2B5EF4-FFF2-40B4-BE49-F238E27FC236}">
                    <a16:creationId xmlns:a16="http://schemas.microsoft.com/office/drawing/2014/main" id="{5CC8DE47-7A2C-454C-B0A6-4BB3C40A8C08}"/>
                  </a:ext>
                </a:extLst>
              </p:cNvPr>
              <p:cNvPicPr/>
              <p:nvPr/>
            </p:nvPicPr>
            <p:blipFill>
              <a:blip r:embed="rId303"/>
              <a:stretch>
                <a:fillRect/>
              </a:stretch>
            </p:blipFill>
            <p:spPr>
              <a:xfrm>
                <a:off x="6699520" y="4532107"/>
                <a:ext cx="1447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05" name="Freihand 204">
                <a:extLst>
                  <a:ext uri="{FF2B5EF4-FFF2-40B4-BE49-F238E27FC236}">
                    <a16:creationId xmlns:a16="http://schemas.microsoft.com/office/drawing/2014/main" id="{B0ED777B-FB45-4A39-83C7-A0BA1A1ED068}"/>
                  </a:ext>
                </a:extLst>
              </p14:cNvPr>
              <p14:cNvContentPartPr/>
              <p14:nvPr/>
            </p14:nvContentPartPr>
            <p14:xfrm>
              <a:off x="6869080" y="4376947"/>
              <a:ext cx="99000" cy="177480"/>
            </p14:xfrm>
          </p:contentPart>
        </mc:Choice>
        <mc:Fallback>
          <p:pic>
            <p:nvPicPr>
              <p:cNvPr id="205" name="Freihand 204">
                <a:extLst>
                  <a:ext uri="{FF2B5EF4-FFF2-40B4-BE49-F238E27FC236}">
                    <a16:creationId xmlns:a16="http://schemas.microsoft.com/office/drawing/2014/main" id="{B0ED777B-FB45-4A39-83C7-A0BA1A1ED068}"/>
                  </a:ext>
                </a:extLst>
              </p:cNvPr>
              <p:cNvPicPr/>
              <p:nvPr/>
            </p:nvPicPr>
            <p:blipFill>
              <a:blip r:embed="rId305"/>
              <a:stretch>
                <a:fillRect/>
              </a:stretch>
            </p:blipFill>
            <p:spPr>
              <a:xfrm>
                <a:off x="6864760" y="4372627"/>
                <a:ext cx="1076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06" name="Freihand 205">
                <a:extLst>
                  <a:ext uri="{FF2B5EF4-FFF2-40B4-BE49-F238E27FC236}">
                    <a16:creationId xmlns:a16="http://schemas.microsoft.com/office/drawing/2014/main" id="{15D7456E-8DCF-45EF-A6B8-58B1AB996CE0}"/>
                  </a:ext>
                </a:extLst>
              </p14:cNvPr>
              <p14:cNvContentPartPr/>
              <p14:nvPr/>
            </p14:nvContentPartPr>
            <p14:xfrm>
              <a:off x="6952240" y="4418707"/>
              <a:ext cx="1800" cy="7560"/>
            </p14:xfrm>
          </p:contentPart>
        </mc:Choice>
        <mc:Fallback>
          <p:pic>
            <p:nvPicPr>
              <p:cNvPr id="206" name="Freihand 205">
                <a:extLst>
                  <a:ext uri="{FF2B5EF4-FFF2-40B4-BE49-F238E27FC236}">
                    <a16:creationId xmlns:a16="http://schemas.microsoft.com/office/drawing/2014/main" id="{15D7456E-8DCF-45EF-A6B8-58B1AB996CE0}"/>
                  </a:ext>
                </a:extLst>
              </p:cNvPr>
              <p:cNvPicPr/>
              <p:nvPr/>
            </p:nvPicPr>
            <p:blipFill>
              <a:blip r:embed="rId307"/>
              <a:stretch>
                <a:fillRect/>
              </a:stretch>
            </p:blipFill>
            <p:spPr>
              <a:xfrm>
                <a:off x="6947920" y="4414387"/>
                <a:ext cx="104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07" name="Freihand 206">
                <a:extLst>
                  <a:ext uri="{FF2B5EF4-FFF2-40B4-BE49-F238E27FC236}">
                    <a16:creationId xmlns:a16="http://schemas.microsoft.com/office/drawing/2014/main" id="{FF034FAE-EF99-4F18-9340-6F6F4FEBD249}"/>
                  </a:ext>
                </a:extLst>
              </p14:cNvPr>
              <p14:cNvContentPartPr/>
              <p14:nvPr/>
            </p14:nvContentPartPr>
            <p14:xfrm>
              <a:off x="6958720" y="4405387"/>
              <a:ext cx="26640" cy="106560"/>
            </p14:xfrm>
          </p:contentPart>
        </mc:Choice>
        <mc:Fallback>
          <p:pic>
            <p:nvPicPr>
              <p:cNvPr id="207" name="Freihand 206">
                <a:extLst>
                  <a:ext uri="{FF2B5EF4-FFF2-40B4-BE49-F238E27FC236}">
                    <a16:creationId xmlns:a16="http://schemas.microsoft.com/office/drawing/2014/main" id="{FF034FAE-EF99-4F18-9340-6F6F4FEBD249}"/>
                  </a:ext>
                </a:extLst>
              </p:cNvPr>
              <p:cNvPicPr/>
              <p:nvPr/>
            </p:nvPicPr>
            <p:blipFill>
              <a:blip r:embed="rId309"/>
              <a:stretch>
                <a:fillRect/>
              </a:stretch>
            </p:blipFill>
            <p:spPr>
              <a:xfrm>
                <a:off x="6954400" y="4401067"/>
                <a:ext cx="352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08" name="Freihand 207">
                <a:extLst>
                  <a:ext uri="{FF2B5EF4-FFF2-40B4-BE49-F238E27FC236}">
                    <a16:creationId xmlns:a16="http://schemas.microsoft.com/office/drawing/2014/main" id="{7BDC9EAF-C7A0-49EB-A814-60E96A7AB2FB}"/>
                  </a:ext>
                </a:extLst>
              </p14:cNvPr>
              <p14:cNvContentPartPr/>
              <p14:nvPr/>
            </p14:nvContentPartPr>
            <p14:xfrm>
              <a:off x="6760360" y="4290907"/>
              <a:ext cx="186120" cy="38520"/>
            </p14:xfrm>
          </p:contentPart>
        </mc:Choice>
        <mc:Fallback>
          <p:pic>
            <p:nvPicPr>
              <p:cNvPr id="208" name="Freihand 207">
                <a:extLst>
                  <a:ext uri="{FF2B5EF4-FFF2-40B4-BE49-F238E27FC236}">
                    <a16:creationId xmlns:a16="http://schemas.microsoft.com/office/drawing/2014/main" id="{7BDC9EAF-C7A0-49EB-A814-60E96A7AB2FB}"/>
                  </a:ext>
                </a:extLst>
              </p:cNvPr>
              <p:cNvPicPr/>
              <p:nvPr/>
            </p:nvPicPr>
            <p:blipFill>
              <a:blip r:embed="rId311"/>
              <a:stretch>
                <a:fillRect/>
              </a:stretch>
            </p:blipFill>
            <p:spPr>
              <a:xfrm>
                <a:off x="6756040" y="4286587"/>
                <a:ext cx="19476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09" name="Freihand 208">
                <a:extLst>
                  <a:ext uri="{FF2B5EF4-FFF2-40B4-BE49-F238E27FC236}">
                    <a16:creationId xmlns:a16="http://schemas.microsoft.com/office/drawing/2014/main" id="{8B85CF14-8582-4598-AD24-D44C150A59C6}"/>
                  </a:ext>
                </a:extLst>
              </p14:cNvPr>
              <p14:cNvContentPartPr/>
              <p14:nvPr/>
            </p14:nvContentPartPr>
            <p14:xfrm>
              <a:off x="6953320" y="4203787"/>
              <a:ext cx="113400" cy="226080"/>
            </p14:xfrm>
          </p:contentPart>
        </mc:Choice>
        <mc:Fallback>
          <p:pic>
            <p:nvPicPr>
              <p:cNvPr id="209" name="Freihand 208">
                <a:extLst>
                  <a:ext uri="{FF2B5EF4-FFF2-40B4-BE49-F238E27FC236}">
                    <a16:creationId xmlns:a16="http://schemas.microsoft.com/office/drawing/2014/main" id="{8B85CF14-8582-4598-AD24-D44C150A59C6}"/>
                  </a:ext>
                </a:extLst>
              </p:cNvPr>
              <p:cNvPicPr/>
              <p:nvPr/>
            </p:nvPicPr>
            <p:blipFill>
              <a:blip r:embed="rId313"/>
              <a:stretch>
                <a:fillRect/>
              </a:stretch>
            </p:blipFill>
            <p:spPr>
              <a:xfrm>
                <a:off x="6949000" y="4199467"/>
                <a:ext cx="12204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10" name="Freihand 209">
                <a:extLst>
                  <a:ext uri="{FF2B5EF4-FFF2-40B4-BE49-F238E27FC236}">
                    <a16:creationId xmlns:a16="http://schemas.microsoft.com/office/drawing/2014/main" id="{6F3B8AFD-7B0D-452F-80B4-12DB060E7444}"/>
                  </a:ext>
                </a:extLst>
              </p14:cNvPr>
              <p14:cNvContentPartPr/>
              <p14:nvPr/>
            </p14:nvContentPartPr>
            <p14:xfrm>
              <a:off x="7073200" y="4240507"/>
              <a:ext cx="354960" cy="162720"/>
            </p14:xfrm>
          </p:contentPart>
        </mc:Choice>
        <mc:Fallback>
          <p:pic>
            <p:nvPicPr>
              <p:cNvPr id="210" name="Freihand 209">
                <a:extLst>
                  <a:ext uri="{FF2B5EF4-FFF2-40B4-BE49-F238E27FC236}">
                    <a16:creationId xmlns:a16="http://schemas.microsoft.com/office/drawing/2014/main" id="{6F3B8AFD-7B0D-452F-80B4-12DB060E7444}"/>
                  </a:ext>
                </a:extLst>
              </p:cNvPr>
              <p:cNvPicPr/>
              <p:nvPr/>
            </p:nvPicPr>
            <p:blipFill>
              <a:blip r:embed="rId315"/>
              <a:stretch>
                <a:fillRect/>
              </a:stretch>
            </p:blipFill>
            <p:spPr>
              <a:xfrm>
                <a:off x="7068880" y="4236187"/>
                <a:ext cx="3636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11" name="Freihand 210">
                <a:extLst>
                  <a:ext uri="{FF2B5EF4-FFF2-40B4-BE49-F238E27FC236}">
                    <a16:creationId xmlns:a16="http://schemas.microsoft.com/office/drawing/2014/main" id="{940DE5EE-378F-4D58-9657-B18F681239D6}"/>
                  </a:ext>
                </a:extLst>
              </p14:cNvPr>
              <p14:cNvContentPartPr/>
              <p14:nvPr/>
            </p14:nvContentPartPr>
            <p14:xfrm>
              <a:off x="7349680" y="4140067"/>
              <a:ext cx="360" cy="360"/>
            </p14:xfrm>
          </p:contentPart>
        </mc:Choice>
        <mc:Fallback>
          <p:pic>
            <p:nvPicPr>
              <p:cNvPr id="211" name="Freihand 210">
                <a:extLst>
                  <a:ext uri="{FF2B5EF4-FFF2-40B4-BE49-F238E27FC236}">
                    <a16:creationId xmlns:a16="http://schemas.microsoft.com/office/drawing/2014/main" id="{940DE5EE-378F-4D58-9657-B18F681239D6}"/>
                  </a:ext>
                </a:extLst>
              </p:cNvPr>
              <p:cNvPicPr/>
              <p:nvPr/>
            </p:nvPicPr>
            <p:blipFill>
              <a:blip r:embed="rId299"/>
              <a:stretch>
                <a:fillRect/>
              </a:stretch>
            </p:blipFill>
            <p:spPr>
              <a:xfrm>
                <a:off x="7345360" y="4135747"/>
                <a:ext cx="9000" cy="9000"/>
              </a:xfrm>
              <a:prstGeom prst="rect">
                <a:avLst/>
              </a:prstGeom>
            </p:spPr>
          </p:pic>
        </mc:Fallback>
      </mc:AlternateContent>
      <p:grpSp>
        <p:nvGrpSpPr>
          <p:cNvPr id="221" name="Gruppieren 220">
            <a:extLst>
              <a:ext uri="{FF2B5EF4-FFF2-40B4-BE49-F238E27FC236}">
                <a16:creationId xmlns:a16="http://schemas.microsoft.com/office/drawing/2014/main" id="{FE86467D-F440-4C7F-8AC5-04EEEBD40C23}"/>
              </a:ext>
            </a:extLst>
          </p:cNvPr>
          <p:cNvGrpSpPr/>
          <p:nvPr/>
        </p:nvGrpSpPr>
        <p:grpSpPr>
          <a:xfrm>
            <a:off x="7647400" y="3719947"/>
            <a:ext cx="882720" cy="425160"/>
            <a:chOff x="7647400" y="3719947"/>
            <a:chExt cx="882720" cy="425160"/>
          </a:xfrm>
        </p:grpSpPr>
        <mc:AlternateContent xmlns:mc="http://schemas.openxmlformats.org/markup-compatibility/2006">
          <mc:Choice xmlns:p14="http://schemas.microsoft.com/office/powerpoint/2010/main" Requires="p14">
            <p:contentPart p14:bwMode="auto" r:id="rId317">
              <p14:nvContentPartPr>
                <p14:cNvPr id="212" name="Freihand 211">
                  <a:extLst>
                    <a:ext uri="{FF2B5EF4-FFF2-40B4-BE49-F238E27FC236}">
                      <a16:creationId xmlns:a16="http://schemas.microsoft.com/office/drawing/2014/main" id="{AD4A3D03-0C3D-4A82-9603-D414F77A7BAF}"/>
                    </a:ext>
                  </a:extLst>
                </p14:cNvPr>
                <p14:cNvContentPartPr/>
                <p14:nvPr/>
              </p14:nvContentPartPr>
              <p14:xfrm>
                <a:off x="7647400" y="4040707"/>
                <a:ext cx="91800" cy="104400"/>
              </p14:xfrm>
            </p:contentPart>
          </mc:Choice>
          <mc:Fallback>
            <p:pic>
              <p:nvPicPr>
                <p:cNvPr id="212" name="Freihand 211">
                  <a:extLst>
                    <a:ext uri="{FF2B5EF4-FFF2-40B4-BE49-F238E27FC236}">
                      <a16:creationId xmlns:a16="http://schemas.microsoft.com/office/drawing/2014/main" id="{AD4A3D03-0C3D-4A82-9603-D414F77A7BAF}"/>
                    </a:ext>
                  </a:extLst>
                </p:cNvPr>
                <p:cNvPicPr/>
                <p:nvPr/>
              </p:nvPicPr>
              <p:blipFill>
                <a:blip r:embed="rId318"/>
                <a:stretch>
                  <a:fillRect/>
                </a:stretch>
              </p:blipFill>
              <p:spPr>
                <a:xfrm>
                  <a:off x="7643080" y="4036387"/>
                  <a:ext cx="1004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13" name="Freihand 212">
                  <a:extLst>
                    <a:ext uri="{FF2B5EF4-FFF2-40B4-BE49-F238E27FC236}">
                      <a16:creationId xmlns:a16="http://schemas.microsoft.com/office/drawing/2014/main" id="{13B31557-423D-4D32-8B3A-875B5E0BC8EC}"/>
                    </a:ext>
                  </a:extLst>
                </p14:cNvPr>
                <p14:cNvContentPartPr/>
                <p14:nvPr/>
              </p14:nvContentPartPr>
              <p14:xfrm>
                <a:off x="7759000" y="3985987"/>
                <a:ext cx="188640" cy="106200"/>
              </p14:xfrm>
            </p:contentPart>
          </mc:Choice>
          <mc:Fallback>
            <p:pic>
              <p:nvPicPr>
                <p:cNvPr id="213" name="Freihand 212">
                  <a:extLst>
                    <a:ext uri="{FF2B5EF4-FFF2-40B4-BE49-F238E27FC236}">
                      <a16:creationId xmlns:a16="http://schemas.microsoft.com/office/drawing/2014/main" id="{13B31557-423D-4D32-8B3A-875B5E0BC8EC}"/>
                    </a:ext>
                  </a:extLst>
                </p:cNvPr>
                <p:cNvPicPr/>
                <p:nvPr/>
              </p:nvPicPr>
              <p:blipFill>
                <a:blip r:embed="rId320"/>
                <a:stretch>
                  <a:fillRect/>
                </a:stretch>
              </p:blipFill>
              <p:spPr>
                <a:xfrm>
                  <a:off x="7754680" y="3981667"/>
                  <a:ext cx="1972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14" name="Freihand 213">
                  <a:extLst>
                    <a:ext uri="{FF2B5EF4-FFF2-40B4-BE49-F238E27FC236}">
                      <a16:creationId xmlns:a16="http://schemas.microsoft.com/office/drawing/2014/main" id="{D43317A0-1EF9-4E4F-9933-E10184DD81DC}"/>
                    </a:ext>
                  </a:extLst>
                </p14:cNvPr>
                <p14:cNvContentPartPr/>
                <p14:nvPr/>
              </p14:nvContentPartPr>
              <p14:xfrm>
                <a:off x="8012080" y="3826507"/>
                <a:ext cx="234720" cy="149040"/>
              </p14:xfrm>
            </p:contentPart>
          </mc:Choice>
          <mc:Fallback>
            <p:pic>
              <p:nvPicPr>
                <p:cNvPr id="214" name="Freihand 213">
                  <a:extLst>
                    <a:ext uri="{FF2B5EF4-FFF2-40B4-BE49-F238E27FC236}">
                      <a16:creationId xmlns:a16="http://schemas.microsoft.com/office/drawing/2014/main" id="{D43317A0-1EF9-4E4F-9933-E10184DD81DC}"/>
                    </a:ext>
                  </a:extLst>
                </p:cNvPr>
                <p:cNvPicPr/>
                <p:nvPr/>
              </p:nvPicPr>
              <p:blipFill>
                <a:blip r:embed="rId322"/>
                <a:stretch>
                  <a:fillRect/>
                </a:stretch>
              </p:blipFill>
              <p:spPr>
                <a:xfrm>
                  <a:off x="8007760" y="3822187"/>
                  <a:ext cx="2433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15" name="Freihand 214">
                  <a:extLst>
                    <a:ext uri="{FF2B5EF4-FFF2-40B4-BE49-F238E27FC236}">
                      <a16:creationId xmlns:a16="http://schemas.microsoft.com/office/drawing/2014/main" id="{BEA09246-461D-4101-A936-47F6C9901F51}"/>
                    </a:ext>
                  </a:extLst>
                </p14:cNvPr>
                <p14:cNvContentPartPr/>
                <p14:nvPr/>
              </p14:nvContentPartPr>
              <p14:xfrm>
                <a:off x="8212240" y="3807787"/>
                <a:ext cx="360" cy="360"/>
              </p14:xfrm>
            </p:contentPart>
          </mc:Choice>
          <mc:Fallback>
            <p:pic>
              <p:nvPicPr>
                <p:cNvPr id="215" name="Freihand 214">
                  <a:extLst>
                    <a:ext uri="{FF2B5EF4-FFF2-40B4-BE49-F238E27FC236}">
                      <a16:creationId xmlns:a16="http://schemas.microsoft.com/office/drawing/2014/main" id="{BEA09246-461D-4101-A936-47F6C9901F51}"/>
                    </a:ext>
                  </a:extLst>
                </p:cNvPr>
                <p:cNvPicPr/>
                <p:nvPr/>
              </p:nvPicPr>
              <p:blipFill>
                <a:blip r:embed="rId299"/>
                <a:stretch>
                  <a:fillRect/>
                </a:stretch>
              </p:blipFill>
              <p:spPr>
                <a:xfrm>
                  <a:off x="8207920" y="3803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18" name="Freihand 217">
                  <a:extLst>
                    <a:ext uri="{FF2B5EF4-FFF2-40B4-BE49-F238E27FC236}">
                      <a16:creationId xmlns:a16="http://schemas.microsoft.com/office/drawing/2014/main" id="{8C3C4C9E-44FD-4565-BA20-42F799936F26}"/>
                    </a:ext>
                  </a:extLst>
                </p14:cNvPr>
                <p14:cNvContentPartPr/>
                <p14:nvPr/>
              </p14:nvContentPartPr>
              <p14:xfrm>
                <a:off x="8197120" y="3731467"/>
                <a:ext cx="141120" cy="187200"/>
              </p14:xfrm>
            </p:contentPart>
          </mc:Choice>
          <mc:Fallback>
            <p:pic>
              <p:nvPicPr>
                <p:cNvPr id="218" name="Freihand 217">
                  <a:extLst>
                    <a:ext uri="{FF2B5EF4-FFF2-40B4-BE49-F238E27FC236}">
                      <a16:creationId xmlns:a16="http://schemas.microsoft.com/office/drawing/2014/main" id="{8C3C4C9E-44FD-4565-BA20-42F799936F26}"/>
                    </a:ext>
                  </a:extLst>
                </p:cNvPr>
                <p:cNvPicPr/>
                <p:nvPr/>
              </p:nvPicPr>
              <p:blipFill>
                <a:blip r:embed="rId325"/>
                <a:stretch>
                  <a:fillRect/>
                </a:stretch>
              </p:blipFill>
              <p:spPr>
                <a:xfrm>
                  <a:off x="8192800" y="3727147"/>
                  <a:ext cx="1497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19" name="Freihand 218">
                  <a:extLst>
                    <a:ext uri="{FF2B5EF4-FFF2-40B4-BE49-F238E27FC236}">
                      <a16:creationId xmlns:a16="http://schemas.microsoft.com/office/drawing/2014/main" id="{3E5E78CD-EAD3-4F29-A04A-E7CFA8418998}"/>
                    </a:ext>
                  </a:extLst>
                </p14:cNvPr>
                <p14:cNvContentPartPr/>
                <p14:nvPr/>
              </p14:nvContentPartPr>
              <p14:xfrm>
                <a:off x="8272000" y="3719947"/>
                <a:ext cx="42840" cy="13680"/>
              </p14:xfrm>
            </p:contentPart>
          </mc:Choice>
          <mc:Fallback>
            <p:pic>
              <p:nvPicPr>
                <p:cNvPr id="219" name="Freihand 218">
                  <a:extLst>
                    <a:ext uri="{FF2B5EF4-FFF2-40B4-BE49-F238E27FC236}">
                      <a16:creationId xmlns:a16="http://schemas.microsoft.com/office/drawing/2014/main" id="{3E5E78CD-EAD3-4F29-A04A-E7CFA8418998}"/>
                    </a:ext>
                  </a:extLst>
                </p:cNvPr>
                <p:cNvPicPr/>
                <p:nvPr/>
              </p:nvPicPr>
              <p:blipFill>
                <a:blip r:embed="rId327"/>
                <a:stretch>
                  <a:fillRect/>
                </a:stretch>
              </p:blipFill>
              <p:spPr>
                <a:xfrm>
                  <a:off x="8267680" y="3715627"/>
                  <a:ext cx="514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20" name="Freihand 219">
                  <a:extLst>
                    <a:ext uri="{FF2B5EF4-FFF2-40B4-BE49-F238E27FC236}">
                      <a16:creationId xmlns:a16="http://schemas.microsoft.com/office/drawing/2014/main" id="{401DE4D6-E428-4BDD-9E8B-93D33F92774D}"/>
                    </a:ext>
                  </a:extLst>
                </p14:cNvPr>
                <p14:cNvContentPartPr/>
                <p14:nvPr/>
              </p14:nvContentPartPr>
              <p14:xfrm>
                <a:off x="8366680" y="3754507"/>
                <a:ext cx="163440" cy="78120"/>
              </p14:xfrm>
            </p:contentPart>
          </mc:Choice>
          <mc:Fallback>
            <p:pic>
              <p:nvPicPr>
                <p:cNvPr id="220" name="Freihand 219">
                  <a:extLst>
                    <a:ext uri="{FF2B5EF4-FFF2-40B4-BE49-F238E27FC236}">
                      <a16:creationId xmlns:a16="http://schemas.microsoft.com/office/drawing/2014/main" id="{401DE4D6-E428-4BDD-9E8B-93D33F92774D}"/>
                    </a:ext>
                  </a:extLst>
                </p:cNvPr>
                <p:cNvPicPr/>
                <p:nvPr/>
              </p:nvPicPr>
              <p:blipFill>
                <a:blip r:embed="rId329"/>
                <a:stretch>
                  <a:fillRect/>
                </a:stretch>
              </p:blipFill>
              <p:spPr>
                <a:xfrm>
                  <a:off x="8362360" y="3750187"/>
                  <a:ext cx="172080" cy="86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0">
            <p14:nvContentPartPr>
              <p14:cNvPr id="222" name="Freihand 221">
                <a:extLst>
                  <a:ext uri="{FF2B5EF4-FFF2-40B4-BE49-F238E27FC236}">
                    <a16:creationId xmlns:a16="http://schemas.microsoft.com/office/drawing/2014/main" id="{513A73B4-C9E7-45EF-B20A-3E44FBACCB0A}"/>
                  </a:ext>
                </a:extLst>
              </p14:cNvPr>
              <p14:cNvContentPartPr/>
              <p14:nvPr/>
            </p14:nvContentPartPr>
            <p14:xfrm>
              <a:off x="1445680" y="5995867"/>
              <a:ext cx="466200" cy="33840"/>
            </p14:xfrm>
          </p:contentPart>
        </mc:Choice>
        <mc:Fallback>
          <p:pic>
            <p:nvPicPr>
              <p:cNvPr id="222" name="Freihand 221">
                <a:extLst>
                  <a:ext uri="{FF2B5EF4-FFF2-40B4-BE49-F238E27FC236}">
                    <a16:creationId xmlns:a16="http://schemas.microsoft.com/office/drawing/2014/main" id="{513A73B4-C9E7-45EF-B20A-3E44FBACCB0A}"/>
                  </a:ext>
                </a:extLst>
              </p:cNvPr>
              <p:cNvPicPr/>
              <p:nvPr/>
            </p:nvPicPr>
            <p:blipFill>
              <a:blip r:embed="rId331"/>
              <a:stretch>
                <a:fillRect/>
              </a:stretch>
            </p:blipFill>
            <p:spPr>
              <a:xfrm>
                <a:off x="1441360" y="5991547"/>
                <a:ext cx="47484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26" name="Freihand 225">
                <a:extLst>
                  <a:ext uri="{FF2B5EF4-FFF2-40B4-BE49-F238E27FC236}">
                    <a16:creationId xmlns:a16="http://schemas.microsoft.com/office/drawing/2014/main" id="{B3C63150-106E-4A71-BDC1-730997FB342C}"/>
                  </a:ext>
                </a:extLst>
              </p14:cNvPr>
              <p14:cNvContentPartPr/>
              <p14:nvPr/>
            </p14:nvContentPartPr>
            <p14:xfrm>
              <a:off x="3310480" y="6010267"/>
              <a:ext cx="451800" cy="34200"/>
            </p14:xfrm>
          </p:contentPart>
        </mc:Choice>
        <mc:Fallback>
          <p:pic>
            <p:nvPicPr>
              <p:cNvPr id="226" name="Freihand 225">
                <a:extLst>
                  <a:ext uri="{FF2B5EF4-FFF2-40B4-BE49-F238E27FC236}">
                    <a16:creationId xmlns:a16="http://schemas.microsoft.com/office/drawing/2014/main" id="{B3C63150-106E-4A71-BDC1-730997FB342C}"/>
                  </a:ext>
                </a:extLst>
              </p:cNvPr>
              <p:cNvPicPr/>
              <p:nvPr/>
            </p:nvPicPr>
            <p:blipFill>
              <a:blip r:embed="rId333"/>
              <a:stretch>
                <a:fillRect/>
              </a:stretch>
            </p:blipFill>
            <p:spPr>
              <a:xfrm>
                <a:off x="3306160" y="6005947"/>
                <a:ext cx="4604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30" name="Freihand 229">
                <a:extLst>
                  <a:ext uri="{FF2B5EF4-FFF2-40B4-BE49-F238E27FC236}">
                    <a16:creationId xmlns:a16="http://schemas.microsoft.com/office/drawing/2014/main" id="{7B41B4E5-0BDC-40CD-8BE3-C1783E655033}"/>
                  </a:ext>
                </a:extLst>
              </p14:cNvPr>
              <p14:cNvContentPartPr/>
              <p14:nvPr/>
            </p14:nvContentPartPr>
            <p14:xfrm>
              <a:off x="1870120" y="5768347"/>
              <a:ext cx="234720" cy="214920"/>
            </p14:xfrm>
          </p:contentPart>
        </mc:Choice>
        <mc:Fallback>
          <p:pic>
            <p:nvPicPr>
              <p:cNvPr id="230" name="Freihand 229">
                <a:extLst>
                  <a:ext uri="{FF2B5EF4-FFF2-40B4-BE49-F238E27FC236}">
                    <a16:creationId xmlns:a16="http://schemas.microsoft.com/office/drawing/2014/main" id="{7B41B4E5-0BDC-40CD-8BE3-C1783E655033}"/>
                  </a:ext>
                </a:extLst>
              </p:cNvPr>
              <p:cNvPicPr/>
              <p:nvPr/>
            </p:nvPicPr>
            <p:blipFill>
              <a:blip r:embed="rId335"/>
              <a:stretch>
                <a:fillRect/>
              </a:stretch>
            </p:blipFill>
            <p:spPr>
              <a:xfrm>
                <a:off x="1865800" y="5764027"/>
                <a:ext cx="243360" cy="223560"/>
              </a:xfrm>
              <a:prstGeom prst="rect">
                <a:avLst/>
              </a:prstGeom>
            </p:spPr>
          </p:pic>
        </mc:Fallback>
      </mc:AlternateContent>
      <p:grpSp>
        <p:nvGrpSpPr>
          <p:cNvPr id="237" name="Gruppieren 236">
            <a:extLst>
              <a:ext uri="{FF2B5EF4-FFF2-40B4-BE49-F238E27FC236}">
                <a16:creationId xmlns:a16="http://schemas.microsoft.com/office/drawing/2014/main" id="{9D652A43-B8CB-4218-ACC8-C244B8A310CA}"/>
              </a:ext>
            </a:extLst>
          </p:cNvPr>
          <p:cNvGrpSpPr/>
          <p:nvPr/>
        </p:nvGrpSpPr>
        <p:grpSpPr>
          <a:xfrm>
            <a:off x="1824400" y="5496187"/>
            <a:ext cx="1647360" cy="536760"/>
            <a:chOff x="1824400" y="5496187"/>
            <a:chExt cx="1647360" cy="536760"/>
          </a:xfrm>
        </p:grpSpPr>
        <mc:AlternateContent xmlns:mc="http://schemas.openxmlformats.org/markup-compatibility/2006">
          <mc:Choice xmlns:p14="http://schemas.microsoft.com/office/powerpoint/2010/main" Requires="p14">
            <p:contentPart p14:bwMode="auto" r:id="rId336">
              <p14:nvContentPartPr>
                <p14:cNvPr id="223" name="Freihand 222">
                  <a:extLst>
                    <a:ext uri="{FF2B5EF4-FFF2-40B4-BE49-F238E27FC236}">
                      <a16:creationId xmlns:a16="http://schemas.microsoft.com/office/drawing/2014/main" id="{6715C280-C4E7-4020-B18B-A5D9F634963B}"/>
                    </a:ext>
                  </a:extLst>
                </p14:cNvPr>
                <p14:cNvContentPartPr/>
                <p14:nvPr/>
              </p14:nvContentPartPr>
              <p14:xfrm>
                <a:off x="2189440" y="5877787"/>
                <a:ext cx="425880" cy="102600"/>
              </p14:xfrm>
            </p:contentPart>
          </mc:Choice>
          <mc:Fallback>
            <p:pic>
              <p:nvPicPr>
                <p:cNvPr id="223" name="Freihand 222">
                  <a:extLst>
                    <a:ext uri="{FF2B5EF4-FFF2-40B4-BE49-F238E27FC236}">
                      <a16:creationId xmlns:a16="http://schemas.microsoft.com/office/drawing/2014/main" id="{6715C280-C4E7-4020-B18B-A5D9F634963B}"/>
                    </a:ext>
                  </a:extLst>
                </p:cNvPr>
                <p:cNvPicPr/>
                <p:nvPr/>
              </p:nvPicPr>
              <p:blipFill>
                <a:blip r:embed="rId337"/>
                <a:stretch>
                  <a:fillRect/>
                </a:stretch>
              </p:blipFill>
              <p:spPr>
                <a:xfrm>
                  <a:off x="2185120" y="5873467"/>
                  <a:ext cx="4345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24" name="Freihand 223">
                  <a:extLst>
                    <a:ext uri="{FF2B5EF4-FFF2-40B4-BE49-F238E27FC236}">
                      <a16:creationId xmlns:a16="http://schemas.microsoft.com/office/drawing/2014/main" id="{7C5D4A00-9FF7-4413-87BC-A80A6C281DEE}"/>
                    </a:ext>
                  </a:extLst>
                </p14:cNvPr>
                <p14:cNvContentPartPr/>
                <p14:nvPr/>
              </p14:nvContentPartPr>
              <p14:xfrm>
                <a:off x="2790280" y="5922427"/>
                <a:ext cx="375840" cy="16560"/>
              </p14:xfrm>
            </p:contentPart>
          </mc:Choice>
          <mc:Fallback>
            <p:pic>
              <p:nvPicPr>
                <p:cNvPr id="224" name="Freihand 223">
                  <a:extLst>
                    <a:ext uri="{FF2B5EF4-FFF2-40B4-BE49-F238E27FC236}">
                      <a16:creationId xmlns:a16="http://schemas.microsoft.com/office/drawing/2014/main" id="{7C5D4A00-9FF7-4413-87BC-A80A6C281DEE}"/>
                    </a:ext>
                  </a:extLst>
                </p:cNvPr>
                <p:cNvPicPr/>
                <p:nvPr/>
              </p:nvPicPr>
              <p:blipFill>
                <a:blip r:embed="rId339"/>
                <a:stretch>
                  <a:fillRect/>
                </a:stretch>
              </p:blipFill>
              <p:spPr>
                <a:xfrm>
                  <a:off x="2785960" y="5918107"/>
                  <a:ext cx="3844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32" name="Freihand 231">
                  <a:extLst>
                    <a:ext uri="{FF2B5EF4-FFF2-40B4-BE49-F238E27FC236}">
                      <a16:creationId xmlns:a16="http://schemas.microsoft.com/office/drawing/2014/main" id="{394F2C65-4A72-4838-943A-41B2DF8362AC}"/>
                    </a:ext>
                  </a:extLst>
                </p14:cNvPr>
                <p14:cNvContentPartPr/>
                <p14:nvPr/>
              </p14:nvContentPartPr>
              <p14:xfrm>
                <a:off x="1902520" y="5772307"/>
                <a:ext cx="1569240" cy="260640"/>
              </p14:xfrm>
            </p:contentPart>
          </mc:Choice>
          <mc:Fallback>
            <p:pic>
              <p:nvPicPr>
                <p:cNvPr id="232" name="Freihand 231">
                  <a:extLst>
                    <a:ext uri="{FF2B5EF4-FFF2-40B4-BE49-F238E27FC236}">
                      <a16:creationId xmlns:a16="http://schemas.microsoft.com/office/drawing/2014/main" id="{394F2C65-4A72-4838-943A-41B2DF8362AC}"/>
                    </a:ext>
                  </a:extLst>
                </p:cNvPr>
                <p:cNvPicPr/>
                <p:nvPr/>
              </p:nvPicPr>
              <p:blipFill>
                <a:blip r:embed="rId341"/>
                <a:stretch>
                  <a:fillRect/>
                </a:stretch>
              </p:blipFill>
              <p:spPr>
                <a:xfrm>
                  <a:off x="1898200" y="5767987"/>
                  <a:ext cx="157788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33" name="Freihand 232">
                  <a:extLst>
                    <a:ext uri="{FF2B5EF4-FFF2-40B4-BE49-F238E27FC236}">
                      <a16:creationId xmlns:a16="http://schemas.microsoft.com/office/drawing/2014/main" id="{26664D22-5D08-40C5-9880-2EF2FBAC4BB0}"/>
                    </a:ext>
                  </a:extLst>
                </p14:cNvPr>
                <p14:cNvContentPartPr/>
                <p14:nvPr/>
              </p14:nvContentPartPr>
              <p14:xfrm>
                <a:off x="1836280" y="5811907"/>
                <a:ext cx="160560" cy="104400"/>
              </p14:xfrm>
            </p:contentPart>
          </mc:Choice>
          <mc:Fallback>
            <p:pic>
              <p:nvPicPr>
                <p:cNvPr id="233" name="Freihand 232">
                  <a:extLst>
                    <a:ext uri="{FF2B5EF4-FFF2-40B4-BE49-F238E27FC236}">
                      <a16:creationId xmlns:a16="http://schemas.microsoft.com/office/drawing/2014/main" id="{26664D22-5D08-40C5-9880-2EF2FBAC4BB0}"/>
                    </a:ext>
                  </a:extLst>
                </p:cNvPr>
                <p:cNvPicPr/>
                <p:nvPr/>
              </p:nvPicPr>
              <p:blipFill>
                <a:blip r:embed="rId343"/>
                <a:stretch>
                  <a:fillRect/>
                </a:stretch>
              </p:blipFill>
              <p:spPr>
                <a:xfrm>
                  <a:off x="1831960" y="5807587"/>
                  <a:ext cx="1692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35" name="Freihand 234">
                  <a:extLst>
                    <a:ext uri="{FF2B5EF4-FFF2-40B4-BE49-F238E27FC236}">
                      <a16:creationId xmlns:a16="http://schemas.microsoft.com/office/drawing/2014/main" id="{238FA427-0712-42C5-8B4A-39218BEA9F05}"/>
                    </a:ext>
                  </a:extLst>
                </p14:cNvPr>
                <p14:cNvContentPartPr/>
                <p14:nvPr/>
              </p14:nvContentPartPr>
              <p14:xfrm>
                <a:off x="1824400" y="5516707"/>
                <a:ext cx="1482840" cy="352800"/>
              </p14:xfrm>
            </p:contentPart>
          </mc:Choice>
          <mc:Fallback>
            <p:pic>
              <p:nvPicPr>
                <p:cNvPr id="235" name="Freihand 234">
                  <a:extLst>
                    <a:ext uri="{FF2B5EF4-FFF2-40B4-BE49-F238E27FC236}">
                      <a16:creationId xmlns:a16="http://schemas.microsoft.com/office/drawing/2014/main" id="{238FA427-0712-42C5-8B4A-39218BEA9F05}"/>
                    </a:ext>
                  </a:extLst>
                </p:cNvPr>
                <p:cNvPicPr/>
                <p:nvPr/>
              </p:nvPicPr>
              <p:blipFill>
                <a:blip r:embed="rId345"/>
                <a:stretch>
                  <a:fillRect/>
                </a:stretch>
              </p:blipFill>
              <p:spPr>
                <a:xfrm>
                  <a:off x="1820080" y="5512387"/>
                  <a:ext cx="1491480" cy="3614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36" name="Freihand 235">
                  <a:extLst>
                    <a:ext uri="{FF2B5EF4-FFF2-40B4-BE49-F238E27FC236}">
                      <a16:creationId xmlns:a16="http://schemas.microsoft.com/office/drawing/2014/main" id="{3AA1EA50-F06A-4D00-B150-B76588CA6238}"/>
                    </a:ext>
                  </a:extLst>
                </p14:cNvPr>
                <p14:cNvContentPartPr/>
                <p14:nvPr/>
              </p14:nvContentPartPr>
              <p14:xfrm>
                <a:off x="3204640" y="5496187"/>
                <a:ext cx="184680" cy="194760"/>
              </p14:xfrm>
            </p:contentPart>
          </mc:Choice>
          <mc:Fallback>
            <p:pic>
              <p:nvPicPr>
                <p:cNvPr id="236" name="Freihand 235">
                  <a:extLst>
                    <a:ext uri="{FF2B5EF4-FFF2-40B4-BE49-F238E27FC236}">
                      <a16:creationId xmlns:a16="http://schemas.microsoft.com/office/drawing/2014/main" id="{3AA1EA50-F06A-4D00-B150-B76588CA6238}"/>
                    </a:ext>
                  </a:extLst>
                </p:cNvPr>
                <p:cNvPicPr/>
                <p:nvPr/>
              </p:nvPicPr>
              <p:blipFill>
                <a:blip r:embed="rId347"/>
                <a:stretch>
                  <a:fillRect/>
                </a:stretch>
              </p:blipFill>
              <p:spPr>
                <a:xfrm>
                  <a:off x="3200320" y="5491867"/>
                  <a:ext cx="193320" cy="203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8">
            <p14:nvContentPartPr>
              <p14:cNvPr id="238" name="Freihand 237">
                <a:extLst>
                  <a:ext uri="{FF2B5EF4-FFF2-40B4-BE49-F238E27FC236}">
                    <a16:creationId xmlns:a16="http://schemas.microsoft.com/office/drawing/2014/main" id="{B170B303-F214-453B-845D-A3EF3AEA44DC}"/>
                  </a:ext>
                </a:extLst>
              </p14:cNvPr>
              <p14:cNvContentPartPr/>
              <p14:nvPr/>
            </p14:nvContentPartPr>
            <p14:xfrm>
              <a:off x="4191400" y="5404747"/>
              <a:ext cx="514440" cy="649800"/>
            </p14:xfrm>
          </p:contentPart>
        </mc:Choice>
        <mc:Fallback>
          <p:pic>
            <p:nvPicPr>
              <p:cNvPr id="238" name="Freihand 237">
                <a:extLst>
                  <a:ext uri="{FF2B5EF4-FFF2-40B4-BE49-F238E27FC236}">
                    <a16:creationId xmlns:a16="http://schemas.microsoft.com/office/drawing/2014/main" id="{B170B303-F214-453B-845D-A3EF3AEA44DC}"/>
                  </a:ext>
                </a:extLst>
              </p:cNvPr>
              <p:cNvPicPr/>
              <p:nvPr/>
            </p:nvPicPr>
            <p:blipFill>
              <a:blip r:embed="rId349"/>
              <a:stretch>
                <a:fillRect/>
              </a:stretch>
            </p:blipFill>
            <p:spPr>
              <a:xfrm>
                <a:off x="4187080" y="5400427"/>
                <a:ext cx="523080" cy="6584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39" name="Freihand 238">
                <a:extLst>
                  <a:ext uri="{FF2B5EF4-FFF2-40B4-BE49-F238E27FC236}">
                    <a16:creationId xmlns:a16="http://schemas.microsoft.com/office/drawing/2014/main" id="{8BB4F7B7-E29D-4F76-B43C-1E3918A958BE}"/>
                  </a:ext>
                </a:extLst>
              </p14:cNvPr>
              <p14:cNvContentPartPr/>
              <p14:nvPr/>
            </p14:nvContentPartPr>
            <p14:xfrm>
              <a:off x="4824280" y="5491507"/>
              <a:ext cx="492480" cy="591480"/>
            </p14:xfrm>
          </p:contentPart>
        </mc:Choice>
        <mc:Fallback>
          <p:pic>
            <p:nvPicPr>
              <p:cNvPr id="239" name="Freihand 238">
                <a:extLst>
                  <a:ext uri="{FF2B5EF4-FFF2-40B4-BE49-F238E27FC236}">
                    <a16:creationId xmlns:a16="http://schemas.microsoft.com/office/drawing/2014/main" id="{8BB4F7B7-E29D-4F76-B43C-1E3918A958BE}"/>
                  </a:ext>
                </a:extLst>
              </p:cNvPr>
              <p:cNvPicPr/>
              <p:nvPr/>
            </p:nvPicPr>
            <p:blipFill>
              <a:blip r:embed="rId351"/>
              <a:stretch>
                <a:fillRect/>
              </a:stretch>
            </p:blipFill>
            <p:spPr>
              <a:xfrm>
                <a:off x="4819960" y="5487187"/>
                <a:ext cx="501120" cy="6001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43" name="Freihand 242">
                <a:extLst>
                  <a:ext uri="{FF2B5EF4-FFF2-40B4-BE49-F238E27FC236}">
                    <a16:creationId xmlns:a16="http://schemas.microsoft.com/office/drawing/2014/main" id="{AD45B827-58A2-45D3-9171-442C2D363481}"/>
                  </a:ext>
                </a:extLst>
              </p14:cNvPr>
              <p14:cNvContentPartPr/>
              <p14:nvPr/>
            </p14:nvContentPartPr>
            <p14:xfrm>
              <a:off x="6431320" y="6022507"/>
              <a:ext cx="1469160" cy="75240"/>
            </p14:xfrm>
          </p:contentPart>
        </mc:Choice>
        <mc:Fallback>
          <p:pic>
            <p:nvPicPr>
              <p:cNvPr id="243" name="Freihand 242">
                <a:extLst>
                  <a:ext uri="{FF2B5EF4-FFF2-40B4-BE49-F238E27FC236}">
                    <a16:creationId xmlns:a16="http://schemas.microsoft.com/office/drawing/2014/main" id="{AD45B827-58A2-45D3-9171-442C2D363481}"/>
                  </a:ext>
                </a:extLst>
              </p:cNvPr>
              <p:cNvPicPr/>
              <p:nvPr/>
            </p:nvPicPr>
            <p:blipFill>
              <a:blip r:embed="rId353"/>
              <a:stretch>
                <a:fillRect/>
              </a:stretch>
            </p:blipFill>
            <p:spPr>
              <a:xfrm>
                <a:off x="6427000" y="6018187"/>
                <a:ext cx="14778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44" name="Freihand 243">
                <a:extLst>
                  <a:ext uri="{FF2B5EF4-FFF2-40B4-BE49-F238E27FC236}">
                    <a16:creationId xmlns:a16="http://schemas.microsoft.com/office/drawing/2014/main" id="{C93D8730-A8F6-4F69-8D6F-9A018411C423}"/>
                  </a:ext>
                </a:extLst>
              </p14:cNvPr>
              <p14:cNvContentPartPr/>
              <p14:nvPr/>
            </p14:nvContentPartPr>
            <p14:xfrm>
              <a:off x="7585480" y="5503027"/>
              <a:ext cx="260640" cy="508320"/>
            </p14:xfrm>
          </p:contentPart>
        </mc:Choice>
        <mc:Fallback>
          <p:pic>
            <p:nvPicPr>
              <p:cNvPr id="244" name="Freihand 243">
                <a:extLst>
                  <a:ext uri="{FF2B5EF4-FFF2-40B4-BE49-F238E27FC236}">
                    <a16:creationId xmlns:a16="http://schemas.microsoft.com/office/drawing/2014/main" id="{C93D8730-A8F6-4F69-8D6F-9A018411C423}"/>
                  </a:ext>
                </a:extLst>
              </p:cNvPr>
              <p:cNvPicPr/>
              <p:nvPr/>
            </p:nvPicPr>
            <p:blipFill>
              <a:blip r:embed="rId355"/>
              <a:stretch>
                <a:fillRect/>
              </a:stretch>
            </p:blipFill>
            <p:spPr>
              <a:xfrm>
                <a:off x="7581160" y="5498707"/>
                <a:ext cx="269280" cy="5169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45" name="Freihand 244">
                <a:extLst>
                  <a:ext uri="{FF2B5EF4-FFF2-40B4-BE49-F238E27FC236}">
                    <a16:creationId xmlns:a16="http://schemas.microsoft.com/office/drawing/2014/main" id="{6E68EFDF-83DD-41FB-9F35-EAA93A290756}"/>
                  </a:ext>
                </a:extLst>
              </p14:cNvPr>
              <p14:cNvContentPartPr/>
              <p14:nvPr/>
            </p14:nvContentPartPr>
            <p14:xfrm>
              <a:off x="6818320" y="6352627"/>
              <a:ext cx="50760" cy="75240"/>
            </p14:xfrm>
          </p:contentPart>
        </mc:Choice>
        <mc:Fallback>
          <p:pic>
            <p:nvPicPr>
              <p:cNvPr id="245" name="Freihand 244">
                <a:extLst>
                  <a:ext uri="{FF2B5EF4-FFF2-40B4-BE49-F238E27FC236}">
                    <a16:creationId xmlns:a16="http://schemas.microsoft.com/office/drawing/2014/main" id="{6E68EFDF-83DD-41FB-9F35-EAA93A290756}"/>
                  </a:ext>
                </a:extLst>
              </p:cNvPr>
              <p:cNvPicPr/>
              <p:nvPr/>
            </p:nvPicPr>
            <p:blipFill>
              <a:blip r:embed="rId357"/>
              <a:stretch>
                <a:fillRect/>
              </a:stretch>
            </p:blipFill>
            <p:spPr>
              <a:xfrm>
                <a:off x="6814000" y="6348307"/>
                <a:ext cx="594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46" name="Freihand 245">
                <a:extLst>
                  <a:ext uri="{FF2B5EF4-FFF2-40B4-BE49-F238E27FC236}">
                    <a16:creationId xmlns:a16="http://schemas.microsoft.com/office/drawing/2014/main" id="{4EAD14FA-FA33-45ED-9144-31937A457702}"/>
                  </a:ext>
                </a:extLst>
              </p14:cNvPr>
              <p14:cNvContentPartPr/>
              <p14:nvPr/>
            </p14:nvContentPartPr>
            <p14:xfrm>
              <a:off x="3354040" y="6568627"/>
              <a:ext cx="3030480" cy="97560"/>
            </p14:xfrm>
          </p:contentPart>
        </mc:Choice>
        <mc:Fallback>
          <p:pic>
            <p:nvPicPr>
              <p:cNvPr id="246" name="Freihand 245">
                <a:extLst>
                  <a:ext uri="{FF2B5EF4-FFF2-40B4-BE49-F238E27FC236}">
                    <a16:creationId xmlns:a16="http://schemas.microsoft.com/office/drawing/2014/main" id="{4EAD14FA-FA33-45ED-9144-31937A457702}"/>
                  </a:ext>
                </a:extLst>
              </p:cNvPr>
              <p:cNvPicPr/>
              <p:nvPr/>
            </p:nvPicPr>
            <p:blipFill>
              <a:blip r:embed="rId359"/>
              <a:stretch>
                <a:fillRect/>
              </a:stretch>
            </p:blipFill>
            <p:spPr>
              <a:xfrm>
                <a:off x="3349720" y="6564307"/>
                <a:ext cx="3039120" cy="106200"/>
              </a:xfrm>
              <a:prstGeom prst="rect">
                <a:avLst/>
              </a:prstGeom>
            </p:spPr>
          </p:pic>
        </mc:Fallback>
      </mc:AlternateContent>
      <p:grpSp>
        <p:nvGrpSpPr>
          <p:cNvPr id="248" name="Gruppieren 247">
            <a:extLst>
              <a:ext uri="{FF2B5EF4-FFF2-40B4-BE49-F238E27FC236}">
                <a16:creationId xmlns:a16="http://schemas.microsoft.com/office/drawing/2014/main" id="{44CE8A41-7D22-4A8E-A934-D2CD52FCF472}"/>
              </a:ext>
            </a:extLst>
          </p:cNvPr>
          <p:cNvGrpSpPr/>
          <p:nvPr/>
        </p:nvGrpSpPr>
        <p:grpSpPr>
          <a:xfrm>
            <a:off x="4767040" y="5460547"/>
            <a:ext cx="861840" cy="690120"/>
            <a:chOff x="4767040" y="5460547"/>
            <a:chExt cx="861840" cy="690120"/>
          </a:xfrm>
        </p:grpSpPr>
        <mc:AlternateContent xmlns:mc="http://schemas.openxmlformats.org/markup-compatibility/2006">
          <mc:Choice xmlns:p14="http://schemas.microsoft.com/office/powerpoint/2010/main" Requires="p14">
            <p:contentPart p14:bwMode="auto" r:id="rId360">
              <p14:nvContentPartPr>
                <p14:cNvPr id="240" name="Freihand 239">
                  <a:extLst>
                    <a:ext uri="{FF2B5EF4-FFF2-40B4-BE49-F238E27FC236}">
                      <a16:creationId xmlns:a16="http://schemas.microsoft.com/office/drawing/2014/main" id="{882BDB58-5EC5-45BB-B3E0-02874578BE4A}"/>
                    </a:ext>
                  </a:extLst>
                </p14:cNvPr>
                <p14:cNvContentPartPr/>
                <p14:nvPr/>
              </p14:nvContentPartPr>
              <p14:xfrm>
                <a:off x="5484160" y="5527867"/>
                <a:ext cx="29160" cy="21600"/>
              </p14:xfrm>
            </p:contentPart>
          </mc:Choice>
          <mc:Fallback>
            <p:pic>
              <p:nvPicPr>
                <p:cNvPr id="240" name="Freihand 239">
                  <a:extLst>
                    <a:ext uri="{FF2B5EF4-FFF2-40B4-BE49-F238E27FC236}">
                      <a16:creationId xmlns:a16="http://schemas.microsoft.com/office/drawing/2014/main" id="{882BDB58-5EC5-45BB-B3E0-02874578BE4A}"/>
                    </a:ext>
                  </a:extLst>
                </p:cNvPr>
                <p:cNvPicPr/>
                <p:nvPr/>
              </p:nvPicPr>
              <p:blipFill>
                <a:blip r:embed="rId361"/>
                <a:stretch>
                  <a:fillRect/>
                </a:stretch>
              </p:blipFill>
              <p:spPr>
                <a:xfrm>
                  <a:off x="5479840" y="5523547"/>
                  <a:ext cx="378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41" name="Freihand 240">
                  <a:extLst>
                    <a:ext uri="{FF2B5EF4-FFF2-40B4-BE49-F238E27FC236}">
                      <a16:creationId xmlns:a16="http://schemas.microsoft.com/office/drawing/2014/main" id="{12CCDDCA-6674-4EFF-874E-01BF619FF408}"/>
                    </a:ext>
                  </a:extLst>
                </p14:cNvPr>
                <p14:cNvContentPartPr/>
                <p14:nvPr/>
              </p14:nvContentPartPr>
              <p14:xfrm>
                <a:off x="5411080" y="5479267"/>
                <a:ext cx="217800" cy="563400"/>
              </p14:xfrm>
            </p:contentPart>
          </mc:Choice>
          <mc:Fallback>
            <p:pic>
              <p:nvPicPr>
                <p:cNvPr id="241" name="Freihand 240">
                  <a:extLst>
                    <a:ext uri="{FF2B5EF4-FFF2-40B4-BE49-F238E27FC236}">
                      <a16:creationId xmlns:a16="http://schemas.microsoft.com/office/drawing/2014/main" id="{12CCDDCA-6674-4EFF-874E-01BF619FF408}"/>
                    </a:ext>
                  </a:extLst>
                </p:cNvPr>
                <p:cNvPicPr/>
                <p:nvPr/>
              </p:nvPicPr>
              <p:blipFill>
                <a:blip r:embed="rId363"/>
                <a:stretch>
                  <a:fillRect/>
                </a:stretch>
              </p:blipFill>
              <p:spPr>
                <a:xfrm>
                  <a:off x="5406760" y="5474947"/>
                  <a:ext cx="226440" cy="57204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47" name="Freihand 246">
                  <a:extLst>
                    <a:ext uri="{FF2B5EF4-FFF2-40B4-BE49-F238E27FC236}">
                      <a16:creationId xmlns:a16="http://schemas.microsoft.com/office/drawing/2014/main" id="{F4347027-4113-4D44-966A-0EE47C6426FC}"/>
                    </a:ext>
                  </a:extLst>
                </p14:cNvPr>
                <p14:cNvContentPartPr/>
                <p14:nvPr/>
              </p14:nvContentPartPr>
              <p14:xfrm>
                <a:off x="4767040" y="5460547"/>
                <a:ext cx="580320" cy="690120"/>
              </p14:xfrm>
            </p:contentPart>
          </mc:Choice>
          <mc:Fallback>
            <p:pic>
              <p:nvPicPr>
                <p:cNvPr id="247" name="Freihand 246">
                  <a:extLst>
                    <a:ext uri="{FF2B5EF4-FFF2-40B4-BE49-F238E27FC236}">
                      <a16:creationId xmlns:a16="http://schemas.microsoft.com/office/drawing/2014/main" id="{F4347027-4113-4D44-966A-0EE47C6426FC}"/>
                    </a:ext>
                  </a:extLst>
                </p:cNvPr>
                <p:cNvPicPr/>
                <p:nvPr/>
              </p:nvPicPr>
              <p:blipFill>
                <a:blip r:embed="rId365"/>
                <a:stretch>
                  <a:fillRect/>
                </a:stretch>
              </p:blipFill>
              <p:spPr>
                <a:xfrm>
                  <a:off x="4762720" y="5456227"/>
                  <a:ext cx="588960" cy="698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6">
            <p14:nvContentPartPr>
              <p14:cNvPr id="249" name="Freihand 248">
                <a:extLst>
                  <a:ext uri="{FF2B5EF4-FFF2-40B4-BE49-F238E27FC236}">
                    <a16:creationId xmlns:a16="http://schemas.microsoft.com/office/drawing/2014/main" id="{42765A0F-50B3-484C-9A7B-9279F0BE026D}"/>
                  </a:ext>
                </a:extLst>
              </p14:cNvPr>
              <p14:cNvContentPartPr/>
              <p14:nvPr/>
            </p14:nvContentPartPr>
            <p14:xfrm>
              <a:off x="6995440" y="5469187"/>
              <a:ext cx="496080" cy="663480"/>
            </p14:xfrm>
          </p:contentPart>
        </mc:Choice>
        <mc:Fallback>
          <p:pic>
            <p:nvPicPr>
              <p:cNvPr id="249" name="Freihand 248">
                <a:extLst>
                  <a:ext uri="{FF2B5EF4-FFF2-40B4-BE49-F238E27FC236}">
                    <a16:creationId xmlns:a16="http://schemas.microsoft.com/office/drawing/2014/main" id="{42765A0F-50B3-484C-9A7B-9279F0BE026D}"/>
                  </a:ext>
                </a:extLst>
              </p:cNvPr>
              <p:cNvPicPr/>
              <p:nvPr/>
            </p:nvPicPr>
            <p:blipFill>
              <a:blip r:embed="rId367"/>
              <a:stretch>
                <a:fillRect/>
              </a:stretch>
            </p:blipFill>
            <p:spPr>
              <a:xfrm>
                <a:off x="6991120" y="5464867"/>
                <a:ext cx="504720" cy="672120"/>
              </a:xfrm>
              <a:prstGeom prst="rect">
                <a:avLst/>
              </a:prstGeom>
            </p:spPr>
          </p:pic>
        </mc:Fallback>
      </mc:AlternateContent>
    </p:spTree>
    <p:extLst>
      <p:ext uri="{BB962C8B-B14F-4D97-AF65-F5344CB8AC3E}">
        <p14:creationId xmlns:p14="http://schemas.microsoft.com/office/powerpoint/2010/main" val="27529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5" grpId="0"/>
      <p:bldP spid="16" grpId="0"/>
      <p:bldP spid="17" grpId="0"/>
      <p:bldP spid="2" grpId="0"/>
      <p:bldP spid="3" grpId="0"/>
      <p:bldP spid="4" grpId="0"/>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3814413" y="1196772"/>
            <a:ext cx="5005123" cy="504056"/>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540" b="1" i="1" dirty="0">
                <a:latin typeface="Times New Roman" panose="02020603050405020304" pitchFamily="18" charset="0"/>
                <a:cs typeface="Times New Roman" panose="02020603050405020304" pitchFamily="18" charset="0"/>
              </a:rPr>
              <a:t>Interpretation of relative prices:</a:t>
            </a:r>
          </a:p>
          <a:p>
            <a:pPr marL="0" indent="0">
              <a:buNone/>
            </a:pPr>
            <a:endParaRPr lang="en-US" sz="1633" dirty="0">
              <a:latin typeface="Times New Roman" panose="02020603050405020304" pitchFamily="18" charset="0"/>
              <a:cs typeface="Times New Roman" panose="02020603050405020304" pitchFamily="18" charset="0"/>
            </a:endParaRPr>
          </a:p>
        </p:txBody>
      </p:sp>
      <p:sp>
        <p:nvSpPr>
          <p:cNvPr id="7" name="TextBox 25"/>
          <p:cNvSpPr txBox="1"/>
          <p:nvPr/>
        </p:nvSpPr>
        <p:spPr>
          <a:xfrm>
            <a:off x="310387" y="4145312"/>
            <a:ext cx="9036496" cy="4832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40" b="1" dirty="0">
                <a:latin typeface="Times New Roman" panose="02020603050405020304" pitchFamily="18" charset="0"/>
                <a:cs typeface="Times New Roman" panose="02020603050405020304" pitchFamily="18" charset="0"/>
                <a:sym typeface="Wingdings" panose="05000000000000000000" pitchFamily="2" charset="2"/>
              </a:rPr>
              <a:t> Relative prices= Exchange ratio of goods</a:t>
            </a:r>
            <a:endParaRPr lang="en-US" sz="2540" dirty="0">
              <a:latin typeface="Times New Roman" panose="02020603050405020304" pitchFamily="18" charset="0"/>
              <a:cs typeface="Times New Roman" panose="02020603050405020304" pitchFamily="18" charset="0"/>
            </a:endParaRPr>
          </a:p>
        </p:txBody>
      </p:sp>
      <p:sp>
        <p:nvSpPr>
          <p:cNvPr id="9" name="Textfeld 8">
            <a:extLst>
              <a:ext uri="{FF2B5EF4-FFF2-40B4-BE49-F238E27FC236}">
                <a16:creationId xmlns:a16="http://schemas.microsoft.com/office/drawing/2014/main" id="{0E1B2743-FBFD-4AC1-866A-82B5EF5E2214}"/>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25"/>
              <p:cNvSpPr txBox="1"/>
              <p:nvPr/>
            </p:nvSpPr>
            <p:spPr>
              <a:xfrm>
                <a:off x="1847527" y="2043493"/>
                <a:ext cx="9454653" cy="6506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40" dirty="0">
                    <a:latin typeface="Times New Roman" panose="02020603050405020304" pitchFamily="18" charset="0"/>
                    <a:cs typeface="Times New Roman" panose="02020603050405020304" pitchFamily="18" charset="0"/>
                    <a:sym typeface="Wingdings" panose="05000000000000000000" pitchFamily="2" charset="2"/>
                  </a:rPr>
                  <a:t> 1 </a:t>
                </a:r>
                <a:r>
                  <a:rPr lang="de-DE" sz="2540" dirty="0">
                    <a:latin typeface="Times New Roman" panose="02020603050405020304" pitchFamily="18" charset="0"/>
                    <a:cs typeface="Times New Roman" panose="02020603050405020304" pitchFamily="18" charset="0"/>
                    <a:sym typeface="Wingdings" panose="05000000000000000000" pitchFamily="2" charset="2"/>
                  </a:rPr>
                  <a:t>L</a:t>
                </a:r>
                <a14:m>
                  <m:oMath xmlns:m="http://schemas.openxmlformats.org/officeDocument/2006/math">
                    <m:r>
                      <a:rPr lang="de-DE" sz="2540">
                        <a:latin typeface="Cambria Math" panose="02040503050406030204" pitchFamily="18" charset="0"/>
                        <a:sym typeface="Wingdings" panose="05000000000000000000" pitchFamily="2" charset="2"/>
                      </a:rPr>
                      <m:t>  </m:t>
                    </m:r>
                    <m:r>
                      <a:rPr lang="de-DE" sz="2540" b="0" i="1" smtClean="0">
                        <a:latin typeface="Cambria Math" panose="02040503050406030204" pitchFamily="18" charset="0"/>
                        <a:sym typeface="Wingdings" panose="05000000000000000000" pitchFamily="2" charset="2"/>
                      </a:rPr>
                      <m:t>𝑤𝑖𝑛𝑒</m:t>
                    </m:r>
                    <m:r>
                      <a:rPr lang="de-DE" sz="2540">
                        <a:latin typeface="Cambria Math" panose="02040503050406030204" pitchFamily="18" charset="0"/>
                        <a:sym typeface="Wingdings" panose="05000000000000000000" pitchFamily="2" charset="2"/>
                      </a:rPr>
                      <m:t> </m:t>
                    </m:r>
                    <m:r>
                      <m:rPr>
                        <m:sty m:val="p"/>
                      </m:rPr>
                      <a:rPr lang="de-DE" sz="2540" b="0" i="0" smtClean="0">
                        <a:latin typeface="Cambria Math" panose="02040503050406030204" pitchFamily="18" charset="0"/>
                        <a:sym typeface="Wingdings" panose="05000000000000000000" pitchFamily="2" charset="2"/>
                      </a:rPr>
                      <m:t>in</m:t>
                    </m:r>
                    <m:r>
                      <a:rPr lang="de-DE" sz="2540" b="0" i="0" smtClean="0">
                        <a:latin typeface="Cambria Math" panose="02040503050406030204" pitchFamily="18" charset="0"/>
                        <a:sym typeface="Wingdings" panose="05000000000000000000" pitchFamily="2" charset="2"/>
                      </a:rPr>
                      <m:t> </m:t>
                    </m:r>
                    <m:r>
                      <m:rPr>
                        <m:sty m:val="p"/>
                      </m:rPr>
                      <a:rPr lang="de-DE" sz="2540" i="1" smtClean="0">
                        <a:latin typeface="Cambria Math" panose="02040503050406030204" pitchFamily="18" charset="0"/>
                        <a:sym typeface="Wingdings" panose="05000000000000000000" pitchFamily="2" charset="2"/>
                      </a:rPr>
                      <m:t>Portugal</m:t>
                    </m:r>
                    <m:r>
                      <a:rPr lang="de-DE" sz="2540" b="0" i="1" smtClean="0">
                        <a:latin typeface="Cambria Math" panose="02040503050406030204" pitchFamily="18" charset="0"/>
                        <a:sym typeface="Wingdings" panose="05000000000000000000" pitchFamily="2" charset="2"/>
                      </a:rPr>
                      <m:t> </m:t>
                    </m:r>
                    <m:r>
                      <a:rPr lang="de-DE" sz="2540" b="0" i="1" smtClean="0">
                        <a:latin typeface="Cambria Math" panose="02040503050406030204" pitchFamily="18" charset="0"/>
                        <a:sym typeface="Wingdings" panose="05000000000000000000" pitchFamily="2" charset="2"/>
                      </a:rPr>
                      <m:t>𝑒𝑞𝑢𝑎𝑙𝑠</m:t>
                    </m:r>
                    <m:r>
                      <a:rPr lang="de-DE" sz="2540">
                        <a:latin typeface="Cambria Math" panose="02040503050406030204" pitchFamily="18" charset="0"/>
                        <a:sym typeface="Wingdings" panose="05000000000000000000" pitchFamily="2" charset="2"/>
                      </a:rPr>
                      <m:t>  </m:t>
                    </m:r>
                    <m:f>
                      <m:fPr>
                        <m:ctrlPr>
                          <a:rPr lang="en-US" sz="2540" i="1">
                            <a:latin typeface="Cambria Math" panose="02040503050406030204" pitchFamily="18" charset="0"/>
                            <a:sym typeface="Wingdings" panose="05000000000000000000" pitchFamily="2" charset="2"/>
                          </a:rPr>
                        </m:ctrlPr>
                      </m:fPr>
                      <m:num>
                        <m:r>
                          <a:rPr lang="de-DE" sz="2540" i="1">
                            <a:latin typeface="Cambria Math" panose="02040503050406030204" pitchFamily="18" charset="0"/>
                            <a:sym typeface="Wingdings" panose="05000000000000000000" pitchFamily="2" charset="2"/>
                          </a:rPr>
                          <m:t>5</m:t>
                        </m:r>
                      </m:num>
                      <m:den>
                        <m:r>
                          <a:rPr lang="de-DE" sz="2540" i="1">
                            <a:latin typeface="Cambria Math" panose="02040503050406030204" pitchFamily="18" charset="0"/>
                            <a:sym typeface="Wingdings" panose="05000000000000000000" pitchFamily="2" charset="2"/>
                          </a:rPr>
                          <m:t>1</m:t>
                        </m:r>
                      </m:den>
                    </m:f>
                  </m:oMath>
                </a14:m>
                <a:r>
                  <a:rPr lang="en-US" sz="2540" dirty="0">
                    <a:latin typeface="Times New Roman" panose="02020603050405020304" pitchFamily="18" charset="0"/>
                    <a:cs typeface="Times New Roman" panose="02020603050405020304" pitchFamily="18" charset="0"/>
                  </a:rPr>
                  <a:t> clothes</a:t>
                </a:r>
                <a:endParaRPr lang="en-US" sz="2540" b="1" dirty="0">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5" name="TextBox 25"/>
              <p:cNvSpPr txBox="1">
                <a:spLocks noRot="1" noChangeAspect="1" noMove="1" noResize="1" noEditPoints="1" noAdjustHandles="1" noChangeArrowheads="1" noChangeShapeType="1" noTextEdit="1"/>
              </p:cNvSpPr>
              <p:nvPr/>
            </p:nvSpPr>
            <p:spPr>
              <a:xfrm>
                <a:off x="1847527" y="2043493"/>
                <a:ext cx="9454653" cy="650691"/>
              </a:xfrm>
              <a:prstGeom prst="rect">
                <a:avLst/>
              </a:prstGeom>
              <a:blipFill>
                <a:blip r:embed="rId3"/>
                <a:stretch>
                  <a:fillRect b="-841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Box 25"/>
              <p:cNvSpPr txBox="1"/>
              <p:nvPr/>
            </p:nvSpPr>
            <p:spPr>
              <a:xfrm>
                <a:off x="1209144" y="2998347"/>
                <a:ext cx="10093036" cy="64511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40" dirty="0">
                    <a:latin typeface="Times New Roman" panose="02020603050405020304" pitchFamily="18" charset="0"/>
                    <a:cs typeface="Times New Roman" panose="02020603050405020304" pitchFamily="18" charset="0"/>
                    <a:sym typeface="Wingdings" panose="05000000000000000000" pitchFamily="2" charset="2"/>
                  </a:rPr>
                  <a:t> 1 </a:t>
                </a:r>
                <a:r>
                  <a:rPr lang="de-DE" sz="2540" dirty="0">
                    <a:latin typeface="Times New Roman" panose="02020603050405020304" pitchFamily="18" charset="0"/>
                    <a:cs typeface="Times New Roman" panose="02020603050405020304" pitchFamily="18" charset="0"/>
                    <a:sym typeface="Wingdings" panose="05000000000000000000" pitchFamily="2" charset="2"/>
                  </a:rPr>
                  <a:t>L </a:t>
                </a:r>
                <a14:m>
                  <m:oMath xmlns:m="http://schemas.openxmlformats.org/officeDocument/2006/math">
                    <m:r>
                      <a:rPr lang="de-DE" sz="2540" i="1">
                        <a:latin typeface="Cambria Math" panose="02040503050406030204" pitchFamily="18" charset="0"/>
                        <a:sym typeface="Wingdings" panose="05000000000000000000" pitchFamily="2" charset="2"/>
                      </a:rPr>
                      <m:t>𝑤𝑖𝑛𝑒</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in</m:t>
                    </m:r>
                    <m:r>
                      <a:rPr lang="de-DE" sz="2540">
                        <a:latin typeface="Cambria Math" panose="02040503050406030204" pitchFamily="18" charset="0"/>
                        <a:sym typeface="Wingdings" panose="05000000000000000000" pitchFamily="2" charset="2"/>
                      </a:rPr>
                      <m:t> </m:t>
                    </m:r>
                    <m:r>
                      <a:rPr lang="de-DE" sz="2540" b="0" i="1" smtClean="0">
                        <a:latin typeface="Cambria Math" panose="02040503050406030204" pitchFamily="18" charset="0"/>
                        <a:sym typeface="Wingdings" panose="05000000000000000000" pitchFamily="2" charset="2"/>
                      </a:rPr>
                      <m:t>𝑈𝐾</m:t>
                    </m:r>
                    <m:r>
                      <a:rPr lang="de-DE" sz="2540" i="1">
                        <a:latin typeface="Cambria Math" panose="02040503050406030204" pitchFamily="18" charset="0"/>
                        <a:sym typeface="Wingdings" panose="05000000000000000000" pitchFamily="2" charset="2"/>
                      </a:rPr>
                      <m:t> </m:t>
                    </m:r>
                    <m:r>
                      <a:rPr lang="de-DE" sz="2540" i="1">
                        <a:latin typeface="Cambria Math" panose="02040503050406030204" pitchFamily="18" charset="0"/>
                        <a:sym typeface="Wingdings" panose="05000000000000000000" pitchFamily="2" charset="2"/>
                      </a:rPr>
                      <m:t>𝑒𝑞𝑢𝑎𝑙𝑠</m:t>
                    </m:r>
                    <m:f>
                      <m:fPr>
                        <m:ctrlPr>
                          <a:rPr lang="en-US" sz="2540" i="1">
                            <a:latin typeface="Cambria Math" panose="02040503050406030204" pitchFamily="18" charset="0"/>
                            <a:sym typeface="Wingdings" panose="05000000000000000000" pitchFamily="2" charset="2"/>
                          </a:rPr>
                        </m:ctrlPr>
                      </m:fPr>
                      <m:num>
                        <m:r>
                          <a:rPr lang="de-DE" sz="2540" b="0" i="1" smtClean="0">
                            <a:latin typeface="Cambria Math" panose="02040503050406030204" pitchFamily="18" charset="0"/>
                            <a:sym typeface="Wingdings" panose="05000000000000000000" pitchFamily="2" charset="2"/>
                          </a:rPr>
                          <m:t>3</m:t>
                        </m:r>
                      </m:num>
                      <m:den>
                        <m:r>
                          <a:rPr lang="de-DE" sz="2540" b="0" i="1" smtClean="0">
                            <a:latin typeface="Cambria Math" panose="02040503050406030204" pitchFamily="18" charset="0"/>
                            <a:sym typeface="Wingdings" panose="05000000000000000000" pitchFamily="2" charset="2"/>
                          </a:rPr>
                          <m:t>2</m:t>
                        </m:r>
                      </m:den>
                    </m:f>
                  </m:oMath>
                </a14:m>
                <a:r>
                  <a:rPr lang="en-US" sz="2540" dirty="0">
                    <a:latin typeface="Times New Roman" panose="02020603050405020304" pitchFamily="18" charset="0"/>
                    <a:cs typeface="Times New Roman" panose="02020603050405020304" pitchFamily="18" charset="0"/>
                  </a:rPr>
                  <a:t> clothes</a:t>
                </a:r>
                <a:endParaRPr lang="en-US" sz="2540" b="1" dirty="0">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8" name="TextBox 25"/>
              <p:cNvSpPr txBox="1">
                <a:spLocks noRot="1" noChangeAspect="1" noMove="1" noResize="1" noEditPoints="1" noAdjustHandles="1" noChangeArrowheads="1" noChangeShapeType="1" noTextEdit="1"/>
              </p:cNvSpPr>
              <p:nvPr/>
            </p:nvSpPr>
            <p:spPr>
              <a:xfrm>
                <a:off x="1209144" y="2998347"/>
                <a:ext cx="10093036" cy="645113"/>
              </a:xfrm>
              <a:prstGeom prst="rect">
                <a:avLst/>
              </a:prstGeom>
              <a:blipFill>
                <a:blip r:embed="rId4"/>
                <a:stretch>
                  <a:fillRect b="-8491"/>
                </a:stretch>
              </a:blipFill>
            </p:spPr>
            <p:txBody>
              <a:bodyPr/>
              <a:lstStyle/>
              <a:p>
                <a:r>
                  <a:rPr lang="de-DE">
                    <a:noFill/>
                  </a:rPr>
                  <a:t> </a:t>
                </a:r>
              </a:p>
            </p:txBody>
          </p:sp>
        </mc:Fallback>
      </mc:AlternateContent>
      <p:sp>
        <p:nvSpPr>
          <p:cNvPr id="11" name="Rechteck 10">
            <a:extLst>
              <a:ext uri="{FF2B5EF4-FFF2-40B4-BE49-F238E27FC236}">
                <a16:creationId xmlns:a16="http://schemas.microsoft.com/office/drawing/2014/main" id="{1A32590A-CBD3-4190-AF01-26509D91FA78}"/>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800EF322-43A8-41C1-885A-A0EF4CA46AEB}"/>
                  </a:ext>
                </a:extLst>
              </p14:cNvPr>
              <p14:cNvContentPartPr/>
              <p14:nvPr/>
            </p14:nvContentPartPr>
            <p14:xfrm>
              <a:off x="6104440" y="1630867"/>
              <a:ext cx="2030760" cy="113400"/>
            </p14:xfrm>
          </p:contentPart>
        </mc:Choice>
        <mc:Fallback>
          <p:pic>
            <p:nvPicPr>
              <p:cNvPr id="2" name="Freihand 1">
                <a:extLst>
                  <a:ext uri="{FF2B5EF4-FFF2-40B4-BE49-F238E27FC236}">
                    <a16:creationId xmlns:a16="http://schemas.microsoft.com/office/drawing/2014/main" id="{800EF322-43A8-41C1-885A-A0EF4CA46AEB}"/>
                  </a:ext>
                </a:extLst>
              </p:cNvPr>
              <p:cNvPicPr/>
              <p:nvPr/>
            </p:nvPicPr>
            <p:blipFill>
              <a:blip r:embed="rId6"/>
              <a:stretch>
                <a:fillRect/>
              </a:stretch>
            </p:blipFill>
            <p:spPr>
              <a:xfrm>
                <a:off x="6100120" y="1626547"/>
                <a:ext cx="20394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62CAE27A-70CC-4CE8-8099-4E45DD5CF187}"/>
                  </a:ext>
                </a:extLst>
              </p14:cNvPr>
              <p14:cNvContentPartPr/>
              <p14:nvPr/>
            </p14:nvContentPartPr>
            <p14:xfrm>
              <a:off x="4166560" y="2558587"/>
              <a:ext cx="3686760" cy="168480"/>
            </p14:xfrm>
          </p:contentPart>
        </mc:Choice>
        <mc:Fallback>
          <p:pic>
            <p:nvPicPr>
              <p:cNvPr id="3" name="Freihand 2">
                <a:extLst>
                  <a:ext uri="{FF2B5EF4-FFF2-40B4-BE49-F238E27FC236}">
                    <a16:creationId xmlns:a16="http://schemas.microsoft.com/office/drawing/2014/main" id="{62CAE27A-70CC-4CE8-8099-4E45DD5CF187}"/>
                  </a:ext>
                </a:extLst>
              </p:cNvPr>
              <p:cNvPicPr/>
              <p:nvPr/>
            </p:nvPicPr>
            <p:blipFill>
              <a:blip r:embed="rId8"/>
              <a:stretch>
                <a:fillRect/>
              </a:stretch>
            </p:blipFill>
            <p:spPr>
              <a:xfrm>
                <a:off x="4162240" y="2554267"/>
                <a:ext cx="36954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Freihand 3">
                <a:extLst>
                  <a:ext uri="{FF2B5EF4-FFF2-40B4-BE49-F238E27FC236}">
                    <a16:creationId xmlns:a16="http://schemas.microsoft.com/office/drawing/2014/main" id="{A782B3BC-2690-471E-B80E-50328434A5FC}"/>
                  </a:ext>
                </a:extLst>
              </p14:cNvPr>
              <p14:cNvContentPartPr/>
              <p14:nvPr/>
            </p14:nvContentPartPr>
            <p14:xfrm>
              <a:off x="8439040" y="2605387"/>
              <a:ext cx="1367640" cy="133200"/>
            </p14:xfrm>
          </p:contentPart>
        </mc:Choice>
        <mc:Fallback>
          <p:pic>
            <p:nvPicPr>
              <p:cNvPr id="4" name="Freihand 3">
                <a:extLst>
                  <a:ext uri="{FF2B5EF4-FFF2-40B4-BE49-F238E27FC236}">
                    <a16:creationId xmlns:a16="http://schemas.microsoft.com/office/drawing/2014/main" id="{A782B3BC-2690-471E-B80E-50328434A5FC}"/>
                  </a:ext>
                </a:extLst>
              </p:cNvPr>
              <p:cNvPicPr/>
              <p:nvPr/>
            </p:nvPicPr>
            <p:blipFill>
              <a:blip r:embed="rId10"/>
              <a:stretch>
                <a:fillRect/>
              </a:stretch>
            </p:blipFill>
            <p:spPr>
              <a:xfrm>
                <a:off x="8434720" y="2601067"/>
                <a:ext cx="13762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26DE6343-CAF9-4CF9-A01B-7E3791360108}"/>
                  </a:ext>
                </a:extLst>
              </p14:cNvPr>
              <p14:cNvContentPartPr/>
              <p14:nvPr/>
            </p14:nvContentPartPr>
            <p14:xfrm>
              <a:off x="4221280" y="3505387"/>
              <a:ext cx="2924640" cy="60480"/>
            </p14:xfrm>
          </p:contentPart>
        </mc:Choice>
        <mc:Fallback>
          <p:pic>
            <p:nvPicPr>
              <p:cNvPr id="10" name="Freihand 9">
                <a:extLst>
                  <a:ext uri="{FF2B5EF4-FFF2-40B4-BE49-F238E27FC236}">
                    <a16:creationId xmlns:a16="http://schemas.microsoft.com/office/drawing/2014/main" id="{26DE6343-CAF9-4CF9-A01B-7E3791360108}"/>
                  </a:ext>
                </a:extLst>
              </p:cNvPr>
              <p:cNvPicPr/>
              <p:nvPr/>
            </p:nvPicPr>
            <p:blipFill>
              <a:blip r:embed="rId12"/>
              <a:stretch>
                <a:fillRect/>
              </a:stretch>
            </p:blipFill>
            <p:spPr>
              <a:xfrm>
                <a:off x="4216960" y="3501067"/>
                <a:ext cx="29332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421F5C39-35E4-47F0-8275-0D3E80884ED3}"/>
                  </a:ext>
                </a:extLst>
              </p14:cNvPr>
              <p14:cNvContentPartPr/>
              <p14:nvPr/>
            </p14:nvContentPartPr>
            <p14:xfrm>
              <a:off x="7360480" y="3509347"/>
              <a:ext cx="1766520" cy="230400"/>
            </p14:xfrm>
          </p:contentPart>
        </mc:Choice>
        <mc:Fallback>
          <p:pic>
            <p:nvPicPr>
              <p:cNvPr id="12" name="Freihand 11">
                <a:extLst>
                  <a:ext uri="{FF2B5EF4-FFF2-40B4-BE49-F238E27FC236}">
                    <a16:creationId xmlns:a16="http://schemas.microsoft.com/office/drawing/2014/main" id="{421F5C39-35E4-47F0-8275-0D3E80884ED3}"/>
                  </a:ext>
                </a:extLst>
              </p:cNvPr>
              <p:cNvPicPr/>
              <p:nvPr/>
            </p:nvPicPr>
            <p:blipFill>
              <a:blip r:embed="rId14"/>
              <a:stretch>
                <a:fillRect/>
              </a:stretch>
            </p:blipFill>
            <p:spPr>
              <a:xfrm>
                <a:off x="7356160" y="3505027"/>
                <a:ext cx="177516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3B072D97-517A-4D03-A954-B73019C31837}"/>
                  </a:ext>
                </a:extLst>
              </p14:cNvPr>
              <p14:cNvContentPartPr/>
              <p14:nvPr/>
            </p14:nvContentPartPr>
            <p14:xfrm>
              <a:off x="4486600" y="4578907"/>
              <a:ext cx="3532680" cy="104040"/>
            </p14:xfrm>
          </p:contentPart>
        </mc:Choice>
        <mc:Fallback>
          <p:pic>
            <p:nvPicPr>
              <p:cNvPr id="13" name="Freihand 12">
                <a:extLst>
                  <a:ext uri="{FF2B5EF4-FFF2-40B4-BE49-F238E27FC236}">
                    <a16:creationId xmlns:a16="http://schemas.microsoft.com/office/drawing/2014/main" id="{3B072D97-517A-4D03-A954-B73019C31837}"/>
                  </a:ext>
                </a:extLst>
              </p:cNvPr>
              <p:cNvPicPr/>
              <p:nvPr/>
            </p:nvPicPr>
            <p:blipFill>
              <a:blip r:embed="rId16"/>
              <a:stretch>
                <a:fillRect/>
              </a:stretch>
            </p:blipFill>
            <p:spPr>
              <a:xfrm>
                <a:off x="4482280" y="4574587"/>
                <a:ext cx="3541320" cy="112680"/>
              </a:xfrm>
              <a:prstGeom prst="rect">
                <a:avLst/>
              </a:prstGeom>
            </p:spPr>
          </p:pic>
        </mc:Fallback>
      </mc:AlternateContent>
    </p:spTree>
    <p:extLst>
      <p:ext uri="{BB962C8B-B14F-4D97-AF65-F5344CB8AC3E}">
        <p14:creationId xmlns:p14="http://schemas.microsoft.com/office/powerpoint/2010/main" val="328394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7"/>
          <p:cNvCxnSpPr/>
          <p:nvPr/>
        </p:nvCxnSpPr>
        <p:spPr>
          <a:xfrm flipV="1">
            <a:off x="2861652" y="2510536"/>
            <a:ext cx="0" cy="33965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17"/>
              <p:cNvSpPr txBox="1"/>
              <p:nvPr/>
            </p:nvSpPr>
            <p:spPr>
              <a:xfrm>
                <a:off x="935823" y="2786202"/>
                <a:ext cx="2024840" cy="6163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𝑃𝐶</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8" name="TextBox 17"/>
              <p:cNvSpPr txBox="1">
                <a:spLocks noRot="1" noChangeAspect="1" noMove="1" noResize="1" noEditPoints="1" noAdjustHandles="1" noChangeArrowheads="1" noChangeShapeType="1" noTextEdit="1"/>
              </p:cNvSpPr>
              <p:nvPr/>
            </p:nvSpPr>
            <p:spPr>
              <a:xfrm>
                <a:off x="935823" y="2786202"/>
                <a:ext cx="2024840" cy="616323"/>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Box 18"/>
              <p:cNvSpPr txBox="1"/>
              <p:nvPr/>
            </p:nvSpPr>
            <p:spPr>
              <a:xfrm>
                <a:off x="1589609" y="4907080"/>
                <a:ext cx="675377" cy="61632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𝑈𝐶</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9" name="TextBox 18"/>
              <p:cNvSpPr txBox="1">
                <a:spLocks noRot="1" noChangeAspect="1" noMove="1" noResize="1" noEditPoints="1" noAdjustHandles="1" noChangeArrowheads="1" noChangeShapeType="1" noTextEdit="1"/>
              </p:cNvSpPr>
              <p:nvPr/>
            </p:nvSpPr>
            <p:spPr>
              <a:xfrm>
                <a:off x="1589609" y="4907080"/>
                <a:ext cx="675377" cy="616323"/>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Box 12"/>
              <p:cNvSpPr txBox="1"/>
              <p:nvPr/>
            </p:nvSpPr>
            <p:spPr>
              <a:xfrm>
                <a:off x="2535064" y="5013199"/>
                <a:ext cx="338554" cy="51020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3</m:t>
                          </m:r>
                        </m:num>
                        <m:den>
                          <m:r>
                            <a:rPr lang="de-DE" sz="1451" i="1">
                              <a:latin typeface="Cambria Math"/>
                            </a:rPr>
                            <m:t>2</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0" name="TextBox 12"/>
              <p:cNvSpPr txBox="1">
                <a:spLocks noRot="1" noChangeAspect="1" noMove="1" noResize="1" noEditPoints="1" noAdjustHandles="1" noChangeArrowheads="1" noChangeShapeType="1" noTextEdit="1"/>
              </p:cNvSpPr>
              <p:nvPr/>
            </p:nvSpPr>
            <p:spPr>
              <a:xfrm>
                <a:off x="2535064" y="5013199"/>
                <a:ext cx="338554" cy="510204"/>
              </a:xfrm>
              <a:prstGeom prst="rect">
                <a:avLst/>
              </a:prstGeom>
              <a:blipFill>
                <a:blip r:embed="rId5"/>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TextBox 19"/>
              <p:cNvSpPr txBox="1"/>
              <p:nvPr/>
            </p:nvSpPr>
            <p:spPr>
              <a:xfrm>
                <a:off x="2483420" y="3052567"/>
                <a:ext cx="338554"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de-DE" sz="1451" i="1">
                          <a:latin typeface="Cambria Math"/>
                        </a:rPr>
                        <m:t>5</m:t>
                      </m:r>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1" name="TextBox 19"/>
              <p:cNvSpPr txBox="1">
                <a:spLocks noRot="1" noChangeAspect="1" noMove="1" noResize="1" noEditPoints="1" noAdjustHandles="1" noChangeArrowheads="1" noChangeShapeType="1" noTextEdit="1"/>
              </p:cNvSpPr>
              <p:nvPr/>
            </p:nvSpPr>
            <p:spPr>
              <a:xfrm>
                <a:off x="2483420" y="3052567"/>
                <a:ext cx="338554" cy="315599"/>
              </a:xfrm>
              <a:prstGeom prst="rect">
                <a:avLst/>
              </a:prstGeom>
              <a:blipFill>
                <a:blip r:embed="rId6"/>
                <a:stretch>
                  <a:fillRect/>
                </a:stretch>
              </a:blipFill>
            </p:spPr>
            <p:txBody>
              <a:bodyPr/>
              <a:lstStyle/>
              <a:p>
                <a:r>
                  <a:rPr lang="de-DE">
                    <a:noFill/>
                  </a:rPr>
                  <a:t> </a:t>
                </a:r>
              </a:p>
            </p:txBody>
          </p:sp>
        </mc:Fallback>
      </mc:AlternateContent>
      <p:sp>
        <p:nvSpPr>
          <p:cNvPr id="12" name="TextBox 20"/>
          <p:cNvSpPr txBox="1"/>
          <p:nvPr/>
        </p:nvSpPr>
        <p:spPr>
          <a:xfrm>
            <a:off x="2534312" y="4032330"/>
            <a:ext cx="277640"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51" dirty="0">
                <a:latin typeface="Times New Roman" panose="02020603050405020304" pitchFamily="18" charset="0"/>
                <a:cs typeface="Times New Roman" panose="02020603050405020304" pitchFamily="18" charset="0"/>
              </a:rPr>
              <a:t>3</a:t>
            </a:r>
          </a:p>
        </p:txBody>
      </p:sp>
      <p:sp>
        <p:nvSpPr>
          <p:cNvPr id="13" name="TextBox 21"/>
          <p:cNvSpPr txBox="1"/>
          <p:nvPr/>
        </p:nvSpPr>
        <p:spPr>
          <a:xfrm>
            <a:off x="88760" y="4023318"/>
            <a:ext cx="2526654"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Relative world market price</a:t>
            </a:r>
            <a:endParaRPr lang="en-US" sz="1814"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4"/>
              <p:cNvSpPr txBox="1"/>
              <p:nvPr/>
            </p:nvSpPr>
            <p:spPr>
              <a:xfrm>
                <a:off x="3514827" y="4404745"/>
                <a:ext cx="3619620" cy="6992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British worker wins: she can sell wine for a relative price of 3 instead of </a:t>
                </a:r>
                <a14:m>
                  <m:oMath xmlns:m="http://schemas.openxmlformats.org/officeDocument/2006/math">
                    <m:r>
                      <a:rPr lang="de-DE" sz="1633" b="0" i="0" smtClean="0">
                        <a:latin typeface="Cambria Math" panose="02040503050406030204" pitchFamily="18" charset="0"/>
                      </a:rPr>
                      <m:t> </m:t>
                    </m:r>
                    <m:f>
                      <m:fPr>
                        <m:ctrlPr>
                          <a:rPr lang="en-US" sz="1633" i="1">
                            <a:latin typeface="Cambria Math" panose="02040503050406030204" pitchFamily="18" charset="0"/>
                          </a:rPr>
                        </m:ctrlPr>
                      </m:fPr>
                      <m:num>
                        <m:r>
                          <a:rPr lang="de-DE" sz="1633" i="1">
                            <a:latin typeface="Cambria Math"/>
                          </a:rPr>
                          <m:t>3</m:t>
                        </m:r>
                      </m:num>
                      <m:den>
                        <m:r>
                          <a:rPr lang="de-DE" sz="1633" i="1">
                            <a:latin typeface="Cambria Math"/>
                          </a:rPr>
                          <m:t>2</m:t>
                        </m:r>
                      </m:den>
                    </m:f>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14" name="TextBox 14"/>
              <p:cNvSpPr txBox="1">
                <a:spLocks noRot="1" noChangeAspect="1" noMove="1" noResize="1" noEditPoints="1" noAdjustHandles="1" noChangeArrowheads="1" noChangeShapeType="1" noTextEdit="1"/>
              </p:cNvSpPr>
              <p:nvPr/>
            </p:nvSpPr>
            <p:spPr>
              <a:xfrm>
                <a:off x="3514827" y="4404745"/>
                <a:ext cx="3619620" cy="699294"/>
              </a:xfrm>
              <a:prstGeom prst="rect">
                <a:avLst/>
              </a:prstGeom>
              <a:blipFill>
                <a:blip r:embed="rId7"/>
                <a:stretch>
                  <a:fillRect l="-1012" t="-3509" b="-2632"/>
                </a:stretch>
              </a:blipFill>
            </p:spPr>
            <p:txBody>
              <a:bodyPr/>
              <a:lstStyle/>
              <a:p>
                <a:r>
                  <a:rPr lang="de-DE">
                    <a:noFill/>
                  </a:rPr>
                  <a:t> </a:t>
                </a:r>
              </a:p>
            </p:txBody>
          </p:sp>
        </mc:Fallback>
      </mc:AlternateContent>
      <p:cxnSp>
        <p:nvCxnSpPr>
          <p:cNvPr id="15" name="Straight Connector 27"/>
          <p:cNvCxnSpPr/>
          <p:nvPr/>
        </p:nvCxnSpPr>
        <p:spPr>
          <a:xfrm flipH="1">
            <a:off x="2778708" y="525387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28"/>
          <p:cNvCxnSpPr/>
          <p:nvPr/>
        </p:nvCxnSpPr>
        <p:spPr>
          <a:xfrm flipH="1">
            <a:off x="2778708" y="420879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29"/>
          <p:cNvCxnSpPr/>
          <p:nvPr/>
        </p:nvCxnSpPr>
        <p:spPr>
          <a:xfrm flipH="1">
            <a:off x="2778708" y="3229029"/>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39"/>
          <p:cNvSpPr txBox="1"/>
          <p:nvPr/>
        </p:nvSpPr>
        <p:spPr>
          <a:xfrm>
            <a:off x="3514827" y="3363248"/>
            <a:ext cx="3849595" cy="59490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Portuguese consumer wins: he can buy wine for a relative price of 3 instead of 5</a:t>
            </a:r>
          </a:p>
        </p:txBody>
      </p:sp>
      <p:sp>
        <p:nvSpPr>
          <p:cNvPr id="19" name="Curved Up Arrow 2"/>
          <p:cNvSpPr/>
          <p:nvPr/>
        </p:nvSpPr>
        <p:spPr>
          <a:xfrm rot="16200000">
            <a:off x="2725870" y="4540529"/>
            <a:ext cx="1055377" cy="39190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33">
              <a:solidFill>
                <a:schemeClr val="tx1"/>
              </a:solidFill>
              <a:latin typeface="Times New Roman" panose="02020603050405020304" pitchFamily="18" charset="0"/>
              <a:cs typeface="Times New Roman" panose="02020603050405020304" pitchFamily="18" charset="0"/>
            </a:endParaRPr>
          </a:p>
        </p:txBody>
      </p:sp>
      <p:sp>
        <p:nvSpPr>
          <p:cNvPr id="20" name="Curved Down Arrow 5"/>
          <p:cNvSpPr/>
          <p:nvPr/>
        </p:nvSpPr>
        <p:spPr>
          <a:xfrm rot="5400000">
            <a:off x="2752208" y="3513580"/>
            <a:ext cx="1004766" cy="38983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33">
              <a:solidFill>
                <a:schemeClr val="tx1"/>
              </a:solidFill>
              <a:latin typeface="Times New Roman" panose="02020603050405020304" pitchFamily="18" charset="0"/>
              <a:cs typeface="Times New Roman" panose="02020603050405020304" pitchFamily="18" charset="0"/>
            </a:endParaRPr>
          </a:p>
        </p:txBody>
      </p:sp>
      <p:sp>
        <p:nvSpPr>
          <p:cNvPr id="21" name="Textfeld 20">
            <a:extLst>
              <a:ext uri="{FF2B5EF4-FFF2-40B4-BE49-F238E27FC236}">
                <a16:creationId xmlns:a16="http://schemas.microsoft.com/office/drawing/2014/main" id="{8A45090D-B55B-4F8B-98AB-723CCCBB75C1}"/>
              </a:ext>
            </a:extLst>
          </p:cNvPr>
          <p:cNvSpPr txBox="1">
            <a:spLocks/>
          </p:cNvSpPr>
          <p:nvPr/>
        </p:nvSpPr>
        <p:spPr>
          <a:xfrm>
            <a:off x="1847528" y="189863"/>
            <a:ext cx="8208912" cy="720000"/>
          </a:xfrm>
          <a:prstGeom prst="rect">
            <a:avLst/>
          </a:prstGeom>
          <a:noFill/>
          <a:ln>
            <a:noFill/>
          </a:ln>
        </p:spPr>
        <p:txBody>
          <a:bodyPr wrap="square" rtlCol="0" anchor="ctr" anchorCtr="0">
            <a:noAutofit/>
          </a:bodyPr>
          <a:lstStyle/>
          <a:p>
            <a:pPr algn="ctr"/>
            <a:r>
              <a:rPr lang="en-US" sz="3200" b="1" dirty="0">
                <a:latin typeface="Times New Roman" panose="02020603050405020304" pitchFamily="18" charset="0"/>
                <a:cs typeface="Times New Roman" panose="02020603050405020304" pitchFamily="18" charset="0"/>
              </a:rPr>
              <a:t>Ricardo model after specialization according to comparative cost advantage</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3670B737-39BC-4D5F-A7D4-1106E4649FB6}"/>
                  </a:ext>
                </a:extLst>
              </p:cNvPr>
              <p:cNvSpPr txBox="1"/>
              <p:nvPr/>
            </p:nvSpPr>
            <p:spPr>
              <a:xfrm>
                <a:off x="1439489" y="1119816"/>
                <a:ext cx="8280322" cy="794141"/>
              </a:xfrm>
              <a:prstGeom prst="rect">
                <a:avLst/>
              </a:prstGeom>
              <a:noFill/>
            </p:spPr>
            <p:txBody>
              <a:bodyPr wrap="square" rtlCol="0">
                <a:noAutofit/>
              </a:bodyPr>
              <a:lstStyle/>
              <a:p>
                <a:r>
                  <a:rPr lang="en-US" dirty="0">
                    <a:latin typeface="Times New Roman" panose="02020603050405020304" pitchFamily="18" charset="0"/>
                    <a:cs typeface="Times New Roman" panose="02020603050405020304" pitchFamily="18" charset="0"/>
                  </a:rPr>
                  <a:t>Welfare gains if the relative world market price lies between the relative prices of the trading partners. Assuming </a:t>
                </a:r>
                <a14:m>
                  <m:oMath xmlns:m="http://schemas.openxmlformats.org/officeDocument/2006/math">
                    <m:r>
                      <a:rPr lang="de-DE" b="0" i="0" smtClean="0">
                        <a:latin typeface="Cambria Math" panose="02040503050406030204" pitchFamily="18" charset="0"/>
                      </a:rPr>
                      <m:t>5&gt;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de-DE" i="1">
                                <a:latin typeface="Cambria Math" panose="02040503050406030204" pitchFamily="18" charset="0"/>
                              </a:rPr>
                              <m:t>𝑃</m:t>
                            </m:r>
                          </m:e>
                          <m:sub>
                            <m:r>
                              <a:rPr lang="de-DE" b="0" i="1" smtClean="0">
                                <a:latin typeface="Cambria Math" panose="02040503050406030204" pitchFamily="18" charset="0"/>
                              </a:rPr>
                              <m:t>𝑊</m:t>
                            </m:r>
                          </m:sub>
                        </m:sSub>
                      </m:num>
                      <m:den>
                        <m:sSub>
                          <m:sSubPr>
                            <m:ctrlPr>
                              <a:rPr lang="en-US" i="1">
                                <a:latin typeface="Cambria Math" panose="02040503050406030204" pitchFamily="18" charset="0"/>
                              </a:rPr>
                            </m:ctrlPr>
                          </m:sSubPr>
                          <m:e>
                            <m:r>
                              <a:rPr lang="de-DE" i="1">
                                <a:latin typeface="Cambria Math" panose="02040503050406030204" pitchFamily="18" charset="0"/>
                              </a:rPr>
                              <m:t>𝑝</m:t>
                            </m:r>
                          </m:e>
                          <m:sub>
                            <m:r>
                              <a:rPr lang="de-DE" b="0" i="1" smtClean="0">
                                <a:latin typeface="Cambria Math" panose="02040503050406030204" pitchFamily="18" charset="0"/>
                              </a:rPr>
                              <m:t>𝐶</m:t>
                            </m:r>
                          </m:sub>
                        </m:sSub>
                      </m:den>
                    </m:f>
                    <m:r>
                      <a:rPr lang="de-DE" i="1">
                        <a:latin typeface="Cambria Math" panose="02040503050406030204" pitchFamily="18" charset="0"/>
                      </a:rPr>
                      <m:t>=3</m:t>
                    </m:r>
                    <m:r>
                      <a:rPr lang="de-DE" b="0" i="1" smtClean="0">
                        <a:latin typeface="Cambria Math" panose="02040503050406030204" pitchFamily="18" charset="0"/>
                      </a:rPr>
                      <m:t>&gt;</m:t>
                    </m:r>
                    <m:f>
                      <m:fPr>
                        <m:ctrlPr>
                          <a:rPr lang="en-US" i="1">
                            <a:latin typeface="Cambria Math" panose="02040503050406030204" pitchFamily="18" charset="0"/>
                          </a:rPr>
                        </m:ctrlPr>
                      </m:fPr>
                      <m:num>
                        <m:r>
                          <a:rPr lang="de-DE" b="0" i="1" smtClean="0">
                            <a:latin typeface="Cambria Math" panose="02040503050406030204" pitchFamily="18" charset="0"/>
                          </a:rPr>
                          <m:t>3</m:t>
                        </m:r>
                      </m:num>
                      <m:den>
                        <m:r>
                          <a:rPr lang="de-DE" b="0" i="1" smtClean="0">
                            <a:latin typeface="Cambria Math" panose="02040503050406030204" pitchFamily="18" charset="0"/>
                          </a:rPr>
                          <m:t>2</m:t>
                        </m:r>
                      </m:den>
                    </m:f>
                  </m:oMath>
                </a14:m>
                <a:endParaRPr lang="de-DE" dirty="0">
                  <a:latin typeface="Times New Roman" panose="02020603050405020304" pitchFamily="18" charset="0"/>
                  <a:cs typeface="Times New Roman" panose="02020603050405020304" pitchFamily="18" charset="0"/>
                </a:endParaRPr>
              </a:p>
            </p:txBody>
          </p:sp>
        </mc:Choice>
        <mc:Fallback xmlns="">
          <p:sp>
            <p:nvSpPr>
              <p:cNvPr id="2" name="Textfeld 1">
                <a:extLst>
                  <a:ext uri="{FF2B5EF4-FFF2-40B4-BE49-F238E27FC236}">
                    <a16:creationId xmlns:a16="http://schemas.microsoft.com/office/drawing/2014/main" id="{3670B737-39BC-4D5F-A7D4-1106E4649FB6}"/>
                  </a:ext>
                </a:extLst>
              </p:cNvPr>
              <p:cNvSpPr txBox="1">
                <a:spLocks noRot="1" noChangeAspect="1" noMove="1" noResize="1" noEditPoints="1" noAdjustHandles="1" noChangeArrowheads="1" noChangeShapeType="1" noTextEdit="1"/>
              </p:cNvSpPr>
              <p:nvPr/>
            </p:nvSpPr>
            <p:spPr>
              <a:xfrm>
                <a:off x="1439489" y="1119816"/>
                <a:ext cx="8280322" cy="794141"/>
              </a:xfrm>
              <a:prstGeom prst="rect">
                <a:avLst/>
              </a:prstGeom>
              <a:blipFill>
                <a:blip r:embed="rId8"/>
                <a:stretch>
                  <a:fillRect l="-589" t="-4615" b="-769"/>
                </a:stretch>
              </a:blipFill>
            </p:spPr>
            <p:txBody>
              <a:bodyPr/>
              <a:lstStyle/>
              <a:p>
                <a:r>
                  <a:rPr lang="de-DE">
                    <a:noFill/>
                  </a:rPr>
                  <a:t> </a:t>
                </a:r>
              </a:p>
            </p:txBody>
          </p:sp>
        </mc:Fallback>
      </mc:AlternateContent>
      <p:sp>
        <p:nvSpPr>
          <p:cNvPr id="3" name="Rechteck 2"/>
          <p:cNvSpPr/>
          <p:nvPr/>
        </p:nvSpPr>
        <p:spPr>
          <a:xfrm>
            <a:off x="211135" y="2729401"/>
            <a:ext cx="1514168"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Portugal: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relative price</a:t>
            </a:r>
            <a:endParaRPr lang="de-DE" dirty="0"/>
          </a:p>
        </p:txBody>
      </p:sp>
      <p:sp>
        <p:nvSpPr>
          <p:cNvPr id="4" name="Rechteck 3"/>
          <p:cNvSpPr/>
          <p:nvPr/>
        </p:nvSpPr>
        <p:spPr>
          <a:xfrm>
            <a:off x="227248" y="4871383"/>
            <a:ext cx="1514168"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UK: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relative price</a:t>
            </a:r>
            <a:endParaRPr lang="de-DE" dirty="0"/>
          </a:p>
        </p:txBody>
      </p:sp>
      <p:sp>
        <p:nvSpPr>
          <p:cNvPr id="23" name="Rechteck 22">
            <a:extLst>
              <a:ext uri="{FF2B5EF4-FFF2-40B4-BE49-F238E27FC236}">
                <a16:creationId xmlns:a16="http://schemas.microsoft.com/office/drawing/2014/main" id="{6B0EDFF4-64F2-4D9B-B183-D4A48ECA5A93}"/>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E259918B-852A-4373-9A25-2223CEF34C87}"/>
                  </a:ext>
                </a:extLst>
              </p14:cNvPr>
              <p14:cNvContentPartPr/>
              <p14:nvPr/>
            </p14:nvContentPartPr>
            <p14:xfrm>
              <a:off x="4345840" y="1262587"/>
              <a:ext cx="887400" cy="817560"/>
            </p14:xfrm>
          </p:contentPart>
        </mc:Choice>
        <mc:Fallback>
          <p:pic>
            <p:nvPicPr>
              <p:cNvPr id="5" name="Freihand 4">
                <a:extLst>
                  <a:ext uri="{FF2B5EF4-FFF2-40B4-BE49-F238E27FC236}">
                    <a16:creationId xmlns:a16="http://schemas.microsoft.com/office/drawing/2014/main" id="{E259918B-852A-4373-9A25-2223CEF34C87}"/>
                  </a:ext>
                </a:extLst>
              </p:cNvPr>
              <p:cNvPicPr/>
              <p:nvPr/>
            </p:nvPicPr>
            <p:blipFill>
              <a:blip r:embed="rId10"/>
              <a:stretch>
                <a:fillRect/>
              </a:stretch>
            </p:blipFill>
            <p:spPr>
              <a:xfrm>
                <a:off x="4341520" y="1258267"/>
                <a:ext cx="896040" cy="826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4" name="Freihand 103">
                <a:extLst>
                  <a:ext uri="{FF2B5EF4-FFF2-40B4-BE49-F238E27FC236}">
                    <a16:creationId xmlns:a16="http://schemas.microsoft.com/office/drawing/2014/main" id="{B4687478-1099-4281-B13D-F87E7EFF47DF}"/>
                  </a:ext>
                </a:extLst>
              </p14:cNvPr>
              <p14:cNvContentPartPr/>
              <p14:nvPr/>
            </p14:nvContentPartPr>
            <p14:xfrm>
              <a:off x="278920" y="5485027"/>
              <a:ext cx="1219320" cy="68760"/>
            </p14:xfrm>
          </p:contentPart>
        </mc:Choice>
        <mc:Fallback>
          <p:pic>
            <p:nvPicPr>
              <p:cNvPr id="104" name="Freihand 103">
                <a:extLst>
                  <a:ext uri="{FF2B5EF4-FFF2-40B4-BE49-F238E27FC236}">
                    <a16:creationId xmlns:a16="http://schemas.microsoft.com/office/drawing/2014/main" id="{B4687478-1099-4281-B13D-F87E7EFF47DF}"/>
                  </a:ext>
                </a:extLst>
              </p:cNvPr>
              <p:cNvPicPr/>
              <p:nvPr/>
            </p:nvPicPr>
            <p:blipFill>
              <a:blip r:embed="rId12"/>
              <a:stretch>
                <a:fillRect/>
              </a:stretch>
            </p:blipFill>
            <p:spPr>
              <a:xfrm>
                <a:off x="274600" y="5480707"/>
                <a:ext cx="12279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5" name="Freihand 104">
                <a:extLst>
                  <a:ext uri="{FF2B5EF4-FFF2-40B4-BE49-F238E27FC236}">
                    <a16:creationId xmlns:a16="http://schemas.microsoft.com/office/drawing/2014/main" id="{6DD26F23-EBA9-4FFB-A77B-921DCCF43F85}"/>
                  </a:ext>
                </a:extLst>
              </p14:cNvPr>
              <p14:cNvContentPartPr/>
              <p14:nvPr/>
            </p14:nvContentPartPr>
            <p14:xfrm>
              <a:off x="2568160" y="4954027"/>
              <a:ext cx="244800" cy="652680"/>
            </p14:xfrm>
          </p:contentPart>
        </mc:Choice>
        <mc:Fallback>
          <p:pic>
            <p:nvPicPr>
              <p:cNvPr id="105" name="Freihand 104">
                <a:extLst>
                  <a:ext uri="{FF2B5EF4-FFF2-40B4-BE49-F238E27FC236}">
                    <a16:creationId xmlns:a16="http://schemas.microsoft.com/office/drawing/2014/main" id="{6DD26F23-EBA9-4FFB-A77B-921DCCF43F85}"/>
                  </a:ext>
                </a:extLst>
              </p:cNvPr>
              <p:cNvPicPr/>
              <p:nvPr/>
            </p:nvPicPr>
            <p:blipFill>
              <a:blip r:embed="rId14"/>
              <a:stretch>
                <a:fillRect/>
              </a:stretch>
            </p:blipFill>
            <p:spPr>
              <a:xfrm>
                <a:off x="2563840" y="4949707"/>
                <a:ext cx="253440" cy="661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6" name="Freihand 105">
                <a:extLst>
                  <a:ext uri="{FF2B5EF4-FFF2-40B4-BE49-F238E27FC236}">
                    <a16:creationId xmlns:a16="http://schemas.microsoft.com/office/drawing/2014/main" id="{FED9DBBA-67E8-401E-AFEF-E4557B351C68}"/>
                  </a:ext>
                </a:extLst>
              </p14:cNvPr>
              <p14:cNvContentPartPr/>
              <p14:nvPr/>
            </p14:nvContentPartPr>
            <p14:xfrm>
              <a:off x="10239760" y="2362387"/>
              <a:ext cx="816840" cy="87480"/>
            </p14:xfrm>
          </p:contentPart>
        </mc:Choice>
        <mc:Fallback>
          <p:pic>
            <p:nvPicPr>
              <p:cNvPr id="106" name="Freihand 105">
                <a:extLst>
                  <a:ext uri="{FF2B5EF4-FFF2-40B4-BE49-F238E27FC236}">
                    <a16:creationId xmlns:a16="http://schemas.microsoft.com/office/drawing/2014/main" id="{FED9DBBA-67E8-401E-AFEF-E4557B351C68}"/>
                  </a:ext>
                </a:extLst>
              </p:cNvPr>
              <p:cNvPicPr/>
              <p:nvPr/>
            </p:nvPicPr>
            <p:blipFill>
              <a:blip r:embed="rId16"/>
              <a:stretch>
                <a:fillRect/>
              </a:stretch>
            </p:blipFill>
            <p:spPr>
              <a:xfrm>
                <a:off x="10235440" y="2358067"/>
                <a:ext cx="8254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8" name="Freihand 107">
                <a:extLst>
                  <a:ext uri="{FF2B5EF4-FFF2-40B4-BE49-F238E27FC236}">
                    <a16:creationId xmlns:a16="http://schemas.microsoft.com/office/drawing/2014/main" id="{A4A4AFCF-B080-4B97-BC8E-1A29009F2B99}"/>
                  </a:ext>
                </a:extLst>
              </p14:cNvPr>
              <p14:cNvContentPartPr/>
              <p14:nvPr/>
            </p14:nvContentPartPr>
            <p14:xfrm>
              <a:off x="4983040" y="1726267"/>
              <a:ext cx="247680" cy="111240"/>
            </p14:xfrm>
          </p:contentPart>
        </mc:Choice>
        <mc:Fallback>
          <p:pic>
            <p:nvPicPr>
              <p:cNvPr id="108" name="Freihand 107">
                <a:extLst>
                  <a:ext uri="{FF2B5EF4-FFF2-40B4-BE49-F238E27FC236}">
                    <a16:creationId xmlns:a16="http://schemas.microsoft.com/office/drawing/2014/main" id="{A4A4AFCF-B080-4B97-BC8E-1A29009F2B99}"/>
                  </a:ext>
                </a:extLst>
              </p:cNvPr>
              <p:cNvPicPr/>
              <p:nvPr/>
            </p:nvPicPr>
            <p:blipFill>
              <a:blip r:embed="rId18"/>
              <a:stretch>
                <a:fillRect/>
              </a:stretch>
            </p:blipFill>
            <p:spPr>
              <a:xfrm>
                <a:off x="4978720" y="1721947"/>
                <a:ext cx="2563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09" name="Freihand 108">
                <a:extLst>
                  <a:ext uri="{FF2B5EF4-FFF2-40B4-BE49-F238E27FC236}">
                    <a16:creationId xmlns:a16="http://schemas.microsoft.com/office/drawing/2014/main" id="{8D1CF1C1-6F3D-48C2-A4B9-DD19B8BEC2D1}"/>
                  </a:ext>
                </a:extLst>
              </p14:cNvPr>
              <p14:cNvContentPartPr/>
              <p14:nvPr/>
            </p14:nvContentPartPr>
            <p14:xfrm>
              <a:off x="2590120" y="4253467"/>
              <a:ext cx="185400" cy="100080"/>
            </p14:xfrm>
          </p:contentPart>
        </mc:Choice>
        <mc:Fallback>
          <p:pic>
            <p:nvPicPr>
              <p:cNvPr id="109" name="Freihand 108">
                <a:extLst>
                  <a:ext uri="{FF2B5EF4-FFF2-40B4-BE49-F238E27FC236}">
                    <a16:creationId xmlns:a16="http://schemas.microsoft.com/office/drawing/2014/main" id="{8D1CF1C1-6F3D-48C2-A4B9-DD19B8BEC2D1}"/>
                  </a:ext>
                </a:extLst>
              </p:cNvPr>
              <p:cNvPicPr/>
              <p:nvPr/>
            </p:nvPicPr>
            <p:blipFill>
              <a:blip r:embed="rId20"/>
              <a:stretch>
                <a:fillRect/>
              </a:stretch>
            </p:blipFill>
            <p:spPr>
              <a:xfrm>
                <a:off x="2585800" y="4249147"/>
                <a:ext cx="194040" cy="108720"/>
              </a:xfrm>
              <a:prstGeom prst="rect">
                <a:avLst/>
              </a:prstGeom>
            </p:spPr>
          </p:pic>
        </mc:Fallback>
      </mc:AlternateContent>
      <p:grpSp>
        <p:nvGrpSpPr>
          <p:cNvPr id="349" name="Gruppieren 348">
            <a:extLst>
              <a:ext uri="{FF2B5EF4-FFF2-40B4-BE49-F238E27FC236}">
                <a16:creationId xmlns:a16="http://schemas.microsoft.com/office/drawing/2014/main" id="{F6102B2D-74C3-4CF3-8C53-0C31D508A138}"/>
              </a:ext>
            </a:extLst>
          </p:cNvPr>
          <p:cNvGrpSpPr/>
          <p:nvPr/>
        </p:nvGrpSpPr>
        <p:grpSpPr>
          <a:xfrm>
            <a:off x="247960" y="1349707"/>
            <a:ext cx="11282040" cy="5147640"/>
            <a:chOff x="247960" y="1349707"/>
            <a:chExt cx="11282040" cy="5147640"/>
          </a:xfrm>
        </p:grpSpPr>
        <mc:AlternateContent xmlns:mc="http://schemas.openxmlformats.org/markup-compatibility/2006">
          <mc:Choice xmlns:p14="http://schemas.microsoft.com/office/powerpoint/2010/main" Requires="p14">
            <p:contentPart p14:bwMode="auto" r:id="rId21">
              <p14:nvContentPartPr>
                <p14:cNvPr id="110" name="Freihand 109">
                  <a:extLst>
                    <a:ext uri="{FF2B5EF4-FFF2-40B4-BE49-F238E27FC236}">
                      <a16:creationId xmlns:a16="http://schemas.microsoft.com/office/drawing/2014/main" id="{178DA23E-ECF7-42B9-8AB1-B0CEEE53EDE3}"/>
                    </a:ext>
                  </a:extLst>
                </p14:cNvPr>
                <p14:cNvContentPartPr/>
                <p14:nvPr/>
              </p14:nvContentPartPr>
              <p14:xfrm>
                <a:off x="323200" y="6039787"/>
                <a:ext cx="208080" cy="143280"/>
              </p14:xfrm>
            </p:contentPart>
          </mc:Choice>
          <mc:Fallback>
            <p:pic>
              <p:nvPicPr>
                <p:cNvPr id="110" name="Freihand 109">
                  <a:extLst>
                    <a:ext uri="{FF2B5EF4-FFF2-40B4-BE49-F238E27FC236}">
                      <a16:creationId xmlns:a16="http://schemas.microsoft.com/office/drawing/2014/main" id="{178DA23E-ECF7-42B9-8AB1-B0CEEE53EDE3}"/>
                    </a:ext>
                  </a:extLst>
                </p:cNvPr>
                <p:cNvPicPr/>
                <p:nvPr/>
              </p:nvPicPr>
              <p:blipFill>
                <a:blip r:embed="rId22"/>
                <a:stretch>
                  <a:fillRect/>
                </a:stretch>
              </p:blipFill>
              <p:spPr>
                <a:xfrm>
                  <a:off x="318880" y="6035467"/>
                  <a:ext cx="2167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11" name="Freihand 110">
                  <a:extLst>
                    <a:ext uri="{FF2B5EF4-FFF2-40B4-BE49-F238E27FC236}">
                      <a16:creationId xmlns:a16="http://schemas.microsoft.com/office/drawing/2014/main" id="{2CF402E5-AFA8-4872-8B9A-4250F3CBB5DF}"/>
                    </a:ext>
                  </a:extLst>
                </p14:cNvPr>
                <p14:cNvContentPartPr/>
                <p14:nvPr/>
              </p14:nvContentPartPr>
              <p14:xfrm>
                <a:off x="566200" y="6007027"/>
                <a:ext cx="97920" cy="144000"/>
              </p14:xfrm>
            </p:contentPart>
          </mc:Choice>
          <mc:Fallback>
            <p:pic>
              <p:nvPicPr>
                <p:cNvPr id="111" name="Freihand 110">
                  <a:extLst>
                    <a:ext uri="{FF2B5EF4-FFF2-40B4-BE49-F238E27FC236}">
                      <a16:creationId xmlns:a16="http://schemas.microsoft.com/office/drawing/2014/main" id="{2CF402E5-AFA8-4872-8B9A-4250F3CBB5DF}"/>
                    </a:ext>
                  </a:extLst>
                </p:cNvPr>
                <p:cNvPicPr/>
                <p:nvPr/>
              </p:nvPicPr>
              <p:blipFill>
                <a:blip r:embed="rId24"/>
                <a:stretch>
                  <a:fillRect/>
                </a:stretch>
              </p:blipFill>
              <p:spPr>
                <a:xfrm>
                  <a:off x="561880" y="6002707"/>
                  <a:ext cx="1065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12" name="Freihand 111">
                  <a:extLst>
                    <a:ext uri="{FF2B5EF4-FFF2-40B4-BE49-F238E27FC236}">
                      <a16:creationId xmlns:a16="http://schemas.microsoft.com/office/drawing/2014/main" id="{FB203075-9115-4CF8-9482-8337A6B795B4}"/>
                    </a:ext>
                  </a:extLst>
                </p14:cNvPr>
                <p14:cNvContentPartPr/>
                <p14:nvPr/>
              </p14:nvContentPartPr>
              <p14:xfrm>
                <a:off x="640000" y="6094147"/>
                <a:ext cx="57240" cy="45000"/>
              </p14:xfrm>
            </p:contentPart>
          </mc:Choice>
          <mc:Fallback>
            <p:pic>
              <p:nvPicPr>
                <p:cNvPr id="112" name="Freihand 111">
                  <a:extLst>
                    <a:ext uri="{FF2B5EF4-FFF2-40B4-BE49-F238E27FC236}">
                      <a16:creationId xmlns:a16="http://schemas.microsoft.com/office/drawing/2014/main" id="{FB203075-9115-4CF8-9482-8337A6B795B4}"/>
                    </a:ext>
                  </a:extLst>
                </p:cNvPr>
                <p:cNvPicPr/>
                <p:nvPr/>
              </p:nvPicPr>
              <p:blipFill>
                <a:blip r:embed="rId26"/>
                <a:stretch>
                  <a:fillRect/>
                </a:stretch>
              </p:blipFill>
              <p:spPr>
                <a:xfrm>
                  <a:off x="635680" y="6089827"/>
                  <a:ext cx="658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14" name="Freihand 113">
                  <a:extLst>
                    <a:ext uri="{FF2B5EF4-FFF2-40B4-BE49-F238E27FC236}">
                      <a16:creationId xmlns:a16="http://schemas.microsoft.com/office/drawing/2014/main" id="{A7A355EF-F221-40A9-9EEA-60B310E24D02}"/>
                    </a:ext>
                  </a:extLst>
                </p14:cNvPr>
                <p14:cNvContentPartPr/>
                <p14:nvPr/>
              </p14:nvContentPartPr>
              <p14:xfrm>
                <a:off x="877240" y="6033307"/>
                <a:ext cx="176760" cy="101880"/>
              </p14:xfrm>
            </p:contentPart>
          </mc:Choice>
          <mc:Fallback>
            <p:pic>
              <p:nvPicPr>
                <p:cNvPr id="114" name="Freihand 113">
                  <a:extLst>
                    <a:ext uri="{FF2B5EF4-FFF2-40B4-BE49-F238E27FC236}">
                      <a16:creationId xmlns:a16="http://schemas.microsoft.com/office/drawing/2014/main" id="{A7A355EF-F221-40A9-9EEA-60B310E24D02}"/>
                    </a:ext>
                  </a:extLst>
                </p:cNvPr>
                <p:cNvPicPr/>
                <p:nvPr/>
              </p:nvPicPr>
              <p:blipFill>
                <a:blip r:embed="rId28"/>
                <a:stretch>
                  <a:fillRect/>
                </a:stretch>
              </p:blipFill>
              <p:spPr>
                <a:xfrm>
                  <a:off x="872920" y="6028987"/>
                  <a:ext cx="1854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15" name="Freihand 114">
                  <a:extLst>
                    <a:ext uri="{FF2B5EF4-FFF2-40B4-BE49-F238E27FC236}">
                      <a16:creationId xmlns:a16="http://schemas.microsoft.com/office/drawing/2014/main" id="{8536C976-7533-4B2B-9302-43051F562D07}"/>
                    </a:ext>
                  </a:extLst>
                </p14:cNvPr>
                <p14:cNvContentPartPr/>
                <p14:nvPr/>
              </p14:nvContentPartPr>
              <p14:xfrm>
                <a:off x="1083160" y="5991187"/>
                <a:ext cx="223560" cy="157680"/>
              </p14:xfrm>
            </p:contentPart>
          </mc:Choice>
          <mc:Fallback>
            <p:pic>
              <p:nvPicPr>
                <p:cNvPr id="115" name="Freihand 114">
                  <a:extLst>
                    <a:ext uri="{FF2B5EF4-FFF2-40B4-BE49-F238E27FC236}">
                      <a16:creationId xmlns:a16="http://schemas.microsoft.com/office/drawing/2014/main" id="{8536C976-7533-4B2B-9302-43051F562D07}"/>
                    </a:ext>
                  </a:extLst>
                </p:cNvPr>
                <p:cNvPicPr/>
                <p:nvPr/>
              </p:nvPicPr>
              <p:blipFill>
                <a:blip r:embed="rId30"/>
                <a:stretch>
                  <a:fillRect/>
                </a:stretch>
              </p:blipFill>
              <p:spPr>
                <a:xfrm>
                  <a:off x="1078840" y="5986867"/>
                  <a:ext cx="2322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16" name="Freihand 115">
                  <a:extLst>
                    <a:ext uri="{FF2B5EF4-FFF2-40B4-BE49-F238E27FC236}">
                      <a16:creationId xmlns:a16="http://schemas.microsoft.com/office/drawing/2014/main" id="{2950D034-2062-4E30-A4C7-8228040B8CB3}"/>
                    </a:ext>
                  </a:extLst>
                </p14:cNvPr>
                <p14:cNvContentPartPr/>
                <p14:nvPr/>
              </p14:nvContentPartPr>
              <p14:xfrm>
                <a:off x="1361440" y="6067147"/>
                <a:ext cx="61560" cy="81360"/>
              </p14:xfrm>
            </p:contentPart>
          </mc:Choice>
          <mc:Fallback>
            <p:pic>
              <p:nvPicPr>
                <p:cNvPr id="116" name="Freihand 115">
                  <a:extLst>
                    <a:ext uri="{FF2B5EF4-FFF2-40B4-BE49-F238E27FC236}">
                      <a16:creationId xmlns:a16="http://schemas.microsoft.com/office/drawing/2014/main" id="{2950D034-2062-4E30-A4C7-8228040B8CB3}"/>
                    </a:ext>
                  </a:extLst>
                </p:cNvPr>
                <p:cNvPicPr/>
                <p:nvPr/>
              </p:nvPicPr>
              <p:blipFill>
                <a:blip r:embed="rId32"/>
                <a:stretch>
                  <a:fillRect/>
                </a:stretch>
              </p:blipFill>
              <p:spPr>
                <a:xfrm>
                  <a:off x="1357120" y="6062827"/>
                  <a:ext cx="702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18" name="Freihand 117">
                  <a:extLst>
                    <a:ext uri="{FF2B5EF4-FFF2-40B4-BE49-F238E27FC236}">
                      <a16:creationId xmlns:a16="http://schemas.microsoft.com/office/drawing/2014/main" id="{49EE88EE-EC28-4D43-B4F9-723CA2B21E91}"/>
                    </a:ext>
                  </a:extLst>
                </p14:cNvPr>
                <p14:cNvContentPartPr/>
                <p14:nvPr/>
              </p14:nvContentPartPr>
              <p14:xfrm>
                <a:off x="1524520" y="5996587"/>
                <a:ext cx="131040" cy="155160"/>
              </p14:xfrm>
            </p:contentPart>
          </mc:Choice>
          <mc:Fallback>
            <p:pic>
              <p:nvPicPr>
                <p:cNvPr id="118" name="Freihand 117">
                  <a:extLst>
                    <a:ext uri="{FF2B5EF4-FFF2-40B4-BE49-F238E27FC236}">
                      <a16:creationId xmlns:a16="http://schemas.microsoft.com/office/drawing/2014/main" id="{49EE88EE-EC28-4D43-B4F9-723CA2B21E91}"/>
                    </a:ext>
                  </a:extLst>
                </p:cNvPr>
                <p:cNvPicPr/>
                <p:nvPr/>
              </p:nvPicPr>
              <p:blipFill>
                <a:blip r:embed="rId34"/>
                <a:stretch>
                  <a:fillRect/>
                </a:stretch>
              </p:blipFill>
              <p:spPr>
                <a:xfrm>
                  <a:off x="1520200" y="5992267"/>
                  <a:ext cx="1396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19" name="Freihand 118">
                  <a:extLst>
                    <a:ext uri="{FF2B5EF4-FFF2-40B4-BE49-F238E27FC236}">
                      <a16:creationId xmlns:a16="http://schemas.microsoft.com/office/drawing/2014/main" id="{81DE4F6B-B190-4289-B237-CA0CDAE53321}"/>
                    </a:ext>
                  </a:extLst>
                </p14:cNvPr>
                <p14:cNvContentPartPr/>
                <p14:nvPr/>
              </p14:nvContentPartPr>
              <p14:xfrm>
                <a:off x="1642600" y="6132307"/>
                <a:ext cx="19800" cy="76320"/>
              </p14:xfrm>
            </p:contentPart>
          </mc:Choice>
          <mc:Fallback>
            <p:pic>
              <p:nvPicPr>
                <p:cNvPr id="119" name="Freihand 118">
                  <a:extLst>
                    <a:ext uri="{FF2B5EF4-FFF2-40B4-BE49-F238E27FC236}">
                      <a16:creationId xmlns:a16="http://schemas.microsoft.com/office/drawing/2014/main" id="{81DE4F6B-B190-4289-B237-CA0CDAE53321}"/>
                    </a:ext>
                  </a:extLst>
                </p:cNvPr>
                <p:cNvPicPr/>
                <p:nvPr/>
              </p:nvPicPr>
              <p:blipFill>
                <a:blip r:embed="rId36"/>
                <a:stretch>
                  <a:fillRect/>
                </a:stretch>
              </p:blipFill>
              <p:spPr>
                <a:xfrm>
                  <a:off x="1638280" y="6127987"/>
                  <a:ext cx="284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20" name="Freihand 119">
                  <a:extLst>
                    <a:ext uri="{FF2B5EF4-FFF2-40B4-BE49-F238E27FC236}">
                      <a16:creationId xmlns:a16="http://schemas.microsoft.com/office/drawing/2014/main" id="{AB7F8B58-7535-4726-B257-43418556C933}"/>
                    </a:ext>
                  </a:extLst>
                </p14:cNvPr>
                <p14:cNvContentPartPr/>
                <p14:nvPr/>
              </p14:nvContentPartPr>
              <p14:xfrm>
                <a:off x="1777960" y="6003427"/>
                <a:ext cx="91080" cy="139320"/>
              </p14:xfrm>
            </p:contentPart>
          </mc:Choice>
          <mc:Fallback>
            <p:pic>
              <p:nvPicPr>
                <p:cNvPr id="120" name="Freihand 119">
                  <a:extLst>
                    <a:ext uri="{FF2B5EF4-FFF2-40B4-BE49-F238E27FC236}">
                      <a16:creationId xmlns:a16="http://schemas.microsoft.com/office/drawing/2014/main" id="{AB7F8B58-7535-4726-B257-43418556C933}"/>
                    </a:ext>
                  </a:extLst>
                </p:cNvPr>
                <p:cNvPicPr/>
                <p:nvPr/>
              </p:nvPicPr>
              <p:blipFill>
                <a:blip r:embed="rId38"/>
                <a:stretch>
                  <a:fillRect/>
                </a:stretch>
              </p:blipFill>
              <p:spPr>
                <a:xfrm>
                  <a:off x="1773640" y="5999107"/>
                  <a:ext cx="997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21" name="Freihand 120">
                  <a:extLst>
                    <a:ext uri="{FF2B5EF4-FFF2-40B4-BE49-F238E27FC236}">
                      <a16:creationId xmlns:a16="http://schemas.microsoft.com/office/drawing/2014/main" id="{6B363DE2-6BB6-47D1-9106-740D4B75F064}"/>
                    </a:ext>
                  </a:extLst>
                </p14:cNvPr>
                <p14:cNvContentPartPr/>
                <p14:nvPr/>
              </p14:nvContentPartPr>
              <p14:xfrm>
                <a:off x="1815040" y="5986147"/>
                <a:ext cx="97920" cy="9360"/>
              </p14:xfrm>
            </p:contentPart>
          </mc:Choice>
          <mc:Fallback>
            <p:pic>
              <p:nvPicPr>
                <p:cNvPr id="121" name="Freihand 120">
                  <a:extLst>
                    <a:ext uri="{FF2B5EF4-FFF2-40B4-BE49-F238E27FC236}">
                      <a16:creationId xmlns:a16="http://schemas.microsoft.com/office/drawing/2014/main" id="{6B363DE2-6BB6-47D1-9106-740D4B75F064}"/>
                    </a:ext>
                  </a:extLst>
                </p:cNvPr>
                <p:cNvPicPr/>
                <p:nvPr/>
              </p:nvPicPr>
              <p:blipFill>
                <a:blip r:embed="rId40"/>
                <a:stretch>
                  <a:fillRect/>
                </a:stretch>
              </p:blipFill>
              <p:spPr>
                <a:xfrm>
                  <a:off x="1810720" y="5981827"/>
                  <a:ext cx="1065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22" name="Freihand 121">
                  <a:extLst>
                    <a:ext uri="{FF2B5EF4-FFF2-40B4-BE49-F238E27FC236}">
                      <a16:creationId xmlns:a16="http://schemas.microsoft.com/office/drawing/2014/main" id="{4F11C83F-B3A8-4B58-9157-351782D1C8CB}"/>
                    </a:ext>
                  </a:extLst>
                </p14:cNvPr>
                <p14:cNvContentPartPr/>
                <p14:nvPr/>
              </p14:nvContentPartPr>
              <p14:xfrm>
                <a:off x="2018440" y="6048067"/>
                <a:ext cx="82080" cy="79560"/>
              </p14:xfrm>
            </p:contentPart>
          </mc:Choice>
          <mc:Fallback>
            <p:pic>
              <p:nvPicPr>
                <p:cNvPr id="122" name="Freihand 121">
                  <a:extLst>
                    <a:ext uri="{FF2B5EF4-FFF2-40B4-BE49-F238E27FC236}">
                      <a16:creationId xmlns:a16="http://schemas.microsoft.com/office/drawing/2014/main" id="{4F11C83F-B3A8-4B58-9157-351782D1C8CB}"/>
                    </a:ext>
                  </a:extLst>
                </p:cNvPr>
                <p:cNvPicPr/>
                <p:nvPr/>
              </p:nvPicPr>
              <p:blipFill>
                <a:blip r:embed="rId42"/>
                <a:stretch>
                  <a:fillRect/>
                </a:stretch>
              </p:blipFill>
              <p:spPr>
                <a:xfrm>
                  <a:off x="2014120" y="6043747"/>
                  <a:ext cx="907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23" name="Freihand 122">
                  <a:extLst>
                    <a:ext uri="{FF2B5EF4-FFF2-40B4-BE49-F238E27FC236}">
                      <a16:creationId xmlns:a16="http://schemas.microsoft.com/office/drawing/2014/main" id="{641C9DF8-8549-490D-B036-038A2DDD1647}"/>
                    </a:ext>
                  </a:extLst>
                </p14:cNvPr>
                <p14:cNvContentPartPr/>
                <p14:nvPr/>
              </p14:nvContentPartPr>
              <p14:xfrm>
                <a:off x="2149480" y="5961667"/>
                <a:ext cx="38880" cy="133560"/>
              </p14:xfrm>
            </p:contentPart>
          </mc:Choice>
          <mc:Fallback>
            <p:pic>
              <p:nvPicPr>
                <p:cNvPr id="123" name="Freihand 122">
                  <a:extLst>
                    <a:ext uri="{FF2B5EF4-FFF2-40B4-BE49-F238E27FC236}">
                      <a16:creationId xmlns:a16="http://schemas.microsoft.com/office/drawing/2014/main" id="{641C9DF8-8549-490D-B036-038A2DDD1647}"/>
                    </a:ext>
                  </a:extLst>
                </p:cNvPr>
                <p:cNvPicPr/>
                <p:nvPr/>
              </p:nvPicPr>
              <p:blipFill>
                <a:blip r:embed="rId44"/>
                <a:stretch>
                  <a:fillRect/>
                </a:stretch>
              </p:blipFill>
              <p:spPr>
                <a:xfrm>
                  <a:off x="2145160" y="5957347"/>
                  <a:ext cx="475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24" name="Freihand 123">
                  <a:extLst>
                    <a:ext uri="{FF2B5EF4-FFF2-40B4-BE49-F238E27FC236}">
                      <a16:creationId xmlns:a16="http://schemas.microsoft.com/office/drawing/2014/main" id="{E125DB8A-D46E-409C-8BDA-94A801F8416E}"/>
                    </a:ext>
                  </a:extLst>
                </p14:cNvPr>
                <p14:cNvContentPartPr/>
                <p14:nvPr/>
              </p14:nvContentPartPr>
              <p14:xfrm>
                <a:off x="2231200" y="6049147"/>
                <a:ext cx="77400" cy="66960"/>
              </p14:xfrm>
            </p:contentPart>
          </mc:Choice>
          <mc:Fallback>
            <p:pic>
              <p:nvPicPr>
                <p:cNvPr id="124" name="Freihand 123">
                  <a:extLst>
                    <a:ext uri="{FF2B5EF4-FFF2-40B4-BE49-F238E27FC236}">
                      <a16:creationId xmlns:a16="http://schemas.microsoft.com/office/drawing/2014/main" id="{E125DB8A-D46E-409C-8BDA-94A801F8416E}"/>
                    </a:ext>
                  </a:extLst>
                </p:cNvPr>
                <p:cNvPicPr/>
                <p:nvPr/>
              </p:nvPicPr>
              <p:blipFill>
                <a:blip r:embed="rId46"/>
                <a:stretch>
                  <a:fillRect/>
                </a:stretch>
              </p:blipFill>
              <p:spPr>
                <a:xfrm>
                  <a:off x="2226880" y="6044827"/>
                  <a:ext cx="860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25" name="Freihand 124">
                  <a:extLst>
                    <a:ext uri="{FF2B5EF4-FFF2-40B4-BE49-F238E27FC236}">
                      <a16:creationId xmlns:a16="http://schemas.microsoft.com/office/drawing/2014/main" id="{619B8CED-D1E5-4FC7-ADC7-D2BF4CDC47E5}"/>
                    </a:ext>
                  </a:extLst>
                </p14:cNvPr>
                <p14:cNvContentPartPr/>
                <p14:nvPr/>
              </p14:nvContentPartPr>
              <p14:xfrm>
                <a:off x="2351080" y="5972107"/>
                <a:ext cx="154440" cy="136080"/>
              </p14:xfrm>
            </p:contentPart>
          </mc:Choice>
          <mc:Fallback>
            <p:pic>
              <p:nvPicPr>
                <p:cNvPr id="125" name="Freihand 124">
                  <a:extLst>
                    <a:ext uri="{FF2B5EF4-FFF2-40B4-BE49-F238E27FC236}">
                      <a16:creationId xmlns:a16="http://schemas.microsoft.com/office/drawing/2014/main" id="{619B8CED-D1E5-4FC7-ADC7-D2BF4CDC47E5}"/>
                    </a:ext>
                  </a:extLst>
                </p:cNvPr>
                <p:cNvPicPr/>
                <p:nvPr/>
              </p:nvPicPr>
              <p:blipFill>
                <a:blip r:embed="rId48"/>
                <a:stretch>
                  <a:fillRect/>
                </a:stretch>
              </p:blipFill>
              <p:spPr>
                <a:xfrm>
                  <a:off x="2346760" y="5967787"/>
                  <a:ext cx="1630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26" name="Freihand 125">
                  <a:extLst>
                    <a:ext uri="{FF2B5EF4-FFF2-40B4-BE49-F238E27FC236}">
                      <a16:creationId xmlns:a16="http://schemas.microsoft.com/office/drawing/2014/main" id="{F7CFF805-0C36-47AD-AD69-BD546D56D4E3}"/>
                    </a:ext>
                  </a:extLst>
                </p14:cNvPr>
                <p14:cNvContentPartPr/>
                <p14:nvPr/>
              </p14:nvContentPartPr>
              <p14:xfrm>
                <a:off x="2526400" y="6021067"/>
                <a:ext cx="81720" cy="91440"/>
              </p14:xfrm>
            </p:contentPart>
          </mc:Choice>
          <mc:Fallback>
            <p:pic>
              <p:nvPicPr>
                <p:cNvPr id="126" name="Freihand 125">
                  <a:extLst>
                    <a:ext uri="{FF2B5EF4-FFF2-40B4-BE49-F238E27FC236}">
                      <a16:creationId xmlns:a16="http://schemas.microsoft.com/office/drawing/2014/main" id="{F7CFF805-0C36-47AD-AD69-BD546D56D4E3}"/>
                    </a:ext>
                  </a:extLst>
                </p:cNvPr>
                <p:cNvPicPr/>
                <p:nvPr/>
              </p:nvPicPr>
              <p:blipFill>
                <a:blip r:embed="rId50"/>
                <a:stretch>
                  <a:fillRect/>
                </a:stretch>
              </p:blipFill>
              <p:spPr>
                <a:xfrm>
                  <a:off x="2522080" y="6016747"/>
                  <a:ext cx="903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27" name="Freihand 126">
                  <a:extLst>
                    <a:ext uri="{FF2B5EF4-FFF2-40B4-BE49-F238E27FC236}">
                      <a16:creationId xmlns:a16="http://schemas.microsoft.com/office/drawing/2014/main" id="{EFE56176-4596-45EB-9512-BCB11E7B939F}"/>
                    </a:ext>
                  </a:extLst>
                </p14:cNvPr>
                <p14:cNvContentPartPr/>
                <p14:nvPr/>
              </p14:nvContentPartPr>
              <p14:xfrm>
                <a:off x="2665000" y="6029707"/>
                <a:ext cx="112680" cy="94320"/>
              </p14:xfrm>
            </p:contentPart>
          </mc:Choice>
          <mc:Fallback>
            <p:pic>
              <p:nvPicPr>
                <p:cNvPr id="127" name="Freihand 126">
                  <a:extLst>
                    <a:ext uri="{FF2B5EF4-FFF2-40B4-BE49-F238E27FC236}">
                      <a16:creationId xmlns:a16="http://schemas.microsoft.com/office/drawing/2014/main" id="{EFE56176-4596-45EB-9512-BCB11E7B939F}"/>
                    </a:ext>
                  </a:extLst>
                </p:cNvPr>
                <p:cNvPicPr/>
                <p:nvPr/>
              </p:nvPicPr>
              <p:blipFill>
                <a:blip r:embed="rId52"/>
                <a:stretch>
                  <a:fillRect/>
                </a:stretch>
              </p:blipFill>
              <p:spPr>
                <a:xfrm>
                  <a:off x="2660680" y="6025387"/>
                  <a:ext cx="1213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29" name="Freihand 128">
                  <a:extLst>
                    <a:ext uri="{FF2B5EF4-FFF2-40B4-BE49-F238E27FC236}">
                      <a16:creationId xmlns:a16="http://schemas.microsoft.com/office/drawing/2014/main" id="{2E0B4246-C6BD-44D3-9F5E-56D027A90DE7}"/>
                    </a:ext>
                  </a:extLst>
                </p14:cNvPr>
                <p14:cNvContentPartPr/>
                <p14:nvPr/>
              </p14:nvContentPartPr>
              <p14:xfrm>
                <a:off x="1341280" y="5824507"/>
                <a:ext cx="85320" cy="68760"/>
              </p14:xfrm>
            </p:contentPart>
          </mc:Choice>
          <mc:Fallback>
            <p:pic>
              <p:nvPicPr>
                <p:cNvPr id="129" name="Freihand 128">
                  <a:extLst>
                    <a:ext uri="{FF2B5EF4-FFF2-40B4-BE49-F238E27FC236}">
                      <a16:creationId xmlns:a16="http://schemas.microsoft.com/office/drawing/2014/main" id="{2E0B4246-C6BD-44D3-9F5E-56D027A90DE7}"/>
                    </a:ext>
                  </a:extLst>
                </p:cNvPr>
                <p:cNvPicPr/>
                <p:nvPr/>
              </p:nvPicPr>
              <p:blipFill>
                <a:blip r:embed="rId54"/>
                <a:stretch>
                  <a:fillRect/>
                </a:stretch>
              </p:blipFill>
              <p:spPr>
                <a:xfrm>
                  <a:off x="1336960" y="5820187"/>
                  <a:ext cx="939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30" name="Freihand 129">
                  <a:extLst>
                    <a:ext uri="{FF2B5EF4-FFF2-40B4-BE49-F238E27FC236}">
                      <a16:creationId xmlns:a16="http://schemas.microsoft.com/office/drawing/2014/main" id="{68BC4939-FBDC-4D97-B73E-64C706E26AED}"/>
                    </a:ext>
                  </a:extLst>
                </p14:cNvPr>
                <p14:cNvContentPartPr/>
                <p14:nvPr/>
              </p14:nvContentPartPr>
              <p14:xfrm>
                <a:off x="1451440" y="5722987"/>
                <a:ext cx="70560" cy="159120"/>
              </p14:xfrm>
            </p:contentPart>
          </mc:Choice>
          <mc:Fallback>
            <p:pic>
              <p:nvPicPr>
                <p:cNvPr id="130" name="Freihand 129">
                  <a:extLst>
                    <a:ext uri="{FF2B5EF4-FFF2-40B4-BE49-F238E27FC236}">
                      <a16:creationId xmlns:a16="http://schemas.microsoft.com/office/drawing/2014/main" id="{68BC4939-FBDC-4D97-B73E-64C706E26AED}"/>
                    </a:ext>
                  </a:extLst>
                </p:cNvPr>
                <p:cNvPicPr/>
                <p:nvPr/>
              </p:nvPicPr>
              <p:blipFill>
                <a:blip r:embed="rId56"/>
                <a:stretch>
                  <a:fillRect/>
                </a:stretch>
              </p:blipFill>
              <p:spPr>
                <a:xfrm>
                  <a:off x="1447120" y="5718667"/>
                  <a:ext cx="792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31" name="Freihand 130">
                  <a:extLst>
                    <a:ext uri="{FF2B5EF4-FFF2-40B4-BE49-F238E27FC236}">
                      <a16:creationId xmlns:a16="http://schemas.microsoft.com/office/drawing/2014/main" id="{6B1C3887-03F0-4010-8B40-6D553A3241B3}"/>
                    </a:ext>
                  </a:extLst>
                </p14:cNvPr>
                <p14:cNvContentPartPr/>
                <p14:nvPr/>
              </p14:nvContentPartPr>
              <p14:xfrm>
                <a:off x="1590400" y="5688427"/>
                <a:ext cx="26280" cy="181080"/>
              </p14:xfrm>
            </p:contentPart>
          </mc:Choice>
          <mc:Fallback>
            <p:pic>
              <p:nvPicPr>
                <p:cNvPr id="131" name="Freihand 130">
                  <a:extLst>
                    <a:ext uri="{FF2B5EF4-FFF2-40B4-BE49-F238E27FC236}">
                      <a16:creationId xmlns:a16="http://schemas.microsoft.com/office/drawing/2014/main" id="{6B1C3887-03F0-4010-8B40-6D553A3241B3}"/>
                    </a:ext>
                  </a:extLst>
                </p:cNvPr>
                <p:cNvPicPr/>
                <p:nvPr/>
              </p:nvPicPr>
              <p:blipFill>
                <a:blip r:embed="rId58"/>
                <a:stretch>
                  <a:fillRect/>
                </a:stretch>
              </p:blipFill>
              <p:spPr>
                <a:xfrm>
                  <a:off x="1586080" y="5684107"/>
                  <a:ext cx="349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32" name="Freihand 131">
                  <a:extLst>
                    <a:ext uri="{FF2B5EF4-FFF2-40B4-BE49-F238E27FC236}">
                      <a16:creationId xmlns:a16="http://schemas.microsoft.com/office/drawing/2014/main" id="{F1A2ECE6-0078-408C-B4DE-F226B11B9A2A}"/>
                    </a:ext>
                  </a:extLst>
                </p14:cNvPr>
                <p14:cNvContentPartPr/>
                <p14:nvPr/>
              </p14:nvContentPartPr>
              <p14:xfrm>
                <a:off x="1626040" y="5779867"/>
                <a:ext cx="74880" cy="63360"/>
              </p14:xfrm>
            </p:contentPart>
          </mc:Choice>
          <mc:Fallback>
            <p:pic>
              <p:nvPicPr>
                <p:cNvPr id="132" name="Freihand 131">
                  <a:extLst>
                    <a:ext uri="{FF2B5EF4-FFF2-40B4-BE49-F238E27FC236}">
                      <a16:creationId xmlns:a16="http://schemas.microsoft.com/office/drawing/2014/main" id="{F1A2ECE6-0078-408C-B4DE-F226B11B9A2A}"/>
                    </a:ext>
                  </a:extLst>
                </p:cNvPr>
                <p:cNvPicPr/>
                <p:nvPr/>
              </p:nvPicPr>
              <p:blipFill>
                <a:blip r:embed="rId60"/>
                <a:stretch>
                  <a:fillRect/>
                </a:stretch>
              </p:blipFill>
              <p:spPr>
                <a:xfrm>
                  <a:off x="1621720" y="5775547"/>
                  <a:ext cx="835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33" name="Freihand 132">
                  <a:extLst>
                    <a:ext uri="{FF2B5EF4-FFF2-40B4-BE49-F238E27FC236}">
                      <a16:creationId xmlns:a16="http://schemas.microsoft.com/office/drawing/2014/main" id="{101A9B10-772B-41F8-8A78-CCDCB167EB24}"/>
                    </a:ext>
                  </a:extLst>
                </p14:cNvPr>
                <p14:cNvContentPartPr/>
                <p14:nvPr/>
              </p14:nvContentPartPr>
              <p14:xfrm>
                <a:off x="1729000" y="5780227"/>
                <a:ext cx="86400" cy="59040"/>
              </p14:xfrm>
            </p:contentPart>
          </mc:Choice>
          <mc:Fallback>
            <p:pic>
              <p:nvPicPr>
                <p:cNvPr id="133" name="Freihand 132">
                  <a:extLst>
                    <a:ext uri="{FF2B5EF4-FFF2-40B4-BE49-F238E27FC236}">
                      <a16:creationId xmlns:a16="http://schemas.microsoft.com/office/drawing/2014/main" id="{101A9B10-772B-41F8-8A78-CCDCB167EB24}"/>
                    </a:ext>
                  </a:extLst>
                </p:cNvPr>
                <p:cNvPicPr/>
                <p:nvPr/>
              </p:nvPicPr>
              <p:blipFill>
                <a:blip r:embed="rId62"/>
                <a:stretch>
                  <a:fillRect/>
                </a:stretch>
              </p:blipFill>
              <p:spPr>
                <a:xfrm>
                  <a:off x="1724680" y="5775907"/>
                  <a:ext cx="950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34" name="Freihand 133">
                  <a:extLst>
                    <a:ext uri="{FF2B5EF4-FFF2-40B4-BE49-F238E27FC236}">
                      <a16:creationId xmlns:a16="http://schemas.microsoft.com/office/drawing/2014/main" id="{3B5F2151-D29D-47EF-B568-146A742135F5}"/>
                    </a:ext>
                  </a:extLst>
                </p14:cNvPr>
                <p14:cNvContentPartPr/>
                <p14:nvPr/>
              </p14:nvContentPartPr>
              <p14:xfrm>
                <a:off x="1830880" y="5741347"/>
                <a:ext cx="72720" cy="99720"/>
              </p14:xfrm>
            </p:contentPart>
          </mc:Choice>
          <mc:Fallback>
            <p:pic>
              <p:nvPicPr>
                <p:cNvPr id="134" name="Freihand 133">
                  <a:extLst>
                    <a:ext uri="{FF2B5EF4-FFF2-40B4-BE49-F238E27FC236}">
                      <a16:creationId xmlns:a16="http://schemas.microsoft.com/office/drawing/2014/main" id="{3B5F2151-D29D-47EF-B568-146A742135F5}"/>
                    </a:ext>
                  </a:extLst>
                </p:cNvPr>
                <p:cNvPicPr/>
                <p:nvPr/>
              </p:nvPicPr>
              <p:blipFill>
                <a:blip r:embed="rId64"/>
                <a:stretch>
                  <a:fillRect/>
                </a:stretch>
              </p:blipFill>
              <p:spPr>
                <a:xfrm>
                  <a:off x="1826560" y="5737027"/>
                  <a:ext cx="813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35" name="Freihand 134">
                  <a:extLst>
                    <a:ext uri="{FF2B5EF4-FFF2-40B4-BE49-F238E27FC236}">
                      <a16:creationId xmlns:a16="http://schemas.microsoft.com/office/drawing/2014/main" id="{8A54C436-351A-4A05-8D39-EAF6A52A9AB4}"/>
                    </a:ext>
                  </a:extLst>
                </p14:cNvPr>
                <p14:cNvContentPartPr/>
                <p14:nvPr/>
              </p14:nvContentPartPr>
              <p14:xfrm>
                <a:off x="1473400" y="5699947"/>
                <a:ext cx="506520" cy="307800"/>
              </p14:xfrm>
            </p:contentPart>
          </mc:Choice>
          <mc:Fallback>
            <p:pic>
              <p:nvPicPr>
                <p:cNvPr id="135" name="Freihand 134">
                  <a:extLst>
                    <a:ext uri="{FF2B5EF4-FFF2-40B4-BE49-F238E27FC236}">
                      <a16:creationId xmlns:a16="http://schemas.microsoft.com/office/drawing/2014/main" id="{8A54C436-351A-4A05-8D39-EAF6A52A9AB4}"/>
                    </a:ext>
                  </a:extLst>
                </p:cNvPr>
                <p:cNvPicPr/>
                <p:nvPr/>
              </p:nvPicPr>
              <p:blipFill>
                <a:blip r:embed="rId66"/>
                <a:stretch>
                  <a:fillRect/>
                </a:stretch>
              </p:blipFill>
              <p:spPr>
                <a:xfrm>
                  <a:off x="1469080" y="5695627"/>
                  <a:ext cx="51516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36" name="Freihand 135">
                  <a:extLst>
                    <a:ext uri="{FF2B5EF4-FFF2-40B4-BE49-F238E27FC236}">
                      <a16:creationId xmlns:a16="http://schemas.microsoft.com/office/drawing/2014/main" id="{BE860B70-3520-408F-B1E5-237AF8FF20D4}"/>
                    </a:ext>
                  </a:extLst>
                </p14:cNvPr>
                <p14:cNvContentPartPr/>
                <p14:nvPr/>
              </p14:nvContentPartPr>
              <p14:xfrm>
                <a:off x="1882720" y="5711827"/>
                <a:ext cx="20520" cy="121680"/>
              </p14:xfrm>
            </p:contentPart>
          </mc:Choice>
          <mc:Fallback>
            <p:pic>
              <p:nvPicPr>
                <p:cNvPr id="136" name="Freihand 135">
                  <a:extLst>
                    <a:ext uri="{FF2B5EF4-FFF2-40B4-BE49-F238E27FC236}">
                      <a16:creationId xmlns:a16="http://schemas.microsoft.com/office/drawing/2014/main" id="{BE860B70-3520-408F-B1E5-237AF8FF20D4}"/>
                    </a:ext>
                  </a:extLst>
                </p:cNvPr>
                <p:cNvPicPr/>
                <p:nvPr/>
              </p:nvPicPr>
              <p:blipFill>
                <a:blip r:embed="rId68"/>
                <a:stretch>
                  <a:fillRect/>
                </a:stretch>
              </p:blipFill>
              <p:spPr>
                <a:xfrm>
                  <a:off x="1878400" y="5707507"/>
                  <a:ext cx="291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37" name="Freihand 136">
                  <a:extLst>
                    <a:ext uri="{FF2B5EF4-FFF2-40B4-BE49-F238E27FC236}">
                      <a16:creationId xmlns:a16="http://schemas.microsoft.com/office/drawing/2014/main" id="{1D7FFBD4-979D-43FC-822B-516B10F79F8E}"/>
                    </a:ext>
                  </a:extLst>
                </p14:cNvPr>
                <p14:cNvContentPartPr/>
                <p14:nvPr/>
              </p14:nvContentPartPr>
              <p14:xfrm>
                <a:off x="1849960" y="5734867"/>
                <a:ext cx="115200" cy="29520"/>
              </p14:xfrm>
            </p:contentPart>
          </mc:Choice>
          <mc:Fallback>
            <p:pic>
              <p:nvPicPr>
                <p:cNvPr id="137" name="Freihand 136">
                  <a:extLst>
                    <a:ext uri="{FF2B5EF4-FFF2-40B4-BE49-F238E27FC236}">
                      <a16:creationId xmlns:a16="http://schemas.microsoft.com/office/drawing/2014/main" id="{1D7FFBD4-979D-43FC-822B-516B10F79F8E}"/>
                    </a:ext>
                  </a:extLst>
                </p:cNvPr>
                <p:cNvPicPr/>
                <p:nvPr/>
              </p:nvPicPr>
              <p:blipFill>
                <a:blip r:embed="rId70"/>
                <a:stretch>
                  <a:fillRect/>
                </a:stretch>
              </p:blipFill>
              <p:spPr>
                <a:xfrm>
                  <a:off x="1845640" y="5730547"/>
                  <a:ext cx="1238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39" name="Freihand 138">
                  <a:extLst>
                    <a:ext uri="{FF2B5EF4-FFF2-40B4-BE49-F238E27FC236}">
                      <a16:creationId xmlns:a16="http://schemas.microsoft.com/office/drawing/2014/main" id="{C98846C8-4DD6-4D66-9897-A8E5A773ABEB}"/>
                    </a:ext>
                  </a:extLst>
                </p14:cNvPr>
                <p14:cNvContentPartPr/>
                <p14:nvPr/>
              </p14:nvContentPartPr>
              <p14:xfrm>
                <a:off x="2917720" y="5929267"/>
                <a:ext cx="130320" cy="211320"/>
              </p14:xfrm>
            </p:contentPart>
          </mc:Choice>
          <mc:Fallback>
            <p:pic>
              <p:nvPicPr>
                <p:cNvPr id="139" name="Freihand 138">
                  <a:extLst>
                    <a:ext uri="{FF2B5EF4-FFF2-40B4-BE49-F238E27FC236}">
                      <a16:creationId xmlns:a16="http://schemas.microsoft.com/office/drawing/2014/main" id="{C98846C8-4DD6-4D66-9897-A8E5A773ABEB}"/>
                    </a:ext>
                  </a:extLst>
                </p:cNvPr>
                <p:cNvPicPr/>
                <p:nvPr/>
              </p:nvPicPr>
              <p:blipFill>
                <a:blip r:embed="rId72"/>
                <a:stretch>
                  <a:fillRect/>
                </a:stretch>
              </p:blipFill>
              <p:spPr>
                <a:xfrm>
                  <a:off x="2913400" y="5924947"/>
                  <a:ext cx="13896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40" name="Freihand 139">
                  <a:extLst>
                    <a:ext uri="{FF2B5EF4-FFF2-40B4-BE49-F238E27FC236}">
                      <a16:creationId xmlns:a16="http://schemas.microsoft.com/office/drawing/2014/main" id="{A033DD24-6A17-461D-8CFD-8CC11876DD69}"/>
                    </a:ext>
                  </a:extLst>
                </p14:cNvPr>
                <p14:cNvContentPartPr/>
                <p14:nvPr/>
              </p14:nvContentPartPr>
              <p14:xfrm>
                <a:off x="3085480" y="5967787"/>
                <a:ext cx="185760" cy="97200"/>
              </p14:xfrm>
            </p:contentPart>
          </mc:Choice>
          <mc:Fallback>
            <p:pic>
              <p:nvPicPr>
                <p:cNvPr id="140" name="Freihand 139">
                  <a:extLst>
                    <a:ext uri="{FF2B5EF4-FFF2-40B4-BE49-F238E27FC236}">
                      <a16:creationId xmlns:a16="http://schemas.microsoft.com/office/drawing/2014/main" id="{A033DD24-6A17-461D-8CFD-8CC11876DD69}"/>
                    </a:ext>
                  </a:extLst>
                </p:cNvPr>
                <p:cNvPicPr/>
                <p:nvPr/>
              </p:nvPicPr>
              <p:blipFill>
                <a:blip r:embed="rId74"/>
                <a:stretch>
                  <a:fillRect/>
                </a:stretch>
              </p:blipFill>
              <p:spPr>
                <a:xfrm>
                  <a:off x="3081160" y="5963467"/>
                  <a:ext cx="1944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41" name="Freihand 140">
                  <a:extLst>
                    <a:ext uri="{FF2B5EF4-FFF2-40B4-BE49-F238E27FC236}">
                      <a16:creationId xmlns:a16="http://schemas.microsoft.com/office/drawing/2014/main" id="{AFD97F81-53EF-4608-ACBD-201D68CEFE6D}"/>
                    </a:ext>
                  </a:extLst>
                </p14:cNvPr>
                <p14:cNvContentPartPr/>
                <p14:nvPr/>
              </p14:nvContentPartPr>
              <p14:xfrm>
                <a:off x="3432520" y="5919187"/>
                <a:ext cx="102960" cy="115920"/>
              </p14:xfrm>
            </p:contentPart>
          </mc:Choice>
          <mc:Fallback>
            <p:pic>
              <p:nvPicPr>
                <p:cNvPr id="141" name="Freihand 140">
                  <a:extLst>
                    <a:ext uri="{FF2B5EF4-FFF2-40B4-BE49-F238E27FC236}">
                      <a16:creationId xmlns:a16="http://schemas.microsoft.com/office/drawing/2014/main" id="{AFD97F81-53EF-4608-ACBD-201D68CEFE6D}"/>
                    </a:ext>
                  </a:extLst>
                </p:cNvPr>
                <p:cNvPicPr/>
                <p:nvPr/>
              </p:nvPicPr>
              <p:blipFill>
                <a:blip r:embed="rId76"/>
                <a:stretch>
                  <a:fillRect/>
                </a:stretch>
              </p:blipFill>
              <p:spPr>
                <a:xfrm>
                  <a:off x="3428200" y="5914867"/>
                  <a:ext cx="1116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42" name="Freihand 141">
                  <a:extLst>
                    <a:ext uri="{FF2B5EF4-FFF2-40B4-BE49-F238E27FC236}">
                      <a16:creationId xmlns:a16="http://schemas.microsoft.com/office/drawing/2014/main" id="{E702FD91-E7A1-427E-9DAB-21D30872F46F}"/>
                    </a:ext>
                  </a:extLst>
                </p14:cNvPr>
                <p14:cNvContentPartPr/>
                <p14:nvPr/>
              </p14:nvContentPartPr>
              <p14:xfrm>
                <a:off x="3606400" y="5907307"/>
                <a:ext cx="91440" cy="119160"/>
              </p14:xfrm>
            </p:contentPart>
          </mc:Choice>
          <mc:Fallback>
            <p:pic>
              <p:nvPicPr>
                <p:cNvPr id="142" name="Freihand 141">
                  <a:extLst>
                    <a:ext uri="{FF2B5EF4-FFF2-40B4-BE49-F238E27FC236}">
                      <a16:creationId xmlns:a16="http://schemas.microsoft.com/office/drawing/2014/main" id="{E702FD91-E7A1-427E-9DAB-21D30872F46F}"/>
                    </a:ext>
                  </a:extLst>
                </p:cNvPr>
                <p:cNvPicPr/>
                <p:nvPr/>
              </p:nvPicPr>
              <p:blipFill>
                <a:blip r:embed="rId78"/>
                <a:stretch>
                  <a:fillRect/>
                </a:stretch>
              </p:blipFill>
              <p:spPr>
                <a:xfrm>
                  <a:off x="3602080" y="5902987"/>
                  <a:ext cx="1000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43" name="Freihand 142">
                  <a:extLst>
                    <a:ext uri="{FF2B5EF4-FFF2-40B4-BE49-F238E27FC236}">
                      <a16:creationId xmlns:a16="http://schemas.microsoft.com/office/drawing/2014/main" id="{D56AD3F1-BF5E-4593-A620-793D45C3E29E}"/>
                    </a:ext>
                  </a:extLst>
                </p14:cNvPr>
                <p14:cNvContentPartPr/>
                <p14:nvPr/>
              </p14:nvContentPartPr>
              <p14:xfrm>
                <a:off x="3786040" y="5974987"/>
                <a:ext cx="360" cy="360"/>
              </p14:xfrm>
            </p:contentPart>
          </mc:Choice>
          <mc:Fallback>
            <p:pic>
              <p:nvPicPr>
                <p:cNvPr id="143" name="Freihand 142">
                  <a:extLst>
                    <a:ext uri="{FF2B5EF4-FFF2-40B4-BE49-F238E27FC236}">
                      <a16:creationId xmlns:a16="http://schemas.microsoft.com/office/drawing/2014/main" id="{D56AD3F1-BF5E-4593-A620-793D45C3E29E}"/>
                    </a:ext>
                  </a:extLst>
                </p:cNvPr>
                <p:cNvPicPr/>
                <p:nvPr/>
              </p:nvPicPr>
              <p:blipFill>
                <a:blip r:embed="rId80"/>
                <a:stretch>
                  <a:fillRect/>
                </a:stretch>
              </p:blipFill>
              <p:spPr>
                <a:xfrm>
                  <a:off x="3781720" y="5970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44" name="Freihand 143">
                  <a:extLst>
                    <a:ext uri="{FF2B5EF4-FFF2-40B4-BE49-F238E27FC236}">
                      <a16:creationId xmlns:a16="http://schemas.microsoft.com/office/drawing/2014/main" id="{F5EABF8F-81F4-4970-A250-900755A3D028}"/>
                    </a:ext>
                  </a:extLst>
                </p14:cNvPr>
                <p14:cNvContentPartPr/>
                <p14:nvPr/>
              </p14:nvContentPartPr>
              <p14:xfrm>
                <a:off x="3783160" y="5862307"/>
                <a:ext cx="162000" cy="125640"/>
              </p14:xfrm>
            </p:contentPart>
          </mc:Choice>
          <mc:Fallback>
            <p:pic>
              <p:nvPicPr>
                <p:cNvPr id="144" name="Freihand 143">
                  <a:extLst>
                    <a:ext uri="{FF2B5EF4-FFF2-40B4-BE49-F238E27FC236}">
                      <a16:creationId xmlns:a16="http://schemas.microsoft.com/office/drawing/2014/main" id="{F5EABF8F-81F4-4970-A250-900755A3D028}"/>
                    </a:ext>
                  </a:extLst>
                </p:cNvPr>
                <p:cNvPicPr/>
                <p:nvPr/>
              </p:nvPicPr>
              <p:blipFill>
                <a:blip r:embed="rId82"/>
                <a:stretch>
                  <a:fillRect/>
                </a:stretch>
              </p:blipFill>
              <p:spPr>
                <a:xfrm>
                  <a:off x="3778840" y="5857987"/>
                  <a:ext cx="1706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45" name="Freihand 144">
                  <a:extLst>
                    <a:ext uri="{FF2B5EF4-FFF2-40B4-BE49-F238E27FC236}">
                      <a16:creationId xmlns:a16="http://schemas.microsoft.com/office/drawing/2014/main" id="{8760D6B5-A1E9-4430-9B1A-1E4C3A782589}"/>
                    </a:ext>
                  </a:extLst>
                </p14:cNvPr>
                <p14:cNvContentPartPr/>
                <p14:nvPr/>
              </p14:nvContentPartPr>
              <p14:xfrm>
                <a:off x="3981880" y="5926387"/>
                <a:ext cx="187200" cy="44640"/>
              </p14:xfrm>
            </p:contentPart>
          </mc:Choice>
          <mc:Fallback>
            <p:pic>
              <p:nvPicPr>
                <p:cNvPr id="145" name="Freihand 144">
                  <a:extLst>
                    <a:ext uri="{FF2B5EF4-FFF2-40B4-BE49-F238E27FC236}">
                      <a16:creationId xmlns:a16="http://schemas.microsoft.com/office/drawing/2014/main" id="{8760D6B5-A1E9-4430-9B1A-1E4C3A782589}"/>
                    </a:ext>
                  </a:extLst>
                </p:cNvPr>
                <p:cNvPicPr/>
                <p:nvPr/>
              </p:nvPicPr>
              <p:blipFill>
                <a:blip r:embed="rId84"/>
                <a:stretch>
                  <a:fillRect/>
                </a:stretch>
              </p:blipFill>
              <p:spPr>
                <a:xfrm>
                  <a:off x="3977560" y="5922067"/>
                  <a:ext cx="1958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46" name="Freihand 145">
                  <a:extLst>
                    <a:ext uri="{FF2B5EF4-FFF2-40B4-BE49-F238E27FC236}">
                      <a16:creationId xmlns:a16="http://schemas.microsoft.com/office/drawing/2014/main" id="{14F7B06F-80B6-4185-BBF3-A30BD05B661D}"/>
                    </a:ext>
                  </a:extLst>
                </p14:cNvPr>
                <p14:cNvContentPartPr/>
                <p14:nvPr/>
              </p14:nvContentPartPr>
              <p14:xfrm>
                <a:off x="4142800" y="5854027"/>
                <a:ext cx="52920" cy="23760"/>
              </p14:xfrm>
            </p:contentPart>
          </mc:Choice>
          <mc:Fallback>
            <p:pic>
              <p:nvPicPr>
                <p:cNvPr id="146" name="Freihand 145">
                  <a:extLst>
                    <a:ext uri="{FF2B5EF4-FFF2-40B4-BE49-F238E27FC236}">
                      <a16:creationId xmlns:a16="http://schemas.microsoft.com/office/drawing/2014/main" id="{14F7B06F-80B6-4185-BBF3-A30BD05B661D}"/>
                    </a:ext>
                  </a:extLst>
                </p:cNvPr>
                <p:cNvPicPr/>
                <p:nvPr/>
              </p:nvPicPr>
              <p:blipFill>
                <a:blip r:embed="rId86"/>
                <a:stretch>
                  <a:fillRect/>
                </a:stretch>
              </p:blipFill>
              <p:spPr>
                <a:xfrm>
                  <a:off x="4138480" y="5849707"/>
                  <a:ext cx="615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47" name="Freihand 146">
                  <a:extLst>
                    <a:ext uri="{FF2B5EF4-FFF2-40B4-BE49-F238E27FC236}">
                      <a16:creationId xmlns:a16="http://schemas.microsoft.com/office/drawing/2014/main" id="{12C12C11-34E9-48E2-A2F7-78DDD0C5005D}"/>
                    </a:ext>
                  </a:extLst>
                </p14:cNvPr>
                <p14:cNvContentPartPr/>
                <p14:nvPr/>
              </p14:nvContentPartPr>
              <p14:xfrm>
                <a:off x="4226320" y="5870947"/>
                <a:ext cx="102600" cy="94320"/>
              </p14:xfrm>
            </p:contentPart>
          </mc:Choice>
          <mc:Fallback>
            <p:pic>
              <p:nvPicPr>
                <p:cNvPr id="147" name="Freihand 146">
                  <a:extLst>
                    <a:ext uri="{FF2B5EF4-FFF2-40B4-BE49-F238E27FC236}">
                      <a16:creationId xmlns:a16="http://schemas.microsoft.com/office/drawing/2014/main" id="{12C12C11-34E9-48E2-A2F7-78DDD0C5005D}"/>
                    </a:ext>
                  </a:extLst>
                </p:cNvPr>
                <p:cNvPicPr/>
                <p:nvPr/>
              </p:nvPicPr>
              <p:blipFill>
                <a:blip r:embed="rId88"/>
                <a:stretch>
                  <a:fillRect/>
                </a:stretch>
              </p:blipFill>
              <p:spPr>
                <a:xfrm>
                  <a:off x="4222000" y="5866627"/>
                  <a:ext cx="1112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26" name="Freihand 25">
                  <a:extLst>
                    <a:ext uri="{FF2B5EF4-FFF2-40B4-BE49-F238E27FC236}">
                      <a16:creationId xmlns:a16="http://schemas.microsoft.com/office/drawing/2014/main" id="{3D6B9A2E-5C72-4048-83F0-87371C4D0B28}"/>
                    </a:ext>
                  </a:extLst>
                </p14:cNvPr>
                <p14:cNvContentPartPr/>
                <p14:nvPr/>
              </p14:nvContentPartPr>
              <p14:xfrm>
                <a:off x="7168960" y="1652827"/>
                <a:ext cx="13680" cy="130320"/>
              </p14:xfrm>
            </p:contentPart>
          </mc:Choice>
          <mc:Fallback>
            <p:pic>
              <p:nvPicPr>
                <p:cNvPr id="26" name="Freihand 25">
                  <a:extLst>
                    <a:ext uri="{FF2B5EF4-FFF2-40B4-BE49-F238E27FC236}">
                      <a16:creationId xmlns:a16="http://schemas.microsoft.com/office/drawing/2014/main" id="{3D6B9A2E-5C72-4048-83F0-87371C4D0B28}"/>
                    </a:ext>
                  </a:extLst>
                </p:cNvPr>
                <p:cNvPicPr/>
                <p:nvPr/>
              </p:nvPicPr>
              <p:blipFill>
                <a:blip r:embed="rId90"/>
                <a:stretch>
                  <a:fillRect/>
                </a:stretch>
              </p:blipFill>
              <p:spPr>
                <a:xfrm>
                  <a:off x="7164640" y="1648507"/>
                  <a:ext cx="223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27" name="Freihand 26">
                  <a:extLst>
                    <a:ext uri="{FF2B5EF4-FFF2-40B4-BE49-F238E27FC236}">
                      <a16:creationId xmlns:a16="http://schemas.microsoft.com/office/drawing/2014/main" id="{15CBA31A-E449-4A55-81DE-0918920C926F}"/>
                    </a:ext>
                  </a:extLst>
                </p14:cNvPr>
                <p14:cNvContentPartPr/>
                <p14:nvPr/>
              </p14:nvContentPartPr>
              <p14:xfrm>
                <a:off x="7045840" y="1606387"/>
                <a:ext cx="178920" cy="186120"/>
              </p14:xfrm>
            </p:contentPart>
          </mc:Choice>
          <mc:Fallback>
            <p:pic>
              <p:nvPicPr>
                <p:cNvPr id="27" name="Freihand 26">
                  <a:extLst>
                    <a:ext uri="{FF2B5EF4-FFF2-40B4-BE49-F238E27FC236}">
                      <a16:creationId xmlns:a16="http://schemas.microsoft.com/office/drawing/2014/main" id="{15CBA31A-E449-4A55-81DE-0918920C926F}"/>
                    </a:ext>
                  </a:extLst>
                </p:cNvPr>
                <p:cNvPicPr/>
                <p:nvPr/>
              </p:nvPicPr>
              <p:blipFill>
                <a:blip r:embed="rId92"/>
                <a:stretch>
                  <a:fillRect/>
                </a:stretch>
              </p:blipFill>
              <p:spPr>
                <a:xfrm>
                  <a:off x="7041520" y="1602067"/>
                  <a:ext cx="1875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28" name="Freihand 27">
                  <a:extLst>
                    <a:ext uri="{FF2B5EF4-FFF2-40B4-BE49-F238E27FC236}">
                      <a16:creationId xmlns:a16="http://schemas.microsoft.com/office/drawing/2014/main" id="{D8CAD65B-C197-4024-8632-E92EB6701A99}"/>
                    </a:ext>
                  </a:extLst>
                </p14:cNvPr>
                <p14:cNvContentPartPr/>
                <p14:nvPr/>
              </p14:nvContentPartPr>
              <p14:xfrm>
                <a:off x="7231960" y="1692067"/>
                <a:ext cx="116640" cy="66960"/>
              </p14:xfrm>
            </p:contentPart>
          </mc:Choice>
          <mc:Fallback>
            <p:pic>
              <p:nvPicPr>
                <p:cNvPr id="28" name="Freihand 27">
                  <a:extLst>
                    <a:ext uri="{FF2B5EF4-FFF2-40B4-BE49-F238E27FC236}">
                      <a16:creationId xmlns:a16="http://schemas.microsoft.com/office/drawing/2014/main" id="{D8CAD65B-C197-4024-8632-E92EB6701A99}"/>
                    </a:ext>
                  </a:extLst>
                </p:cNvPr>
                <p:cNvPicPr/>
                <p:nvPr/>
              </p:nvPicPr>
              <p:blipFill>
                <a:blip r:embed="rId94"/>
                <a:stretch>
                  <a:fillRect/>
                </a:stretch>
              </p:blipFill>
              <p:spPr>
                <a:xfrm>
                  <a:off x="7227640" y="1687747"/>
                  <a:ext cx="1252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29" name="Freihand 28">
                  <a:extLst>
                    <a:ext uri="{FF2B5EF4-FFF2-40B4-BE49-F238E27FC236}">
                      <a16:creationId xmlns:a16="http://schemas.microsoft.com/office/drawing/2014/main" id="{3147F197-4864-457B-A505-97ADAFB77C95}"/>
                    </a:ext>
                  </a:extLst>
                </p14:cNvPr>
                <p14:cNvContentPartPr/>
                <p14:nvPr/>
              </p14:nvContentPartPr>
              <p14:xfrm>
                <a:off x="7352560" y="1680187"/>
                <a:ext cx="64080" cy="65520"/>
              </p14:xfrm>
            </p:contentPart>
          </mc:Choice>
          <mc:Fallback>
            <p:pic>
              <p:nvPicPr>
                <p:cNvPr id="29" name="Freihand 28">
                  <a:extLst>
                    <a:ext uri="{FF2B5EF4-FFF2-40B4-BE49-F238E27FC236}">
                      <a16:creationId xmlns:a16="http://schemas.microsoft.com/office/drawing/2014/main" id="{3147F197-4864-457B-A505-97ADAFB77C95}"/>
                    </a:ext>
                  </a:extLst>
                </p:cNvPr>
                <p:cNvPicPr/>
                <p:nvPr/>
              </p:nvPicPr>
              <p:blipFill>
                <a:blip r:embed="rId96"/>
                <a:stretch>
                  <a:fillRect/>
                </a:stretch>
              </p:blipFill>
              <p:spPr>
                <a:xfrm>
                  <a:off x="7348240" y="1675867"/>
                  <a:ext cx="727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7" name="Freihand 6">
                  <a:extLst>
                    <a:ext uri="{FF2B5EF4-FFF2-40B4-BE49-F238E27FC236}">
                      <a16:creationId xmlns:a16="http://schemas.microsoft.com/office/drawing/2014/main" id="{C8BE15CD-7FB2-4C42-A92A-CB478555DB72}"/>
                    </a:ext>
                  </a:extLst>
                </p14:cNvPr>
                <p14:cNvContentPartPr/>
                <p14:nvPr/>
              </p14:nvContentPartPr>
              <p14:xfrm>
                <a:off x="7761880" y="1669027"/>
                <a:ext cx="360" cy="360"/>
              </p14:xfrm>
            </p:contentPart>
          </mc:Choice>
          <mc:Fallback>
            <p:pic>
              <p:nvPicPr>
                <p:cNvPr id="7" name="Freihand 6">
                  <a:extLst>
                    <a:ext uri="{FF2B5EF4-FFF2-40B4-BE49-F238E27FC236}">
                      <a16:creationId xmlns:a16="http://schemas.microsoft.com/office/drawing/2014/main" id="{C8BE15CD-7FB2-4C42-A92A-CB478555DB72}"/>
                    </a:ext>
                  </a:extLst>
                </p:cNvPr>
                <p:cNvPicPr/>
                <p:nvPr/>
              </p:nvPicPr>
              <p:blipFill>
                <a:blip r:embed="rId80"/>
                <a:stretch>
                  <a:fillRect/>
                </a:stretch>
              </p:blipFill>
              <p:spPr>
                <a:xfrm>
                  <a:off x="7757560" y="16647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22" name="Freihand 21">
                  <a:extLst>
                    <a:ext uri="{FF2B5EF4-FFF2-40B4-BE49-F238E27FC236}">
                      <a16:creationId xmlns:a16="http://schemas.microsoft.com/office/drawing/2014/main" id="{557933ED-5DAF-4E8E-9859-09D65C5D2DC9}"/>
                    </a:ext>
                  </a:extLst>
                </p14:cNvPr>
                <p14:cNvContentPartPr/>
                <p14:nvPr/>
              </p14:nvContentPartPr>
              <p14:xfrm>
                <a:off x="7820560" y="1652107"/>
                <a:ext cx="15480" cy="24120"/>
              </p14:xfrm>
            </p:contentPart>
          </mc:Choice>
          <mc:Fallback>
            <p:pic>
              <p:nvPicPr>
                <p:cNvPr id="22" name="Freihand 21">
                  <a:extLst>
                    <a:ext uri="{FF2B5EF4-FFF2-40B4-BE49-F238E27FC236}">
                      <a16:creationId xmlns:a16="http://schemas.microsoft.com/office/drawing/2014/main" id="{557933ED-5DAF-4E8E-9859-09D65C5D2DC9}"/>
                    </a:ext>
                  </a:extLst>
                </p:cNvPr>
                <p:cNvPicPr/>
                <p:nvPr/>
              </p:nvPicPr>
              <p:blipFill>
                <a:blip r:embed="rId99"/>
                <a:stretch>
                  <a:fillRect/>
                </a:stretch>
              </p:blipFill>
              <p:spPr>
                <a:xfrm>
                  <a:off x="7816240" y="1647787"/>
                  <a:ext cx="241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24" name="Freihand 23">
                  <a:extLst>
                    <a:ext uri="{FF2B5EF4-FFF2-40B4-BE49-F238E27FC236}">
                      <a16:creationId xmlns:a16="http://schemas.microsoft.com/office/drawing/2014/main" id="{5701F56B-FAAD-4391-91D4-84C581C8E330}"/>
                    </a:ext>
                  </a:extLst>
                </p14:cNvPr>
                <p14:cNvContentPartPr/>
                <p14:nvPr/>
              </p14:nvContentPartPr>
              <p14:xfrm>
                <a:off x="7842160" y="1659667"/>
                <a:ext cx="360" cy="360"/>
              </p14:xfrm>
            </p:contentPart>
          </mc:Choice>
          <mc:Fallback>
            <p:pic>
              <p:nvPicPr>
                <p:cNvPr id="24" name="Freihand 23">
                  <a:extLst>
                    <a:ext uri="{FF2B5EF4-FFF2-40B4-BE49-F238E27FC236}">
                      <a16:creationId xmlns:a16="http://schemas.microsoft.com/office/drawing/2014/main" id="{5701F56B-FAAD-4391-91D4-84C581C8E330}"/>
                    </a:ext>
                  </a:extLst>
                </p:cNvPr>
                <p:cNvPicPr/>
                <p:nvPr/>
              </p:nvPicPr>
              <p:blipFill>
                <a:blip r:embed="rId80"/>
                <a:stretch>
                  <a:fillRect/>
                </a:stretch>
              </p:blipFill>
              <p:spPr>
                <a:xfrm>
                  <a:off x="7837840" y="16553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25" name="Freihand 24">
                  <a:extLst>
                    <a:ext uri="{FF2B5EF4-FFF2-40B4-BE49-F238E27FC236}">
                      <a16:creationId xmlns:a16="http://schemas.microsoft.com/office/drawing/2014/main" id="{A275D3B7-1980-459F-9345-3E5E1D603427}"/>
                    </a:ext>
                  </a:extLst>
                </p14:cNvPr>
                <p14:cNvContentPartPr/>
                <p14:nvPr/>
              </p14:nvContentPartPr>
              <p14:xfrm>
                <a:off x="7786360" y="1658587"/>
                <a:ext cx="11520" cy="23040"/>
              </p14:xfrm>
            </p:contentPart>
          </mc:Choice>
          <mc:Fallback>
            <p:pic>
              <p:nvPicPr>
                <p:cNvPr id="25" name="Freihand 24">
                  <a:extLst>
                    <a:ext uri="{FF2B5EF4-FFF2-40B4-BE49-F238E27FC236}">
                      <a16:creationId xmlns:a16="http://schemas.microsoft.com/office/drawing/2014/main" id="{A275D3B7-1980-459F-9345-3E5E1D603427}"/>
                    </a:ext>
                  </a:extLst>
                </p:cNvPr>
                <p:cNvPicPr/>
                <p:nvPr/>
              </p:nvPicPr>
              <p:blipFill>
                <a:blip r:embed="rId102"/>
                <a:stretch>
                  <a:fillRect/>
                </a:stretch>
              </p:blipFill>
              <p:spPr>
                <a:xfrm>
                  <a:off x="7782040" y="1654267"/>
                  <a:ext cx="201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30" name="Freihand 29">
                  <a:extLst>
                    <a:ext uri="{FF2B5EF4-FFF2-40B4-BE49-F238E27FC236}">
                      <a16:creationId xmlns:a16="http://schemas.microsoft.com/office/drawing/2014/main" id="{1977990B-D960-4EFB-BFE1-BFE1B04A3283}"/>
                    </a:ext>
                  </a:extLst>
                </p14:cNvPr>
                <p14:cNvContentPartPr/>
                <p14:nvPr/>
              </p14:nvContentPartPr>
              <p14:xfrm>
                <a:off x="7649200" y="1582267"/>
                <a:ext cx="166320" cy="149040"/>
              </p14:xfrm>
            </p:contentPart>
          </mc:Choice>
          <mc:Fallback>
            <p:pic>
              <p:nvPicPr>
                <p:cNvPr id="30" name="Freihand 29">
                  <a:extLst>
                    <a:ext uri="{FF2B5EF4-FFF2-40B4-BE49-F238E27FC236}">
                      <a16:creationId xmlns:a16="http://schemas.microsoft.com/office/drawing/2014/main" id="{1977990B-D960-4EFB-BFE1-BFE1B04A3283}"/>
                    </a:ext>
                  </a:extLst>
                </p:cNvPr>
                <p:cNvPicPr/>
                <p:nvPr/>
              </p:nvPicPr>
              <p:blipFill>
                <a:blip r:embed="rId104"/>
                <a:stretch>
                  <a:fillRect/>
                </a:stretch>
              </p:blipFill>
              <p:spPr>
                <a:xfrm>
                  <a:off x="7644880" y="1577947"/>
                  <a:ext cx="1749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31" name="Freihand 30">
                  <a:extLst>
                    <a:ext uri="{FF2B5EF4-FFF2-40B4-BE49-F238E27FC236}">
                      <a16:creationId xmlns:a16="http://schemas.microsoft.com/office/drawing/2014/main" id="{DA19A3DE-F90B-4D0D-9A21-611CE2E48438}"/>
                    </a:ext>
                  </a:extLst>
                </p14:cNvPr>
                <p14:cNvContentPartPr/>
                <p14:nvPr/>
              </p14:nvContentPartPr>
              <p14:xfrm>
                <a:off x="8048800" y="1617547"/>
                <a:ext cx="79560" cy="70560"/>
              </p14:xfrm>
            </p:contentPart>
          </mc:Choice>
          <mc:Fallback>
            <p:pic>
              <p:nvPicPr>
                <p:cNvPr id="31" name="Freihand 30">
                  <a:extLst>
                    <a:ext uri="{FF2B5EF4-FFF2-40B4-BE49-F238E27FC236}">
                      <a16:creationId xmlns:a16="http://schemas.microsoft.com/office/drawing/2014/main" id="{DA19A3DE-F90B-4D0D-9A21-611CE2E48438}"/>
                    </a:ext>
                  </a:extLst>
                </p:cNvPr>
                <p:cNvPicPr/>
                <p:nvPr/>
              </p:nvPicPr>
              <p:blipFill>
                <a:blip r:embed="rId106"/>
                <a:stretch>
                  <a:fillRect/>
                </a:stretch>
              </p:blipFill>
              <p:spPr>
                <a:xfrm>
                  <a:off x="8044480" y="1613227"/>
                  <a:ext cx="882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32" name="Freihand 31">
                  <a:extLst>
                    <a:ext uri="{FF2B5EF4-FFF2-40B4-BE49-F238E27FC236}">
                      <a16:creationId xmlns:a16="http://schemas.microsoft.com/office/drawing/2014/main" id="{3E38E289-F13C-48F9-B636-8CBD1D489A58}"/>
                    </a:ext>
                  </a:extLst>
                </p14:cNvPr>
                <p14:cNvContentPartPr/>
                <p14:nvPr/>
              </p14:nvContentPartPr>
              <p14:xfrm>
                <a:off x="8157880" y="1617907"/>
                <a:ext cx="237240" cy="47160"/>
              </p14:xfrm>
            </p:contentPart>
          </mc:Choice>
          <mc:Fallback>
            <p:pic>
              <p:nvPicPr>
                <p:cNvPr id="32" name="Freihand 31">
                  <a:extLst>
                    <a:ext uri="{FF2B5EF4-FFF2-40B4-BE49-F238E27FC236}">
                      <a16:creationId xmlns:a16="http://schemas.microsoft.com/office/drawing/2014/main" id="{3E38E289-F13C-48F9-B636-8CBD1D489A58}"/>
                    </a:ext>
                  </a:extLst>
                </p:cNvPr>
                <p:cNvPicPr/>
                <p:nvPr/>
              </p:nvPicPr>
              <p:blipFill>
                <a:blip r:embed="rId108"/>
                <a:stretch>
                  <a:fillRect/>
                </a:stretch>
              </p:blipFill>
              <p:spPr>
                <a:xfrm>
                  <a:off x="8153560" y="1613587"/>
                  <a:ext cx="2458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33" name="Freihand 32">
                  <a:extLst>
                    <a:ext uri="{FF2B5EF4-FFF2-40B4-BE49-F238E27FC236}">
                      <a16:creationId xmlns:a16="http://schemas.microsoft.com/office/drawing/2014/main" id="{9A5DFE30-CB7F-4628-BC38-E0A9FB234658}"/>
                    </a:ext>
                  </a:extLst>
                </p14:cNvPr>
                <p14:cNvContentPartPr/>
                <p14:nvPr/>
              </p14:nvContentPartPr>
              <p14:xfrm>
                <a:off x="8419960" y="1592707"/>
                <a:ext cx="65160" cy="177840"/>
              </p14:xfrm>
            </p:contentPart>
          </mc:Choice>
          <mc:Fallback>
            <p:pic>
              <p:nvPicPr>
                <p:cNvPr id="33" name="Freihand 32">
                  <a:extLst>
                    <a:ext uri="{FF2B5EF4-FFF2-40B4-BE49-F238E27FC236}">
                      <a16:creationId xmlns:a16="http://schemas.microsoft.com/office/drawing/2014/main" id="{9A5DFE30-CB7F-4628-BC38-E0A9FB234658}"/>
                    </a:ext>
                  </a:extLst>
                </p:cNvPr>
                <p:cNvPicPr/>
                <p:nvPr/>
              </p:nvPicPr>
              <p:blipFill>
                <a:blip r:embed="rId110"/>
                <a:stretch>
                  <a:fillRect/>
                </a:stretch>
              </p:blipFill>
              <p:spPr>
                <a:xfrm>
                  <a:off x="8415640" y="1588387"/>
                  <a:ext cx="738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34" name="Freihand 33">
                  <a:extLst>
                    <a:ext uri="{FF2B5EF4-FFF2-40B4-BE49-F238E27FC236}">
                      <a16:creationId xmlns:a16="http://schemas.microsoft.com/office/drawing/2014/main" id="{291F8C6C-240C-4D4A-866A-9103952AFABD}"/>
                    </a:ext>
                  </a:extLst>
                </p14:cNvPr>
                <p14:cNvContentPartPr/>
                <p14:nvPr/>
              </p14:nvContentPartPr>
              <p14:xfrm>
                <a:off x="8515360" y="1590547"/>
                <a:ext cx="105480" cy="54720"/>
              </p14:xfrm>
            </p:contentPart>
          </mc:Choice>
          <mc:Fallback>
            <p:pic>
              <p:nvPicPr>
                <p:cNvPr id="34" name="Freihand 33">
                  <a:extLst>
                    <a:ext uri="{FF2B5EF4-FFF2-40B4-BE49-F238E27FC236}">
                      <a16:creationId xmlns:a16="http://schemas.microsoft.com/office/drawing/2014/main" id="{291F8C6C-240C-4D4A-866A-9103952AFABD}"/>
                    </a:ext>
                  </a:extLst>
                </p:cNvPr>
                <p:cNvPicPr/>
                <p:nvPr/>
              </p:nvPicPr>
              <p:blipFill>
                <a:blip r:embed="rId112"/>
                <a:stretch>
                  <a:fillRect/>
                </a:stretch>
              </p:blipFill>
              <p:spPr>
                <a:xfrm>
                  <a:off x="8511040" y="1586227"/>
                  <a:ext cx="1141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35" name="Freihand 34">
                  <a:extLst>
                    <a:ext uri="{FF2B5EF4-FFF2-40B4-BE49-F238E27FC236}">
                      <a16:creationId xmlns:a16="http://schemas.microsoft.com/office/drawing/2014/main" id="{3B882AE8-4F1F-4978-B9D3-EEE0BFE3C9D9}"/>
                    </a:ext>
                  </a:extLst>
                </p14:cNvPr>
                <p14:cNvContentPartPr/>
                <p14:nvPr/>
              </p14:nvContentPartPr>
              <p14:xfrm>
                <a:off x="8637760" y="1498027"/>
                <a:ext cx="382680" cy="133200"/>
              </p14:xfrm>
            </p:contentPart>
          </mc:Choice>
          <mc:Fallback>
            <p:pic>
              <p:nvPicPr>
                <p:cNvPr id="35" name="Freihand 34">
                  <a:extLst>
                    <a:ext uri="{FF2B5EF4-FFF2-40B4-BE49-F238E27FC236}">
                      <a16:creationId xmlns:a16="http://schemas.microsoft.com/office/drawing/2014/main" id="{3B882AE8-4F1F-4978-B9D3-EEE0BFE3C9D9}"/>
                    </a:ext>
                  </a:extLst>
                </p:cNvPr>
                <p:cNvPicPr/>
                <p:nvPr/>
              </p:nvPicPr>
              <p:blipFill>
                <a:blip r:embed="rId114"/>
                <a:stretch>
                  <a:fillRect/>
                </a:stretch>
              </p:blipFill>
              <p:spPr>
                <a:xfrm>
                  <a:off x="8633440" y="1493707"/>
                  <a:ext cx="3913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36" name="Freihand 35">
                  <a:extLst>
                    <a:ext uri="{FF2B5EF4-FFF2-40B4-BE49-F238E27FC236}">
                      <a16:creationId xmlns:a16="http://schemas.microsoft.com/office/drawing/2014/main" id="{98C4275F-9A87-4E1F-A701-CDB7E49A2FC9}"/>
                    </a:ext>
                  </a:extLst>
                </p14:cNvPr>
                <p14:cNvContentPartPr/>
                <p14:nvPr/>
              </p14:nvContentPartPr>
              <p14:xfrm>
                <a:off x="8930080" y="1480747"/>
                <a:ext cx="13320" cy="5400"/>
              </p14:xfrm>
            </p:contentPart>
          </mc:Choice>
          <mc:Fallback>
            <p:pic>
              <p:nvPicPr>
                <p:cNvPr id="36" name="Freihand 35">
                  <a:extLst>
                    <a:ext uri="{FF2B5EF4-FFF2-40B4-BE49-F238E27FC236}">
                      <a16:creationId xmlns:a16="http://schemas.microsoft.com/office/drawing/2014/main" id="{98C4275F-9A87-4E1F-A701-CDB7E49A2FC9}"/>
                    </a:ext>
                  </a:extLst>
                </p:cNvPr>
                <p:cNvPicPr/>
                <p:nvPr/>
              </p:nvPicPr>
              <p:blipFill>
                <a:blip r:embed="rId116"/>
                <a:stretch>
                  <a:fillRect/>
                </a:stretch>
              </p:blipFill>
              <p:spPr>
                <a:xfrm>
                  <a:off x="8925760" y="1476427"/>
                  <a:ext cx="2196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37" name="Freihand 36">
                  <a:extLst>
                    <a:ext uri="{FF2B5EF4-FFF2-40B4-BE49-F238E27FC236}">
                      <a16:creationId xmlns:a16="http://schemas.microsoft.com/office/drawing/2014/main" id="{3EB1819A-730F-43D7-AC80-58941536AD9C}"/>
                    </a:ext>
                  </a:extLst>
                </p14:cNvPr>
                <p14:cNvContentPartPr/>
                <p14:nvPr/>
              </p14:nvContentPartPr>
              <p14:xfrm>
                <a:off x="9206920" y="1556707"/>
                <a:ext cx="78120" cy="70560"/>
              </p14:xfrm>
            </p:contentPart>
          </mc:Choice>
          <mc:Fallback>
            <p:pic>
              <p:nvPicPr>
                <p:cNvPr id="37" name="Freihand 36">
                  <a:extLst>
                    <a:ext uri="{FF2B5EF4-FFF2-40B4-BE49-F238E27FC236}">
                      <a16:creationId xmlns:a16="http://schemas.microsoft.com/office/drawing/2014/main" id="{3EB1819A-730F-43D7-AC80-58941536AD9C}"/>
                    </a:ext>
                  </a:extLst>
                </p:cNvPr>
                <p:cNvPicPr/>
                <p:nvPr/>
              </p:nvPicPr>
              <p:blipFill>
                <a:blip r:embed="rId118"/>
                <a:stretch>
                  <a:fillRect/>
                </a:stretch>
              </p:blipFill>
              <p:spPr>
                <a:xfrm>
                  <a:off x="9202600" y="1552387"/>
                  <a:ext cx="867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38" name="Freihand 37">
                  <a:extLst>
                    <a:ext uri="{FF2B5EF4-FFF2-40B4-BE49-F238E27FC236}">
                      <a16:creationId xmlns:a16="http://schemas.microsoft.com/office/drawing/2014/main" id="{5D22DF27-08DA-4B75-83B4-A1D5F78BD391}"/>
                    </a:ext>
                  </a:extLst>
                </p14:cNvPr>
                <p14:cNvContentPartPr/>
                <p14:nvPr/>
              </p14:nvContentPartPr>
              <p14:xfrm>
                <a:off x="9313120" y="1561027"/>
                <a:ext cx="65880" cy="47520"/>
              </p14:xfrm>
            </p:contentPart>
          </mc:Choice>
          <mc:Fallback>
            <p:pic>
              <p:nvPicPr>
                <p:cNvPr id="38" name="Freihand 37">
                  <a:extLst>
                    <a:ext uri="{FF2B5EF4-FFF2-40B4-BE49-F238E27FC236}">
                      <a16:creationId xmlns:a16="http://schemas.microsoft.com/office/drawing/2014/main" id="{5D22DF27-08DA-4B75-83B4-A1D5F78BD391}"/>
                    </a:ext>
                  </a:extLst>
                </p:cNvPr>
                <p:cNvPicPr/>
                <p:nvPr/>
              </p:nvPicPr>
              <p:blipFill>
                <a:blip r:embed="rId120"/>
                <a:stretch>
                  <a:fillRect/>
                </a:stretch>
              </p:blipFill>
              <p:spPr>
                <a:xfrm>
                  <a:off x="9308800" y="1556707"/>
                  <a:ext cx="745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39" name="Freihand 38">
                  <a:extLst>
                    <a:ext uri="{FF2B5EF4-FFF2-40B4-BE49-F238E27FC236}">
                      <a16:creationId xmlns:a16="http://schemas.microsoft.com/office/drawing/2014/main" id="{AC93B738-DED7-41D2-9946-459864C47D99}"/>
                    </a:ext>
                  </a:extLst>
                </p14:cNvPr>
                <p14:cNvContentPartPr/>
                <p14:nvPr/>
              </p14:nvContentPartPr>
              <p14:xfrm>
                <a:off x="9413560" y="1535107"/>
                <a:ext cx="80280" cy="87120"/>
              </p14:xfrm>
            </p:contentPart>
          </mc:Choice>
          <mc:Fallback>
            <p:pic>
              <p:nvPicPr>
                <p:cNvPr id="39" name="Freihand 38">
                  <a:extLst>
                    <a:ext uri="{FF2B5EF4-FFF2-40B4-BE49-F238E27FC236}">
                      <a16:creationId xmlns:a16="http://schemas.microsoft.com/office/drawing/2014/main" id="{AC93B738-DED7-41D2-9946-459864C47D99}"/>
                    </a:ext>
                  </a:extLst>
                </p:cNvPr>
                <p:cNvPicPr/>
                <p:nvPr/>
              </p:nvPicPr>
              <p:blipFill>
                <a:blip r:embed="rId122"/>
                <a:stretch>
                  <a:fillRect/>
                </a:stretch>
              </p:blipFill>
              <p:spPr>
                <a:xfrm>
                  <a:off x="9409240" y="1530787"/>
                  <a:ext cx="889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40" name="Freihand 39">
                  <a:extLst>
                    <a:ext uri="{FF2B5EF4-FFF2-40B4-BE49-F238E27FC236}">
                      <a16:creationId xmlns:a16="http://schemas.microsoft.com/office/drawing/2014/main" id="{FC1FD910-C20D-467C-9C83-1E4F19428140}"/>
                    </a:ext>
                  </a:extLst>
                </p14:cNvPr>
                <p14:cNvContentPartPr/>
                <p14:nvPr/>
              </p14:nvContentPartPr>
              <p14:xfrm>
                <a:off x="9516520" y="1434307"/>
                <a:ext cx="60480" cy="170280"/>
              </p14:xfrm>
            </p:contentPart>
          </mc:Choice>
          <mc:Fallback>
            <p:pic>
              <p:nvPicPr>
                <p:cNvPr id="40" name="Freihand 39">
                  <a:extLst>
                    <a:ext uri="{FF2B5EF4-FFF2-40B4-BE49-F238E27FC236}">
                      <a16:creationId xmlns:a16="http://schemas.microsoft.com/office/drawing/2014/main" id="{FC1FD910-C20D-467C-9C83-1E4F19428140}"/>
                    </a:ext>
                  </a:extLst>
                </p:cNvPr>
                <p:cNvPicPr/>
                <p:nvPr/>
              </p:nvPicPr>
              <p:blipFill>
                <a:blip r:embed="rId124"/>
                <a:stretch>
                  <a:fillRect/>
                </a:stretch>
              </p:blipFill>
              <p:spPr>
                <a:xfrm>
                  <a:off x="9512200" y="1429987"/>
                  <a:ext cx="691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41" name="Freihand 40">
                  <a:extLst>
                    <a:ext uri="{FF2B5EF4-FFF2-40B4-BE49-F238E27FC236}">
                      <a16:creationId xmlns:a16="http://schemas.microsoft.com/office/drawing/2014/main" id="{890F27B4-8AC2-4C43-BC7F-B2637963B426}"/>
                    </a:ext>
                  </a:extLst>
                </p14:cNvPr>
                <p14:cNvContentPartPr/>
                <p14:nvPr/>
              </p14:nvContentPartPr>
              <p14:xfrm>
                <a:off x="9729640" y="1505947"/>
                <a:ext cx="91080" cy="81000"/>
              </p14:xfrm>
            </p:contentPart>
          </mc:Choice>
          <mc:Fallback>
            <p:pic>
              <p:nvPicPr>
                <p:cNvPr id="41" name="Freihand 40">
                  <a:extLst>
                    <a:ext uri="{FF2B5EF4-FFF2-40B4-BE49-F238E27FC236}">
                      <a16:creationId xmlns:a16="http://schemas.microsoft.com/office/drawing/2014/main" id="{890F27B4-8AC2-4C43-BC7F-B2637963B426}"/>
                    </a:ext>
                  </a:extLst>
                </p:cNvPr>
                <p:cNvPicPr/>
                <p:nvPr/>
              </p:nvPicPr>
              <p:blipFill>
                <a:blip r:embed="rId126"/>
                <a:stretch>
                  <a:fillRect/>
                </a:stretch>
              </p:blipFill>
              <p:spPr>
                <a:xfrm>
                  <a:off x="9725320" y="1501627"/>
                  <a:ext cx="997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42" name="Freihand 41">
                  <a:extLst>
                    <a:ext uri="{FF2B5EF4-FFF2-40B4-BE49-F238E27FC236}">
                      <a16:creationId xmlns:a16="http://schemas.microsoft.com/office/drawing/2014/main" id="{4A908342-33AB-4A55-A78C-E6C317223490}"/>
                    </a:ext>
                  </a:extLst>
                </p14:cNvPr>
                <p14:cNvContentPartPr/>
                <p14:nvPr/>
              </p14:nvContentPartPr>
              <p14:xfrm>
                <a:off x="9858880" y="1415587"/>
                <a:ext cx="114840" cy="163440"/>
              </p14:xfrm>
            </p:contentPart>
          </mc:Choice>
          <mc:Fallback>
            <p:pic>
              <p:nvPicPr>
                <p:cNvPr id="42" name="Freihand 41">
                  <a:extLst>
                    <a:ext uri="{FF2B5EF4-FFF2-40B4-BE49-F238E27FC236}">
                      <a16:creationId xmlns:a16="http://schemas.microsoft.com/office/drawing/2014/main" id="{4A908342-33AB-4A55-A78C-E6C317223490}"/>
                    </a:ext>
                  </a:extLst>
                </p:cNvPr>
                <p:cNvPicPr/>
                <p:nvPr/>
              </p:nvPicPr>
              <p:blipFill>
                <a:blip r:embed="rId128"/>
                <a:stretch>
                  <a:fillRect/>
                </a:stretch>
              </p:blipFill>
              <p:spPr>
                <a:xfrm>
                  <a:off x="9854560" y="1411267"/>
                  <a:ext cx="1234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48" name="Freihand 47">
                  <a:extLst>
                    <a:ext uri="{FF2B5EF4-FFF2-40B4-BE49-F238E27FC236}">
                      <a16:creationId xmlns:a16="http://schemas.microsoft.com/office/drawing/2014/main" id="{31ACC2A0-875C-4E85-BD53-AF8D179DCFB9}"/>
                    </a:ext>
                  </a:extLst>
                </p14:cNvPr>
                <p14:cNvContentPartPr/>
                <p14:nvPr/>
              </p14:nvContentPartPr>
              <p14:xfrm>
                <a:off x="10039240" y="1459867"/>
                <a:ext cx="131040" cy="102600"/>
              </p14:xfrm>
            </p:contentPart>
          </mc:Choice>
          <mc:Fallback>
            <p:pic>
              <p:nvPicPr>
                <p:cNvPr id="48" name="Freihand 47">
                  <a:extLst>
                    <a:ext uri="{FF2B5EF4-FFF2-40B4-BE49-F238E27FC236}">
                      <a16:creationId xmlns:a16="http://schemas.microsoft.com/office/drawing/2014/main" id="{31ACC2A0-875C-4E85-BD53-AF8D179DCFB9}"/>
                    </a:ext>
                  </a:extLst>
                </p:cNvPr>
                <p:cNvPicPr/>
                <p:nvPr/>
              </p:nvPicPr>
              <p:blipFill>
                <a:blip r:embed="rId130"/>
                <a:stretch>
                  <a:fillRect/>
                </a:stretch>
              </p:blipFill>
              <p:spPr>
                <a:xfrm>
                  <a:off x="10034920" y="1455547"/>
                  <a:ext cx="1396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49" name="Freihand 48">
                  <a:extLst>
                    <a:ext uri="{FF2B5EF4-FFF2-40B4-BE49-F238E27FC236}">
                      <a16:creationId xmlns:a16="http://schemas.microsoft.com/office/drawing/2014/main" id="{38F85A8B-4539-4E32-BDF6-9CE89E6B3320}"/>
                    </a:ext>
                  </a:extLst>
                </p14:cNvPr>
                <p14:cNvContentPartPr/>
                <p14:nvPr/>
              </p14:nvContentPartPr>
              <p14:xfrm>
                <a:off x="10182160" y="1471027"/>
                <a:ext cx="199080" cy="48600"/>
              </p14:xfrm>
            </p:contentPart>
          </mc:Choice>
          <mc:Fallback>
            <p:pic>
              <p:nvPicPr>
                <p:cNvPr id="49" name="Freihand 48">
                  <a:extLst>
                    <a:ext uri="{FF2B5EF4-FFF2-40B4-BE49-F238E27FC236}">
                      <a16:creationId xmlns:a16="http://schemas.microsoft.com/office/drawing/2014/main" id="{38F85A8B-4539-4E32-BDF6-9CE89E6B3320}"/>
                    </a:ext>
                  </a:extLst>
                </p:cNvPr>
                <p:cNvPicPr/>
                <p:nvPr/>
              </p:nvPicPr>
              <p:blipFill>
                <a:blip r:embed="rId132"/>
                <a:stretch>
                  <a:fillRect/>
                </a:stretch>
              </p:blipFill>
              <p:spPr>
                <a:xfrm>
                  <a:off x="10177840" y="1466707"/>
                  <a:ext cx="2077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50" name="Freihand 49">
                  <a:extLst>
                    <a:ext uri="{FF2B5EF4-FFF2-40B4-BE49-F238E27FC236}">
                      <a16:creationId xmlns:a16="http://schemas.microsoft.com/office/drawing/2014/main" id="{1E57BB4D-D572-4921-AE4E-4EF82097E147}"/>
                    </a:ext>
                  </a:extLst>
                </p14:cNvPr>
                <p14:cNvContentPartPr/>
                <p14:nvPr/>
              </p14:nvContentPartPr>
              <p14:xfrm>
                <a:off x="10441720" y="1349707"/>
                <a:ext cx="168120" cy="187560"/>
              </p14:xfrm>
            </p:contentPart>
          </mc:Choice>
          <mc:Fallback>
            <p:pic>
              <p:nvPicPr>
                <p:cNvPr id="50" name="Freihand 49">
                  <a:extLst>
                    <a:ext uri="{FF2B5EF4-FFF2-40B4-BE49-F238E27FC236}">
                      <a16:creationId xmlns:a16="http://schemas.microsoft.com/office/drawing/2014/main" id="{1E57BB4D-D572-4921-AE4E-4EF82097E147}"/>
                    </a:ext>
                  </a:extLst>
                </p:cNvPr>
                <p:cNvPicPr/>
                <p:nvPr/>
              </p:nvPicPr>
              <p:blipFill>
                <a:blip r:embed="rId134"/>
                <a:stretch>
                  <a:fillRect/>
                </a:stretch>
              </p:blipFill>
              <p:spPr>
                <a:xfrm>
                  <a:off x="10437400" y="1345387"/>
                  <a:ext cx="1767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51" name="Freihand 50">
                  <a:extLst>
                    <a:ext uri="{FF2B5EF4-FFF2-40B4-BE49-F238E27FC236}">
                      <a16:creationId xmlns:a16="http://schemas.microsoft.com/office/drawing/2014/main" id="{2C2A2451-1A5D-4E67-A92F-09839A67709E}"/>
                    </a:ext>
                  </a:extLst>
                </p14:cNvPr>
                <p14:cNvContentPartPr/>
                <p14:nvPr/>
              </p14:nvContentPartPr>
              <p14:xfrm>
                <a:off x="10621720" y="1423147"/>
                <a:ext cx="124920" cy="206280"/>
              </p14:xfrm>
            </p:contentPart>
          </mc:Choice>
          <mc:Fallback>
            <p:pic>
              <p:nvPicPr>
                <p:cNvPr id="51" name="Freihand 50">
                  <a:extLst>
                    <a:ext uri="{FF2B5EF4-FFF2-40B4-BE49-F238E27FC236}">
                      <a16:creationId xmlns:a16="http://schemas.microsoft.com/office/drawing/2014/main" id="{2C2A2451-1A5D-4E67-A92F-09839A67709E}"/>
                    </a:ext>
                  </a:extLst>
                </p:cNvPr>
                <p:cNvPicPr/>
                <p:nvPr/>
              </p:nvPicPr>
              <p:blipFill>
                <a:blip r:embed="rId136"/>
                <a:stretch>
                  <a:fillRect/>
                </a:stretch>
              </p:blipFill>
              <p:spPr>
                <a:xfrm>
                  <a:off x="10617400" y="1418827"/>
                  <a:ext cx="13356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52" name="Freihand 51">
                  <a:extLst>
                    <a:ext uri="{FF2B5EF4-FFF2-40B4-BE49-F238E27FC236}">
                      <a16:creationId xmlns:a16="http://schemas.microsoft.com/office/drawing/2014/main" id="{9F615BCD-7569-4225-B2E5-496E1B0EF291}"/>
                    </a:ext>
                  </a:extLst>
                </p14:cNvPr>
                <p14:cNvContentPartPr/>
                <p14:nvPr/>
              </p14:nvContentPartPr>
              <p14:xfrm>
                <a:off x="10816840" y="1384267"/>
                <a:ext cx="88920" cy="104760"/>
              </p14:xfrm>
            </p:contentPart>
          </mc:Choice>
          <mc:Fallback>
            <p:pic>
              <p:nvPicPr>
                <p:cNvPr id="52" name="Freihand 51">
                  <a:extLst>
                    <a:ext uri="{FF2B5EF4-FFF2-40B4-BE49-F238E27FC236}">
                      <a16:creationId xmlns:a16="http://schemas.microsoft.com/office/drawing/2014/main" id="{9F615BCD-7569-4225-B2E5-496E1B0EF291}"/>
                    </a:ext>
                  </a:extLst>
                </p:cNvPr>
                <p:cNvPicPr/>
                <p:nvPr/>
              </p:nvPicPr>
              <p:blipFill>
                <a:blip r:embed="rId138"/>
                <a:stretch>
                  <a:fillRect/>
                </a:stretch>
              </p:blipFill>
              <p:spPr>
                <a:xfrm>
                  <a:off x="10812520" y="1379947"/>
                  <a:ext cx="975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65" name="Freihand 64">
                  <a:extLst>
                    <a:ext uri="{FF2B5EF4-FFF2-40B4-BE49-F238E27FC236}">
                      <a16:creationId xmlns:a16="http://schemas.microsoft.com/office/drawing/2014/main" id="{6F0CB688-3F89-47DC-B832-05F14401423A}"/>
                    </a:ext>
                  </a:extLst>
                </p14:cNvPr>
                <p14:cNvContentPartPr/>
                <p14:nvPr/>
              </p14:nvContentPartPr>
              <p14:xfrm>
                <a:off x="9154360" y="1896907"/>
                <a:ext cx="87480" cy="186120"/>
              </p14:xfrm>
            </p:contentPart>
          </mc:Choice>
          <mc:Fallback>
            <p:pic>
              <p:nvPicPr>
                <p:cNvPr id="65" name="Freihand 64">
                  <a:extLst>
                    <a:ext uri="{FF2B5EF4-FFF2-40B4-BE49-F238E27FC236}">
                      <a16:creationId xmlns:a16="http://schemas.microsoft.com/office/drawing/2014/main" id="{6F0CB688-3F89-47DC-B832-05F14401423A}"/>
                    </a:ext>
                  </a:extLst>
                </p:cNvPr>
                <p:cNvPicPr/>
                <p:nvPr/>
              </p:nvPicPr>
              <p:blipFill>
                <a:blip r:embed="rId140"/>
                <a:stretch>
                  <a:fillRect/>
                </a:stretch>
              </p:blipFill>
              <p:spPr>
                <a:xfrm>
                  <a:off x="9150040" y="1892587"/>
                  <a:ext cx="961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66" name="Freihand 65">
                  <a:extLst>
                    <a:ext uri="{FF2B5EF4-FFF2-40B4-BE49-F238E27FC236}">
                      <a16:creationId xmlns:a16="http://schemas.microsoft.com/office/drawing/2014/main" id="{8E71B180-41D5-49D5-9F8F-76AB25467D12}"/>
                    </a:ext>
                  </a:extLst>
                </p14:cNvPr>
                <p14:cNvContentPartPr/>
                <p14:nvPr/>
              </p14:nvContentPartPr>
              <p14:xfrm>
                <a:off x="9267760" y="1891147"/>
                <a:ext cx="115560" cy="95760"/>
              </p14:xfrm>
            </p:contentPart>
          </mc:Choice>
          <mc:Fallback>
            <p:pic>
              <p:nvPicPr>
                <p:cNvPr id="66" name="Freihand 65">
                  <a:extLst>
                    <a:ext uri="{FF2B5EF4-FFF2-40B4-BE49-F238E27FC236}">
                      <a16:creationId xmlns:a16="http://schemas.microsoft.com/office/drawing/2014/main" id="{8E71B180-41D5-49D5-9F8F-76AB25467D12}"/>
                    </a:ext>
                  </a:extLst>
                </p:cNvPr>
                <p:cNvPicPr/>
                <p:nvPr/>
              </p:nvPicPr>
              <p:blipFill>
                <a:blip r:embed="rId142"/>
                <a:stretch>
                  <a:fillRect/>
                </a:stretch>
              </p:blipFill>
              <p:spPr>
                <a:xfrm>
                  <a:off x="9263440" y="1886827"/>
                  <a:ext cx="1242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67" name="Freihand 66">
                  <a:extLst>
                    <a:ext uri="{FF2B5EF4-FFF2-40B4-BE49-F238E27FC236}">
                      <a16:creationId xmlns:a16="http://schemas.microsoft.com/office/drawing/2014/main" id="{9FD276FE-8466-45CB-9327-773719CF128F}"/>
                    </a:ext>
                  </a:extLst>
                </p14:cNvPr>
                <p14:cNvContentPartPr/>
                <p14:nvPr/>
              </p14:nvContentPartPr>
              <p14:xfrm>
                <a:off x="9430120" y="1824187"/>
                <a:ext cx="229320" cy="124560"/>
              </p14:xfrm>
            </p:contentPart>
          </mc:Choice>
          <mc:Fallback>
            <p:pic>
              <p:nvPicPr>
                <p:cNvPr id="67" name="Freihand 66">
                  <a:extLst>
                    <a:ext uri="{FF2B5EF4-FFF2-40B4-BE49-F238E27FC236}">
                      <a16:creationId xmlns:a16="http://schemas.microsoft.com/office/drawing/2014/main" id="{9FD276FE-8466-45CB-9327-773719CF128F}"/>
                    </a:ext>
                  </a:extLst>
                </p:cNvPr>
                <p:cNvPicPr/>
                <p:nvPr/>
              </p:nvPicPr>
              <p:blipFill>
                <a:blip r:embed="rId144"/>
                <a:stretch>
                  <a:fillRect/>
                </a:stretch>
              </p:blipFill>
              <p:spPr>
                <a:xfrm>
                  <a:off x="9425800" y="1819867"/>
                  <a:ext cx="2379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68" name="Freihand 67">
                  <a:extLst>
                    <a:ext uri="{FF2B5EF4-FFF2-40B4-BE49-F238E27FC236}">
                      <a16:creationId xmlns:a16="http://schemas.microsoft.com/office/drawing/2014/main" id="{3382C321-8162-4E2B-AAD8-F51F60425149}"/>
                    </a:ext>
                  </a:extLst>
                </p14:cNvPr>
                <p14:cNvContentPartPr/>
                <p14:nvPr/>
              </p14:nvContentPartPr>
              <p14:xfrm>
                <a:off x="9683200" y="1861987"/>
                <a:ext cx="62280" cy="62280"/>
              </p14:xfrm>
            </p:contentPart>
          </mc:Choice>
          <mc:Fallback>
            <p:pic>
              <p:nvPicPr>
                <p:cNvPr id="68" name="Freihand 67">
                  <a:extLst>
                    <a:ext uri="{FF2B5EF4-FFF2-40B4-BE49-F238E27FC236}">
                      <a16:creationId xmlns:a16="http://schemas.microsoft.com/office/drawing/2014/main" id="{3382C321-8162-4E2B-AAD8-F51F60425149}"/>
                    </a:ext>
                  </a:extLst>
                </p:cNvPr>
                <p:cNvPicPr/>
                <p:nvPr/>
              </p:nvPicPr>
              <p:blipFill>
                <a:blip r:embed="rId146"/>
                <a:stretch>
                  <a:fillRect/>
                </a:stretch>
              </p:blipFill>
              <p:spPr>
                <a:xfrm>
                  <a:off x="9678880" y="1857667"/>
                  <a:ext cx="709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69" name="Freihand 68">
                  <a:extLst>
                    <a:ext uri="{FF2B5EF4-FFF2-40B4-BE49-F238E27FC236}">
                      <a16:creationId xmlns:a16="http://schemas.microsoft.com/office/drawing/2014/main" id="{C56D3FB1-8DC7-44F6-8E2F-CB9894A3F1E8}"/>
                    </a:ext>
                  </a:extLst>
                </p14:cNvPr>
                <p14:cNvContentPartPr/>
                <p14:nvPr/>
              </p14:nvContentPartPr>
              <p14:xfrm>
                <a:off x="9794440" y="1864147"/>
                <a:ext cx="176400" cy="68040"/>
              </p14:xfrm>
            </p:contentPart>
          </mc:Choice>
          <mc:Fallback>
            <p:pic>
              <p:nvPicPr>
                <p:cNvPr id="69" name="Freihand 68">
                  <a:extLst>
                    <a:ext uri="{FF2B5EF4-FFF2-40B4-BE49-F238E27FC236}">
                      <a16:creationId xmlns:a16="http://schemas.microsoft.com/office/drawing/2014/main" id="{C56D3FB1-8DC7-44F6-8E2F-CB9894A3F1E8}"/>
                    </a:ext>
                  </a:extLst>
                </p:cNvPr>
                <p:cNvPicPr/>
                <p:nvPr/>
              </p:nvPicPr>
              <p:blipFill>
                <a:blip r:embed="rId148"/>
                <a:stretch>
                  <a:fillRect/>
                </a:stretch>
              </p:blipFill>
              <p:spPr>
                <a:xfrm>
                  <a:off x="9790120" y="1859827"/>
                  <a:ext cx="1850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70" name="Freihand 69">
                  <a:extLst>
                    <a:ext uri="{FF2B5EF4-FFF2-40B4-BE49-F238E27FC236}">
                      <a16:creationId xmlns:a16="http://schemas.microsoft.com/office/drawing/2014/main" id="{F79BB720-B4A6-4918-B01C-571CAAD501A1}"/>
                    </a:ext>
                  </a:extLst>
                </p14:cNvPr>
                <p14:cNvContentPartPr/>
                <p14:nvPr/>
              </p14:nvContentPartPr>
              <p14:xfrm>
                <a:off x="9950680" y="1810867"/>
                <a:ext cx="75600" cy="39600"/>
              </p14:xfrm>
            </p:contentPart>
          </mc:Choice>
          <mc:Fallback>
            <p:pic>
              <p:nvPicPr>
                <p:cNvPr id="70" name="Freihand 69">
                  <a:extLst>
                    <a:ext uri="{FF2B5EF4-FFF2-40B4-BE49-F238E27FC236}">
                      <a16:creationId xmlns:a16="http://schemas.microsoft.com/office/drawing/2014/main" id="{F79BB720-B4A6-4918-B01C-571CAAD501A1}"/>
                    </a:ext>
                  </a:extLst>
                </p:cNvPr>
                <p:cNvPicPr/>
                <p:nvPr/>
              </p:nvPicPr>
              <p:blipFill>
                <a:blip r:embed="rId150"/>
                <a:stretch>
                  <a:fillRect/>
                </a:stretch>
              </p:blipFill>
              <p:spPr>
                <a:xfrm>
                  <a:off x="9946360" y="1806547"/>
                  <a:ext cx="842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71" name="Freihand 70">
                  <a:extLst>
                    <a:ext uri="{FF2B5EF4-FFF2-40B4-BE49-F238E27FC236}">
                      <a16:creationId xmlns:a16="http://schemas.microsoft.com/office/drawing/2014/main" id="{D24E6FB8-CFEB-4AB2-9D92-4FCF24EA79A3}"/>
                    </a:ext>
                  </a:extLst>
                </p14:cNvPr>
                <p14:cNvContentPartPr/>
                <p14:nvPr/>
              </p14:nvContentPartPr>
              <p14:xfrm>
                <a:off x="9994240" y="1851187"/>
                <a:ext cx="80640" cy="228600"/>
              </p14:xfrm>
            </p:contentPart>
          </mc:Choice>
          <mc:Fallback>
            <p:pic>
              <p:nvPicPr>
                <p:cNvPr id="71" name="Freihand 70">
                  <a:extLst>
                    <a:ext uri="{FF2B5EF4-FFF2-40B4-BE49-F238E27FC236}">
                      <a16:creationId xmlns:a16="http://schemas.microsoft.com/office/drawing/2014/main" id="{D24E6FB8-CFEB-4AB2-9D92-4FCF24EA79A3}"/>
                    </a:ext>
                  </a:extLst>
                </p:cNvPr>
                <p:cNvPicPr/>
                <p:nvPr/>
              </p:nvPicPr>
              <p:blipFill>
                <a:blip r:embed="rId152"/>
                <a:stretch>
                  <a:fillRect/>
                </a:stretch>
              </p:blipFill>
              <p:spPr>
                <a:xfrm>
                  <a:off x="9989920" y="1846867"/>
                  <a:ext cx="8928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76" name="Freihand 75">
                  <a:extLst>
                    <a:ext uri="{FF2B5EF4-FFF2-40B4-BE49-F238E27FC236}">
                      <a16:creationId xmlns:a16="http://schemas.microsoft.com/office/drawing/2014/main" id="{05821E91-A6BE-403B-BCE0-BC805420D400}"/>
                    </a:ext>
                  </a:extLst>
                </p14:cNvPr>
                <p14:cNvContentPartPr/>
                <p14:nvPr/>
              </p14:nvContentPartPr>
              <p14:xfrm>
                <a:off x="10230760" y="1946587"/>
                <a:ext cx="721440" cy="67680"/>
              </p14:xfrm>
            </p:contentPart>
          </mc:Choice>
          <mc:Fallback>
            <p:pic>
              <p:nvPicPr>
                <p:cNvPr id="76" name="Freihand 75">
                  <a:extLst>
                    <a:ext uri="{FF2B5EF4-FFF2-40B4-BE49-F238E27FC236}">
                      <a16:creationId xmlns:a16="http://schemas.microsoft.com/office/drawing/2014/main" id="{05821E91-A6BE-403B-BCE0-BC805420D400}"/>
                    </a:ext>
                  </a:extLst>
                </p:cNvPr>
                <p:cNvPicPr/>
                <p:nvPr/>
              </p:nvPicPr>
              <p:blipFill>
                <a:blip r:embed="rId154"/>
                <a:stretch>
                  <a:fillRect/>
                </a:stretch>
              </p:blipFill>
              <p:spPr>
                <a:xfrm>
                  <a:off x="10226440" y="1942267"/>
                  <a:ext cx="7300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54" name="Freihand 53">
                  <a:extLst>
                    <a:ext uri="{FF2B5EF4-FFF2-40B4-BE49-F238E27FC236}">
                      <a16:creationId xmlns:a16="http://schemas.microsoft.com/office/drawing/2014/main" id="{6B1ABD41-564C-4DBE-B3A3-7566F7653B3E}"/>
                    </a:ext>
                  </a:extLst>
                </p14:cNvPr>
                <p14:cNvContentPartPr/>
                <p14:nvPr/>
              </p14:nvContentPartPr>
              <p14:xfrm>
                <a:off x="7776640" y="1919587"/>
                <a:ext cx="14040" cy="170280"/>
              </p14:xfrm>
            </p:contentPart>
          </mc:Choice>
          <mc:Fallback>
            <p:pic>
              <p:nvPicPr>
                <p:cNvPr id="54" name="Freihand 53">
                  <a:extLst>
                    <a:ext uri="{FF2B5EF4-FFF2-40B4-BE49-F238E27FC236}">
                      <a16:creationId xmlns:a16="http://schemas.microsoft.com/office/drawing/2014/main" id="{6B1ABD41-564C-4DBE-B3A3-7566F7653B3E}"/>
                    </a:ext>
                  </a:extLst>
                </p:cNvPr>
                <p:cNvPicPr/>
                <p:nvPr/>
              </p:nvPicPr>
              <p:blipFill>
                <a:blip r:embed="rId156"/>
                <a:stretch>
                  <a:fillRect/>
                </a:stretch>
              </p:blipFill>
              <p:spPr>
                <a:xfrm>
                  <a:off x="7772320" y="1915267"/>
                  <a:ext cx="226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55" name="Freihand 54">
                  <a:extLst>
                    <a:ext uri="{FF2B5EF4-FFF2-40B4-BE49-F238E27FC236}">
                      <a16:creationId xmlns:a16="http://schemas.microsoft.com/office/drawing/2014/main" id="{02300523-5673-439F-BF9C-0F10EFD63F95}"/>
                    </a:ext>
                  </a:extLst>
                </p14:cNvPr>
                <p14:cNvContentPartPr/>
                <p14:nvPr/>
              </p14:nvContentPartPr>
              <p14:xfrm>
                <a:off x="7658560" y="1851907"/>
                <a:ext cx="192960" cy="154080"/>
              </p14:xfrm>
            </p:contentPart>
          </mc:Choice>
          <mc:Fallback>
            <p:pic>
              <p:nvPicPr>
                <p:cNvPr id="55" name="Freihand 54">
                  <a:extLst>
                    <a:ext uri="{FF2B5EF4-FFF2-40B4-BE49-F238E27FC236}">
                      <a16:creationId xmlns:a16="http://schemas.microsoft.com/office/drawing/2014/main" id="{02300523-5673-439F-BF9C-0F10EFD63F95}"/>
                    </a:ext>
                  </a:extLst>
                </p:cNvPr>
                <p:cNvPicPr/>
                <p:nvPr/>
              </p:nvPicPr>
              <p:blipFill>
                <a:blip r:embed="rId158"/>
                <a:stretch>
                  <a:fillRect/>
                </a:stretch>
              </p:blipFill>
              <p:spPr>
                <a:xfrm>
                  <a:off x="7654240" y="1847587"/>
                  <a:ext cx="2016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56" name="Freihand 55">
                  <a:extLst>
                    <a:ext uri="{FF2B5EF4-FFF2-40B4-BE49-F238E27FC236}">
                      <a16:creationId xmlns:a16="http://schemas.microsoft.com/office/drawing/2014/main" id="{C3FDC03B-F9CF-4AB1-8A63-BDC2314E7CE8}"/>
                    </a:ext>
                  </a:extLst>
                </p14:cNvPr>
                <p14:cNvContentPartPr/>
                <p14:nvPr/>
              </p14:nvContentPartPr>
              <p14:xfrm>
                <a:off x="7859080" y="1989427"/>
                <a:ext cx="60480" cy="86400"/>
              </p14:xfrm>
            </p:contentPart>
          </mc:Choice>
          <mc:Fallback>
            <p:pic>
              <p:nvPicPr>
                <p:cNvPr id="56" name="Freihand 55">
                  <a:extLst>
                    <a:ext uri="{FF2B5EF4-FFF2-40B4-BE49-F238E27FC236}">
                      <a16:creationId xmlns:a16="http://schemas.microsoft.com/office/drawing/2014/main" id="{C3FDC03B-F9CF-4AB1-8A63-BDC2314E7CE8}"/>
                    </a:ext>
                  </a:extLst>
                </p:cNvPr>
                <p:cNvPicPr/>
                <p:nvPr/>
              </p:nvPicPr>
              <p:blipFill>
                <a:blip r:embed="rId160"/>
                <a:stretch>
                  <a:fillRect/>
                </a:stretch>
              </p:blipFill>
              <p:spPr>
                <a:xfrm>
                  <a:off x="7854760" y="1985107"/>
                  <a:ext cx="691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57" name="Freihand 56">
                  <a:extLst>
                    <a:ext uri="{FF2B5EF4-FFF2-40B4-BE49-F238E27FC236}">
                      <a16:creationId xmlns:a16="http://schemas.microsoft.com/office/drawing/2014/main" id="{6D836B44-8203-44A1-9B3A-276848E81092}"/>
                    </a:ext>
                  </a:extLst>
                </p14:cNvPr>
                <p14:cNvContentPartPr/>
                <p14:nvPr/>
              </p14:nvContentPartPr>
              <p14:xfrm>
                <a:off x="7937200" y="1967467"/>
                <a:ext cx="43560" cy="93960"/>
              </p14:xfrm>
            </p:contentPart>
          </mc:Choice>
          <mc:Fallback>
            <p:pic>
              <p:nvPicPr>
                <p:cNvPr id="57" name="Freihand 56">
                  <a:extLst>
                    <a:ext uri="{FF2B5EF4-FFF2-40B4-BE49-F238E27FC236}">
                      <a16:creationId xmlns:a16="http://schemas.microsoft.com/office/drawing/2014/main" id="{6D836B44-8203-44A1-9B3A-276848E81092}"/>
                    </a:ext>
                  </a:extLst>
                </p:cNvPr>
                <p:cNvPicPr/>
                <p:nvPr/>
              </p:nvPicPr>
              <p:blipFill>
                <a:blip r:embed="rId162"/>
                <a:stretch>
                  <a:fillRect/>
                </a:stretch>
              </p:blipFill>
              <p:spPr>
                <a:xfrm>
                  <a:off x="7932880" y="1963147"/>
                  <a:ext cx="522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58" name="Freihand 57">
                  <a:extLst>
                    <a:ext uri="{FF2B5EF4-FFF2-40B4-BE49-F238E27FC236}">
                      <a16:creationId xmlns:a16="http://schemas.microsoft.com/office/drawing/2014/main" id="{F552AD56-B375-47C4-A94A-72AAE419747B}"/>
                    </a:ext>
                  </a:extLst>
                </p14:cNvPr>
                <p14:cNvContentPartPr/>
                <p14:nvPr/>
              </p14:nvContentPartPr>
              <p14:xfrm>
                <a:off x="8049160" y="1909867"/>
                <a:ext cx="91440" cy="123840"/>
              </p14:xfrm>
            </p:contentPart>
          </mc:Choice>
          <mc:Fallback>
            <p:pic>
              <p:nvPicPr>
                <p:cNvPr id="58" name="Freihand 57">
                  <a:extLst>
                    <a:ext uri="{FF2B5EF4-FFF2-40B4-BE49-F238E27FC236}">
                      <a16:creationId xmlns:a16="http://schemas.microsoft.com/office/drawing/2014/main" id="{F552AD56-B375-47C4-A94A-72AAE419747B}"/>
                    </a:ext>
                  </a:extLst>
                </p:cNvPr>
                <p:cNvPicPr/>
                <p:nvPr/>
              </p:nvPicPr>
              <p:blipFill>
                <a:blip r:embed="rId164"/>
                <a:stretch>
                  <a:fillRect/>
                </a:stretch>
              </p:blipFill>
              <p:spPr>
                <a:xfrm>
                  <a:off x="8044840" y="1905547"/>
                  <a:ext cx="1000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59" name="Freihand 58">
                  <a:extLst>
                    <a:ext uri="{FF2B5EF4-FFF2-40B4-BE49-F238E27FC236}">
                      <a16:creationId xmlns:a16="http://schemas.microsoft.com/office/drawing/2014/main" id="{09D2BEED-8BB8-4EF9-921D-00322458E077}"/>
                    </a:ext>
                  </a:extLst>
                </p14:cNvPr>
                <p14:cNvContentPartPr/>
                <p14:nvPr/>
              </p14:nvContentPartPr>
              <p14:xfrm>
                <a:off x="7854040" y="1987267"/>
                <a:ext cx="135000" cy="115560"/>
              </p14:xfrm>
            </p:contentPart>
          </mc:Choice>
          <mc:Fallback>
            <p:pic>
              <p:nvPicPr>
                <p:cNvPr id="59" name="Freihand 58">
                  <a:extLst>
                    <a:ext uri="{FF2B5EF4-FFF2-40B4-BE49-F238E27FC236}">
                      <a16:creationId xmlns:a16="http://schemas.microsoft.com/office/drawing/2014/main" id="{09D2BEED-8BB8-4EF9-921D-00322458E077}"/>
                    </a:ext>
                  </a:extLst>
                </p:cNvPr>
                <p:cNvPicPr/>
                <p:nvPr/>
              </p:nvPicPr>
              <p:blipFill>
                <a:blip r:embed="rId166"/>
                <a:stretch>
                  <a:fillRect/>
                </a:stretch>
              </p:blipFill>
              <p:spPr>
                <a:xfrm>
                  <a:off x="7849720" y="1982947"/>
                  <a:ext cx="1436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60" name="Freihand 59">
                  <a:extLst>
                    <a:ext uri="{FF2B5EF4-FFF2-40B4-BE49-F238E27FC236}">
                      <a16:creationId xmlns:a16="http://schemas.microsoft.com/office/drawing/2014/main" id="{C8F2A473-A927-4F90-9E53-82274FDB7153}"/>
                    </a:ext>
                  </a:extLst>
                </p14:cNvPr>
                <p14:cNvContentPartPr/>
                <p14:nvPr/>
              </p14:nvContentPartPr>
              <p14:xfrm>
                <a:off x="7986880" y="1876027"/>
                <a:ext cx="331200" cy="177120"/>
              </p14:xfrm>
            </p:contentPart>
          </mc:Choice>
          <mc:Fallback>
            <p:pic>
              <p:nvPicPr>
                <p:cNvPr id="60" name="Freihand 59">
                  <a:extLst>
                    <a:ext uri="{FF2B5EF4-FFF2-40B4-BE49-F238E27FC236}">
                      <a16:creationId xmlns:a16="http://schemas.microsoft.com/office/drawing/2014/main" id="{C8F2A473-A927-4F90-9E53-82274FDB7153}"/>
                    </a:ext>
                  </a:extLst>
                </p:cNvPr>
                <p:cNvPicPr/>
                <p:nvPr/>
              </p:nvPicPr>
              <p:blipFill>
                <a:blip r:embed="rId168"/>
                <a:stretch>
                  <a:fillRect/>
                </a:stretch>
              </p:blipFill>
              <p:spPr>
                <a:xfrm>
                  <a:off x="7982560" y="1871707"/>
                  <a:ext cx="3398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61" name="Freihand 60">
                  <a:extLst>
                    <a:ext uri="{FF2B5EF4-FFF2-40B4-BE49-F238E27FC236}">
                      <a16:creationId xmlns:a16="http://schemas.microsoft.com/office/drawing/2014/main" id="{F73F82D5-99AD-4319-A245-1873B729313A}"/>
                    </a:ext>
                  </a:extLst>
                </p14:cNvPr>
                <p14:cNvContentPartPr/>
                <p14:nvPr/>
              </p14:nvContentPartPr>
              <p14:xfrm>
                <a:off x="8347600" y="1877827"/>
                <a:ext cx="286200" cy="250920"/>
              </p14:xfrm>
            </p:contentPart>
          </mc:Choice>
          <mc:Fallback>
            <p:pic>
              <p:nvPicPr>
                <p:cNvPr id="61" name="Freihand 60">
                  <a:extLst>
                    <a:ext uri="{FF2B5EF4-FFF2-40B4-BE49-F238E27FC236}">
                      <a16:creationId xmlns:a16="http://schemas.microsoft.com/office/drawing/2014/main" id="{F73F82D5-99AD-4319-A245-1873B729313A}"/>
                    </a:ext>
                  </a:extLst>
                </p:cNvPr>
                <p:cNvPicPr/>
                <p:nvPr/>
              </p:nvPicPr>
              <p:blipFill>
                <a:blip r:embed="rId170"/>
                <a:stretch>
                  <a:fillRect/>
                </a:stretch>
              </p:blipFill>
              <p:spPr>
                <a:xfrm>
                  <a:off x="8343280" y="1873507"/>
                  <a:ext cx="29484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62" name="Freihand 61">
                  <a:extLst>
                    <a:ext uri="{FF2B5EF4-FFF2-40B4-BE49-F238E27FC236}">
                      <a16:creationId xmlns:a16="http://schemas.microsoft.com/office/drawing/2014/main" id="{4F2D17CA-E4CA-4204-A8D8-53BE5990587A}"/>
                    </a:ext>
                  </a:extLst>
                </p14:cNvPr>
                <p14:cNvContentPartPr/>
                <p14:nvPr/>
              </p14:nvContentPartPr>
              <p14:xfrm>
                <a:off x="8800840" y="1927507"/>
                <a:ext cx="25560" cy="77040"/>
              </p14:xfrm>
            </p:contentPart>
          </mc:Choice>
          <mc:Fallback>
            <p:pic>
              <p:nvPicPr>
                <p:cNvPr id="62" name="Freihand 61">
                  <a:extLst>
                    <a:ext uri="{FF2B5EF4-FFF2-40B4-BE49-F238E27FC236}">
                      <a16:creationId xmlns:a16="http://schemas.microsoft.com/office/drawing/2014/main" id="{4F2D17CA-E4CA-4204-A8D8-53BE5990587A}"/>
                    </a:ext>
                  </a:extLst>
                </p:cNvPr>
                <p:cNvPicPr/>
                <p:nvPr/>
              </p:nvPicPr>
              <p:blipFill>
                <a:blip r:embed="rId172"/>
                <a:stretch>
                  <a:fillRect/>
                </a:stretch>
              </p:blipFill>
              <p:spPr>
                <a:xfrm>
                  <a:off x="8796520" y="1923187"/>
                  <a:ext cx="342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63" name="Freihand 62">
                  <a:extLst>
                    <a:ext uri="{FF2B5EF4-FFF2-40B4-BE49-F238E27FC236}">
                      <a16:creationId xmlns:a16="http://schemas.microsoft.com/office/drawing/2014/main" id="{AC01DC9A-ED0A-4D1B-A55E-A943153151C8}"/>
                    </a:ext>
                  </a:extLst>
                </p14:cNvPr>
                <p14:cNvContentPartPr/>
                <p14:nvPr/>
              </p14:nvContentPartPr>
              <p14:xfrm>
                <a:off x="8791480" y="1876387"/>
                <a:ext cx="53640" cy="34560"/>
              </p14:xfrm>
            </p:contentPart>
          </mc:Choice>
          <mc:Fallback>
            <p:pic>
              <p:nvPicPr>
                <p:cNvPr id="63" name="Freihand 62">
                  <a:extLst>
                    <a:ext uri="{FF2B5EF4-FFF2-40B4-BE49-F238E27FC236}">
                      <a16:creationId xmlns:a16="http://schemas.microsoft.com/office/drawing/2014/main" id="{AC01DC9A-ED0A-4D1B-A55E-A943153151C8}"/>
                    </a:ext>
                  </a:extLst>
                </p:cNvPr>
                <p:cNvPicPr/>
                <p:nvPr/>
              </p:nvPicPr>
              <p:blipFill>
                <a:blip r:embed="rId174"/>
                <a:stretch>
                  <a:fillRect/>
                </a:stretch>
              </p:blipFill>
              <p:spPr>
                <a:xfrm>
                  <a:off x="8787160" y="1872067"/>
                  <a:ext cx="622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64" name="Freihand 63">
                  <a:extLst>
                    <a:ext uri="{FF2B5EF4-FFF2-40B4-BE49-F238E27FC236}">
                      <a16:creationId xmlns:a16="http://schemas.microsoft.com/office/drawing/2014/main" id="{C09EE901-07BA-4BCD-82B5-39484ADED1AE}"/>
                    </a:ext>
                  </a:extLst>
                </p14:cNvPr>
                <p14:cNvContentPartPr/>
                <p14:nvPr/>
              </p14:nvContentPartPr>
              <p14:xfrm>
                <a:off x="8862400" y="1923907"/>
                <a:ext cx="86760" cy="83520"/>
              </p14:xfrm>
            </p:contentPart>
          </mc:Choice>
          <mc:Fallback>
            <p:pic>
              <p:nvPicPr>
                <p:cNvPr id="64" name="Freihand 63">
                  <a:extLst>
                    <a:ext uri="{FF2B5EF4-FFF2-40B4-BE49-F238E27FC236}">
                      <a16:creationId xmlns:a16="http://schemas.microsoft.com/office/drawing/2014/main" id="{C09EE901-07BA-4BCD-82B5-39484ADED1AE}"/>
                    </a:ext>
                  </a:extLst>
                </p:cNvPr>
                <p:cNvPicPr/>
                <p:nvPr/>
              </p:nvPicPr>
              <p:blipFill>
                <a:blip r:embed="rId176"/>
                <a:stretch>
                  <a:fillRect/>
                </a:stretch>
              </p:blipFill>
              <p:spPr>
                <a:xfrm>
                  <a:off x="8858080" y="1919587"/>
                  <a:ext cx="954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77" name="Freihand 76">
                  <a:extLst>
                    <a:ext uri="{FF2B5EF4-FFF2-40B4-BE49-F238E27FC236}">
                      <a16:creationId xmlns:a16="http://schemas.microsoft.com/office/drawing/2014/main" id="{5B53D38C-D300-4445-9E99-AA2B464E75E0}"/>
                    </a:ext>
                  </a:extLst>
                </p14:cNvPr>
                <p14:cNvContentPartPr/>
                <p14:nvPr/>
              </p14:nvContentPartPr>
              <p14:xfrm>
                <a:off x="7743520" y="2105707"/>
                <a:ext cx="916560" cy="99000"/>
              </p14:xfrm>
            </p:contentPart>
          </mc:Choice>
          <mc:Fallback>
            <p:pic>
              <p:nvPicPr>
                <p:cNvPr id="77" name="Freihand 76">
                  <a:extLst>
                    <a:ext uri="{FF2B5EF4-FFF2-40B4-BE49-F238E27FC236}">
                      <a16:creationId xmlns:a16="http://schemas.microsoft.com/office/drawing/2014/main" id="{5B53D38C-D300-4445-9E99-AA2B464E75E0}"/>
                    </a:ext>
                  </a:extLst>
                </p:cNvPr>
                <p:cNvPicPr/>
                <p:nvPr/>
              </p:nvPicPr>
              <p:blipFill>
                <a:blip r:embed="rId178"/>
                <a:stretch>
                  <a:fillRect/>
                </a:stretch>
              </p:blipFill>
              <p:spPr>
                <a:xfrm>
                  <a:off x="7739200" y="2101387"/>
                  <a:ext cx="9252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78" name="Freihand 77">
                  <a:extLst>
                    <a:ext uri="{FF2B5EF4-FFF2-40B4-BE49-F238E27FC236}">
                      <a16:creationId xmlns:a16="http://schemas.microsoft.com/office/drawing/2014/main" id="{85E4AEE0-8331-4C77-BE9E-5DD348EC23F4}"/>
                    </a:ext>
                  </a:extLst>
                </p14:cNvPr>
                <p14:cNvContentPartPr/>
                <p14:nvPr/>
              </p14:nvContentPartPr>
              <p14:xfrm>
                <a:off x="7879960" y="2391547"/>
                <a:ext cx="224640" cy="120960"/>
              </p14:xfrm>
            </p:contentPart>
          </mc:Choice>
          <mc:Fallback>
            <p:pic>
              <p:nvPicPr>
                <p:cNvPr id="78" name="Freihand 77">
                  <a:extLst>
                    <a:ext uri="{FF2B5EF4-FFF2-40B4-BE49-F238E27FC236}">
                      <a16:creationId xmlns:a16="http://schemas.microsoft.com/office/drawing/2014/main" id="{85E4AEE0-8331-4C77-BE9E-5DD348EC23F4}"/>
                    </a:ext>
                  </a:extLst>
                </p:cNvPr>
                <p:cNvPicPr/>
                <p:nvPr/>
              </p:nvPicPr>
              <p:blipFill>
                <a:blip r:embed="rId180"/>
                <a:stretch>
                  <a:fillRect/>
                </a:stretch>
              </p:blipFill>
              <p:spPr>
                <a:xfrm>
                  <a:off x="7875640" y="2387227"/>
                  <a:ext cx="2332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79" name="Freihand 78">
                  <a:extLst>
                    <a:ext uri="{FF2B5EF4-FFF2-40B4-BE49-F238E27FC236}">
                      <a16:creationId xmlns:a16="http://schemas.microsoft.com/office/drawing/2014/main" id="{79C628C7-D65A-4D60-8518-FF29C28EE2E4}"/>
                    </a:ext>
                  </a:extLst>
                </p14:cNvPr>
                <p14:cNvContentPartPr/>
                <p14:nvPr/>
              </p14:nvContentPartPr>
              <p14:xfrm>
                <a:off x="8128720" y="2361307"/>
                <a:ext cx="133200" cy="131760"/>
              </p14:xfrm>
            </p:contentPart>
          </mc:Choice>
          <mc:Fallback>
            <p:pic>
              <p:nvPicPr>
                <p:cNvPr id="79" name="Freihand 78">
                  <a:extLst>
                    <a:ext uri="{FF2B5EF4-FFF2-40B4-BE49-F238E27FC236}">
                      <a16:creationId xmlns:a16="http://schemas.microsoft.com/office/drawing/2014/main" id="{79C628C7-D65A-4D60-8518-FF29C28EE2E4}"/>
                    </a:ext>
                  </a:extLst>
                </p:cNvPr>
                <p:cNvPicPr/>
                <p:nvPr/>
              </p:nvPicPr>
              <p:blipFill>
                <a:blip r:embed="rId182"/>
                <a:stretch>
                  <a:fillRect/>
                </a:stretch>
              </p:blipFill>
              <p:spPr>
                <a:xfrm>
                  <a:off x="8124400" y="2356987"/>
                  <a:ext cx="1418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80" name="Freihand 79">
                  <a:extLst>
                    <a:ext uri="{FF2B5EF4-FFF2-40B4-BE49-F238E27FC236}">
                      <a16:creationId xmlns:a16="http://schemas.microsoft.com/office/drawing/2014/main" id="{757A7C40-E46D-40C2-B036-EB8D19BB79B1}"/>
                    </a:ext>
                  </a:extLst>
                </p14:cNvPr>
                <p14:cNvContentPartPr/>
                <p14:nvPr/>
              </p14:nvContentPartPr>
              <p14:xfrm>
                <a:off x="8208640" y="2444827"/>
                <a:ext cx="78120" cy="52560"/>
              </p14:xfrm>
            </p:contentPart>
          </mc:Choice>
          <mc:Fallback>
            <p:pic>
              <p:nvPicPr>
                <p:cNvPr id="80" name="Freihand 79">
                  <a:extLst>
                    <a:ext uri="{FF2B5EF4-FFF2-40B4-BE49-F238E27FC236}">
                      <a16:creationId xmlns:a16="http://schemas.microsoft.com/office/drawing/2014/main" id="{757A7C40-E46D-40C2-B036-EB8D19BB79B1}"/>
                    </a:ext>
                  </a:extLst>
                </p:cNvPr>
                <p:cNvPicPr/>
                <p:nvPr/>
              </p:nvPicPr>
              <p:blipFill>
                <a:blip r:embed="rId184"/>
                <a:stretch>
                  <a:fillRect/>
                </a:stretch>
              </p:blipFill>
              <p:spPr>
                <a:xfrm>
                  <a:off x="8204320" y="2440507"/>
                  <a:ext cx="867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81" name="Freihand 80">
                  <a:extLst>
                    <a:ext uri="{FF2B5EF4-FFF2-40B4-BE49-F238E27FC236}">
                      <a16:creationId xmlns:a16="http://schemas.microsoft.com/office/drawing/2014/main" id="{564699EF-A050-4908-AA3D-E08E7BFDBA4F}"/>
                    </a:ext>
                  </a:extLst>
                </p14:cNvPr>
                <p14:cNvContentPartPr/>
                <p14:nvPr/>
              </p14:nvContentPartPr>
              <p14:xfrm>
                <a:off x="9398080" y="2319187"/>
                <a:ext cx="77400" cy="63000"/>
              </p14:xfrm>
            </p:contentPart>
          </mc:Choice>
          <mc:Fallback>
            <p:pic>
              <p:nvPicPr>
                <p:cNvPr id="81" name="Freihand 80">
                  <a:extLst>
                    <a:ext uri="{FF2B5EF4-FFF2-40B4-BE49-F238E27FC236}">
                      <a16:creationId xmlns:a16="http://schemas.microsoft.com/office/drawing/2014/main" id="{564699EF-A050-4908-AA3D-E08E7BFDBA4F}"/>
                    </a:ext>
                  </a:extLst>
                </p:cNvPr>
                <p:cNvPicPr/>
                <p:nvPr/>
              </p:nvPicPr>
              <p:blipFill>
                <a:blip r:embed="rId186"/>
                <a:stretch>
                  <a:fillRect/>
                </a:stretch>
              </p:blipFill>
              <p:spPr>
                <a:xfrm>
                  <a:off x="9393760" y="2314867"/>
                  <a:ext cx="860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94" name="Freihand 93">
                  <a:extLst>
                    <a:ext uri="{FF2B5EF4-FFF2-40B4-BE49-F238E27FC236}">
                      <a16:creationId xmlns:a16="http://schemas.microsoft.com/office/drawing/2014/main" id="{11DFB915-8E52-4D34-931D-2975FC0511E3}"/>
                    </a:ext>
                  </a:extLst>
                </p14:cNvPr>
                <p14:cNvContentPartPr/>
                <p14:nvPr/>
              </p14:nvContentPartPr>
              <p14:xfrm>
                <a:off x="10273960" y="1785307"/>
                <a:ext cx="133920" cy="91800"/>
              </p14:xfrm>
            </p:contentPart>
          </mc:Choice>
          <mc:Fallback>
            <p:pic>
              <p:nvPicPr>
                <p:cNvPr id="94" name="Freihand 93">
                  <a:extLst>
                    <a:ext uri="{FF2B5EF4-FFF2-40B4-BE49-F238E27FC236}">
                      <a16:creationId xmlns:a16="http://schemas.microsoft.com/office/drawing/2014/main" id="{11DFB915-8E52-4D34-931D-2975FC0511E3}"/>
                    </a:ext>
                  </a:extLst>
                </p:cNvPr>
                <p:cNvPicPr/>
                <p:nvPr/>
              </p:nvPicPr>
              <p:blipFill>
                <a:blip r:embed="rId188"/>
                <a:stretch>
                  <a:fillRect/>
                </a:stretch>
              </p:blipFill>
              <p:spPr>
                <a:xfrm>
                  <a:off x="10269640" y="1780987"/>
                  <a:ext cx="1425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95" name="Freihand 94">
                  <a:extLst>
                    <a:ext uri="{FF2B5EF4-FFF2-40B4-BE49-F238E27FC236}">
                      <a16:creationId xmlns:a16="http://schemas.microsoft.com/office/drawing/2014/main" id="{6575B246-8215-4629-A367-C1529007F451}"/>
                    </a:ext>
                  </a:extLst>
                </p14:cNvPr>
                <p14:cNvContentPartPr/>
                <p14:nvPr/>
              </p14:nvContentPartPr>
              <p14:xfrm>
                <a:off x="10429480" y="1704667"/>
                <a:ext cx="35640" cy="149400"/>
              </p14:xfrm>
            </p:contentPart>
          </mc:Choice>
          <mc:Fallback>
            <p:pic>
              <p:nvPicPr>
                <p:cNvPr id="95" name="Freihand 94">
                  <a:extLst>
                    <a:ext uri="{FF2B5EF4-FFF2-40B4-BE49-F238E27FC236}">
                      <a16:creationId xmlns:a16="http://schemas.microsoft.com/office/drawing/2014/main" id="{6575B246-8215-4629-A367-C1529007F451}"/>
                    </a:ext>
                  </a:extLst>
                </p:cNvPr>
                <p:cNvPicPr/>
                <p:nvPr/>
              </p:nvPicPr>
              <p:blipFill>
                <a:blip r:embed="rId190"/>
                <a:stretch>
                  <a:fillRect/>
                </a:stretch>
              </p:blipFill>
              <p:spPr>
                <a:xfrm>
                  <a:off x="10425160" y="1700347"/>
                  <a:ext cx="442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96" name="Freihand 95">
                  <a:extLst>
                    <a:ext uri="{FF2B5EF4-FFF2-40B4-BE49-F238E27FC236}">
                      <a16:creationId xmlns:a16="http://schemas.microsoft.com/office/drawing/2014/main" id="{CA9E0FF4-0A00-46EE-B8AD-97CC06E183E5}"/>
                    </a:ext>
                  </a:extLst>
                </p14:cNvPr>
                <p14:cNvContentPartPr/>
                <p14:nvPr/>
              </p14:nvContentPartPr>
              <p14:xfrm>
                <a:off x="10496080" y="1769467"/>
                <a:ext cx="66960" cy="78120"/>
              </p14:xfrm>
            </p:contentPart>
          </mc:Choice>
          <mc:Fallback>
            <p:pic>
              <p:nvPicPr>
                <p:cNvPr id="96" name="Freihand 95">
                  <a:extLst>
                    <a:ext uri="{FF2B5EF4-FFF2-40B4-BE49-F238E27FC236}">
                      <a16:creationId xmlns:a16="http://schemas.microsoft.com/office/drawing/2014/main" id="{CA9E0FF4-0A00-46EE-B8AD-97CC06E183E5}"/>
                    </a:ext>
                  </a:extLst>
                </p:cNvPr>
                <p:cNvPicPr/>
                <p:nvPr/>
              </p:nvPicPr>
              <p:blipFill>
                <a:blip r:embed="rId192"/>
                <a:stretch>
                  <a:fillRect/>
                </a:stretch>
              </p:blipFill>
              <p:spPr>
                <a:xfrm>
                  <a:off x="10491760" y="1765147"/>
                  <a:ext cx="756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97" name="Freihand 96">
                  <a:extLst>
                    <a:ext uri="{FF2B5EF4-FFF2-40B4-BE49-F238E27FC236}">
                      <a16:creationId xmlns:a16="http://schemas.microsoft.com/office/drawing/2014/main" id="{709F969C-C425-4646-A112-7D66A62396DD}"/>
                    </a:ext>
                  </a:extLst>
                </p14:cNvPr>
                <p14:cNvContentPartPr/>
                <p14:nvPr/>
              </p14:nvContentPartPr>
              <p14:xfrm>
                <a:off x="10633960" y="1644187"/>
                <a:ext cx="259560" cy="184320"/>
              </p14:xfrm>
            </p:contentPart>
          </mc:Choice>
          <mc:Fallback>
            <p:pic>
              <p:nvPicPr>
                <p:cNvPr id="97" name="Freihand 96">
                  <a:extLst>
                    <a:ext uri="{FF2B5EF4-FFF2-40B4-BE49-F238E27FC236}">
                      <a16:creationId xmlns:a16="http://schemas.microsoft.com/office/drawing/2014/main" id="{709F969C-C425-4646-A112-7D66A62396DD}"/>
                    </a:ext>
                  </a:extLst>
                </p:cNvPr>
                <p:cNvPicPr/>
                <p:nvPr/>
              </p:nvPicPr>
              <p:blipFill>
                <a:blip r:embed="rId194"/>
                <a:stretch>
                  <a:fillRect/>
                </a:stretch>
              </p:blipFill>
              <p:spPr>
                <a:xfrm>
                  <a:off x="10629640" y="1639867"/>
                  <a:ext cx="2682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98" name="Freihand 97">
                  <a:extLst>
                    <a:ext uri="{FF2B5EF4-FFF2-40B4-BE49-F238E27FC236}">
                      <a16:creationId xmlns:a16="http://schemas.microsoft.com/office/drawing/2014/main" id="{E3C8C842-0F3A-4F56-AF7E-A379206ADBE8}"/>
                    </a:ext>
                  </a:extLst>
                </p14:cNvPr>
                <p14:cNvContentPartPr/>
                <p14:nvPr/>
              </p14:nvContentPartPr>
              <p14:xfrm>
                <a:off x="10862920" y="1679827"/>
                <a:ext cx="118080" cy="108720"/>
              </p14:xfrm>
            </p:contentPart>
          </mc:Choice>
          <mc:Fallback>
            <p:pic>
              <p:nvPicPr>
                <p:cNvPr id="98" name="Freihand 97">
                  <a:extLst>
                    <a:ext uri="{FF2B5EF4-FFF2-40B4-BE49-F238E27FC236}">
                      <a16:creationId xmlns:a16="http://schemas.microsoft.com/office/drawing/2014/main" id="{E3C8C842-0F3A-4F56-AF7E-A379206ADBE8}"/>
                    </a:ext>
                  </a:extLst>
                </p:cNvPr>
                <p:cNvPicPr/>
                <p:nvPr/>
              </p:nvPicPr>
              <p:blipFill>
                <a:blip r:embed="rId196"/>
                <a:stretch>
                  <a:fillRect/>
                </a:stretch>
              </p:blipFill>
              <p:spPr>
                <a:xfrm>
                  <a:off x="10858600" y="1675507"/>
                  <a:ext cx="1267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00" name="Freihand 99">
                  <a:extLst>
                    <a:ext uri="{FF2B5EF4-FFF2-40B4-BE49-F238E27FC236}">
                      <a16:creationId xmlns:a16="http://schemas.microsoft.com/office/drawing/2014/main" id="{5F80E8F1-B7E1-4A3C-A3BA-A0CEDB848A0A}"/>
                    </a:ext>
                  </a:extLst>
                </p14:cNvPr>
                <p14:cNvContentPartPr/>
                <p14:nvPr/>
              </p14:nvContentPartPr>
              <p14:xfrm>
                <a:off x="10337680" y="2208667"/>
                <a:ext cx="429120" cy="131400"/>
              </p14:xfrm>
            </p:contentPart>
          </mc:Choice>
          <mc:Fallback>
            <p:pic>
              <p:nvPicPr>
                <p:cNvPr id="100" name="Freihand 99">
                  <a:extLst>
                    <a:ext uri="{FF2B5EF4-FFF2-40B4-BE49-F238E27FC236}">
                      <a16:creationId xmlns:a16="http://schemas.microsoft.com/office/drawing/2014/main" id="{5F80E8F1-B7E1-4A3C-A3BA-A0CEDB848A0A}"/>
                    </a:ext>
                  </a:extLst>
                </p:cNvPr>
                <p:cNvPicPr/>
                <p:nvPr/>
              </p:nvPicPr>
              <p:blipFill>
                <a:blip r:embed="rId198"/>
                <a:stretch>
                  <a:fillRect/>
                </a:stretch>
              </p:blipFill>
              <p:spPr>
                <a:xfrm>
                  <a:off x="10333360" y="2204347"/>
                  <a:ext cx="4377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01" name="Freihand 100">
                  <a:extLst>
                    <a:ext uri="{FF2B5EF4-FFF2-40B4-BE49-F238E27FC236}">
                      <a16:creationId xmlns:a16="http://schemas.microsoft.com/office/drawing/2014/main" id="{A823B3B8-19FB-48DF-9632-A35BE22468D6}"/>
                    </a:ext>
                  </a:extLst>
                </p14:cNvPr>
                <p14:cNvContentPartPr/>
                <p14:nvPr/>
              </p14:nvContentPartPr>
              <p14:xfrm>
                <a:off x="10692640" y="2157547"/>
                <a:ext cx="31320" cy="6480"/>
              </p14:xfrm>
            </p:contentPart>
          </mc:Choice>
          <mc:Fallback>
            <p:pic>
              <p:nvPicPr>
                <p:cNvPr id="101" name="Freihand 100">
                  <a:extLst>
                    <a:ext uri="{FF2B5EF4-FFF2-40B4-BE49-F238E27FC236}">
                      <a16:creationId xmlns:a16="http://schemas.microsoft.com/office/drawing/2014/main" id="{A823B3B8-19FB-48DF-9632-A35BE22468D6}"/>
                    </a:ext>
                  </a:extLst>
                </p:cNvPr>
                <p:cNvPicPr/>
                <p:nvPr/>
              </p:nvPicPr>
              <p:blipFill>
                <a:blip r:embed="rId200"/>
                <a:stretch>
                  <a:fillRect/>
                </a:stretch>
              </p:blipFill>
              <p:spPr>
                <a:xfrm>
                  <a:off x="10688320" y="2153227"/>
                  <a:ext cx="399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02" name="Freihand 101">
                  <a:extLst>
                    <a:ext uri="{FF2B5EF4-FFF2-40B4-BE49-F238E27FC236}">
                      <a16:creationId xmlns:a16="http://schemas.microsoft.com/office/drawing/2014/main" id="{1DAB8BF9-0B85-425D-9F2E-04D37476FB4F}"/>
                    </a:ext>
                  </a:extLst>
                </p14:cNvPr>
                <p14:cNvContentPartPr/>
                <p14:nvPr/>
              </p14:nvContentPartPr>
              <p14:xfrm>
                <a:off x="10788040" y="2178427"/>
                <a:ext cx="224280" cy="115200"/>
              </p14:xfrm>
            </p:contentPart>
          </mc:Choice>
          <mc:Fallback>
            <p:pic>
              <p:nvPicPr>
                <p:cNvPr id="102" name="Freihand 101">
                  <a:extLst>
                    <a:ext uri="{FF2B5EF4-FFF2-40B4-BE49-F238E27FC236}">
                      <a16:creationId xmlns:a16="http://schemas.microsoft.com/office/drawing/2014/main" id="{1DAB8BF9-0B85-425D-9F2E-04D37476FB4F}"/>
                    </a:ext>
                  </a:extLst>
                </p:cNvPr>
                <p:cNvPicPr/>
                <p:nvPr/>
              </p:nvPicPr>
              <p:blipFill>
                <a:blip r:embed="rId202"/>
                <a:stretch>
                  <a:fillRect/>
                </a:stretch>
              </p:blipFill>
              <p:spPr>
                <a:xfrm>
                  <a:off x="10783720" y="2174107"/>
                  <a:ext cx="2329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221" name="Freihand 220">
                  <a:extLst>
                    <a:ext uri="{FF2B5EF4-FFF2-40B4-BE49-F238E27FC236}">
                      <a16:creationId xmlns:a16="http://schemas.microsoft.com/office/drawing/2014/main" id="{042D3028-B30A-4B98-8FFF-E69DEF730880}"/>
                    </a:ext>
                  </a:extLst>
                </p14:cNvPr>
                <p14:cNvContentPartPr/>
                <p14:nvPr/>
              </p14:nvContentPartPr>
              <p14:xfrm>
                <a:off x="4894120" y="2085907"/>
                <a:ext cx="127800" cy="154800"/>
              </p14:xfrm>
            </p:contentPart>
          </mc:Choice>
          <mc:Fallback>
            <p:pic>
              <p:nvPicPr>
                <p:cNvPr id="221" name="Freihand 220">
                  <a:extLst>
                    <a:ext uri="{FF2B5EF4-FFF2-40B4-BE49-F238E27FC236}">
                      <a16:creationId xmlns:a16="http://schemas.microsoft.com/office/drawing/2014/main" id="{042D3028-B30A-4B98-8FFF-E69DEF730880}"/>
                    </a:ext>
                  </a:extLst>
                </p:cNvPr>
                <p:cNvPicPr/>
                <p:nvPr/>
              </p:nvPicPr>
              <p:blipFill>
                <a:blip r:embed="rId204"/>
                <a:stretch>
                  <a:fillRect/>
                </a:stretch>
              </p:blipFill>
              <p:spPr>
                <a:xfrm>
                  <a:off x="4889800" y="2081587"/>
                  <a:ext cx="1364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222" name="Freihand 221">
                  <a:extLst>
                    <a:ext uri="{FF2B5EF4-FFF2-40B4-BE49-F238E27FC236}">
                      <a16:creationId xmlns:a16="http://schemas.microsoft.com/office/drawing/2014/main" id="{DD329DF1-2E6B-4AEF-B4C5-9DFCF50F4F70}"/>
                    </a:ext>
                  </a:extLst>
                </p14:cNvPr>
                <p14:cNvContentPartPr/>
                <p14:nvPr/>
              </p14:nvContentPartPr>
              <p14:xfrm>
                <a:off x="4974760" y="2054587"/>
                <a:ext cx="130680" cy="29880"/>
              </p14:xfrm>
            </p:contentPart>
          </mc:Choice>
          <mc:Fallback>
            <p:pic>
              <p:nvPicPr>
                <p:cNvPr id="222" name="Freihand 221">
                  <a:extLst>
                    <a:ext uri="{FF2B5EF4-FFF2-40B4-BE49-F238E27FC236}">
                      <a16:creationId xmlns:a16="http://schemas.microsoft.com/office/drawing/2014/main" id="{DD329DF1-2E6B-4AEF-B4C5-9DFCF50F4F70}"/>
                    </a:ext>
                  </a:extLst>
                </p:cNvPr>
                <p:cNvPicPr/>
                <p:nvPr/>
              </p:nvPicPr>
              <p:blipFill>
                <a:blip r:embed="rId206"/>
                <a:stretch>
                  <a:fillRect/>
                </a:stretch>
              </p:blipFill>
              <p:spPr>
                <a:xfrm>
                  <a:off x="4970440" y="2050267"/>
                  <a:ext cx="1393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223" name="Freihand 222">
                  <a:extLst>
                    <a:ext uri="{FF2B5EF4-FFF2-40B4-BE49-F238E27FC236}">
                      <a16:creationId xmlns:a16="http://schemas.microsoft.com/office/drawing/2014/main" id="{8481E5A2-7382-4570-A481-071D57BFA2E2}"/>
                    </a:ext>
                  </a:extLst>
                </p14:cNvPr>
                <p14:cNvContentPartPr/>
                <p14:nvPr/>
              </p14:nvContentPartPr>
              <p14:xfrm>
                <a:off x="5210560" y="2128747"/>
                <a:ext cx="125640" cy="89640"/>
              </p14:xfrm>
            </p:contentPart>
          </mc:Choice>
          <mc:Fallback>
            <p:pic>
              <p:nvPicPr>
                <p:cNvPr id="223" name="Freihand 222">
                  <a:extLst>
                    <a:ext uri="{FF2B5EF4-FFF2-40B4-BE49-F238E27FC236}">
                      <a16:creationId xmlns:a16="http://schemas.microsoft.com/office/drawing/2014/main" id="{8481E5A2-7382-4570-A481-071D57BFA2E2}"/>
                    </a:ext>
                  </a:extLst>
                </p:cNvPr>
                <p:cNvPicPr/>
                <p:nvPr/>
              </p:nvPicPr>
              <p:blipFill>
                <a:blip r:embed="rId208"/>
                <a:stretch>
                  <a:fillRect/>
                </a:stretch>
              </p:blipFill>
              <p:spPr>
                <a:xfrm>
                  <a:off x="5206240" y="2124427"/>
                  <a:ext cx="1342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224" name="Freihand 223">
                  <a:extLst>
                    <a:ext uri="{FF2B5EF4-FFF2-40B4-BE49-F238E27FC236}">
                      <a16:creationId xmlns:a16="http://schemas.microsoft.com/office/drawing/2014/main" id="{08850C2C-756F-4C97-BFE1-10151010E038}"/>
                    </a:ext>
                  </a:extLst>
                </p14:cNvPr>
                <p14:cNvContentPartPr/>
                <p14:nvPr/>
              </p14:nvContentPartPr>
              <p14:xfrm>
                <a:off x="5370400" y="2032987"/>
                <a:ext cx="40680" cy="168480"/>
              </p14:xfrm>
            </p:contentPart>
          </mc:Choice>
          <mc:Fallback>
            <p:pic>
              <p:nvPicPr>
                <p:cNvPr id="224" name="Freihand 223">
                  <a:extLst>
                    <a:ext uri="{FF2B5EF4-FFF2-40B4-BE49-F238E27FC236}">
                      <a16:creationId xmlns:a16="http://schemas.microsoft.com/office/drawing/2014/main" id="{08850C2C-756F-4C97-BFE1-10151010E038}"/>
                    </a:ext>
                  </a:extLst>
                </p:cNvPr>
                <p:cNvPicPr/>
                <p:nvPr/>
              </p:nvPicPr>
              <p:blipFill>
                <a:blip r:embed="rId210"/>
                <a:stretch>
                  <a:fillRect/>
                </a:stretch>
              </p:blipFill>
              <p:spPr>
                <a:xfrm>
                  <a:off x="5366080" y="2028667"/>
                  <a:ext cx="493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225" name="Freihand 224">
                  <a:extLst>
                    <a:ext uri="{FF2B5EF4-FFF2-40B4-BE49-F238E27FC236}">
                      <a16:creationId xmlns:a16="http://schemas.microsoft.com/office/drawing/2014/main" id="{5DBEC2E9-143A-48C9-A733-C9815409A5A5}"/>
                    </a:ext>
                  </a:extLst>
                </p14:cNvPr>
                <p14:cNvContentPartPr/>
                <p14:nvPr/>
              </p14:nvContentPartPr>
              <p14:xfrm>
                <a:off x="5424400" y="2117227"/>
                <a:ext cx="82080" cy="81360"/>
              </p14:xfrm>
            </p:contentPart>
          </mc:Choice>
          <mc:Fallback>
            <p:pic>
              <p:nvPicPr>
                <p:cNvPr id="225" name="Freihand 224">
                  <a:extLst>
                    <a:ext uri="{FF2B5EF4-FFF2-40B4-BE49-F238E27FC236}">
                      <a16:creationId xmlns:a16="http://schemas.microsoft.com/office/drawing/2014/main" id="{5DBEC2E9-143A-48C9-A733-C9815409A5A5}"/>
                    </a:ext>
                  </a:extLst>
                </p:cNvPr>
                <p:cNvPicPr/>
                <p:nvPr/>
              </p:nvPicPr>
              <p:blipFill>
                <a:blip r:embed="rId212"/>
                <a:stretch>
                  <a:fillRect/>
                </a:stretch>
              </p:blipFill>
              <p:spPr>
                <a:xfrm>
                  <a:off x="5420080" y="2112907"/>
                  <a:ext cx="907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226" name="Freihand 225">
                  <a:extLst>
                    <a:ext uri="{FF2B5EF4-FFF2-40B4-BE49-F238E27FC236}">
                      <a16:creationId xmlns:a16="http://schemas.microsoft.com/office/drawing/2014/main" id="{2BD25425-F8D4-45FC-889A-57863BF2C548}"/>
                    </a:ext>
                  </a:extLst>
                </p14:cNvPr>
                <p14:cNvContentPartPr/>
                <p14:nvPr/>
              </p14:nvContentPartPr>
              <p14:xfrm>
                <a:off x="5548960" y="2037667"/>
                <a:ext cx="175680" cy="157680"/>
              </p14:xfrm>
            </p:contentPart>
          </mc:Choice>
          <mc:Fallback>
            <p:pic>
              <p:nvPicPr>
                <p:cNvPr id="226" name="Freihand 225">
                  <a:extLst>
                    <a:ext uri="{FF2B5EF4-FFF2-40B4-BE49-F238E27FC236}">
                      <a16:creationId xmlns:a16="http://schemas.microsoft.com/office/drawing/2014/main" id="{2BD25425-F8D4-45FC-889A-57863BF2C548}"/>
                    </a:ext>
                  </a:extLst>
                </p:cNvPr>
                <p:cNvPicPr/>
                <p:nvPr/>
              </p:nvPicPr>
              <p:blipFill>
                <a:blip r:embed="rId214"/>
                <a:stretch>
                  <a:fillRect/>
                </a:stretch>
              </p:blipFill>
              <p:spPr>
                <a:xfrm>
                  <a:off x="5544640" y="2033347"/>
                  <a:ext cx="1843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227" name="Freihand 226">
                  <a:extLst>
                    <a:ext uri="{FF2B5EF4-FFF2-40B4-BE49-F238E27FC236}">
                      <a16:creationId xmlns:a16="http://schemas.microsoft.com/office/drawing/2014/main" id="{9DCE4036-E8E8-49A5-B5C6-DC7E49298CE9}"/>
                    </a:ext>
                  </a:extLst>
                </p14:cNvPr>
                <p14:cNvContentPartPr/>
                <p14:nvPr/>
              </p14:nvContentPartPr>
              <p14:xfrm>
                <a:off x="5759560" y="2082307"/>
                <a:ext cx="97920" cy="94680"/>
              </p14:xfrm>
            </p:contentPart>
          </mc:Choice>
          <mc:Fallback>
            <p:pic>
              <p:nvPicPr>
                <p:cNvPr id="227" name="Freihand 226">
                  <a:extLst>
                    <a:ext uri="{FF2B5EF4-FFF2-40B4-BE49-F238E27FC236}">
                      <a16:creationId xmlns:a16="http://schemas.microsoft.com/office/drawing/2014/main" id="{9DCE4036-E8E8-49A5-B5C6-DC7E49298CE9}"/>
                    </a:ext>
                  </a:extLst>
                </p:cNvPr>
                <p:cNvPicPr/>
                <p:nvPr/>
              </p:nvPicPr>
              <p:blipFill>
                <a:blip r:embed="rId216"/>
                <a:stretch>
                  <a:fillRect/>
                </a:stretch>
              </p:blipFill>
              <p:spPr>
                <a:xfrm>
                  <a:off x="5755240" y="2077987"/>
                  <a:ext cx="1065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228" name="Freihand 227">
                  <a:extLst>
                    <a:ext uri="{FF2B5EF4-FFF2-40B4-BE49-F238E27FC236}">
                      <a16:creationId xmlns:a16="http://schemas.microsoft.com/office/drawing/2014/main" id="{4D042DCE-5BCD-494D-81BD-5BA7E95CD368}"/>
                    </a:ext>
                  </a:extLst>
                </p14:cNvPr>
                <p14:cNvContentPartPr/>
                <p14:nvPr/>
              </p14:nvContentPartPr>
              <p14:xfrm>
                <a:off x="5872600" y="2080867"/>
                <a:ext cx="100800" cy="101520"/>
              </p14:xfrm>
            </p:contentPart>
          </mc:Choice>
          <mc:Fallback>
            <p:pic>
              <p:nvPicPr>
                <p:cNvPr id="228" name="Freihand 227">
                  <a:extLst>
                    <a:ext uri="{FF2B5EF4-FFF2-40B4-BE49-F238E27FC236}">
                      <a16:creationId xmlns:a16="http://schemas.microsoft.com/office/drawing/2014/main" id="{4D042DCE-5BCD-494D-81BD-5BA7E95CD368}"/>
                    </a:ext>
                  </a:extLst>
                </p:cNvPr>
                <p:cNvPicPr/>
                <p:nvPr/>
              </p:nvPicPr>
              <p:blipFill>
                <a:blip r:embed="rId218"/>
                <a:stretch>
                  <a:fillRect/>
                </a:stretch>
              </p:blipFill>
              <p:spPr>
                <a:xfrm>
                  <a:off x="5868280" y="2076547"/>
                  <a:ext cx="1094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81" name="Freihand 180">
                  <a:extLst>
                    <a:ext uri="{FF2B5EF4-FFF2-40B4-BE49-F238E27FC236}">
                      <a16:creationId xmlns:a16="http://schemas.microsoft.com/office/drawing/2014/main" id="{625884FE-A5DD-454E-BA9B-1D34536B8722}"/>
                    </a:ext>
                  </a:extLst>
                </p14:cNvPr>
                <p14:cNvContentPartPr/>
                <p14:nvPr/>
              </p14:nvContentPartPr>
              <p14:xfrm>
                <a:off x="340840" y="2084827"/>
                <a:ext cx="18720" cy="206280"/>
              </p14:xfrm>
            </p:contentPart>
          </mc:Choice>
          <mc:Fallback>
            <p:pic>
              <p:nvPicPr>
                <p:cNvPr id="181" name="Freihand 180">
                  <a:extLst>
                    <a:ext uri="{FF2B5EF4-FFF2-40B4-BE49-F238E27FC236}">
                      <a16:creationId xmlns:a16="http://schemas.microsoft.com/office/drawing/2014/main" id="{625884FE-A5DD-454E-BA9B-1D34536B8722}"/>
                    </a:ext>
                  </a:extLst>
                </p:cNvPr>
                <p:cNvPicPr/>
                <p:nvPr/>
              </p:nvPicPr>
              <p:blipFill>
                <a:blip r:embed="rId220"/>
                <a:stretch>
                  <a:fillRect/>
                </a:stretch>
              </p:blipFill>
              <p:spPr>
                <a:xfrm>
                  <a:off x="336520" y="2080507"/>
                  <a:ext cx="2736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82" name="Freihand 181">
                  <a:extLst>
                    <a:ext uri="{FF2B5EF4-FFF2-40B4-BE49-F238E27FC236}">
                      <a16:creationId xmlns:a16="http://schemas.microsoft.com/office/drawing/2014/main" id="{04A37C6A-5A77-43A5-835A-2716C0FEBB54}"/>
                    </a:ext>
                  </a:extLst>
                </p14:cNvPr>
                <p14:cNvContentPartPr/>
                <p14:nvPr/>
              </p14:nvContentPartPr>
              <p14:xfrm>
                <a:off x="247960" y="2061427"/>
                <a:ext cx="183600" cy="135720"/>
              </p14:xfrm>
            </p:contentPart>
          </mc:Choice>
          <mc:Fallback>
            <p:pic>
              <p:nvPicPr>
                <p:cNvPr id="182" name="Freihand 181">
                  <a:extLst>
                    <a:ext uri="{FF2B5EF4-FFF2-40B4-BE49-F238E27FC236}">
                      <a16:creationId xmlns:a16="http://schemas.microsoft.com/office/drawing/2014/main" id="{04A37C6A-5A77-43A5-835A-2716C0FEBB54}"/>
                    </a:ext>
                  </a:extLst>
                </p:cNvPr>
                <p:cNvPicPr/>
                <p:nvPr/>
              </p:nvPicPr>
              <p:blipFill>
                <a:blip r:embed="rId222"/>
                <a:stretch>
                  <a:fillRect/>
                </a:stretch>
              </p:blipFill>
              <p:spPr>
                <a:xfrm>
                  <a:off x="243640" y="2057107"/>
                  <a:ext cx="1922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83" name="Freihand 182">
                  <a:extLst>
                    <a:ext uri="{FF2B5EF4-FFF2-40B4-BE49-F238E27FC236}">
                      <a16:creationId xmlns:a16="http://schemas.microsoft.com/office/drawing/2014/main" id="{733E76BF-83A7-402C-8E3E-BC0BB694C62C}"/>
                    </a:ext>
                  </a:extLst>
                </p14:cNvPr>
                <p14:cNvContentPartPr/>
                <p14:nvPr/>
              </p14:nvContentPartPr>
              <p14:xfrm>
                <a:off x="436600" y="2180587"/>
                <a:ext cx="92160" cy="108360"/>
              </p14:xfrm>
            </p:contentPart>
          </mc:Choice>
          <mc:Fallback>
            <p:pic>
              <p:nvPicPr>
                <p:cNvPr id="183" name="Freihand 182">
                  <a:extLst>
                    <a:ext uri="{FF2B5EF4-FFF2-40B4-BE49-F238E27FC236}">
                      <a16:creationId xmlns:a16="http://schemas.microsoft.com/office/drawing/2014/main" id="{733E76BF-83A7-402C-8E3E-BC0BB694C62C}"/>
                    </a:ext>
                  </a:extLst>
                </p:cNvPr>
                <p:cNvPicPr/>
                <p:nvPr/>
              </p:nvPicPr>
              <p:blipFill>
                <a:blip r:embed="rId224"/>
                <a:stretch>
                  <a:fillRect/>
                </a:stretch>
              </p:blipFill>
              <p:spPr>
                <a:xfrm>
                  <a:off x="432280" y="2176267"/>
                  <a:ext cx="1008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84" name="Freihand 183">
                  <a:extLst>
                    <a:ext uri="{FF2B5EF4-FFF2-40B4-BE49-F238E27FC236}">
                      <a16:creationId xmlns:a16="http://schemas.microsoft.com/office/drawing/2014/main" id="{B3536755-8D92-4C1B-A44A-1E9AD843876E}"/>
                    </a:ext>
                  </a:extLst>
                </p14:cNvPr>
                <p14:cNvContentPartPr/>
                <p14:nvPr/>
              </p14:nvContentPartPr>
              <p14:xfrm>
                <a:off x="552520" y="2195707"/>
                <a:ext cx="58680" cy="69840"/>
              </p14:xfrm>
            </p:contentPart>
          </mc:Choice>
          <mc:Fallback>
            <p:pic>
              <p:nvPicPr>
                <p:cNvPr id="184" name="Freihand 183">
                  <a:extLst>
                    <a:ext uri="{FF2B5EF4-FFF2-40B4-BE49-F238E27FC236}">
                      <a16:creationId xmlns:a16="http://schemas.microsoft.com/office/drawing/2014/main" id="{B3536755-8D92-4C1B-A44A-1E9AD843876E}"/>
                    </a:ext>
                  </a:extLst>
                </p:cNvPr>
                <p:cNvPicPr/>
                <p:nvPr/>
              </p:nvPicPr>
              <p:blipFill>
                <a:blip r:embed="rId226"/>
                <a:stretch>
                  <a:fillRect/>
                </a:stretch>
              </p:blipFill>
              <p:spPr>
                <a:xfrm>
                  <a:off x="548200" y="2191387"/>
                  <a:ext cx="673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86" name="Freihand 185">
                  <a:extLst>
                    <a:ext uri="{FF2B5EF4-FFF2-40B4-BE49-F238E27FC236}">
                      <a16:creationId xmlns:a16="http://schemas.microsoft.com/office/drawing/2014/main" id="{D87D37A0-7042-410B-9801-18BA310BCE59}"/>
                    </a:ext>
                  </a:extLst>
                </p14:cNvPr>
                <p14:cNvContentPartPr/>
                <p14:nvPr/>
              </p14:nvContentPartPr>
              <p14:xfrm>
                <a:off x="463960" y="2194267"/>
                <a:ext cx="121320" cy="73800"/>
              </p14:xfrm>
            </p:contentPart>
          </mc:Choice>
          <mc:Fallback>
            <p:pic>
              <p:nvPicPr>
                <p:cNvPr id="186" name="Freihand 185">
                  <a:extLst>
                    <a:ext uri="{FF2B5EF4-FFF2-40B4-BE49-F238E27FC236}">
                      <a16:creationId xmlns:a16="http://schemas.microsoft.com/office/drawing/2014/main" id="{D87D37A0-7042-410B-9801-18BA310BCE59}"/>
                    </a:ext>
                  </a:extLst>
                </p:cNvPr>
                <p:cNvPicPr/>
                <p:nvPr/>
              </p:nvPicPr>
              <p:blipFill>
                <a:blip r:embed="rId228"/>
                <a:stretch>
                  <a:fillRect/>
                </a:stretch>
              </p:blipFill>
              <p:spPr>
                <a:xfrm>
                  <a:off x="459640" y="2189947"/>
                  <a:ext cx="1299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87" name="Freihand 186">
                  <a:extLst>
                    <a:ext uri="{FF2B5EF4-FFF2-40B4-BE49-F238E27FC236}">
                      <a16:creationId xmlns:a16="http://schemas.microsoft.com/office/drawing/2014/main" id="{10683803-95BF-449C-B4B4-6699B84DA47D}"/>
                    </a:ext>
                  </a:extLst>
                </p14:cNvPr>
                <p14:cNvContentPartPr/>
                <p14:nvPr/>
              </p14:nvContentPartPr>
              <p14:xfrm>
                <a:off x="599320" y="2137027"/>
                <a:ext cx="141840" cy="122040"/>
              </p14:xfrm>
            </p:contentPart>
          </mc:Choice>
          <mc:Fallback>
            <p:pic>
              <p:nvPicPr>
                <p:cNvPr id="187" name="Freihand 186">
                  <a:extLst>
                    <a:ext uri="{FF2B5EF4-FFF2-40B4-BE49-F238E27FC236}">
                      <a16:creationId xmlns:a16="http://schemas.microsoft.com/office/drawing/2014/main" id="{10683803-95BF-449C-B4B4-6699B84DA47D}"/>
                    </a:ext>
                  </a:extLst>
                </p:cNvPr>
                <p:cNvPicPr/>
                <p:nvPr/>
              </p:nvPicPr>
              <p:blipFill>
                <a:blip r:embed="rId230"/>
                <a:stretch>
                  <a:fillRect/>
                </a:stretch>
              </p:blipFill>
              <p:spPr>
                <a:xfrm>
                  <a:off x="595000" y="2132707"/>
                  <a:ext cx="1504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88" name="Freihand 187">
                  <a:extLst>
                    <a:ext uri="{FF2B5EF4-FFF2-40B4-BE49-F238E27FC236}">
                      <a16:creationId xmlns:a16="http://schemas.microsoft.com/office/drawing/2014/main" id="{FDDC235E-EDAD-4261-8DFC-3C9DD2999017}"/>
                    </a:ext>
                  </a:extLst>
                </p14:cNvPr>
                <p14:cNvContentPartPr/>
                <p14:nvPr/>
              </p14:nvContentPartPr>
              <p14:xfrm>
                <a:off x="740800" y="2076187"/>
                <a:ext cx="173520" cy="164520"/>
              </p14:xfrm>
            </p:contentPart>
          </mc:Choice>
          <mc:Fallback>
            <p:pic>
              <p:nvPicPr>
                <p:cNvPr id="188" name="Freihand 187">
                  <a:extLst>
                    <a:ext uri="{FF2B5EF4-FFF2-40B4-BE49-F238E27FC236}">
                      <a16:creationId xmlns:a16="http://schemas.microsoft.com/office/drawing/2014/main" id="{FDDC235E-EDAD-4261-8DFC-3C9DD2999017}"/>
                    </a:ext>
                  </a:extLst>
                </p:cNvPr>
                <p:cNvPicPr/>
                <p:nvPr/>
              </p:nvPicPr>
              <p:blipFill>
                <a:blip r:embed="rId232"/>
                <a:stretch>
                  <a:fillRect/>
                </a:stretch>
              </p:blipFill>
              <p:spPr>
                <a:xfrm>
                  <a:off x="736480" y="2071867"/>
                  <a:ext cx="1821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89" name="Freihand 188">
                  <a:extLst>
                    <a:ext uri="{FF2B5EF4-FFF2-40B4-BE49-F238E27FC236}">
                      <a16:creationId xmlns:a16="http://schemas.microsoft.com/office/drawing/2014/main" id="{0E4BE702-5596-4A85-BC33-4D6EE5C4DF85}"/>
                    </a:ext>
                  </a:extLst>
                </p14:cNvPr>
                <p14:cNvContentPartPr/>
                <p14:nvPr/>
              </p14:nvContentPartPr>
              <p14:xfrm>
                <a:off x="929440" y="2148547"/>
                <a:ext cx="69840" cy="229680"/>
              </p14:xfrm>
            </p:contentPart>
          </mc:Choice>
          <mc:Fallback>
            <p:pic>
              <p:nvPicPr>
                <p:cNvPr id="189" name="Freihand 188">
                  <a:extLst>
                    <a:ext uri="{FF2B5EF4-FFF2-40B4-BE49-F238E27FC236}">
                      <a16:creationId xmlns:a16="http://schemas.microsoft.com/office/drawing/2014/main" id="{0E4BE702-5596-4A85-BC33-4D6EE5C4DF85}"/>
                    </a:ext>
                  </a:extLst>
                </p:cNvPr>
                <p:cNvPicPr/>
                <p:nvPr/>
              </p:nvPicPr>
              <p:blipFill>
                <a:blip r:embed="rId234"/>
                <a:stretch>
                  <a:fillRect/>
                </a:stretch>
              </p:blipFill>
              <p:spPr>
                <a:xfrm>
                  <a:off x="925120" y="2144227"/>
                  <a:ext cx="7848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91" name="Freihand 190">
                  <a:extLst>
                    <a:ext uri="{FF2B5EF4-FFF2-40B4-BE49-F238E27FC236}">
                      <a16:creationId xmlns:a16="http://schemas.microsoft.com/office/drawing/2014/main" id="{199FE011-257F-42C6-AB8C-B676F77E14D8}"/>
                    </a:ext>
                  </a:extLst>
                </p14:cNvPr>
                <p14:cNvContentPartPr/>
                <p14:nvPr/>
              </p14:nvContentPartPr>
              <p14:xfrm>
                <a:off x="1047880" y="2048827"/>
                <a:ext cx="199800" cy="178560"/>
              </p14:xfrm>
            </p:contentPart>
          </mc:Choice>
          <mc:Fallback>
            <p:pic>
              <p:nvPicPr>
                <p:cNvPr id="191" name="Freihand 190">
                  <a:extLst>
                    <a:ext uri="{FF2B5EF4-FFF2-40B4-BE49-F238E27FC236}">
                      <a16:creationId xmlns:a16="http://schemas.microsoft.com/office/drawing/2014/main" id="{199FE011-257F-42C6-AB8C-B676F77E14D8}"/>
                    </a:ext>
                  </a:extLst>
                </p:cNvPr>
                <p:cNvPicPr/>
                <p:nvPr/>
              </p:nvPicPr>
              <p:blipFill>
                <a:blip r:embed="rId236"/>
                <a:stretch>
                  <a:fillRect/>
                </a:stretch>
              </p:blipFill>
              <p:spPr>
                <a:xfrm>
                  <a:off x="1043560" y="2044507"/>
                  <a:ext cx="2084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93" name="Freihand 192">
                  <a:extLst>
                    <a:ext uri="{FF2B5EF4-FFF2-40B4-BE49-F238E27FC236}">
                      <a16:creationId xmlns:a16="http://schemas.microsoft.com/office/drawing/2014/main" id="{75FC1166-7B0F-46B1-820A-7D983AF99959}"/>
                    </a:ext>
                  </a:extLst>
                </p14:cNvPr>
                <p14:cNvContentPartPr/>
                <p14:nvPr/>
              </p14:nvContentPartPr>
              <p14:xfrm>
                <a:off x="1353880" y="2121547"/>
                <a:ext cx="11880" cy="72360"/>
              </p14:xfrm>
            </p:contentPart>
          </mc:Choice>
          <mc:Fallback>
            <p:pic>
              <p:nvPicPr>
                <p:cNvPr id="193" name="Freihand 192">
                  <a:extLst>
                    <a:ext uri="{FF2B5EF4-FFF2-40B4-BE49-F238E27FC236}">
                      <a16:creationId xmlns:a16="http://schemas.microsoft.com/office/drawing/2014/main" id="{75FC1166-7B0F-46B1-820A-7D983AF99959}"/>
                    </a:ext>
                  </a:extLst>
                </p:cNvPr>
                <p:cNvPicPr/>
                <p:nvPr/>
              </p:nvPicPr>
              <p:blipFill>
                <a:blip r:embed="rId238"/>
                <a:stretch>
                  <a:fillRect/>
                </a:stretch>
              </p:blipFill>
              <p:spPr>
                <a:xfrm>
                  <a:off x="1349560" y="2117227"/>
                  <a:ext cx="205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94" name="Freihand 193">
                  <a:extLst>
                    <a:ext uri="{FF2B5EF4-FFF2-40B4-BE49-F238E27FC236}">
                      <a16:creationId xmlns:a16="http://schemas.microsoft.com/office/drawing/2014/main" id="{0DBB90F0-0858-4BCD-90C4-FFC4A182B0A3}"/>
                    </a:ext>
                  </a:extLst>
                </p14:cNvPr>
                <p14:cNvContentPartPr/>
                <p14:nvPr/>
              </p14:nvContentPartPr>
              <p14:xfrm>
                <a:off x="1333360" y="2039827"/>
                <a:ext cx="41040" cy="14760"/>
              </p14:xfrm>
            </p:contentPart>
          </mc:Choice>
          <mc:Fallback>
            <p:pic>
              <p:nvPicPr>
                <p:cNvPr id="194" name="Freihand 193">
                  <a:extLst>
                    <a:ext uri="{FF2B5EF4-FFF2-40B4-BE49-F238E27FC236}">
                      <a16:creationId xmlns:a16="http://schemas.microsoft.com/office/drawing/2014/main" id="{0DBB90F0-0858-4BCD-90C4-FFC4A182B0A3}"/>
                    </a:ext>
                  </a:extLst>
                </p:cNvPr>
                <p:cNvPicPr/>
                <p:nvPr/>
              </p:nvPicPr>
              <p:blipFill>
                <a:blip r:embed="rId240"/>
                <a:stretch>
                  <a:fillRect/>
                </a:stretch>
              </p:blipFill>
              <p:spPr>
                <a:xfrm>
                  <a:off x="1329040" y="2035507"/>
                  <a:ext cx="496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95" name="Freihand 194">
                  <a:extLst>
                    <a:ext uri="{FF2B5EF4-FFF2-40B4-BE49-F238E27FC236}">
                      <a16:creationId xmlns:a16="http://schemas.microsoft.com/office/drawing/2014/main" id="{48B8E9A2-6EA3-4650-B9CE-D8214F63D90E}"/>
                    </a:ext>
                  </a:extLst>
                </p14:cNvPr>
                <p14:cNvContentPartPr/>
                <p14:nvPr/>
              </p14:nvContentPartPr>
              <p14:xfrm>
                <a:off x="1426600" y="2098147"/>
                <a:ext cx="48960" cy="86400"/>
              </p14:xfrm>
            </p:contentPart>
          </mc:Choice>
          <mc:Fallback>
            <p:pic>
              <p:nvPicPr>
                <p:cNvPr id="195" name="Freihand 194">
                  <a:extLst>
                    <a:ext uri="{FF2B5EF4-FFF2-40B4-BE49-F238E27FC236}">
                      <a16:creationId xmlns:a16="http://schemas.microsoft.com/office/drawing/2014/main" id="{48B8E9A2-6EA3-4650-B9CE-D8214F63D90E}"/>
                    </a:ext>
                  </a:extLst>
                </p:cNvPr>
                <p:cNvPicPr/>
                <p:nvPr/>
              </p:nvPicPr>
              <p:blipFill>
                <a:blip r:embed="rId242"/>
                <a:stretch>
                  <a:fillRect/>
                </a:stretch>
              </p:blipFill>
              <p:spPr>
                <a:xfrm>
                  <a:off x="1422280" y="2093827"/>
                  <a:ext cx="576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96" name="Freihand 195">
                  <a:extLst>
                    <a:ext uri="{FF2B5EF4-FFF2-40B4-BE49-F238E27FC236}">
                      <a16:creationId xmlns:a16="http://schemas.microsoft.com/office/drawing/2014/main" id="{052ABF72-8233-43D9-A74D-E2CD53053C82}"/>
                    </a:ext>
                  </a:extLst>
                </p14:cNvPr>
                <p14:cNvContentPartPr/>
                <p14:nvPr/>
              </p14:nvContentPartPr>
              <p14:xfrm>
                <a:off x="1576000" y="2109307"/>
                <a:ext cx="90720" cy="79560"/>
              </p14:xfrm>
            </p:contentPart>
          </mc:Choice>
          <mc:Fallback>
            <p:pic>
              <p:nvPicPr>
                <p:cNvPr id="196" name="Freihand 195">
                  <a:extLst>
                    <a:ext uri="{FF2B5EF4-FFF2-40B4-BE49-F238E27FC236}">
                      <a16:creationId xmlns:a16="http://schemas.microsoft.com/office/drawing/2014/main" id="{052ABF72-8233-43D9-A74D-E2CD53053C82}"/>
                    </a:ext>
                  </a:extLst>
                </p:cNvPr>
                <p:cNvPicPr/>
                <p:nvPr/>
              </p:nvPicPr>
              <p:blipFill>
                <a:blip r:embed="rId244"/>
                <a:stretch>
                  <a:fillRect/>
                </a:stretch>
              </p:blipFill>
              <p:spPr>
                <a:xfrm>
                  <a:off x="1571680" y="2104987"/>
                  <a:ext cx="993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97" name="Freihand 196">
                  <a:extLst>
                    <a:ext uri="{FF2B5EF4-FFF2-40B4-BE49-F238E27FC236}">
                      <a16:creationId xmlns:a16="http://schemas.microsoft.com/office/drawing/2014/main" id="{CD62A819-C03B-42AC-B358-FE6ECCF2E987}"/>
                    </a:ext>
                  </a:extLst>
                </p14:cNvPr>
                <p14:cNvContentPartPr/>
                <p14:nvPr/>
              </p14:nvContentPartPr>
              <p14:xfrm>
                <a:off x="1715680" y="2011747"/>
                <a:ext cx="69120" cy="177480"/>
              </p14:xfrm>
            </p:contentPart>
          </mc:Choice>
          <mc:Fallback>
            <p:pic>
              <p:nvPicPr>
                <p:cNvPr id="197" name="Freihand 196">
                  <a:extLst>
                    <a:ext uri="{FF2B5EF4-FFF2-40B4-BE49-F238E27FC236}">
                      <a16:creationId xmlns:a16="http://schemas.microsoft.com/office/drawing/2014/main" id="{CD62A819-C03B-42AC-B358-FE6ECCF2E987}"/>
                    </a:ext>
                  </a:extLst>
                </p:cNvPr>
                <p:cNvPicPr/>
                <p:nvPr/>
              </p:nvPicPr>
              <p:blipFill>
                <a:blip r:embed="rId246"/>
                <a:stretch>
                  <a:fillRect/>
                </a:stretch>
              </p:blipFill>
              <p:spPr>
                <a:xfrm>
                  <a:off x="1711360" y="2007427"/>
                  <a:ext cx="777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98" name="Freihand 197">
                  <a:extLst>
                    <a:ext uri="{FF2B5EF4-FFF2-40B4-BE49-F238E27FC236}">
                      <a16:creationId xmlns:a16="http://schemas.microsoft.com/office/drawing/2014/main" id="{8D9E6225-DE62-4F78-8D63-B07F1E5E1172}"/>
                    </a:ext>
                  </a:extLst>
                </p14:cNvPr>
                <p14:cNvContentPartPr/>
                <p14:nvPr/>
              </p14:nvContentPartPr>
              <p14:xfrm>
                <a:off x="1804600" y="2050627"/>
                <a:ext cx="28080" cy="118800"/>
              </p14:xfrm>
            </p:contentPart>
          </mc:Choice>
          <mc:Fallback>
            <p:pic>
              <p:nvPicPr>
                <p:cNvPr id="198" name="Freihand 197">
                  <a:extLst>
                    <a:ext uri="{FF2B5EF4-FFF2-40B4-BE49-F238E27FC236}">
                      <a16:creationId xmlns:a16="http://schemas.microsoft.com/office/drawing/2014/main" id="{8D9E6225-DE62-4F78-8D63-B07F1E5E1172}"/>
                    </a:ext>
                  </a:extLst>
                </p:cNvPr>
                <p:cNvPicPr/>
                <p:nvPr/>
              </p:nvPicPr>
              <p:blipFill>
                <a:blip r:embed="rId248"/>
                <a:stretch>
                  <a:fillRect/>
                </a:stretch>
              </p:blipFill>
              <p:spPr>
                <a:xfrm>
                  <a:off x="1800280" y="2046307"/>
                  <a:ext cx="367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99" name="Freihand 198">
                  <a:extLst>
                    <a:ext uri="{FF2B5EF4-FFF2-40B4-BE49-F238E27FC236}">
                      <a16:creationId xmlns:a16="http://schemas.microsoft.com/office/drawing/2014/main" id="{4633E532-D63A-4EE4-8DD6-1D176A064691}"/>
                    </a:ext>
                  </a:extLst>
                </p14:cNvPr>
                <p14:cNvContentPartPr/>
                <p14:nvPr/>
              </p14:nvContentPartPr>
              <p14:xfrm>
                <a:off x="1843120" y="2111467"/>
                <a:ext cx="88920" cy="70920"/>
              </p14:xfrm>
            </p:contentPart>
          </mc:Choice>
          <mc:Fallback>
            <p:pic>
              <p:nvPicPr>
                <p:cNvPr id="199" name="Freihand 198">
                  <a:extLst>
                    <a:ext uri="{FF2B5EF4-FFF2-40B4-BE49-F238E27FC236}">
                      <a16:creationId xmlns:a16="http://schemas.microsoft.com/office/drawing/2014/main" id="{4633E532-D63A-4EE4-8DD6-1D176A064691}"/>
                    </a:ext>
                  </a:extLst>
                </p:cNvPr>
                <p:cNvPicPr/>
                <p:nvPr/>
              </p:nvPicPr>
              <p:blipFill>
                <a:blip r:embed="rId250"/>
                <a:stretch>
                  <a:fillRect/>
                </a:stretch>
              </p:blipFill>
              <p:spPr>
                <a:xfrm>
                  <a:off x="1838800" y="2107147"/>
                  <a:ext cx="975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00" name="Freihand 199">
                  <a:extLst>
                    <a:ext uri="{FF2B5EF4-FFF2-40B4-BE49-F238E27FC236}">
                      <a16:creationId xmlns:a16="http://schemas.microsoft.com/office/drawing/2014/main" id="{3E4B4282-5CD4-4193-85FF-D685D05AF4BF}"/>
                    </a:ext>
                  </a:extLst>
                </p14:cNvPr>
                <p14:cNvContentPartPr/>
                <p14:nvPr/>
              </p14:nvContentPartPr>
              <p14:xfrm>
                <a:off x="2073520" y="2016787"/>
                <a:ext cx="122760" cy="150840"/>
              </p14:xfrm>
            </p:contentPart>
          </mc:Choice>
          <mc:Fallback>
            <p:pic>
              <p:nvPicPr>
                <p:cNvPr id="200" name="Freihand 199">
                  <a:extLst>
                    <a:ext uri="{FF2B5EF4-FFF2-40B4-BE49-F238E27FC236}">
                      <a16:creationId xmlns:a16="http://schemas.microsoft.com/office/drawing/2014/main" id="{3E4B4282-5CD4-4193-85FF-D685D05AF4BF}"/>
                    </a:ext>
                  </a:extLst>
                </p:cNvPr>
                <p:cNvPicPr/>
                <p:nvPr/>
              </p:nvPicPr>
              <p:blipFill>
                <a:blip r:embed="rId252"/>
                <a:stretch>
                  <a:fillRect/>
                </a:stretch>
              </p:blipFill>
              <p:spPr>
                <a:xfrm>
                  <a:off x="2069200" y="2012467"/>
                  <a:ext cx="1314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01" name="Freihand 200">
                  <a:extLst>
                    <a:ext uri="{FF2B5EF4-FFF2-40B4-BE49-F238E27FC236}">
                      <a16:creationId xmlns:a16="http://schemas.microsoft.com/office/drawing/2014/main" id="{1EF6100E-7464-4DF4-9A6E-3746C5CC06C1}"/>
                    </a:ext>
                  </a:extLst>
                </p14:cNvPr>
                <p14:cNvContentPartPr/>
                <p14:nvPr/>
              </p14:nvContentPartPr>
              <p14:xfrm>
                <a:off x="2172880" y="2093467"/>
                <a:ext cx="64800" cy="67680"/>
              </p14:xfrm>
            </p:contentPart>
          </mc:Choice>
          <mc:Fallback>
            <p:pic>
              <p:nvPicPr>
                <p:cNvPr id="201" name="Freihand 200">
                  <a:extLst>
                    <a:ext uri="{FF2B5EF4-FFF2-40B4-BE49-F238E27FC236}">
                      <a16:creationId xmlns:a16="http://schemas.microsoft.com/office/drawing/2014/main" id="{1EF6100E-7464-4DF4-9A6E-3746C5CC06C1}"/>
                    </a:ext>
                  </a:extLst>
                </p:cNvPr>
                <p:cNvPicPr/>
                <p:nvPr/>
              </p:nvPicPr>
              <p:blipFill>
                <a:blip r:embed="rId254"/>
                <a:stretch>
                  <a:fillRect/>
                </a:stretch>
              </p:blipFill>
              <p:spPr>
                <a:xfrm>
                  <a:off x="2168560" y="2089147"/>
                  <a:ext cx="734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02" name="Freihand 201">
                  <a:extLst>
                    <a:ext uri="{FF2B5EF4-FFF2-40B4-BE49-F238E27FC236}">
                      <a16:creationId xmlns:a16="http://schemas.microsoft.com/office/drawing/2014/main" id="{FDE78355-1FEE-43AF-B3C9-1C50606287CF}"/>
                    </a:ext>
                  </a:extLst>
                </p14:cNvPr>
                <p14:cNvContentPartPr/>
                <p14:nvPr/>
              </p14:nvContentPartPr>
              <p14:xfrm>
                <a:off x="2357200" y="2089147"/>
                <a:ext cx="102240" cy="203040"/>
              </p14:xfrm>
            </p:contentPart>
          </mc:Choice>
          <mc:Fallback>
            <p:pic>
              <p:nvPicPr>
                <p:cNvPr id="202" name="Freihand 201">
                  <a:extLst>
                    <a:ext uri="{FF2B5EF4-FFF2-40B4-BE49-F238E27FC236}">
                      <a16:creationId xmlns:a16="http://schemas.microsoft.com/office/drawing/2014/main" id="{FDE78355-1FEE-43AF-B3C9-1C50606287CF}"/>
                    </a:ext>
                  </a:extLst>
                </p:cNvPr>
                <p:cNvPicPr/>
                <p:nvPr/>
              </p:nvPicPr>
              <p:blipFill>
                <a:blip r:embed="rId256"/>
                <a:stretch>
                  <a:fillRect/>
                </a:stretch>
              </p:blipFill>
              <p:spPr>
                <a:xfrm>
                  <a:off x="2352880" y="2084827"/>
                  <a:ext cx="1108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03" name="Freihand 202">
                  <a:extLst>
                    <a:ext uri="{FF2B5EF4-FFF2-40B4-BE49-F238E27FC236}">
                      <a16:creationId xmlns:a16="http://schemas.microsoft.com/office/drawing/2014/main" id="{FCABD76D-569A-409B-8C26-75ADE5150CEC}"/>
                    </a:ext>
                  </a:extLst>
                </p14:cNvPr>
                <p14:cNvContentPartPr/>
                <p14:nvPr/>
              </p14:nvContentPartPr>
              <p14:xfrm>
                <a:off x="2481760" y="2084827"/>
                <a:ext cx="212040" cy="222840"/>
              </p14:xfrm>
            </p:contentPart>
          </mc:Choice>
          <mc:Fallback>
            <p:pic>
              <p:nvPicPr>
                <p:cNvPr id="203" name="Freihand 202">
                  <a:extLst>
                    <a:ext uri="{FF2B5EF4-FFF2-40B4-BE49-F238E27FC236}">
                      <a16:creationId xmlns:a16="http://schemas.microsoft.com/office/drawing/2014/main" id="{FCABD76D-569A-409B-8C26-75ADE5150CEC}"/>
                    </a:ext>
                  </a:extLst>
                </p:cNvPr>
                <p:cNvPicPr/>
                <p:nvPr/>
              </p:nvPicPr>
              <p:blipFill>
                <a:blip r:embed="rId258"/>
                <a:stretch>
                  <a:fillRect/>
                </a:stretch>
              </p:blipFill>
              <p:spPr>
                <a:xfrm>
                  <a:off x="2477440" y="2080507"/>
                  <a:ext cx="22068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04" name="Freihand 203">
                  <a:extLst>
                    <a:ext uri="{FF2B5EF4-FFF2-40B4-BE49-F238E27FC236}">
                      <a16:creationId xmlns:a16="http://schemas.microsoft.com/office/drawing/2014/main" id="{649AA389-A3EC-4CAA-8DF0-C123CA09FE5F}"/>
                    </a:ext>
                  </a:extLst>
                </p14:cNvPr>
                <p14:cNvContentPartPr/>
                <p14:nvPr/>
              </p14:nvContentPartPr>
              <p14:xfrm>
                <a:off x="2808640" y="1974307"/>
                <a:ext cx="98640" cy="210600"/>
              </p14:xfrm>
            </p:contentPart>
          </mc:Choice>
          <mc:Fallback>
            <p:pic>
              <p:nvPicPr>
                <p:cNvPr id="204" name="Freihand 203">
                  <a:extLst>
                    <a:ext uri="{FF2B5EF4-FFF2-40B4-BE49-F238E27FC236}">
                      <a16:creationId xmlns:a16="http://schemas.microsoft.com/office/drawing/2014/main" id="{649AA389-A3EC-4CAA-8DF0-C123CA09FE5F}"/>
                    </a:ext>
                  </a:extLst>
                </p:cNvPr>
                <p:cNvPicPr/>
                <p:nvPr/>
              </p:nvPicPr>
              <p:blipFill>
                <a:blip r:embed="rId260"/>
                <a:stretch>
                  <a:fillRect/>
                </a:stretch>
              </p:blipFill>
              <p:spPr>
                <a:xfrm>
                  <a:off x="2804320" y="1969987"/>
                  <a:ext cx="10728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05" name="Freihand 204">
                  <a:extLst>
                    <a:ext uri="{FF2B5EF4-FFF2-40B4-BE49-F238E27FC236}">
                      <a16:creationId xmlns:a16="http://schemas.microsoft.com/office/drawing/2014/main" id="{A05D7603-463D-41BE-A37F-A53986B7F058}"/>
                    </a:ext>
                  </a:extLst>
                </p14:cNvPr>
                <p14:cNvContentPartPr/>
                <p14:nvPr/>
              </p14:nvContentPartPr>
              <p14:xfrm>
                <a:off x="2908000" y="2042707"/>
                <a:ext cx="138960" cy="66240"/>
              </p14:xfrm>
            </p:contentPart>
          </mc:Choice>
          <mc:Fallback>
            <p:pic>
              <p:nvPicPr>
                <p:cNvPr id="205" name="Freihand 204">
                  <a:extLst>
                    <a:ext uri="{FF2B5EF4-FFF2-40B4-BE49-F238E27FC236}">
                      <a16:creationId xmlns:a16="http://schemas.microsoft.com/office/drawing/2014/main" id="{A05D7603-463D-41BE-A37F-A53986B7F058}"/>
                    </a:ext>
                  </a:extLst>
                </p:cNvPr>
                <p:cNvPicPr/>
                <p:nvPr/>
              </p:nvPicPr>
              <p:blipFill>
                <a:blip r:embed="rId262"/>
                <a:stretch>
                  <a:fillRect/>
                </a:stretch>
              </p:blipFill>
              <p:spPr>
                <a:xfrm>
                  <a:off x="2903680" y="2038387"/>
                  <a:ext cx="1476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207" name="Freihand 206">
                  <a:extLst>
                    <a:ext uri="{FF2B5EF4-FFF2-40B4-BE49-F238E27FC236}">
                      <a16:creationId xmlns:a16="http://schemas.microsoft.com/office/drawing/2014/main" id="{DAAE86DE-05CD-43DF-855B-7A5727AB853A}"/>
                    </a:ext>
                  </a:extLst>
                </p14:cNvPr>
                <p14:cNvContentPartPr/>
                <p14:nvPr/>
              </p14:nvContentPartPr>
              <p14:xfrm>
                <a:off x="3180880" y="1989067"/>
                <a:ext cx="122040" cy="126000"/>
              </p14:xfrm>
            </p:contentPart>
          </mc:Choice>
          <mc:Fallback>
            <p:pic>
              <p:nvPicPr>
                <p:cNvPr id="207" name="Freihand 206">
                  <a:extLst>
                    <a:ext uri="{FF2B5EF4-FFF2-40B4-BE49-F238E27FC236}">
                      <a16:creationId xmlns:a16="http://schemas.microsoft.com/office/drawing/2014/main" id="{DAAE86DE-05CD-43DF-855B-7A5727AB853A}"/>
                    </a:ext>
                  </a:extLst>
                </p:cNvPr>
                <p:cNvPicPr/>
                <p:nvPr/>
              </p:nvPicPr>
              <p:blipFill>
                <a:blip r:embed="rId264"/>
                <a:stretch>
                  <a:fillRect/>
                </a:stretch>
              </p:blipFill>
              <p:spPr>
                <a:xfrm>
                  <a:off x="3176560" y="1984747"/>
                  <a:ext cx="1306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08" name="Freihand 207">
                  <a:extLst>
                    <a:ext uri="{FF2B5EF4-FFF2-40B4-BE49-F238E27FC236}">
                      <a16:creationId xmlns:a16="http://schemas.microsoft.com/office/drawing/2014/main" id="{9A6C234F-BB37-46B0-8354-723B2F442F95}"/>
                    </a:ext>
                  </a:extLst>
                </p14:cNvPr>
                <p14:cNvContentPartPr/>
                <p14:nvPr/>
              </p14:nvContentPartPr>
              <p14:xfrm>
                <a:off x="3355120" y="1986907"/>
                <a:ext cx="129240" cy="149400"/>
              </p14:xfrm>
            </p:contentPart>
          </mc:Choice>
          <mc:Fallback>
            <p:pic>
              <p:nvPicPr>
                <p:cNvPr id="208" name="Freihand 207">
                  <a:extLst>
                    <a:ext uri="{FF2B5EF4-FFF2-40B4-BE49-F238E27FC236}">
                      <a16:creationId xmlns:a16="http://schemas.microsoft.com/office/drawing/2014/main" id="{9A6C234F-BB37-46B0-8354-723B2F442F95}"/>
                    </a:ext>
                  </a:extLst>
                </p:cNvPr>
                <p:cNvPicPr/>
                <p:nvPr/>
              </p:nvPicPr>
              <p:blipFill>
                <a:blip r:embed="rId266"/>
                <a:stretch>
                  <a:fillRect/>
                </a:stretch>
              </p:blipFill>
              <p:spPr>
                <a:xfrm>
                  <a:off x="3350800" y="1982587"/>
                  <a:ext cx="1378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09" name="Freihand 208">
                  <a:extLst>
                    <a:ext uri="{FF2B5EF4-FFF2-40B4-BE49-F238E27FC236}">
                      <a16:creationId xmlns:a16="http://schemas.microsoft.com/office/drawing/2014/main" id="{8D425740-DC01-4D23-B397-BAC05A8C6990}"/>
                    </a:ext>
                  </a:extLst>
                </p14:cNvPr>
                <p14:cNvContentPartPr/>
                <p14:nvPr/>
              </p14:nvContentPartPr>
              <p14:xfrm>
                <a:off x="3610720" y="2065387"/>
                <a:ext cx="155520" cy="92160"/>
              </p14:xfrm>
            </p:contentPart>
          </mc:Choice>
          <mc:Fallback>
            <p:pic>
              <p:nvPicPr>
                <p:cNvPr id="209" name="Freihand 208">
                  <a:extLst>
                    <a:ext uri="{FF2B5EF4-FFF2-40B4-BE49-F238E27FC236}">
                      <a16:creationId xmlns:a16="http://schemas.microsoft.com/office/drawing/2014/main" id="{8D425740-DC01-4D23-B397-BAC05A8C6990}"/>
                    </a:ext>
                  </a:extLst>
                </p:cNvPr>
                <p:cNvPicPr/>
                <p:nvPr/>
              </p:nvPicPr>
              <p:blipFill>
                <a:blip r:embed="rId268"/>
                <a:stretch>
                  <a:fillRect/>
                </a:stretch>
              </p:blipFill>
              <p:spPr>
                <a:xfrm>
                  <a:off x="3606400" y="2061067"/>
                  <a:ext cx="1641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10" name="Freihand 209">
                  <a:extLst>
                    <a:ext uri="{FF2B5EF4-FFF2-40B4-BE49-F238E27FC236}">
                      <a16:creationId xmlns:a16="http://schemas.microsoft.com/office/drawing/2014/main" id="{10F6ECFD-1932-4B2B-B1F0-D7D668D41CFD}"/>
                    </a:ext>
                  </a:extLst>
                </p14:cNvPr>
                <p14:cNvContentPartPr/>
                <p14:nvPr/>
              </p14:nvContentPartPr>
              <p14:xfrm>
                <a:off x="3798640" y="2082667"/>
                <a:ext cx="140400" cy="69480"/>
              </p14:xfrm>
            </p:contentPart>
          </mc:Choice>
          <mc:Fallback>
            <p:pic>
              <p:nvPicPr>
                <p:cNvPr id="210" name="Freihand 209">
                  <a:extLst>
                    <a:ext uri="{FF2B5EF4-FFF2-40B4-BE49-F238E27FC236}">
                      <a16:creationId xmlns:a16="http://schemas.microsoft.com/office/drawing/2014/main" id="{10F6ECFD-1932-4B2B-B1F0-D7D668D41CFD}"/>
                    </a:ext>
                  </a:extLst>
                </p:cNvPr>
                <p:cNvPicPr/>
                <p:nvPr/>
              </p:nvPicPr>
              <p:blipFill>
                <a:blip r:embed="rId270"/>
                <a:stretch>
                  <a:fillRect/>
                </a:stretch>
              </p:blipFill>
              <p:spPr>
                <a:xfrm>
                  <a:off x="3794320" y="2078347"/>
                  <a:ext cx="1490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11" name="Freihand 210">
                  <a:extLst>
                    <a:ext uri="{FF2B5EF4-FFF2-40B4-BE49-F238E27FC236}">
                      <a16:creationId xmlns:a16="http://schemas.microsoft.com/office/drawing/2014/main" id="{0769ACA5-6A8A-48B8-B1A7-5D31E3040E19}"/>
                    </a:ext>
                  </a:extLst>
                </p14:cNvPr>
                <p14:cNvContentPartPr/>
                <p14:nvPr/>
              </p14:nvContentPartPr>
              <p14:xfrm>
                <a:off x="3927160" y="1992667"/>
                <a:ext cx="360" cy="360"/>
              </p14:xfrm>
            </p:contentPart>
          </mc:Choice>
          <mc:Fallback>
            <p:pic>
              <p:nvPicPr>
                <p:cNvPr id="211" name="Freihand 210">
                  <a:extLst>
                    <a:ext uri="{FF2B5EF4-FFF2-40B4-BE49-F238E27FC236}">
                      <a16:creationId xmlns:a16="http://schemas.microsoft.com/office/drawing/2014/main" id="{0769ACA5-6A8A-48B8-B1A7-5D31E3040E19}"/>
                    </a:ext>
                  </a:extLst>
                </p:cNvPr>
                <p:cNvPicPr/>
                <p:nvPr/>
              </p:nvPicPr>
              <p:blipFill>
                <a:blip r:embed="rId80"/>
                <a:stretch>
                  <a:fillRect/>
                </a:stretch>
              </p:blipFill>
              <p:spPr>
                <a:xfrm>
                  <a:off x="3922840" y="19883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12" name="Freihand 211">
                  <a:extLst>
                    <a:ext uri="{FF2B5EF4-FFF2-40B4-BE49-F238E27FC236}">
                      <a16:creationId xmlns:a16="http://schemas.microsoft.com/office/drawing/2014/main" id="{EB6F6A3D-3B6E-428A-BF9B-4CBCB2154C3B}"/>
                    </a:ext>
                  </a:extLst>
                </p14:cNvPr>
                <p14:cNvContentPartPr/>
                <p14:nvPr/>
              </p14:nvContentPartPr>
              <p14:xfrm>
                <a:off x="3983320" y="2062507"/>
                <a:ext cx="113040" cy="102240"/>
              </p14:xfrm>
            </p:contentPart>
          </mc:Choice>
          <mc:Fallback>
            <p:pic>
              <p:nvPicPr>
                <p:cNvPr id="212" name="Freihand 211">
                  <a:extLst>
                    <a:ext uri="{FF2B5EF4-FFF2-40B4-BE49-F238E27FC236}">
                      <a16:creationId xmlns:a16="http://schemas.microsoft.com/office/drawing/2014/main" id="{EB6F6A3D-3B6E-428A-BF9B-4CBCB2154C3B}"/>
                    </a:ext>
                  </a:extLst>
                </p:cNvPr>
                <p:cNvPicPr/>
                <p:nvPr/>
              </p:nvPicPr>
              <p:blipFill>
                <a:blip r:embed="rId273"/>
                <a:stretch>
                  <a:fillRect/>
                </a:stretch>
              </p:blipFill>
              <p:spPr>
                <a:xfrm>
                  <a:off x="3979000" y="2058187"/>
                  <a:ext cx="1216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14" name="Freihand 213">
                  <a:extLst>
                    <a:ext uri="{FF2B5EF4-FFF2-40B4-BE49-F238E27FC236}">
                      <a16:creationId xmlns:a16="http://schemas.microsoft.com/office/drawing/2014/main" id="{708DF3FB-0A0A-458A-A735-4D72745D3ACA}"/>
                    </a:ext>
                  </a:extLst>
                </p14:cNvPr>
                <p14:cNvContentPartPr/>
                <p14:nvPr/>
              </p14:nvContentPartPr>
              <p14:xfrm>
                <a:off x="4232440" y="2119387"/>
                <a:ext cx="95040" cy="80640"/>
              </p14:xfrm>
            </p:contentPart>
          </mc:Choice>
          <mc:Fallback>
            <p:pic>
              <p:nvPicPr>
                <p:cNvPr id="214" name="Freihand 213">
                  <a:extLst>
                    <a:ext uri="{FF2B5EF4-FFF2-40B4-BE49-F238E27FC236}">
                      <a16:creationId xmlns:a16="http://schemas.microsoft.com/office/drawing/2014/main" id="{708DF3FB-0A0A-458A-A735-4D72745D3ACA}"/>
                    </a:ext>
                  </a:extLst>
                </p:cNvPr>
                <p:cNvPicPr/>
                <p:nvPr/>
              </p:nvPicPr>
              <p:blipFill>
                <a:blip r:embed="rId275"/>
                <a:stretch>
                  <a:fillRect/>
                </a:stretch>
              </p:blipFill>
              <p:spPr>
                <a:xfrm>
                  <a:off x="4228120" y="2115067"/>
                  <a:ext cx="1036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15" name="Freihand 214">
                  <a:extLst>
                    <a:ext uri="{FF2B5EF4-FFF2-40B4-BE49-F238E27FC236}">
                      <a16:creationId xmlns:a16="http://schemas.microsoft.com/office/drawing/2014/main" id="{225CF5D5-D375-4283-93F7-9090F3A76887}"/>
                    </a:ext>
                  </a:extLst>
                </p14:cNvPr>
                <p14:cNvContentPartPr/>
                <p14:nvPr/>
              </p14:nvContentPartPr>
              <p14:xfrm>
                <a:off x="4326760" y="2125507"/>
                <a:ext cx="105840" cy="166320"/>
              </p14:xfrm>
            </p:contentPart>
          </mc:Choice>
          <mc:Fallback>
            <p:pic>
              <p:nvPicPr>
                <p:cNvPr id="215" name="Freihand 214">
                  <a:extLst>
                    <a:ext uri="{FF2B5EF4-FFF2-40B4-BE49-F238E27FC236}">
                      <a16:creationId xmlns:a16="http://schemas.microsoft.com/office/drawing/2014/main" id="{225CF5D5-D375-4283-93F7-9090F3A76887}"/>
                    </a:ext>
                  </a:extLst>
                </p:cNvPr>
                <p:cNvPicPr/>
                <p:nvPr/>
              </p:nvPicPr>
              <p:blipFill>
                <a:blip r:embed="rId277"/>
                <a:stretch>
                  <a:fillRect/>
                </a:stretch>
              </p:blipFill>
              <p:spPr>
                <a:xfrm>
                  <a:off x="4322440" y="2121187"/>
                  <a:ext cx="1144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16" name="Freihand 215">
                  <a:extLst>
                    <a:ext uri="{FF2B5EF4-FFF2-40B4-BE49-F238E27FC236}">
                      <a16:creationId xmlns:a16="http://schemas.microsoft.com/office/drawing/2014/main" id="{49550E78-408C-4A28-89FD-367659ACF41D}"/>
                    </a:ext>
                  </a:extLst>
                </p14:cNvPr>
                <p14:cNvContentPartPr/>
                <p14:nvPr/>
              </p14:nvContentPartPr>
              <p14:xfrm>
                <a:off x="4490560" y="2075467"/>
                <a:ext cx="29160" cy="142920"/>
              </p14:xfrm>
            </p:contentPart>
          </mc:Choice>
          <mc:Fallback>
            <p:pic>
              <p:nvPicPr>
                <p:cNvPr id="216" name="Freihand 215">
                  <a:extLst>
                    <a:ext uri="{FF2B5EF4-FFF2-40B4-BE49-F238E27FC236}">
                      <a16:creationId xmlns:a16="http://schemas.microsoft.com/office/drawing/2014/main" id="{49550E78-408C-4A28-89FD-367659ACF41D}"/>
                    </a:ext>
                  </a:extLst>
                </p:cNvPr>
                <p:cNvPicPr/>
                <p:nvPr/>
              </p:nvPicPr>
              <p:blipFill>
                <a:blip r:embed="rId279"/>
                <a:stretch>
                  <a:fillRect/>
                </a:stretch>
              </p:blipFill>
              <p:spPr>
                <a:xfrm>
                  <a:off x="4486240" y="2071147"/>
                  <a:ext cx="378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17" name="Freihand 216">
                  <a:extLst>
                    <a:ext uri="{FF2B5EF4-FFF2-40B4-BE49-F238E27FC236}">
                      <a16:creationId xmlns:a16="http://schemas.microsoft.com/office/drawing/2014/main" id="{15AF048A-1FBA-41DD-ADA7-1AA2CCFC9888}"/>
                    </a:ext>
                  </a:extLst>
                </p14:cNvPr>
                <p14:cNvContentPartPr/>
                <p14:nvPr/>
              </p14:nvContentPartPr>
              <p14:xfrm>
                <a:off x="4551040" y="2191387"/>
                <a:ext cx="360" cy="360"/>
              </p14:xfrm>
            </p:contentPart>
          </mc:Choice>
          <mc:Fallback>
            <p:pic>
              <p:nvPicPr>
                <p:cNvPr id="217" name="Freihand 216">
                  <a:extLst>
                    <a:ext uri="{FF2B5EF4-FFF2-40B4-BE49-F238E27FC236}">
                      <a16:creationId xmlns:a16="http://schemas.microsoft.com/office/drawing/2014/main" id="{15AF048A-1FBA-41DD-ADA7-1AA2CCFC9888}"/>
                    </a:ext>
                  </a:extLst>
                </p:cNvPr>
                <p:cNvPicPr/>
                <p:nvPr/>
              </p:nvPicPr>
              <p:blipFill>
                <a:blip r:embed="rId80"/>
                <a:stretch>
                  <a:fillRect/>
                </a:stretch>
              </p:blipFill>
              <p:spPr>
                <a:xfrm>
                  <a:off x="4546720" y="2187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18" name="Freihand 217">
                  <a:extLst>
                    <a:ext uri="{FF2B5EF4-FFF2-40B4-BE49-F238E27FC236}">
                      <a16:creationId xmlns:a16="http://schemas.microsoft.com/office/drawing/2014/main" id="{3C1301D8-615C-4F38-9CE6-E68CFE435C27}"/>
                    </a:ext>
                  </a:extLst>
                </p14:cNvPr>
                <p14:cNvContentPartPr/>
                <p14:nvPr/>
              </p14:nvContentPartPr>
              <p14:xfrm>
                <a:off x="4450600" y="2124067"/>
                <a:ext cx="130680" cy="2880"/>
              </p14:xfrm>
            </p:contentPart>
          </mc:Choice>
          <mc:Fallback>
            <p:pic>
              <p:nvPicPr>
                <p:cNvPr id="218" name="Freihand 217">
                  <a:extLst>
                    <a:ext uri="{FF2B5EF4-FFF2-40B4-BE49-F238E27FC236}">
                      <a16:creationId xmlns:a16="http://schemas.microsoft.com/office/drawing/2014/main" id="{3C1301D8-615C-4F38-9CE6-E68CFE435C27}"/>
                    </a:ext>
                  </a:extLst>
                </p:cNvPr>
                <p:cNvPicPr/>
                <p:nvPr/>
              </p:nvPicPr>
              <p:blipFill>
                <a:blip r:embed="rId282"/>
                <a:stretch>
                  <a:fillRect/>
                </a:stretch>
              </p:blipFill>
              <p:spPr>
                <a:xfrm>
                  <a:off x="4446280" y="2119747"/>
                  <a:ext cx="13932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19" name="Freihand 218">
                  <a:extLst>
                    <a:ext uri="{FF2B5EF4-FFF2-40B4-BE49-F238E27FC236}">
                      <a16:creationId xmlns:a16="http://schemas.microsoft.com/office/drawing/2014/main" id="{9ECB0930-5C1C-4D57-BF11-2E52C5C3F1EF}"/>
                    </a:ext>
                  </a:extLst>
                </p14:cNvPr>
                <p14:cNvContentPartPr/>
                <p14:nvPr/>
              </p14:nvContentPartPr>
              <p14:xfrm>
                <a:off x="4580200" y="2126587"/>
                <a:ext cx="76320" cy="70560"/>
              </p14:xfrm>
            </p:contentPart>
          </mc:Choice>
          <mc:Fallback>
            <p:pic>
              <p:nvPicPr>
                <p:cNvPr id="219" name="Freihand 218">
                  <a:extLst>
                    <a:ext uri="{FF2B5EF4-FFF2-40B4-BE49-F238E27FC236}">
                      <a16:creationId xmlns:a16="http://schemas.microsoft.com/office/drawing/2014/main" id="{9ECB0930-5C1C-4D57-BF11-2E52C5C3F1EF}"/>
                    </a:ext>
                  </a:extLst>
                </p:cNvPr>
                <p:cNvPicPr/>
                <p:nvPr/>
              </p:nvPicPr>
              <p:blipFill>
                <a:blip r:embed="rId284"/>
                <a:stretch>
                  <a:fillRect/>
                </a:stretch>
              </p:blipFill>
              <p:spPr>
                <a:xfrm>
                  <a:off x="4575880" y="2122267"/>
                  <a:ext cx="849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30" name="Freihand 229">
                  <a:extLst>
                    <a:ext uri="{FF2B5EF4-FFF2-40B4-BE49-F238E27FC236}">
                      <a16:creationId xmlns:a16="http://schemas.microsoft.com/office/drawing/2014/main" id="{86531E09-7649-42D9-B3D4-CCF4E5962515}"/>
                    </a:ext>
                  </a:extLst>
                </p14:cNvPr>
                <p14:cNvContentPartPr/>
                <p14:nvPr/>
              </p14:nvContentPartPr>
              <p14:xfrm>
                <a:off x="2892880" y="2295067"/>
                <a:ext cx="105120" cy="163440"/>
              </p14:xfrm>
            </p:contentPart>
          </mc:Choice>
          <mc:Fallback>
            <p:pic>
              <p:nvPicPr>
                <p:cNvPr id="230" name="Freihand 229">
                  <a:extLst>
                    <a:ext uri="{FF2B5EF4-FFF2-40B4-BE49-F238E27FC236}">
                      <a16:creationId xmlns:a16="http://schemas.microsoft.com/office/drawing/2014/main" id="{86531E09-7649-42D9-B3D4-CCF4E5962515}"/>
                    </a:ext>
                  </a:extLst>
                </p:cNvPr>
                <p:cNvPicPr/>
                <p:nvPr/>
              </p:nvPicPr>
              <p:blipFill>
                <a:blip r:embed="rId286"/>
                <a:stretch>
                  <a:fillRect/>
                </a:stretch>
              </p:blipFill>
              <p:spPr>
                <a:xfrm>
                  <a:off x="2888560" y="2290747"/>
                  <a:ext cx="1137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31" name="Freihand 230">
                  <a:extLst>
                    <a:ext uri="{FF2B5EF4-FFF2-40B4-BE49-F238E27FC236}">
                      <a16:creationId xmlns:a16="http://schemas.microsoft.com/office/drawing/2014/main" id="{062CC0E9-3A1D-4089-8D30-424DB3590AF9}"/>
                    </a:ext>
                  </a:extLst>
                </p14:cNvPr>
                <p14:cNvContentPartPr/>
                <p14:nvPr/>
              </p14:nvContentPartPr>
              <p14:xfrm>
                <a:off x="3051640" y="2282827"/>
                <a:ext cx="235440" cy="157320"/>
              </p14:xfrm>
            </p:contentPart>
          </mc:Choice>
          <mc:Fallback>
            <p:pic>
              <p:nvPicPr>
                <p:cNvPr id="231" name="Freihand 230">
                  <a:extLst>
                    <a:ext uri="{FF2B5EF4-FFF2-40B4-BE49-F238E27FC236}">
                      <a16:creationId xmlns:a16="http://schemas.microsoft.com/office/drawing/2014/main" id="{062CC0E9-3A1D-4089-8D30-424DB3590AF9}"/>
                    </a:ext>
                  </a:extLst>
                </p:cNvPr>
                <p:cNvPicPr/>
                <p:nvPr/>
              </p:nvPicPr>
              <p:blipFill>
                <a:blip r:embed="rId288"/>
                <a:stretch>
                  <a:fillRect/>
                </a:stretch>
              </p:blipFill>
              <p:spPr>
                <a:xfrm>
                  <a:off x="3047320" y="2278507"/>
                  <a:ext cx="2440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32" name="Freihand 231">
                  <a:extLst>
                    <a:ext uri="{FF2B5EF4-FFF2-40B4-BE49-F238E27FC236}">
                      <a16:creationId xmlns:a16="http://schemas.microsoft.com/office/drawing/2014/main" id="{96027440-B24C-49DE-B80A-E2FC0F82BFC3}"/>
                    </a:ext>
                  </a:extLst>
                </p14:cNvPr>
                <p14:cNvContentPartPr/>
                <p14:nvPr/>
              </p14:nvContentPartPr>
              <p14:xfrm>
                <a:off x="3398680" y="2280667"/>
                <a:ext cx="234360" cy="172080"/>
              </p14:xfrm>
            </p:contentPart>
          </mc:Choice>
          <mc:Fallback>
            <p:pic>
              <p:nvPicPr>
                <p:cNvPr id="232" name="Freihand 231">
                  <a:extLst>
                    <a:ext uri="{FF2B5EF4-FFF2-40B4-BE49-F238E27FC236}">
                      <a16:creationId xmlns:a16="http://schemas.microsoft.com/office/drawing/2014/main" id="{96027440-B24C-49DE-B80A-E2FC0F82BFC3}"/>
                    </a:ext>
                  </a:extLst>
                </p:cNvPr>
                <p:cNvPicPr/>
                <p:nvPr/>
              </p:nvPicPr>
              <p:blipFill>
                <a:blip r:embed="rId290"/>
                <a:stretch>
                  <a:fillRect/>
                </a:stretch>
              </p:blipFill>
              <p:spPr>
                <a:xfrm>
                  <a:off x="3394360" y="2276347"/>
                  <a:ext cx="2430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33" name="Freihand 232">
                  <a:extLst>
                    <a:ext uri="{FF2B5EF4-FFF2-40B4-BE49-F238E27FC236}">
                      <a16:creationId xmlns:a16="http://schemas.microsoft.com/office/drawing/2014/main" id="{F6BAC6A0-37B2-45F5-A914-614BCB9E068C}"/>
                    </a:ext>
                  </a:extLst>
                </p14:cNvPr>
                <p14:cNvContentPartPr/>
                <p14:nvPr/>
              </p14:nvContentPartPr>
              <p14:xfrm>
                <a:off x="3742120" y="2275267"/>
                <a:ext cx="170640" cy="164880"/>
              </p14:xfrm>
            </p:contentPart>
          </mc:Choice>
          <mc:Fallback>
            <p:pic>
              <p:nvPicPr>
                <p:cNvPr id="233" name="Freihand 232">
                  <a:extLst>
                    <a:ext uri="{FF2B5EF4-FFF2-40B4-BE49-F238E27FC236}">
                      <a16:creationId xmlns:a16="http://schemas.microsoft.com/office/drawing/2014/main" id="{F6BAC6A0-37B2-45F5-A914-614BCB9E068C}"/>
                    </a:ext>
                  </a:extLst>
                </p:cNvPr>
                <p:cNvPicPr/>
                <p:nvPr/>
              </p:nvPicPr>
              <p:blipFill>
                <a:blip r:embed="rId292"/>
                <a:stretch>
                  <a:fillRect/>
                </a:stretch>
              </p:blipFill>
              <p:spPr>
                <a:xfrm>
                  <a:off x="3737800" y="2270947"/>
                  <a:ext cx="1792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34" name="Freihand 233">
                  <a:extLst>
                    <a:ext uri="{FF2B5EF4-FFF2-40B4-BE49-F238E27FC236}">
                      <a16:creationId xmlns:a16="http://schemas.microsoft.com/office/drawing/2014/main" id="{A02F761C-3EFF-4805-B61F-83ED225F825E}"/>
                    </a:ext>
                  </a:extLst>
                </p14:cNvPr>
                <p14:cNvContentPartPr/>
                <p14:nvPr/>
              </p14:nvContentPartPr>
              <p14:xfrm>
                <a:off x="3925000" y="2360947"/>
                <a:ext cx="87480" cy="71640"/>
              </p14:xfrm>
            </p:contentPart>
          </mc:Choice>
          <mc:Fallback>
            <p:pic>
              <p:nvPicPr>
                <p:cNvPr id="234" name="Freihand 233">
                  <a:extLst>
                    <a:ext uri="{FF2B5EF4-FFF2-40B4-BE49-F238E27FC236}">
                      <a16:creationId xmlns:a16="http://schemas.microsoft.com/office/drawing/2014/main" id="{A02F761C-3EFF-4805-B61F-83ED225F825E}"/>
                    </a:ext>
                  </a:extLst>
                </p:cNvPr>
                <p:cNvPicPr/>
                <p:nvPr/>
              </p:nvPicPr>
              <p:blipFill>
                <a:blip r:embed="rId294"/>
                <a:stretch>
                  <a:fillRect/>
                </a:stretch>
              </p:blipFill>
              <p:spPr>
                <a:xfrm>
                  <a:off x="3920680" y="2356627"/>
                  <a:ext cx="961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35" name="Freihand 234">
                  <a:extLst>
                    <a:ext uri="{FF2B5EF4-FFF2-40B4-BE49-F238E27FC236}">
                      <a16:creationId xmlns:a16="http://schemas.microsoft.com/office/drawing/2014/main" id="{610BB58D-FC59-484A-8908-66E75B55DDF0}"/>
                    </a:ext>
                  </a:extLst>
                </p14:cNvPr>
                <p14:cNvContentPartPr/>
                <p14:nvPr/>
              </p14:nvContentPartPr>
              <p14:xfrm>
                <a:off x="4139200" y="2396587"/>
                <a:ext cx="131400" cy="70200"/>
              </p14:xfrm>
            </p:contentPart>
          </mc:Choice>
          <mc:Fallback>
            <p:pic>
              <p:nvPicPr>
                <p:cNvPr id="235" name="Freihand 234">
                  <a:extLst>
                    <a:ext uri="{FF2B5EF4-FFF2-40B4-BE49-F238E27FC236}">
                      <a16:creationId xmlns:a16="http://schemas.microsoft.com/office/drawing/2014/main" id="{610BB58D-FC59-484A-8908-66E75B55DDF0}"/>
                    </a:ext>
                  </a:extLst>
                </p:cNvPr>
                <p:cNvPicPr/>
                <p:nvPr/>
              </p:nvPicPr>
              <p:blipFill>
                <a:blip r:embed="rId296"/>
                <a:stretch>
                  <a:fillRect/>
                </a:stretch>
              </p:blipFill>
              <p:spPr>
                <a:xfrm>
                  <a:off x="4134880" y="2392267"/>
                  <a:ext cx="1400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36" name="Freihand 235">
                  <a:extLst>
                    <a:ext uri="{FF2B5EF4-FFF2-40B4-BE49-F238E27FC236}">
                      <a16:creationId xmlns:a16="http://schemas.microsoft.com/office/drawing/2014/main" id="{66D43F1E-06A1-4F50-BEEC-95460671922E}"/>
                    </a:ext>
                  </a:extLst>
                </p14:cNvPr>
                <p14:cNvContentPartPr/>
                <p14:nvPr/>
              </p14:nvContentPartPr>
              <p14:xfrm>
                <a:off x="4304080" y="2393347"/>
                <a:ext cx="141120" cy="63000"/>
              </p14:xfrm>
            </p:contentPart>
          </mc:Choice>
          <mc:Fallback>
            <p:pic>
              <p:nvPicPr>
                <p:cNvPr id="236" name="Freihand 235">
                  <a:extLst>
                    <a:ext uri="{FF2B5EF4-FFF2-40B4-BE49-F238E27FC236}">
                      <a16:creationId xmlns:a16="http://schemas.microsoft.com/office/drawing/2014/main" id="{66D43F1E-06A1-4F50-BEEC-95460671922E}"/>
                    </a:ext>
                  </a:extLst>
                </p:cNvPr>
                <p:cNvPicPr/>
                <p:nvPr/>
              </p:nvPicPr>
              <p:blipFill>
                <a:blip r:embed="rId298"/>
                <a:stretch>
                  <a:fillRect/>
                </a:stretch>
              </p:blipFill>
              <p:spPr>
                <a:xfrm>
                  <a:off x="4299760" y="2389027"/>
                  <a:ext cx="1497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37" name="Freihand 236">
                  <a:extLst>
                    <a:ext uri="{FF2B5EF4-FFF2-40B4-BE49-F238E27FC236}">
                      <a16:creationId xmlns:a16="http://schemas.microsoft.com/office/drawing/2014/main" id="{3D6766AB-8AA4-490C-896C-DFEF46D91FDD}"/>
                    </a:ext>
                  </a:extLst>
                </p14:cNvPr>
                <p14:cNvContentPartPr/>
                <p14:nvPr/>
              </p14:nvContentPartPr>
              <p14:xfrm>
                <a:off x="4460680" y="2328547"/>
                <a:ext cx="37800" cy="132840"/>
              </p14:xfrm>
            </p:contentPart>
          </mc:Choice>
          <mc:Fallback>
            <p:pic>
              <p:nvPicPr>
                <p:cNvPr id="237" name="Freihand 236">
                  <a:extLst>
                    <a:ext uri="{FF2B5EF4-FFF2-40B4-BE49-F238E27FC236}">
                      <a16:creationId xmlns:a16="http://schemas.microsoft.com/office/drawing/2014/main" id="{3D6766AB-8AA4-490C-896C-DFEF46D91FDD}"/>
                    </a:ext>
                  </a:extLst>
                </p:cNvPr>
                <p:cNvPicPr/>
                <p:nvPr/>
              </p:nvPicPr>
              <p:blipFill>
                <a:blip r:embed="rId300"/>
                <a:stretch>
                  <a:fillRect/>
                </a:stretch>
              </p:blipFill>
              <p:spPr>
                <a:xfrm>
                  <a:off x="4456360" y="2324227"/>
                  <a:ext cx="464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38" name="Freihand 237">
                  <a:extLst>
                    <a:ext uri="{FF2B5EF4-FFF2-40B4-BE49-F238E27FC236}">
                      <a16:creationId xmlns:a16="http://schemas.microsoft.com/office/drawing/2014/main" id="{33992D93-D6F9-4A09-A61F-9685AD5770AF}"/>
                    </a:ext>
                  </a:extLst>
                </p14:cNvPr>
                <p14:cNvContentPartPr/>
                <p14:nvPr/>
              </p14:nvContentPartPr>
              <p14:xfrm>
                <a:off x="4510360" y="2360227"/>
                <a:ext cx="122400" cy="105480"/>
              </p14:xfrm>
            </p:contentPart>
          </mc:Choice>
          <mc:Fallback>
            <p:pic>
              <p:nvPicPr>
                <p:cNvPr id="238" name="Freihand 237">
                  <a:extLst>
                    <a:ext uri="{FF2B5EF4-FFF2-40B4-BE49-F238E27FC236}">
                      <a16:creationId xmlns:a16="http://schemas.microsoft.com/office/drawing/2014/main" id="{33992D93-D6F9-4A09-A61F-9685AD5770AF}"/>
                    </a:ext>
                  </a:extLst>
                </p:cNvPr>
                <p:cNvPicPr/>
                <p:nvPr/>
              </p:nvPicPr>
              <p:blipFill>
                <a:blip r:embed="rId302"/>
                <a:stretch>
                  <a:fillRect/>
                </a:stretch>
              </p:blipFill>
              <p:spPr>
                <a:xfrm>
                  <a:off x="4506040" y="2355907"/>
                  <a:ext cx="1310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40" name="Freihand 239">
                  <a:extLst>
                    <a:ext uri="{FF2B5EF4-FFF2-40B4-BE49-F238E27FC236}">
                      <a16:creationId xmlns:a16="http://schemas.microsoft.com/office/drawing/2014/main" id="{DD459DB0-F6A3-408F-8402-48367FBF8CDE}"/>
                    </a:ext>
                  </a:extLst>
                </p14:cNvPr>
                <p14:cNvContentPartPr/>
                <p14:nvPr/>
              </p14:nvContentPartPr>
              <p14:xfrm>
                <a:off x="4769560" y="2386867"/>
                <a:ext cx="186120" cy="91080"/>
              </p14:xfrm>
            </p:contentPart>
          </mc:Choice>
          <mc:Fallback>
            <p:pic>
              <p:nvPicPr>
                <p:cNvPr id="240" name="Freihand 239">
                  <a:extLst>
                    <a:ext uri="{FF2B5EF4-FFF2-40B4-BE49-F238E27FC236}">
                      <a16:creationId xmlns:a16="http://schemas.microsoft.com/office/drawing/2014/main" id="{DD459DB0-F6A3-408F-8402-48367FBF8CDE}"/>
                    </a:ext>
                  </a:extLst>
                </p:cNvPr>
                <p:cNvPicPr/>
                <p:nvPr/>
              </p:nvPicPr>
              <p:blipFill>
                <a:blip r:embed="rId304"/>
                <a:stretch>
                  <a:fillRect/>
                </a:stretch>
              </p:blipFill>
              <p:spPr>
                <a:xfrm>
                  <a:off x="4765240" y="2382547"/>
                  <a:ext cx="1947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41" name="Freihand 240">
                  <a:extLst>
                    <a:ext uri="{FF2B5EF4-FFF2-40B4-BE49-F238E27FC236}">
                      <a16:creationId xmlns:a16="http://schemas.microsoft.com/office/drawing/2014/main" id="{954229EE-12AB-442A-B864-8104C08ED77E}"/>
                    </a:ext>
                  </a:extLst>
                </p14:cNvPr>
                <p14:cNvContentPartPr/>
                <p14:nvPr/>
              </p14:nvContentPartPr>
              <p14:xfrm>
                <a:off x="4965760" y="2369947"/>
                <a:ext cx="171720" cy="83880"/>
              </p14:xfrm>
            </p:contentPart>
          </mc:Choice>
          <mc:Fallback>
            <p:pic>
              <p:nvPicPr>
                <p:cNvPr id="241" name="Freihand 240">
                  <a:extLst>
                    <a:ext uri="{FF2B5EF4-FFF2-40B4-BE49-F238E27FC236}">
                      <a16:creationId xmlns:a16="http://schemas.microsoft.com/office/drawing/2014/main" id="{954229EE-12AB-442A-B864-8104C08ED77E}"/>
                    </a:ext>
                  </a:extLst>
                </p:cNvPr>
                <p:cNvPicPr/>
                <p:nvPr/>
              </p:nvPicPr>
              <p:blipFill>
                <a:blip r:embed="rId306"/>
                <a:stretch>
                  <a:fillRect/>
                </a:stretch>
              </p:blipFill>
              <p:spPr>
                <a:xfrm>
                  <a:off x="4961440" y="2365627"/>
                  <a:ext cx="1803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42" name="Freihand 241">
                  <a:extLst>
                    <a:ext uri="{FF2B5EF4-FFF2-40B4-BE49-F238E27FC236}">
                      <a16:creationId xmlns:a16="http://schemas.microsoft.com/office/drawing/2014/main" id="{8303ED2D-9C0D-4958-8D04-1CD8072DE772}"/>
                    </a:ext>
                  </a:extLst>
                </p14:cNvPr>
                <p14:cNvContentPartPr/>
                <p14:nvPr/>
              </p14:nvContentPartPr>
              <p14:xfrm>
                <a:off x="5104360" y="2341147"/>
                <a:ext cx="67680" cy="124920"/>
              </p14:xfrm>
            </p:contentPart>
          </mc:Choice>
          <mc:Fallback>
            <p:pic>
              <p:nvPicPr>
                <p:cNvPr id="242" name="Freihand 241">
                  <a:extLst>
                    <a:ext uri="{FF2B5EF4-FFF2-40B4-BE49-F238E27FC236}">
                      <a16:creationId xmlns:a16="http://schemas.microsoft.com/office/drawing/2014/main" id="{8303ED2D-9C0D-4958-8D04-1CD8072DE772}"/>
                    </a:ext>
                  </a:extLst>
                </p:cNvPr>
                <p:cNvPicPr/>
                <p:nvPr/>
              </p:nvPicPr>
              <p:blipFill>
                <a:blip r:embed="rId308"/>
                <a:stretch>
                  <a:fillRect/>
                </a:stretch>
              </p:blipFill>
              <p:spPr>
                <a:xfrm>
                  <a:off x="5100040" y="2336827"/>
                  <a:ext cx="763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43" name="Freihand 242">
                  <a:extLst>
                    <a:ext uri="{FF2B5EF4-FFF2-40B4-BE49-F238E27FC236}">
                      <a16:creationId xmlns:a16="http://schemas.microsoft.com/office/drawing/2014/main" id="{DDA26477-1538-465A-BDBE-F7F16B75942D}"/>
                    </a:ext>
                  </a:extLst>
                </p14:cNvPr>
                <p14:cNvContentPartPr/>
                <p14:nvPr/>
              </p14:nvContentPartPr>
              <p14:xfrm>
                <a:off x="5227120" y="2331427"/>
                <a:ext cx="165240" cy="150480"/>
              </p14:xfrm>
            </p:contentPart>
          </mc:Choice>
          <mc:Fallback>
            <p:pic>
              <p:nvPicPr>
                <p:cNvPr id="243" name="Freihand 242">
                  <a:extLst>
                    <a:ext uri="{FF2B5EF4-FFF2-40B4-BE49-F238E27FC236}">
                      <a16:creationId xmlns:a16="http://schemas.microsoft.com/office/drawing/2014/main" id="{DDA26477-1538-465A-BDBE-F7F16B75942D}"/>
                    </a:ext>
                  </a:extLst>
                </p:cNvPr>
                <p:cNvPicPr/>
                <p:nvPr/>
              </p:nvPicPr>
              <p:blipFill>
                <a:blip r:embed="rId310"/>
                <a:stretch>
                  <a:fillRect/>
                </a:stretch>
              </p:blipFill>
              <p:spPr>
                <a:xfrm>
                  <a:off x="5222800" y="2327107"/>
                  <a:ext cx="1738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45" name="Freihand 244">
                  <a:extLst>
                    <a:ext uri="{FF2B5EF4-FFF2-40B4-BE49-F238E27FC236}">
                      <a16:creationId xmlns:a16="http://schemas.microsoft.com/office/drawing/2014/main" id="{F02B331F-2CAC-41A1-980A-FCB6F42965E6}"/>
                    </a:ext>
                  </a:extLst>
                </p14:cNvPr>
                <p14:cNvContentPartPr/>
                <p14:nvPr/>
              </p14:nvContentPartPr>
              <p14:xfrm>
                <a:off x="5206600" y="2386867"/>
                <a:ext cx="141120" cy="81720"/>
              </p14:xfrm>
            </p:contentPart>
          </mc:Choice>
          <mc:Fallback>
            <p:pic>
              <p:nvPicPr>
                <p:cNvPr id="245" name="Freihand 244">
                  <a:extLst>
                    <a:ext uri="{FF2B5EF4-FFF2-40B4-BE49-F238E27FC236}">
                      <a16:creationId xmlns:a16="http://schemas.microsoft.com/office/drawing/2014/main" id="{F02B331F-2CAC-41A1-980A-FCB6F42965E6}"/>
                    </a:ext>
                  </a:extLst>
                </p:cNvPr>
                <p:cNvPicPr/>
                <p:nvPr/>
              </p:nvPicPr>
              <p:blipFill>
                <a:blip r:embed="rId312"/>
                <a:stretch>
                  <a:fillRect/>
                </a:stretch>
              </p:blipFill>
              <p:spPr>
                <a:xfrm>
                  <a:off x="5202280" y="2382547"/>
                  <a:ext cx="1497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46" name="Freihand 245">
                  <a:extLst>
                    <a:ext uri="{FF2B5EF4-FFF2-40B4-BE49-F238E27FC236}">
                      <a16:creationId xmlns:a16="http://schemas.microsoft.com/office/drawing/2014/main" id="{F49B1451-3235-4D93-A9FC-4DBDA3380C14}"/>
                    </a:ext>
                  </a:extLst>
                </p14:cNvPr>
                <p14:cNvContentPartPr/>
                <p14:nvPr/>
              </p14:nvContentPartPr>
              <p14:xfrm>
                <a:off x="5363920" y="2327467"/>
                <a:ext cx="106200" cy="155520"/>
              </p14:xfrm>
            </p:contentPart>
          </mc:Choice>
          <mc:Fallback>
            <p:pic>
              <p:nvPicPr>
                <p:cNvPr id="246" name="Freihand 245">
                  <a:extLst>
                    <a:ext uri="{FF2B5EF4-FFF2-40B4-BE49-F238E27FC236}">
                      <a16:creationId xmlns:a16="http://schemas.microsoft.com/office/drawing/2014/main" id="{F49B1451-3235-4D93-A9FC-4DBDA3380C14}"/>
                    </a:ext>
                  </a:extLst>
                </p:cNvPr>
                <p:cNvPicPr/>
                <p:nvPr/>
              </p:nvPicPr>
              <p:blipFill>
                <a:blip r:embed="rId314"/>
                <a:stretch>
                  <a:fillRect/>
                </a:stretch>
              </p:blipFill>
              <p:spPr>
                <a:xfrm>
                  <a:off x="5359600" y="2323147"/>
                  <a:ext cx="1148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48" name="Freihand 247">
                  <a:extLst>
                    <a:ext uri="{FF2B5EF4-FFF2-40B4-BE49-F238E27FC236}">
                      <a16:creationId xmlns:a16="http://schemas.microsoft.com/office/drawing/2014/main" id="{6063E2E2-2A8C-4F75-8175-BC72A2CAD7A5}"/>
                    </a:ext>
                  </a:extLst>
                </p14:cNvPr>
                <p14:cNvContentPartPr/>
                <p14:nvPr/>
              </p14:nvContentPartPr>
              <p14:xfrm>
                <a:off x="5613400" y="2306947"/>
                <a:ext cx="180000" cy="156240"/>
              </p14:xfrm>
            </p:contentPart>
          </mc:Choice>
          <mc:Fallback>
            <p:pic>
              <p:nvPicPr>
                <p:cNvPr id="248" name="Freihand 247">
                  <a:extLst>
                    <a:ext uri="{FF2B5EF4-FFF2-40B4-BE49-F238E27FC236}">
                      <a16:creationId xmlns:a16="http://schemas.microsoft.com/office/drawing/2014/main" id="{6063E2E2-2A8C-4F75-8175-BC72A2CAD7A5}"/>
                    </a:ext>
                  </a:extLst>
                </p:cNvPr>
                <p:cNvPicPr/>
                <p:nvPr/>
              </p:nvPicPr>
              <p:blipFill>
                <a:blip r:embed="rId316"/>
                <a:stretch>
                  <a:fillRect/>
                </a:stretch>
              </p:blipFill>
              <p:spPr>
                <a:xfrm>
                  <a:off x="5609080" y="2302627"/>
                  <a:ext cx="1886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49" name="Freihand 248">
                  <a:extLst>
                    <a:ext uri="{FF2B5EF4-FFF2-40B4-BE49-F238E27FC236}">
                      <a16:creationId xmlns:a16="http://schemas.microsoft.com/office/drawing/2014/main" id="{BB39A852-39C7-4829-9C68-CAFE87078A6A}"/>
                    </a:ext>
                  </a:extLst>
                </p14:cNvPr>
                <p14:cNvContentPartPr/>
                <p14:nvPr/>
              </p14:nvContentPartPr>
              <p14:xfrm>
                <a:off x="5847760" y="2363827"/>
                <a:ext cx="171000" cy="226440"/>
              </p14:xfrm>
            </p:contentPart>
          </mc:Choice>
          <mc:Fallback>
            <p:pic>
              <p:nvPicPr>
                <p:cNvPr id="249" name="Freihand 248">
                  <a:extLst>
                    <a:ext uri="{FF2B5EF4-FFF2-40B4-BE49-F238E27FC236}">
                      <a16:creationId xmlns:a16="http://schemas.microsoft.com/office/drawing/2014/main" id="{BB39A852-39C7-4829-9C68-CAFE87078A6A}"/>
                    </a:ext>
                  </a:extLst>
                </p:cNvPr>
                <p:cNvPicPr/>
                <p:nvPr/>
              </p:nvPicPr>
              <p:blipFill>
                <a:blip r:embed="rId318"/>
                <a:stretch>
                  <a:fillRect/>
                </a:stretch>
              </p:blipFill>
              <p:spPr>
                <a:xfrm>
                  <a:off x="5843440" y="2359507"/>
                  <a:ext cx="17964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51" name="Freihand 250">
                  <a:extLst>
                    <a:ext uri="{FF2B5EF4-FFF2-40B4-BE49-F238E27FC236}">
                      <a16:creationId xmlns:a16="http://schemas.microsoft.com/office/drawing/2014/main" id="{B3FAC383-524B-4E67-955D-1B28C92109A7}"/>
                    </a:ext>
                  </a:extLst>
                </p14:cNvPr>
                <p14:cNvContentPartPr/>
                <p14:nvPr/>
              </p14:nvContentPartPr>
              <p14:xfrm>
                <a:off x="6132880" y="2379307"/>
                <a:ext cx="232200" cy="79920"/>
              </p14:xfrm>
            </p:contentPart>
          </mc:Choice>
          <mc:Fallback>
            <p:pic>
              <p:nvPicPr>
                <p:cNvPr id="251" name="Freihand 250">
                  <a:extLst>
                    <a:ext uri="{FF2B5EF4-FFF2-40B4-BE49-F238E27FC236}">
                      <a16:creationId xmlns:a16="http://schemas.microsoft.com/office/drawing/2014/main" id="{B3FAC383-524B-4E67-955D-1B28C92109A7}"/>
                    </a:ext>
                  </a:extLst>
                </p:cNvPr>
                <p:cNvPicPr/>
                <p:nvPr/>
              </p:nvPicPr>
              <p:blipFill>
                <a:blip r:embed="rId320"/>
                <a:stretch>
                  <a:fillRect/>
                </a:stretch>
              </p:blipFill>
              <p:spPr>
                <a:xfrm>
                  <a:off x="6128560" y="2374987"/>
                  <a:ext cx="2408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52" name="Freihand 251">
                  <a:extLst>
                    <a:ext uri="{FF2B5EF4-FFF2-40B4-BE49-F238E27FC236}">
                      <a16:creationId xmlns:a16="http://schemas.microsoft.com/office/drawing/2014/main" id="{1A8D5F0D-B8A1-415B-B279-3D68A0D59AA0}"/>
                    </a:ext>
                  </a:extLst>
                </p14:cNvPr>
                <p14:cNvContentPartPr/>
                <p14:nvPr/>
              </p14:nvContentPartPr>
              <p14:xfrm>
                <a:off x="6430600" y="2306947"/>
                <a:ext cx="190080" cy="264960"/>
              </p14:xfrm>
            </p:contentPart>
          </mc:Choice>
          <mc:Fallback>
            <p:pic>
              <p:nvPicPr>
                <p:cNvPr id="252" name="Freihand 251">
                  <a:extLst>
                    <a:ext uri="{FF2B5EF4-FFF2-40B4-BE49-F238E27FC236}">
                      <a16:creationId xmlns:a16="http://schemas.microsoft.com/office/drawing/2014/main" id="{1A8D5F0D-B8A1-415B-B279-3D68A0D59AA0}"/>
                    </a:ext>
                  </a:extLst>
                </p:cNvPr>
                <p:cNvPicPr/>
                <p:nvPr/>
              </p:nvPicPr>
              <p:blipFill>
                <a:blip r:embed="rId322"/>
                <a:stretch>
                  <a:fillRect/>
                </a:stretch>
              </p:blipFill>
              <p:spPr>
                <a:xfrm>
                  <a:off x="6426280" y="2302627"/>
                  <a:ext cx="19872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54" name="Freihand 253">
                  <a:extLst>
                    <a:ext uri="{FF2B5EF4-FFF2-40B4-BE49-F238E27FC236}">
                      <a16:creationId xmlns:a16="http://schemas.microsoft.com/office/drawing/2014/main" id="{E6E5A070-E5CF-428A-9834-550506B96FBF}"/>
                    </a:ext>
                  </a:extLst>
                </p14:cNvPr>
                <p14:cNvContentPartPr/>
                <p14:nvPr/>
              </p14:nvContentPartPr>
              <p14:xfrm>
                <a:off x="6722920" y="2267347"/>
                <a:ext cx="119160" cy="175320"/>
              </p14:xfrm>
            </p:contentPart>
          </mc:Choice>
          <mc:Fallback>
            <p:pic>
              <p:nvPicPr>
                <p:cNvPr id="254" name="Freihand 253">
                  <a:extLst>
                    <a:ext uri="{FF2B5EF4-FFF2-40B4-BE49-F238E27FC236}">
                      <a16:creationId xmlns:a16="http://schemas.microsoft.com/office/drawing/2014/main" id="{E6E5A070-E5CF-428A-9834-550506B96FBF}"/>
                    </a:ext>
                  </a:extLst>
                </p:cNvPr>
                <p:cNvPicPr/>
                <p:nvPr/>
              </p:nvPicPr>
              <p:blipFill>
                <a:blip r:embed="rId324"/>
                <a:stretch>
                  <a:fillRect/>
                </a:stretch>
              </p:blipFill>
              <p:spPr>
                <a:xfrm>
                  <a:off x="6718600" y="2263027"/>
                  <a:ext cx="1278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55" name="Freihand 254">
                  <a:extLst>
                    <a:ext uri="{FF2B5EF4-FFF2-40B4-BE49-F238E27FC236}">
                      <a16:creationId xmlns:a16="http://schemas.microsoft.com/office/drawing/2014/main" id="{ED41CF7F-AA35-4A7E-B45C-C1396CE71B34}"/>
                    </a:ext>
                  </a:extLst>
                </p14:cNvPr>
                <p14:cNvContentPartPr/>
                <p14:nvPr/>
              </p14:nvContentPartPr>
              <p14:xfrm>
                <a:off x="6830200" y="2354827"/>
                <a:ext cx="301680" cy="93600"/>
              </p14:xfrm>
            </p:contentPart>
          </mc:Choice>
          <mc:Fallback>
            <p:pic>
              <p:nvPicPr>
                <p:cNvPr id="255" name="Freihand 254">
                  <a:extLst>
                    <a:ext uri="{FF2B5EF4-FFF2-40B4-BE49-F238E27FC236}">
                      <a16:creationId xmlns:a16="http://schemas.microsoft.com/office/drawing/2014/main" id="{ED41CF7F-AA35-4A7E-B45C-C1396CE71B34}"/>
                    </a:ext>
                  </a:extLst>
                </p:cNvPr>
                <p:cNvPicPr/>
                <p:nvPr/>
              </p:nvPicPr>
              <p:blipFill>
                <a:blip r:embed="rId326"/>
                <a:stretch>
                  <a:fillRect/>
                </a:stretch>
              </p:blipFill>
              <p:spPr>
                <a:xfrm>
                  <a:off x="6825880" y="2350507"/>
                  <a:ext cx="3103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56" name="Freihand 255">
                  <a:extLst>
                    <a:ext uri="{FF2B5EF4-FFF2-40B4-BE49-F238E27FC236}">
                      <a16:creationId xmlns:a16="http://schemas.microsoft.com/office/drawing/2014/main" id="{50D133F7-38A9-4E59-9064-9A481C0F3BA6}"/>
                    </a:ext>
                  </a:extLst>
                </p14:cNvPr>
                <p14:cNvContentPartPr/>
                <p14:nvPr/>
              </p14:nvContentPartPr>
              <p14:xfrm>
                <a:off x="4079800" y="2585227"/>
                <a:ext cx="17280" cy="216720"/>
              </p14:xfrm>
            </p:contentPart>
          </mc:Choice>
          <mc:Fallback>
            <p:pic>
              <p:nvPicPr>
                <p:cNvPr id="256" name="Freihand 255">
                  <a:extLst>
                    <a:ext uri="{FF2B5EF4-FFF2-40B4-BE49-F238E27FC236}">
                      <a16:creationId xmlns:a16="http://schemas.microsoft.com/office/drawing/2014/main" id="{50D133F7-38A9-4E59-9064-9A481C0F3BA6}"/>
                    </a:ext>
                  </a:extLst>
                </p:cNvPr>
                <p:cNvPicPr/>
                <p:nvPr/>
              </p:nvPicPr>
              <p:blipFill>
                <a:blip r:embed="rId328"/>
                <a:stretch>
                  <a:fillRect/>
                </a:stretch>
              </p:blipFill>
              <p:spPr>
                <a:xfrm>
                  <a:off x="4075480" y="2580907"/>
                  <a:ext cx="2592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57" name="Freihand 256">
                  <a:extLst>
                    <a:ext uri="{FF2B5EF4-FFF2-40B4-BE49-F238E27FC236}">
                      <a16:creationId xmlns:a16="http://schemas.microsoft.com/office/drawing/2014/main" id="{20A347C1-2402-4A22-BBA2-EC84F3F0EC65}"/>
                    </a:ext>
                  </a:extLst>
                </p14:cNvPr>
                <p14:cNvContentPartPr/>
                <p14:nvPr/>
              </p14:nvContentPartPr>
              <p14:xfrm>
                <a:off x="4033360" y="2704027"/>
                <a:ext cx="120600" cy="3600"/>
              </p14:xfrm>
            </p:contentPart>
          </mc:Choice>
          <mc:Fallback>
            <p:pic>
              <p:nvPicPr>
                <p:cNvPr id="257" name="Freihand 256">
                  <a:extLst>
                    <a:ext uri="{FF2B5EF4-FFF2-40B4-BE49-F238E27FC236}">
                      <a16:creationId xmlns:a16="http://schemas.microsoft.com/office/drawing/2014/main" id="{20A347C1-2402-4A22-BBA2-EC84F3F0EC65}"/>
                    </a:ext>
                  </a:extLst>
                </p:cNvPr>
                <p:cNvPicPr/>
                <p:nvPr/>
              </p:nvPicPr>
              <p:blipFill>
                <a:blip r:embed="rId330"/>
                <a:stretch>
                  <a:fillRect/>
                </a:stretch>
              </p:blipFill>
              <p:spPr>
                <a:xfrm>
                  <a:off x="4029040" y="2699707"/>
                  <a:ext cx="12924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58" name="Freihand 257">
                  <a:extLst>
                    <a:ext uri="{FF2B5EF4-FFF2-40B4-BE49-F238E27FC236}">
                      <a16:creationId xmlns:a16="http://schemas.microsoft.com/office/drawing/2014/main" id="{DDCD5D6C-3282-486C-8062-573CBAC67510}"/>
                    </a:ext>
                  </a:extLst>
                </p14:cNvPr>
                <p14:cNvContentPartPr/>
                <p14:nvPr/>
              </p14:nvContentPartPr>
              <p14:xfrm>
                <a:off x="4162600" y="2680267"/>
                <a:ext cx="96840" cy="91080"/>
              </p14:xfrm>
            </p:contentPart>
          </mc:Choice>
          <mc:Fallback>
            <p:pic>
              <p:nvPicPr>
                <p:cNvPr id="258" name="Freihand 257">
                  <a:extLst>
                    <a:ext uri="{FF2B5EF4-FFF2-40B4-BE49-F238E27FC236}">
                      <a16:creationId xmlns:a16="http://schemas.microsoft.com/office/drawing/2014/main" id="{DDCD5D6C-3282-486C-8062-573CBAC67510}"/>
                    </a:ext>
                  </a:extLst>
                </p:cNvPr>
                <p:cNvPicPr/>
                <p:nvPr/>
              </p:nvPicPr>
              <p:blipFill>
                <a:blip r:embed="rId332"/>
                <a:stretch>
                  <a:fillRect/>
                </a:stretch>
              </p:blipFill>
              <p:spPr>
                <a:xfrm>
                  <a:off x="4158280" y="2675947"/>
                  <a:ext cx="1054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59" name="Freihand 258">
                  <a:extLst>
                    <a:ext uri="{FF2B5EF4-FFF2-40B4-BE49-F238E27FC236}">
                      <a16:creationId xmlns:a16="http://schemas.microsoft.com/office/drawing/2014/main" id="{0F6E64A8-6D25-4594-9BA2-4FBFC084C69E}"/>
                    </a:ext>
                  </a:extLst>
                </p14:cNvPr>
                <p14:cNvContentPartPr/>
                <p14:nvPr/>
              </p14:nvContentPartPr>
              <p14:xfrm>
                <a:off x="4372480" y="2682787"/>
                <a:ext cx="92520" cy="180000"/>
              </p14:xfrm>
            </p:contentPart>
          </mc:Choice>
          <mc:Fallback>
            <p:pic>
              <p:nvPicPr>
                <p:cNvPr id="259" name="Freihand 258">
                  <a:extLst>
                    <a:ext uri="{FF2B5EF4-FFF2-40B4-BE49-F238E27FC236}">
                      <a16:creationId xmlns:a16="http://schemas.microsoft.com/office/drawing/2014/main" id="{0F6E64A8-6D25-4594-9BA2-4FBFC084C69E}"/>
                    </a:ext>
                  </a:extLst>
                </p:cNvPr>
                <p:cNvPicPr/>
                <p:nvPr/>
              </p:nvPicPr>
              <p:blipFill>
                <a:blip r:embed="rId334"/>
                <a:stretch>
                  <a:fillRect/>
                </a:stretch>
              </p:blipFill>
              <p:spPr>
                <a:xfrm>
                  <a:off x="4368160" y="2678467"/>
                  <a:ext cx="1011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60" name="Freihand 259">
                  <a:extLst>
                    <a:ext uri="{FF2B5EF4-FFF2-40B4-BE49-F238E27FC236}">
                      <a16:creationId xmlns:a16="http://schemas.microsoft.com/office/drawing/2014/main" id="{491335D2-F848-4CAB-B70C-0B828A853659}"/>
                    </a:ext>
                  </a:extLst>
                </p14:cNvPr>
                <p14:cNvContentPartPr/>
                <p14:nvPr/>
              </p14:nvContentPartPr>
              <p14:xfrm>
                <a:off x="4464640" y="2684947"/>
                <a:ext cx="273240" cy="244800"/>
              </p14:xfrm>
            </p:contentPart>
          </mc:Choice>
          <mc:Fallback>
            <p:pic>
              <p:nvPicPr>
                <p:cNvPr id="260" name="Freihand 259">
                  <a:extLst>
                    <a:ext uri="{FF2B5EF4-FFF2-40B4-BE49-F238E27FC236}">
                      <a16:creationId xmlns:a16="http://schemas.microsoft.com/office/drawing/2014/main" id="{491335D2-F848-4CAB-B70C-0B828A853659}"/>
                    </a:ext>
                  </a:extLst>
                </p:cNvPr>
                <p:cNvPicPr/>
                <p:nvPr/>
              </p:nvPicPr>
              <p:blipFill>
                <a:blip r:embed="rId336"/>
                <a:stretch>
                  <a:fillRect/>
                </a:stretch>
              </p:blipFill>
              <p:spPr>
                <a:xfrm>
                  <a:off x="4460320" y="2680627"/>
                  <a:ext cx="28188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61" name="Freihand 260">
                  <a:extLst>
                    <a:ext uri="{FF2B5EF4-FFF2-40B4-BE49-F238E27FC236}">
                      <a16:creationId xmlns:a16="http://schemas.microsoft.com/office/drawing/2014/main" id="{5F949513-2E6C-41D2-80E3-B4C8250387C6}"/>
                    </a:ext>
                  </a:extLst>
                </p14:cNvPr>
                <p14:cNvContentPartPr/>
                <p14:nvPr/>
              </p14:nvContentPartPr>
              <p14:xfrm>
                <a:off x="4940920" y="2652547"/>
                <a:ext cx="128160" cy="164160"/>
              </p14:xfrm>
            </p:contentPart>
          </mc:Choice>
          <mc:Fallback>
            <p:pic>
              <p:nvPicPr>
                <p:cNvPr id="261" name="Freihand 260">
                  <a:extLst>
                    <a:ext uri="{FF2B5EF4-FFF2-40B4-BE49-F238E27FC236}">
                      <a16:creationId xmlns:a16="http://schemas.microsoft.com/office/drawing/2014/main" id="{5F949513-2E6C-41D2-80E3-B4C8250387C6}"/>
                    </a:ext>
                  </a:extLst>
                </p:cNvPr>
                <p:cNvPicPr/>
                <p:nvPr/>
              </p:nvPicPr>
              <p:blipFill>
                <a:blip r:embed="rId338"/>
                <a:stretch>
                  <a:fillRect/>
                </a:stretch>
              </p:blipFill>
              <p:spPr>
                <a:xfrm>
                  <a:off x="4936600" y="2648227"/>
                  <a:ext cx="1368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64" name="Freihand 263">
                  <a:extLst>
                    <a:ext uri="{FF2B5EF4-FFF2-40B4-BE49-F238E27FC236}">
                      <a16:creationId xmlns:a16="http://schemas.microsoft.com/office/drawing/2014/main" id="{A999CCBE-0B52-45F2-8D5F-489220B57BC6}"/>
                    </a:ext>
                  </a:extLst>
                </p14:cNvPr>
                <p14:cNvContentPartPr/>
                <p14:nvPr/>
              </p14:nvContentPartPr>
              <p14:xfrm>
                <a:off x="5212720" y="2652907"/>
                <a:ext cx="23040" cy="177120"/>
              </p14:xfrm>
            </p:contentPart>
          </mc:Choice>
          <mc:Fallback>
            <p:pic>
              <p:nvPicPr>
                <p:cNvPr id="264" name="Freihand 263">
                  <a:extLst>
                    <a:ext uri="{FF2B5EF4-FFF2-40B4-BE49-F238E27FC236}">
                      <a16:creationId xmlns:a16="http://schemas.microsoft.com/office/drawing/2014/main" id="{A999CCBE-0B52-45F2-8D5F-489220B57BC6}"/>
                    </a:ext>
                  </a:extLst>
                </p:cNvPr>
                <p:cNvPicPr/>
                <p:nvPr/>
              </p:nvPicPr>
              <p:blipFill>
                <a:blip r:embed="rId340"/>
                <a:stretch>
                  <a:fillRect/>
                </a:stretch>
              </p:blipFill>
              <p:spPr>
                <a:xfrm>
                  <a:off x="5208400" y="2648587"/>
                  <a:ext cx="316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65" name="Freihand 264">
                  <a:extLst>
                    <a:ext uri="{FF2B5EF4-FFF2-40B4-BE49-F238E27FC236}">
                      <a16:creationId xmlns:a16="http://schemas.microsoft.com/office/drawing/2014/main" id="{7318C667-701B-406D-8A9B-043D3124BE66}"/>
                    </a:ext>
                  </a:extLst>
                </p14:cNvPr>
                <p14:cNvContentPartPr/>
                <p14:nvPr/>
              </p14:nvContentPartPr>
              <p14:xfrm>
                <a:off x="5189680" y="2723107"/>
                <a:ext cx="110880" cy="6480"/>
              </p14:xfrm>
            </p:contentPart>
          </mc:Choice>
          <mc:Fallback>
            <p:pic>
              <p:nvPicPr>
                <p:cNvPr id="265" name="Freihand 264">
                  <a:extLst>
                    <a:ext uri="{FF2B5EF4-FFF2-40B4-BE49-F238E27FC236}">
                      <a16:creationId xmlns:a16="http://schemas.microsoft.com/office/drawing/2014/main" id="{7318C667-701B-406D-8A9B-043D3124BE66}"/>
                    </a:ext>
                  </a:extLst>
                </p:cNvPr>
                <p:cNvPicPr/>
                <p:nvPr/>
              </p:nvPicPr>
              <p:blipFill>
                <a:blip r:embed="rId342"/>
                <a:stretch>
                  <a:fillRect/>
                </a:stretch>
              </p:blipFill>
              <p:spPr>
                <a:xfrm>
                  <a:off x="5185360" y="2718787"/>
                  <a:ext cx="1195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66" name="Freihand 265">
                  <a:extLst>
                    <a:ext uri="{FF2B5EF4-FFF2-40B4-BE49-F238E27FC236}">
                      <a16:creationId xmlns:a16="http://schemas.microsoft.com/office/drawing/2014/main" id="{0844CA90-45B1-41C4-B8B9-1C13B9210B77}"/>
                    </a:ext>
                  </a:extLst>
                </p14:cNvPr>
                <p14:cNvContentPartPr/>
                <p14:nvPr/>
              </p14:nvContentPartPr>
              <p14:xfrm>
                <a:off x="5207680" y="2694307"/>
                <a:ext cx="153000" cy="113400"/>
              </p14:xfrm>
            </p:contentPart>
          </mc:Choice>
          <mc:Fallback>
            <p:pic>
              <p:nvPicPr>
                <p:cNvPr id="266" name="Freihand 265">
                  <a:extLst>
                    <a:ext uri="{FF2B5EF4-FFF2-40B4-BE49-F238E27FC236}">
                      <a16:creationId xmlns:a16="http://schemas.microsoft.com/office/drawing/2014/main" id="{0844CA90-45B1-41C4-B8B9-1C13B9210B77}"/>
                    </a:ext>
                  </a:extLst>
                </p:cNvPr>
                <p:cNvPicPr/>
                <p:nvPr/>
              </p:nvPicPr>
              <p:blipFill>
                <a:blip r:embed="rId344"/>
                <a:stretch>
                  <a:fillRect/>
                </a:stretch>
              </p:blipFill>
              <p:spPr>
                <a:xfrm>
                  <a:off x="5203360" y="2689987"/>
                  <a:ext cx="1616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67" name="Freihand 266">
                  <a:extLst>
                    <a:ext uri="{FF2B5EF4-FFF2-40B4-BE49-F238E27FC236}">
                      <a16:creationId xmlns:a16="http://schemas.microsoft.com/office/drawing/2014/main" id="{84C302B2-4E7A-4757-82BB-35C17F4AAD9F}"/>
                    </a:ext>
                  </a:extLst>
                </p14:cNvPr>
                <p14:cNvContentPartPr/>
                <p14:nvPr/>
              </p14:nvContentPartPr>
              <p14:xfrm>
                <a:off x="5360320" y="2605387"/>
                <a:ext cx="31680" cy="192600"/>
              </p14:xfrm>
            </p:contentPart>
          </mc:Choice>
          <mc:Fallback>
            <p:pic>
              <p:nvPicPr>
                <p:cNvPr id="267" name="Freihand 266">
                  <a:extLst>
                    <a:ext uri="{FF2B5EF4-FFF2-40B4-BE49-F238E27FC236}">
                      <a16:creationId xmlns:a16="http://schemas.microsoft.com/office/drawing/2014/main" id="{84C302B2-4E7A-4757-82BB-35C17F4AAD9F}"/>
                    </a:ext>
                  </a:extLst>
                </p:cNvPr>
                <p:cNvPicPr/>
                <p:nvPr/>
              </p:nvPicPr>
              <p:blipFill>
                <a:blip r:embed="rId346"/>
                <a:stretch>
                  <a:fillRect/>
                </a:stretch>
              </p:blipFill>
              <p:spPr>
                <a:xfrm>
                  <a:off x="5356000" y="2601067"/>
                  <a:ext cx="4032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68" name="Freihand 267">
                  <a:extLst>
                    <a:ext uri="{FF2B5EF4-FFF2-40B4-BE49-F238E27FC236}">
                      <a16:creationId xmlns:a16="http://schemas.microsoft.com/office/drawing/2014/main" id="{8E09826D-7517-40EC-959A-601EEE2EC0BE}"/>
                    </a:ext>
                  </a:extLst>
                </p14:cNvPr>
                <p14:cNvContentPartPr/>
                <p14:nvPr/>
              </p14:nvContentPartPr>
              <p14:xfrm>
                <a:off x="5389480" y="2672347"/>
                <a:ext cx="105480" cy="126360"/>
              </p14:xfrm>
            </p:contentPart>
          </mc:Choice>
          <mc:Fallback>
            <p:pic>
              <p:nvPicPr>
                <p:cNvPr id="268" name="Freihand 267">
                  <a:extLst>
                    <a:ext uri="{FF2B5EF4-FFF2-40B4-BE49-F238E27FC236}">
                      <a16:creationId xmlns:a16="http://schemas.microsoft.com/office/drawing/2014/main" id="{8E09826D-7517-40EC-959A-601EEE2EC0BE}"/>
                    </a:ext>
                  </a:extLst>
                </p:cNvPr>
                <p:cNvPicPr/>
                <p:nvPr/>
              </p:nvPicPr>
              <p:blipFill>
                <a:blip r:embed="rId348"/>
                <a:stretch>
                  <a:fillRect/>
                </a:stretch>
              </p:blipFill>
              <p:spPr>
                <a:xfrm>
                  <a:off x="5385160" y="2668027"/>
                  <a:ext cx="1141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69" name="Freihand 268">
                  <a:extLst>
                    <a:ext uri="{FF2B5EF4-FFF2-40B4-BE49-F238E27FC236}">
                      <a16:creationId xmlns:a16="http://schemas.microsoft.com/office/drawing/2014/main" id="{7E05ADCF-7AA6-442C-B569-CAA4577B6CEC}"/>
                    </a:ext>
                  </a:extLst>
                </p14:cNvPr>
                <p14:cNvContentPartPr/>
                <p14:nvPr/>
              </p14:nvContentPartPr>
              <p14:xfrm>
                <a:off x="5534200" y="2576587"/>
                <a:ext cx="165960" cy="213120"/>
              </p14:xfrm>
            </p:contentPart>
          </mc:Choice>
          <mc:Fallback>
            <p:pic>
              <p:nvPicPr>
                <p:cNvPr id="269" name="Freihand 268">
                  <a:extLst>
                    <a:ext uri="{FF2B5EF4-FFF2-40B4-BE49-F238E27FC236}">
                      <a16:creationId xmlns:a16="http://schemas.microsoft.com/office/drawing/2014/main" id="{7E05ADCF-7AA6-442C-B569-CAA4577B6CEC}"/>
                    </a:ext>
                  </a:extLst>
                </p:cNvPr>
                <p:cNvPicPr/>
                <p:nvPr/>
              </p:nvPicPr>
              <p:blipFill>
                <a:blip r:embed="rId350"/>
                <a:stretch>
                  <a:fillRect/>
                </a:stretch>
              </p:blipFill>
              <p:spPr>
                <a:xfrm>
                  <a:off x="5529880" y="2572267"/>
                  <a:ext cx="17460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71" name="Freihand 270">
                  <a:extLst>
                    <a:ext uri="{FF2B5EF4-FFF2-40B4-BE49-F238E27FC236}">
                      <a16:creationId xmlns:a16="http://schemas.microsoft.com/office/drawing/2014/main" id="{013B7CE4-8FD0-4339-ADD8-0F081AE11DA1}"/>
                    </a:ext>
                  </a:extLst>
                </p14:cNvPr>
                <p14:cNvContentPartPr/>
                <p14:nvPr/>
              </p14:nvContentPartPr>
              <p14:xfrm>
                <a:off x="5807080" y="2810947"/>
                <a:ext cx="183240" cy="18360"/>
              </p14:xfrm>
            </p:contentPart>
          </mc:Choice>
          <mc:Fallback>
            <p:pic>
              <p:nvPicPr>
                <p:cNvPr id="271" name="Freihand 270">
                  <a:extLst>
                    <a:ext uri="{FF2B5EF4-FFF2-40B4-BE49-F238E27FC236}">
                      <a16:creationId xmlns:a16="http://schemas.microsoft.com/office/drawing/2014/main" id="{013B7CE4-8FD0-4339-ADD8-0F081AE11DA1}"/>
                    </a:ext>
                  </a:extLst>
                </p:cNvPr>
                <p:cNvPicPr/>
                <p:nvPr/>
              </p:nvPicPr>
              <p:blipFill>
                <a:blip r:embed="rId352"/>
                <a:stretch>
                  <a:fillRect/>
                </a:stretch>
              </p:blipFill>
              <p:spPr>
                <a:xfrm>
                  <a:off x="5802760" y="2806627"/>
                  <a:ext cx="1918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72" name="Freihand 271">
                  <a:extLst>
                    <a:ext uri="{FF2B5EF4-FFF2-40B4-BE49-F238E27FC236}">
                      <a16:creationId xmlns:a16="http://schemas.microsoft.com/office/drawing/2014/main" id="{E8EFECC5-B6EE-4160-95F5-0187E20B1975}"/>
                    </a:ext>
                  </a:extLst>
                </p14:cNvPr>
                <p14:cNvContentPartPr/>
                <p14:nvPr/>
              </p14:nvContentPartPr>
              <p14:xfrm>
                <a:off x="5933800" y="2731747"/>
                <a:ext cx="155520" cy="196920"/>
              </p14:xfrm>
            </p:contentPart>
          </mc:Choice>
          <mc:Fallback>
            <p:pic>
              <p:nvPicPr>
                <p:cNvPr id="272" name="Freihand 271">
                  <a:extLst>
                    <a:ext uri="{FF2B5EF4-FFF2-40B4-BE49-F238E27FC236}">
                      <a16:creationId xmlns:a16="http://schemas.microsoft.com/office/drawing/2014/main" id="{E8EFECC5-B6EE-4160-95F5-0187E20B1975}"/>
                    </a:ext>
                  </a:extLst>
                </p:cNvPr>
                <p:cNvPicPr/>
                <p:nvPr/>
              </p:nvPicPr>
              <p:blipFill>
                <a:blip r:embed="rId354"/>
                <a:stretch>
                  <a:fillRect/>
                </a:stretch>
              </p:blipFill>
              <p:spPr>
                <a:xfrm>
                  <a:off x="5929480" y="2727427"/>
                  <a:ext cx="16416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74" name="Freihand 273">
                  <a:extLst>
                    <a:ext uri="{FF2B5EF4-FFF2-40B4-BE49-F238E27FC236}">
                      <a16:creationId xmlns:a16="http://schemas.microsoft.com/office/drawing/2014/main" id="{1A474D04-55F0-4446-8023-CB332CB8E4B0}"/>
                    </a:ext>
                  </a:extLst>
                </p14:cNvPr>
                <p14:cNvContentPartPr/>
                <p14:nvPr/>
              </p14:nvContentPartPr>
              <p14:xfrm>
                <a:off x="6285880" y="2747227"/>
                <a:ext cx="226080" cy="128520"/>
              </p14:xfrm>
            </p:contentPart>
          </mc:Choice>
          <mc:Fallback>
            <p:pic>
              <p:nvPicPr>
                <p:cNvPr id="274" name="Freihand 273">
                  <a:extLst>
                    <a:ext uri="{FF2B5EF4-FFF2-40B4-BE49-F238E27FC236}">
                      <a16:creationId xmlns:a16="http://schemas.microsoft.com/office/drawing/2014/main" id="{1A474D04-55F0-4446-8023-CB332CB8E4B0}"/>
                    </a:ext>
                  </a:extLst>
                </p:cNvPr>
                <p:cNvPicPr/>
                <p:nvPr/>
              </p:nvPicPr>
              <p:blipFill>
                <a:blip r:embed="rId356"/>
                <a:stretch>
                  <a:fillRect/>
                </a:stretch>
              </p:blipFill>
              <p:spPr>
                <a:xfrm>
                  <a:off x="6281560" y="2742907"/>
                  <a:ext cx="2347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75" name="Freihand 274">
                  <a:extLst>
                    <a:ext uri="{FF2B5EF4-FFF2-40B4-BE49-F238E27FC236}">
                      <a16:creationId xmlns:a16="http://schemas.microsoft.com/office/drawing/2014/main" id="{7B977556-275D-48D8-A6BF-00A5ED0B1248}"/>
                    </a:ext>
                  </a:extLst>
                </p14:cNvPr>
                <p14:cNvContentPartPr/>
                <p14:nvPr/>
              </p14:nvContentPartPr>
              <p14:xfrm>
                <a:off x="6525280" y="2778547"/>
                <a:ext cx="360" cy="360"/>
              </p14:xfrm>
            </p:contentPart>
          </mc:Choice>
          <mc:Fallback>
            <p:pic>
              <p:nvPicPr>
                <p:cNvPr id="275" name="Freihand 274">
                  <a:extLst>
                    <a:ext uri="{FF2B5EF4-FFF2-40B4-BE49-F238E27FC236}">
                      <a16:creationId xmlns:a16="http://schemas.microsoft.com/office/drawing/2014/main" id="{7B977556-275D-48D8-A6BF-00A5ED0B1248}"/>
                    </a:ext>
                  </a:extLst>
                </p:cNvPr>
                <p:cNvPicPr/>
                <p:nvPr/>
              </p:nvPicPr>
              <p:blipFill>
                <a:blip r:embed="rId80"/>
                <a:stretch>
                  <a:fillRect/>
                </a:stretch>
              </p:blipFill>
              <p:spPr>
                <a:xfrm>
                  <a:off x="6520960" y="27742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76" name="Freihand 275">
                  <a:extLst>
                    <a:ext uri="{FF2B5EF4-FFF2-40B4-BE49-F238E27FC236}">
                      <a16:creationId xmlns:a16="http://schemas.microsoft.com/office/drawing/2014/main" id="{3A7A6617-AA6E-4EDE-8FFC-CB6154B1D5E3}"/>
                    </a:ext>
                  </a:extLst>
                </p14:cNvPr>
                <p14:cNvContentPartPr/>
                <p14:nvPr/>
              </p14:nvContentPartPr>
              <p14:xfrm>
                <a:off x="6498640" y="2741467"/>
                <a:ext cx="185760" cy="129600"/>
              </p14:xfrm>
            </p:contentPart>
          </mc:Choice>
          <mc:Fallback>
            <p:pic>
              <p:nvPicPr>
                <p:cNvPr id="276" name="Freihand 275">
                  <a:extLst>
                    <a:ext uri="{FF2B5EF4-FFF2-40B4-BE49-F238E27FC236}">
                      <a16:creationId xmlns:a16="http://schemas.microsoft.com/office/drawing/2014/main" id="{3A7A6617-AA6E-4EDE-8FFC-CB6154B1D5E3}"/>
                    </a:ext>
                  </a:extLst>
                </p:cNvPr>
                <p:cNvPicPr/>
                <p:nvPr/>
              </p:nvPicPr>
              <p:blipFill>
                <a:blip r:embed="rId359"/>
                <a:stretch>
                  <a:fillRect/>
                </a:stretch>
              </p:blipFill>
              <p:spPr>
                <a:xfrm>
                  <a:off x="6494320" y="2737147"/>
                  <a:ext cx="1944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77" name="Freihand 276">
                  <a:extLst>
                    <a:ext uri="{FF2B5EF4-FFF2-40B4-BE49-F238E27FC236}">
                      <a16:creationId xmlns:a16="http://schemas.microsoft.com/office/drawing/2014/main" id="{A8C32B32-39E1-43C5-8223-E018666D2E83}"/>
                    </a:ext>
                  </a:extLst>
                </p14:cNvPr>
                <p14:cNvContentPartPr/>
                <p14:nvPr/>
              </p14:nvContentPartPr>
              <p14:xfrm>
                <a:off x="6637600" y="2673787"/>
                <a:ext cx="20880" cy="29520"/>
              </p14:xfrm>
            </p:contentPart>
          </mc:Choice>
          <mc:Fallback>
            <p:pic>
              <p:nvPicPr>
                <p:cNvPr id="277" name="Freihand 276">
                  <a:extLst>
                    <a:ext uri="{FF2B5EF4-FFF2-40B4-BE49-F238E27FC236}">
                      <a16:creationId xmlns:a16="http://schemas.microsoft.com/office/drawing/2014/main" id="{A8C32B32-39E1-43C5-8223-E018666D2E83}"/>
                    </a:ext>
                  </a:extLst>
                </p:cNvPr>
                <p:cNvPicPr/>
                <p:nvPr/>
              </p:nvPicPr>
              <p:blipFill>
                <a:blip r:embed="rId361"/>
                <a:stretch>
                  <a:fillRect/>
                </a:stretch>
              </p:blipFill>
              <p:spPr>
                <a:xfrm>
                  <a:off x="6633280" y="2669467"/>
                  <a:ext cx="295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78" name="Freihand 277">
                  <a:extLst>
                    <a:ext uri="{FF2B5EF4-FFF2-40B4-BE49-F238E27FC236}">
                      <a16:creationId xmlns:a16="http://schemas.microsoft.com/office/drawing/2014/main" id="{E607FE78-D9E6-419C-8719-0022C8076B67}"/>
                    </a:ext>
                  </a:extLst>
                </p14:cNvPr>
                <p14:cNvContentPartPr/>
                <p14:nvPr/>
              </p14:nvContentPartPr>
              <p14:xfrm>
                <a:off x="6814000" y="2698267"/>
                <a:ext cx="111960" cy="160560"/>
              </p14:xfrm>
            </p:contentPart>
          </mc:Choice>
          <mc:Fallback>
            <p:pic>
              <p:nvPicPr>
                <p:cNvPr id="278" name="Freihand 277">
                  <a:extLst>
                    <a:ext uri="{FF2B5EF4-FFF2-40B4-BE49-F238E27FC236}">
                      <a16:creationId xmlns:a16="http://schemas.microsoft.com/office/drawing/2014/main" id="{E607FE78-D9E6-419C-8719-0022C8076B67}"/>
                    </a:ext>
                  </a:extLst>
                </p:cNvPr>
                <p:cNvPicPr/>
                <p:nvPr/>
              </p:nvPicPr>
              <p:blipFill>
                <a:blip r:embed="rId363"/>
                <a:stretch>
                  <a:fillRect/>
                </a:stretch>
              </p:blipFill>
              <p:spPr>
                <a:xfrm>
                  <a:off x="6809680" y="2693947"/>
                  <a:ext cx="1206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79" name="Freihand 278">
                  <a:extLst>
                    <a:ext uri="{FF2B5EF4-FFF2-40B4-BE49-F238E27FC236}">
                      <a16:creationId xmlns:a16="http://schemas.microsoft.com/office/drawing/2014/main" id="{20B60957-3710-454D-BC5A-610DD702F20C}"/>
                    </a:ext>
                  </a:extLst>
                </p14:cNvPr>
                <p14:cNvContentPartPr/>
                <p14:nvPr/>
              </p14:nvContentPartPr>
              <p14:xfrm>
                <a:off x="6970600" y="2783227"/>
                <a:ext cx="16920" cy="61200"/>
              </p14:xfrm>
            </p:contentPart>
          </mc:Choice>
          <mc:Fallback>
            <p:pic>
              <p:nvPicPr>
                <p:cNvPr id="279" name="Freihand 278">
                  <a:extLst>
                    <a:ext uri="{FF2B5EF4-FFF2-40B4-BE49-F238E27FC236}">
                      <a16:creationId xmlns:a16="http://schemas.microsoft.com/office/drawing/2014/main" id="{20B60957-3710-454D-BC5A-610DD702F20C}"/>
                    </a:ext>
                  </a:extLst>
                </p:cNvPr>
                <p:cNvPicPr/>
                <p:nvPr/>
              </p:nvPicPr>
              <p:blipFill>
                <a:blip r:embed="rId365"/>
                <a:stretch>
                  <a:fillRect/>
                </a:stretch>
              </p:blipFill>
              <p:spPr>
                <a:xfrm>
                  <a:off x="6966280" y="2778907"/>
                  <a:ext cx="255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81" name="Freihand 280">
                  <a:extLst>
                    <a:ext uri="{FF2B5EF4-FFF2-40B4-BE49-F238E27FC236}">
                      <a16:creationId xmlns:a16="http://schemas.microsoft.com/office/drawing/2014/main" id="{29648D57-DCE1-40D4-84B8-974205F8C465}"/>
                    </a:ext>
                  </a:extLst>
                </p14:cNvPr>
                <p14:cNvContentPartPr/>
                <p14:nvPr/>
              </p14:nvContentPartPr>
              <p14:xfrm>
                <a:off x="7052680" y="2667307"/>
                <a:ext cx="177840" cy="194040"/>
              </p14:xfrm>
            </p:contentPart>
          </mc:Choice>
          <mc:Fallback>
            <p:pic>
              <p:nvPicPr>
                <p:cNvPr id="281" name="Freihand 280">
                  <a:extLst>
                    <a:ext uri="{FF2B5EF4-FFF2-40B4-BE49-F238E27FC236}">
                      <a16:creationId xmlns:a16="http://schemas.microsoft.com/office/drawing/2014/main" id="{29648D57-DCE1-40D4-84B8-974205F8C465}"/>
                    </a:ext>
                  </a:extLst>
                </p:cNvPr>
                <p:cNvPicPr/>
                <p:nvPr/>
              </p:nvPicPr>
              <p:blipFill>
                <a:blip r:embed="rId367"/>
                <a:stretch>
                  <a:fillRect/>
                </a:stretch>
              </p:blipFill>
              <p:spPr>
                <a:xfrm>
                  <a:off x="7048360" y="2662987"/>
                  <a:ext cx="1864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82" name="Freihand 281">
                  <a:extLst>
                    <a:ext uri="{FF2B5EF4-FFF2-40B4-BE49-F238E27FC236}">
                      <a16:creationId xmlns:a16="http://schemas.microsoft.com/office/drawing/2014/main" id="{BA560B1F-F90C-497F-9320-2A74DEA39215}"/>
                    </a:ext>
                  </a:extLst>
                </p14:cNvPr>
                <p14:cNvContentPartPr/>
                <p14:nvPr/>
              </p14:nvContentPartPr>
              <p14:xfrm>
                <a:off x="7243120" y="2678467"/>
                <a:ext cx="284040" cy="165600"/>
              </p14:xfrm>
            </p:contentPart>
          </mc:Choice>
          <mc:Fallback>
            <p:pic>
              <p:nvPicPr>
                <p:cNvPr id="282" name="Freihand 281">
                  <a:extLst>
                    <a:ext uri="{FF2B5EF4-FFF2-40B4-BE49-F238E27FC236}">
                      <a16:creationId xmlns:a16="http://schemas.microsoft.com/office/drawing/2014/main" id="{BA560B1F-F90C-497F-9320-2A74DEA39215}"/>
                    </a:ext>
                  </a:extLst>
                </p:cNvPr>
                <p:cNvPicPr/>
                <p:nvPr/>
              </p:nvPicPr>
              <p:blipFill>
                <a:blip r:embed="rId369"/>
                <a:stretch>
                  <a:fillRect/>
                </a:stretch>
              </p:blipFill>
              <p:spPr>
                <a:xfrm>
                  <a:off x="7238800" y="2674147"/>
                  <a:ext cx="2926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83" name="Freihand 282">
                  <a:extLst>
                    <a:ext uri="{FF2B5EF4-FFF2-40B4-BE49-F238E27FC236}">
                      <a16:creationId xmlns:a16="http://schemas.microsoft.com/office/drawing/2014/main" id="{A219B633-384D-4568-8A2E-1D9FAFC4FAA3}"/>
                    </a:ext>
                  </a:extLst>
                </p14:cNvPr>
                <p14:cNvContentPartPr/>
                <p14:nvPr/>
              </p14:nvContentPartPr>
              <p14:xfrm>
                <a:off x="7518880" y="2728867"/>
                <a:ext cx="19800" cy="48240"/>
              </p14:xfrm>
            </p:contentPart>
          </mc:Choice>
          <mc:Fallback>
            <p:pic>
              <p:nvPicPr>
                <p:cNvPr id="283" name="Freihand 282">
                  <a:extLst>
                    <a:ext uri="{FF2B5EF4-FFF2-40B4-BE49-F238E27FC236}">
                      <a16:creationId xmlns:a16="http://schemas.microsoft.com/office/drawing/2014/main" id="{A219B633-384D-4568-8A2E-1D9FAFC4FAA3}"/>
                    </a:ext>
                  </a:extLst>
                </p:cNvPr>
                <p:cNvPicPr/>
                <p:nvPr/>
              </p:nvPicPr>
              <p:blipFill>
                <a:blip r:embed="rId371"/>
                <a:stretch>
                  <a:fillRect/>
                </a:stretch>
              </p:blipFill>
              <p:spPr>
                <a:xfrm>
                  <a:off x="7514560" y="2724547"/>
                  <a:ext cx="284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84" name="Freihand 283">
                  <a:extLst>
                    <a:ext uri="{FF2B5EF4-FFF2-40B4-BE49-F238E27FC236}">
                      <a16:creationId xmlns:a16="http://schemas.microsoft.com/office/drawing/2014/main" id="{F81C23A1-5734-4044-BB3C-76C820C25223}"/>
                    </a:ext>
                  </a:extLst>
                </p14:cNvPr>
                <p14:cNvContentPartPr/>
                <p14:nvPr/>
              </p14:nvContentPartPr>
              <p14:xfrm>
                <a:off x="7561720" y="2780707"/>
                <a:ext cx="142200" cy="55440"/>
              </p14:xfrm>
            </p:contentPart>
          </mc:Choice>
          <mc:Fallback>
            <p:pic>
              <p:nvPicPr>
                <p:cNvPr id="284" name="Freihand 283">
                  <a:extLst>
                    <a:ext uri="{FF2B5EF4-FFF2-40B4-BE49-F238E27FC236}">
                      <a16:creationId xmlns:a16="http://schemas.microsoft.com/office/drawing/2014/main" id="{F81C23A1-5734-4044-BB3C-76C820C25223}"/>
                    </a:ext>
                  </a:extLst>
                </p:cNvPr>
                <p:cNvPicPr/>
                <p:nvPr/>
              </p:nvPicPr>
              <p:blipFill>
                <a:blip r:embed="rId373"/>
                <a:stretch>
                  <a:fillRect/>
                </a:stretch>
              </p:blipFill>
              <p:spPr>
                <a:xfrm>
                  <a:off x="7557400" y="2776387"/>
                  <a:ext cx="1508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85" name="Freihand 284">
                  <a:extLst>
                    <a:ext uri="{FF2B5EF4-FFF2-40B4-BE49-F238E27FC236}">
                      <a16:creationId xmlns:a16="http://schemas.microsoft.com/office/drawing/2014/main" id="{57A9C69E-6973-4A74-AAD4-613C74C8B80D}"/>
                    </a:ext>
                  </a:extLst>
                </p14:cNvPr>
                <p14:cNvContentPartPr/>
                <p14:nvPr/>
              </p14:nvContentPartPr>
              <p14:xfrm>
                <a:off x="7861600" y="2723467"/>
                <a:ext cx="96840" cy="189000"/>
              </p14:xfrm>
            </p:contentPart>
          </mc:Choice>
          <mc:Fallback>
            <p:pic>
              <p:nvPicPr>
                <p:cNvPr id="285" name="Freihand 284">
                  <a:extLst>
                    <a:ext uri="{FF2B5EF4-FFF2-40B4-BE49-F238E27FC236}">
                      <a16:creationId xmlns:a16="http://schemas.microsoft.com/office/drawing/2014/main" id="{57A9C69E-6973-4A74-AAD4-613C74C8B80D}"/>
                    </a:ext>
                  </a:extLst>
                </p:cNvPr>
                <p:cNvPicPr/>
                <p:nvPr/>
              </p:nvPicPr>
              <p:blipFill>
                <a:blip r:embed="rId375"/>
                <a:stretch>
                  <a:fillRect/>
                </a:stretch>
              </p:blipFill>
              <p:spPr>
                <a:xfrm>
                  <a:off x="7857280" y="2719147"/>
                  <a:ext cx="1054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86" name="Freihand 285">
                  <a:extLst>
                    <a:ext uri="{FF2B5EF4-FFF2-40B4-BE49-F238E27FC236}">
                      <a16:creationId xmlns:a16="http://schemas.microsoft.com/office/drawing/2014/main" id="{961F4B42-FBCD-4206-8843-DBE941125A55}"/>
                    </a:ext>
                  </a:extLst>
                </p14:cNvPr>
                <p14:cNvContentPartPr/>
                <p14:nvPr/>
              </p14:nvContentPartPr>
              <p14:xfrm>
                <a:off x="7954840" y="2738587"/>
                <a:ext cx="251280" cy="89280"/>
              </p14:xfrm>
            </p:contentPart>
          </mc:Choice>
          <mc:Fallback>
            <p:pic>
              <p:nvPicPr>
                <p:cNvPr id="286" name="Freihand 285">
                  <a:extLst>
                    <a:ext uri="{FF2B5EF4-FFF2-40B4-BE49-F238E27FC236}">
                      <a16:creationId xmlns:a16="http://schemas.microsoft.com/office/drawing/2014/main" id="{961F4B42-FBCD-4206-8843-DBE941125A55}"/>
                    </a:ext>
                  </a:extLst>
                </p:cNvPr>
                <p:cNvPicPr/>
                <p:nvPr/>
              </p:nvPicPr>
              <p:blipFill>
                <a:blip r:embed="rId377"/>
                <a:stretch>
                  <a:fillRect/>
                </a:stretch>
              </p:blipFill>
              <p:spPr>
                <a:xfrm>
                  <a:off x="7950520" y="2734267"/>
                  <a:ext cx="2599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87" name="Freihand 286">
                  <a:extLst>
                    <a:ext uri="{FF2B5EF4-FFF2-40B4-BE49-F238E27FC236}">
                      <a16:creationId xmlns:a16="http://schemas.microsoft.com/office/drawing/2014/main" id="{1C8F07FD-CDB0-456B-9FCA-6CCFE99D416F}"/>
                    </a:ext>
                  </a:extLst>
                </p14:cNvPr>
                <p14:cNvContentPartPr/>
                <p14:nvPr/>
              </p14:nvContentPartPr>
              <p14:xfrm>
                <a:off x="8188120" y="2704747"/>
                <a:ext cx="48240" cy="120240"/>
              </p14:xfrm>
            </p:contentPart>
          </mc:Choice>
          <mc:Fallback>
            <p:pic>
              <p:nvPicPr>
                <p:cNvPr id="287" name="Freihand 286">
                  <a:extLst>
                    <a:ext uri="{FF2B5EF4-FFF2-40B4-BE49-F238E27FC236}">
                      <a16:creationId xmlns:a16="http://schemas.microsoft.com/office/drawing/2014/main" id="{1C8F07FD-CDB0-456B-9FCA-6CCFE99D416F}"/>
                    </a:ext>
                  </a:extLst>
                </p:cNvPr>
                <p:cNvPicPr/>
                <p:nvPr/>
              </p:nvPicPr>
              <p:blipFill>
                <a:blip r:embed="rId379"/>
                <a:stretch>
                  <a:fillRect/>
                </a:stretch>
              </p:blipFill>
              <p:spPr>
                <a:xfrm>
                  <a:off x="8183800" y="2700427"/>
                  <a:ext cx="568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88" name="Freihand 287">
                  <a:extLst>
                    <a:ext uri="{FF2B5EF4-FFF2-40B4-BE49-F238E27FC236}">
                      <a16:creationId xmlns:a16="http://schemas.microsoft.com/office/drawing/2014/main" id="{D6C4CD45-CB6E-4F78-BD80-87B5E0762592}"/>
                    </a:ext>
                  </a:extLst>
                </p14:cNvPr>
                <p14:cNvContentPartPr/>
                <p14:nvPr/>
              </p14:nvContentPartPr>
              <p14:xfrm>
                <a:off x="8163640" y="2616547"/>
                <a:ext cx="153000" cy="276840"/>
              </p14:xfrm>
            </p:contentPart>
          </mc:Choice>
          <mc:Fallback>
            <p:pic>
              <p:nvPicPr>
                <p:cNvPr id="288" name="Freihand 287">
                  <a:extLst>
                    <a:ext uri="{FF2B5EF4-FFF2-40B4-BE49-F238E27FC236}">
                      <a16:creationId xmlns:a16="http://schemas.microsoft.com/office/drawing/2014/main" id="{D6C4CD45-CB6E-4F78-BD80-87B5E0762592}"/>
                    </a:ext>
                  </a:extLst>
                </p:cNvPr>
                <p:cNvPicPr/>
                <p:nvPr/>
              </p:nvPicPr>
              <p:blipFill>
                <a:blip r:embed="rId381"/>
                <a:stretch>
                  <a:fillRect/>
                </a:stretch>
              </p:blipFill>
              <p:spPr>
                <a:xfrm>
                  <a:off x="8159320" y="2612227"/>
                  <a:ext cx="16164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89" name="Freihand 288">
                  <a:extLst>
                    <a:ext uri="{FF2B5EF4-FFF2-40B4-BE49-F238E27FC236}">
                      <a16:creationId xmlns:a16="http://schemas.microsoft.com/office/drawing/2014/main" id="{3E2D219E-2DE7-4D6E-9222-C19F5C06814C}"/>
                    </a:ext>
                  </a:extLst>
                </p14:cNvPr>
                <p14:cNvContentPartPr/>
                <p14:nvPr/>
              </p14:nvContentPartPr>
              <p14:xfrm>
                <a:off x="8369560" y="2618347"/>
                <a:ext cx="18000" cy="207360"/>
              </p14:xfrm>
            </p:contentPart>
          </mc:Choice>
          <mc:Fallback>
            <p:pic>
              <p:nvPicPr>
                <p:cNvPr id="289" name="Freihand 288">
                  <a:extLst>
                    <a:ext uri="{FF2B5EF4-FFF2-40B4-BE49-F238E27FC236}">
                      <a16:creationId xmlns:a16="http://schemas.microsoft.com/office/drawing/2014/main" id="{3E2D219E-2DE7-4D6E-9222-C19F5C06814C}"/>
                    </a:ext>
                  </a:extLst>
                </p:cNvPr>
                <p:cNvPicPr/>
                <p:nvPr/>
              </p:nvPicPr>
              <p:blipFill>
                <a:blip r:embed="rId383"/>
                <a:stretch>
                  <a:fillRect/>
                </a:stretch>
              </p:blipFill>
              <p:spPr>
                <a:xfrm>
                  <a:off x="8365240" y="2614027"/>
                  <a:ext cx="266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90" name="Freihand 289">
                  <a:extLst>
                    <a:ext uri="{FF2B5EF4-FFF2-40B4-BE49-F238E27FC236}">
                      <a16:creationId xmlns:a16="http://schemas.microsoft.com/office/drawing/2014/main" id="{5B57B6E7-228F-4B4D-832A-6965C2BCF9C9}"/>
                    </a:ext>
                  </a:extLst>
                </p14:cNvPr>
                <p14:cNvContentPartPr/>
                <p14:nvPr/>
              </p14:nvContentPartPr>
              <p14:xfrm>
                <a:off x="8275600" y="2589547"/>
                <a:ext cx="223200" cy="37080"/>
              </p14:xfrm>
            </p:contentPart>
          </mc:Choice>
          <mc:Fallback>
            <p:pic>
              <p:nvPicPr>
                <p:cNvPr id="290" name="Freihand 289">
                  <a:extLst>
                    <a:ext uri="{FF2B5EF4-FFF2-40B4-BE49-F238E27FC236}">
                      <a16:creationId xmlns:a16="http://schemas.microsoft.com/office/drawing/2014/main" id="{5B57B6E7-228F-4B4D-832A-6965C2BCF9C9}"/>
                    </a:ext>
                  </a:extLst>
                </p:cNvPr>
                <p:cNvPicPr/>
                <p:nvPr/>
              </p:nvPicPr>
              <p:blipFill>
                <a:blip r:embed="rId385"/>
                <a:stretch>
                  <a:fillRect/>
                </a:stretch>
              </p:blipFill>
              <p:spPr>
                <a:xfrm>
                  <a:off x="8271280" y="2585227"/>
                  <a:ext cx="2318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303" name="Freihand 302">
                  <a:extLst>
                    <a:ext uri="{FF2B5EF4-FFF2-40B4-BE49-F238E27FC236}">
                      <a16:creationId xmlns:a16="http://schemas.microsoft.com/office/drawing/2014/main" id="{DCFB1DB8-8E37-4BB4-839D-9C1994FDA487}"/>
                    </a:ext>
                  </a:extLst>
                </p14:cNvPr>
                <p14:cNvContentPartPr/>
                <p14:nvPr/>
              </p14:nvContentPartPr>
              <p14:xfrm>
                <a:off x="6164920" y="2540947"/>
                <a:ext cx="2488680" cy="514080"/>
              </p14:xfrm>
            </p:contentPart>
          </mc:Choice>
          <mc:Fallback>
            <p:pic>
              <p:nvPicPr>
                <p:cNvPr id="303" name="Freihand 302">
                  <a:extLst>
                    <a:ext uri="{FF2B5EF4-FFF2-40B4-BE49-F238E27FC236}">
                      <a16:creationId xmlns:a16="http://schemas.microsoft.com/office/drawing/2014/main" id="{DCFB1DB8-8E37-4BB4-839D-9C1994FDA487}"/>
                    </a:ext>
                  </a:extLst>
                </p:cNvPr>
                <p:cNvPicPr/>
                <p:nvPr/>
              </p:nvPicPr>
              <p:blipFill>
                <a:blip r:embed="rId387"/>
                <a:stretch>
                  <a:fillRect/>
                </a:stretch>
              </p:blipFill>
              <p:spPr>
                <a:xfrm>
                  <a:off x="6160600" y="2536627"/>
                  <a:ext cx="2497320" cy="52272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306" name="Freihand 305">
                  <a:extLst>
                    <a:ext uri="{FF2B5EF4-FFF2-40B4-BE49-F238E27FC236}">
                      <a16:creationId xmlns:a16="http://schemas.microsoft.com/office/drawing/2014/main" id="{F7D0E0D4-94DD-40BA-B787-238721F32E94}"/>
                    </a:ext>
                  </a:extLst>
                </p14:cNvPr>
                <p14:cNvContentPartPr/>
                <p14:nvPr/>
              </p14:nvContentPartPr>
              <p14:xfrm>
                <a:off x="7867720" y="3090307"/>
                <a:ext cx="428400" cy="518400"/>
              </p14:xfrm>
            </p:contentPart>
          </mc:Choice>
          <mc:Fallback>
            <p:pic>
              <p:nvPicPr>
                <p:cNvPr id="306" name="Freihand 305">
                  <a:extLst>
                    <a:ext uri="{FF2B5EF4-FFF2-40B4-BE49-F238E27FC236}">
                      <a16:creationId xmlns:a16="http://schemas.microsoft.com/office/drawing/2014/main" id="{F7D0E0D4-94DD-40BA-B787-238721F32E94}"/>
                    </a:ext>
                  </a:extLst>
                </p:cNvPr>
                <p:cNvPicPr/>
                <p:nvPr/>
              </p:nvPicPr>
              <p:blipFill>
                <a:blip r:embed="rId389"/>
                <a:stretch>
                  <a:fillRect/>
                </a:stretch>
              </p:blipFill>
              <p:spPr>
                <a:xfrm>
                  <a:off x="7863400" y="3085987"/>
                  <a:ext cx="437040" cy="5270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307" name="Freihand 306">
                  <a:extLst>
                    <a:ext uri="{FF2B5EF4-FFF2-40B4-BE49-F238E27FC236}">
                      <a16:creationId xmlns:a16="http://schemas.microsoft.com/office/drawing/2014/main" id="{C42C0FC2-3CD4-408F-8BEF-B40756DE1D0C}"/>
                    </a:ext>
                  </a:extLst>
                </p14:cNvPr>
                <p14:cNvContentPartPr/>
                <p14:nvPr/>
              </p14:nvContentPartPr>
              <p14:xfrm>
                <a:off x="7778080" y="3476227"/>
                <a:ext cx="358200" cy="363240"/>
              </p14:xfrm>
            </p:contentPart>
          </mc:Choice>
          <mc:Fallback>
            <p:pic>
              <p:nvPicPr>
                <p:cNvPr id="307" name="Freihand 306">
                  <a:extLst>
                    <a:ext uri="{FF2B5EF4-FFF2-40B4-BE49-F238E27FC236}">
                      <a16:creationId xmlns:a16="http://schemas.microsoft.com/office/drawing/2014/main" id="{C42C0FC2-3CD4-408F-8BEF-B40756DE1D0C}"/>
                    </a:ext>
                  </a:extLst>
                </p:cNvPr>
                <p:cNvPicPr/>
                <p:nvPr/>
              </p:nvPicPr>
              <p:blipFill>
                <a:blip r:embed="rId391"/>
                <a:stretch>
                  <a:fillRect/>
                </a:stretch>
              </p:blipFill>
              <p:spPr>
                <a:xfrm>
                  <a:off x="7773760" y="3471907"/>
                  <a:ext cx="366840" cy="37188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149" name="Freihand 148">
                  <a:extLst>
                    <a:ext uri="{FF2B5EF4-FFF2-40B4-BE49-F238E27FC236}">
                      <a16:creationId xmlns:a16="http://schemas.microsoft.com/office/drawing/2014/main" id="{5259CD4C-3D95-4940-8D10-D6F654611C8B}"/>
                    </a:ext>
                  </a:extLst>
                </p14:cNvPr>
                <p14:cNvContentPartPr/>
                <p14:nvPr/>
              </p14:nvContentPartPr>
              <p14:xfrm>
                <a:off x="4585960" y="5776267"/>
                <a:ext cx="84240" cy="212040"/>
              </p14:xfrm>
            </p:contentPart>
          </mc:Choice>
          <mc:Fallback>
            <p:pic>
              <p:nvPicPr>
                <p:cNvPr id="149" name="Freihand 148">
                  <a:extLst>
                    <a:ext uri="{FF2B5EF4-FFF2-40B4-BE49-F238E27FC236}">
                      <a16:creationId xmlns:a16="http://schemas.microsoft.com/office/drawing/2014/main" id="{5259CD4C-3D95-4940-8D10-D6F654611C8B}"/>
                    </a:ext>
                  </a:extLst>
                </p:cNvPr>
                <p:cNvPicPr/>
                <p:nvPr/>
              </p:nvPicPr>
              <p:blipFill>
                <a:blip r:embed="rId393"/>
                <a:stretch>
                  <a:fillRect/>
                </a:stretch>
              </p:blipFill>
              <p:spPr>
                <a:xfrm>
                  <a:off x="4581640" y="5771947"/>
                  <a:ext cx="928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150" name="Freihand 149">
                  <a:extLst>
                    <a:ext uri="{FF2B5EF4-FFF2-40B4-BE49-F238E27FC236}">
                      <a16:creationId xmlns:a16="http://schemas.microsoft.com/office/drawing/2014/main" id="{6EA9A3A4-F47A-436F-B9AB-23170D744ECE}"/>
                    </a:ext>
                  </a:extLst>
                </p14:cNvPr>
                <p14:cNvContentPartPr/>
                <p14:nvPr/>
              </p14:nvContentPartPr>
              <p14:xfrm>
                <a:off x="4709440" y="5785267"/>
                <a:ext cx="307080" cy="185400"/>
              </p14:xfrm>
            </p:contentPart>
          </mc:Choice>
          <mc:Fallback>
            <p:pic>
              <p:nvPicPr>
                <p:cNvPr id="150" name="Freihand 149">
                  <a:extLst>
                    <a:ext uri="{FF2B5EF4-FFF2-40B4-BE49-F238E27FC236}">
                      <a16:creationId xmlns:a16="http://schemas.microsoft.com/office/drawing/2014/main" id="{6EA9A3A4-F47A-436F-B9AB-23170D744ECE}"/>
                    </a:ext>
                  </a:extLst>
                </p:cNvPr>
                <p:cNvPicPr/>
                <p:nvPr/>
              </p:nvPicPr>
              <p:blipFill>
                <a:blip r:embed="rId395"/>
                <a:stretch>
                  <a:fillRect/>
                </a:stretch>
              </p:blipFill>
              <p:spPr>
                <a:xfrm>
                  <a:off x="4705120" y="5780947"/>
                  <a:ext cx="31572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151" name="Freihand 150">
                  <a:extLst>
                    <a:ext uri="{FF2B5EF4-FFF2-40B4-BE49-F238E27FC236}">
                      <a16:creationId xmlns:a16="http://schemas.microsoft.com/office/drawing/2014/main" id="{4AB84D95-6659-49D1-98E9-D5CE4F7A2B8E}"/>
                    </a:ext>
                  </a:extLst>
                </p14:cNvPr>
                <p14:cNvContentPartPr/>
                <p14:nvPr/>
              </p14:nvContentPartPr>
              <p14:xfrm>
                <a:off x="5170600" y="5853667"/>
                <a:ext cx="187200" cy="94680"/>
              </p14:xfrm>
            </p:contentPart>
          </mc:Choice>
          <mc:Fallback>
            <p:pic>
              <p:nvPicPr>
                <p:cNvPr id="151" name="Freihand 150">
                  <a:extLst>
                    <a:ext uri="{FF2B5EF4-FFF2-40B4-BE49-F238E27FC236}">
                      <a16:creationId xmlns:a16="http://schemas.microsoft.com/office/drawing/2014/main" id="{4AB84D95-6659-49D1-98E9-D5CE4F7A2B8E}"/>
                    </a:ext>
                  </a:extLst>
                </p:cNvPr>
                <p:cNvPicPr/>
                <p:nvPr/>
              </p:nvPicPr>
              <p:blipFill>
                <a:blip r:embed="rId397"/>
                <a:stretch>
                  <a:fillRect/>
                </a:stretch>
              </p:blipFill>
              <p:spPr>
                <a:xfrm>
                  <a:off x="5166280" y="5849347"/>
                  <a:ext cx="1958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152" name="Freihand 151">
                  <a:extLst>
                    <a:ext uri="{FF2B5EF4-FFF2-40B4-BE49-F238E27FC236}">
                      <a16:creationId xmlns:a16="http://schemas.microsoft.com/office/drawing/2014/main" id="{156DA82A-2AF0-4155-A246-874AA80E0378}"/>
                    </a:ext>
                  </a:extLst>
                </p14:cNvPr>
                <p14:cNvContentPartPr/>
                <p14:nvPr/>
              </p14:nvContentPartPr>
              <p14:xfrm>
                <a:off x="5343040" y="5758987"/>
                <a:ext cx="102240" cy="173520"/>
              </p14:xfrm>
            </p:contentPart>
          </mc:Choice>
          <mc:Fallback>
            <p:pic>
              <p:nvPicPr>
                <p:cNvPr id="152" name="Freihand 151">
                  <a:extLst>
                    <a:ext uri="{FF2B5EF4-FFF2-40B4-BE49-F238E27FC236}">
                      <a16:creationId xmlns:a16="http://schemas.microsoft.com/office/drawing/2014/main" id="{156DA82A-2AF0-4155-A246-874AA80E0378}"/>
                    </a:ext>
                  </a:extLst>
                </p:cNvPr>
                <p:cNvPicPr/>
                <p:nvPr/>
              </p:nvPicPr>
              <p:blipFill>
                <a:blip r:embed="rId399"/>
                <a:stretch>
                  <a:fillRect/>
                </a:stretch>
              </p:blipFill>
              <p:spPr>
                <a:xfrm>
                  <a:off x="5338720" y="5754667"/>
                  <a:ext cx="1108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53" name="Freihand 152">
                  <a:extLst>
                    <a:ext uri="{FF2B5EF4-FFF2-40B4-BE49-F238E27FC236}">
                      <a16:creationId xmlns:a16="http://schemas.microsoft.com/office/drawing/2014/main" id="{62DC862D-6B0D-4CDB-8104-337EEE31D690}"/>
                    </a:ext>
                  </a:extLst>
                </p14:cNvPr>
                <p14:cNvContentPartPr/>
                <p14:nvPr/>
              </p14:nvContentPartPr>
              <p14:xfrm>
                <a:off x="5574160" y="5736667"/>
                <a:ext cx="207360" cy="165240"/>
              </p14:xfrm>
            </p:contentPart>
          </mc:Choice>
          <mc:Fallback>
            <p:pic>
              <p:nvPicPr>
                <p:cNvPr id="153" name="Freihand 152">
                  <a:extLst>
                    <a:ext uri="{FF2B5EF4-FFF2-40B4-BE49-F238E27FC236}">
                      <a16:creationId xmlns:a16="http://schemas.microsoft.com/office/drawing/2014/main" id="{62DC862D-6B0D-4CDB-8104-337EEE31D690}"/>
                    </a:ext>
                  </a:extLst>
                </p:cNvPr>
                <p:cNvPicPr/>
                <p:nvPr/>
              </p:nvPicPr>
              <p:blipFill>
                <a:blip r:embed="rId401"/>
                <a:stretch>
                  <a:fillRect/>
                </a:stretch>
              </p:blipFill>
              <p:spPr>
                <a:xfrm>
                  <a:off x="5569840" y="5732347"/>
                  <a:ext cx="2160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154" name="Freihand 153">
                  <a:extLst>
                    <a:ext uri="{FF2B5EF4-FFF2-40B4-BE49-F238E27FC236}">
                      <a16:creationId xmlns:a16="http://schemas.microsoft.com/office/drawing/2014/main" id="{DC064514-AB53-49BE-8D4A-8DCF06CFFDEA}"/>
                    </a:ext>
                  </a:extLst>
                </p14:cNvPr>
                <p14:cNvContentPartPr/>
                <p14:nvPr/>
              </p14:nvContentPartPr>
              <p14:xfrm>
                <a:off x="5860360" y="5811907"/>
                <a:ext cx="153720" cy="74520"/>
              </p14:xfrm>
            </p:contentPart>
          </mc:Choice>
          <mc:Fallback>
            <p:pic>
              <p:nvPicPr>
                <p:cNvPr id="154" name="Freihand 153">
                  <a:extLst>
                    <a:ext uri="{FF2B5EF4-FFF2-40B4-BE49-F238E27FC236}">
                      <a16:creationId xmlns:a16="http://schemas.microsoft.com/office/drawing/2014/main" id="{DC064514-AB53-49BE-8D4A-8DCF06CFFDEA}"/>
                    </a:ext>
                  </a:extLst>
                </p:cNvPr>
                <p:cNvPicPr/>
                <p:nvPr/>
              </p:nvPicPr>
              <p:blipFill>
                <a:blip r:embed="rId403"/>
                <a:stretch>
                  <a:fillRect/>
                </a:stretch>
              </p:blipFill>
              <p:spPr>
                <a:xfrm>
                  <a:off x="5856040" y="5807587"/>
                  <a:ext cx="1623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55" name="Freihand 154">
                  <a:extLst>
                    <a:ext uri="{FF2B5EF4-FFF2-40B4-BE49-F238E27FC236}">
                      <a16:creationId xmlns:a16="http://schemas.microsoft.com/office/drawing/2014/main" id="{C89141BE-978E-4C89-9793-E28BEF95514E}"/>
                    </a:ext>
                  </a:extLst>
                </p14:cNvPr>
                <p14:cNvContentPartPr/>
                <p14:nvPr/>
              </p14:nvContentPartPr>
              <p14:xfrm>
                <a:off x="6022000" y="5792467"/>
                <a:ext cx="160200" cy="57600"/>
              </p14:xfrm>
            </p:contentPart>
          </mc:Choice>
          <mc:Fallback>
            <p:pic>
              <p:nvPicPr>
                <p:cNvPr id="155" name="Freihand 154">
                  <a:extLst>
                    <a:ext uri="{FF2B5EF4-FFF2-40B4-BE49-F238E27FC236}">
                      <a16:creationId xmlns:a16="http://schemas.microsoft.com/office/drawing/2014/main" id="{C89141BE-978E-4C89-9793-E28BEF95514E}"/>
                    </a:ext>
                  </a:extLst>
                </p:cNvPr>
                <p:cNvPicPr/>
                <p:nvPr/>
              </p:nvPicPr>
              <p:blipFill>
                <a:blip r:embed="rId405"/>
                <a:stretch>
                  <a:fillRect/>
                </a:stretch>
              </p:blipFill>
              <p:spPr>
                <a:xfrm>
                  <a:off x="6017680" y="5788147"/>
                  <a:ext cx="1688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56" name="Freihand 155">
                  <a:extLst>
                    <a:ext uri="{FF2B5EF4-FFF2-40B4-BE49-F238E27FC236}">
                      <a16:creationId xmlns:a16="http://schemas.microsoft.com/office/drawing/2014/main" id="{0A3B9939-479B-4D86-8037-1DFD21D6DDD0}"/>
                    </a:ext>
                  </a:extLst>
                </p14:cNvPr>
                <p14:cNvContentPartPr/>
                <p14:nvPr/>
              </p14:nvContentPartPr>
              <p14:xfrm>
                <a:off x="6157720" y="5686627"/>
                <a:ext cx="43920" cy="162000"/>
              </p14:xfrm>
            </p:contentPart>
          </mc:Choice>
          <mc:Fallback>
            <p:pic>
              <p:nvPicPr>
                <p:cNvPr id="156" name="Freihand 155">
                  <a:extLst>
                    <a:ext uri="{FF2B5EF4-FFF2-40B4-BE49-F238E27FC236}">
                      <a16:creationId xmlns:a16="http://schemas.microsoft.com/office/drawing/2014/main" id="{0A3B9939-479B-4D86-8037-1DFD21D6DDD0}"/>
                    </a:ext>
                  </a:extLst>
                </p:cNvPr>
                <p:cNvPicPr/>
                <p:nvPr/>
              </p:nvPicPr>
              <p:blipFill>
                <a:blip r:embed="rId407"/>
                <a:stretch>
                  <a:fillRect/>
                </a:stretch>
              </p:blipFill>
              <p:spPr>
                <a:xfrm>
                  <a:off x="6153400" y="5682307"/>
                  <a:ext cx="525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57" name="Freihand 156">
                  <a:extLst>
                    <a:ext uri="{FF2B5EF4-FFF2-40B4-BE49-F238E27FC236}">
                      <a16:creationId xmlns:a16="http://schemas.microsoft.com/office/drawing/2014/main" id="{ACAE1B82-8B7D-44F4-B3B6-E5F51703646F}"/>
                    </a:ext>
                  </a:extLst>
                </p14:cNvPr>
                <p14:cNvContentPartPr/>
                <p14:nvPr/>
              </p14:nvContentPartPr>
              <p14:xfrm>
                <a:off x="6216760" y="5735587"/>
                <a:ext cx="124920" cy="105480"/>
              </p14:xfrm>
            </p:contentPart>
          </mc:Choice>
          <mc:Fallback>
            <p:pic>
              <p:nvPicPr>
                <p:cNvPr id="157" name="Freihand 156">
                  <a:extLst>
                    <a:ext uri="{FF2B5EF4-FFF2-40B4-BE49-F238E27FC236}">
                      <a16:creationId xmlns:a16="http://schemas.microsoft.com/office/drawing/2014/main" id="{ACAE1B82-8B7D-44F4-B3B6-E5F51703646F}"/>
                    </a:ext>
                  </a:extLst>
                </p:cNvPr>
                <p:cNvPicPr/>
                <p:nvPr/>
              </p:nvPicPr>
              <p:blipFill>
                <a:blip r:embed="rId409"/>
                <a:stretch>
                  <a:fillRect/>
                </a:stretch>
              </p:blipFill>
              <p:spPr>
                <a:xfrm>
                  <a:off x="6212440" y="5731267"/>
                  <a:ext cx="1335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58" name="Freihand 157">
                  <a:extLst>
                    <a:ext uri="{FF2B5EF4-FFF2-40B4-BE49-F238E27FC236}">
                      <a16:creationId xmlns:a16="http://schemas.microsoft.com/office/drawing/2014/main" id="{AE123529-73D5-4D8A-8346-40804EDFF32E}"/>
                    </a:ext>
                  </a:extLst>
                </p14:cNvPr>
                <p14:cNvContentPartPr/>
                <p14:nvPr/>
              </p14:nvContentPartPr>
              <p14:xfrm>
                <a:off x="6431320" y="5783467"/>
                <a:ext cx="166320" cy="54720"/>
              </p14:xfrm>
            </p:contentPart>
          </mc:Choice>
          <mc:Fallback>
            <p:pic>
              <p:nvPicPr>
                <p:cNvPr id="158" name="Freihand 157">
                  <a:extLst>
                    <a:ext uri="{FF2B5EF4-FFF2-40B4-BE49-F238E27FC236}">
                      <a16:creationId xmlns:a16="http://schemas.microsoft.com/office/drawing/2014/main" id="{AE123529-73D5-4D8A-8346-40804EDFF32E}"/>
                    </a:ext>
                  </a:extLst>
                </p:cNvPr>
                <p:cNvPicPr/>
                <p:nvPr/>
              </p:nvPicPr>
              <p:blipFill>
                <a:blip r:embed="rId411"/>
                <a:stretch>
                  <a:fillRect/>
                </a:stretch>
              </p:blipFill>
              <p:spPr>
                <a:xfrm>
                  <a:off x="6427000" y="5779147"/>
                  <a:ext cx="1749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59" name="Freihand 158">
                  <a:extLst>
                    <a:ext uri="{FF2B5EF4-FFF2-40B4-BE49-F238E27FC236}">
                      <a16:creationId xmlns:a16="http://schemas.microsoft.com/office/drawing/2014/main" id="{CF05944E-A4F9-4599-81C8-D6C6ABC4AFAF}"/>
                    </a:ext>
                  </a:extLst>
                </p14:cNvPr>
                <p14:cNvContentPartPr/>
                <p14:nvPr/>
              </p14:nvContentPartPr>
              <p14:xfrm>
                <a:off x="6582520" y="5680147"/>
                <a:ext cx="249120" cy="151200"/>
              </p14:xfrm>
            </p:contentPart>
          </mc:Choice>
          <mc:Fallback>
            <p:pic>
              <p:nvPicPr>
                <p:cNvPr id="159" name="Freihand 158">
                  <a:extLst>
                    <a:ext uri="{FF2B5EF4-FFF2-40B4-BE49-F238E27FC236}">
                      <a16:creationId xmlns:a16="http://schemas.microsoft.com/office/drawing/2014/main" id="{CF05944E-A4F9-4599-81C8-D6C6ABC4AFAF}"/>
                    </a:ext>
                  </a:extLst>
                </p:cNvPr>
                <p:cNvPicPr/>
                <p:nvPr/>
              </p:nvPicPr>
              <p:blipFill>
                <a:blip r:embed="rId413"/>
                <a:stretch>
                  <a:fillRect/>
                </a:stretch>
              </p:blipFill>
              <p:spPr>
                <a:xfrm>
                  <a:off x="6578200" y="5675827"/>
                  <a:ext cx="2577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60" name="Freihand 159">
                  <a:extLst>
                    <a:ext uri="{FF2B5EF4-FFF2-40B4-BE49-F238E27FC236}">
                      <a16:creationId xmlns:a16="http://schemas.microsoft.com/office/drawing/2014/main" id="{DBA0D73B-8E30-4D95-9D44-7CF52C8BABF9}"/>
                    </a:ext>
                  </a:extLst>
                </p14:cNvPr>
                <p14:cNvContentPartPr/>
                <p14:nvPr/>
              </p14:nvContentPartPr>
              <p14:xfrm>
                <a:off x="6797080" y="5649547"/>
                <a:ext cx="208080" cy="162360"/>
              </p14:xfrm>
            </p:contentPart>
          </mc:Choice>
          <mc:Fallback>
            <p:pic>
              <p:nvPicPr>
                <p:cNvPr id="160" name="Freihand 159">
                  <a:extLst>
                    <a:ext uri="{FF2B5EF4-FFF2-40B4-BE49-F238E27FC236}">
                      <a16:creationId xmlns:a16="http://schemas.microsoft.com/office/drawing/2014/main" id="{DBA0D73B-8E30-4D95-9D44-7CF52C8BABF9}"/>
                    </a:ext>
                  </a:extLst>
                </p:cNvPr>
                <p:cNvPicPr/>
                <p:nvPr/>
              </p:nvPicPr>
              <p:blipFill>
                <a:blip r:embed="rId415"/>
                <a:stretch>
                  <a:fillRect/>
                </a:stretch>
              </p:blipFill>
              <p:spPr>
                <a:xfrm>
                  <a:off x="6792760" y="5645227"/>
                  <a:ext cx="2167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161" name="Freihand 160">
                  <a:extLst>
                    <a:ext uri="{FF2B5EF4-FFF2-40B4-BE49-F238E27FC236}">
                      <a16:creationId xmlns:a16="http://schemas.microsoft.com/office/drawing/2014/main" id="{BC225816-8DD2-4F95-8EB9-33116D7FE1D8}"/>
                    </a:ext>
                  </a:extLst>
                </p14:cNvPr>
                <p14:cNvContentPartPr/>
                <p14:nvPr/>
              </p14:nvContentPartPr>
              <p14:xfrm>
                <a:off x="7093000" y="5620027"/>
                <a:ext cx="283680" cy="215280"/>
              </p14:xfrm>
            </p:contentPart>
          </mc:Choice>
          <mc:Fallback>
            <p:pic>
              <p:nvPicPr>
                <p:cNvPr id="161" name="Freihand 160">
                  <a:extLst>
                    <a:ext uri="{FF2B5EF4-FFF2-40B4-BE49-F238E27FC236}">
                      <a16:creationId xmlns:a16="http://schemas.microsoft.com/office/drawing/2014/main" id="{BC225816-8DD2-4F95-8EB9-33116D7FE1D8}"/>
                    </a:ext>
                  </a:extLst>
                </p:cNvPr>
                <p:cNvPicPr/>
                <p:nvPr/>
              </p:nvPicPr>
              <p:blipFill>
                <a:blip r:embed="rId417"/>
                <a:stretch>
                  <a:fillRect/>
                </a:stretch>
              </p:blipFill>
              <p:spPr>
                <a:xfrm>
                  <a:off x="7088680" y="5615707"/>
                  <a:ext cx="29232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162" name="Freihand 161">
                  <a:extLst>
                    <a:ext uri="{FF2B5EF4-FFF2-40B4-BE49-F238E27FC236}">
                      <a16:creationId xmlns:a16="http://schemas.microsoft.com/office/drawing/2014/main" id="{C1F917CD-EF7A-4DB2-911A-F895994FE444}"/>
                    </a:ext>
                  </a:extLst>
                </p14:cNvPr>
                <p14:cNvContentPartPr/>
                <p14:nvPr/>
              </p14:nvContentPartPr>
              <p14:xfrm>
                <a:off x="7433560" y="5670427"/>
                <a:ext cx="54000" cy="75600"/>
              </p14:xfrm>
            </p:contentPart>
          </mc:Choice>
          <mc:Fallback>
            <p:pic>
              <p:nvPicPr>
                <p:cNvPr id="162" name="Freihand 161">
                  <a:extLst>
                    <a:ext uri="{FF2B5EF4-FFF2-40B4-BE49-F238E27FC236}">
                      <a16:creationId xmlns:a16="http://schemas.microsoft.com/office/drawing/2014/main" id="{C1F917CD-EF7A-4DB2-911A-F895994FE444}"/>
                    </a:ext>
                  </a:extLst>
                </p:cNvPr>
                <p:cNvPicPr/>
                <p:nvPr/>
              </p:nvPicPr>
              <p:blipFill>
                <a:blip r:embed="rId419"/>
                <a:stretch>
                  <a:fillRect/>
                </a:stretch>
              </p:blipFill>
              <p:spPr>
                <a:xfrm>
                  <a:off x="7429240" y="5666107"/>
                  <a:ext cx="626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163" name="Freihand 162">
                  <a:extLst>
                    <a:ext uri="{FF2B5EF4-FFF2-40B4-BE49-F238E27FC236}">
                      <a16:creationId xmlns:a16="http://schemas.microsoft.com/office/drawing/2014/main" id="{38989F9D-65DD-433F-B5DB-68DD39F3FD2E}"/>
                    </a:ext>
                  </a:extLst>
                </p14:cNvPr>
                <p14:cNvContentPartPr/>
                <p14:nvPr/>
              </p14:nvContentPartPr>
              <p14:xfrm>
                <a:off x="7504120" y="5619667"/>
                <a:ext cx="75960" cy="123840"/>
              </p14:xfrm>
            </p:contentPart>
          </mc:Choice>
          <mc:Fallback>
            <p:pic>
              <p:nvPicPr>
                <p:cNvPr id="163" name="Freihand 162">
                  <a:extLst>
                    <a:ext uri="{FF2B5EF4-FFF2-40B4-BE49-F238E27FC236}">
                      <a16:creationId xmlns:a16="http://schemas.microsoft.com/office/drawing/2014/main" id="{38989F9D-65DD-433F-B5DB-68DD39F3FD2E}"/>
                    </a:ext>
                  </a:extLst>
                </p:cNvPr>
                <p:cNvPicPr/>
                <p:nvPr/>
              </p:nvPicPr>
              <p:blipFill>
                <a:blip r:embed="rId421"/>
                <a:stretch>
                  <a:fillRect/>
                </a:stretch>
              </p:blipFill>
              <p:spPr>
                <a:xfrm>
                  <a:off x="7499800" y="5615347"/>
                  <a:ext cx="846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164" name="Freihand 163">
                  <a:extLst>
                    <a:ext uri="{FF2B5EF4-FFF2-40B4-BE49-F238E27FC236}">
                      <a16:creationId xmlns:a16="http://schemas.microsoft.com/office/drawing/2014/main" id="{1BF5515A-7E6F-42D1-92D3-49504D1D2EFF}"/>
                    </a:ext>
                  </a:extLst>
                </p14:cNvPr>
                <p14:cNvContentPartPr/>
                <p14:nvPr/>
              </p14:nvContentPartPr>
              <p14:xfrm>
                <a:off x="7608520" y="5598427"/>
                <a:ext cx="82440" cy="147600"/>
              </p14:xfrm>
            </p:contentPart>
          </mc:Choice>
          <mc:Fallback>
            <p:pic>
              <p:nvPicPr>
                <p:cNvPr id="164" name="Freihand 163">
                  <a:extLst>
                    <a:ext uri="{FF2B5EF4-FFF2-40B4-BE49-F238E27FC236}">
                      <a16:creationId xmlns:a16="http://schemas.microsoft.com/office/drawing/2014/main" id="{1BF5515A-7E6F-42D1-92D3-49504D1D2EFF}"/>
                    </a:ext>
                  </a:extLst>
                </p:cNvPr>
                <p:cNvPicPr/>
                <p:nvPr/>
              </p:nvPicPr>
              <p:blipFill>
                <a:blip r:embed="rId423"/>
                <a:stretch>
                  <a:fillRect/>
                </a:stretch>
              </p:blipFill>
              <p:spPr>
                <a:xfrm>
                  <a:off x="7604200" y="5594107"/>
                  <a:ext cx="910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165" name="Freihand 164">
                  <a:extLst>
                    <a:ext uri="{FF2B5EF4-FFF2-40B4-BE49-F238E27FC236}">
                      <a16:creationId xmlns:a16="http://schemas.microsoft.com/office/drawing/2014/main" id="{39F791C0-3242-4E31-80F5-63389D716D08}"/>
                    </a:ext>
                  </a:extLst>
                </p14:cNvPr>
                <p14:cNvContentPartPr/>
                <p14:nvPr/>
              </p14:nvContentPartPr>
              <p14:xfrm>
                <a:off x="7654960" y="5660347"/>
                <a:ext cx="200160" cy="67320"/>
              </p14:xfrm>
            </p:contentPart>
          </mc:Choice>
          <mc:Fallback>
            <p:pic>
              <p:nvPicPr>
                <p:cNvPr id="165" name="Freihand 164">
                  <a:extLst>
                    <a:ext uri="{FF2B5EF4-FFF2-40B4-BE49-F238E27FC236}">
                      <a16:creationId xmlns:a16="http://schemas.microsoft.com/office/drawing/2014/main" id="{39F791C0-3242-4E31-80F5-63389D716D08}"/>
                    </a:ext>
                  </a:extLst>
                </p:cNvPr>
                <p:cNvPicPr/>
                <p:nvPr/>
              </p:nvPicPr>
              <p:blipFill>
                <a:blip r:embed="rId425"/>
                <a:stretch>
                  <a:fillRect/>
                </a:stretch>
              </p:blipFill>
              <p:spPr>
                <a:xfrm>
                  <a:off x="7650640" y="5656027"/>
                  <a:ext cx="2088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166" name="Freihand 165">
                  <a:extLst>
                    <a:ext uri="{FF2B5EF4-FFF2-40B4-BE49-F238E27FC236}">
                      <a16:creationId xmlns:a16="http://schemas.microsoft.com/office/drawing/2014/main" id="{1168FF17-7488-43E0-A123-015125150C67}"/>
                    </a:ext>
                  </a:extLst>
                </p14:cNvPr>
                <p14:cNvContentPartPr/>
                <p14:nvPr/>
              </p14:nvContentPartPr>
              <p14:xfrm>
                <a:off x="7838560" y="5607787"/>
                <a:ext cx="360" cy="360"/>
              </p14:xfrm>
            </p:contentPart>
          </mc:Choice>
          <mc:Fallback>
            <p:pic>
              <p:nvPicPr>
                <p:cNvPr id="166" name="Freihand 165">
                  <a:extLst>
                    <a:ext uri="{FF2B5EF4-FFF2-40B4-BE49-F238E27FC236}">
                      <a16:creationId xmlns:a16="http://schemas.microsoft.com/office/drawing/2014/main" id="{1168FF17-7488-43E0-A123-015125150C67}"/>
                    </a:ext>
                  </a:extLst>
                </p:cNvPr>
                <p:cNvPicPr/>
                <p:nvPr/>
              </p:nvPicPr>
              <p:blipFill>
                <a:blip r:embed="rId80"/>
                <a:stretch>
                  <a:fillRect/>
                </a:stretch>
              </p:blipFill>
              <p:spPr>
                <a:xfrm>
                  <a:off x="7834240" y="5603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167" name="Freihand 166">
                  <a:extLst>
                    <a:ext uri="{FF2B5EF4-FFF2-40B4-BE49-F238E27FC236}">
                      <a16:creationId xmlns:a16="http://schemas.microsoft.com/office/drawing/2014/main" id="{5E49E1FB-1851-42DB-9F50-120BA36F6DE6}"/>
                    </a:ext>
                  </a:extLst>
                </p14:cNvPr>
                <p14:cNvContentPartPr/>
                <p14:nvPr/>
              </p14:nvContentPartPr>
              <p14:xfrm>
                <a:off x="7957000" y="5566027"/>
                <a:ext cx="123840" cy="154440"/>
              </p14:xfrm>
            </p:contentPart>
          </mc:Choice>
          <mc:Fallback>
            <p:pic>
              <p:nvPicPr>
                <p:cNvPr id="167" name="Freihand 166">
                  <a:extLst>
                    <a:ext uri="{FF2B5EF4-FFF2-40B4-BE49-F238E27FC236}">
                      <a16:creationId xmlns:a16="http://schemas.microsoft.com/office/drawing/2014/main" id="{5E49E1FB-1851-42DB-9F50-120BA36F6DE6}"/>
                    </a:ext>
                  </a:extLst>
                </p:cNvPr>
                <p:cNvPicPr/>
                <p:nvPr/>
              </p:nvPicPr>
              <p:blipFill>
                <a:blip r:embed="rId428"/>
                <a:stretch>
                  <a:fillRect/>
                </a:stretch>
              </p:blipFill>
              <p:spPr>
                <a:xfrm>
                  <a:off x="7952680" y="5561707"/>
                  <a:ext cx="1324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168" name="Freihand 167">
                  <a:extLst>
                    <a:ext uri="{FF2B5EF4-FFF2-40B4-BE49-F238E27FC236}">
                      <a16:creationId xmlns:a16="http://schemas.microsoft.com/office/drawing/2014/main" id="{E486F1EB-89FC-41CD-90E1-81E0BD6D0001}"/>
                    </a:ext>
                  </a:extLst>
                </p14:cNvPr>
                <p14:cNvContentPartPr/>
                <p14:nvPr/>
              </p14:nvContentPartPr>
              <p14:xfrm>
                <a:off x="8138440" y="5575027"/>
                <a:ext cx="110520" cy="111960"/>
              </p14:xfrm>
            </p:contentPart>
          </mc:Choice>
          <mc:Fallback>
            <p:pic>
              <p:nvPicPr>
                <p:cNvPr id="168" name="Freihand 167">
                  <a:extLst>
                    <a:ext uri="{FF2B5EF4-FFF2-40B4-BE49-F238E27FC236}">
                      <a16:creationId xmlns:a16="http://schemas.microsoft.com/office/drawing/2014/main" id="{E486F1EB-89FC-41CD-90E1-81E0BD6D0001}"/>
                    </a:ext>
                  </a:extLst>
                </p:cNvPr>
                <p:cNvPicPr/>
                <p:nvPr/>
              </p:nvPicPr>
              <p:blipFill>
                <a:blip r:embed="rId430"/>
                <a:stretch>
                  <a:fillRect/>
                </a:stretch>
              </p:blipFill>
              <p:spPr>
                <a:xfrm>
                  <a:off x="8134120" y="5570707"/>
                  <a:ext cx="1191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169" name="Freihand 168">
                  <a:extLst>
                    <a:ext uri="{FF2B5EF4-FFF2-40B4-BE49-F238E27FC236}">
                      <a16:creationId xmlns:a16="http://schemas.microsoft.com/office/drawing/2014/main" id="{B51DE9C1-2440-45BF-87DF-4BE023016139}"/>
                    </a:ext>
                  </a:extLst>
                </p14:cNvPr>
                <p14:cNvContentPartPr/>
                <p14:nvPr/>
              </p14:nvContentPartPr>
              <p14:xfrm>
                <a:off x="8262640" y="5541907"/>
                <a:ext cx="31320" cy="161280"/>
              </p14:xfrm>
            </p:contentPart>
          </mc:Choice>
          <mc:Fallback>
            <p:pic>
              <p:nvPicPr>
                <p:cNvPr id="169" name="Freihand 168">
                  <a:extLst>
                    <a:ext uri="{FF2B5EF4-FFF2-40B4-BE49-F238E27FC236}">
                      <a16:creationId xmlns:a16="http://schemas.microsoft.com/office/drawing/2014/main" id="{B51DE9C1-2440-45BF-87DF-4BE023016139}"/>
                    </a:ext>
                  </a:extLst>
                </p:cNvPr>
                <p:cNvPicPr/>
                <p:nvPr/>
              </p:nvPicPr>
              <p:blipFill>
                <a:blip r:embed="rId432"/>
                <a:stretch>
                  <a:fillRect/>
                </a:stretch>
              </p:blipFill>
              <p:spPr>
                <a:xfrm>
                  <a:off x="8258320" y="5537587"/>
                  <a:ext cx="399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170" name="Freihand 169">
                  <a:extLst>
                    <a:ext uri="{FF2B5EF4-FFF2-40B4-BE49-F238E27FC236}">
                      <a16:creationId xmlns:a16="http://schemas.microsoft.com/office/drawing/2014/main" id="{543191DC-6A02-49EE-9705-6BB2B919070A}"/>
                    </a:ext>
                  </a:extLst>
                </p14:cNvPr>
                <p14:cNvContentPartPr/>
                <p14:nvPr/>
              </p14:nvContentPartPr>
              <p14:xfrm>
                <a:off x="8306560" y="5599507"/>
                <a:ext cx="53640" cy="71640"/>
              </p14:xfrm>
            </p:contentPart>
          </mc:Choice>
          <mc:Fallback>
            <p:pic>
              <p:nvPicPr>
                <p:cNvPr id="170" name="Freihand 169">
                  <a:extLst>
                    <a:ext uri="{FF2B5EF4-FFF2-40B4-BE49-F238E27FC236}">
                      <a16:creationId xmlns:a16="http://schemas.microsoft.com/office/drawing/2014/main" id="{543191DC-6A02-49EE-9705-6BB2B919070A}"/>
                    </a:ext>
                  </a:extLst>
                </p:cNvPr>
                <p:cNvPicPr/>
                <p:nvPr/>
              </p:nvPicPr>
              <p:blipFill>
                <a:blip r:embed="rId434"/>
                <a:stretch>
                  <a:fillRect/>
                </a:stretch>
              </p:blipFill>
              <p:spPr>
                <a:xfrm>
                  <a:off x="8302240" y="5595187"/>
                  <a:ext cx="622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172" name="Freihand 171">
                  <a:extLst>
                    <a:ext uri="{FF2B5EF4-FFF2-40B4-BE49-F238E27FC236}">
                      <a16:creationId xmlns:a16="http://schemas.microsoft.com/office/drawing/2014/main" id="{3CDFB2A6-563B-46DC-B898-B7B2D8CDEC64}"/>
                    </a:ext>
                  </a:extLst>
                </p14:cNvPr>
                <p14:cNvContentPartPr/>
                <p14:nvPr/>
              </p14:nvContentPartPr>
              <p14:xfrm>
                <a:off x="8376760" y="5512387"/>
                <a:ext cx="117360" cy="157320"/>
              </p14:xfrm>
            </p:contentPart>
          </mc:Choice>
          <mc:Fallback>
            <p:pic>
              <p:nvPicPr>
                <p:cNvPr id="172" name="Freihand 171">
                  <a:extLst>
                    <a:ext uri="{FF2B5EF4-FFF2-40B4-BE49-F238E27FC236}">
                      <a16:creationId xmlns:a16="http://schemas.microsoft.com/office/drawing/2014/main" id="{3CDFB2A6-563B-46DC-B898-B7B2D8CDEC64}"/>
                    </a:ext>
                  </a:extLst>
                </p:cNvPr>
                <p:cNvPicPr/>
                <p:nvPr/>
              </p:nvPicPr>
              <p:blipFill>
                <a:blip r:embed="rId436"/>
                <a:stretch>
                  <a:fillRect/>
                </a:stretch>
              </p:blipFill>
              <p:spPr>
                <a:xfrm>
                  <a:off x="8372440" y="5508067"/>
                  <a:ext cx="1260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174" name="Freihand 173">
                  <a:extLst>
                    <a:ext uri="{FF2B5EF4-FFF2-40B4-BE49-F238E27FC236}">
                      <a16:creationId xmlns:a16="http://schemas.microsoft.com/office/drawing/2014/main" id="{B37996E3-468D-44A7-8A27-FEE55C744C53}"/>
                    </a:ext>
                  </a:extLst>
                </p14:cNvPr>
                <p14:cNvContentPartPr/>
                <p14:nvPr/>
              </p14:nvContentPartPr>
              <p14:xfrm>
                <a:off x="7326640" y="5899747"/>
                <a:ext cx="301680" cy="43200"/>
              </p14:xfrm>
            </p:contentPart>
          </mc:Choice>
          <mc:Fallback>
            <p:pic>
              <p:nvPicPr>
                <p:cNvPr id="174" name="Freihand 173">
                  <a:extLst>
                    <a:ext uri="{FF2B5EF4-FFF2-40B4-BE49-F238E27FC236}">
                      <a16:creationId xmlns:a16="http://schemas.microsoft.com/office/drawing/2014/main" id="{B37996E3-468D-44A7-8A27-FEE55C744C53}"/>
                    </a:ext>
                  </a:extLst>
                </p:cNvPr>
                <p:cNvPicPr/>
                <p:nvPr/>
              </p:nvPicPr>
              <p:blipFill>
                <a:blip r:embed="rId438"/>
                <a:stretch>
                  <a:fillRect/>
                </a:stretch>
              </p:blipFill>
              <p:spPr>
                <a:xfrm>
                  <a:off x="7322320" y="5895427"/>
                  <a:ext cx="3103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175" name="Freihand 174">
                  <a:extLst>
                    <a:ext uri="{FF2B5EF4-FFF2-40B4-BE49-F238E27FC236}">
                      <a16:creationId xmlns:a16="http://schemas.microsoft.com/office/drawing/2014/main" id="{6149A92D-A792-4509-8543-FD3B5A816227}"/>
                    </a:ext>
                  </a:extLst>
                </p14:cNvPr>
                <p14:cNvContentPartPr/>
                <p14:nvPr/>
              </p14:nvContentPartPr>
              <p14:xfrm>
                <a:off x="7555600" y="5836027"/>
                <a:ext cx="132120" cy="171360"/>
              </p14:xfrm>
            </p:contentPart>
          </mc:Choice>
          <mc:Fallback>
            <p:pic>
              <p:nvPicPr>
                <p:cNvPr id="175" name="Freihand 174">
                  <a:extLst>
                    <a:ext uri="{FF2B5EF4-FFF2-40B4-BE49-F238E27FC236}">
                      <a16:creationId xmlns:a16="http://schemas.microsoft.com/office/drawing/2014/main" id="{6149A92D-A792-4509-8543-FD3B5A816227}"/>
                    </a:ext>
                  </a:extLst>
                </p:cNvPr>
                <p:cNvPicPr/>
                <p:nvPr/>
              </p:nvPicPr>
              <p:blipFill>
                <a:blip r:embed="rId440"/>
                <a:stretch>
                  <a:fillRect/>
                </a:stretch>
              </p:blipFill>
              <p:spPr>
                <a:xfrm>
                  <a:off x="7551280" y="5831707"/>
                  <a:ext cx="1407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176" name="Freihand 175">
                  <a:extLst>
                    <a:ext uri="{FF2B5EF4-FFF2-40B4-BE49-F238E27FC236}">
                      <a16:creationId xmlns:a16="http://schemas.microsoft.com/office/drawing/2014/main" id="{7D2888BD-E3F6-478F-9162-A0A6549F389A}"/>
                    </a:ext>
                  </a:extLst>
                </p14:cNvPr>
                <p14:cNvContentPartPr/>
                <p14:nvPr/>
              </p14:nvContentPartPr>
              <p14:xfrm>
                <a:off x="7846120" y="5831707"/>
                <a:ext cx="203400" cy="98280"/>
              </p14:xfrm>
            </p:contentPart>
          </mc:Choice>
          <mc:Fallback>
            <p:pic>
              <p:nvPicPr>
                <p:cNvPr id="176" name="Freihand 175">
                  <a:extLst>
                    <a:ext uri="{FF2B5EF4-FFF2-40B4-BE49-F238E27FC236}">
                      <a16:creationId xmlns:a16="http://schemas.microsoft.com/office/drawing/2014/main" id="{7D2888BD-E3F6-478F-9162-A0A6549F389A}"/>
                    </a:ext>
                  </a:extLst>
                </p:cNvPr>
                <p:cNvPicPr/>
                <p:nvPr/>
              </p:nvPicPr>
              <p:blipFill>
                <a:blip r:embed="rId442"/>
                <a:stretch>
                  <a:fillRect/>
                </a:stretch>
              </p:blipFill>
              <p:spPr>
                <a:xfrm>
                  <a:off x="7841800" y="5827387"/>
                  <a:ext cx="2120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177" name="Freihand 176">
                  <a:extLst>
                    <a:ext uri="{FF2B5EF4-FFF2-40B4-BE49-F238E27FC236}">
                      <a16:creationId xmlns:a16="http://schemas.microsoft.com/office/drawing/2014/main" id="{63218D2B-CC2D-403D-A9E4-A8E86122EF67}"/>
                    </a:ext>
                  </a:extLst>
                </p14:cNvPr>
                <p14:cNvContentPartPr/>
                <p14:nvPr/>
              </p14:nvContentPartPr>
              <p14:xfrm>
                <a:off x="8089840" y="5829547"/>
                <a:ext cx="170280" cy="63720"/>
              </p14:xfrm>
            </p:contentPart>
          </mc:Choice>
          <mc:Fallback>
            <p:pic>
              <p:nvPicPr>
                <p:cNvPr id="177" name="Freihand 176">
                  <a:extLst>
                    <a:ext uri="{FF2B5EF4-FFF2-40B4-BE49-F238E27FC236}">
                      <a16:creationId xmlns:a16="http://schemas.microsoft.com/office/drawing/2014/main" id="{63218D2B-CC2D-403D-A9E4-A8E86122EF67}"/>
                    </a:ext>
                  </a:extLst>
                </p:cNvPr>
                <p:cNvPicPr/>
                <p:nvPr/>
              </p:nvPicPr>
              <p:blipFill>
                <a:blip r:embed="rId444"/>
                <a:stretch>
                  <a:fillRect/>
                </a:stretch>
              </p:blipFill>
              <p:spPr>
                <a:xfrm>
                  <a:off x="8085520" y="5825227"/>
                  <a:ext cx="1789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178" name="Freihand 177">
                  <a:extLst>
                    <a:ext uri="{FF2B5EF4-FFF2-40B4-BE49-F238E27FC236}">
                      <a16:creationId xmlns:a16="http://schemas.microsoft.com/office/drawing/2014/main" id="{D3A75976-DC74-426B-A238-8DB62F09C564}"/>
                    </a:ext>
                  </a:extLst>
                </p14:cNvPr>
                <p14:cNvContentPartPr/>
                <p14:nvPr/>
              </p14:nvContentPartPr>
              <p14:xfrm>
                <a:off x="8209000" y="5739547"/>
                <a:ext cx="29160" cy="29520"/>
              </p14:xfrm>
            </p:contentPart>
          </mc:Choice>
          <mc:Fallback>
            <p:pic>
              <p:nvPicPr>
                <p:cNvPr id="178" name="Freihand 177">
                  <a:extLst>
                    <a:ext uri="{FF2B5EF4-FFF2-40B4-BE49-F238E27FC236}">
                      <a16:creationId xmlns:a16="http://schemas.microsoft.com/office/drawing/2014/main" id="{D3A75976-DC74-426B-A238-8DB62F09C564}"/>
                    </a:ext>
                  </a:extLst>
                </p:cNvPr>
                <p:cNvPicPr/>
                <p:nvPr/>
              </p:nvPicPr>
              <p:blipFill>
                <a:blip r:embed="rId446"/>
                <a:stretch>
                  <a:fillRect/>
                </a:stretch>
              </p:blipFill>
              <p:spPr>
                <a:xfrm>
                  <a:off x="8204680" y="5735227"/>
                  <a:ext cx="378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179" name="Freihand 178">
                  <a:extLst>
                    <a:ext uri="{FF2B5EF4-FFF2-40B4-BE49-F238E27FC236}">
                      <a16:creationId xmlns:a16="http://schemas.microsoft.com/office/drawing/2014/main" id="{4BA0075C-47D4-4722-89C2-8BEC4AE4D960}"/>
                    </a:ext>
                  </a:extLst>
                </p14:cNvPr>
                <p14:cNvContentPartPr/>
                <p14:nvPr/>
              </p14:nvContentPartPr>
              <p14:xfrm>
                <a:off x="7753600" y="5941867"/>
                <a:ext cx="606600" cy="72360"/>
              </p14:xfrm>
            </p:contentPart>
          </mc:Choice>
          <mc:Fallback>
            <p:pic>
              <p:nvPicPr>
                <p:cNvPr id="179" name="Freihand 178">
                  <a:extLst>
                    <a:ext uri="{FF2B5EF4-FFF2-40B4-BE49-F238E27FC236}">
                      <a16:creationId xmlns:a16="http://schemas.microsoft.com/office/drawing/2014/main" id="{4BA0075C-47D4-4722-89C2-8BEC4AE4D960}"/>
                    </a:ext>
                  </a:extLst>
                </p:cNvPr>
                <p:cNvPicPr/>
                <p:nvPr/>
              </p:nvPicPr>
              <p:blipFill>
                <a:blip r:embed="rId448"/>
                <a:stretch>
                  <a:fillRect/>
                </a:stretch>
              </p:blipFill>
              <p:spPr>
                <a:xfrm>
                  <a:off x="7749280" y="5937547"/>
                  <a:ext cx="6152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92" name="Freihand 291">
                  <a:extLst>
                    <a:ext uri="{FF2B5EF4-FFF2-40B4-BE49-F238E27FC236}">
                      <a16:creationId xmlns:a16="http://schemas.microsoft.com/office/drawing/2014/main" id="{DE2AE09D-FBF5-4AAB-8345-717E937C7D24}"/>
                    </a:ext>
                  </a:extLst>
                </p14:cNvPr>
                <p14:cNvContentPartPr/>
                <p14:nvPr/>
              </p14:nvContentPartPr>
              <p14:xfrm>
                <a:off x="7661080" y="6103867"/>
                <a:ext cx="99720" cy="135000"/>
              </p14:xfrm>
            </p:contentPart>
          </mc:Choice>
          <mc:Fallback>
            <p:pic>
              <p:nvPicPr>
                <p:cNvPr id="292" name="Freihand 291">
                  <a:extLst>
                    <a:ext uri="{FF2B5EF4-FFF2-40B4-BE49-F238E27FC236}">
                      <a16:creationId xmlns:a16="http://schemas.microsoft.com/office/drawing/2014/main" id="{DE2AE09D-FBF5-4AAB-8345-717E937C7D24}"/>
                    </a:ext>
                  </a:extLst>
                </p:cNvPr>
                <p:cNvPicPr/>
                <p:nvPr/>
              </p:nvPicPr>
              <p:blipFill>
                <a:blip r:embed="rId450"/>
                <a:stretch>
                  <a:fillRect/>
                </a:stretch>
              </p:blipFill>
              <p:spPr>
                <a:xfrm>
                  <a:off x="7656760" y="6099547"/>
                  <a:ext cx="1083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93" name="Freihand 292">
                  <a:extLst>
                    <a:ext uri="{FF2B5EF4-FFF2-40B4-BE49-F238E27FC236}">
                      <a16:creationId xmlns:a16="http://schemas.microsoft.com/office/drawing/2014/main" id="{17EEF357-BCDC-460A-9C67-8B8756DA84BF}"/>
                    </a:ext>
                  </a:extLst>
                </p14:cNvPr>
                <p14:cNvContentPartPr/>
                <p14:nvPr/>
              </p14:nvContentPartPr>
              <p14:xfrm>
                <a:off x="7792480" y="6145627"/>
                <a:ext cx="27000" cy="86040"/>
              </p14:xfrm>
            </p:contentPart>
          </mc:Choice>
          <mc:Fallback>
            <p:pic>
              <p:nvPicPr>
                <p:cNvPr id="293" name="Freihand 292">
                  <a:extLst>
                    <a:ext uri="{FF2B5EF4-FFF2-40B4-BE49-F238E27FC236}">
                      <a16:creationId xmlns:a16="http://schemas.microsoft.com/office/drawing/2014/main" id="{17EEF357-BCDC-460A-9C67-8B8756DA84BF}"/>
                    </a:ext>
                  </a:extLst>
                </p:cNvPr>
                <p:cNvPicPr/>
                <p:nvPr/>
              </p:nvPicPr>
              <p:blipFill>
                <a:blip r:embed="rId452"/>
                <a:stretch>
                  <a:fillRect/>
                </a:stretch>
              </p:blipFill>
              <p:spPr>
                <a:xfrm>
                  <a:off x="7788160" y="6141307"/>
                  <a:ext cx="356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94" name="Freihand 293">
                  <a:extLst>
                    <a:ext uri="{FF2B5EF4-FFF2-40B4-BE49-F238E27FC236}">
                      <a16:creationId xmlns:a16="http://schemas.microsoft.com/office/drawing/2014/main" id="{BC9E4609-0272-4F0D-B4B3-BD02FACEEA49}"/>
                    </a:ext>
                  </a:extLst>
                </p14:cNvPr>
                <p14:cNvContentPartPr/>
                <p14:nvPr/>
              </p14:nvContentPartPr>
              <p14:xfrm>
                <a:off x="7827040" y="6085147"/>
                <a:ext cx="147240" cy="140760"/>
              </p14:xfrm>
            </p:contentPart>
          </mc:Choice>
          <mc:Fallback>
            <p:pic>
              <p:nvPicPr>
                <p:cNvPr id="294" name="Freihand 293">
                  <a:extLst>
                    <a:ext uri="{FF2B5EF4-FFF2-40B4-BE49-F238E27FC236}">
                      <a16:creationId xmlns:a16="http://schemas.microsoft.com/office/drawing/2014/main" id="{BC9E4609-0272-4F0D-B4B3-BD02FACEEA49}"/>
                    </a:ext>
                  </a:extLst>
                </p:cNvPr>
                <p:cNvPicPr/>
                <p:nvPr/>
              </p:nvPicPr>
              <p:blipFill>
                <a:blip r:embed="rId454"/>
                <a:stretch>
                  <a:fillRect/>
                </a:stretch>
              </p:blipFill>
              <p:spPr>
                <a:xfrm>
                  <a:off x="7822720" y="6080827"/>
                  <a:ext cx="1558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95" name="Freihand 294">
                  <a:extLst>
                    <a:ext uri="{FF2B5EF4-FFF2-40B4-BE49-F238E27FC236}">
                      <a16:creationId xmlns:a16="http://schemas.microsoft.com/office/drawing/2014/main" id="{C6824697-B1A1-4A5E-81CB-4D37E4DB8E57}"/>
                    </a:ext>
                  </a:extLst>
                </p14:cNvPr>
                <p14:cNvContentPartPr/>
                <p14:nvPr/>
              </p14:nvContentPartPr>
              <p14:xfrm>
                <a:off x="7992640" y="6078667"/>
                <a:ext cx="216720" cy="138960"/>
              </p14:xfrm>
            </p:contentPart>
          </mc:Choice>
          <mc:Fallback>
            <p:pic>
              <p:nvPicPr>
                <p:cNvPr id="295" name="Freihand 294">
                  <a:extLst>
                    <a:ext uri="{FF2B5EF4-FFF2-40B4-BE49-F238E27FC236}">
                      <a16:creationId xmlns:a16="http://schemas.microsoft.com/office/drawing/2014/main" id="{C6824697-B1A1-4A5E-81CB-4D37E4DB8E57}"/>
                    </a:ext>
                  </a:extLst>
                </p:cNvPr>
                <p:cNvPicPr/>
                <p:nvPr/>
              </p:nvPicPr>
              <p:blipFill>
                <a:blip r:embed="rId456"/>
                <a:stretch>
                  <a:fillRect/>
                </a:stretch>
              </p:blipFill>
              <p:spPr>
                <a:xfrm>
                  <a:off x="7988320" y="6074347"/>
                  <a:ext cx="2253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96" name="Freihand 295">
                  <a:extLst>
                    <a:ext uri="{FF2B5EF4-FFF2-40B4-BE49-F238E27FC236}">
                      <a16:creationId xmlns:a16="http://schemas.microsoft.com/office/drawing/2014/main" id="{88ABF69C-F9A4-4BB5-BDE8-3F40D14B6783}"/>
                    </a:ext>
                  </a:extLst>
                </p14:cNvPr>
                <p14:cNvContentPartPr/>
                <p14:nvPr/>
              </p14:nvContentPartPr>
              <p14:xfrm>
                <a:off x="8215480" y="6080107"/>
                <a:ext cx="6480" cy="49320"/>
              </p14:xfrm>
            </p:contentPart>
          </mc:Choice>
          <mc:Fallback>
            <p:pic>
              <p:nvPicPr>
                <p:cNvPr id="296" name="Freihand 295">
                  <a:extLst>
                    <a:ext uri="{FF2B5EF4-FFF2-40B4-BE49-F238E27FC236}">
                      <a16:creationId xmlns:a16="http://schemas.microsoft.com/office/drawing/2014/main" id="{88ABF69C-F9A4-4BB5-BDE8-3F40D14B6783}"/>
                    </a:ext>
                  </a:extLst>
                </p:cNvPr>
                <p:cNvPicPr/>
                <p:nvPr/>
              </p:nvPicPr>
              <p:blipFill>
                <a:blip r:embed="rId458"/>
                <a:stretch>
                  <a:fillRect/>
                </a:stretch>
              </p:blipFill>
              <p:spPr>
                <a:xfrm>
                  <a:off x="8211160" y="6075787"/>
                  <a:ext cx="151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97" name="Freihand 296">
                  <a:extLst>
                    <a:ext uri="{FF2B5EF4-FFF2-40B4-BE49-F238E27FC236}">
                      <a16:creationId xmlns:a16="http://schemas.microsoft.com/office/drawing/2014/main" id="{96E8D3AA-4C16-44E5-964D-4A8C9342D760}"/>
                    </a:ext>
                  </a:extLst>
                </p14:cNvPr>
                <p14:cNvContentPartPr/>
                <p14:nvPr/>
              </p14:nvContentPartPr>
              <p14:xfrm>
                <a:off x="8235640" y="6146347"/>
                <a:ext cx="167400" cy="61920"/>
              </p14:xfrm>
            </p:contentPart>
          </mc:Choice>
          <mc:Fallback>
            <p:pic>
              <p:nvPicPr>
                <p:cNvPr id="297" name="Freihand 296">
                  <a:extLst>
                    <a:ext uri="{FF2B5EF4-FFF2-40B4-BE49-F238E27FC236}">
                      <a16:creationId xmlns:a16="http://schemas.microsoft.com/office/drawing/2014/main" id="{96E8D3AA-4C16-44E5-964D-4A8C9342D760}"/>
                    </a:ext>
                  </a:extLst>
                </p:cNvPr>
                <p:cNvPicPr/>
                <p:nvPr/>
              </p:nvPicPr>
              <p:blipFill>
                <a:blip r:embed="rId460"/>
                <a:stretch>
                  <a:fillRect/>
                </a:stretch>
              </p:blipFill>
              <p:spPr>
                <a:xfrm>
                  <a:off x="8231320" y="6142027"/>
                  <a:ext cx="1760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99" name="Freihand 298">
                  <a:extLst>
                    <a:ext uri="{FF2B5EF4-FFF2-40B4-BE49-F238E27FC236}">
                      <a16:creationId xmlns:a16="http://schemas.microsoft.com/office/drawing/2014/main" id="{4008CAF4-A11E-46A6-8B29-C238C8BA5CF9}"/>
                    </a:ext>
                  </a:extLst>
                </p14:cNvPr>
                <p14:cNvContentPartPr/>
                <p14:nvPr/>
              </p14:nvContentPartPr>
              <p14:xfrm>
                <a:off x="7802560" y="6326707"/>
                <a:ext cx="305640" cy="170640"/>
              </p14:xfrm>
            </p:contentPart>
          </mc:Choice>
          <mc:Fallback>
            <p:pic>
              <p:nvPicPr>
                <p:cNvPr id="299" name="Freihand 298">
                  <a:extLst>
                    <a:ext uri="{FF2B5EF4-FFF2-40B4-BE49-F238E27FC236}">
                      <a16:creationId xmlns:a16="http://schemas.microsoft.com/office/drawing/2014/main" id="{4008CAF4-A11E-46A6-8B29-C238C8BA5CF9}"/>
                    </a:ext>
                  </a:extLst>
                </p:cNvPr>
                <p:cNvPicPr/>
                <p:nvPr/>
              </p:nvPicPr>
              <p:blipFill>
                <a:blip r:embed="rId462"/>
                <a:stretch>
                  <a:fillRect/>
                </a:stretch>
              </p:blipFill>
              <p:spPr>
                <a:xfrm>
                  <a:off x="7798240" y="6322387"/>
                  <a:ext cx="3142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300" name="Freihand 299">
                  <a:extLst>
                    <a:ext uri="{FF2B5EF4-FFF2-40B4-BE49-F238E27FC236}">
                      <a16:creationId xmlns:a16="http://schemas.microsoft.com/office/drawing/2014/main" id="{E6A08C9B-9727-4714-A9C5-51E2F631932A}"/>
                    </a:ext>
                  </a:extLst>
                </p14:cNvPr>
                <p14:cNvContentPartPr/>
                <p14:nvPr/>
              </p14:nvContentPartPr>
              <p14:xfrm>
                <a:off x="8169760" y="6273067"/>
                <a:ext cx="246240" cy="150120"/>
              </p14:xfrm>
            </p:contentPart>
          </mc:Choice>
          <mc:Fallback>
            <p:pic>
              <p:nvPicPr>
                <p:cNvPr id="300" name="Freihand 299">
                  <a:extLst>
                    <a:ext uri="{FF2B5EF4-FFF2-40B4-BE49-F238E27FC236}">
                      <a16:creationId xmlns:a16="http://schemas.microsoft.com/office/drawing/2014/main" id="{E6A08C9B-9727-4714-A9C5-51E2F631932A}"/>
                    </a:ext>
                  </a:extLst>
                </p:cNvPr>
                <p:cNvPicPr/>
                <p:nvPr/>
              </p:nvPicPr>
              <p:blipFill>
                <a:blip r:embed="rId464"/>
                <a:stretch>
                  <a:fillRect/>
                </a:stretch>
              </p:blipFill>
              <p:spPr>
                <a:xfrm>
                  <a:off x="8165440" y="6268747"/>
                  <a:ext cx="2548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301" name="Freihand 300">
                  <a:extLst>
                    <a:ext uri="{FF2B5EF4-FFF2-40B4-BE49-F238E27FC236}">
                      <a16:creationId xmlns:a16="http://schemas.microsoft.com/office/drawing/2014/main" id="{2D16BBCF-DB27-4F4C-A7F4-49DD7AA9BC37}"/>
                    </a:ext>
                  </a:extLst>
                </p14:cNvPr>
                <p14:cNvContentPartPr/>
                <p14:nvPr/>
              </p14:nvContentPartPr>
              <p14:xfrm>
                <a:off x="8365600" y="6354427"/>
                <a:ext cx="21600" cy="84240"/>
              </p14:xfrm>
            </p:contentPart>
          </mc:Choice>
          <mc:Fallback>
            <p:pic>
              <p:nvPicPr>
                <p:cNvPr id="301" name="Freihand 300">
                  <a:extLst>
                    <a:ext uri="{FF2B5EF4-FFF2-40B4-BE49-F238E27FC236}">
                      <a16:creationId xmlns:a16="http://schemas.microsoft.com/office/drawing/2014/main" id="{2D16BBCF-DB27-4F4C-A7F4-49DD7AA9BC37}"/>
                    </a:ext>
                  </a:extLst>
                </p:cNvPr>
                <p:cNvPicPr/>
                <p:nvPr/>
              </p:nvPicPr>
              <p:blipFill>
                <a:blip r:embed="rId466"/>
                <a:stretch>
                  <a:fillRect/>
                </a:stretch>
              </p:blipFill>
              <p:spPr>
                <a:xfrm>
                  <a:off x="8361280" y="6350107"/>
                  <a:ext cx="302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304" name="Freihand 303">
                  <a:extLst>
                    <a:ext uri="{FF2B5EF4-FFF2-40B4-BE49-F238E27FC236}">
                      <a16:creationId xmlns:a16="http://schemas.microsoft.com/office/drawing/2014/main" id="{A08FC62F-4005-482F-97CD-0F9851E66C96}"/>
                    </a:ext>
                  </a:extLst>
                </p14:cNvPr>
                <p14:cNvContentPartPr/>
                <p14:nvPr/>
              </p14:nvContentPartPr>
              <p14:xfrm>
                <a:off x="7481080" y="5749627"/>
                <a:ext cx="998640" cy="745200"/>
              </p14:xfrm>
            </p:contentPart>
          </mc:Choice>
          <mc:Fallback>
            <p:pic>
              <p:nvPicPr>
                <p:cNvPr id="304" name="Freihand 303">
                  <a:extLst>
                    <a:ext uri="{FF2B5EF4-FFF2-40B4-BE49-F238E27FC236}">
                      <a16:creationId xmlns:a16="http://schemas.microsoft.com/office/drawing/2014/main" id="{A08FC62F-4005-482F-97CD-0F9851E66C96}"/>
                    </a:ext>
                  </a:extLst>
                </p:cNvPr>
                <p:cNvPicPr/>
                <p:nvPr/>
              </p:nvPicPr>
              <p:blipFill>
                <a:blip r:embed="rId468"/>
                <a:stretch>
                  <a:fillRect/>
                </a:stretch>
              </p:blipFill>
              <p:spPr>
                <a:xfrm>
                  <a:off x="7476760" y="5745307"/>
                  <a:ext cx="1007280" cy="75384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305" name="Freihand 304">
                  <a:extLst>
                    <a:ext uri="{FF2B5EF4-FFF2-40B4-BE49-F238E27FC236}">
                      <a16:creationId xmlns:a16="http://schemas.microsoft.com/office/drawing/2014/main" id="{E55B702C-3193-47E8-93E4-0C279A54E93D}"/>
                    </a:ext>
                  </a:extLst>
                </p14:cNvPr>
                <p14:cNvContentPartPr/>
                <p14:nvPr/>
              </p14:nvContentPartPr>
              <p14:xfrm>
                <a:off x="7972120" y="4445347"/>
                <a:ext cx="527040" cy="1420560"/>
              </p14:xfrm>
            </p:contentPart>
          </mc:Choice>
          <mc:Fallback>
            <p:pic>
              <p:nvPicPr>
                <p:cNvPr id="305" name="Freihand 304">
                  <a:extLst>
                    <a:ext uri="{FF2B5EF4-FFF2-40B4-BE49-F238E27FC236}">
                      <a16:creationId xmlns:a16="http://schemas.microsoft.com/office/drawing/2014/main" id="{E55B702C-3193-47E8-93E4-0C279A54E93D}"/>
                    </a:ext>
                  </a:extLst>
                </p:cNvPr>
                <p:cNvPicPr/>
                <p:nvPr/>
              </p:nvPicPr>
              <p:blipFill>
                <a:blip r:embed="rId470"/>
                <a:stretch>
                  <a:fillRect/>
                </a:stretch>
              </p:blipFill>
              <p:spPr>
                <a:xfrm>
                  <a:off x="7967800" y="4441027"/>
                  <a:ext cx="535680" cy="142920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308" name="Freihand 307">
                  <a:extLst>
                    <a:ext uri="{FF2B5EF4-FFF2-40B4-BE49-F238E27FC236}">
                      <a16:creationId xmlns:a16="http://schemas.microsoft.com/office/drawing/2014/main" id="{F10FD724-8921-4E16-B81D-602A2CCDBCA8}"/>
                    </a:ext>
                  </a:extLst>
                </p14:cNvPr>
                <p14:cNvContentPartPr/>
                <p14:nvPr/>
              </p14:nvContentPartPr>
              <p14:xfrm>
                <a:off x="7829920" y="4282987"/>
                <a:ext cx="279360" cy="455760"/>
              </p14:xfrm>
            </p:contentPart>
          </mc:Choice>
          <mc:Fallback>
            <p:pic>
              <p:nvPicPr>
                <p:cNvPr id="308" name="Freihand 307">
                  <a:extLst>
                    <a:ext uri="{FF2B5EF4-FFF2-40B4-BE49-F238E27FC236}">
                      <a16:creationId xmlns:a16="http://schemas.microsoft.com/office/drawing/2014/main" id="{F10FD724-8921-4E16-B81D-602A2CCDBCA8}"/>
                    </a:ext>
                  </a:extLst>
                </p:cNvPr>
                <p:cNvPicPr/>
                <p:nvPr/>
              </p:nvPicPr>
              <p:blipFill>
                <a:blip r:embed="rId472"/>
                <a:stretch>
                  <a:fillRect/>
                </a:stretch>
              </p:blipFill>
              <p:spPr>
                <a:xfrm>
                  <a:off x="7825600" y="4278667"/>
                  <a:ext cx="288000" cy="46440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311" name="Freihand 310">
                  <a:extLst>
                    <a:ext uri="{FF2B5EF4-FFF2-40B4-BE49-F238E27FC236}">
                      <a16:creationId xmlns:a16="http://schemas.microsoft.com/office/drawing/2014/main" id="{CCF77BCC-DF1B-47E5-B636-583EF8116F19}"/>
                    </a:ext>
                  </a:extLst>
                </p14:cNvPr>
                <p14:cNvContentPartPr/>
                <p14:nvPr/>
              </p14:nvContentPartPr>
              <p14:xfrm>
                <a:off x="7145560" y="4158427"/>
                <a:ext cx="102600" cy="159480"/>
              </p14:xfrm>
            </p:contentPart>
          </mc:Choice>
          <mc:Fallback>
            <p:pic>
              <p:nvPicPr>
                <p:cNvPr id="311" name="Freihand 310">
                  <a:extLst>
                    <a:ext uri="{FF2B5EF4-FFF2-40B4-BE49-F238E27FC236}">
                      <a16:creationId xmlns:a16="http://schemas.microsoft.com/office/drawing/2014/main" id="{CCF77BCC-DF1B-47E5-B636-583EF8116F19}"/>
                    </a:ext>
                  </a:extLst>
                </p:cNvPr>
                <p:cNvPicPr/>
                <p:nvPr/>
              </p:nvPicPr>
              <p:blipFill>
                <a:blip r:embed="rId474"/>
                <a:stretch>
                  <a:fillRect/>
                </a:stretch>
              </p:blipFill>
              <p:spPr>
                <a:xfrm>
                  <a:off x="7141240" y="4154107"/>
                  <a:ext cx="1112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312" name="Freihand 311">
                  <a:extLst>
                    <a:ext uri="{FF2B5EF4-FFF2-40B4-BE49-F238E27FC236}">
                      <a16:creationId xmlns:a16="http://schemas.microsoft.com/office/drawing/2014/main" id="{5FA8D09A-91CD-4A28-BC34-8248C0B75E10}"/>
                    </a:ext>
                  </a:extLst>
                </p14:cNvPr>
                <p14:cNvContentPartPr/>
                <p14:nvPr/>
              </p14:nvContentPartPr>
              <p14:xfrm>
                <a:off x="7175440" y="4062667"/>
                <a:ext cx="178920" cy="325080"/>
              </p14:xfrm>
            </p:contentPart>
          </mc:Choice>
          <mc:Fallback>
            <p:pic>
              <p:nvPicPr>
                <p:cNvPr id="312" name="Freihand 311">
                  <a:extLst>
                    <a:ext uri="{FF2B5EF4-FFF2-40B4-BE49-F238E27FC236}">
                      <a16:creationId xmlns:a16="http://schemas.microsoft.com/office/drawing/2014/main" id="{5FA8D09A-91CD-4A28-BC34-8248C0B75E10}"/>
                    </a:ext>
                  </a:extLst>
                </p:cNvPr>
                <p:cNvPicPr/>
                <p:nvPr/>
              </p:nvPicPr>
              <p:blipFill>
                <a:blip r:embed="rId476"/>
                <a:stretch>
                  <a:fillRect/>
                </a:stretch>
              </p:blipFill>
              <p:spPr>
                <a:xfrm>
                  <a:off x="7171120" y="4058347"/>
                  <a:ext cx="187560" cy="33372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313" name="Freihand 312">
                  <a:extLst>
                    <a:ext uri="{FF2B5EF4-FFF2-40B4-BE49-F238E27FC236}">
                      <a16:creationId xmlns:a16="http://schemas.microsoft.com/office/drawing/2014/main" id="{79C3E827-B5F4-485A-A45E-76E8A4974083}"/>
                    </a:ext>
                  </a:extLst>
                </p14:cNvPr>
                <p14:cNvContentPartPr/>
                <p14:nvPr/>
              </p14:nvContentPartPr>
              <p14:xfrm>
                <a:off x="7377400" y="4102267"/>
                <a:ext cx="240120" cy="93240"/>
              </p14:xfrm>
            </p:contentPart>
          </mc:Choice>
          <mc:Fallback>
            <p:pic>
              <p:nvPicPr>
                <p:cNvPr id="313" name="Freihand 312">
                  <a:extLst>
                    <a:ext uri="{FF2B5EF4-FFF2-40B4-BE49-F238E27FC236}">
                      <a16:creationId xmlns:a16="http://schemas.microsoft.com/office/drawing/2014/main" id="{79C3E827-B5F4-485A-A45E-76E8A4974083}"/>
                    </a:ext>
                  </a:extLst>
                </p:cNvPr>
                <p:cNvPicPr/>
                <p:nvPr/>
              </p:nvPicPr>
              <p:blipFill>
                <a:blip r:embed="rId478"/>
                <a:stretch>
                  <a:fillRect/>
                </a:stretch>
              </p:blipFill>
              <p:spPr>
                <a:xfrm>
                  <a:off x="7373080" y="4097947"/>
                  <a:ext cx="2487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14" name="Freihand 313">
                  <a:extLst>
                    <a:ext uri="{FF2B5EF4-FFF2-40B4-BE49-F238E27FC236}">
                      <a16:creationId xmlns:a16="http://schemas.microsoft.com/office/drawing/2014/main" id="{C4D8409F-9D52-45A2-B240-8987D254B9A3}"/>
                    </a:ext>
                  </a:extLst>
                </p14:cNvPr>
                <p14:cNvContentPartPr/>
                <p14:nvPr/>
              </p14:nvContentPartPr>
              <p14:xfrm>
                <a:off x="7706800" y="3985627"/>
                <a:ext cx="77760" cy="224280"/>
              </p14:xfrm>
            </p:contentPart>
          </mc:Choice>
          <mc:Fallback>
            <p:pic>
              <p:nvPicPr>
                <p:cNvPr id="314" name="Freihand 313">
                  <a:extLst>
                    <a:ext uri="{FF2B5EF4-FFF2-40B4-BE49-F238E27FC236}">
                      <a16:creationId xmlns:a16="http://schemas.microsoft.com/office/drawing/2014/main" id="{C4D8409F-9D52-45A2-B240-8987D254B9A3}"/>
                    </a:ext>
                  </a:extLst>
                </p:cNvPr>
                <p:cNvPicPr/>
                <p:nvPr/>
              </p:nvPicPr>
              <p:blipFill>
                <a:blip r:embed="rId480"/>
                <a:stretch>
                  <a:fillRect/>
                </a:stretch>
              </p:blipFill>
              <p:spPr>
                <a:xfrm>
                  <a:off x="7702480" y="3981307"/>
                  <a:ext cx="8640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15" name="Freihand 314">
                  <a:extLst>
                    <a:ext uri="{FF2B5EF4-FFF2-40B4-BE49-F238E27FC236}">
                      <a16:creationId xmlns:a16="http://schemas.microsoft.com/office/drawing/2014/main" id="{1E1E3FCF-FB95-43AF-9743-212DE383689B}"/>
                    </a:ext>
                  </a:extLst>
                </p14:cNvPr>
                <p14:cNvContentPartPr/>
                <p14:nvPr/>
              </p14:nvContentPartPr>
              <p14:xfrm>
                <a:off x="7792120" y="3965107"/>
                <a:ext cx="109080" cy="104400"/>
              </p14:xfrm>
            </p:contentPart>
          </mc:Choice>
          <mc:Fallback>
            <p:pic>
              <p:nvPicPr>
                <p:cNvPr id="315" name="Freihand 314">
                  <a:extLst>
                    <a:ext uri="{FF2B5EF4-FFF2-40B4-BE49-F238E27FC236}">
                      <a16:creationId xmlns:a16="http://schemas.microsoft.com/office/drawing/2014/main" id="{1E1E3FCF-FB95-43AF-9743-212DE383689B}"/>
                    </a:ext>
                  </a:extLst>
                </p:cNvPr>
                <p:cNvPicPr/>
                <p:nvPr/>
              </p:nvPicPr>
              <p:blipFill>
                <a:blip r:embed="rId482"/>
                <a:stretch>
                  <a:fillRect/>
                </a:stretch>
              </p:blipFill>
              <p:spPr>
                <a:xfrm>
                  <a:off x="7787800" y="3960787"/>
                  <a:ext cx="1177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16" name="Freihand 315">
                  <a:extLst>
                    <a:ext uri="{FF2B5EF4-FFF2-40B4-BE49-F238E27FC236}">
                      <a16:creationId xmlns:a16="http://schemas.microsoft.com/office/drawing/2014/main" id="{F9DE23B9-4EBF-4340-AA45-BA3C08EF0A38}"/>
                    </a:ext>
                  </a:extLst>
                </p14:cNvPr>
                <p14:cNvContentPartPr/>
                <p14:nvPr/>
              </p14:nvContentPartPr>
              <p14:xfrm>
                <a:off x="7895800" y="3925147"/>
                <a:ext cx="65520" cy="99000"/>
              </p14:xfrm>
            </p:contentPart>
          </mc:Choice>
          <mc:Fallback>
            <p:pic>
              <p:nvPicPr>
                <p:cNvPr id="316" name="Freihand 315">
                  <a:extLst>
                    <a:ext uri="{FF2B5EF4-FFF2-40B4-BE49-F238E27FC236}">
                      <a16:creationId xmlns:a16="http://schemas.microsoft.com/office/drawing/2014/main" id="{F9DE23B9-4EBF-4340-AA45-BA3C08EF0A38}"/>
                    </a:ext>
                  </a:extLst>
                </p:cNvPr>
                <p:cNvPicPr/>
                <p:nvPr/>
              </p:nvPicPr>
              <p:blipFill>
                <a:blip r:embed="rId484"/>
                <a:stretch>
                  <a:fillRect/>
                </a:stretch>
              </p:blipFill>
              <p:spPr>
                <a:xfrm>
                  <a:off x="7891480" y="3920827"/>
                  <a:ext cx="741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17" name="Freihand 316">
                  <a:extLst>
                    <a:ext uri="{FF2B5EF4-FFF2-40B4-BE49-F238E27FC236}">
                      <a16:creationId xmlns:a16="http://schemas.microsoft.com/office/drawing/2014/main" id="{4156195E-1C05-4E03-AF4C-7D60FA847469}"/>
                    </a:ext>
                  </a:extLst>
                </p14:cNvPr>
                <p14:cNvContentPartPr/>
                <p14:nvPr/>
              </p14:nvContentPartPr>
              <p14:xfrm>
                <a:off x="7980400" y="3794827"/>
                <a:ext cx="218880" cy="154800"/>
              </p14:xfrm>
            </p:contentPart>
          </mc:Choice>
          <mc:Fallback>
            <p:pic>
              <p:nvPicPr>
                <p:cNvPr id="317" name="Freihand 316">
                  <a:extLst>
                    <a:ext uri="{FF2B5EF4-FFF2-40B4-BE49-F238E27FC236}">
                      <a16:creationId xmlns:a16="http://schemas.microsoft.com/office/drawing/2014/main" id="{4156195E-1C05-4E03-AF4C-7D60FA847469}"/>
                    </a:ext>
                  </a:extLst>
                </p:cNvPr>
                <p:cNvPicPr/>
                <p:nvPr/>
              </p:nvPicPr>
              <p:blipFill>
                <a:blip r:embed="rId486"/>
                <a:stretch>
                  <a:fillRect/>
                </a:stretch>
              </p:blipFill>
              <p:spPr>
                <a:xfrm>
                  <a:off x="7976080" y="3790507"/>
                  <a:ext cx="2275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18" name="Freihand 317">
                  <a:extLst>
                    <a:ext uri="{FF2B5EF4-FFF2-40B4-BE49-F238E27FC236}">
                      <a16:creationId xmlns:a16="http://schemas.microsoft.com/office/drawing/2014/main" id="{11A54B1F-B583-41B5-894F-1FEA6B32B89D}"/>
                    </a:ext>
                  </a:extLst>
                </p14:cNvPr>
                <p14:cNvContentPartPr/>
                <p14:nvPr/>
              </p14:nvContentPartPr>
              <p14:xfrm>
                <a:off x="8204320" y="3765667"/>
                <a:ext cx="47880" cy="74520"/>
              </p14:xfrm>
            </p:contentPart>
          </mc:Choice>
          <mc:Fallback>
            <p:pic>
              <p:nvPicPr>
                <p:cNvPr id="318" name="Freihand 317">
                  <a:extLst>
                    <a:ext uri="{FF2B5EF4-FFF2-40B4-BE49-F238E27FC236}">
                      <a16:creationId xmlns:a16="http://schemas.microsoft.com/office/drawing/2014/main" id="{11A54B1F-B583-41B5-894F-1FEA6B32B89D}"/>
                    </a:ext>
                  </a:extLst>
                </p:cNvPr>
                <p:cNvPicPr/>
                <p:nvPr/>
              </p:nvPicPr>
              <p:blipFill>
                <a:blip r:embed="rId488"/>
                <a:stretch>
                  <a:fillRect/>
                </a:stretch>
              </p:blipFill>
              <p:spPr>
                <a:xfrm>
                  <a:off x="8200000" y="3761347"/>
                  <a:ext cx="565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19" name="Freihand 318">
                  <a:extLst>
                    <a:ext uri="{FF2B5EF4-FFF2-40B4-BE49-F238E27FC236}">
                      <a16:creationId xmlns:a16="http://schemas.microsoft.com/office/drawing/2014/main" id="{79F11BE9-EB53-4F64-8C16-FB5BAE33BB99}"/>
                    </a:ext>
                  </a:extLst>
                </p14:cNvPr>
                <p14:cNvContentPartPr/>
                <p14:nvPr/>
              </p14:nvContentPartPr>
              <p14:xfrm>
                <a:off x="8282800" y="3668107"/>
                <a:ext cx="138960" cy="113400"/>
              </p14:xfrm>
            </p:contentPart>
          </mc:Choice>
          <mc:Fallback>
            <p:pic>
              <p:nvPicPr>
                <p:cNvPr id="319" name="Freihand 318">
                  <a:extLst>
                    <a:ext uri="{FF2B5EF4-FFF2-40B4-BE49-F238E27FC236}">
                      <a16:creationId xmlns:a16="http://schemas.microsoft.com/office/drawing/2014/main" id="{79F11BE9-EB53-4F64-8C16-FB5BAE33BB99}"/>
                    </a:ext>
                  </a:extLst>
                </p:cNvPr>
                <p:cNvPicPr/>
                <p:nvPr/>
              </p:nvPicPr>
              <p:blipFill>
                <a:blip r:embed="rId490"/>
                <a:stretch>
                  <a:fillRect/>
                </a:stretch>
              </p:blipFill>
              <p:spPr>
                <a:xfrm>
                  <a:off x="8278480" y="3663787"/>
                  <a:ext cx="1476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20" name="Freihand 319">
                  <a:extLst>
                    <a:ext uri="{FF2B5EF4-FFF2-40B4-BE49-F238E27FC236}">
                      <a16:creationId xmlns:a16="http://schemas.microsoft.com/office/drawing/2014/main" id="{F9668338-665A-4E22-9754-410DA67966AE}"/>
                    </a:ext>
                  </a:extLst>
                </p14:cNvPr>
                <p14:cNvContentPartPr/>
                <p14:nvPr/>
              </p14:nvContentPartPr>
              <p14:xfrm>
                <a:off x="8562160" y="3508987"/>
                <a:ext cx="265680" cy="124920"/>
              </p14:xfrm>
            </p:contentPart>
          </mc:Choice>
          <mc:Fallback>
            <p:pic>
              <p:nvPicPr>
                <p:cNvPr id="320" name="Freihand 319">
                  <a:extLst>
                    <a:ext uri="{FF2B5EF4-FFF2-40B4-BE49-F238E27FC236}">
                      <a16:creationId xmlns:a16="http://schemas.microsoft.com/office/drawing/2014/main" id="{F9668338-665A-4E22-9754-410DA67966AE}"/>
                    </a:ext>
                  </a:extLst>
                </p:cNvPr>
                <p:cNvPicPr/>
                <p:nvPr/>
              </p:nvPicPr>
              <p:blipFill>
                <a:blip r:embed="rId492"/>
                <a:stretch>
                  <a:fillRect/>
                </a:stretch>
              </p:blipFill>
              <p:spPr>
                <a:xfrm>
                  <a:off x="8557840" y="3504667"/>
                  <a:ext cx="2743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21" name="Freihand 320">
                  <a:extLst>
                    <a:ext uri="{FF2B5EF4-FFF2-40B4-BE49-F238E27FC236}">
                      <a16:creationId xmlns:a16="http://schemas.microsoft.com/office/drawing/2014/main" id="{2B0CE1DC-119C-41E2-AF86-EF541A170C5A}"/>
                    </a:ext>
                  </a:extLst>
                </p14:cNvPr>
                <p14:cNvContentPartPr/>
                <p14:nvPr/>
              </p14:nvContentPartPr>
              <p14:xfrm>
                <a:off x="8828200" y="3382987"/>
                <a:ext cx="126720" cy="149400"/>
              </p14:xfrm>
            </p:contentPart>
          </mc:Choice>
          <mc:Fallback>
            <p:pic>
              <p:nvPicPr>
                <p:cNvPr id="321" name="Freihand 320">
                  <a:extLst>
                    <a:ext uri="{FF2B5EF4-FFF2-40B4-BE49-F238E27FC236}">
                      <a16:creationId xmlns:a16="http://schemas.microsoft.com/office/drawing/2014/main" id="{2B0CE1DC-119C-41E2-AF86-EF541A170C5A}"/>
                    </a:ext>
                  </a:extLst>
                </p:cNvPr>
                <p:cNvPicPr/>
                <p:nvPr/>
              </p:nvPicPr>
              <p:blipFill>
                <a:blip r:embed="rId494"/>
                <a:stretch>
                  <a:fillRect/>
                </a:stretch>
              </p:blipFill>
              <p:spPr>
                <a:xfrm>
                  <a:off x="8823880" y="3378667"/>
                  <a:ext cx="1353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22" name="Freihand 321">
                  <a:extLst>
                    <a:ext uri="{FF2B5EF4-FFF2-40B4-BE49-F238E27FC236}">
                      <a16:creationId xmlns:a16="http://schemas.microsoft.com/office/drawing/2014/main" id="{64F1E4B0-0C2A-470B-A9A7-CA768FB961E8}"/>
                    </a:ext>
                  </a:extLst>
                </p14:cNvPr>
                <p14:cNvContentPartPr/>
                <p14:nvPr/>
              </p14:nvContentPartPr>
              <p14:xfrm>
                <a:off x="9099280" y="3329347"/>
                <a:ext cx="106560" cy="126720"/>
              </p14:xfrm>
            </p:contentPart>
          </mc:Choice>
          <mc:Fallback>
            <p:pic>
              <p:nvPicPr>
                <p:cNvPr id="322" name="Freihand 321">
                  <a:extLst>
                    <a:ext uri="{FF2B5EF4-FFF2-40B4-BE49-F238E27FC236}">
                      <a16:creationId xmlns:a16="http://schemas.microsoft.com/office/drawing/2014/main" id="{64F1E4B0-0C2A-470B-A9A7-CA768FB961E8}"/>
                    </a:ext>
                  </a:extLst>
                </p:cNvPr>
                <p:cNvPicPr/>
                <p:nvPr/>
              </p:nvPicPr>
              <p:blipFill>
                <a:blip r:embed="rId496"/>
                <a:stretch>
                  <a:fillRect/>
                </a:stretch>
              </p:blipFill>
              <p:spPr>
                <a:xfrm>
                  <a:off x="9094960" y="3325027"/>
                  <a:ext cx="1152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23" name="Freihand 322">
                  <a:extLst>
                    <a:ext uri="{FF2B5EF4-FFF2-40B4-BE49-F238E27FC236}">
                      <a16:creationId xmlns:a16="http://schemas.microsoft.com/office/drawing/2014/main" id="{4DC71238-CCD4-4DF7-8736-5E6EC59DE70E}"/>
                    </a:ext>
                  </a:extLst>
                </p14:cNvPr>
                <p14:cNvContentPartPr/>
                <p14:nvPr/>
              </p14:nvContentPartPr>
              <p14:xfrm>
                <a:off x="9238600" y="3253747"/>
                <a:ext cx="225000" cy="114840"/>
              </p14:xfrm>
            </p:contentPart>
          </mc:Choice>
          <mc:Fallback>
            <p:pic>
              <p:nvPicPr>
                <p:cNvPr id="323" name="Freihand 322">
                  <a:extLst>
                    <a:ext uri="{FF2B5EF4-FFF2-40B4-BE49-F238E27FC236}">
                      <a16:creationId xmlns:a16="http://schemas.microsoft.com/office/drawing/2014/main" id="{4DC71238-CCD4-4DF7-8736-5E6EC59DE70E}"/>
                    </a:ext>
                  </a:extLst>
                </p:cNvPr>
                <p:cNvPicPr/>
                <p:nvPr/>
              </p:nvPicPr>
              <p:blipFill>
                <a:blip r:embed="rId498"/>
                <a:stretch>
                  <a:fillRect/>
                </a:stretch>
              </p:blipFill>
              <p:spPr>
                <a:xfrm>
                  <a:off x="9234280" y="3249427"/>
                  <a:ext cx="2336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24" name="Freihand 323">
                  <a:extLst>
                    <a:ext uri="{FF2B5EF4-FFF2-40B4-BE49-F238E27FC236}">
                      <a16:creationId xmlns:a16="http://schemas.microsoft.com/office/drawing/2014/main" id="{87CEBA2D-15A8-4BD3-9B40-241912D7ECDF}"/>
                    </a:ext>
                  </a:extLst>
                </p14:cNvPr>
                <p14:cNvContentPartPr/>
                <p14:nvPr/>
              </p14:nvContentPartPr>
              <p14:xfrm>
                <a:off x="9447040" y="3191467"/>
                <a:ext cx="96120" cy="87480"/>
              </p14:xfrm>
            </p:contentPart>
          </mc:Choice>
          <mc:Fallback>
            <p:pic>
              <p:nvPicPr>
                <p:cNvPr id="324" name="Freihand 323">
                  <a:extLst>
                    <a:ext uri="{FF2B5EF4-FFF2-40B4-BE49-F238E27FC236}">
                      <a16:creationId xmlns:a16="http://schemas.microsoft.com/office/drawing/2014/main" id="{87CEBA2D-15A8-4BD3-9B40-241912D7ECDF}"/>
                    </a:ext>
                  </a:extLst>
                </p:cNvPr>
                <p:cNvPicPr/>
                <p:nvPr/>
              </p:nvPicPr>
              <p:blipFill>
                <a:blip r:embed="rId500"/>
                <a:stretch>
                  <a:fillRect/>
                </a:stretch>
              </p:blipFill>
              <p:spPr>
                <a:xfrm>
                  <a:off x="9442720" y="3187147"/>
                  <a:ext cx="1047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25" name="Freihand 324">
                  <a:extLst>
                    <a:ext uri="{FF2B5EF4-FFF2-40B4-BE49-F238E27FC236}">
                      <a16:creationId xmlns:a16="http://schemas.microsoft.com/office/drawing/2014/main" id="{695BC3BD-B155-49DA-9090-D95CE6535828}"/>
                    </a:ext>
                  </a:extLst>
                </p14:cNvPr>
                <p14:cNvContentPartPr/>
                <p14:nvPr/>
              </p14:nvContentPartPr>
              <p14:xfrm>
                <a:off x="9576280" y="3088507"/>
                <a:ext cx="255960" cy="122040"/>
              </p14:xfrm>
            </p:contentPart>
          </mc:Choice>
          <mc:Fallback>
            <p:pic>
              <p:nvPicPr>
                <p:cNvPr id="325" name="Freihand 324">
                  <a:extLst>
                    <a:ext uri="{FF2B5EF4-FFF2-40B4-BE49-F238E27FC236}">
                      <a16:creationId xmlns:a16="http://schemas.microsoft.com/office/drawing/2014/main" id="{695BC3BD-B155-49DA-9090-D95CE6535828}"/>
                    </a:ext>
                  </a:extLst>
                </p:cNvPr>
                <p:cNvPicPr/>
                <p:nvPr/>
              </p:nvPicPr>
              <p:blipFill>
                <a:blip r:embed="rId502"/>
                <a:stretch>
                  <a:fillRect/>
                </a:stretch>
              </p:blipFill>
              <p:spPr>
                <a:xfrm>
                  <a:off x="9571960" y="3084187"/>
                  <a:ext cx="2646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26" name="Freihand 325">
                  <a:extLst>
                    <a:ext uri="{FF2B5EF4-FFF2-40B4-BE49-F238E27FC236}">
                      <a16:creationId xmlns:a16="http://schemas.microsoft.com/office/drawing/2014/main" id="{A1550C0E-5D28-4DE3-9E0C-0823CBE147F7}"/>
                    </a:ext>
                  </a:extLst>
                </p14:cNvPr>
                <p14:cNvContentPartPr/>
                <p14:nvPr/>
              </p14:nvContentPartPr>
              <p14:xfrm>
                <a:off x="9859600" y="2957467"/>
                <a:ext cx="193680" cy="126360"/>
              </p14:xfrm>
            </p:contentPart>
          </mc:Choice>
          <mc:Fallback>
            <p:pic>
              <p:nvPicPr>
                <p:cNvPr id="326" name="Freihand 325">
                  <a:extLst>
                    <a:ext uri="{FF2B5EF4-FFF2-40B4-BE49-F238E27FC236}">
                      <a16:creationId xmlns:a16="http://schemas.microsoft.com/office/drawing/2014/main" id="{A1550C0E-5D28-4DE3-9E0C-0823CBE147F7}"/>
                    </a:ext>
                  </a:extLst>
                </p:cNvPr>
                <p:cNvPicPr/>
                <p:nvPr/>
              </p:nvPicPr>
              <p:blipFill>
                <a:blip r:embed="rId504"/>
                <a:stretch>
                  <a:fillRect/>
                </a:stretch>
              </p:blipFill>
              <p:spPr>
                <a:xfrm>
                  <a:off x="9855280" y="2953147"/>
                  <a:ext cx="2023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27" name="Freihand 326">
                  <a:extLst>
                    <a:ext uri="{FF2B5EF4-FFF2-40B4-BE49-F238E27FC236}">
                      <a16:creationId xmlns:a16="http://schemas.microsoft.com/office/drawing/2014/main" id="{5FED8168-829E-44F6-8033-A99E404DDB51}"/>
                    </a:ext>
                  </a:extLst>
                </p14:cNvPr>
                <p14:cNvContentPartPr/>
                <p14:nvPr/>
              </p14:nvContentPartPr>
              <p14:xfrm>
                <a:off x="10189000" y="2855947"/>
                <a:ext cx="101520" cy="122760"/>
              </p14:xfrm>
            </p:contentPart>
          </mc:Choice>
          <mc:Fallback>
            <p:pic>
              <p:nvPicPr>
                <p:cNvPr id="327" name="Freihand 326">
                  <a:extLst>
                    <a:ext uri="{FF2B5EF4-FFF2-40B4-BE49-F238E27FC236}">
                      <a16:creationId xmlns:a16="http://schemas.microsoft.com/office/drawing/2014/main" id="{5FED8168-829E-44F6-8033-A99E404DDB51}"/>
                    </a:ext>
                  </a:extLst>
                </p:cNvPr>
                <p:cNvPicPr/>
                <p:nvPr/>
              </p:nvPicPr>
              <p:blipFill>
                <a:blip r:embed="rId506"/>
                <a:stretch>
                  <a:fillRect/>
                </a:stretch>
              </p:blipFill>
              <p:spPr>
                <a:xfrm>
                  <a:off x="10184680" y="2851627"/>
                  <a:ext cx="1101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28" name="Freihand 327">
                  <a:extLst>
                    <a:ext uri="{FF2B5EF4-FFF2-40B4-BE49-F238E27FC236}">
                      <a16:creationId xmlns:a16="http://schemas.microsoft.com/office/drawing/2014/main" id="{82AA2CA3-3F29-4D62-A2DE-2608495FF9AA}"/>
                    </a:ext>
                  </a:extLst>
                </p14:cNvPr>
                <p14:cNvContentPartPr/>
                <p14:nvPr/>
              </p14:nvContentPartPr>
              <p14:xfrm>
                <a:off x="10312840" y="2869627"/>
                <a:ext cx="21600" cy="56880"/>
              </p14:xfrm>
            </p:contentPart>
          </mc:Choice>
          <mc:Fallback>
            <p:pic>
              <p:nvPicPr>
                <p:cNvPr id="328" name="Freihand 327">
                  <a:extLst>
                    <a:ext uri="{FF2B5EF4-FFF2-40B4-BE49-F238E27FC236}">
                      <a16:creationId xmlns:a16="http://schemas.microsoft.com/office/drawing/2014/main" id="{82AA2CA3-3F29-4D62-A2DE-2608495FF9AA}"/>
                    </a:ext>
                  </a:extLst>
                </p:cNvPr>
                <p:cNvPicPr/>
                <p:nvPr/>
              </p:nvPicPr>
              <p:blipFill>
                <a:blip r:embed="rId508"/>
                <a:stretch>
                  <a:fillRect/>
                </a:stretch>
              </p:blipFill>
              <p:spPr>
                <a:xfrm>
                  <a:off x="10308520" y="2865307"/>
                  <a:ext cx="302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29" name="Freihand 328">
                  <a:extLst>
                    <a:ext uri="{FF2B5EF4-FFF2-40B4-BE49-F238E27FC236}">
                      <a16:creationId xmlns:a16="http://schemas.microsoft.com/office/drawing/2014/main" id="{33D29EB6-EE70-456C-9713-821982FF6746}"/>
                    </a:ext>
                  </a:extLst>
                </p14:cNvPr>
                <p14:cNvContentPartPr/>
                <p14:nvPr/>
              </p14:nvContentPartPr>
              <p14:xfrm>
                <a:off x="10284760" y="2760547"/>
                <a:ext cx="51480" cy="50040"/>
              </p14:xfrm>
            </p:contentPart>
          </mc:Choice>
          <mc:Fallback>
            <p:pic>
              <p:nvPicPr>
                <p:cNvPr id="329" name="Freihand 328">
                  <a:extLst>
                    <a:ext uri="{FF2B5EF4-FFF2-40B4-BE49-F238E27FC236}">
                      <a16:creationId xmlns:a16="http://schemas.microsoft.com/office/drawing/2014/main" id="{33D29EB6-EE70-456C-9713-821982FF6746}"/>
                    </a:ext>
                  </a:extLst>
                </p:cNvPr>
                <p:cNvPicPr/>
                <p:nvPr/>
              </p:nvPicPr>
              <p:blipFill>
                <a:blip r:embed="rId510"/>
                <a:stretch>
                  <a:fillRect/>
                </a:stretch>
              </p:blipFill>
              <p:spPr>
                <a:xfrm>
                  <a:off x="10280440" y="2756227"/>
                  <a:ext cx="601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30" name="Freihand 329">
                  <a:extLst>
                    <a:ext uri="{FF2B5EF4-FFF2-40B4-BE49-F238E27FC236}">
                      <a16:creationId xmlns:a16="http://schemas.microsoft.com/office/drawing/2014/main" id="{8D3E9BF4-E6F5-4E28-B3CA-286C47704726}"/>
                    </a:ext>
                  </a:extLst>
                </p14:cNvPr>
                <p14:cNvContentPartPr/>
                <p14:nvPr/>
              </p14:nvContentPartPr>
              <p14:xfrm>
                <a:off x="10360720" y="2713747"/>
                <a:ext cx="221400" cy="176760"/>
              </p14:xfrm>
            </p:contentPart>
          </mc:Choice>
          <mc:Fallback>
            <p:pic>
              <p:nvPicPr>
                <p:cNvPr id="330" name="Freihand 329">
                  <a:extLst>
                    <a:ext uri="{FF2B5EF4-FFF2-40B4-BE49-F238E27FC236}">
                      <a16:creationId xmlns:a16="http://schemas.microsoft.com/office/drawing/2014/main" id="{8D3E9BF4-E6F5-4E28-B3CA-286C47704726}"/>
                    </a:ext>
                  </a:extLst>
                </p:cNvPr>
                <p:cNvPicPr/>
                <p:nvPr/>
              </p:nvPicPr>
              <p:blipFill>
                <a:blip r:embed="rId512"/>
                <a:stretch>
                  <a:fillRect/>
                </a:stretch>
              </p:blipFill>
              <p:spPr>
                <a:xfrm>
                  <a:off x="10356400" y="2709427"/>
                  <a:ext cx="2300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31" name="Freihand 330">
                  <a:extLst>
                    <a:ext uri="{FF2B5EF4-FFF2-40B4-BE49-F238E27FC236}">
                      <a16:creationId xmlns:a16="http://schemas.microsoft.com/office/drawing/2014/main" id="{3080495E-6304-434F-BFBD-939B708DF559}"/>
                    </a:ext>
                  </a:extLst>
                </p14:cNvPr>
                <p14:cNvContentPartPr/>
                <p14:nvPr/>
              </p14:nvContentPartPr>
              <p14:xfrm>
                <a:off x="10561240" y="2692867"/>
                <a:ext cx="116280" cy="123120"/>
              </p14:xfrm>
            </p:contentPart>
          </mc:Choice>
          <mc:Fallback>
            <p:pic>
              <p:nvPicPr>
                <p:cNvPr id="331" name="Freihand 330">
                  <a:extLst>
                    <a:ext uri="{FF2B5EF4-FFF2-40B4-BE49-F238E27FC236}">
                      <a16:creationId xmlns:a16="http://schemas.microsoft.com/office/drawing/2014/main" id="{3080495E-6304-434F-BFBD-939B708DF559}"/>
                    </a:ext>
                  </a:extLst>
                </p:cNvPr>
                <p:cNvPicPr/>
                <p:nvPr/>
              </p:nvPicPr>
              <p:blipFill>
                <a:blip r:embed="rId514"/>
                <a:stretch>
                  <a:fillRect/>
                </a:stretch>
              </p:blipFill>
              <p:spPr>
                <a:xfrm>
                  <a:off x="10556920" y="2688547"/>
                  <a:ext cx="1249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32" name="Freihand 331">
                  <a:extLst>
                    <a:ext uri="{FF2B5EF4-FFF2-40B4-BE49-F238E27FC236}">
                      <a16:creationId xmlns:a16="http://schemas.microsoft.com/office/drawing/2014/main" id="{3FE431EA-2654-4363-9822-58396199F62C}"/>
                    </a:ext>
                  </a:extLst>
                </p14:cNvPr>
                <p14:cNvContentPartPr/>
                <p14:nvPr/>
              </p14:nvContentPartPr>
              <p14:xfrm>
                <a:off x="8892280" y="3680707"/>
                <a:ext cx="332640" cy="205200"/>
              </p14:xfrm>
            </p:contentPart>
          </mc:Choice>
          <mc:Fallback>
            <p:pic>
              <p:nvPicPr>
                <p:cNvPr id="332" name="Freihand 331">
                  <a:extLst>
                    <a:ext uri="{FF2B5EF4-FFF2-40B4-BE49-F238E27FC236}">
                      <a16:creationId xmlns:a16="http://schemas.microsoft.com/office/drawing/2014/main" id="{3FE431EA-2654-4363-9822-58396199F62C}"/>
                    </a:ext>
                  </a:extLst>
                </p:cNvPr>
                <p:cNvPicPr/>
                <p:nvPr/>
              </p:nvPicPr>
              <p:blipFill>
                <a:blip r:embed="rId516"/>
                <a:stretch>
                  <a:fillRect/>
                </a:stretch>
              </p:blipFill>
              <p:spPr>
                <a:xfrm>
                  <a:off x="8887960" y="3676387"/>
                  <a:ext cx="34128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33" name="Freihand 332">
                  <a:extLst>
                    <a:ext uri="{FF2B5EF4-FFF2-40B4-BE49-F238E27FC236}">
                      <a16:creationId xmlns:a16="http://schemas.microsoft.com/office/drawing/2014/main" id="{F695B10B-7EFF-4F22-96D2-F97BFF02F39B}"/>
                    </a:ext>
                  </a:extLst>
                </p14:cNvPr>
                <p14:cNvContentPartPr/>
                <p14:nvPr/>
              </p14:nvContentPartPr>
              <p14:xfrm>
                <a:off x="9283960" y="3477307"/>
                <a:ext cx="407880" cy="216720"/>
              </p14:xfrm>
            </p:contentPart>
          </mc:Choice>
          <mc:Fallback>
            <p:pic>
              <p:nvPicPr>
                <p:cNvPr id="333" name="Freihand 332">
                  <a:extLst>
                    <a:ext uri="{FF2B5EF4-FFF2-40B4-BE49-F238E27FC236}">
                      <a16:creationId xmlns:a16="http://schemas.microsoft.com/office/drawing/2014/main" id="{F695B10B-7EFF-4F22-96D2-F97BFF02F39B}"/>
                    </a:ext>
                  </a:extLst>
                </p:cNvPr>
                <p:cNvPicPr/>
                <p:nvPr/>
              </p:nvPicPr>
              <p:blipFill>
                <a:blip r:embed="rId518"/>
                <a:stretch>
                  <a:fillRect/>
                </a:stretch>
              </p:blipFill>
              <p:spPr>
                <a:xfrm>
                  <a:off x="9279640" y="3472987"/>
                  <a:ext cx="41652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34" name="Freihand 333">
                  <a:extLst>
                    <a:ext uri="{FF2B5EF4-FFF2-40B4-BE49-F238E27FC236}">
                      <a16:creationId xmlns:a16="http://schemas.microsoft.com/office/drawing/2014/main" id="{D949EE06-2171-40A5-8627-119714FBC8A9}"/>
                    </a:ext>
                  </a:extLst>
                </p14:cNvPr>
                <p14:cNvContentPartPr/>
                <p14:nvPr/>
              </p14:nvContentPartPr>
              <p14:xfrm>
                <a:off x="9785800" y="3386587"/>
                <a:ext cx="142920" cy="136080"/>
              </p14:xfrm>
            </p:contentPart>
          </mc:Choice>
          <mc:Fallback>
            <p:pic>
              <p:nvPicPr>
                <p:cNvPr id="334" name="Freihand 333">
                  <a:extLst>
                    <a:ext uri="{FF2B5EF4-FFF2-40B4-BE49-F238E27FC236}">
                      <a16:creationId xmlns:a16="http://schemas.microsoft.com/office/drawing/2014/main" id="{D949EE06-2171-40A5-8627-119714FBC8A9}"/>
                    </a:ext>
                  </a:extLst>
                </p:cNvPr>
                <p:cNvPicPr/>
                <p:nvPr/>
              </p:nvPicPr>
              <p:blipFill>
                <a:blip r:embed="rId520"/>
                <a:stretch>
                  <a:fillRect/>
                </a:stretch>
              </p:blipFill>
              <p:spPr>
                <a:xfrm>
                  <a:off x="9781480" y="3382267"/>
                  <a:ext cx="1515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35" name="Freihand 334">
                  <a:extLst>
                    <a:ext uri="{FF2B5EF4-FFF2-40B4-BE49-F238E27FC236}">
                      <a16:creationId xmlns:a16="http://schemas.microsoft.com/office/drawing/2014/main" id="{19EEB337-8F51-4FC9-83A5-6D23B1D6AF23}"/>
                    </a:ext>
                  </a:extLst>
                </p14:cNvPr>
                <p14:cNvContentPartPr/>
                <p14:nvPr/>
              </p14:nvContentPartPr>
              <p14:xfrm>
                <a:off x="10140040" y="3415027"/>
                <a:ext cx="360" cy="360"/>
              </p14:xfrm>
            </p:contentPart>
          </mc:Choice>
          <mc:Fallback>
            <p:pic>
              <p:nvPicPr>
                <p:cNvPr id="335" name="Freihand 334">
                  <a:extLst>
                    <a:ext uri="{FF2B5EF4-FFF2-40B4-BE49-F238E27FC236}">
                      <a16:creationId xmlns:a16="http://schemas.microsoft.com/office/drawing/2014/main" id="{19EEB337-8F51-4FC9-83A5-6D23B1D6AF23}"/>
                    </a:ext>
                  </a:extLst>
                </p:cNvPr>
                <p:cNvPicPr/>
                <p:nvPr/>
              </p:nvPicPr>
              <p:blipFill>
                <a:blip r:embed="rId80"/>
                <a:stretch>
                  <a:fillRect/>
                </a:stretch>
              </p:blipFill>
              <p:spPr>
                <a:xfrm>
                  <a:off x="10135720" y="34107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37" name="Freihand 336">
                  <a:extLst>
                    <a:ext uri="{FF2B5EF4-FFF2-40B4-BE49-F238E27FC236}">
                      <a16:creationId xmlns:a16="http://schemas.microsoft.com/office/drawing/2014/main" id="{8A6FCB1C-C37A-4EAC-89DB-1F6AE72D023D}"/>
                    </a:ext>
                  </a:extLst>
                </p14:cNvPr>
                <p14:cNvContentPartPr/>
                <p14:nvPr/>
              </p14:nvContentPartPr>
              <p14:xfrm>
                <a:off x="10040320" y="3204787"/>
                <a:ext cx="389880" cy="211680"/>
              </p14:xfrm>
            </p:contentPart>
          </mc:Choice>
          <mc:Fallback>
            <p:pic>
              <p:nvPicPr>
                <p:cNvPr id="337" name="Freihand 336">
                  <a:extLst>
                    <a:ext uri="{FF2B5EF4-FFF2-40B4-BE49-F238E27FC236}">
                      <a16:creationId xmlns:a16="http://schemas.microsoft.com/office/drawing/2014/main" id="{8A6FCB1C-C37A-4EAC-89DB-1F6AE72D023D}"/>
                    </a:ext>
                  </a:extLst>
                </p:cNvPr>
                <p:cNvPicPr/>
                <p:nvPr/>
              </p:nvPicPr>
              <p:blipFill>
                <a:blip r:embed="rId523"/>
                <a:stretch>
                  <a:fillRect/>
                </a:stretch>
              </p:blipFill>
              <p:spPr>
                <a:xfrm>
                  <a:off x="10036000" y="3200467"/>
                  <a:ext cx="39852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38" name="Freihand 337">
                  <a:extLst>
                    <a:ext uri="{FF2B5EF4-FFF2-40B4-BE49-F238E27FC236}">
                      <a16:creationId xmlns:a16="http://schemas.microsoft.com/office/drawing/2014/main" id="{392775BB-864D-4EEA-8B1B-DEA63158C31A}"/>
                    </a:ext>
                  </a:extLst>
                </p14:cNvPr>
                <p14:cNvContentPartPr/>
                <p14:nvPr/>
              </p14:nvContentPartPr>
              <p14:xfrm>
                <a:off x="10400320" y="3137467"/>
                <a:ext cx="38160" cy="8280"/>
              </p14:xfrm>
            </p:contentPart>
          </mc:Choice>
          <mc:Fallback>
            <p:pic>
              <p:nvPicPr>
                <p:cNvPr id="338" name="Freihand 337">
                  <a:extLst>
                    <a:ext uri="{FF2B5EF4-FFF2-40B4-BE49-F238E27FC236}">
                      <a16:creationId xmlns:a16="http://schemas.microsoft.com/office/drawing/2014/main" id="{392775BB-864D-4EEA-8B1B-DEA63158C31A}"/>
                    </a:ext>
                  </a:extLst>
                </p:cNvPr>
                <p:cNvPicPr/>
                <p:nvPr/>
              </p:nvPicPr>
              <p:blipFill>
                <a:blip r:embed="rId525"/>
                <a:stretch>
                  <a:fillRect/>
                </a:stretch>
              </p:blipFill>
              <p:spPr>
                <a:xfrm>
                  <a:off x="10396000" y="3133147"/>
                  <a:ext cx="468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39" name="Freihand 338">
                  <a:extLst>
                    <a:ext uri="{FF2B5EF4-FFF2-40B4-BE49-F238E27FC236}">
                      <a16:creationId xmlns:a16="http://schemas.microsoft.com/office/drawing/2014/main" id="{EB7AE4CE-6969-4E49-920B-142B814E3525}"/>
                    </a:ext>
                  </a:extLst>
                </p14:cNvPr>
                <p14:cNvContentPartPr/>
                <p14:nvPr/>
              </p14:nvContentPartPr>
              <p14:xfrm>
                <a:off x="10507240" y="3174907"/>
                <a:ext cx="96840" cy="41040"/>
              </p14:xfrm>
            </p:contentPart>
          </mc:Choice>
          <mc:Fallback>
            <p:pic>
              <p:nvPicPr>
                <p:cNvPr id="339" name="Freihand 338">
                  <a:extLst>
                    <a:ext uri="{FF2B5EF4-FFF2-40B4-BE49-F238E27FC236}">
                      <a16:creationId xmlns:a16="http://schemas.microsoft.com/office/drawing/2014/main" id="{EB7AE4CE-6969-4E49-920B-142B814E3525}"/>
                    </a:ext>
                  </a:extLst>
                </p:cNvPr>
                <p:cNvPicPr/>
                <p:nvPr/>
              </p:nvPicPr>
              <p:blipFill>
                <a:blip r:embed="rId527"/>
                <a:stretch>
                  <a:fillRect/>
                </a:stretch>
              </p:blipFill>
              <p:spPr>
                <a:xfrm>
                  <a:off x="10502920" y="3170587"/>
                  <a:ext cx="1054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40" name="Freihand 339">
                  <a:extLst>
                    <a:ext uri="{FF2B5EF4-FFF2-40B4-BE49-F238E27FC236}">
                      <a16:creationId xmlns:a16="http://schemas.microsoft.com/office/drawing/2014/main" id="{3BCBA9EB-A4CF-4653-9696-2ACC4369F0B4}"/>
                    </a:ext>
                  </a:extLst>
                </p14:cNvPr>
                <p14:cNvContentPartPr/>
                <p14:nvPr/>
              </p14:nvContentPartPr>
              <p14:xfrm>
                <a:off x="10677160" y="3017227"/>
                <a:ext cx="320040" cy="138240"/>
              </p14:xfrm>
            </p:contentPart>
          </mc:Choice>
          <mc:Fallback>
            <p:pic>
              <p:nvPicPr>
                <p:cNvPr id="340" name="Freihand 339">
                  <a:extLst>
                    <a:ext uri="{FF2B5EF4-FFF2-40B4-BE49-F238E27FC236}">
                      <a16:creationId xmlns:a16="http://schemas.microsoft.com/office/drawing/2014/main" id="{3BCBA9EB-A4CF-4653-9696-2ACC4369F0B4}"/>
                    </a:ext>
                  </a:extLst>
                </p:cNvPr>
                <p:cNvPicPr/>
                <p:nvPr/>
              </p:nvPicPr>
              <p:blipFill>
                <a:blip r:embed="rId529"/>
                <a:stretch>
                  <a:fillRect/>
                </a:stretch>
              </p:blipFill>
              <p:spPr>
                <a:xfrm>
                  <a:off x="10672840" y="3012907"/>
                  <a:ext cx="3286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41" name="Freihand 340">
                  <a:extLst>
                    <a:ext uri="{FF2B5EF4-FFF2-40B4-BE49-F238E27FC236}">
                      <a16:creationId xmlns:a16="http://schemas.microsoft.com/office/drawing/2014/main" id="{CD94CC3B-D8A9-4588-8514-579A5DD21ED6}"/>
                    </a:ext>
                  </a:extLst>
                </p14:cNvPr>
                <p14:cNvContentPartPr/>
                <p14:nvPr/>
              </p14:nvContentPartPr>
              <p14:xfrm>
                <a:off x="10946800" y="2897707"/>
                <a:ext cx="360" cy="360"/>
              </p14:xfrm>
            </p:contentPart>
          </mc:Choice>
          <mc:Fallback>
            <p:pic>
              <p:nvPicPr>
                <p:cNvPr id="341" name="Freihand 340">
                  <a:extLst>
                    <a:ext uri="{FF2B5EF4-FFF2-40B4-BE49-F238E27FC236}">
                      <a16:creationId xmlns:a16="http://schemas.microsoft.com/office/drawing/2014/main" id="{CD94CC3B-D8A9-4588-8514-579A5DD21ED6}"/>
                    </a:ext>
                  </a:extLst>
                </p:cNvPr>
                <p:cNvPicPr/>
                <p:nvPr/>
              </p:nvPicPr>
              <p:blipFill>
                <a:blip r:embed="rId80"/>
                <a:stretch>
                  <a:fillRect/>
                </a:stretch>
              </p:blipFill>
              <p:spPr>
                <a:xfrm>
                  <a:off x="10942480" y="28933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42" name="Freihand 341">
                  <a:extLst>
                    <a:ext uri="{FF2B5EF4-FFF2-40B4-BE49-F238E27FC236}">
                      <a16:creationId xmlns:a16="http://schemas.microsoft.com/office/drawing/2014/main" id="{DB5A5C7F-AAD9-46CE-9192-9D4CC2067580}"/>
                    </a:ext>
                  </a:extLst>
                </p14:cNvPr>
                <p14:cNvContentPartPr/>
                <p14:nvPr/>
              </p14:nvContentPartPr>
              <p14:xfrm>
                <a:off x="11082160" y="2900947"/>
                <a:ext cx="155880" cy="55800"/>
              </p14:xfrm>
            </p:contentPart>
          </mc:Choice>
          <mc:Fallback>
            <p:pic>
              <p:nvPicPr>
                <p:cNvPr id="342" name="Freihand 341">
                  <a:extLst>
                    <a:ext uri="{FF2B5EF4-FFF2-40B4-BE49-F238E27FC236}">
                      <a16:creationId xmlns:a16="http://schemas.microsoft.com/office/drawing/2014/main" id="{DB5A5C7F-AAD9-46CE-9192-9D4CC2067580}"/>
                    </a:ext>
                  </a:extLst>
                </p:cNvPr>
                <p:cNvPicPr/>
                <p:nvPr/>
              </p:nvPicPr>
              <p:blipFill>
                <a:blip r:embed="rId532"/>
                <a:stretch>
                  <a:fillRect/>
                </a:stretch>
              </p:blipFill>
              <p:spPr>
                <a:xfrm>
                  <a:off x="11077840" y="2896627"/>
                  <a:ext cx="1645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43" name="Freihand 342">
                  <a:extLst>
                    <a:ext uri="{FF2B5EF4-FFF2-40B4-BE49-F238E27FC236}">
                      <a16:creationId xmlns:a16="http://schemas.microsoft.com/office/drawing/2014/main" id="{8E56F0B4-6675-4BE1-8D40-AFB6ED6CB30B}"/>
                    </a:ext>
                  </a:extLst>
                </p14:cNvPr>
                <p14:cNvContentPartPr/>
                <p14:nvPr/>
              </p14:nvContentPartPr>
              <p14:xfrm>
                <a:off x="10614160" y="3407827"/>
                <a:ext cx="106560" cy="174600"/>
              </p14:xfrm>
            </p:contentPart>
          </mc:Choice>
          <mc:Fallback>
            <p:pic>
              <p:nvPicPr>
                <p:cNvPr id="343" name="Freihand 342">
                  <a:extLst>
                    <a:ext uri="{FF2B5EF4-FFF2-40B4-BE49-F238E27FC236}">
                      <a16:creationId xmlns:a16="http://schemas.microsoft.com/office/drawing/2014/main" id="{8E56F0B4-6675-4BE1-8D40-AFB6ED6CB30B}"/>
                    </a:ext>
                  </a:extLst>
                </p:cNvPr>
                <p:cNvPicPr/>
                <p:nvPr/>
              </p:nvPicPr>
              <p:blipFill>
                <a:blip r:embed="rId534"/>
                <a:stretch>
                  <a:fillRect/>
                </a:stretch>
              </p:blipFill>
              <p:spPr>
                <a:xfrm>
                  <a:off x="10609840" y="3403507"/>
                  <a:ext cx="1152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44" name="Freihand 343">
                  <a:extLst>
                    <a:ext uri="{FF2B5EF4-FFF2-40B4-BE49-F238E27FC236}">
                      <a16:creationId xmlns:a16="http://schemas.microsoft.com/office/drawing/2014/main" id="{29FC7E30-F4B8-47EF-8BA8-572E7393A19A}"/>
                    </a:ext>
                  </a:extLst>
                </p14:cNvPr>
                <p14:cNvContentPartPr/>
                <p14:nvPr/>
              </p14:nvContentPartPr>
              <p14:xfrm>
                <a:off x="10761760" y="3400627"/>
                <a:ext cx="16920" cy="93960"/>
              </p14:xfrm>
            </p:contentPart>
          </mc:Choice>
          <mc:Fallback>
            <p:pic>
              <p:nvPicPr>
                <p:cNvPr id="344" name="Freihand 343">
                  <a:extLst>
                    <a:ext uri="{FF2B5EF4-FFF2-40B4-BE49-F238E27FC236}">
                      <a16:creationId xmlns:a16="http://schemas.microsoft.com/office/drawing/2014/main" id="{29FC7E30-F4B8-47EF-8BA8-572E7393A19A}"/>
                    </a:ext>
                  </a:extLst>
                </p:cNvPr>
                <p:cNvPicPr/>
                <p:nvPr/>
              </p:nvPicPr>
              <p:blipFill>
                <a:blip r:embed="rId536"/>
                <a:stretch>
                  <a:fillRect/>
                </a:stretch>
              </p:blipFill>
              <p:spPr>
                <a:xfrm>
                  <a:off x="10757440" y="3396307"/>
                  <a:ext cx="255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45" name="Freihand 344">
                  <a:extLst>
                    <a:ext uri="{FF2B5EF4-FFF2-40B4-BE49-F238E27FC236}">
                      <a16:creationId xmlns:a16="http://schemas.microsoft.com/office/drawing/2014/main" id="{E0B3FEA7-CA0E-4090-A87F-545D1A7EA081}"/>
                    </a:ext>
                  </a:extLst>
                </p14:cNvPr>
                <p14:cNvContentPartPr/>
                <p14:nvPr/>
              </p14:nvContentPartPr>
              <p14:xfrm>
                <a:off x="10830520" y="3248347"/>
                <a:ext cx="196560" cy="218880"/>
              </p14:xfrm>
            </p:contentPart>
          </mc:Choice>
          <mc:Fallback>
            <p:pic>
              <p:nvPicPr>
                <p:cNvPr id="345" name="Freihand 344">
                  <a:extLst>
                    <a:ext uri="{FF2B5EF4-FFF2-40B4-BE49-F238E27FC236}">
                      <a16:creationId xmlns:a16="http://schemas.microsoft.com/office/drawing/2014/main" id="{E0B3FEA7-CA0E-4090-A87F-545D1A7EA081}"/>
                    </a:ext>
                  </a:extLst>
                </p:cNvPr>
                <p:cNvPicPr/>
                <p:nvPr/>
              </p:nvPicPr>
              <p:blipFill>
                <a:blip r:embed="rId538"/>
                <a:stretch>
                  <a:fillRect/>
                </a:stretch>
              </p:blipFill>
              <p:spPr>
                <a:xfrm>
                  <a:off x="10826200" y="3244027"/>
                  <a:ext cx="20520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46" name="Freihand 345">
                  <a:extLst>
                    <a:ext uri="{FF2B5EF4-FFF2-40B4-BE49-F238E27FC236}">
                      <a16:creationId xmlns:a16="http://schemas.microsoft.com/office/drawing/2014/main" id="{B3D6428C-FD9A-4BBF-8CA7-8629020E9118}"/>
                    </a:ext>
                  </a:extLst>
                </p14:cNvPr>
                <p14:cNvContentPartPr/>
                <p14:nvPr/>
              </p14:nvContentPartPr>
              <p14:xfrm>
                <a:off x="11045440" y="3114787"/>
                <a:ext cx="235440" cy="262440"/>
              </p14:xfrm>
            </p:contentPart>
          </mc:Choice>
          <mc:Fallback>
            <p:pic>
              <p:nvPicPr>
                <p:cNvPr id="346" name="Freihand 345">
                  <a:extLst>
                    <a:ext uri="{FF2B5EF4-FFF2-40B4-BE49-F238E27FC236}">
                      <a16:creationId xmlns:a16="http://schemas.microsoft.com/office/drawing/2014/main" id="{B3D6428C-FD9A-4BBF-8CA7-8629020E9118}"/>
                    </a:ext>
                  </a:extLst>
                </p:cNvPr>
                <p:cNvPicPr/>
                <p:nvPr/>
              </p:nvPicPr>
              <p:blipFill>
                <a:blip r:embed="rId540"/>
                <a:stretch>
                  <a:fillRect/>
                </a:stretch>
              </p:blipFill>
              <p:spPr>
                <a:xfrm>
                  <a:off x="11041120" y="3110467"/>
                  <a:ext cx="24408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47" name="Freihand 346">
                  <a:extLst>
                    <a:ext uri="{FF2B5EF4-FFF2-40B4-BE49-F238E27FC236}">
                      <a16:creationId xmlns:a16="http://schemas.microsoft.com/office/drawing/2014/main" id="{BAD2B1E8-4074-4B60-991E-218B20FCDBE6}"/>
                    </a:ext>
                  </a:extLst>
                </p14:cNvPr>
                <p14:cNvContentPartPr/>
                <p14:nvPr/>
              </p14:nvContentPartPr>
              <p14:xfrm>
                <a:off x="11262880" y="3097147"/>
                <a:ext cx="27000" cy="38880"/>
              </p14:xfrm>
            </p:contentPart>
          </mc:Choice>
          <mc:Fallback>
            <p:pic>
              <p:nvPicPr>
                <p:cNvPr id="347" name="Freihand 346">
                  <a:extLst>
                    <a:ext uri="{FF2B5EF4-FFF2-40B4-BE49-F238E27FC236}">
                      <a16:creationId xmlns:a16="http://schemas.microsoft.com/office/drawing/2014/main" id="{BAD2B1E8-4074-4B60-991E-218B20FCDBE6}"/>
                    </a:ext>
                  </a:extLst>
                </p:cNvPr>
                <p:cNvPicPr/>
                <p:nvPr/>
              </p:nvPicPr>
              <p:blipFill>
                <a:blip r:embed="rId542"/>
                <a:stretch>
                  <a:fillRect/>
                </a:stretch>
              </p:blipFill>
              <p:spPr>
                <a:xfrm>
                  <a:off x="11258560" y="3092827"/>
                  <a:ext cx="356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48" name="Freihand 347">
                  <a:extLst>
                    <a:ext uri="{FF2B5EF4-FFF2-40B4-BE49-F238E27FC236}">
                      <a16:creationId xmlns:a16="http://schemas.microsoft.com/office/drawing/2014/main" id="{9157F2A6-303A-4508-8870-DA64CA294BA9}"/>
                    </a:ext>
                  </a:extLst>
                </p14:cNvPr>
                <p14:cNvContentPartPr/>
                <p14:nvPr/>
              </p14:nvContentPartPr>
              <p14:xfrm>
                <a:off x="11319040" y="3145387"/>
                <a:ext cx="210960" cy="68400"/>
              </p14:xfrm>
            </p:contentPart>
          </mc:Choice>
          <mc:Fallback>
            <p:pic>
              <p:nvPicPr>
                <p:cNvPr id="348" name="Freihand 347">
                  <a:extLst>
                    <a:ext uri="{FF2B5EF4-FFF2-40B4-BE49-F238E27FC236}">
                      <a16:creationId xmlns:a16="http://schemas.microsoft.com/office/drawing/2014/main" id="{9157F2A6-303A-4508-8870-DA64CA294BA9}"/>
                    </a:ext>
                  </a:extLst>
                </p:cNvPr>
                <p:cNvPicPr/>
                <p:nvPr/>
              </p:nvPicPr>
              <p:blipFill>
                <a:blip r:embed="rId544"/>
                <a:stretch>
                  <a:fillRect/>
                </a:stretch>
              </p:blipFill>
              <p:spPr>
                <a:xfrm>
                  <a:off x="11314720" y="3141067"/>
                  <a:ext cx="219600" cy="77040"/>
                </a:xfrm>
                <a:prstGeom prst="rect">
                  <a:avLst/>
                </a:prstGeom>
              </p:spPr>
            </p:pic>
          </mc:Fallback>
        </mc:AlternateContent>
      </p:grpSp>
      <p:grpSp>
        <p:nvGrpSpPr>
          <p:cNvPr id="355" name="Gruppieren 354">
            <a:extLst>
              <a:ext uri="{FF2B5EF4-FFF2-40B4-BE49-F238E27FC236}">
                <a16:creationId xmlns:a16="http://schemas.microsoft.com/office/drawing/2014/main" id="{A1D10CB5-A9B6-4860-B0C3-24AE0846EEAD}"/>
              </a:ext>
            </a:extLst>
          </p:cNvPr>
          <p:cNvGrpSpPr/>
          <p:nvPr/>
        </p:nvGrpSpPr>
        <p:grpSpPr>
          <a:xfrm>
            <a:off x="5353120" y="1358347"/>
            <a:ext cx="374760" cy="573480"/>
            <a:chOff x="5353120" y="1358347"/>
            <a:chExt cx="374760" cy="573480"/>
          </a:xfrm>
        </p:grpSpPr>
        <mc:AlternateContent xmlns:mc="http://schemas.openxmlformats.org/markup-compatibility/2006">
          <mc:Choice xmlns:p14="http://schemas.microsoft.com/office/powerpoint/2010/main" Requires="p14">
            <p:contentPart p14:bwMode="auto" r:id="rId545">
              <p14:nvContentPartPr>
                <p14:cNvPr id="350" name="Freihand 349">
                  <a:extLst>
                    <a:ext uri="{FF2B5EF4-FFF2-40B4-BE49-F238E27FC236}">
                      <a16:creationId xmlns:a16="http://schemas.microsoft.com/office/drawing/2014/main" id="{C755C4E0-4AD4-47C7-9F6E-88A70ACB250E}"/>
                    </a:ext>
                  </a:extLst>
                </p14:cNvPr>
                <p14:cNvContentPartPr/>
                <p14:nvPr/>
              </p14:nvContentPartPr>
              <p14:xfrm>
                <a:off x="5532400" y="1377067"/>
                <a:ext cx="66960" cy="26280"/>
              </p14:xfrm>
            </p:contentPart>
          </mc:Choice>
          <mc:Fallback>
            <p:pic>
              <p:nvPicPr>
                <p:cNvPr id="350" name="Freihand 349">
                  <a:extLst>
                    <a:ext uri="{FF2B5EF4-FFF2-40B4-BE49-F238E27FC236}">
                      <a16:creationId xmlns:a16="http://schemas.microsoft.com/office/drawing/2014/main" id="{C755C4E0-4AD4-47C7-9F6E-88A70ACB250E}"/>
                    </a:ext>
                  </a:extLst>
                </p:cNvPr>
                <p:cNvPicPr/>
                <p:nvPr/>
              </p:nvPicPr>
              <p:blipFill>
                <a:blip r:embed="rId546"/>
                <a:stretch>
                  <a:fillRect/>
                </a:stretch>
              </p:blipFill>
              <p:spPr>
                <a:xfrm>
                  <a:off x="5528080" y="1372747"/>
                  <a:ext cx="756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51" name="Freihand 350">
                  <a:extLst>
                    <a:ext uri="{FF2B5EF4-FFF2-40B4-BE49-F238E27FC236}">
                      <a16:creationId xmlns:a16="http://schemas.microsoft.com/office/drawing/2014/main" id="{5B43DEA2-577B-407C-AD06-EB372A239DAC}"/>
                    </a:ext>
                  </a:extLst>
                </p14:cNvPr>
                <p14:cNvContentPartPr/>
                <p14:nvPr/>
              </p14:nvContentPartPr>
              <p14:xfrm>
                <a:off x="5381920" y="1398667"/>
                <a:ext cx="345960" cy="416520"/>
              </p14:xfrm>
            </p:contentPart>
          </mc:Choice>
          <mc:Fallback>
            <p:pic>
              <p:nvPicPr>
                <p:cNvPr id="351" name="Freihand 350">
                  <a:extLst>
                    <a:ext uri="{FF2B5EF4-FFF2-40B4-BE49-F238E27FC236}">
                      <a16:creationId xmlns:a16="http://schemas.microsoft.com/office/drawing/2014/main" id="{5B43DEA2-577B-407C-AD06-EB372A239DAC}"/>
                    </a:ext>
                  </a:extLst>
                </p:cNvPr>
                <p:cNvPicPr/>
                <p:nvPr/>
              </p:nvPicPr>
              <p:blipFill>
                <a:blip r:embed="rId548"/>
                <a:stretch>
                  <a:fillRect/>
                </a:stretch>
              </p:blipFill>
              <p:spPr>
                <a:xfrm>
                  <a:off x="5377600" y="1394347"/>
                  <a:ext cx="354600" cy="42516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53" name="Freihand 352">
                  <a:extLst>
                    <a:ext uri="{FF2B5EF4-FFF2-40B4-BE49-F238E27FC236}">
                      <a16:creationId xmlns:a16="http://schemas.microsoft.com/office/drawing/2014/main" id="{DA8082FF-561E-402B-A0E4-4F9B606FF3E5}"/>
                    </a:ext>
                  </a:extLst>
                </p14:cNvPr>
                <p14:cNvContentPartPr/>
                <p14:nvPr/>
              </p14:nvContentPartPr>
              <p14:xfrm>
                <a:off x="5353120" y="1358347"/>
                <a:ext cx="312480" cy="573480"/>
              </p14:xfrm>
            </p:contentPart>
          </mc:Choice>
          <mc:Fallback>
            <p:pic>
              <p:nvPicPr>
                <p:cNvPr id="353" name="Freihand 352">
                  <a:extLst>
                    <a:ext uri="{FF2B5EF4-FFF2-40B4-BE49-F238E27FC236}">
                      <a16:creationId xmlns:a16="http://schemas.microsoft.com/office/drawing/2014/main" id="{DA8082FF-561E-402B-A0E4-4F9B606FF3E5}"/>
                    </a:ext>
                  </a:extLst>
                </p:cNvPr>
                <p:cNvPicPr/>
                <p:nvPr/>
              </p:nvPicPr>
              <p:blipFill>
                <a:blip r:embed="rId550"/>
                <a:stretch>
                  <a:fillRect/>
                </a:stretch>
              </p:blipFill>
              <p:spPr>
                <a:xfrm>
                  <a:off x="5348800" y="1354027"/>
                  <a:ext cx="321120" cy="582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51">
            <p14:nvContentPartPr>
              <p14:cNvPr id="354" name="Freihand 353">
                <a:extLst>
                  <a:ext uri="{FF2B5EF4-FFF2-40B4-BE49-F238E27FC236}">
                    <a16:creationId xmlns:a16="http://schemas.microsoft.com/office/drawing/2014/main" id="{C0E3AC94-1A84-462B-92E9-09522E18E1E8}"/>
                  </a:ext>
                </a:extLst>
              </p14:cNvPr>
              <p14:cNvContentPartPr/>
              <p14:nvPr/>
            </p14:nvContentPartPr>
            <p14:xfrm>
              <a:off x="3952720" y="1365547"/>
              <a:ext cx="410040" cy="579600"/>
            </p14:xfrm>
          </p:contentPart>
        </mc:Choice>
        <mc:Fallback>
          <p:pic>
            <p:nvPicPr>
              <p:cNvPr id="354" name="Freihand 353">
                <a:extLst>
                  <a:ext uri="{FF2B5EF4-FFF2-40B4-BE49-F238E27FC236}">
                    <a16:creationId xmlns:a16="http://schemas.microsoft.com/office/drawing/2014/main" id="{C0E3AC94-1A84-462B-92E9-09522E18E1E8}"/>
                  </a:ext>
                </a:extLst>
              </p:cNvPr>
              <p:cNvPicPr/>
              <p:nvPr/>
            </p:nvPicPr>
            <p:blipFill>
              <a:blip r:embed="rId552"/>
              <a:stretch>
                <a:fillRect/>
              </a:stretch>
            </p:blipFill>
            <p:spPr>
              <a:xfrm>
                <a:off x="3948400" y="1361227"/>
                <a:ext cx="418680" cy="58824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56" name="Freihand 355">
                <a:extLst>
                  <a:ext uri="{FF2B5EF4-FFF2-40B4-BE49-F238E27FC236}">
                    <a16:creationId xmlns:a16="http://schemas.microsoft.com/office/drawing/2014/main" id="{951EDDED-D423-4D38-A82A-801E3ABC0F82}"/>
                  </a:ext>
                </a:extLst>
              </p14:cNvPr>
              <p14:cNvContentPartPr/>
              <p14:nvPr/>
            </p14:nvContentPartPr>
            <p14:xfrm>
              <a:off x="4962880" y="1365547"/>
              <a:ext cx="267480" cy="588960"/>
            </p14:xfrm>
          </p:contentPart>
        </mc:Choice>
        <mc:Fallback>
          <p:pic>
            <p:nvPicPr>
              <p:cNvPr id="356" name="Freihand 355">
                <a:extLst>
                  <a:ext uri="{FF2B5EF4-FFF2-40B4-BE49-F238E27FC236}">
                    <a16:creationId xmlns:a16="http://schemas.microsoft.com/office/drawing/2014/main" id="{951EDDED-D423-4D38-A82A-801E3ABC0F82}"/>
                  </a:ext>
                </a:extLst>
              </p:cNvPr>
              <p:cNvPicPr/>
              <p:nvPr/>
            </p:nvPicPr>
            <p:blipFill>
              <a:blip r:embed="rId554"/>
              <a:stretch>
                <a:fillRect/>
              </a:stretch>
            </p:blipFill>
            <p:spPr>
              <a:xfrm>
                <a:off x="4958560" y="1361227"/>
                <a:ext cx="276120" cy="597600"/>
              </a:xfrm>
              <a:prstGeom prst="rect">
                <a:avLst/>
              </a:prstGeom>
            </p:spPr>
          </p:pic>
        </mc:Fallback>
      </mc:AlternateContent>
    </p:spTree>
    <p:extLst>
      <p:ext uri="{BB962C8B-B14F-4D97-AF65-F5344CB8AC3E}">
        <p14:creationId xmlns:p14="http://schemas.microsoft.com/office/powerpoint/2010/main" val="245913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8" grpId="0"/>
      <p:bldP spid="19" grpId="0" animBg="1"/>
      <p:bldP spid="20" grpId="0" animBg="1"/>
      <p:bldP spid="2"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p:nvPr/>
        </p:nvSpPr>
        <p:spPr>
          <a:xfrm>
            <a:off x="280919" y="6081446"/>
            <a:ext cx="8125963" cy="683737"/>
          </a:xfrm>
          <a:prstGeom prst="rect">
            <a:avLst/>
          </a:prstGeom>
          <a:noFill/>
          <a:ln w="38100">
            <a:solidFill>
              <a:srgbClr val="C00000"/>
            </a:solidFill>
          </a:ln>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33" dirty="0">
                <a:latin typeface="Times New Roman" panose="02020603050405020304" pitchFamily="18" charset="0"/>
                <a:cs typeface="Times New Roman" panose="02020603050405020304" pitchFamily="18" charset="0"/>
                <a:sym typeface="Wingdings" panose="05000000000000000000" pitchFamily="2" charset="2"/>
              </a:rPr>
              <a:t></a:t>
            </a:r>
            <a:r>
              <a:rPr lang="en-US" sz="1633" dirty="0">
                <a:latin typeface="Times New Roman" panose="02020603050405020304" pitchFamily="18" charset="0"/>
                <a:cs typeface="Times New Roman" panose="02020603050405020304" pitchFamily="18" charset="0"/>
              </a:rPr>
              <a:t> Both countries win if they specialize according to their comparative cost advantages: Both as producers and as consumers</a:t>
            </a:r>
          </a:p>
        </p:txBody>
      </p:sp>
      <p:cxnSp>
        <p:nvCxnSpPr>
          <p:cNvPr id="7" name="Straight Arrow Connector 7"/>
          <p:cNvCxnSpPr/>
          <p:nvPr/>
        </p:nvCxnSpPr>
        <p:spPr>
          <a:xfrm flipV="1">
            <a:off x="2569666" y="2258513"/>
            <a:ext cx="0" cy="33965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13"/>
          <p:cNvCxnSpPr/>
          <p:nvPr/>
        </p:nvCxnSpPr>
        <p:spPr>
          <a:xfrm flipV="1">
            <a:off x="7652451" y="2337169"/>
            <a:ext cx="0" cy="33965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11"/>
              <p:cNvSpPr txBox="1"/>
              <p:nvPr/>
            </p:nvSpPr>
            <p:spPr>
              <a:xfrm>
                <a:off x="1845085" y="1363136"/>
                <a:ext cx="2294529" cy="48090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W</a:t>
                </a:r>
                <a14:m>
                  <m:oMath xmlns:m="http://schemas.openxmlformats.org/officeDocument/2006/math">
                    <m:r>
                      <m:rPr>
                        <m:sty m:val="p"/>
                      </m:rPr>
                      <a:rPr lang="de-DE" sz="1600" b="0" i="0" smtClean="0">
                        <a:latin typeface="Cambria Math" panose="02040503050406030204" pitchFamily="18" charset="0"/>
                      </a:rPr>
                      <m:t>orld</m:t>
                    </m:r>
                    <m:r>
                      <a:rPr lang="de-DE" sz="1600" b="0" i="0" smtClean="0">
                        <a:latin typeface="Cambria Math" panose="02040503050406030204" pitchFamily="18" charset="0"/>
                      </a:rPr>
                      <m:t> </m:t>
                    </m:r>
                    <m:r>
                      <m:rPr>
                        <m:sty m:val="p"/>
                      </m:rPr>
                      <a:rPr lang="de-DE" sz="1600" b="0" i="0" smtClean="0">
                        <a:latin typeface="Cambria Math" panose="02040503050406030204" pitchFamily="18" charset="0"/>
                      </a:rPr>
                      <m:t>market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de-DE" sz="1600" i="1">
                                <a:latin typeface="Cambria Math" panose="02040503050406030204" pitchFamily="18" charset="0"/>
                              </a:rPr>
                              <m:t>𝑃</m:t>
                            </m:r>
                          </m:e>
                          <m:sub>
                            <m:r>
                              <a:rPr lang="de-DE" sz="1600" b="0" i="1" smtClean="0">
                                <a:latin typeface="Cambria Math" panose="02040503050406030204" pitchFamily="18" charset="0"/>
                              </a:rPr>
                              <m:t>𝐶</m:t>
                            </m:r>
                          </m:sub>
                        </m:sSub>
                      </m:num>
                      <m:den>
                        <m:sSub>
                          <m:sSubPr>
                            <m:ctrlPr>
                              <a:rPr lang="en-US" sz="1600" i="1">
                                <a:latin typeface="Cambria Math" panose="02040503050406030204" pitchFamily="18" charset="0"/>
                              </a:rPr>
                            </m:ctrlPr>
                          </m:sSubPr>
                          <m:e>
                            <m:r>
                              <a:rPr lang="de-DE" sz="1600" i="1">
                                <a:latin typeface="Cambria Math" panose="02040503050406030204" pitchFamily="18" charset="0"/>
                              </a:rPr>
                              <m:t>𝑝</m:t>
                            </m:r>
                          </m:e>
                          <m:sub>
                            <m:r>
                              <a:rPr lang="de-DE" sz="1600" b="0" i="1" smtClean="0">
                                <a:latin typeface="Cambria Math" panose="02040503050406030204" pitchFamily="18" charset="0"/>
                              </a:rPr>
                              <m:t>𝑊</m:t>
                            </m:r>
                          </m:sub>
                        </m:sSub>
                      </m:den>
                    </m:f>
                    <m:r>
                      <a:rPr lang="de-DE" sz="1600" i="1">
                        <a:latin typeface="Cambria Math" panose="02040503050406030204" pitchFamily="18" charset="0"/>
                      </a:rPr>
                      <m:t>=3</m:t>
                    </m:r>
                  </m:oMath>
                </a14:m>
                <a:endParaRPr lang="en-US" sz="1814" dirty="0">
                  <a:latin typeface="Times New Roman" panose="02020603050405020304" pitchFamily="18" charset="0"/>
                  <a:cs typeface="Times New Roman" panose="02020603050405020304" pitchFamily="18" charset="0"/>
                </a:endParaRPr>
              </a:p>
            </p:txBody>
          </p:sp>
        </mc:Choice>
        <mc:Fallback xmlns="">
          <p:sp>
            <p:nvSpPr>
              <p:cNvPr id="9" name="TextBox 11"/>
              <p:cNvSpPr txBox="1">
                <a:spLocks noRot="1" noChangeAspect="1" noMove="1" noResize="1" noEditPoints="1" noAdjustHandles="1" noChangeArrowheads="1" noChangeShapeType="1" noTextEdit="1"/>
              </p:cNvSpPr>
              <p:nvPr/>
            </p:nvSpPr>
            <p:spPr>
              <a:xfrm>
                <a:off x="1845085" y="1363136"/>
                <a:ext cx="2294529" cy="480901"/>
              </a:xfrm>
              <a:prstGeom prst="rect">
                <a:avLst/>
              </a:prstGeom>
              <a:blipFill>
                <a:blip r:embed="rId3"/>
                <a:stretch>
                  <a:fillRect l="-159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Box 16"/>
              <p:cNvSpPr txBox="1"/>
              <p:nvPr/>
            </p:nvSpPr>
            <p:spPr>
              <a:xfrm>
                <a:off x="6610548" y="1378646"/>
                <a:ext cx="2137249" cy="4711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W</a:t>
                </a:r>
                <a14:m>
                  <m:oMath xmlns:m="http://schemas.openxmlformats.org/officeDocument/2006/math">
                    <m:r>
                      <m:rPr>
                        <m:sty m:val="p"/>
                      </m:rPr>
                      <a:rPr lang="de-DE" sz="1600" b="0" i="0" smtClean="0">
                        <a:latin typeface="Cambria Math" panose="02040503050406030204" pitchFamily="18" charset="0"/>
                      </a:rPr>
                      <m:t>orld</m:t>
                    </m:r>
                    <m:r>
                      <a:rPr lang="de-DE" sz="1600" b="0" i="0" smtClean="0">
                        <a:latin typeface="Cambria Math" panose="02040503050406030204" pitchFamily="18" charset="0"/>
                      </a:rPr>
                      <m:t> </m:t>
                    </m:r>
                    <m:r>
                      <m:rPr>
                        <m:sty m:val="p"/>
                      </m:rPr>
                      <a:rPr lang="de-DE" sz="1600" b="0" i="0" smtClean="0">
                        <a:latin typeface="Cambria Math" panose="02040503050406030204" pitchFamily="18" charset="0"/>
                      </a:rPr>
                      <m:t>market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de-DE" sz="1600" i="1">
                                <a:latin typeface="Cambria Math" panose="02040503050406030204" pitchFamily="18" charset="0"/>
                              </a:rPr>
                              <m:t>𝑃</m:t>
                            </m:r>
                          </m:e>
                          <m:sub>
                            <m:r>
                              <a:rPr lang="de-DE" sz="1600" b="0" i="1" smtClean="0">
                                <a:latin typeface="Cambria Math" panose="02040503050406030204" pitchFamily="18" charset="0"/>
                              </a:rPr>
                              <m:t>𝑊</m:t>
                            </m:r>
                          </m:sub>
                        </m:sSub>
                      </m:num>
                      <m:den>
                        <m:sSub>
                          <m:sSubPr>
                            <m:ctrlPr>
                              <a:rPr lang="en-US" sz="1600" i="1">
                                <a:latin typeface="Cambria Math" panose="02040503050406030204" pitchFamily="18" charset="0"/>
                              </a:rPr>
                            </m:ctrlPr>
                          </m:sSubPr>
                          <m:e>
                            <m:r>
                              <a:rPr lang="de-DE" sz="1600" i="1">
                                <a:latin typeface="Cambria Math" panose="02040503050406030204" pitchFamily="18" charset="0"/>
                              </a:rPr>
                              <m:t>𝑝</m:t>
                            </m:r>
                          </m:e>
                          <m:sub>
                            <m:r>
                              <a:rPr lang="de-DE" sz="1600" b="0" i="1" smtClean="0">
                                <a:latin typeface="Cambria Math" panose="02040503050406030204" pitchFamily="18" charset="0"/>
                              </a:rPr>
                              <m:t>𝐶</m:t>
                            </m:r>
                          </m:sub>
                        </m:sSub>
                      </m:den>
                    </m:f>
                    <m:r>
                      <a:rPr lang="de-DE" sz="1600" i="1">
                        <a:latin typeface="Cambria Math" panose="02040503050406030204" pitchFamily="18" charset="0"/>
                      </a:rPr>
                      <m:t>=</m:t>
                    </m:r>
                    <m:f>
                      <m:fPr>
                        <m:ctrlPr>
                          <a:rPr lang="en-US" sz="1600" i="1">
                            <a:latin typeface="Cambria Math" panose="02040503050406030204" pitchFamily="18" charset="0"/>
                          </a:rPr>
                        </m:ctrlPr>
                      </m:fPr>
                      <m:num>
                        <m:r>
                          <a:rPr lang="de-DE" sz="1600" i="1">
                            <a:latin typeface="Cambria Math" panose="02040503050406030204" pitchFamily="18" charset="0"/>
                          </a:rPr>
                          <m:t>1</m:t>
                        </m:r>
                      </m:num>
                      <m:den>
                        <m:r>
                          <a:rPr lang="de-DE" sz="1600" i="1">
                            <a:latin typeface="Cambria Math" panose="02040503050406030204" pitchFamily="18" charset="0"/>
                          </a:rPr>
                          <m:t>3</m:t>
                        </m:r>
                      </m:den>
                    </m:f>
                  </m:oMath>
                </a14:m>
                <a:endParaRPr lang="en-US" sz="1814" dirty="0">
                  <a:latin typeface="Times New Roman" panose="02020603050405020304" pitchFamily="18" charset="0"/>
                  <a:cs typeface="Times New Roman" panose="02020603050405020304" pitchFamily="18" charset="0"/>
                </a:endParaRPr>
              </a:p>
            </p:txBody>
          </p:sp>
        </mc:Choice>
        <mc:Fallback xmlns="">
          <p:sp>
            <p:nvSpPr>
              <p:cNvPr id="10" name="TextBox 16"/>
              <p:cNvSpPr txBox="1">
                <a:spLocks noRot="1" noChangeAspect="1" noMove="1" noResize="1" noEditPoints="1" noAdjustHandles="1" noChangeArrowheads="1" noChangeShapeType="1" noTextEdit="1"/>
              </p:cNvSpPr>
              <p:nvPr/>
            </p:nvSpPr>
            <p:spPr>
              <a:xfrm>
                <a:off x="6610548" y="1378646"/>
                <a:ext cx="2137249" cy="471155"/>
              </a:xfrm>
              <a:prstGeom prst="rect">
                <a:avLst/>
              </a:prstGeom>
              <a:blipFill>
                <a:blip r:embed="rId4"/>
                <a:stretch>
                  <a:fillRect l="-1709" b="-259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243078" y="4761175"/>
                <a:ext cx="333746" cy="51020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3</m:t>
                          </m:r>
                        </m:num>
                        <m:den>
                          <m:r>
                            <a:rPr lang="de-DE" sz="1451" i="1">
                              <a:latin typeface="Cambria Math"/>
                            </a:rPr>
                            <m:t>2</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243078" y="4761175"/>
                <a:ext cx="333746" cy="510204"/>
              </a:xfrm>
              <a:prstGeom prst="rect">
                <a:avLst/>
              </a:prstGeom>
              <a:blipFill>
                <a:blip r:embed="rId5"/>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4" name="TextBox 19"/>
              <p:cNvSpPr txBox="1"/>
              <p:nvPr/>
            </p:nvSpPr>
            <p:spPr>
              <a:xfrm>
                <a:off x="2191434" y="2800544"/>
                <a:ext cx="333746"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de-DE" sz="1451" i="1">
                          <a:latin typeface="Cambria Math"/>
                        </a:rPr>
                        <m:t>5</m:t>
                      </m:r>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4" name="TextBox 19"/>
              <p:cNvSpPr txBox="1">
                <a:spLocks noRot="1" noChangeAspect="1" noMove="1" noResize="1" noEditPoints="1" noAdjustHandles="1" noChangeArrowheads="1" noChangeShapeType="1" noTextEdit="1"/>
              </p:cNvSpPr>
              <p:nvPr/>
            </p:nvSpPr>
            <p:spPr>
              <a:xfrm>
                <a:off x="2191434" y="2800544"/>
                <a:ext cx="333746" cy="315599"/>
              </a:xfrm>
              <a:prstGeom prst="rect">
                <a:avLst/>
              </a:prstGeom>
              <a:blipFill>
                <a:blip r:embed="rId6"/>
                <a:stretch>
                  <a:fillRect/>
                </a:stretch>
              </a:blipFill>
            </p:spPr>
            <p:txBody>
              <a:bodyPr/>
              <a:lstStyle/>
              <a:p>
                <a:r>
                  <a:rPr lang="de-DE">
                    <a:noFill/>
                  </a:rPr>
                  <a:t> </a:t>
                </a:r>
              </a:p>
            </p:txBody>
          </p:sp>
        </mc:Fallback>
      </mc:AlternateContent>
      <p:sp>
        <p:nvSpPr>
          <p:cNvPr id="15" name="TextBox 20"/>
          <p:cNvSpPr txBox="1"/>
          <p:nvPr/>
        </p:nvSpPr>
        <p:spPr>
          <a:xfrm>
            <a:off x="2242326" y="3780306"/>
            <a:ext cx="279244"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51" dirty="0">
                <a:latin typeface="Times New Roman" panose="02020603050405020304" pitchFamily="18" charset="0"/>
                <a:cs typeface="Times New Roman" panose="02020603050405020304" pitchFamily="18" charset="0"/>
              </a:rPr>
              <a:t>3</a:t>
            </a:r>
          </a:p>
        </p:txBody>
      </p:sp>
      <p:cxnSp>
        <p:nvCxnSpPr>
          <p:cNvPr id="18" name="Straight Connector 26"/>
          <p:cNvCxnSpPr/>
          <p:nvPr/>
        </p:nvCxnSpPr>
        <p:spPr>
          <a:xfrm flipH="1">
            <a:off x="7652450" y="514582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27"/>
          <p:cNvCxnSpPr/>
          <p:nvPr/>
        </p:nvCxnSpPr>
        <p:spPr>
          <a:xfrm flipH="1">
            <a:off x="2486722" y="5001848"/>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28"/>
          <p:cNvCxnSpPr/>
          <p:nvPr/>
        </p:nvCxnSpPr>
        <p:spPr>
          <a:xfrm flipH="1">
            <a:off x="2486722" y="3956768"/>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9"/>
          <p:cNvCxnSpPr/>
          <p:nvPr/>
        </p:nvCxnSpPr>
        <p:spPr>
          <a:xfrm flipH="1">
            <a:off x="2486722" y="2977005"/>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31"/>
          <p:cNvCxnSpPr/>
          <p:nvPr/>
        </p:nvCxnSpPr>
        <p:spPr>
          <a:xfrm flipH="1">
            <a:off x="7637701" y="410074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32"/>
          <p:cNvCxnSpPr/>
          <p:nvPr/>
        </p:nvCxnSpPr>
        <p:spPr>
          <a:xfrm flipH="1">
            <a:off x="7661127" y="2925027"/>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35"/>
              <p:cNvSpPr txBox="1"/>
              <p:nvPr/>
            </p:nvSpPr>
            <p:spPr>
              <a:xfrm>
                <a:off x="7702599" y="2657366"/>
                <a:ext cx="333746" cy="51167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2</m:t>
                          </m:r>
                        </m:num>
                        <m:den>
                          <m:r>
                            <a:rPr lang="de-DE" sz="1451" i="1">
                              <a:latin typeface="Cambria Math"/>
                            </a:rPr>
                            <m:t>3</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27" name="TextBox 35"/>
              <p:cNvSpPr txBox="1">
                <a:spLocks noRot="1" noChangeAspect="1" noMove="1" noResize="1" noEditPoints="1" noAdjustHandles="1" noChangeArrowheads="1" noChangeShapeType="1" noTextEdit="1"/>
              </p:cNvSpPr>
              <p:nvPr/>
            </p:nvSpPr>
            <p:spPr>
              <a:xfrm>
                <a:off x="7702599" y="2657366"/>
                <a:ext cx="333746" cy="511679"/>
              </a:xfrm>
              <a:prstGeom prst="rect">
                <a:avLst/>
              </a:prstGeom>
              <a:blipFill>
                <a:blip r:embed="rId7"/>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8" name="TextBox 36"/>
              <p:cNvSpPr txBox="1"/>
              <p:nvPr/>
            </p:nvSpPr>
            <p:spPr>
              <a:xfrm>
                <a:off x="7697041" y="3805270"/>
                <a:ext cx="333746" cy="51167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1</m:t>
                          </m:r>
                        </m:num>
                        <m:den>
                          <m:r>
                            <a:rPr lang="de-DE" sz="1451" i="1">
                              <a:latin typeface="Cambria Math"/>
                            </a:rPr>
                            <m:t>3</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28" name="TextBox 36"/>
              <p:cNvSpPr txBox="1">
                <a:spLocks noRot="1" noChangeAspect="1" noMove="1" noResize="1" noEditPoints="1" noAdjustHandles="1" noChangeArrowheads="1" noChangeShapeType="1" noTextEdit="1"/>
              </p:cNvSpPr>
              <p:nvPr/>
            </p:nvSpPr>
            <p:spPr>
              <a:xfrm>
                <a:off x="7697041" y="3805270"/>
                <a:ext cx="333746" cy="511679"/>
              </a:xfrm>
              <a:prstGeom prst="rect">
                <a:avLst/>
              </a:prstGeom>
              <a:blipFill>
                <a:blip r:embed="rId8"/>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9" name="TextBox 37"/>
              <p:cNvSpPr txBox="1"/>
              <p:nvPr/>
            </p:nvSpPr>
            <p:spPr>
              <a:xfrm>
                <a:off x="7693189" y="4915854"/>
                <a:ext cx="333746" cy="51161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1</m:t>
                          </m:r>
                        </m:num>
                        <m:den>
                          <m:r>
                            <a:rPr lang="de-DE" sz="1451" i="1">
                              <a:latin typeface="Cambria Math"/>
                            </a:rPr>
                            <m:t>5</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29" name="TextBox 37"/>
              <p:cNvSpPr txBox="1">
                <a:spLocks noRot="1" noChangeAspect="1" noMove="1" noResize="1" noEditPoints="1" noAdjustHandles="1" noChangeArrowheads="1" noChangeShapeType="1" noTextEdit="1"/>
              </p:cNvSpPr>
              <p:nvPr/>
            </p:nvSpPr>
            <p:spPr>
              <a:xfrm>
                <a:off x="7693189" y="4915854"/>
                <a:ext cx="333746" cy="511615"/>
              </a:xfrm>
              <a:prstGeom prst="rect">
                <a:avLst/>
              </a:prstGeom>
              <a:blipFill>
                <a:blip r:embed="rId9"/>
                <a:stretch>
                  <a:fillRect b="-3571"/>
                </a:stretch>
              </a:blipFill>
            </p:spPr>
            <p:txBody>
              <a:bodyPr/>
              <a:lstStyle/>
              <a:p>
                <a:r>
                  <a:rPr lang="de-DE">
                    <a:noFill/>
                  </a:rPr>
                  <a:t> </a:t>
                </a:r>
              </a:p>
            </p:txBody>
          </p:sp>
        </mc:Fallback>
      </mc:AlternateContent>
      <p:sp>
        <p:nvSpPr>
          <p:cNvPr id="35" name="TextBox 21">
            <a:extLst>
              <a:ext uri="{FF2B5EF4-FFF2-40B4-BE49-F238E27FC236}">
                <a16:creationId xmlns:a16="http://schemas.microsoft.com/office/drawing/2014/main" id="{953A65AC-0194-40F8-A7FB-FCBD3A24A21C}"/>
              </a:ext>
            </a:extLst>
          </p:cNvPr>
          <p:cNvSpPr txBox="1"/>
          <p:nvPr/>
        </p:nvSpPr>
        <p:spPr>
          <a:xfrm>
            <a:off x="7925466" y="3901144"/>
            <a:ext cx="230277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rPr>
              <a:t>World market</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BE06D324-13DB-4E85-8201-3A9F0CCCA9F5}"/>
                  </a:ext>
                </a:extLst>
              </p:cNvPr>
              <p:cNvSpPr txBox="1"/>
              <p:nvPr/>
            </p:nvSpPr>
            <p:spPr>
              <a:xfrm>
                <a:off x="7925466" y="2683975"/>
                <a:ext cx="611642" cy="497508"/>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𝑈𝐶</m:t>
                            </m:r>
                          </m:sub>
                        </m:sSub>
                      </m:num>
                      <m:den>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𝑈𝑊</m:t>
                            </m:r>
                          </m:sub>
                        </m:sSub>
                      </m:den>
                    </m:f>
                  </m:oMath>
                </a14:m>
                <a:endParaRPr lang="de-DE" dirty="0">
                  <a:latin typeface="Times New Roman" panose="02020603050405020304" pitchFamily="18" charset="0"/>
                  <a:cs typeface="Times New Roman" panose="02020603050405020304" pitchFamily="18" charset="0"/>
                </a:endParaRPr>
              </a:p>
            </p:txBody>
          </p:sp>
        </mc:Choice>
        <mc:Fallback xmlns="">
          <p:sp>
            <p:nvSpPr>
              <p:cNvPr id="2" name="Textfeld 1">
                <a:extLst>
                  <a:ext uri="{FF2B5EF4-FFF2-40B4-BE49-F238E27FC236}">
                    <a16:creationId xmlns:a16="http://schemas.microsoft.com/office/drawing/2014/main" id="{BE06D324-13DB-4E85-8201-3A9F0CCCA9F5}"/>
                  </a:ext>
                </a:extLst>
              </p:cNvPr>
              <p:cNvSpPr txBox="1">
                <a:spLocks noRot="1" noChangeAspect="1" noMove="1" noResize="1" noEditPoints="1" noAdjustHandles="1" noChangeArrowheads="1" noChangeShapeType="1" noTextEdit="1"/>
              </p:cNvSpPr>
              <p:nvPr/>
            </p:nvSpPr>
            <p:spPr>
              <a:xfrm>
                <a:off x="7925466" y="2683975"/>
                <a:ext cx="611642" cy="497508"/>
              </a:xfrm>
              <a:prstGeom prst="rect">
                <a:avLst/>
              </a:prstGeom>
              <a:blipFill>
                <a:blip r:embed="rId10"/>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6" name="Textfeld 35">
                <a:extLst>
                  <a:ext uri="{FF2B5EF4-FFF2-40B4-BE49-F238E27FC236}">
                    <a16:creationId xmlns:a16="http://schemas.microsoft.com/office/drawing/2014/main" id="{47CDE124-7098-44D2-9878-48274B1D1D93}"/>
                  </a:ext>
                </a:extLst>
              </p:cNvPr>
              <p:cNvSpPr txBox="1"/>
              <p:nvPr/>
            </p:nvSpPr>
            <p:spPr>
              <a:xfrm>
                <a:off x="7869472" y="4931657"/>
                <a:ext cx="598818" cy="497187"/>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𝑃𝐶</m:t>
                            </m:r>
                          </m:sub>
                        </m:sSub>
                      </m:num>
                      <m:den>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𝑃𝑊</m:t>
                            </m:r>
                          </m:sub>
                        </m:sSub>
                      </m:den>
                    </m:f>
                  </m:oMath>
                </a14:m>
                <a:endParaRPr lang="de-DE" dirty="0">
                  <a:latin typeface="Times New Roman" panose="02020603050405020304" pitchFamily="18" charset="0"/>
                  <a:cs typeface="Times New Roman" panose="02020603050405020304" pitchFamily="18" charset="0"/>
                </a:endParaRPr>
              </a:p>
            </p:txBody>
          </p:sp>
        </mc:Choice>
        <mc:Fallback xmlns="">
          <p:sp>
            <p:nvSpPr>
              <p:cNvPr id="36" name="Textfeld 35">
                <a:extLst>
                  <a:ext uri="{FF2B5EF4-FFF2-40B4-BE49-F238E27FC236}">
                    <a16:creationId xmlns:a16="http://schemas.microsoft.com/office/drawing/2014/main" id="{47CDE124-7098-44D2-9878-48274B1D1D93}"/>
                  </a:ext>
                </a:extLst>
              </p:cNvPr>
              <p:cNvSpPr txBox="1">
                <a:spLocks noRot="1" noChangeAspect="1" noMove="1" noResize="1" noEditPoints="1" noAdjustHandles="1" noChangeArrowheads="1" noChangeShapeType="1" noTextEdit="1"/>
              </p:cNvSpPr>
              <p:nvPr/>
            </p:nvSpPr>
            <p:spPr>
              <a:xfrm>
                <a:off x="7869472" y="4931657"/>
                <a:ext cx="598818" cy="497187"/>
              </a:xfrm>
              <a:prstGeom prst="rect">
                <a:avLst/>
              </a:prstGeom>
              <a:blipFill>
                <a:blip r:embed="rId11"/>
                <a:stretch>
                  <a:fillRect/>
                </a:stretch>
              </a:blipFill>
            </p:spPr>
            <p:txBody>
              <a:bodyPr/>
              <a:lstStyle/>
              <a:p>
                <a:r>
                  <a:rPr lang="de-DE">
                    <a:noFill/>
                  </a:rPr>
                  <a:t> </a:t>
                </a:r>
              </a:p>
            </p:txBody>
          </p:sp>
        </mc:Fallback>
      </mc:AlternateContent>
      <p:sp>
        <p:nvSpPr>
          <p:cNvPr id="37" name="TextBox 17">
            <a:extLst>
              <a:ext uri="{FF2B5EF4-FFF2-40B4-BE49-F238E27FC236}">
                <a16:creationId xmlns:a16="http://schemas.microsoft.com/office/drawing/2014/main" id="{A3CB4308-05C3-4BFD-B136-9696832D088E}"/>
              </a:ext>
            </a:extLst>
          </p:cNvPr>
          <p:cNvSpPr txBox="1"/>
          <p:nvPr/>
        </p:nvSpPr>
        <p:spPr>
          <a:xfrm>
            <a:off x="8499256" y="2670991"/>
            <a:ext cx="1638806"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rPr>
              <a:t>UK: </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p:txBody>
      </p:sp>
      <p:sp>
        <p:nvSpPr>
          <p:cNvPr id="38" name="TextBox 18">
            <a:extLst>
              <a:ext uri="{FF2B5EF4-FFF2-40B4-BE49-F238E27FC236}">
                <a16:creationId xmlns:a16="http://schemas.microsoft.com/office/drawing/2014/main" id="{5F8F751D-747C-49AD-9742-2132F77A11DD}"/>
              </a:ext>
            </a:extLst>
          </p:cNvPr>
          <p:cNvSpPr txBox="1"/>
          <p:nvPr/>
        </p:nvSpPr>
        <p:spPr>
          <a:xfrm>
            <a:off x="7652450" y="5287062"/>
            <a:ext cx="88678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rPr>
              <a:t>Portugal: </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1" name="TextBox 14">
                <a:extLst>
                  <a:ext uri="{FF2B5EF4-FFF2-40B4-BE49-F238E27FC236}">
                    <a16:creationId xmlns:a16="http://schemas.microsoft.com/office/drawing/2014/main" id="{30FE5A3B-61AA-42E6-9497-55C67F5DED0A}"/>
                  </a:ext>
                </a:extLst>
              </p:cNvPr>
              <p:cNvSpPr txBox="1"/>
              <p:nvPr/>
            </p:nvSpPr>
            <p:spPr>
              <a:xfrm>
                <a:off x="5392113" y="4616460"/>
                <a:ext cx="2230304" cy="8287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rPr>
                  <a:t>Portuguese worker wins: he can sell clothes for a relative price of </a:t>
                </a:r>
                <a14:m>
                  <m:oMath xmlns:m="http://schemas.openxmlformats.org/officeDocument/2006/math">
                    <m:f>
                      <m:fPr>
                        <m:ctrlPr>
                          <a:rPr lang="en-US" sz="1400" i="1">
                            <a:latin typeface="Cambria Math" panose="02040503050406030204" pitchFamily="18" charset="0"/>
                          </a:rPr>
                        </m:ctrlPr>
                      </m:fPr>
                      <m:num>
                        <m:r>
                          <a:rPr lang="de-DE" sz="1400" i="1">
                            <a:latin typeface="Cambria Math"/>
                          </a:rPr>
                          <m:t>1</m:t>
                        </m:r>
                      </m:num>
                      <m:den>
                        <m:r>
                          <a:rPr lang="de-DE" sz="1400" i="1">
                            <a:latin typeface="Cambria Math"/>
                          </a:rPr>
                          <m:t>3</m:t>
                        </m:r>
                      </m:den>
                    </m:f>
                  </m:oMath>
                </a14:m>
                <a:r>
                  <a:rPr lang="en-US" sz="1400" dirty="0">
                    <a:latin typeface="Times New Roman" panose="02020603050405020304" pitchFamily="18" charset="0"/>
                    <a:cs typeface="Times New Roman" panose="02020603050405020304" pitchFamily="18" charset="0"/>
                  </a:rPr>
                  <a:t> instead of </a:t>
                </a:r>
                <a14:m>
                  <m:oMath xmlns:m="http://schemas.openxmlformats.org/officeDocument/2006/math">
                    <m:f>
                      <m:fPr>
                        <m:ctrlPr>
                          <a:rPr lang="en-US" sz="1400" i="1">
                            <a:latin typeface="Cambria Math" panose="02040503050406030204" pitchFamily="18" charset="0"/>
                          </a:rPr>
                        </m:ctrlPr>
                      </m:fPr>
                      <m:num>
                        <m:r>
                          <a:rPr lang="de-DE" sz="1400" i="1">
                            <a:latin typeface="Cambria Math"/>
                          </a:rPr>
                          <m:t>1</m:t>
                        </m:r>
                      </m:num>
                      <m:den>
                        <m:r>
                          <a:rPr lang="de-DE" sz="1400" i="1">
                            <a:latin typeface="Cambria Math"/>
                          </a:rPr>
                          <m:t>5</m:t>
                        </m:r>
                      </m:den>
                    </m:f>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41" name="TextBox 14">
                <a:extLst>
                  <a:ext uri="{FF2B5EF4-FFF2-40B4-BE49-F238E27FC236}">
                    <a16:creationId xmlns:a16="http://schemas.microsoft.com/office/drawing/2014/main" id="{30FE5A3B-61AA-42E6-9497-55C67F5DED0A}"/>
                  </a:ext>
                </a:extLst>
              </p:cNvPr>
              <p:cNvSpPr txBox="1">
                <a:spLocks noRot="1" noChangeAspect="1" noMove="1" noResize="1" noEditPoints="1" noAdjustHandles="1" noChangeArrowheads="1" noChangeShapeType="1" noTextEdit="1"/>
              </p:cNvSpPr>
              <p:nvPr/>
            </p:nvSpPr>
            <p:spPr>
              <a:xfrm>
                <a:off x="5392113" y="4616460"/>
                <a:ext cx="2230304" cy="828753"/>
              </a:xfrm>
              <a:prstGeom prst="rect">
                <a:avLst/>
              </a:prstGeom>
              <a:blipFill>
                <a:blip r:embed="rId12"/>
                <a:stretch>
                  <a:fillRect l="-822" t="-735" r="-2740" b="-14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2" name="TextBox 39">
                <a:extLst>
                  <a:ext uri="{FF2B5EF4-FFF2-40B4-BE49-F238E27FC236}">
                    <a16:creationId xmlns:a16="http://schemas.microsoft.com/office/drawing/2014/main" id="{8F6B2887-3FA4-4416-9A48-80817522552C}"/>
                  </a:ext>
                </a:extLst>
              </p:cNvPr>
              <p:cNvSpPr txBox="1"/>
              <p:nvPr/>
            </p:nvSpPr>
            <p:spPr>
              <a:xfrm>
                <a:off x="5432645" y="2687593"/>
                <a:ext cx="2257972" cy="8289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rPr>
                  <a:t>British consumer wins: she can buy clothes for a relative price of </a:t>
                </a:r>
                <a14:m>
                  <m:oMath xmlns:m="http://schemas.openxmlformats.org/officeDocument/2006/math">
                    <m:f>
                      <m:fPr>
                        <m:ctrlPr>
                          <a:rPr lang="en-US" sz="1400" i="1">
                            <a:latin typeface="Cambria Math" panose="02040503050406030204" pitchFamily="18" charset="0"/>
                          </a:rPr>
                        </m:ctrlPr>
                      </m:fPr>
                      <m:num>
                        <m:r>
                          <a:rPr lang="de-DE" sz="1400" i="1">
                            <a:latin typeface="Cambria Math"/>
                          </a:rPr>
                          <m:t>1</m:t>
                        </m:r>
                      </m:num>
                      <m:den>
                        <m:r>
                          <a:rPr lang="de-DE" sz="1400" i="1">
                            <a:latin typeface="Cambria Math"/>
                          </a:rPr>
                          <m:t>3</m:t>
                        </m:r>
                      </m:den>
                    </m:f>
                  </m:oMath>
                </a14:m>
                <a:r>
                  <a:rPr lang="en-US" sz="1400" dirty="0">
                    <a:latin typeface="Times New Roman" panose="02020603050405020304" pitchFamily="18" charset="0"/>
                    <a:cs typeface="Times New Roman" panose="02020603050405020304" pitchFamily="18" charset="0"/>
                  </a:rPr>
                  <a:t> i</a:t>
                </a:r>
                <a14:m>
                  <m:oMath xmlns:m="http://schemas.openxmlformats.org/officeDocument/2006/math">
                    <m:r>
                      <m:rPr>
                        <m:sty m:val="p"/>
                      </m:rPr>
                      <a:rPr lang="de-DE" sz="1400" b="0" i="0" smtClean="0">
                        <a:latin typeface="Cambria Math" panose="02040503050406030204" pitchFamily="18" charset="0"/>
                      </a:rPr>
                      <m:t>nstead</m:t>
                    </m:r>
                    <m:r>
                      <a:rPr lang="de-DE" sz="1400" b="0" i="0" smtClean="0">
                        <a:latin typeface="Cambria Math" panose="02040503050406030204" pitchFamily="18" charset="0"/>
                      </a:rPr>
                      <m:t> </m:t>
                    </m:r>
                    <m:r>
                      <m:rPr>
                        <m:sty m:val="p"/>
                      </m:rPr>
                      <a:rPr lang="de-DE" sz="1400" b="0" i="0" smtClean="0">
                        <a:latin typeface="Cambria Math" panose="02040503050406030204" pitchFamily="18" charset="0"/>
                      </a:rPr>
                      <m:t>of</m:t>
                    </m:r>
                    <m:r>
                      <a:rPr lang="de-DE" sz="1400" b="0" i="0" smtClean="0">
                        <a:latin typeface="Cambria Math" panose="02040503050406030204" pitchFamily="18" charset="0"/>
                      </a:rPr>
                      <m:t> </m:t>
                    </m:r>
                    <m:f>
                      <m:fPr>
                        <m:ctrlPr>
                          <a:rPr lang="en-US" sz="1400" i="1">
                            <a:latin typeface="Cambria Math" panose="02040503050406030204" pitchFamily="18" charset="0"/>
                          </a:rPr>
                        </m:ctrlPr>
                      </m:fPr>
                      <m:num>
                        <m:r>
                          <a:rPr lang="de-DE" sz="1400" i="1">
                            <a:latin typeface="Cambria Math"/>
                          </a:rPr>
                          <m:t>2</m:t>
                        </m:r>
                      </m:num>
                      <m:den>
                        <m:r>
                          <a:rPr lang="de-DE" sz="1400" i="1">
                            <a:latin typeface="Cambria Math"/>
                          </a:rPr>
                          <m:t>3</m:t>
                        </m:r>
                      </m:den>
                    </m:f>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42" name="TextBox 39">
                <a:extLst>
                  <a:ext uri="{FF2B5EF4-FFF2-40B4-BE49-F238E27FC236}">
                    <a16:creationId xmlns:a16="http://schemas.microsoft.com/office/drawing/2014/main" id="{8F6B2887-3FA4-4416-9A48-80817522552C}"/>
                  </a:ext>
                </a:extLst>
              </p:cNvPr>
              <p:cNvSpPr txBox="1">
                <a:spLocks noRot="1" noChangeAspect="1" noMove="1" noResize="1" noEditPoints="1" noAdjustHandles="1" noChangeArrowheads="1" noChangeShapeType="1" noTextEdit="1"/>
              </p:cNvSpPr>
              <p:nvPr/>
            </p:nvSpPr>
            <p:spPr>
              <a:xfrm>
                <a:off x="5432645" y="2687593"/>
                <a:ext cx="2257972" cy="828945"/>
              </a:xfrm>
              <a:prstGeom prst="rect">
                <a:avLst/>
              </a:prstGeom>
              <a:blipFill>
                <a:blip r:embed="rId13"/>
                <a:stretch>
                  <a:fillRect l="-809" t="-1471" r="-1887" b="-735"/>
                </a:stretch>
              </a:blipFill>
            </p:spPr>
            <p:txBody>
              <a:bodyPr/>
              <a:lstStyle/>
              <a:p>
                <a:r>
                  <a:rPr lang="de-DE">
                    <a:noFill/>
                  </a:rPr>
                  <a:t> </a:t>
                </a:r>
              </a:p>
            </p:txBody>
          </p:sp>
        </mc:Fallback>
      </mc:AlternateContent>
      <p:sp>
        <p:nvSpPr>
          <p:cNvPr id="44" name="Textfeld 43">
            <a:extLst>
              <a:ext uri="{FF2B5EF4-FFF2-40B4-BE49-F238E27FC236}">
                <a16:creationId xmlns:a16="http://schemas.microsoft.com/office/drawing/2014/main" id="{1A22598E-5425-4A36-864D-2F46D2F31408}"/>
              </a:ext>
            </a:extLst>
          </p:cNvPr>
          <p:cNvSpPr txBox="1">
            <a:spLocks/>
          </p:cNvSpPr>
          <p:nvPr/>
        </p:nvSpPr>
        <p:spPr>
          <a:xfrm>
            <a:off x="1655804" y="116712"/>
            <a:ext cx="8208912" cy="720000"/>
          </a:xfrm>
          <a:prstGeom prst="rect">
            <a:avLst/>
          </a:prstGeom>
          <a:noFill/>
          <a:ln>
            <a:noFill/>
          </a:ln>
        </p:spPr>
        <p:txBody>
          <a:bodyPr wrap="square" rtlCol="0" anchor="ctr" anchorCtr="0">
            <a:noAutofit/>
          </a:bodyPr>
          <a:lstStyle/>
          <a:p>
            <a:pPr algn="ctr"/>
            <a:r>
              <a:rPr lang="en-US" sz="2800" b="1" dirty="0">
                <a:latin typeface="Times New Roman" panose="02020603050405020304" pitchFamily="18" charset="0"/>
                <a:cs typeface="Times New Roman" panose="02020603050405020304" pitchFamily="18" charset="0"/>
              </a:rPr>
              <a:t>Ricardo model by specialization according to comparative cost advantages</a:t>
            </a:r>
            <a:endParaRPr lang="de-DE" sz="2800" b="1" dirty="0">
              <a:latin typeface="Times New Roman" panose="02020603050405020304" pitchFamily="18" charset="0"/>
              <a:cs typeface="Times New Roman" panose="02020603050405020304" pitchFamily="18" charset="0"/>
            </a:endParaRPr>
          </a:p>
        </p:txBody>
      </p:sp>
      <p:sp>
        <p:nvSpPr>
          <p:cNvPr id="3" name="Textfeld 2">
            <a:extLst>
              <a:ext uri="{FF2B5EF4-FFF2-40B4-BE49-F238E27FC236}">
                <a16:creationId xmlns:a16="http://schemas.microsoft.com/office/drawing/2014/main" id="{871D7625-4659-4B02-B495-DBE4712744A5}"/>
              </a:ext>
            </a:extLst>
          </p:cNvPr>
          <p:cNvSpPr txBox="1"/>
          <p:nvPr/>
        </p:nvSpPr>
        <p:spPr>
          <a:xfrm>
            <a:off x="1809316" y="1000559"/>
            <a:ext cx="2267993"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UK </a:t>
            </a:r>
            <a:r>
              <a:rPr lang="de-DE" dirty="0" err="1">
                <a:latin typeface="Times New Roman" panose="02020603050405020304" pitchFamily="18" charset="0"/>
                <a:cs typeface="Times New Roman" panose="02020603050405020304" pitchFamily="18" charset="0"/>
              </a:rPr>
              <a:t>is</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producing</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Wine</a:t>
            </a:r>
            <a:endParaRPr lang="de-DE" dirty="0">
              <a:latin typeface="Times New Roman" panose="02020603050405020304" pitchFamily="18" charset="0"/>
              <a:cs typeface="Times New Roman" panose="02020603050405020304" pitchFamily="18" charset="0"/>
            </a:endParaRPr>
          </a:p>
        </p:txBody>
      </p:sp>
      <p:sp>
        <p:nvSpPr>
          <p:cNvPr id="45" name="Textfeld 44">
            <a:extLst>
              <a:ext uri="{FF2B5EF4-FFF2-40B4-BE49-F238E27FC236}">
                <a16:creationId xmlns:a16="http://schemas.microsoft.com/office/drawing/2014/main" id="{91469601-E696-4C62-9E17-EE1B3D0F15DF}"/>
              </a:ext>
            </a:extLst>
          </p:cNvPr>
          <p:cNvSpPr txBox="1"/>
          <p:nvPr/>
        </p:nvSpPr>
        <p:spPr>
          <a:xfrm>
            <a:off x="6190015" y="963222"/>
            <a:ext cx="2884123"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Portugal </a:t>
            </a:r>
            <a:r>
              <a:rPr lang="de-DE" dirty="0" err="1">
                <a:latin typeface="Times New Roman" panose="02020603050405020304" pitchFamily="18" charset="0"/>
                <a:cs typeface="Times New Roman" panose="02020603050405020304" pitchFamily="18" charset="0"/>
              </a:rPr>
              <a:t>is</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producing</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clothes</a:t>
            </a:r>
            <a:endParaRPr lang="de-DE" dirty="0">
              <a:latin typeface="Times New Roman" panose="02020603050405020304" pitchFamily="18" charset="0"/>
              <a:cs typeface="Times New Roman" panose="02020603050405020304" pitchFamily="18" charset="0"/>
            </a:endParaRPr>
          </a:p>
        </p:txBody>
      </p:sp>
      <p:sp>
        <p:nvSpPr>
          <p:cNvPr id="43" name="TextBox 14">
            <a:extLst>
              <a:ext uri="{FF2B5EF4-FFF2-40B4-BE49-F238E27FC236}">
                <a16:creationId xmlns:a16="http://schemas.microsoft.com/office/drawing/2014/main" id="{180D3DB3-A052-4609-843A-22A3E8A475F4}"/>
              </a:ext>
            </a:extLst>
          </p:cNvPr>
          <p:cNvSpPr txBox="1"/>
          <p:nvPr/>
        </p:nvSpPr>
        <p:spPr>
          <a:xfrm>
            <a:off x="2761886" y="5711866"/>
            <a:ext cx="6280853"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sym typeface="Wingdings" panose="05000000000000000000" pitchFamily="2" charset="2"/>
              </a:rPr>
              <a:t> UK produces wine and Portugal produces clothes!!!</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6" name="TextBox 17"/>
              <p:cNvSpPr txBox="1"/>
              <p:nvPr/>
            </p:nvSpPr>
            <p:spPr>
              <a:xfrm>
                <a:off x="817842" y="2555147"/>
                <a:ext cx="2024840" cy="6163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𝑃𝐶</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46" name="TextBox 17"/>
              <p:cNvSpPr txBox="1">
                <a:spLocks noRot="1" noChangeAspect="1" noMove="1" noResize="1" noEditPoints="1" noAdjustHandles="1" noChangeArrowheads="1" noChangeShapeType="1" noTextEdit="1"/>
              </p:cNvSpPr>
              <p:nvPr/>
            </p:nvSpPr>
            <p:spPr>
              <a:xfrm>
                <a:off x="817842" y="2555147"/>
                <a:ext cx="2024840" cy="616323"/>
              </a:xfrm>
              <a:prstGeom prst="rect">
                <a:avLst/>
              </a:prstGeom>
              <a:blipFill>
                <a:blip r:embed="rId1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7" name="TextBox 18"/>
              <p:cNvSpPr txBox="1"/>
              <p:nvPr/>
            </p:nvSpPr>
            <p:spPr>
              <a:xfrm>
                <a:off x="1471628" y="4676025"/>
                <a:ext cx="675377" cy="61632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𝑈𝐶</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47" name="TextBox 18"/>
              <p:cNvSpPr txBox="1">
                <a:spLocks noRot="1" noChangeAspect="1" noMove="1" noResize="1" noEditPoints="1" noAdjustHandles="1" noChangeArrowheads="1" noChangeShapeType="1" noTextEdit="1"/>
              </p:cNvSpPr>
              <p:nvPr/>
            </p:nvSpPr>
            <p:spPr>
              <a:xfrm>
                <a:off x="1471628" y="4676025"/>
                <a:ext cx="675377" cy="616323"/>
              </a:xfrm>
              <a:prstGeom prst="rect">
                <a:avLst/>
              </a:prstGeom>
              <a:blipFill>
                <a:blip r:embed="rId15"/>
                <a:stretch>
                  <a:fillRect/>
                </a:stretch>
              </a:blipFill>
            </p:spPr>
            <p:txBody>
              <a:bodyPr/>
              <a:lstStyle/>
              <a:p>
                <a:r>
                  <a:rPr lang="de-DE">
                    <a:noFill/>
                  </a:rPr>
                  <a:t> </a:t>
                </a:r>
              </a:p>
            </p:txBody>
          </p:sp>
        </mc:Fallback>
      </mc:AlternateContent>
      <p:sp>
        <p:nvSpPr>
          <p:cNvPr id="48" name="TextBox 21"/>
          <p:cNvSpPr txBox="1"/>
          <p:nvPr/>
        </p:nvSpPr>
        <p:spPr>
          <a:xfrm>
            <a:off x="82867" y="3768974"/>
            <a:ext cx="1336456"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World market</a:t>
            </a:r>
            <a:endParaRPr lang="en-US" sz="1814" dirty="0">
              <a:latin typeface="Times New Roman" panose="02020603050405020304" pitchFamily="18" charset="0"/>
              <a:cs typeface="Times New Roman" panose="02020603050405020304" pitchFamily="18" charset="0"/>
            </a:endParaRPr>
          </a:p>
        </p:txBody>
      </p:sp>
      <p:sp>
        <p:nvSpPr>
          <p:cNvPr id="49" name="Rechteck 48"/>
          <p:cNvSpPr/>
          <p:nvPr/>
        </p:nvSpPr>
        <p:spPr>
          <a:xfrm>
            <a:off x="-8478" y="2498346"/>
            <a:ext cx="1514168" cy="523220"/>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Portugal: </a:t>
            </a:r>
            <a:br>
              <a:rPr lang="en-US" sz="1400" dirty="0">
                <a:latin typeface="Times New Roman" panose="02020603050405020304" pitchFamily="18" charset="0"/>
                <a:cs typeface="Times New Roman" panose="02020603050405020304" pitchFamily="18" charset="0"/>
              </a:rPr>
            </a:br>
            <a:endParaRPr lang="de-DE" sz="1400" dirty="0"/>
          </a:p>
        </p:txBody>
      </p:sp>
      <p:sp>
        <p:nvSpPr>
          <p:cNvPr id="50" name="Rechteck 49"/>
          <p:cNvSpPr/>
          <p:nvPr/>
        </p:nvSpPr>
        <p:spPr>
          <a:xfrm>
            <a:off x="7635" y="4640328"/>
            <a:ext cx="1514168" cy="523220"/>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UK: </a:t>
            </a:r>
            <a:br>
              <a:rPr lang="en-US" sz="1400" dirty="0">
                <a:latin typeface="Times New Roman" panose="02020603050405020304" pitchFamily="18" charset="0"/>
                <a:cs typeface="Times New Roman" panose="02020603050405020304" pitchFamily="18" charset="0"/>
              </a:rPr>
            </a:br>
            <a:endParaRPr lang="de-DE" sz="1400" dirty="0"/>
          </a:p>
        </p:txBody>
      </p:sp>
      <p:sp>
        <p:nvSpPr>
          <p:cNvPr id="53" name="TextBox 11"/>
          <p:cNvSpPr txBox="1"/>
          <p:nvPr/>
        </p:nvSpPr>
        <p:spPr>
          <a:xfrm>
            <a:off x="1340371" y="1814531"/>
            <a:ext cx="2843030"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a:latin typeface="Times New Roman" panose="02020603050405020304" pitchFamily="18" charset="0"/>
                <a:cs typeface="Times New Roman" panose="02020603050405020304" pitchFamily="18" charset="0"/>
              </a:rPr>
              <a:t>1 Liter </a:t>
            </a:r>
            <a:r>
              <a:rPr lang="de-DE" sz="1633" dirty="0" err="1">
                <a:latin typeface="Times New Roman" panose="02020603050405020304" pitchFamily="18" charset="0"/>
                <a:cs typeface="Times New Roman" panose="02020603050405020304" pitchFamily="18" charset="0"/>
              </a:rPr>
              <a:t>wine</a:t>
            </a:r>
            <a:r>
              <a:rPr lang="de-DE" sz="1633" dirty="0">
                <a:latin typeface="Times New Roman" panose="02020603050405020304" pitchFamily="18" charset="0"/>
                <a:cs typeface="Times New Roman" panose="02020603050405020304" pitchFamily="18" charset="0"/>
              </a:rPr>
              <a:t> </a:t>
            </a:r>
            <a:r>
              <a:rPr lang="de-DE" sz="1633" dirty="0" err="1">
                <a:latin typeface="Times New Roman" panose="02020603050405020304" pitchFamily="18" charset="0"/>
                <a:cs typeface="Times New Roman" panose="02020603050405020304" pitchFamily="18" charset="0"/>
              </a:rPr>
              <a:t>for</a:t>
            </a:r>
            <a:r>
              <a:rPr lang="de-DE" sz="1633" dirty="0">
                <a:latin typeface="Times New Roman" panose="02020603050405020304" pitchFamily="18" charset="0"/>
                <a:cs typeface="Times New Roman" panose="02020603050405020304" pitchFamily="18" charset="0"/>
              </a:rPr>
              <a:t> 3 </a:t>
            </a:r>
            <a:r>
              <a:rPr lang="de-DE" sz="1633" dirty="0" err="1">
                <a:latin typeface="Times New Roman" panose="02020603050405020304" pitchFamily="18" charset="0"/>
                <a:cs typeface="Times New Roman" panose="02020603050405020304" pitchFamily="18" charset="0"/>
              </a:rPr>
              <a:t>clothes</a:t>
            </a:r>
            <a:endParaRPr lang="en-US" sz="1814"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4" name="TextBox 11"/>
              <p:cNvSpPr txBox="1"/>
              <p:nvPr/>
            </p:nvSpPr>
            <p:spPr>
              <a:xfrm>
                <a:off x="6182155" y="1847727"/>
                <a:ext cx="3009056" cy="448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a:latin typeface="Times New Roman" panose="02020603050405020304" pitchFamily="18" charset="0"/>
                    <a:cs typeface="Times New Roman" panose="02020603050405020304" pitchFamily="18" charset="0"/>
                  </a:rPr>
                  <a:t>1 c</a:t>
                </a:r>
                <a14:m>
                  <m:oMath xmlns:m="http://schemas.openxmlformats.org/officeDocument/2006/math">
                    <m:r>
                      <m:rPr>
                        <m:sty m:val="p"/>
                      </m:rPr>
                      <a:rPr lang="de-DE" sz="1633" b="0" i="0" smtClean="0">
                        <a:latin typeface="Cambria Math" panose="02040503050406030204" pitchFamily="18" charset="0"/>
                        <a:cs typeface="Times New Roman" panose="02020603050405020304" pitchFamily="18" charset="0"/>
                      </a:rPr>
                      <m:t>lothes</m:t>
                    </m:r>
                    <m:r>
                      <a:rPr lang="de-DE" sz="1633" b="0" i="0" smtClean="0">
                        <a:latin typeface="Cambria Math" panose="02040503050406030204" pitchFamily="18" charset="0"/>
                        <a:cs typeface="Times New Roman" panose="02020603050405020304" pitchFamily="18" charset="0"/>
                      </a:rPr>
                      <m:t> </m:t>
                    </m:r>
                    <m:r>
                      <m:rPr>
                        <m:sty m:val="p"/>
                      </m:rPr>
                      <a:rPr lang="de-DE" sz="1633" b="0" i="0" smtClean="0">
                        <a:latin typeface="Cambria Math" panose="02040503050406030204" pitchFamily="18" charset="0"/>
                        <a:cs typeface="Times New Roman" panose="02020603050405020304" pitchFamily="18" charset="0"/>
                      </a:rPr>
                      <m:t>for</m:t>
                    </m:r>
                    <m:r>
                      <a:rPr lang="de-DE" sz="1633" b="0" i="0" smtClean="0">
                        <a:latin typeface="Cambria Math" panose="02040503050406030204" pitchFamily="18" charset="0"/>
                        <a:cs typeface="Times New Roman" panose="02020603050405020304" pitchFamily="18" charset="0"/>
                      </a:rPr>
                      <m:t> </m:t>
                    </m:r>
                    <m:f>
                      <m:fPr>
                        <m:ctrlPr>
                          <a:rPr lang="de-DE" sz="1633" i="1" smtClean="0">
                            <a:latin typeface="Cambria Math" panose="02040503050406030204" pitchFamily="18" charset="0"/>
                            <a:cs typeface="Times New Roman" panose="02020603050405020304" pitchFamily="18" charset="0"/>
                          </a:rPr>
                        </m:ctrlPr>
                      </m:fPr>
                      <m:num>
                        <m:r>
                          <a:rPr lang="de-DE" sz="1633" b="0" i="1" smtClean="0">
                            <a:latin typeface="Cambria Math" panose="02040503050406030204" pitchFamily="18" charset="0"/>
                            <a:cs typeface="Times New Roman" panose="02020603050405020304" pitchFamily="18" charset="0"/>
                          </a:rPr>
                          <m:t>1</m:t>
                        </m:r>
                      </m:num>
                      <m:den>
                        <m:r>
                          <a:rPr lang="de-DE" sz="1633" b="0" i="1" smtClean="0">
                            <a:latin typeface="Cambria Math" panose="02040503050406030204" pitchFamily="18" charset="0"/>
                            <a:cs typeface="Times New Roman" panose="02020603050405020304" pitchFamily="18" charset="0"/>
                          </a:rPr>
                          <m:t>3</m:t>
                        </m:r>
                      </m:den>
                    </m:f>
                    <m:r>
                      <a:rPr lang="de-DE" sz="1633" b="0" i="1" smtClean="0">
                        <a:latin typeface="Cambria Math" panose="02040503050406030204" pitchFamily="18" charset="0"/>
                        <a:cs typeface="Times New Roman" panose="02020603050405020304" pitchFamily="18" charset="0"/>
                      </a:rPr>
                      <m:t>=0,</m:t>
                    </m:r>
                    <m:bar>
                      <m:barPr>
                        <m:pos m:val="top"/>
                        <m:ctrlPr>
                          <a:rPr lang="de-DE" sz="1633" b="0" i="1" smtClean="0">
                            <a:latin typeface="Cambria Math" panose="02040503050406030204" pitchFamily="18" charset="0"/>
                            <a:cs typeface="Times New Roman" panose="02020603050405020304" pitchFamily="18" charset="0"/>
                          </a:rPr>
                        </m:ctrlPr>
                      </m:barPr>
                      <m:e>
                        <m:r>
                          <a:rPr lang="de-DE" sz="1633" b="0" i="1" smtClean="0">
                            <a:latin typeface="Cambria Math" panose="02040503050406030204" pitchFamily="18" charset="0"/>
                            <a:cs typeface="Times New Roman" panose="02020603050405020304" pitchFamily="18" charset="0"/>
                          </a:rPr>
                          <m:t>3</m:t>
                        </m:r>
                      </m:e>
                    </m:bar>
                  </m:oMath>
                </a14:m>
                <a:r>
                  <a:rPr lang="de-DE" sz="1633" dirty="0">
                    <a:latin typeface="Times New Roman" panose="02020603050405020304" pitchFamily="18" charset="0"/>
                    <a:cs typeface="Times New Roman" panose="02020603050405020304" pitchFamily="18" charset="0"/>
                  </a:rPr>
                  <a:t> Liter </a:t>
                </a:r>
                <a:r>
                  <a:rPr lang="de-DE" sz="1633" dirty="0" err="1">
                    <a:latin typeface="Times New Roman" panose="02020603050405020304" pitchFamily="18" charset="0"/>
                    <a:cs typeface="Times New Roman" panose="02020603050405020304" pitchFamily="18" charset="0"/>
                  </a:rPr>
                  <a:t>Wine</a:t>
                </a:r>
                <a:endParaRPr lang="en-US" sz="1814" dirty="0">
                  <a:latin typeface="Times New Roman" panose="02020603050405020304" pitchFamily="18" charset="0"/>
                  <a:cs typeface="Times New Roman" panose="02020603050405020304" pitchFamily="18" charset="0"/>
                </a:endParaRPr>
              </a:p>
            </p:txBody>
          </p:sp>
        </mc:Choice>
        <mc:Fallback xmlns="">
          <p:sp>
            <p:nvSpPr>
              <p:cNvPr id="54" name="TextBox 11"/>
              <p:cNvSpPr txBox="1">
                <a:spLocks noRot="1" noChangeAspect="1" noMove="1" noResize="1" noEditPoints="1" noAdjustHandles="1" noChangeArrowheads="1" noChangeShapeType="1" noTextEdit="1"/>
              </p:cNvSpPr>
              <p:nvPr/>
            </p:nvSpPr>
            <p:spPr>
              <a:xfrm>
                <a:off x="6182155" y="1847727"/>
                <a:ext cx="3009056" cy="448777"/>
              </a:xfrm>
              <a:prstGeom prst="rect">
                <a:avLst/>
              </a:prstGeom>
              <a:blipFill>
                <a:blip r:embed="rId16"/>
                <a:stretch>
                  <a:fillRect l="-1215" b="-5405"/>
                </a:stretch>
              </a:blipFill>
            </p:spPr>
            <p:txBody>
              <a:bodyPr/>
              <a:lstStyle/>
              <a:p>
                <a:r>
                  <a:rPr lang="de-DE">
                    <a:noFill/>
                  </a:rPr>
                  <a:t> </a:t>
                </a:r>
              </a:p>
            </p:txBody>
          </p:sp>
        </mc:Fallback>
      </mc:AlternateContent>
      <p:sp>
        <p:nvSpPr>
          <p:cNvPr id="39" name="Rechteck 38">
            <a:extLst>
              <a:ext uri="{FF2B5EF4-FFF2-40B4-BE49-F238E27FC236}">
                <a16:creationId xmlns:a16="http://schemas.microsoft.com/office/drawing/2014/main" id="{7EBBF826-0C96-4B44-B665-F8A6BFE7AB81}"/>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4" name="TextBox 14">
                <a:extLst>
                  <a:ext uri="{FF2B5EF4-FFF2-40B4-BE49-F238E27FC236}">
                    <a16:creationId xmlns:a16="http://schemas.microsoft.com/office/drawing/2014/main" id="{3698BD4A-94BD-68A3-7AB0-6C60FF59A1AA}"/>
                  </a:ext>
                </a:extLst>
              </p:cNvPr>
              <p:cNvSpPr txBox="1"/>
              <p:nvPr/>
            </p:nvSpPr>
            <p:spPr>
              <a:xfrm>
                <a:off x="2710902" y="4456366"/>
                <a:ext cx="2673187" cy="95058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British worker wins: she can sell wine for a relative price of 3 instead of </a:t>
                </a:r>
                <a14:m>
                  <m:oMath xmlns:m="http://schemas.openxmlformats.org/officeDocument/2006/math">
                    <m:r>
                      <a:rPr lang="de-DE" sz="1633" b="0" i="0" smtClean="0">
                        <a:latin typeface="Cambria Math" panose="02040503050406030204" pitchFamily="18" charset="0"/>
                      </a:rPr>
                      <m:t> </m:t>
                    </m:r>
                    <m:f>
                      <m:fPr>
                        <m:ctrlPr>
                          <a:rPr lang="en-US" sz="1633" i="1">
                            <a:latin typeface="Cambria Math" panose="02040503050406030204" pitchFamily="18" charset="0"/>
                          </a:rPr>
                        </m:ctrlPr>
                      </m:fPr>
                      <m:num>
                        <m:r>
                          <a:rPr lang="de-DE" sz="1633" i="1">
                            <a:latin typeface="Cambria Math"/>
                          </a:rPr>
                          <m:t>3</m:t>
                        </m:r>
                      </m:num>
                      <m:den>
                        <m:r>
                          <a:rPr lang="de-DE" sz="1633" i="1">
                            <a:latin typeface="Cambria Math"/>
                          </a:rPr>
                          <m:t>2</m:t>
                        </m:r>
                      </m:den>
                    </m:f>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4" name="TextBox 14">
                <a:extLst>
                  <a:ext uri="{FF2B5EF4-FFF2-40B4-BE49-F238E27FC236}">
                    <a16:creationId xmlns:a16="http://schemas.microsoft.com/office/drawing/2014/main" id="{3698BD4A-94BD-68A3-7AB0-6C60FF59A1AA}"/>
                  </a:ext>
                </a:extLst>
              </p:cNvPr>
              <p:cNvSpPr txBox="1">
                <a:spLocks noRot="1" noChangeAspect="1" noMove="1" noResize="1" noEditPoints="1" noAdjustHandles="1" noChangeArrowheads="1" noChangeShapeType="1" noTextEdit="1"/>
              </p:cNvSpPr>
              <p:nvPr/>
            </p:nvSpPr>
            <p:spPr>
              <a:xfrm>
                <a:off x="2710902" y="4456366"/>
                <a:ext cx="2673187" cy="950581"/>
              </a:xfrm>
              <a:prstGeom prst="rect">
                <a:avLst/>
              </a:prstGeom>
              <a:blipFill>
                <a:blip r:embed="rId17"/>
                <a:stretch>
                  <a:fillRect l="-1370" t="-1923" b="-1923"/>
                </a:stretch>
              </a:blipFill>
            </p:spPr>
            <p:txBody>
              <a:bodyPr/>
              <a:lstStyle/>
              <a:p>
                <a:r>
                  <a:rPr lang="de-DE">
                    <a:noFill/>
                  </a:rPr>
                  <a:t> </a:t>
                </a:r>
              </a:p>
            </p:txBody>
          </p:sp>
        </mc:Fallback>
      </mc:AlternateContent>
      <p:sp>
        <p:nvSpPr>
          <p:cNvPr id="5" name="TextBox 39">
            <a:extLst>
              <a:ext uri="{FF2B5EF4-FFF2-40B4-BE49-F238E27FC236}">
                <a16:creationId xmlns:a16="http://schemas.microsoft.com/office/drawing/2014/main" id="{A89000E9-8D38-5A66-748A-E7F54863B41D}"/>
              </a:ext>
            </a:extLst>
          </p:cNvPr>
          <p:cNvSpPr txBox="1"/>
          <p:nvPr/>
        </p:nvSpPr>
        <p:spPr>
          <a:xfrm>
            <a:off x="2676649" y="2852368"/>
            <a:ext cx="2843030" cy="8461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Portuguese consumer wins: he can buy wine for a relative price of 3 instead of 5</a:t>
            </a:r>
          </a:p>
        </p:txBody>
      </p:sp>
      <mc:AlternateContent xmlns:mc="http://schemas.openxmlformats.org/markup-compatibility/2006">
        <mc:Choice xmlns:p14="http://schemas.microsoft.com/office/powerpoint/2010/main" Requires="p14">
          <p:contentPart p14:bwMode="auto" r:id="rId18">
            <p14:nvContentPartPr>
              <p14:cNvPr id="11" name="Freihand 10">
                <a:extLst>
                  <a:ext uri="{FF2B5EF4-FFF2-40B4-BE49-F238E27FC236}">
                    <a16:creationId xmlns:a16="http://schemas.microsoft.com/office/drawing/2014/main" id="{529DBD11-61BC-4A2C-A672-E57A0660A8D7}"/>
                  </a:ext>
                </a:extLst>
              </p14:cNvPr>
              <p14:cNvContentPartPr/>
              <p14:nvPr/>
            </p14:nvContentPartPr>
            <p14:xfrm>
              <a:off x="6126040" y="2202907"/>
              <a:ext cx="3167640" cy="53280"/>
            </p14:xfrm>
          </p:contentPart>
        </mc:Choice>
        <mc:Fallback>
          <p:pic>
            <p:nvPicPr>
              <p:cNvPr id="11" name="Freihand 10">
                <a:extLst>
                  <a:ext uri="{FF2B5EF4-FFF2-40B4-BE49-F238E27FC236}">
                    <a16:creationId xmlns:a16="http://schemas.microsoft.com/office/drawing/2014/main" id="{529DBD11-61BC-4A2C-A672-E57A0660A8D7}"/>
                  </a:ext>
                </a:extLst>
              </p:cNvPr>
              <p:cNvPicPr/>
              <p:nvPr/>
            </p:nvPicPr>
            <p:blipFill>
              <a:blip r:embed="rId19"/>
              <a:stretch>
                <a:fillRect/>
              </a:stretch>
            </p:blipFill>
            <p:spPr>
              <a:xfrm>
                <a:off x="6121720" y="2198587"/>
                <a:ext cx="31762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4" name="Freihand 33">
                <a:extLst>
                  <a:ext uri="{FF2B5EF4-FFF2-40B4-BE49-F238E27FC236}">
                    <a16:creationId xmlns:a16="http://schemas.microsoft.com/office/drawing/2014/main" id="{32C329B4-4AEE-4C91-8A60-482F29BBF8B0}"/>
                  </a:ext>
                </a:extLst>
              </p14:cNvPr>
              <p14:cNvContentPartPr/>
              <p14:nvPr/>
            </p14:nvContentPartPr>
            <p14:xfrm>
              <a:off x="7720480" y="5545147"/>
              <a:ext cx="675000" cy="52200"/>
            </p14:xfrm>
          </p:contentPart>
        </mc:Choice>
        <mc:Fallback>
          <p:pic>
            <p:nvPicPr>
              <p:cNvPr id="34" name="Freihand 33">
                <a:extLst>
                  <a:ext uri="{FF2B5EF4-FFF2-40B4-BE49-F238E27FC236}">
                    <a16:creationId xmlns:a16="http://schemas.microsoft.com/office/drawing/2014/main" id="{32C329B4-4AEE-4C91-8A60-482F29BBF8B0}"/>
                  </a:ext>
                </a:extLst>
              </p:cNvPr>
              <p:cNvPicPr/>
              <p:nvPr/>
            </p:nvPicPr>
            <p:blipFill>
              <a:blip r:embed="rId21"/>
              <a:stretch>
                <a:fillRect/>
              </a:stretch>
            </p:blipFill>
            <p:spPr>
              <a:xfrm>
                <a:off x="7716160" y="5540827"/>
                <a:ext cx="6836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0" name="Freihand 39">
                <a:extLst>
                  <a:ext uri="{FF2B5EF4-FFF2-40B4-BE49-F238E27FC236}">
                    <a16:creationId xmlns:a16="http://schemas.microsoft.com/office/drawing/2014/main" id="{DEEF4ECB-C10C-4923-B263-B1963272A49B}"/>
                  </a:ext>
                </a:extLst>
              </p14:cNvPr>
              <p14:cNvContentPartPr/>
              <p14:nvPr/>
            </p14:nvContentPartPr>
            <p14:xfrm>
              <a:off x="7705720" y="4834867"/>
              <a:ext cx="199440" cy="608400"/>
            </p14:xfrm>
          </p:contentPart>
        </mc:Choice>
        <mc:Fallback>
          <p:pic>
            <p:nvPicPr>
              <p:cNvPr id="40" name="Freihand 39">
                <a:extLst>
                  <a:ext uri="{FF2B5EF4-FFF2-40B4-BE49-F238E27FC236}">
                    <a16:creationId xmlns:a16="http://schemas.microsoft.com/office/drawing/2014/main" id="{DEEF4ECB-C10C-4923-B263-B1963272A49B}"/>
                  </a:ext>
                </a:extLst>
              </p:cNvPr>
              <p:cNvPicPr/>
              <p:nvPr/>
            </p:nvPicPr>
            <p:blipFill>
              <a:blip r:embed="rId23"/>
              <a:stretch>
                <a:fillRect/>
              </a:stretch>
            </p:blipFill>
            <p:spPr>
              <a:xfrm>
                <a:off x="7701400" y="4830547"/>
                <a:ext cx="208080" cy="617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52" name="Freihand 51">
                <a:extLst>
                  <a:ext uri="{FF2B5EF4-FFF2-40B4-BE49-F238E27FC236}">
                    <a16:creationId xmlns:a16="http://schemas.microsoft.com/office/drawing/2014/main" id="{5D6D0241-D2CB-41B4-B98B-FAA70AA34DEA}"/>
                  </a:ext>
                </a:extLst>
              </p14:cNvPr>
              <p14:cNvContentPartPr/>
              <p14:nvPr/>
            </p14:nvContentPartPr>
            <p14:xfrm>
              <a:off x="7686640" y="4214947"/>
              <a:ext cx="418320" cy="146520"/>
            </p14:xfrm>
          </p:contentPart>
        </mc:Choice>
        <mc:Fallback>
          <p:pic>
            <p:nvPicPr>
              <p:cNvPr id="52" name="Freihand 51">
                <a:extLst>
                  <a:ext uri="{FF2B5EF4-FFF2-40B4-BE49-F238E27FC236}">
                    <a16:creationId xmlns:a16="http://schemas.microsoft.com/office/drawing/2014/main" id="{5D6D0241-D2CB-41B4-B98B-FAA70AA34DEA}"/>
                  </a:ext>
                </a:extLst>
              </p:cNvPr>
              <p:cNvPicPr/>
              <p:nvPr/>
            </p:nvPicPr>
            <p:blipFill>
              <a:blip r:embed="rId25"/>
              <a:stretch>
                <a:fillRect/>
              </a:stretch>
            </p:blipFill>
            <p:spPr>
              <a:xfrm>
                <a:off x="7682320" y="4210627"/>
                <a:ext cx="4269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6" name="Freihand 55">
                <a:extLst>
                  <a:ext uri="{FF2B5EF4-FFF2-40B4-BE49-F238E27FC236}">
                    <a16:creationId xmlns:a16="http://schemas.microsoft.com/office/drawing/2014/main" id="{8B3CD453-DC48-4D49-8831-AA3DE4E63F4A}"/>
                  </a:ext>
                </a:extLst>
              </p14:cNvPr>
              <p14:cNvContentPartPr/>
              <p14:nvPr/>
            </p14:nvContentPartPr>
            <p14:xfrm>
              <a:off x="7708600" y="3067627"/>
              <a:ext cx="337680" cy="180720"/>
            </p14:xfrm>
          </p:contentPart>
        </mc:Choice>
        <mc:Fallback>
          <p:pic>
            <p:nvPicPr>
              <p:cNvPr id="56" name="Freihand 55">
                <a:extLst>
                  <a:ext uri="{FF2B5EF4-FFF2-40B4-BE49-F238E27FC236}">
                    <a16:creationId xmlns:a16="http://schemas.microsoft.com/office/drawing/2014/main" id="{8B3CD453-DC48-4D49-8831-AA3DE4E63F4A}"/>
                  </a:ext>
                </a:extLst>
              </p:cNvPr>
              <p:cNvPicPr/>
              <p:nvPr/>
            </p:nvPicPr>
            <p:blipFill>
              <a:blip r:embed="rId27"/>
              <a:stretch>
                <a:fillRect/>
              </a:stretch>
            </p:blipFill>
            <p:spPr>
              <a:xfrm>
                <a:off x="7704280" y="3063307"/>
                <a:ext cx="3463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8" name="Freihand 57">
                <a:extLst>
                  <a:ext uri="{FF2B5EF4-FFF2-40B4-BE49-F238E27FC236}">
                    <a16:creationId xmlns:a16="http://schemas.microsoft.com/office/drawing/2014/main" id="{139B2554-F86A-4F48-8605-9A5E6D4AD9CF}"/>
                  </a:ext>
                </a:extLst>
              </p14:cNvPr>
              <p14:cNvContentPartPr/>
              <p14:nvPr/>
            </p14:nvContentPartPr>
            <p14:xfrm>
              <a:off x="7753960" y="4147987"/>
              <a:ext cx="331560" cy="213120"/>
            </p14:xfrm>
          </p:contentPart>
        </mc:Choice>
        <mc:Fallback>
          <p:pic>
            <p:nvPicPr>
              <p:cNvPr id="58" name="Freihand 57">
                <a:extLst>
                  <a:ext uri="{FF2B5EF4-FFF2-40B4-BE49-F238E27FC236}">
                    <a16:creationId xmlns:a16="http://schemas.microsoft.com/office/drawing/2014/main" id="{139B2554-F86A-4F48-8605-9A5E6D4AD9CF}"/>
                  </a:ext>
                </a:extLst>
              </p:cNvPr>
              <p:cNvPicPr/>
              <p:nvPr/>
            </p:nvPicPr>
            <p:blipFill>
              <a:blip r:embed="rId29"/>
              <a:stretch>
                <a:fillRect/>
              </a:stretch>
            </p:blipFill>
            <p:spPr>
              <a:xfrm>
                <a:off x="7749640" y="4143667"/>
                <a:ext cx="340200" cy="221760"/>
              </a:xfrm>
              <a:prstGeom prst="rect">
                <a:avLst/>
              </a:prstGeom>
            </p:spPr>
          </p:pic>
        </mc:Fallback>
      </mc:AlternateContent>
      <p:grpSp>
        <p:nvGrpSpPr>
          <p:cNvPr id="62" name="Gruppieren 61">
            <a:extLst>
              <a:ext uri="{FF2B5EF4-FFF2-40B4-BE49-F238E27FC236}">
                <a16:creationId xmlns:a16="http://schemas.microsoft.com/office/drawing/2014/main" id="{310B91ED-CF4A-4FCF-B524-E17FA122CC5B}"/>
              </a:ext>
            </a:extLst>
          </p:cNvPr>
          <p:cNvGrpSpPr/>
          <p:nvPr/>
        </p:nvGrpSpPr>
        <p:grpSpPr>
          <a:xfrm>
            <a:off x="2615320" y="2657227"/>
            <a:ext cx="5362560" cy="2577600"/>
            <a:chOff x="2615320" y="2657227"/>
            <a:chExt cx="5362560" cy="2577600"/>
          </a:xfrm>
        </p:grpSpPr>
        <mc:AlternateContent xmlns:mc="http://schemas.openxmlformats.org/markup-compatibility/2006">
          <mc:Choice xmlns:p14="http://schemas.microsoft.com/office/powerpoint/2010/main" Requires="p14">
            <p:contentPart p14:bwMode="auto" r:id="rId30">
              <p14:nvContentPartPr>
                <p14:cNvPr id="12" name="Freihand 11">
                  <a:extLst>
                    <a:ext uri="{FF2B5EF4-FFF2-40B4-BE49-F238E27FC236}">
                      <a16:creationId xmlns:a16="http://schemas.microsoft.com/office/drawing/2014/main" id="{F048F7D2-1ECA-4C4C-98BE-5EE8B43475DD}"/>
                    </a:ext>
                  </a:extLst>
                </p14:cNvPr>
                <p14:cNvContentPartPr/>
                <p14:nvPr/>
              </p14:nvContentPartPr>
              <p14:xfrm>
                <a:off x="2749600" y="3049267"/>
                <a:ext cx="5031720" cy="2124360"/>
              </p14:xfrm>
            </p:contentPart>
          </mc:Choice>
          <mc:Fallback>
            <p:pic>
              <p:nvPicPr>
                <p:cNvPr id="12" name="Freihand 11">
                  <a:extLst>
                    <a:ext uri="{FF2B5EF4-FFF2-40B4-BE49-F238E27FC236}">
                      <a16:creationId xmlns:a16="http://schemas.microsoft.com/office/drawing/2014/main" id="{F048F7D2-1ECA-4C4C-98BE-5EE8B43475DD}"/>
                    </a:ext>
                  </a:extLst>
                </p:cNvPr>
                <p:cNvPicPr/>
                <p:nvPr/>
              </p:nvPicPr>
              <p:blipFill>
                <a:blip r:embed="rId31"/>
                <a:stretch>
                  <a:fillRect/>
                </a:stretch>
              </p:blipFill>
              <p:spPr>
                <a:xfrm>
                  <a:off x="2745280" y="3044947"/>
                  <a:ext cx="5040360" cy="2133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6" name="Freihand 15">
                  <a:extLst>
                    <a:ext uri="{FF2B5EF4-FFF2-40B4-BE49-F238E27FC236}">
                      <a16:creationId xmlns:a16="http://schemas.microsoft.com/office/drawing/2014/main" id="{41FF3E45-010F-4111-887C-5CB65CA04C8D}"/>
                    </a:ext>
                  </a:extLst>
                </p14:cNvPr>
                <p14:cNvContentPartPr/>
                <p14:nvPr/>
              </p14:nvContentPartPr>
              <p14:xfrm>
                <a:off x="2615320" y="2935147"/>
                <a:ext cx="259920" cy="233280"/>
              </p14:xfrm>
            </p:contentPart>
          </mc:Choice>
          <mc:Fallback>
            <p:pic>
              <p:nvPicPr>
                <p:cNvPr id="16" name="Freihand 15">
                  <a:extLst>
                    <a:ext uri="{FF2B5EF4-FFF2-40B4-BE49-F238E27FC236}">
                      <a16:creationId xmlns:a16="http://schemas.microsoft.com/office/drawing/2014/main" id="{41FF3E45-010F-4111-887C-5CB65CA04C8D}"/>
                    </a:ext>
                  </a:extLst>
                </p:cNvPr>
                <p:cNvPicPr/>
                <p:nvPr/>
              </p:nvPicPr>
              <p:blipFill>
                <a:blip r:embed="rId33"/>
                <a:stretch>
                  <a:fillRect/>
                </a:stretch>
              </p:blipFill>
              <p:spPr>
                <a:xfrm>
                  <a:off x="2611000" y="2930827"/>
                  <a:ext cx="26856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EEB979EE-D565-44E6-869B-6EF0F6EE2B37}"/>
                    </a:ext>
                  </a:extLst>
                </p14:cNvPr>
                <p14:cNvContentPartPr/>
                <p14:nvPr/>
              </p14:nvContentPartPr>
              <p14:xfrm>
                <a:off x="7591240" y="4986787"/>
                <a:ext cx="200520" cy="248040"/>
              </p14:xfrm>
            </p:contentPart>
          </mc:Choice>
          <mc:Fallback>
            <p:pic>
              <p:nvPicPr>
                <p:cNvPr id="22" name="Freihand 21">
                  <a:extLst>
                    <a:ext uri="{FF2B5EF4-FFF2-40B4-BE49-F238E27FC236}">
                      <a16:creationId xmlns:a16="http://schemas.microsoft.com/office/drawing/2014/main" id="{EEB979EE-D565-44E6-869B-6EF0F6EE2B37}"/>
                    </a:ext>
                  </a:extLst>
                </p:cNvPr>
                <p:cNvPicPr/>
                <p:nvPr/>
              </p:nvPicPr>
              <p:blipFill>
                <a:blip r:embed="rId35"/>
                <a:stretch>
                  <a:fillRect/>
                </a:stretch>
              </p:blipFill>
              <p:spPr>
                <a:xfrm>
                  <a:off x="7586920" y="4982467"/>
                  <a:ext cx="20916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Freihand 25">
                  <a:extLst>
                    <a:ext uri="{FF2B5EF4-FFF2-40B4-BE49-F238E27FC236}">
                      <a16:creationId xmlns:a16="http://schemas.microsoft.com/office/drawing/2014/main" id="{031AE418-EF94-43DE-9275-A65A854F98C6}"/>
                    </a:ext>
                  </a:extLst>
                </p14:cNvPr>
                <p14:cNvContentPartPr/>
                <p14:nvPr/>
              </p14:nvContentPartPr>
              <p14:xfrm>
                <a:off x="2760040" y="3070867"/>
                <a:ext cx="4438440" cy="1931040"/>
              </p14:xfrm>
            </p:contentPart>
          </mc:Choice>
          <mc:Fallback>
            <p:pic>
              <p:nvPicPr>
                <p:cNvPr id="26" name="Freihand 25">
                  <a:extLst>
                    <a:ext uri="{FF2B5EF4-FFF2-40B4-BE49-F238E27FC236}">
                      <a16:creationId xmlns:a16="http://schemas.microsoft.com/office/drawing/2014/main" id="{031AE418-EF94-43DE-9275-A65A854F98C6}"/>
                    </a:ext>
                  </a:extLst>
                </p:cNvPr>
                <p:cNvPicPr/>
                <p:nvPr/>
              </p:nvPicPr>
              <p:blipFill>
                <a:blip r:embed="rId37"/>
                <a:stretch>
                  <a:fillRect/>
                </a:stretch>
              </p:blipFill>
              <p:spPr>
                <a:xfrm>
                  <a:off x="2755720" y="3066547"/>
                  <a:ext cx="4447080" cy="19396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0" name="Freihand 29">
                  <a:extLst>
                    <a:ext uri="{FF2B5EF4-FFF2-40B4-BE49-F238E27FC236}">
                      <a16:creationId xmlns:a16="http://schemas.microsoft.com/office/drawing/2014/main" id="{DB3FE48F-0489-49A8-B80E-EA7FD1EDD63B}"/>
                    </a:ext>
                  </a:extLst>
                </p14:cNvPr>
                <p14:cNvContentPartPr/>
                <p14:nvPr/>
              </p14:nvContentPartPr>
              <p14:xfrm>
                <a:off x="7221880" y="2905267"/>
                <a:ext cx="272880" cy="203400"/>
              </p14:xfrm>
            </p:contentPart>
          </mc:Choice>
          <mc:Fallback>
            <p:pic>
              <p:nvPicPr>
                <p:cNvPr id="30" name="Freihand 29">
                  <a:extLst>
                    <a:ext uri="{FF2B5EF4-FFF2-40B4-BE49-F238E27FC236}">
                      <a16:creationId xmlns:a16="http://schemas.microsoft.com/office/drawing/2014/main" id="{DB3FE48F-0489-49A8-B80E-EA7FD1EDD63B}"/>
                    </a:ext>
                  </a:extLst>
                </p:cNvPr>
                <p:cNvPicPr/>
                <p:nvPr/>
              </p:nvPicPr>
              <p:blipFill>
                <a:blip r:embed="rId39"/>
                <a:stretch>
                  <a:fillRect/>
                </a:stretch>
              </p:blipFill>
              <p:spPr>
                <a:xfrm>
                  <a:off x="7217560" y="2900947"/>
                  <a:ext cx="2815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2" name="Freihand 31">
                  <a:extLst>
                    <a:ext uri="{FF2B5EF4-FFF2-40B4-BE49-F238E27FC236}">
                      <a16:creationId xmlns:a16="http://schemas.microsoft.com/office/drawing/2014/main" id="{A2B9EE67-1959-4B77-A054-2596DC989089}"/>
                    </a:ext>
                  </a:extLst>
                </p14:cNvPr>
                <p14:cNvContentPartPr/>
                <p14:nvPr/>
              </p14:nvContentPartPr>
              <p14:xfrm>
                <a:off x="2694160" y="4858267"/>
                <a:ext cx="337320" cy="300240"/>
              </p14:xfrm>
            </p:contentPart>
          </mc:Choice>
          <mc:Fallback>
            <p:pic>
              <p:nvPicPr>
                <p:cNvPr id="32" name="Freihand 31">
                  <a:extLst>
                    <a:ext uri="{FF2B5EF4-FFF2-40B4-BE49-F238E27FC236}">
                      <a16:creationId xmlns:a16="http://schemas.microsoft.com/office/drawing/2014/main" id="{A2B9EE67-1959-4B77-A054-2596DC989089}"/>
                    </a:ext>
                  </a:extLst>
                </p:cNvPr>
                <p:cNvPicPr/>
                <p:nvPr/>
              </p:nvPicPr>
              <p:blipFill>
                <a:blip r:embed="rId41"/>
                <a:stretch>
                  <a:fillRect/>
                </a:stretch>
              </p:blipFill>
              <p:spPr>
                <a:xfrm>
                  <a:off x="2689840" y="4853947"/>
                  <a:ext cx="34596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60" name="Freihand 59">
                  <a:extLst>
                    <a:ext uri="{FF2B5EF4-FFF2-40B4-BE49-F238E27FC236}">
                      <a16:creationId xmlns:a16="http://schemas.microsoft.com/office/drawing/2014/main" id="{E134F220-7298-42AB-926D-8A3ADA132850}"/>
                    </a:ext>
                  </a:extLst>
                </p14:cNvPr>
                <p14:cNvContentPartPr/>
                <p14:nvPr/>
              </p14:nvContentPartPr>
              <p14:xfrm>
                <a:off x="7721560" y="2657227"/>
                <a:ext cx="256320" cy="553680"/>
              </p14:xfrm>
            </p:contentPart>
          </mc:Choice>
          <mc:Fallback>
            <p:pic>
              <p:nvPicPr>
                <p:cNvPr id="60" name="Freihand 59">
                  <a:extLst>
                    <a:ext uri="{FF2B5EF4-FFF2-40B4-BE49-F238E27FC236}">
                      <a16:creationId xmlns:a16="http://schemas.microsoft.com/office/drawing/2014/main" id="{E134F220-7298-42AB-926D-8A3ADA132850}"/>
                    </a:ext>
                  </a:extLst>
                </p:cNvPr>
                <p:cNvPicPr/>
                <p:nvPr/>
              </p:nvPicPr>
              <p:blipFill>
                <a:blip r:embed="rId43"/>
                <a:stretch>
                  <a:fillRect/>
                </a:stretch>
              </p:blipFill>
              <p:spPr>
                <a:xfrm>
                  <a:off x="7717240" y="2652907"/>
                  <a:ext cx="264960" cy="5623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61" name="Freihand 60">
                  <a:extLst>
                    <a:ext uri="{FF2B5EF4-FFF2-40B4-BE49-F238E27FC236}">
                      <a16:creationId xmlns:a16="http://schemas.microsoft.com/office/drawing/2014/main" id="{8E2E42AA-D461-4BCF-B876-66A3605428A0}"/>
                    </a:ext>
                  </a:extLst>
                </p14:cNvPr>
                <p14:cNvContentPartPr/>
                <p14:nvPr/>
              </p14:nvContentPartPr>
              <p14:xfrm>
                <a:off x="7705360" y="3806347"/>
                <a:ext cx="249480" cy="578880"/>
              </p14:xfrm>
            </p:contentPart>
          </mc:Choice>
          <mc:Fallback>
            <p:pic>
              <p:nvPicPr>
                <p:cNvPr id="61" name="Freihand 60">
                  <a:extLst>
                    <a:ext uri="{FF2B5EF4-FFF2-40B4-BE49-F238E27FC236}">
                      <a16:creationId xmlns:a16="http://schemas.microsoft.com/office/drawing/2014/main" id="{8E2E42AA-D461-4BCF-B876-66A3605428A0}"/>
                    </a:ext>
                  </a:extLst>
                </p:cNvPr>
                <p:cNvPicPr/>
                <p:nvPr/>
              </p:nvPicPr>
              <p:blipFill>
                <a:blip r:embed="rId45"/>
                <a:stretch>
                  <a:fillRect/>
                </a:stretch>
              </p:blipFill>
              <p:spPr>
                <a:xfrm>
                  <a:off x="7701040" y="3802027"/>
                  <a:ext cx="258120" cy="587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
            <p14:nvContentPartPr>
              <p14:cNvPr id="63" name="Freihand 62">
                <a:extLst>
                  <a:ext uri="{FF2B5EF4-FFF2-40B4-BE49-F238E27FC236}">
                    <a16:creationId xmlns:a16="http://schemas.microsoft.com/office/drawing/2014/main" id="{D395A8B0-BDDE-48F0-B90F-4422E4F5AB8C}"/>
                  </a:ext>
                </a:extLst>
              </p14:cNvPr>
              <p14:cNvContentPartPr/>
              <p14:nvPr/>
            </p14:nvContentPartPr>
            <p14:xfrm>
              <a:off x="748720" y="6327787"/>
              <a:ext cx="6932880" cy="104400"/>
            </p14:xfrm>
          </p:contentPart>
        </mc:Choice>
        <mc:Fallback>
          <p:pic>
            <p:nvPicPr>
              <p:cNvPr id="63" name="Freihand 62">
                <a:extLst>
                  <a:ext uri="{FF2B5EF4-FFF2-40B4-BE49-F238E27FC236}">
                    <a16:creationId xmlns:a16="http://schemas.microsoft.com/office/drawing/2014/main" id="{D395A8B0-BDDE-48F0-B90F-4422E4F5AB8C}"/>
                  </a:ext>
                </a:extLst>
              </p:cNvPr>
              <p:cNvPicPr/>
              <p:nvPr/>
            </p:nvPicPr>
            <p:blipFill>
              <a:blip r:embed="rId47"/>
              <a:stretch>
                <a:fillRect/>
              </a:stretch>
            </p:blipFill>
            <p:spPr>
              <a:xfrm>
                <a:off x="744400" y="6323467"/>
                <a:ext cx="69415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64" name="Freihand 63">
                <a:extLst>
                  <a:ext uri="{FF2B5EF4-FFF2-40B4-BE49-F238E27FC236}">
                    <a16:creationId xmlns:a16="http://schemas.microsoft.com/office/drawing/2014/main" id="{E9E5B433-9D72-48ED-B733-4DE229B8947F}"/>
                  </a:ext>
                </a:extLst>
              </p14:cNvPr>
              <p14:cNvContentPartPr/>
              <p14:nvPr/>
            </p14:nvContentPartPr>
            <p14:xfrm>
              <a:off x="5345920" y="6247147"/>
              <a:ext cx="2358000" cy="163800"/>
            </p14:xfrm>
          </p:contentPart>
        </mc:Choice>
        <mc:Fallback>
          <p:pic>
            <p:nvPicPr>
              <p:cNvPr id="64" name="Freihand 63">
                <a:extLst>
                  <a:ext uri="{FF2B5EF4-FFF2-40B4-BE49-F238E27FC236}">
                    <a16:creationId xmlns:a16="http://schemas.microsoft.com/office/drawing/2014/main" id="{E9E5B433-9D72-48ED-B733-4DE229B8947F}"/>
                  </a:ext>
                </a:extLst>
              </p:cNvPr>
              <p:cNvPicPr/>
              <p:nvPr/>
            </p:nvPicPr>
            <p:blipFill>
              <a:blip r:embed="rId49"/>
              <a:stretch>
                <a:fillRect/>
              </a:stretch>
            </p:blipFill>
            <p:spPr>
              <a:xfrm>
                <a:off x="5341600" y="6242827"/>
                <a:ext cx="2366640" cy="172440"/>
              </a:xfrm>
              <a:prstGeom prst="rect">
                <a:avLst/>
              </a:prstGeom>
            </p:spPr>
          </p:pic>
        </mc:Fallback>
      </mc:AlternateContent>
    </p:spTree>
    <p:extLst>
      <p:ext uri="{BB962C8B-B14F-4D97-AF65-F5344CB8AC3E}">
        <p14:creationId xmlns:p14="http://schemas.microsoft.com/office/powerpoint/2010/main" val="274960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3" grpId="0"/>
      <p:bldP spid="14" grpId="0"/>
      <p:bldP spid="15" grpId="0"/>
      <p:bldP spid="27" grpId="0"/>
      <p:bldP spid="28" grpId="0"/>
      <p:bldP spid="29" grpId="0"/>
      <p:bldP spid="35" grpId="0"/>
      <p:bldP spid="2" grpId="0"/>
      <p:bldP spid="36" grpId="0"/>
      <p:bldP spid="37" grpId="0"/>
      <p:bldP spid="38" grpId="0"/>
      <p:bldP spid="41" grpId="0"/>
      <p:bldP spid="42" grpId="0"/>
      <p:bldP spid="3" grpId="0"/>
      <p:bldP spid="45" grpId="0"/>
      <p:bldP spid="43" grpId="0"/>
      <p:bldP spid="46" grpId="0"/>
      <p:bldP spid="47" grpId="0"/>
      <p:bldP spid="48" grpId="0"/>
      <p:bldP spid="49" grpId="0"/>
      <p:bldP spid="50" grpId="0"/>
      <p:bldP spid="53" grpId="0"/>
      <p:bldP spid="54"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feld 43">
            <a:extLst>
              <a:ext uri="{FF2B5EF4-FFF2-40B4-BE49-F238E27FC236}">
                <a16:creationId xmlns:a16="http://schemas.microsoft.com/office/drawing/2014/main" id="{1A22598E-5425-4A36-864D-2F46D2F31408}"/>
              </a:ext>
            </a:extLst>
          </p:cNvPr>
          <p:cNvSpPr txBox="1">
            <a:spLocks/>
          </p:cNvSpPr>
          <p:nvPr/>
        </p:nvSpPr>
        <p:spPr>
          <a:xfrm>
            <a:off x="1655804" y="65912"/>
            <a:ext cx="8208912" cy="433621"/>
          </a:xfrm>
          <a:prstGeom prst="rect">
            <a:avLst/>
          </a:prstGeom>
          <a:noFill/>
          <a:ln>
            <a:noFill/>
          </a:ln>
        </p:spPr>
        <p:txBody>
          <a:bodyPr wrap="square" rtlCol="0" anchor="ctr" anchorCtr="0">
            <a:noAutofit/>
          </a:bodyPr>
          <a:lstStyle/>
          <a:p>
            <a:pPr algn="ctr"/>
            <a:r>
              <a:rPr lang="en-US" sz="2800" b="1" dirty="0">
                <a:latin typeface="Times New Roman" panose="02020603050405020304" pitchFamily="18" charset="0"/>
                <a:cs typeface="Times New Roman" panose="02020603050405020304" pitchFamily="18" charset="0"/>
              </a:rPr>
              <a:t>Ricardo model</a:t>
            </a:r>
            <a:endParaRPr lang="de-DE" sz="2800" b="1" dirty="0">
              <a:latin typeface="Times New Roman" panose="02020603050405020304" pitchFamily="18" charset="0"/>
              <a:cs typeface="Times New Roman" panose="02020603050405020304" pitchFamily="18" charset="0"/>
            </a:endParaRPr>
          </a:p>
        </p:txBody>
      </p:sp>
      <p:sp>
        <p:nvSpPr>
          <p:cNvPr id="39" name="Rechteck 38">
            <a:extLst>
              <a:ext uri="{FF2B5EF4-FFF2-40B4-BE49-F238E27FC236}">
                <a16:creationId xmlns:a16="http://schemas.microsoft.com/office/drawing/2014/main" id="{7EBBF826-0C96-4B44-B665-F8A6BFE7AB81}"/>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04" name="Gruppieren 103">
            <a:extLst>
              <a:ext uri="{FF2B5EF4-FFF2-40B4-BE49-F238E27FC236}">
                <a16:creationId xmlns:a16="http://schemas.microsoft.com/office/drawing/2014/main" id="{9C4741E4-B7EB-4D38-8BBC-F917C090749F}"/>
              </a:ext>
            </a:extLst>
          </p:cNvPr>
          <p:cNvGrpSpPr/>
          <p:nvPr/>
        </p:nvGrpSpPr>
        <p:grpSpPr>
          <a:xfrm>
            <a:off x="703360" y="833827"/>
            <a:ext cx="2109240" cy="1815120"/>
            <a:chOff x="703360" y="833827"/>
            <a:chExt cx="2109240" cy="1815120"/>
          </a:xfrm>
        </p:grpSpPr>
        <mc:AlternateContent xmlns:mc="http://schemas.openxmlformats.org/markup-compatibility/2006">
          <mc:Choice xmlns:p14="http://schemas.microsoft.com/office/powerpoint/2010/main" Requires="p14">
            <p:contentPart p14:bwMode="auto" r:id="rId3">
              <p14:nvContentPartPr>
                <p14:cNvPr id="65" name="Freihand 64">
                  <a:extLst>
                    <a:ext uri="{FF2B5EF4-FFF2-40B4-BE49-F238E27FC236}">
                      <a16:creationId xmlns:a16="http://schemas.microsoft.com/office/drawing/2014/main" id="{18987093-BA3E-4170-8446-F098C8157821}"/>
                    </a:ext>
                  </a:extLst>
                </p14:cNvPr>
                <p14:cNvContentPartPr/>
                <p14:nvPr/>
              </p14:nvContentPartPr>
              <p14:xfrm>
                <a:off x="990280" y="897187"/>
                <a:ext cx="5760" cy="113400"/>
              </p14:xfrm>
            </p:contentPart>
          </mc:Choice>
          <mc:Fallback>
            <p:pic>
              <p:nvPicPr>
                <p:cNvPr id="65" name="Freihand 64">
                  <a:extLst>
                    <a:ext uri="{FF2B5EF4-FFF2-40B4-BE49-F238E27FC236}">
                      <a16:creationId xmlns:a16="http://schemas.microsoft.com/office/drawing/2014/main" id="{18987093-BA3E-4170-8446-F098C8157821}"/>
                    </a:ext>
                  </a:extLst>
                </p:cNvPr>
                <p:cNvPicPr/>
                <p:nvPr/>
              </p:nvPicPr>
              <p:blipFill>
                <a:blip r:embed="rId4"/>
                <a:stretch>
                  <a:fillRect/>
                </a:stretch>
              </p:blipFill>
              <p:spPr>
                <a:xfrm>
                  <a:off x="985960" y="892867"/>
                  <a:ext cx="144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6" name="Freihand 65">
                  <a:extLst>
                    <a:ext uri="{FF2B5EF4-FFF2-40B4-BE49-F238E27FC236}">
                      <a16:creationId xmlns:a16="http://schemas.microsoft.com/office/drawing/2014/main" id="{4E9ADF6C-1549-4AED-8A2F-AA1D802CB1CB}"/>
                    </a:ext>
                  </a:extLst>
                </p14:cNvPr>
                <p14:cNvContentPartPr/>
                <p14:nvPr/>
              </p14:nvContentPartPr>
              <p14:xfrm>
                <a:off x="903880" y="881347"/>
                <a:ext cx="161280" cy="1440"/>
              </p14:xfrm>
            </p:contentPart>
          </mc:Choice>
          <mc:Fallback>
            <p:pic>
              <p:nvPicPr>
                <p:cNvPr id="66" name="Freihand 65">
                  <a:extLst>
                    <a:ext uri="{FF2B5EF4-FFF2-40B4-BE49-F238E27FC236}">
                      <a16:creationId xmlns:a16="http://schemas.microsoft.com/office/drawing/2014/main" id="{4E9ADF6C-1549-4AED-8A2F-AA1D802CB1CB}"/>
                    </a:ext>
                  </a:extLst>
                </p:cNvPr>
                <p:cNvPicPr/>
                <p:nvPr/>
              </p:nvPicPr>
              <p:blipFill>
                <a:blip r:embed="rId6"/>
                <a:stretch>
                  <a:fillRect/>
                </a:stretch>
              </p:blipFill>
              <p:spPr>
                <a:xfrm>
                  <a:off x="899560" y="877027"/>
                  <a:ext cx="16992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8" name="Freihand 67">
                  <a:extLst>
                    <a:ext uri="{FF2B5EF4-FFF2-40B4-BE49-F238E27FC236}">
                      <a16:creationId xmlns:a16="http://schemas.microsoft.com/office/drawing/2014/main" id="{A6C05771-CD04-45B1-B573-CF9861003D23}"/>
                    </a:ext>
                  </a:extLst>
                </p14:cNvPr>
                <p14:cNvContentPartPr/>
                <p14:nvPr/>
              </p14:nvContentPartPr>
              <p14:xfrm>
                <a:off x="916120" y="956587"/>
                <a:ext cx="126000" cy="6120"/>
              </p14:xfrm>
            </p:contentPart>
          </mc:Choice>
          <mc:Fallback>
            <p:pic>
              <p:nvPicPr>
                <p:cNvPr id="68" name="Freihand 67">
                  <a:extLst>
                    <a:ext uri="{FF2B5EF4-FFF2-40B4-BE49-F238E27FC236}">
                      <a16:creationId xmlns:a16="http://schemas.microsoft.com/office/drawing/2014/main" id="{A6C05771-CD04-45B1-B573-CF9861003D23}"/>
                    </a:ext>
                  </a:extLst>
                </p:cNvPr>
                <p:cNvPicPr/>
                <p:nvPr/>
              </p:nvPicPr>
              <p:blipFill>
                <a:blip r:embed="rId8"/>
                <a:stretch>
                  <a:fillRect/>
                </a:stretch>
              </p:blipFill>
              <p:spPr>
                <a:xfrm>
                  <a:off x="911800" y="952267"/>
                  <a:ext cx="1346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9" name="Freihand 68">
                  <a:extLst>
                    <a:ext uri="{FF2B5EF4-FFF2-40B4-BE49-F238E27FC236}">
                      <a16:creationId xmlns:a16="http://schemas.microsoft.com/office/drawing/2014/main" id="{8C704868-EAA5-435B-A45C-76F167698EC4}"/>
                    </a:ext>
                  </a:extLst>
                </p14:cNvPr>
                <p14:cNvContentPartPr/>
                <p14:nvPr/>
              </p14:nvContentPartPr>
              <p14:xfrm>
                <a:off x="1111600" y="940027"/>
                <a:ext cx="2520" cy="52920"/>
              </p14:xfrm>
            </p:contentPart>
          </mc:Choice>
          <mc:Fallback>
            <p:pic>
              <p:nvPicPr>
                <p:cNvPr id="69" name="Freihand 68">
                  <a:extLst>
                    <a:ext uri="{FF2B5EF4-FFF2-40B4-BE49-F238E27FC236}">
                      <a16:creationId xmlns:a16="http://schemas.microsoft.com/office/drawing/2014/main" id="{8C704868-EAA5-435B-A45C-76F167698EC4}"/>
                    </a:ext>
                  </a:extLst>
                </p:cNvPr>
                <p:cNvPicPr/>
                <p:nvPr/>
              </p:nvPicPr>
              <p:blipFill>
                <a:blip r:embed="rId10"/>
                <a:stretch>
                  <a:fillRect/>
                </a:stretch>
              </p:blipFill>
              <p:spPr>
                <a:xfrm>
                  <a:off x="1107280" y="935707"/>
                  <a:ext cx="111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0" name="Freihand 69">
                  <a:extLst>
                    <a:ext uri="{FF2B5EF4-FFF2-40B4-BE49-F238E27FC236}">
                      <a16:creationId xmlns:a16="http://schemas.microsoft.com/office/drawing/2014/main" id="{CFBC111B-DAFC-4D0B-949B-BA5FA4274769}"/>
                    </a:ext>
                  </a:extLst>
                </p14:cNvPr>
                <p14:cNvContentPartPr/>
                <p14:nvPr/>
              </p14:nvContentPartPr>
              <p14:xfrm>
                <a:off x="1114120" y="884587"/>
                <a:ext cx="12600" cy="9720"/>
              </p14:xfrm>
            </p:contentPart>
          </mc:Choice>
          <mc:Fallback>
            <p:pic>
              <p:nvPicPr>
                <p:cNvPr id="70" name="Freihand 69">
                  <a:extLst>
                    <a:ext uri="{FF2B5EF4-FFF2-40B4-BE49-F238E27FC236}">
                      <a16:creationId xmlns:a16="http://schemas.microsoft.com/office/drawing/2014/main" id="{CFBC111B-DAFC-4D0B-949B-BA5FA4274769}"/>
                    </a:ext>
                  </a:extLst>
                </p:cNvPr>
                <p:cNvPicPr/>
                <p:nvPr/>
              </p:nvPicPr>
              <p:blipFill>
                <a:blip r:embed="rId12"/>
                <a:stretch>
                  <a:fillRect/>
                </a:stretch>
              </p:blipFill>
              <p:spPr>
                <a:xfrm>
                  <a:off x="1109800" y="880267"/>
                  <a:ext cx="212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1" name="Freihand 70">
                  <a:extLst>
                    <a:ext uri="{FF2B5EF4-FFF2-40B4-BE49-F238E27FC236}">
                      <a16:creationId xmlns:a16="http://schemas.microsoft.com/office/drawing/2014/main" id="{6D8C841F-4246-4F7F-8379-3C08AABEC2C5}"/>
                    </a:ext>
                  </a:extLst>
                </p14:cNvPr>
                <p14:cNvContentPartPr/>
                <p14:nvPr/>
              </p14:nvContentPartPr>
              <p14:xfrm>
                <a:off x="1166320" y="934267"/>
                <a:ext cx="61920" cy="71280"/>
              </p14:xfrm>
            </p:contentPart>
          </mc:Choice>
          <mc:Fallback>
            <p:pic>
              <p:nvPicPr>
                <p:cNvPr id="71" name="Freihand 70">
                  <a:extLst>
                    <a:ext uri="{FF2B5EF4-FFF2-40B4-BE49-F238E27FC236}">
                      <a16:creationId xmlns:a16="http://schemas.microsoft.com/office/drawing/2014/main" id="{6D8C841F-4246-4F7F-8379-3C08AABEC2C5}"/>
                    </a:ext>
                  </a:extLst>
                </p:cNvPr>
                <p:cNvPicPr/>
                <p:nvPr/>
              </p:nvPicPr>
              <p:blipFill>
                <a:blip r:embed="rId14"/>
                <a:stretch>
                  <a:fillRect/>
                </a:stretch>
              </p:blipFill>
              <p:spPr>
                <a:xfrm>
                  <a:off x="1162000" y="929947"/>
                  <a:ext cx="705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72" name="Freihand 71">
                  <a:extLst>
                    <a:ext uri="{FF2B5EF4-FFF2-40B4-BE49-F238E27FC236}">
                      <a16:creationId xmlns:a16="http://schemas.microsoft.com/office/drawing/2014/main" id="{BB000616-10FF-4019-9458-D6C30608E0D3}"/>
                    </a:ext>
                  </a:extLst>
                </p14:cNvPr>
                <p14:cNvContentPartPr/>
                <p14:nvPr/>
              </p14:nvContentPartPr>
              <p14:xfrm>
                <a:off x="1267840" y="875227"/>
                <a:ext cx="87480" cy="117360"/>
              </p14:xfrm>
            </p:contentPart>
          </mc:Choice>
          <mc:Fallback>
            <p:pic>
              <p:nvPicPr>
                <p:cNvPr id="72" name="Freihand 71">
                  <a:extLst>
                    <a:ext uri="{FF2B5EF4-FFF2-40B4-BE49-F238E27FC236}">
                      <a16:creationId xmlns:a16="http://schemas.microsoft.com/office/drawing/2014/main" id="{BB000616-10FF-4019-9458-D6C30608E0D3}"/>
                    </a:ext>
                  </a:extLst>
                </p:cNvPr>
                <p:cNvPicPr/>
                <p:nvPr/>
              </p:nvPicPr>
              <p:blipFill>
                <a:blip r:embed="rId16"/>
                <a:stretch>
                  <a:fillRect/>
                </a:stretch>
              </p:blipFill>
              <p:spPr>
                <a:xfrm>
                  <a:off x="1263520" y="870907"/>
                  <a:ext cx="961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74" name="Freihand 73">
                  <a:extLst>
                    <a:ext uri="{FF2B5EF4-FFF2-40B4-BE49-F238E27FC236}">
                      <a16:creationId xmlns:a16="http://schemas.microsoft.com/office/drawing/2014/main" id="{F790ED8F-85F6-4730-9114-9CABA4308FE0}"/>
                    </a:ext>
                  </a:extLst>
                </p14:cNvPr>
                <p14:cNvContentPartPr/>
                <p14:nvPr/>
              </p14:nvContentPartPr>
              <p14:xfrm>
                <a:off x="1861120" y="833827"/>
                <a:ext cx="110520" cy="122760"/>
              </p14:xfrm>
            </p:contentPart>
          </mc:Choice>
          <mc:Fallback>
            <p:pic>
              <p:nvPicPr>
                <p:cNvPr id="74" name="Freihand 73">
                  <a:extLst>
                    <a:ext uri="{FF2B5EF4-FFF2-40B4-BE49-F238E27FC236}">
                      <a16:creationId xmlns:a16="http://schemas.microsoft.com/office/drawing/2014/main" id="{F790ED8F-85F6-4730-9114-9CABA4308FE0}"/>
                    </a:ext>
                  </a:extLst>
                </p:cNvPr>
                <p:cNvPicPr/>
                <p:nvPr/>
              </p:nvPicPr>
              <p:blipFill>
                <a:blip r:embed="rId18"/>
                <a:stretch>
                  <a:fillRect/>
                </a:stretch>
              </p:blipFill>
              <p:spPr>
                <a:xfrm>
                  <a:off x="1856800" y="829507"/>
                  <a:ext cx="1191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75" name="Freihand 74">
                  <a:extLst>
                    <a:ext uri="{FF2B5EF4-FFF2-40B4-BE49-F238E27FC236}">
                      <a16:creationId xmlns:a16="http://schemas.microsoft.com/office/drawing/2014/main" id="{CF66B308-2142-4DCD-9A9A-579778BA4C20}"/>
                    </a:ext>
                  </a:extLst>
                </p14:cNvPr>
                <p14:cNvContentPartPr/>
                <p14:nvPr/>
              </p14:nvContentPartPr>
              <p14:xfrm>
                <a:off x="1991800" y="905827"/>
                <a:ext cx="65880" cy="47880"/>
              </p14:xfrm>
            </p:contentPart>
          </mc:Choice>
          <mc:Fallback>
            <p:pic>
              <p:nvPicPr>
                <p:cNvPr id="75" name="Freihand 74">
                  <a:extLst>
                    <a:ext uri="{FF2B5EF4-FFF2-40B4-BE49-F238E27FC236}">
                      <a16:creationId xmlns:a16="http://schemas.microsoft.com/office/drawing/2014/main" id="{CF66B308-2142-4DCD-9A9A-579778BA4C20}"/>
                    </a:ext>
                  </a:extLst>
                </p:cNvPr>
                <p:cNvPicPr/>
                <p:nvPr/>
              </p:nvPicPr>
              <p:blipFill>
                <a:blip r:embed="rId20"/>
                <a:stretch>
                  <a:fillRect/>
                </a:stretch>
              </p:blipFill>
              <p:spPr>
                <a:xfrm>
                  <a:off x="1987480" y="901507"/>
                  <a:ext cx="745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76" name="Freihand 75">
                  <a:extLst>
                    <a:ext uri="{FF2B5EF4-FFF2-40B4-BE49-F238E27FC236}">
                      <a16:creationId xmlns:a16="http://schemas.microsoft.com/office/drawing/2014/main" id="{F8196AA3-8D16-49D5-A11C-9E6F6751C62B}"/>
                    </a:ext>
                  </a:extLst>
                </p14:cNvPr>
                <p14:cNvContentPartPr/>
                <p14:nvPr/>
              </p14:nvContentPartPr>
              <p14:xfrm>
                <a:off x="2075680" y="905107"/>
                <a:ext cx="64080" cy="60480"/>
              </p14:xfrm>
            </p:contentPart>
          </mc:Choice>
          <mc:Fallback>
            <p:pic>
              <p:nvPicPr>
                <p:cNvPr id="76" name="Freihand 75">
                  <a:extLst>
                    <a:ext uri="{FF2B5EF4-FFF2-40B4-BE49-F238E27FC236}">
                      <a16:creationId xmlns:a16="http://schemas.microsoft.com/office/drawing/2014/main" id="{F8196AA3-8D16-49D5-A11C-9E6F6751C62B}"/>
                    </a:ext>
                  </a:extLst>
                </p:cNvPr>
                <p:cNvPicPr/>
                <p:nvPr/>
              </p:nvPicPr>
              <p:blipFill>
                <a:blip r:embed="rId22"/>
                <a:stretch>
                  <a:fillRect/>
                </a:stretch>
              </p:blipFill>
              <p:spPr>
                <a:xfrm>
                  <a:off x="2071360" y="900787"/>
                  <a:ext cx="727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77" name="Freihand 76">
                  <a:extLst>
                    <a:ext uri="{FF2B5EF4-FFF2-40B4-BE49-F238E27FC236}">
                      <a16:creationId xmlns:a16="http://schemas.microsoft.com/office/drawing/2014/main" id="{402A3A3B-73D5-459C-9932-14E643CB89F8}"/>
                    </a:ext>
                  </a:extLst>
                </p14:cNvPr>
                <p14:cNvContentPartPr/>
                <p14:nvPr/>
              </p14:nvContentPartPr>
              <p14:xfrm>
                <a:off x="2166400" y="913747"/>
                <a:ext cx="168120" cy="43560"/>
              </p14:xfrm>
            </p:contentPart>
          </mc:Choice>
          <mc:Fallback>
            <p:pic>
              <p:nvPicPr>
                <p:cNvPr id="77" name="Freihand 76">
                  <a:extLst>
                    <a:ext uri="{FF2B5EF4-FFF2-40B4-BE49-F238E27FC236}">
                      <a16:creationId xmlns:a16="http://schemas.microsoft.com/office/drawing/2014/main" id="{402A3A3B-73D5-459C-9932-14E643CB89F8}"/>
                    </a:ext>
                  </a:extLst>
                </p:cNvPr>
                <p:cNvPicPr/>
                <p:nvPr/>
              </p:nvPicPr>
              <p:blipFill>
                <a:blip r:embed="rId24"/>
                <a:stretch>
                  <a:fillRect/>
                </a:stretch>
              </p:blipFill>
              <p:spPr>
                <a:xfrm>
                  <a:off x="2162080" y="909427"/>
                  <a:ext cx="1767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78" name="Freihand 77">
                  <a:extLst>
                    <a:ext uri="{FF2B5EF4-FFF2-40B4-BE49-F238E27FC236}">
                      <a16:creationId xmlns:a16="http://schemas.microsoft.com/office/drawing/2014/main" id="{81C8D97A-4B20-4F93-A726-F0519DF346EF}"/>
                    </a:ext>
                  </a:extLst>
                </p14:cNvPr>
                <p14:cNvContentPartPr/>
                <p14:nvPr/>
              </p14:nvContentPartPr>
              <p14:xfrm>
                <a:off x="2378440" y="908707"/>
                <a:ext cx="110520" cy="43560"/>
              </p14:xfrm>
            </p:contentPart>
          </mc:Choice>
          <mc:Fallback>
            <p:pic>
              <p:nvPicPr>
                <p:cNvPr id="78" name="Freihand 77">
                  <a:extLst>
                    <a:ext uri="{FF2B5EF4-FFF2-40B4-BE49-F238E27FC236}">
                      <a16:creationId xmlns:a16="http://schemas.microsoft.com/office/drawing/2014/main" id="{81C8D97A-4B20-4F93-A726-F0519DF346EF}"/>
                    </a:ext>
                  </a:extLst>
                </p:cNvPr>
                <p:cNvPicPr/>
                <p:nvPr/>
              </p:nvPicPr>
              <p:blipFill>
                <a:blip r:embed="rId26"/>
                <a:stretch>
                  <a:fillRect/>
                </a:stretch>
              </p:blipFill>
              <p:spPr>
                <a:xfrm>
                  <a:off x="2374120" y="904387"/>
                  <a:ext cx="1191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79" name="Freihand 78">
                  <a:extLst>
                    <a:ext uri="{FF2B5EF4-FFF2-40B4-BE49-F238E27FC236}">
                      <a16:creationId xmlns:a16="http://schemas.microsoft.com/office/drawing/2014/main" id="{78D9C9E9-54FF-4899-9426-D9EBD4F93B2A}"/>
                    </a:ext>
                  </a:extLst>
                </p14:cNvPr>
                <p14:cNvContentPartPr/>
                <p14:nvPr/>
              </p14:nvContentPartPr>
              <p14:xfrm>
                <a:off x="2494360" y="839227"/>
                <a:ext cx="65160" cy="106920"/>
              </p14:xfrm>
            </p:contentPart>
          </mc:Choice>
          <mc:Fallback>
            <p:pic>
              <p:nvPicPr>
                <p:cNvPr id="79" name="Freihand 78">
                  <a:extLst>
                    <a:ext uri="{FF2B5EF4-FFF2-40B4-BE49-F238E27FC236}">
                      <a16:creationId xmlns:a16="http://schemas.microsoft.com/office/drawing/2014/main" id="{78D9C9E9-54FF-4899-9426-D9EBD4F93B2A}"/>
                    </a:ext>
                  </a:extLst>
                </p:cNvPr>
                <p:cNvPicPr/>
                <p:nvPr/>
              </p:nvPicPr>
              <p:blipFill>
                <a:blip r:embed="rId28"/>
                <a:stretch>
                  <a:fillRect/>
                </a:stretch>
              </p:blipFill>
              <p:spPr>
                <a:xfrm>
                  <a:off x="2490040" y="834907"/>
                  <a:ext cx="738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80" name="Freihand 79">
                  <a:extLst>
                    <a:ext uri="{FF2B5EF4-FFF2-40B4-BE49-F238E27FC236}">
                      <a16:creationId xmlns:a16="http://schemas.microsoft.com/office/drawing/2014/main" id="{8E77FD13-3395-460A-A775-4DA541DE6CB8}"/>
                    </a:ext>
                  </a:extLst>
                </p14:cNvPr>
                <p14:cNvContentPartPr/>
                <p14:nvPr/>
              </p14:nvContentPartPr>
              <p14:xfrm>
                <a:off x="2582920" y="879547"/>
                <a:ext cx="67680" cy="79920"/>
              </p14:xfrm>
            </p:contentPart>
          </mc:Choice>
          <mc:Fallback>
            <p:pic>
              <p:nvPicPr>
                <p:cNvPr id="80" name="Freihand 79">
                  <a:extLst>
                    <a:ext uri="{FF2B5EF4-FFF2-40B4-BE49-F238E27FC236}">
                      <a16:creationId xmlns:a16="http://schemas.microsoft.com/office/drawing/2014/main" id="{8E77FD13-3395-460A-A775-4DA541DE6CB8}"/>
                    </a:ext>
                  </a:extLst>
                </p:cNvPr>
                <p:cNvPicPr/>
                <p:nvPr/>
              </p:nvPicPr>
              <p:blipFill>
                <a:blip r:embed="rId30"/>
                <a:stretch>
                  <a:fillRect/>
                </a:stretch>
              </p:blipFill>
              <p:spPr>
                <a:xfrm>
                  <a:off x="2578600" y="875227"/>
                  <a:ext cx="763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82" name="Freihand 81">
                  <a:extLst>
                    <a:ext uri="{FF2B5EF4-FFF2-40B4-BE49-F238E27FC236}">
                      <a16:creationId xmlns:a16="http://schemas.microsoft.com/office/drawing/2014/main" id="{1490F9F7-3A6C-4962-A872-C440A7494E5E}"/>
                    </a:ext>
                  </a:extLst>
                </p14:cNvPr>
                <p14:cNvContentPartPr/>
                <p14:nvPr/>
              </p14:nvContentPartPr>
              <p14:xfrm>
                <a:off x="1586800" y="886387"/>
                <a:ext cx="48600" cy="1281960"/>
              </p14:xfrm>
            </p:contentPart>
          </mc:Choice>
          <mc:Fallback>
            <p:pic>
              <p:nvPicPr>
                <p:cNvPr id="82" name="Freihand 81">
                  <a:extLst>
                    <a:ext uri="{FF2B5EF4-FFF2-40B4-BE49-F238E27FC236}">
                      <a16:creationId xmlns:a16="http://schemas.microsoft.com/office/drawing/2014/main" id="{1490F9F7-3A6C-4962-A872-C440A7494E5E}"/>
                    </a:ext>
                  </a:extLst>
                </p:cNvPr>
                <p:cNvPicPr/>
                <p:nvPr/>
              </p:nvPicPr>
              <p:blipFill>
                <a:blip r:embed="rId32"/>
                <a:stretch>
                  <a:fillRect/>
                </a:stretch>
              </p:blipFill>
              <p:spPr>
                <a:xfrm>
                  <a:off x="1582480" y="882067"/>
                  <a:ext cx="57240" cy="12906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83" name="Freihand 82">
                  <a:extLst>
                    <a:ext uri="{FF2B5EF4-FFF2-40B4-BE49-F238E27FC236}">
                      <a16:creationId xmlns:a16="http://schemas.microsoft.com/office/drawing/2014/main" id="{687B03CB-FDC5-4602-A54E-FC88867793E8}"/>
                    </a:ext>
                  </a:extLst>
                </p14:cNvPr>
                <p14:cNvContentPartPr/>
                <p14:nvPr/>
              </p14:nvContentPartPr>
              <p14:xfrm>
                <a:off x="1635760" y="2172307"/>
                <a:ext cx="360" cy="360"/>
              </p14:xfrm>
            </p:contentPart>
          </mc:Choice>
          <mc:Fallback>
            <p:pic>
              <p:nvPicPr>
                <p:cNvPr id="83" name="Freihand 82">
                  <a:extLst>
                    <a:ext uri="{FF2B5EF4-FFF2-40B4-BE49-F238E27FC236}">
                      <a16:creationId xmlns:a16="http://schemas.microsoft.com/office/drawing/2014/main" id="{687B03CB-FDC5-4602-A54E-FC88867793E8}"/>
                    </a:ext>
                  </a:extLst>
                </p:cNvPr>
                <p:cNvPicPr/>
                <p:nvPr/>
              </p:nvPicPr>
              <p:blipFill>
                <a:blip r:embed="rId34"/>
                <a:stretch>
                  <a:fillRect/>
                </a:stretch>
              </p:blipFill>
              <p:spPr>
                <a:xfrm>
                  <a:off x="1631440" y="21679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84" name="Freihand 83">
                  <a:extLst>
                    <a:ext uri="{FF2B5EF4-FFF2-40B4-BE49-F238E27FC236}">
                      <a16:creationId xmlns:a16="http://schemas.microsoft.com/office/drawing/2014/main" id="{64CF385D-D9B1-4AE5-A885-E4540E69EF5D}"/>
                    </a:ext>
                  </a:extLst>
                </p14:cNvPr>
                <p14:cNvContentPartPr/>
                <p14:nvPr/>
              </p14:nvContentPartPr>
              <p14:xfrm>
                <a:off x="1606600" y="2131627"/>
                <a:ext cx="65520" cy="517320"/>
              </p14:xfrm>
            </p:contentPart>
          </mc:Choice>
          <mc:Fallback>
            <p:pic>
              <p:nvPicPr>
                <p:cNvPr id="84" name="Freihand 83">
                  <a:extLst>
                    <a:ext uri="{FF2B5EF4-FFF2-40B4-BE49-F238E27FC236}">
                      <a16:creationId xmlns:a16="http://schemas.microsoft.com/office/drawing/2014/main" id="{64CF385D-D9B1-4AE5-A885-E4540E69EF5D}"/>
                    </a:ext>
                  </a:extLst>
                </p:cNvPr>
                <p:cNvPicPr/>
                <p:nvPr/>
              </p:nvPicPr>
              <p:blipFill>
                <a:blip r:embed="rId36"/>
                <a:stretch>
                  <a:fillRect/>
                </a:stretch>
              </p:blipFill>
              <p:spPr>
                <a:xfrm>
                  <a:off x="1602280" y="2127307"/>
                  <a:ext cx="74160" cy="5259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86" name="Freihand 85">
                  <a:extLst>
                    <a:ext uri="{FF2B5EF4-FFF2-40B4-BE49-F238E27FC236}">
                      <a16:creationId xmlns:a16="http://schemas.microsoft.com/office/drawing/2014/main" id="{9106F94D-FC6F-4F70-88DC-33C7654669DE}"/>
                    </a:ext>
                  </a:extLst>
                </p14:cNvPr>
                <p14:cNvContentPartPr/>
                <p14:nvPr/>
              </p14:nvContentPartPr>
              <p14:xfrm>
                <a:off x="748000" y="1008067"/>
                <a:ext cx="2064600" cy="86400"/>
              </p14:xfrm>
            </p:contentPart>
          </mc:Choice>
          <mc:Fallback>
            <p:pic>
              <p:nvPicPr>
                <p:cNvPr id="86" name="Freihand 85">
                  <a:extLst>
                    <a:ext uri="{FF2B5EF4-FFF2-40B4-BE49-F238E27FC236}">
                      <a16:creationId xmlns:a16="http://schemas.microsoft.com/office/drawing/2014/main" id="{9106F94D-FC6F-4F70-88DC-33C7654669DE}"/>
                    </a:ext>
                  </a:extLst>
                </p:cNvPr>
                <p:cNvPicPr/>
                <p:nvPr/>
              </p:nvPicPr>
              <p:blipFill>
                <a:blip r:embed="rId38"/>
                <a:stretch>
                  <a:fillRect/>
                </a:stretch>
              </p:blipFill>
              <p:spPr>
                <a:xfrm>
                  <a:off x="743680" y="1003747"/>
                  <a:ext cx="20732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88" name="Freihand 87">
                  <a:extLst>
                    <a:ext uri="{FF2B5EF4-FFF2-40B4-BE49-F238E27FC236}">
                      <a16:creationId xmlns:a16="http://schemas.microsoft.com/office/drawing/2014/main" id="{C5053641-9AF5-4E64-94B4-612D3011D3AB}"/>
                    </a:ext>
                  </a:extLst>
                </p14:cNvPr>
                <p14:cNvContentPartPr/>
                <p14:nvPr/>
              </p14:nvContentPartPr>
              <p14:xfrm>
                <a:off x="1024840" y="1144867"/>
                <a:ext cx="102600" cy="130680"/>
              </p14:xfrm>
            </p:contentPart>
          </mc:Choice>
          <mc:Fallback>
            <p:pic>
              <p:nvPicPr>
                <p:cNvPr id="88" name="Freihand 87">
                  <a:extLst>
                    <a:ext uri="{FF2B5EF4-FFF2-40B4-BE49-F238E27FC236}">
                      <a16:creationId xmlns:a16="http://schemas.microsoft.com/office/drawing/2014/main" id="{C5053641-9AF5-4E64-94B4-612D3011D3AB}"/>
                    </a:ext>
                  </a:extLst>
                </p:cNvPr>
                <p:cNvPicPr/>
                <p:nvPr/>
              </p:nvPicPr>
              <p:blipFill>
                <a:blip r:embed="rId40"/>
                <a:stretch>
                  <a:fillRect/>
                </a:stretch>
              </p:blipFill>
              <p:spPr>
                <a:xfrm>
                  <a:off x="1020520" y="1140547"/>
                  <a:ext cx="1112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89" name="Freihand 88">
                  <a:extLst>
                    <a:ext uri="{FF2B5EF4-FFF2-40B4-BE49-F238E27FC236}">
                      <a16:creationId xmlns:a16="http://schemas.microsoft.com/office/drawing/2014/main" id="{0AC0FB30-97C0-41C0-A42E-4EBF83649764}"/>
                    </a:ext>
                  </a:extLst>
                </p14:cNvPr>
                <p14:cNvContentPartPr/>
                <p14:nvPr/>
              </p14:nvContentPartPr>
              <p14:xfrm>
                <a:off x="2062000" y="1110307"/>
                <a:ext cx="132120" cy="105120"/>
              </p14:xfrm>
            </p:contentPart>
          </mc:Choice>
          <mc:Fallback>
            <p:pic>
              <p:nvPicPr>
                <p:cNvPr id="89" name="Freihand 88">
                  <a:extLst>
                    <a:ext uri="{FF2B5EF4-FFF2-40B4-BE49-F238E27FC236}">
                      <a16:creationId xmlns:a16="http://schemas.microsoft.com/office/drawing/2014/main" id="{0AC0FB30-97C0-41C0-A42E-4EBF83649764}"/>
                    </a:ext>
                  </a:extLst>
                </p:cNvPr>
                <p:cNvPicPr/>
                <p:nvPr/>
              </p:nvPicPr>
              <p:blipFill>
                <a:blip r:embed="rId42"/>
                <a:stretch>
                  <a:fillRect/>
                </a:stretch>
              </p:blipFill>
              <p:spPr>
                <a:xfrm>
                  <a:off x="2057680" y="1105987"/>
                  <a:ext cx="1407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90" name="Freihand 89">
                  <a:extLst>
                    <a:ext uri="{FF2B5EF4-FFF2-40B4-BE49-F238E27FC236}">
                      <a16:creationId xmlns:a16="http://schemas.microsoft.com/office/drawing/2014/main" id="{1B7ACB92-1F3C-4D97-88B8-42A00DB7A8F7}"/>
                    </a:ext>
                  </a:extLst>
                </p14:cNvPr>
                <p14:cNvContentPartPr/>
                <p14:nvPr/>
              </p14:nvContentPartPr>
              <p14:xfrm>
                <a:off x="1004680" y="1375987"/>
                <a:ext cx="120240" cy="115200"/>
              </p14:xfrm>
            </p:contentPart>
          </mc:Choice>
          <mc:Fallback>
            <p:pic>
              <p:nvPicPr>
                <p:cNvPr id="90" name="Freihand 89">
                  <a:extLst>
                    <a:ext uri="{FF2B5EF4-FFF2-40B4-BE49-F238E27FC236}">
                      <a16:creationId xmlns:a16="http://schemas.microsoft.com/office/drawing/2014/main" id="{1B7ACB92-1F3C-4D97-88B8-42A00DB7A8F7}"/>
                    </a:ext>
                  </a:extLst>
                </p:cNvPr>
                <p:cNvPicPr/>
                <p:nvPr/>
              </p:nvPicPr>
              <p:blipFill>
                <a:blip r:embed="rId44"/>
                <a:stretch>
                  <a:fillRect/>
                </a:stretch>
              </p:blipFill>
              <p:spPr>
                <a:xfrm>
                  <a:off x="1000360" y="1371667"/>
                  <a:ext cx="1288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91" name="Freihand 90">
                  <a:extLst>
                    <a:ext uri="{FF2B5EF4-FFF2-40B4-BE49-F238E27FC236}">
                      <a16:creationId xmlns:a16="http://schemas.microsoft.com/office/drawing/2014/main" id="{5351B050-6F13-401F-A743-CCD248712EBC}"/>
                    </a:ext>
                  </a:extLst>
                </p14:cNvPr>
                <p14:cNvContentPartPr/>
                <p14:nvPr/>
              </p14:nvContentPartPr>
              <p14:xfrm>
                <a:off x="1083520" y="1411627"/>
                <a:ext cx="18720" cy="112320"/>
              </p14:xfrm>
            </p:contentPart>
          </mc:Choice>
          <mc:Fallback>
            <p:pic>
              <p:nvPicPr>
                <p:cNvPr id="91" name="Freihand 90">
                  <a:extLst>
                    <a:ext uri="{FF2B5EF4-FFF2-40B4-BE49-F238E27FC236}">
                      <a16:creationId xmlns:a16="http://schemas.microsoft.com/office/drawing/2014/main" id="{5351B050-6F13-401F-A743-CCD248712EBC}"/>
                    </a:ext>
                  </a:extLst>
                </p:cNvPr>
                <p:cNvPicPr/>
                <p:nvPr/>
              </p:nvPicPr>
              <p:blipFill>
                <a:blip r:embed="rId46"/>
                <a:stretch>
                  <a:fillRect/>
                </a:stretch>
              </p:blipFill>
              <p:spPr>
                <a:xfrm>
                  <a:off x="1079200" y="1407307"/>
                  <a:ext cx="273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93" name="Freihand 92">
                  <a:extLst>
                    <a:ext uri="{FF2B5EF4-FFF2-40B4-BE49-F238E27FC236}">
                      <a16:creationId xmlns:a16="http://schemas.microsoft.com/office/drawing/2014/main" id="{400B01EC-2FDC-4A7D-84BA-34C30FAD754A}"/>
                    </a:ext>
                  </a:extLst>
                </p14:cNvPr>
                <p14:cNvContentPartPr/>
                <p14:nvPr/>
              </p14:nvContentPartPr>
              <p14:xfrm>
                <a:off x="2053000" y="1329187"/>
                <a:ext cx="105120" cy="144720"/>
              </p14:xfrm>
            </p:contentPart>
          </mc:Choice>
          <mc:Fallback>
            <p:pic>
              <p:nvPicPr>
                <p:cNvPr id="93" name="Freihand 92">
                  <a:extLst>
                    <a:ext uri="{FF2B5EF4-FFF2-40B4-BE49-F238E27FC236}">
                      <a16:creationId xmlns:a16="http://schemas.microsoft.com/office/drawing/2014/main" id="{400B01EC-2FDC-4A7D-84BA-34C30FAD754A}"/>
                    </a:ext>
                  </a:extLst>
                </p:cNvPr>
                <p:cNvPicPr/>
                <p:nvPr/>
              </p:nvPicPr>
              <p:blipFill>
                <a:blip r:embed="rId48"/>
                <a:stretch>
                  <a:fillRect/>
                </a:stretch>
              </p:blipFill>
              <p:spPr>
                <a:xfrm>
                  <a:off x="2048680" y="1324867"/>
                  <a:ext cx="1137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94" name="Freihand 93">
                  <a:extLst>
                    <a:ext uri="{FF2B5EF4-FFF2-40B4-BE49-F238E27FC236}">
                      <a16:creationId xmlns:a16="http://schemas.microsoft.com/office/drawing/2014/main" id="{CA9FD64C-C4F4-4AE1-A7DA-C60E93545BB1}"/>
                    </a:ext>
                  </a:extLst>
                </p14:cNvPr>
                <p14:cNvContentPartPr/>
                <p14:nvPr/>
              </p14:nvContentPartPr>
              <p14:xfrm>
                <a:off x="1001800" y="1657507"/>
                <a:ext cx="134640" cy="142560"/>
              </p14:xfrm>
            </p:contentPart>
          </mc:Choice>
          <mc:Fallback>
            <p:pic>
              <p:nvPicPr>
                <p:cNvPr id="94" name="Freihand 93">
                  <a:extLst>
                    <a:ext uri="{FF2B5EF4-FFF2-40B4-BE49-F238E27FC236}">
                      <a16:creationId xmlns:a16="http://schemas.microsoft.com/office/drawing/2014/main" id="{CA9FD64C-C4F4-4AE1-A7DA-C60E93545BB1}"/>
                    </a:ext>
                  </a:extLst>
                </p:cNvPr>
                <p:cNvPicPr/>
                <p:nvPr/>
              </p:nvPicPr>
              <p:blipFill>
                <a:blip r:embed="rId50"/>
                <a:stretch>
                  <a:fillRect/>
                </a:stretch>
              </p:blipFill>
              <p:spPr>
                <a:xfrm>
                  <a:off x="997480" y="1653187"/>
                  <a:ext cx="1432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95" name="Freihand 94">
                  <a:extLst>
                    <a:ext uri="{FF2B5EF4-FFF2-40B4-BE49-F238E27FC236}">
                      <a16:creationId xmlns:a16="http://schemas.microsoft.com/office/drawing/2014/main" id="{DF3CDAD2-2391-4449-8880-7F6C343880CA}"/>
                    </a:ext>
                  </a:extLst>
                </p14:cNvPr>
                <p14:cNvContentPartPr/>
                <p14:nvPr/>
              </p14:nvContentPartPr>
              <p14:xfrm>
                <a:off x="2045440" y="1587667"/>
                <a:ext cx="105480" cy="176040"/>
              </p14:xfrm>
            </p:contentPart>
          </mc:Choice>
          <mc:Fallback>
            <p:pic>
              <p:nvPicPr>
                <p:cNvPr id="95" name="Freihand 94">
                  <a:extLst>
                    <a:ext uri="{FF2B5EF4-FFF2-40B4-BE49-F238E27FC236}">
                      <a16:creationId xmlns:a16="http://schemas.microsoft.com/office/drawing/2014/main" id="{DF3CDAD2-2391-4449-8880-7F6C343880CA}"/>
                    </a:ext>
                  </a:extLst>
                </p:cNvPr>
                <p:cNvPicPr/>
                <p:nvPr/>
              </p:nvPicPr>
              <p:blipFill>
                <a:blip r:embed="rId52"/>
                <a:stretch>
                  <a:fillRect/>
                </a:stretch>
              </p:blipFill>
              <p:spPr>
                <a:xfrm>
                  <a:off x="2041120" y="1583347"/>
                  <a:ext cx="1141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96" name="Freihand 95">
                  <a:extLst>
                    <a:ext uri="{FF2B5EF4-FFF2-40B4-BE49-F238E27FC236}">
                      <a16:creationId xmlns:a16="http://schemas.microsoft.com/office/drawing/2014/main" id="{996C05A6-D0D3-47DD-958B-4211119F8266}"/>
                    </a:ext>
                  </a:extLst>
                </p14:cNvPr>
                <p14:cNvContentPartPr/>
                <p14:nvPr/>
              </p14:nvContentPartPr>
              <p14:xfrm>
                <a:off x="1030960" y="2017867"/>
                <a:ext cx="150480" cy="106560"/>
              </p14:xfrm>
            </p:contentPart>
          </mc:Choice>
          <mc:Fallback>
            <p:pic>
              <p:nvPicPr>
                <p:cNvPr id="96" name="Freihand 95">
                  <a:extLst>
                    <a:ext uri="{FF2B5EF4-FFF2-40B4-BE49-F238E27FC236}">
                      <a16:creationId xmlns:a16="http://schemas.microsoft.com/office/drawing/2014/main" id="{996C05A6-D0D3-47DD-958B-4211119F8266}"/>
                    </a:ext>
                  </a:extLst>
                </p:cNvPr>
                <p:cNvPicPr/>
                <p:nvPr/>
              </p:nvPicPr>
              <p:blipFill>
                <a:blip r:embed="rId54"/>
                <a:stretch>
                  <a:fillRect/>
                </a:stretch>
              </p:blipFill>
              <p:spPr>
                <a:xfrm>
                  <a:off x="1026640" y="2013547"/>
                  <a:ext cx="1591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97" name="Freihand 96">
                  <a:extLst>
                    <a:ext uri="{FF2B5EF4-FFF2-40B4-BE49-F238E27FC236}">
                      <a16:creationId xmlns:a16="http://schemas.microsoft.com/office/drawing/2014/main" id="{B1414422-E445-4559-A057-4847FCA1BA93}"/>
                    </a:ext>
                  </a:extLst>
                </p14:cNvPr>
                <p14:cNvContentPartPr/>
                <p14:nvPr/>
              </p14:nvContentPartPr>
              <p14:xfrm>
                <a:off x="2015920" y="1927867"/>
                <a:ext cx="151200" cy="199800"/>
              </p14:xfrm>
            </p:contentPart>
          </mc:Choice>
          <mc:Fallback>
            <p:pic>
              <p:nvPicPr>
                <p:cNvPr id="97" name="Freihand 96">
                  <a:extLst>
                    <a:ext uri="{FF2B5EF4-FFF2-40B4-BE49-F238E27FC236}">
                      <a16:creationId xmlns:a16="http://schemas.microsoft.com/office/drawing/2014/main" id="{B1414422-E445-4559-A057-4847FCA1BA93}"/>
                    </a:ext>
                  </a:extLst>
                </p:cNvPr>
                <p:cNvPicPr/>
                <p:nvPr/>
              </p:nvPicPr>
              <p:blipFill>
                <a:blip r:embed="rId56"/>
                <a:stretch>
                  <a:fillRect/>
                </a:stretch>
              </p:blipFill>
              <p:spPr>
                <a:xfrm>
                  <a:off x="2011600" y="1923547"/>
                  <a:ext cx="15984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98" name="Freihand 97">
                  <a:extLst>
                    <a:ext uri="{FF2B5EF4-FFF2-40B4-BE49-F238E27FC236}">
                      <a16:creationId xmlns:a16="http://schemas.microsoft.com/office/drawing/2014/main" id="{9C26FDAC-321C-4D84-AAF5-CC1597E5B73C}"/>
                    </a:ext>
                  </a:extLst>
                </p14:cNvPr>
                <p14:cNvContentPartPr/>
                <p14:nvPr/>
              </p14:nvContentPartPr>
              <p14:xfrm>
                <a:off x="886240" y="2210827"/>
                <a:ext cx="1743840" cy="84960"/>
              </p14:xfrm>
            </p:contentPart>
          </mc:Choice>
          <mc:Fallback>
            <p:pic>
              <p:nvPicPr>
                <p:cNvPr id="98" name="Freihand 97">
                  <a:extLst>
                    <a:ext uri="{FF2B5EF4-FFF2-40B4-BE49-F238E27FC236}">
                      <a16:creationId xmlns:a16="http://schemas.microsoft.com/office/drawing/2014/main" id="{9C26FDAC-321C-4D84-AAF5-CC1597E5B73C}"/>
                    </a:ext>
                  </a:extLst>
                </p:cNvPr>
                <p:cNvPicPr/>
                <p:nvPr/>
              </p:nvPicPr>
              <p:blipFill>
                <a:blip r:embed="rId58"/>
                <a:stretch>
                  <a:fillRect/>
                </a:stretch>
              </p:blipFill>
              <p:spPr>
                <a:xfrm>
                  <a:off x="881920" y="2206507"/>
                  <a:ext cx="17524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00" name="Freihand 99">
                  <a:extLst>
                    <a:ext uri="{FF2B5EF4-FFF2-40B4-BE49-F238E27FC236}">
                      <a16:creationId xmlns:a16="http://schemas.microsoft.com/office/drawing/2014/main" id="{FC650CA6-2DCD-4845-92B9-3406C9D50B83}"/>
                    </a:ext>
                  </a:extLst>
                </p14:cNvPr>
                <p14:cNvContentPartPr/>
                <p14:nvPr/>
              </p14:nvContentPartPr>
              <p14:xfrm>
                <a:off x="892000" y="1790707"/>
                <a:ext cx="1635480" cy="111960"/>
              </p14:xfrm>
            </p:contentPart>
          </mc:Choice>
          <mc:Fallback>
            <p:pic>
              <p:nvPicPr>
                <p:cNvPr id="100" name="Freihand 99">
                  <a:extLst>
                    <a:ext uri="{FF2B5EF4-FFF2-40B4-BE49-F238E27FC236}">
                      <a16:creationId xmlns:a16="http://schemas.microsoft.com/office/drawing/2014/main" id="{FC650CA6-2DCD-4845-92B9-3406C9D50B83}"/>
                    </a:ext>
                  </a:extLst>
                </p:cNvPr>
                <p:cNvPicPr/>
                <p:nvPr/>
              </p:nvPicPr>
              <p:blipFill>
                <a:blip r:embed="rId60"/>
                <a:stretch>
                  <a:fillRect/>
                </a:stretch>
              </p:blipFill>
              <p:spPr>
                <a:xfrm>
                  <a:off x="887680" y="1786387"/>
                  <a:ext cx="16441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02" name="Freihand 101">
                  <a:extLst>
                    <a:ext uri="{FF2B5EF4-FFF2-40B4-BE49-F238E27FC236}">
                      <a16:creationId xmlns:a16="http://schemas.microsoft.com/office/drawing/2014/main" id="{C319849C-AF1C-47E6-BB5E-99A839338E80}"/>
                    </a:ext>
                  </a:extLst>
                </p14:cNvPr>
                <p14:cNvContentPartPr/>
                <p14:nvPr/>
              </p14:nvContentPartPr>
              <p14:xfrm>
                <a:off x="799840" y="1508467"/>
                <a:ext cx="1725480" cy="86040"/>
              </p14:xfrm>
            </p:contentPart>
          </mc:Choice>
          <mc:Fallback>
            <p:pic>
              <p:nvPicPr>
                <p:cNvPr id="102" name="Freihand 101">
                  <a:extLst>
                    <a:ext uri="{FF2B5EF4-FFF2-40B4-BE49-F238E27FC236}">
                      <a16:creationId xmlns:a16="http://schemas.microsoft.com/office/drawing/2014/main" id="{C319849C-AF1C-47E6-BB5E-99A839338E80}"/>
                    </a:ext>
                  </a:extLst>
                </p:cNvPr>
                <p:cNvPicPr/>
                <p:nvPr/>
              </p:nvPicPr>
              <p:blipFill>
                <a:blip r:embed="rId62"/>
                <a:stretch>
                  <a:fillRect/>
                </a:stretch>
              </p:blipFill>
              <p:spPr>
                <a:xfrm>
                  <a:off x="795520" y="1504147"/>
                  <a:ext cx="17341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03" name="Freihand 102">
                  <a:extLst>
                    <a:ext uri="{FF2B5EF4-FFF2-40B4-BE49-F238E27FC236}">
                      <a16:creationId xmlns:a16="http://schemas.microsoft.com/office/drawing/2014/main" id="{4E5BC88D-A446-4D94-B3DF-920EB09CAB0E}"/>
                    </a:ext>
                  </a:extLst>
                </p14:cNvPr>
                <p14:cNvContentPartPr/>
                <p14:nvPr/>
              </p14:nvContentPartPr>
              <p14:xfrm>
                <a:off x="703360" y="1263667"/>
                <a:ext cx="1948680" cy="84600"/>
              </p14:xfrm>
            </p:contentPart>
          </mc:Choice>
          <mc:Fallback>
            <p:pic>
              <p:nvPicPr>
                <p:cNvPr id="103" name="Freihand 102">
                  <a:extLst>
                    <a:ext uri="{FF2B5EF4-FFF2-40B4-BE49-F238E27FC236}">
                      <a16:creationId xmlns:a16="http://schemas.microsoft.com/office/drawing/2014/main" id="{4E5BC88D-A446-4D94-B3DF-920EB09CAB0E}"/>
                    </a:ext>
                  </a:extLst>
                </p:cNvPr>
                <p:cNvPicPr/>
                <p:nvPr/>
              </p:nvPicPr>
              <p:blipFill>
                <a:blip r:embed="rId64"/>
                <a:stretch>
                  <a:fillRect/>
                </a:stretch>
              </p:blipFill>
              <p:spPr>
                <a:xfrm>
                  <a:off x="699040" y="1259347"/>
                  <a:ext cx="1957320" cy="93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5">
            <p14:nvContentPartPr>
              <p14:cNvPr id="105" name="Freihand 104">
                <a:extLst>
                  <a:ext uri="{FF2B5EF4-FFF2-40B4-BE49-F238E27FC236}">
                    <a16:creationId xmlns:a16="http://schemas.microsoft.com/office/drawing/2014/main" id="{D695F8C8-0C51-47C8-B9DB-88CC809A4528}"/>
                  </a:ext>
                </a:extLst>
              </p14:cNvPr>
              <p14:cNvContentPartPr/>
              <p14:nvPr/>
            </p14:nvContentPartPr>
            <p14:xfrm>
              <a:off x="1231840" y="75667"/>
              <a:ext cx="161280" cy="177840"/>
            </p14:xfrm>
          </p:contentPart>
        </mc:Choice>
        <mc:Fallback>
          <p:pic>
            <p:nvPicPr>
              <p:cNvPr id="105" name="Freihand 104">
                <a:extLst>
                  <a:ext uri="{FF2B5EF4-FFF2-40B4-BE49-F238E27FC236}">
                    <a16:creationId xmlns:a16="http://schemas.microsoft.com/office/drawing/2014/main" id="{D695F8C8-0C51-47C8-B9DB-88CC809A4528}"/>
                  </a:ext>
                </a:extLst>
              </p:cNvPr>
              <p:cNvPicPr/>
              <p:nvPr/>
            </p:nvPicPr>
            <p:blipFill>
              <a:blip r:embed="rId66"/>
              <a:stretch>
                <a:fillRect/>
              </a:stretch>
            </p:blipFill>
            <p:spPr>
              <a:xfrm>
                <a:off x="1227520" y="71347"/>
                <a:ext cx="1699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06" name="Freihand 105">
                <a:extLst>
                  <a:ext uri="{FF2B5EF4-FFF2-40B4-BE49-F238E27FC236}">
                    <a16:creationId xmlns:a16="http://schemas.microsoft.com/office/drawing/2014/main" id="{038F7905-D7F4-4AAF-BBE4-A8D28FA77B5B}"/>
                  </a:ext>
                </a:extLst>
              </p14:cNvPr>
              <p14:cNvContentPartPr/>
              <p14:nvPr/>
            </p14:nvContentPartPr>
            <p14:xfrm>
              <a:off x="1691560" y="115627"/>
              <a:ext cx="44280" cy="118440"/>
            </p14:xfrm>
          </p:contentPart>
        </mc:Choice>
        <mc:Fallback>
          <p:pic>
            <p:nvPicPr>
              <p:cNvPr id="106" name="Freihand 105">
                <a:extLst>
                  <a:ext uri="{FF2B5EF4-FFF2-40B4-BE49-F238E27FC236}">
                    <a16:creationId xmlns:a16="http://schemas.microsoft.com/office/drawing/2014/main" id="{038F7905-D7F4-4AAF-BBE4-A8D28FA77B5B}"/>
                  </a:ext>
                </a:extLst>
              </p:cNvPr>
              <p:cNvPicPr/>
              <p:nvPr/>
            </p:nvPicPr>
            <p:blipFill>
              <a:blip r:embed="rId68"/>
              <a:stretch>
                <a:fillRect/>
              </a:stretch>
            </p:blipFill>
            <p:spPr>
              <a:xfrm>
                <a:off x="1687240" y="111307"/>
                <a:ext cx="529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07" name="Freihand 106">
                <a:extLst>
                  <a:ext uri="{FF2B5EF4-FFF2-40B4-BE49-F238E27FC236}">
                    <a16:creationId xmlns:a16="http://schemas.microsoft.com/office/drawing/2014/main" id="{5136E1C9-7D6D-4B7B-BE8F-2645D78C625D}"/>
                  </a:ext>
                </a:extLst>
              </p14:cNvPr>
              <p14:cNvContentPartPr/>
              <p14:nvPr/>
            </p14:nvContentPartPr>
            <p14:xfrm>
              <a:off x="1571680" y="68467"/>
              <a:ext cx="237960" cy="192600"/>
            </p14:xfrm>
          </p:contentPart>
        </mc:Choice>
        <mc:Fallback>
          <p:pic>
            <p:nvPicPr>
              <p:cNvPr id="107" name="Freihand 106">
                <a:extLst>
                  <a:ext uri="{FF2B5EF4-FFF2-40B4-BE49-F238E27FC236}">
                    <a16:creationId xmlns:a16="http://schemas.microsoft.com/office/drawing/2014/main" id="{5136E1C9-7D6D-4B7B-BE8F-2645D78C625D}"/>
                  </a:ext>
                </a:extLst>
              </p:cNvPr>
              <p:cNvPicPr/>
              <p:nvPr/>
            </p:nvPicPr>
            <p:blipFill>
              <a:blip r:embed="rId70"/>
              <a:stretch>
                <a:fillRect/>
              </a:stretch>
            </p:blipFill>
            <p:spPr>
              <a:xfrm>
                <a:off x="1567360" y="64147"/>
                <a:ext cx="24660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08" name="Freihand 107">
                <a:extLst>
                  <a:ext uri="{FF2B5EF4-FFF2-40B4-BE49-F238E27FC236}">
                    <a16:creationId xmlns:a16="http://schemas.microsoft.com/office/drawing/2014/main" id="{7A7CC029-6777-4573-B4FB-DCFD54A7A375}"/>
                  </a:ext>
                </a:extLst>
              </p14:cNvPr>
              <p14:cNvContentPartPr/>
              <p14:nvPr/>
            </p14:nvContentPartPr>
            <p14:xfrm>
              <a:off x="1815760" y="158827"/>
              <a:ext cx="159480" cy="105840"/>
            </p14:xfrm>
          </p:contentPart>
        </mc:Choice>
        <mc:Fallback>
          <p:pic>
            <p:nvPicPr>
              <p:cNvPr id="108" name="Freihand 107">
                <a:extLst>
                  <a:ext uri="{FF2B5EF4-FFF2-40B4-BE49-F238E27FC236}">
                    <a16:creationId xmlns:a16="http://schemas.microsoft.com/office/drawing/2014/main" id="{7A7CC029-6777-4573-B4FB-DCFD54A7A375}"/>
                  </a:ext>
                </a:extLst>
              </p:cNvPr>
              <p:cNvPicPr/>
              <p:nvPr/>
            </p:nvPicPr>
            <p:blipFill>
              <a:blip r:embed="rId72"/>
              <a:stretch>
                <a:fillRect/>
              </a:stretch>
            </p:blipFill>
            <p:spPr>
              <a:xfrm>
                <a:off x="1811440" y="154507"/>
                <a:ext cx="1681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09" name="Freihand 108">
                <a:extLst>
                  <a:ext uri="{FF2B5EF4-FFF2-40B4-BE49-F238E27FC236}">
                    <a16:creationId xmlns:a16="http://schemas.microsoft.com/office/drawing/2014/main" id="{B2530D81-3A8F-41EF-BF85-10D50FD01025}"/>
                  </a:ext>
                </a:extLst>
              </p14:cNvPr>
              <p14:cNvContentPartPr/>
              <p14:nvPr/>
            </p14:nvContentPartPr>
            <p14:xfrm>
              <a:off x="1999000" y="158827"/>
              <a:ext cx="227880" cy="276480"/>
            </p14:xfrm>
          </p:contentPart>
        </mc:Choice>
        <mc:Fallback>
          <p:pic>
            <p:nvPicPr>
              <p:cNvPr id="109" name="Freihand 108">
                <a:extLst>
                  <a:ext uri="{FF2B5EF4-FFF2-40B4-BE49-F238E27FC236}">
                    <a16:creationId xmlns:a16="http://schemas.microsoft.com/office/drawing/2014/main" id="{B2530D81-3A8F-41EF-BF85-10D50FD01025}"/>
                  </a:ext>
                </a:extLst>
              </p:cNvPr>
              <p:cNvPicPr/>
              <p:nvPr/>
            </p:nvPicPr>
            <p:blipFill>
              <a:blip r:embed="rId74"/>
              <a:stretch>
                <a:fillRect/>
              </a:stretch>
            </p:blipFill>
            <p:spPr>
              <a:xfrm>
                <a:off x="1994680" y="154507"/>
                <a:ext cx="23652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11" name="Freihand 110">
                <a:extLst>
                  <a:ext uri="{FF2B5EF4-FFF2-40B4-BE49-F238E27FC236}">
                    <a16:creationId xmlns:a16="http://schemas.microsoft.com/office/drawing/2014/main" id="{A1AC2841-8671-42EB-92D4-91D06AEC9CDA}"/>
                  </a:ext>
                </a:extLst>
              </p14:cNvPr>
              <p14:cNvContentPartPr/>
              <p14:nvPr/>
            </p14:nvContentPartPr>
            <p14:xfrm>
              <a:off x="8929000" y="156667"/>
              <a:ext cx="172800" cy="138240"/>
            </p14:xfrm>
          </p:contentPart>
        </mc:Choice>
        <mc:Fallback>
          <p:pic>
            <p:nvPicPr>
              <p:cNvPr id="111" name="Freihand 110">
                <a:extLst>
                  <a:ext uri="{FF2B5EF4-FFF2-40B4-BE49-F238E27FC236}">
                    <a16:creationId xmlns:a16="http://schemas.microsoft.com/office/drawing/2014/main" id="{A1AC2841-8671-42EB-92D4-91D06AEC9CDA}"/>
                  </a:ext>
                </a:extLst>
              </p:cNvPr>
              <p:cNvPicPr/>
              <p:nvPr/>
            </p:nvPicPr>
            <p:blipFill>
              <a:blip r:embed="rId76"/>
              <a:stretch>
                <a:fillRect/>
              </a:stretch>
            </p:blipFill>
            <p:spPr>
              <a:xfrm>
                <a:off x="8924680" y="152347"/>
                <a:ext cx="1814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12" name="Freihand 111">
                <a:extLst>
                  <a:ext uri="{FF2B5EF4-FFF2-40B4-BE49-F238E27FC236}">
                    <a16:creationId xmlns:a16="http://schemas.microsoft.com/office/drawing/2014/main" id="{C88AF76A-EA39-45D7-886B-0E81740492A7}"/>
                  </a:ext>
                </a:extLst>
              </p14:cNvPr>
              <p14:cNvContentPartPr/>
              <p14:nvPr/>
            </p14:nvContentPartPr>
            <p14:xfrm>
              <a:off x="9407440" y="127507"/>
              <a:ext cx="17640" cy="157320"/>
            </p14:xfrm>
          </p:contentPart>
        </mc:Choice>
        <mc:Fallback>
          <p:pic>
            <p:nvPicPr>
              <p:cNvPr id="112" name="Freihand 111">
                <a:extLst>
                  <a:ext uri="{FF2B5EF4-FFF2-40B4-BE49-F238E27FC236}">
                    <a16:creationId xmlns:a16="http://schemas.microsoft.com/office/drawing/2014/main" id="{C88AF76A-EA39-45D7-886B-0E81740492A7}"/>
                  </a:ext>
                </a:extLst>
              </p:cNvPr>
              <p:cNvPicPr/>
              <p:nvPr/>
            </p:nvPicPr>
            <p:blipFill>
              <a:blip r:embed="rId78"/>
              <a:stretch>
                <a:fillRect/>
              </a:stretch>
            </p:blipFill>
            <p:spPr>
              <a:xfrm>
                <a:off x="9403120" y="123187"/>
                <a:ext cx="262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13" name="Freihand 112">
                <a:extLst>
                  <a:ext uri="{FF2B5EF4-FFF2-40B4-BE49-F238E27FC236}">
                    <a16:creationId xmlns:a16="http://schemas.microsoft.com/office/drawing/2014/main" id="{BC106017-2289-475A-9260-2D436A3293C0}"/>
                  </a:ext>
                </a:extLst>
              </p14:cNvPr>
              <p14:cNvContentPartPr/>
              <p14:nvPr/>
            </p14:nvContentPartPr>
            <p14:xfrm>
              <a:off x="9263080" y="110587"/>
              <a:ext cx="239400" cy="159480"/>
            </p14:xfrm>
          </p:contentPart>
        </mc:Choice>
        <mc:Fallback>
          <p:pic>
            <p:nvPicPr>
              <p:cNvPr id="113" name="Freihand 112">
                <a:extLst>
                  <a:ext uri="{FF2B5EF4-FFF2-40B4-BE49-F238E27FC236}">
                    <a16:creationId xmlns:a16="http://schemas.microsoft.com/office/drawing/2014/main" id="{BC106017-2289-475A-9260-2D436A3293C0}"/>
                  </a:ext>
                </a:extLst>
              </p:cNvPr>
              <p:cNvPicPr/>
              <p:nvPr/>
            </p:nvPicPr>
            <p:blipFill>
              <a:blip r:embed="rId80"/>
              <a:stretch>
                <a:fillRect/>
              </a:stretch>
            </p:blipFill>
            <p:spPr>
              <a:xfrm>
                <a:off x="9258760" y="106267"/>
                <a:ext cx="2480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14" name="Freihand 113">
                <a:extLst>
                  <a:ext uri="{FF2B5EF4-FFF2-40B4-BE49-F238E27FC236}">
                    <a16:creationId xmlns:a16="http://schemas.microsoft.com/office/drawing/2014/main" id="{9FB769EA-BB34-48FA-B209-6C4889615C13}"/>
                  </a:ext>
                </a:extLst>
              </p14:cNvPr>
              <p14:cNvContentPartPr/>
              <p14:nvPr/>
            </p14:nvContentPartPr>
            <p14:xfrm>
              <a:off x="9507160" y="191587"/>
              <a:ext cx="137520" cy="80280"/>
            </p14:xfrm>
          </p:contentPart>
        </mc:Choice>
        <mc:Fallback>
          <p:pic>
            <p:nvPicPr>
              <p:cNvPr id="114" name="Freihand 113">
                <a:extLst>
                  <a:ext uri="{FF2B5EF4-FFF2-40B4-BE49-F238E27FC236}">
                    <a16:creationId xmlns:a16="http://schemas.microsoft.com/office/drawing/2014/main" id="{9FB769EA-BB34-48FA-B209-6C4889615C13}"/>
                  </a:ext>
                </a:extLst>
              </p:cNvPr>
              <p:cNvPicPr/>
              <p:nvPr/>
            </p:nvPicPr>
            <p:blipFill>
              <a:blip r:embed="rId82"/>
              <a:stretch>
                <a:fillRect/>
              </a:stretch>
            </p:blipFill>
            <p:spPr>
              <a:xfrm>
                <a:off x="9502840" y="187267"/>
                <a:ext cx="1461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15" name="Freihand 114">
                <a:extLst>
                  <a:ext uri="{FF2B5EF4-FFF2-40B4-BE49-F238E27FC236}">
                    <a16:creationId xmlns:a16="http://schemas.microsoft.com/office/drawing/2014/main" id="{D5CB4FB5-5B3A-4B7B-8980-810BD9DCFDDD}"/>
                  </a:ext>
                </a:extLst>
              </p14:cNvPr>
              <p14:cNvContentPartPr/>
              <p14:nvPr/>
            </p14:nvContentPartPr>
            <p14:xfrm>
              <a:off x="9667360" y="199867"/>
              <a:ext cx="152640" cy="247320"/>
            </p14:xfrm>
          </p:contentPart>
        </mc:Choice>
        <mc:Fallback>
          <p:pic>
            <p:nvPicPr>
              <p:cNvPr id="115" name="Freihand 114">
                <a:extLst>
                  <a:ext uri="{FF2B5EF4-FFF2-40B4-BE49-F238E27FC236}">
                    <a16:creationId xmlns:a16="http://schemas.microsoft.com/office/drawing/2014/main" id="{D5CB4FB5-5B3A-4B7B-8980-810BD9DCFDDD}"/>
                  </a:ext>
                </a:extLst>
              </p:cNvPr>
              <p:cNvPicPr/>
              <p:nvPr/>
            </p:nvPicPr>
            <p:blipFill>
              <a:blip r:embed="rId84"/>
              <a:stretch>
                <a:fillRect/>
              </a:stretch>
            </p:blipFill>
            <p:spPr>
              <a:xfrm>
                <a:off x="9663040" y="195547"/>
                <a:ext cx="16128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17" name="Freihand 116">
                <a:extLst>
                  <a:ext uri="{FF2B5EF4-FFF2-40B4-BE49-F238E27FC236}">
                    <a16:creationId xmlns:a16="http://schemas.microsoft.com/office/drawing/2014/main" id="{11353F36-3C5A-4FF2-8E94-DA570B64769D}"/>
                  </a:ext>
                </a:extLst>
              </p14:cNvPr>
              <p14:cNvContentPartPr/>
              <p14:nvPr/>
            </p14:nvContentPartPr>
            <p14:xfrm>
              <a:off x="9095320" y="490387"/>
              <a:ext cx="5760" cy="123840"/>
            </p14:xfrm>
          </p:contentPart>
        </mc:Choice>
        <mc:Fallback>
          <p:pic>
            <p:nvPicPr>
              <p:cNvPr id="117" name="Freihand 116">
                <a:extLst>
                  <a:ext uri="{FF2B5EF4-FFF2-40B4-BE49-F238E27FC236}">
                    <a16:creationId xmlns:a16="http://schemas.microsoft.com/office/drawing/2014/main" id="{11353F36-3C5A-4FF2-8E94-DA570B64769D}"/>
                  </a:ext>
                </a:extLst>
              </p:cNvPr>
              <p:cNvPicPr/>
              <p:nvPr/>
            </p:nvPicPr>
            <p:blipFill>
              <a:blip r:embed="rId86"/>
              <a:stretch>
                <a:fillRect/>
              </a:stretch>
            </p:blipFill>
            <p:spPr>
              <a:xfrm>
                <a:off x="9091000" y="486067"/>
                <a:ext cx="144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18" name="Freihand 117">
                <a:extLst>
                  <a:ext uri="{FF2B5EF4-FFF2-40B4-BE49-F238E27FC236}">
                    <a16:creationId xmlns:a16="http://schemas.microsoft.com/office/drawing/2014/main" id="{16AEF626-98BA-4C2A-AF24-4E1A1DEE76F9}"/>
                  </a:ext>
                </a:extLst>
              </p14:cNvPr>
              <p14:cNvContentPartPr/>
              <p14:nvPr/>
            </p14:nvContentPartPr>
            <p14:xfrm>
              <a:off x="9003520" y="412267"/>
              <a:ext cx="240480" cy="189000"/>
            </p14:xfrm>
          </p:contentPart>
        </mc:Choice>
        <mc:Fallback>
          <p:pic>
            <p:nvPicPr>
              <p:cNvPr id="118" name="Freihand 117">
                <a:extLst>
                  <a:ext uri="{FF2B5EF4-FFF2-40B4-BE49-F238E27FC236}">
                    <a16:creationId xmlns:a16="http://schemas.microsoft.com/office/drawing/2014/main" id="{16AEF626-98BA-4C2A-AF24-4E1A1DEE76F9}"/>
                  </a:ext>
                </a:extLst>
              </p:cNvPr>
              <p:cNvPicPr/>
              <p:nvPr/>
            </p:nvPicPr>
            <p:blipFill>
              <a:blip r:embed="rId88"/>
              <a:stretch>
                <a:fillRect/>
              </a:stretch>
            </p:blipFill>
            <p:spPr>
              <a:xfrm>
                <a:off x="8999200" y="407947"/>
                <a:ext cx="2491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19" name="Freihand 118">
                <a:extLst>
                  <a:ext uri="{FF2B5EF4-FFF2-40B4-BE49-F238E27FC236}">
                    <a16:creationId xmlns:a16="http://schemas.microsoft.com/office/drawing/2014/main" id="{FF7B7C62-3B00-4B60-8AC1-D447BAEA9CB5}"/>
                  </a:ext>
                </a:extLst>
              </p14:cNvPr>
              <p14:cNvContentPartPr/>
              <p14:nvPr/>
            </p14:nvContentPartPr>
            <p14:xfrm>
              <a:off x="9267760" y="509827"/>
              <a:ext cx="109800" cy="86040"/>
            </p14:xfrm>
          </p:contentPart>
        </mc:Choice>
        <mc:Fallback>
          <p:pic>
            <p:nvPicPr>
              <p:cNvPr id="119" name="Freihand 118">
                <a:extLst>
                  <a:ext uri="{FF2B5EF4-FFF2-40B4-BE49-F238E27FC236}">
                    <a16:creationId xmlns:a16="http://schemas.microsoft.com/office/drawing/2014/main" id="{FF7B7C62-3B00-4B60-8AC1-D447BAEA9CB5}"/>
                  </a:ext>
                </a:extLst>
              </p:cNvPr>
              <p:cNvPicPr/>
              <p:nvPr/>
            </p:nvPicPr>
            <p:blipFill>
              <a:blip r:embed="rId90"/>
              <a:stretch>
                <a:fillRect/>
              </a:stretch>
            </p:blipFill>
            <p:spPr>
              <a:xfrm>
                <a:off x="9263440" y="505507"/>
                <a:ext cx="1184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20" name="Freihand 119">
                <a:extLst>
                  <a:ext uri="{FF2B5EF4-FFF2-40B4-BE49-F238E27FC236}">
                    <a16:creationId xmlns:a16="http://schemas.microsoft.com/office/drawing/2014/main" id="{CD3A68A2-6E6A-4613-9D2D-6A09FB4ABCC4}"/>
                  </a:ext>
                </a:extLst>
              </p14:cNvPr>
              <p14:cNvContentPartPr/>
              <p14:nvPr/>
            </p14:nvContentPartPr>
            <p14:xfrm>
              <a:off x="9412840" y="460867"/>
              <a:ext cx="138240" cy="135720"/>
            </p14:xfrm>
          </p:contentPart>
        </mc:Choice>
        <mc:Fallback>
          <p:pic>
            <p:nvPicPr>
              <p:cNvPr id="120" name="Freihand 119">
                <a:extLst>
                  <a:ext uri="{FF2B5EF4-FFF2-40B4-BE49-F238E27FC236}">
                    <a16:creationId xmlns:a16="http://schemas.microsoft.com/office/drawing/2014/main" id="{CD3A68A2-6E6A-4613-9D2D-6A09FB4ABCC4}"/>
                  </a:ext>
                </a:extLst>
              </p:cNvPr>
              <p:cNvPicPr/>
              <p:nvPr/>
            </p:nvPicPr>
            <p:blipFill>
              <a:blip r:embed="rId92"/>
              <a:stretch>
                <a:fillRect/>
              </a:stretch>
            </p:blipFill>
            <p:spPr>
              <a:xfrm>
                <a:off x="9408520" y="456547"/>
                <a:ext cx="1468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47" name="Freihand 146">
                <a:extLst>
                  <a:ext uri="{FF2B5EF4-FFF2-40B4-BE49-F238E27FC236}">
                    <a16:creationId xmlns:a16="http://schemas.microsoft.com/office/drawing/2014/main" id="{2EB447BC-02C1-4740-B0AD-9E4E1F109AE6}"/>
                  </a:ext>
                </a:extLst>
              </p14:cNvPr>
              <p14:cNvContentPartPr/>
              <p14:nvPr/>
            </p14:nvContentPartPr>
            <p14:xfrm>
              <a:off x="8639560" y="1352227"/>
              <a:ext cx="127080" cy="155160"/>
            </p14:xfrm>
          </p:contentPart>
        </mc:Choice>
        <mc:Fallback>
          <p:pic>
            <p:nvPicPr>
              <p:cNvPr id="147" name="Freihand 146">
                <a:extLst>
                  <a:ext uri="{FF2B5EF4-FFF2-40B4-BE49-F238E27FC236}">
                    <a16:creationId xmlns:a16="http://schemas.microsoft.com/office/drawing/2014/main" id="{2EB447BC-02C1-4740-B0AD-9E4E1F109AE6}"/>
                  </a:ext>
                </a:extLst>
              </p:cNvPr>
              <p:cNvPicPr/>
              <p:nvPr/>
            </p:nvPicPr>
            <p:blipFill>
              <a:blip r:embed="rId94"/>
              <a:stretch>
                <a:fillRect/>
              </a:stretch>
            </p:blipFill>
            <p:spPr>
              <a:xfrm>
                <a:off x="8635240" y="1347907"/>
                <a:ext cx="1357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76" name="Freihand 175">
                <a:extLst>
                  <a:ext uri="{FF2B5EF4-FFF2-40B4-BE49-F238E27FC236}">
                    <a16:creationId xmlns:a16="http://schemas.microsoft.com/office/drawing/2014/main" id="{8A613968-5E42-4445-ACD4-F2E752374229}"/>
                  </a:ext>
                </a:extLst>
              </p14:cNvPr>
              <p14:cNvContentPartPr/>
              <p14:nvPr/>
            </p14:nvContentPartPr>
            <p14:xfrm>
              <a:off x="3297520" y="1431427"/>
              <a:ext cx="10080" cy="5400"/>
            </p14:xfrm>
          </p:contentPart>
        </mc:Choice>
        <mc:Fallback>
          <p:pic>
            <p:nvPicPr>
              <p:cNvPr id="176" name="Freihand 175">
                <a:extLst>
                  <a:ext uri="{FF2B5EF4-FFF2-40B4-BE49-F238E27FC236}">
                    <a16:creationId xmlns:a16="http://schemas.microsoft.com/office/drawing/2014/main" id="{8A613968-5E42-4445-ACD4-F2E752374229}"/>
                  </a:ext>
                </a:extLst>
              </p:cNvPr>
              <p:cNvPicPr/>
              <p:nvPr/>
            </p:nvPicPr>
            <p:blipFill>
              <a:blip r:embed="rId96"/>
              <a:stretch>
                <a:fillRect/>
              </a:stretch>
            </p:blipFill>
            <p:spPr>
              <a:xfrm>
                <a:off x="3293200" y="1427107"/>
                <a:ext cx="18720" cy="14040"/>
              </a:xfrm>
              <a:prstGeom prst="rect">
                <a:avLst/>
              </a:prstGeom>
            </p:spPr>
          </p:pic>
        </mc:Fallback>
      </mc:AlternateContent>
      <p:grpSp>
        <p:nvGrpSpPr>
          <p:cNvPr id="180" name="Gruppieren 179">
            <a:extLst>
              <a:ext uri="{FF2B5EF4-FFF2-40B4-BE49-F238E27FC236}">
                <a16:creationId xmlns:a16="http://schemas.microsoft.com/office/drawing/2014/main" id="{A8295589-F22F-4FA2-9EB1-5CD1F3463C5F}"/>
              </a:ext>
            </a:extLst>
          </p:cNvPr>
          <p:cNvGrpSpPr/>
          <p:nvPr/>
        </p:nvGrpSpPr>
        <p:grpSpPr>
          <a:xfrm>
            <a:off x="3803320" y="792067"/>
            <a:ext cx="455760" cy="193320"/>
            <a:chOff x="3803320" y="792067"/>
            <a:chExt cx="455760" cy="193320"/>
          </a:xfrm>
        </p:grpSpPr>
        <mc:AlternateContent xmlns:mc="http://schemas.openxmlformats.org/markup-compatibility/2006">
          <mc:Choice xmlns:p14="http://schemas.microsoft.com/office/powerpoint/2010/main" Requires="p14">
            <p:contentPart p14:bwMode="auto" r:id="rId97">
              <p14:nvContentPartPr>
                <p14:cNvPr id="177" name="Freihand 176">
                  <a:extLst>
                    <a:ext uri="{FF2B5EF4-FFF2-40B4-BE49-F238E27FC236}">
                      <a16:creationId xmlns:a16="http://schemas.microsoft.com/office/drawing/2014/main" id="{5BFFDCE6-EACA-4A1B-AFF4-EBA3693E8421}"/>
                    </a:ext>
                  </a:extLst>
                </p14:cNvPr>
                <p14:cNvContentPartPr/>
                <p14:nvPr/>
              </p14:nvContentPartPr>
              <p14:xfrm>
                <a:off x="3803320" y="869107"/>
                <a:ext cx="208800" cy="116280"/>
              </p14:xfrm>
            </p:contentPart>
          </mc:Choice>
          <mc:Fallback>
            <p:pic>
              <p:nvPicPr>
                <p:cNvPr id="177" name="Freihand 176">
                  <a:extLst>
                    <a:ext uri="{FF2B5EF4-FFF2-40B4-BE49-F238E27FC236}">
                      <a16:creationId xmlns:a16="http://schemas.microsoft.com/office/drawing/2014/main" id="{5BFFDCE6-EACA-4A1B-AFF4-EBA3693E8421}"/>
                    </a:ext>
                  </a:extLst>
                </p:cNvPr>
                <p:cNvPicPr/>
                <p:nvPr/>
              </p:nvPicPr>
              <p:blipFill>
                <a:blip r:embed="rId98"/>
                <a:stretch>
                  <a:fillRect/>
                </a:stretch>
              </p:blipFill>
              <p:spPr>
                <a:xfrm>
                  <a:off x="3799000" y="864787"/>
                  <a:ext cx="2174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78" name="Freihand 177">
                  <a:extLst>
                    <a:ext uri="{FF2B5EF4-FFF2-40B4-BE49-F238E27FC236}">
                      <a16:creationId xmlns:a16="http://schemas.microsoft.com/office/drawing/2014/main" id="{93BF3DBF-EAFE-4356-A29C-13D069836BBE}"/>
                    </a:ext>
                  </a:extLst>
                </p14:cNvPr>
                <p14:cNvContentPartPr/>
                <p14:nvPr/>
              </p14:nvContentPartPr>
              <p14:xfrm>
                <a:off x="4077280" y="792067"/>
                <a:ext cx="98280" cy="156960"/>
              </p14:xfrm>
            </p:contentPart>
          </mc:Choice>
          <mc:Fallback>
            <p:pic>
              <p:nvPicPr>
                <p:cNvPr id="178" name="Freihand 177">
                  <a:extLst>
                    <a:ext uri="{FF2B5EF4-FFF2-40B4-BE49-F238E27FC236}">
                      <a16:creationId xmlns:a16="http://schemas.microsoft.com/office/drawing/2014/main" id="{93BF3DBF-EAFE-4356-A29C-13D069836BBE}"/>
                    </a:ext>
                  </a:extLst>
                </p:cNvPr>
                <p:cNvPicPr/>
                <p:nvPr/>
              </p:nvPicPr>
              <p:blipFill>
                <a:blip r:embed="rId100"/>
                <a:stretch>
                  <a:fillRect/>
                </a:stretch>
              </p:blipFill>
              <p:spPr>
                <a:xfrm>
                  <a:off x="4072960" y="787747"/>
                  <a:ext cx="1069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79" name="Freihand 178">
                  <a:extLst>
                    <a:ext uri="{FF2B5EF4-FFF2-40B4-BE49-F238E27FC236}">
                      <a16:creationId xmlns:a16="http://schemas.microsoft.com/office/drawing/2014/main" id="{EB41EC02-BACD-479C-A1D7-393960B688BE}"/>
                    </a:ext>
                  </a:extLst>
                </p14:cNvPr>
                <p14:cNvContentPartPr/>
                <p14:nvPr/>
              </p14:nvContentPartPr>
              <p14:xfrm>
                <a:off x="4205080" y="878827"/>
                <a:ext cx="54000" cy="84600"/>
              </p14:xfrm>
            </p:contentPart>
          </mc:Choice>
          <mc:Fallback>
            <p:pic>
              <p:nvPicPr>
                <p:cNvPr id="179" name="Freihand 178">
                  <a:extLst>
                    <a:ext uri="{FF2B5EF4-FFF2-40B4-BE49-F238E27FC236}">
                      <a16:creationId xmlns:a16="http://schemas.microsoft.com/office/drawing/2014/main" id="{EB41EC02-BACD-479C-A1D7-393960B688BE}"/>
                    </a:ext>
                  </a:extLst>
                </p:cNvPr>
                <p:cNvPicPr/>
                <p:nvPr/>
              </p:nvPicPr>
              <p:blipFill>
                <a:blip r:embed="rId102"/>
                <a:stretch>
                  <a:fillRect/>
                </a:stretch>
              </p:blipFill>
              <p:spPr>
                <a:xfrm>
                  <a:off x="4200760" y="874507"/>
                  <a:ext cx="62640" cy="93240"/>
                </a:xfrm>
                <a:prstGeom prst="rect">
                  <a:avLst/>
                </a:prstGeom>
              </p:spPr>
            </p:pic>
          </mc:Fallback>
        </mc:AlternateContent>
      </p:grpSp>
      <p:grpSp>
        <p:nvGrpSpPr>
          <p:cNvPr id="184" name="Gruppieren 183">
            <a:extLst>
              <a:ext uri="{FF2B5EF4-FFF2-40B4-BE49-F238E27FC236}">
                <a16:creationId xmlns:a16="http://schemas.microsoft.com/office/drawing/2014/main" id="{9DF2BAC7-9E3A-40E2-8808-C29392467F28}"/>
              </a:ext>
            </a:extLst>
          </p:cNvPr>
          <p:cNvGrpSpPr/>
          <p:nvPr/>
        </p:nvGrpSpPr>
        <p:grpSpPr>
          <a:xfrm>
            <a:off x="4517200" y="735547"/>
            <a:ext cx="349920" cy="196920"/>
            <a:chOff x="4517200" y="735547"/>
            <a:chExt cx="349920" cy="196920"/>
          </a:xfrm>
        </p:grpSpPr>
        <mc:AlternateContent xmlns:mc="http://schemas.openxmlformats.org/markup-compatibility/2006">
          <mc:Choice xmlns:p14="http://schemas.microsoft.com/office/powerpoint/2010/main" Requires="p14">
            <p:contentPart p14:bwMode="auto" r:id="rId103">
              <p14:nvContentPartPr>
                <p14:cNvPr id="181" name="Freihand 180">
                  <a:extLst>
                    <a:ext uri="{FF2B5EF4-FFF2-40B4-BE49-F238E27FC236}">
                      <a16:creationId xmlns:a16="http://schemas.microsoft.com/office/drawing/2014/main" id="{3457625A-6FAB-454D-AF53-6E31C745D281}"/>
                    </a:ext>
                  </a:extLst>
                </p14:cNvPr>
                <p14:cNvContentPartPr/>
                <p14:nvPr/>
              </p14:nvContentPartPr>
              <p14:xfrm>
                <a:off x="4517200" y="735547"/>
                <a:ext cx="95040" cy="196920"/>
              </p14:xfrm>
            </p:contentPart>
          </mc:Choice>
          <mc:Fallback>
            <p:pic>
              <p:nvPicPr>
                <p:cNvPr id="181" name="Freihand 180">
                  <a:extLst>
                    <a:ext uri="{FF2B5EF4-FFF2-40B4-BE49-F238E27FC236}">
                      <a16:creationId xmlns:a16="http://schemas.microsoft.com/office/drawing/2014/main" id="{3457625A-6FAB-454D-AF53-6E31C745D281}"/>
                    </a:ext>
                  </a:extLst>
                </p:cNvPr>
                <p:cNvPicPr/>
                <p:nvPr/>
              </p:nvPicPr>
              <p:blipFill>
                <a:blip r:embed="rId104"/>
                <a:stretch>
                  <a:fillRect/>
                </a:stretch>
              </p:blipFill>
              <p:spPr>
                <a:xfrm>
                  <a:off x="4512880" y="731227"/>
                  <a:ext cx="10368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82" name="Freihand 181">
                  <a:extLst>
                    <a:ext uri="{FF2B5EF4-FFF2-40B4-BE49-F238E27FC236}">
                      <a16:creationId xmlns:a16="http://schemas.microsoft.com/office/drawing/2014/main" id="{F1069AC4-3592-4934-BFBE-A91A172E2529}"/>
                    </a:ext>
                  </a:extLst>
                </p14:cNvPr>
                <p14:cNvContentPartPr/>
                <p14:nvPr/>
              </p14:nvContentPartPr>
              <p14:xfrm>
                <a:off x="4649320" y="818707"/>
                <a:ext cx="130320" cy="83160"/>
              </p14:xfrm>
            </p:contentPart>
          </mc:Choice>
          <mc:Fallback>
            <p:pic>
              <p:nvPicPr>
                <p:cNvPr id="182" name="Freihand 181">
                  <a:extLst>
                    <a:ext uri="{FF2B5EF4-FFF2-40B4-BE49-F238E27FC236}">
                      <a16:creationId xmlns:a16="http://schemas.microsoft.com/office/drawing/2014/main" id="{F1069AC4-3592-4934-BFBE-A91A172E2529}"/>
                    </a:ext>
                  </a:extLst>
                </p:cNvPr>
                <p:cNvPicPr/>
                <p:nvPr/>
              </p:nvPicPr>
              <p:blipFill>
                <a:blip r:embed="rId106"/>
                <a:stretch>
                  <a:fillRect/>
                </a:stretch>
              </p:blipFill>
              <p:spPr>
                <a:xfrm>
                  <a:off x="4645000" y="814387"/>
                  <a:ext cx="1389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83" name="Freihand 182">
                  <a:extLst>
                    <a:ext uri="{FF2B5EF4-FFF2-40B4-BE49-F238E27FC236}">
                      <a16:creationId xmlns:a16="http://schemas.microsoft.com/office/drawing/2014/main" id="{3120B704-00AC-4FAA-8BB2-E2518AE25BF1}"/>
                    </a:ext>
                  </a:extLst>
                </p14:cNvPr>
                <p14:cNvContentPartPr/>
                <p14:nvPr/>
              </p14:nvContentPartPr>
              <p14:xfrm>
                <a:off x="4792960" y="807547"/>
                <a:ext cx="74160" cy="95040"/>
              </p14:xfrm>
            </p:contentPart>
          </mc:Choice>
          <mc:Fallback>
            <p:pic>
              <p:nvPicPr>
                <p:cNvPr id="183" name="Freihand 182">
                  <a:extLst>
                    <a:ext uri="{FF2B5EF4-FFF2-40B4-BE49-F238E27FC236}">
                      <a16:creationId xmlns:a16="http://schemas.microsoft.com/office/drawing/2014/main" id="{3120B704-00AC-4FAA-8BB2-E2518AE25BF1}"/>
                    </a:ext>
                  </a:extLst>
                </p:cNvPr>
                <p:cNvPicPr/>
                <p:nvPr/>
              </p:nvPicPr>
              <p:blipFill>
                <a:blip r:embed="rId108"/>
                <a:stretch>
                  <a:fillRect/>
                </a:stretch>
              </p:blipFill>
              <p:spPr>
                <a:xfrm>
                  <a:off x="4788640" y="803227"/>
                  <a:ext cx="82800" cy="103680"/>
                </a:xfrm>
                <a:prstGeom prst="rect">
                  <a:avLst/>
                </a:prstGeom>
              </p:spPr>
            </p:pic>
          </mc:Fallback>
        </mc:AlternateContent>
      </p:grpSp>
      <p:grpSp>
        <p:nvGrpSpPr>
          <p:cNvPr id="193" name="Gruppieren 192">
            <a:extLst>
              <a:ext uri="{FF2B5EF4-FFF2-40B4-BE49-F238E27FC236}">
                <a16:creationId xmlns:a16="http://schemas.microsoft.com/office/drawing/2014/main" id="{97972C3B-0390-470F-9A1A-FC58FAF0BA0F}"/>
              </a:ext>
            </a:extLst>
          </p:cNvPr>
          <p:cNvGrpSpPr/>
          <p:nvPr/>
        </p:nvGrpSpPr>
        <p:grpSpPr>
          <a:xfrm>
            <a:off x="5069440" y="790627"/>
            <a:ext cx="255960" cy="82080"/>
            <a:chOff x="5069440" y="790627"/>
            <a:chExt cx="255960" cy="82080"/>
          </a:xfrm>
        </p:grpSpPr>
        <mc:AlternateContent xmlns:mc="http://schemas.openxmlformats.org/markup-compatibility/2006">
          <mc:Choice xmlns:p14="http://schemas.microsoft.com/office/powerpoint/2010/main" Requires="p14">
            <p:contentPart p14:bwMode="auto" r:id="rId109">
              <p14:nvContentPartPr>
                <p14:cNvPr id="185" name="Freihand 184">
                  <a:extLst>
                    <a:ext uri="{FF2B5EF4-FFF2-40B4-BE49-F238E27FC236}">
                      <a16:creationId xmlns:a16="http://schemas.microsoft.com/office/drawing/2014/main" id="{047BC4FF-01E7-45AA-BB93-D0752546A08A}"/>
                    </a:ext>
                  </a:extLst>
                </p14:cNvPr>
                <p14:cNvContentPartPr/>
                <p14:nvPr/>
              </p14:nvContentPartPr>
              <p14:xfrm>
                <a:off x="5125960" y="814747"/>
                <a:ext cx="6120" cy="6120"/>
              </p14:xfrm>
            </p:contentPart>
          </mc:Choice>
          <mc:Fallback>
            <p:pic>
              <p:nvPicPr>
                <p:cNvPr id="185" name="Freihand 184">
                  <a:extLst>
                    <a:ext uri="{FF2B5EF4-FFF2-40B4-BE49-F238E27FC236}">
                      <a16:creationId xmlns:a16="http://schemas.microsoft.com/office/drawing/2014/main" id="{047BC4FF-01E7-45AA-BB93-D0752546A08A}"/>
                    </a:ext>
                  </a:extLst>
                </p:cNvPr>
                <p:cNvPicPr/>
                <p:nvPr/>
              </p:nvPicPr>
              <p:blipFill>
                <a:blip r:embed="rId110"/>
                <a:stretch>
                  <a:fillRect/>
                </a:stretch>
              </p:blipFill>
              <p:spPr>
                <a:xfrm>
                  <a:off x="5121640" y="810427"/>
                  <a:ext cx="147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86" name="Freihand 185">
                  <a:extLst>
                    <a:ext uri="{FF2B5EF4-FFF2-40B4-BE49-F238E27FC236}">
                      <a16:creationId xmlns:a16="http://schemas.microsoft.com/office/drawing/2014/main" id="{D22D8BB3-E250-41B7-B597-5ED40A37710C}"/>
                    </a:ext>
                  </a:extLst>
                </p14:cNvPr>
                <p14:cNvContentPartPr/>
                <p14:nvPr/>
              </p14:nvContentPartPr>
              <p14:xfrm>
                <a:off x="5069440" y="790627"/>
                <a:ext cx="255960" cy="82080"/>
              </p14:xfrm>
            </p:contentPart>
          </mc:Choice>
          <mc:Fallback>
            <p:pic>
              <p:nvPicPr>
                <p:cNvPr id="186" name="Freihand 185">
                  <a:extLst>
                    <a:ext uri="{FF2B5EF4-FFF2-40B4-BE49-F238E27FC236}">
                      <a16:creationId xmlns:a16="http://schemas.microsoft.com/office/drawing/2014/main" id="{D22D8BB3-E250-41B7-B597-5ED40A37710C}"/>
                    </a:ext>
                  </a:extLst>
                </p:cNvPr>
                <p:cNvPicPr/>
                <p:nvPr/>
              </p:nvPicPr>
              <p:blipFill>
                <a:blip r:embed="rId112"/>
                <a:stretch>
                  <a:fillRect/>
                </a:stretch>
              </p:blipFill>
              <p:spPr>
                <a:xfrm>
                  <a:off x="5065120" y="786307"/>
                  <a:ext cx="264600" cy="90720"/>
                </a:xfrm>
                <a:prstGeom prst="rect">
                  <a:avLst/>
                </a:prstGeom>
              </p:spPr>
            </p:pic>
          </mc:Fallback>
        </mc:AlternateContent>
      </p:grpSp>
      <p:grpSp>
        <p:nvGrpSpPr>
          <p:cNvPr id="192" name="Gruppieren 191">
            <a:extLst>
              <a:ext uri="{FF2B5EF4-FFF2-40B4-BE49-F238E27FC236}">
                <a16:creationId xmlns:a16="http://schemas.microsoft.com/office/drawing/2014/main" id="{881481F5-2C65-4ECB-81D4-3AF0EE57E947}"/>
              </a:ext>
            </a:extLst>
          </p:cNvPr>
          <p:cNvGrpSpPr/>
          <p:nvPr/>
        </p:nvGrpSpPr>
        <p:grpSpPr>
          <a:xfrm>
            <a:off x="5476960" y="686587"/>
            <a:ext cx="894240" cy="189720"/>
            <a:chOff x="5476960" y="686587"/>
            <a:chExt cx="894240" cy="189720"/>
          </a:xfrm>
        </p:grpSpPr>
        <mc:AlternateContent xmlns:mc="http://schemas.openxmlformats.org/markup-compatibility/2006">
          <mc:Choice xmlns:p14="http://schemas.microsoft.com/office/powerpoint/2010/main" Requires="p14">
            <p:contentPart p14:bwMode="auto" r:id="rId113">
              <p14:nvContentPartPr>
                <p14:cNvPr id="187" name="Freihand 186">
                  <a:extLst>
                    <a:ext uri="{FF2B5EF4-FFF2-40B4-BE49-F238E27FC236}">
                      <a16:creationId xmlns:a16="http://schemas.microsoft.com/office/drawing/2014/main" id="{FA63BCEB-8FB2-4470-84EC-067012483279}"/>
                    </a:ext>
                  </a:extLst>
                </p14:cNvPr>
                <p14:cNvContentPartPr/>
                <p14:nvPr/>
              </p14:nvContentPartPr>
              <p14:xfrm>
                <a:off x="5476960" y="794227"/>
                <a:ext cx="115560" cy="82080"/>
              </p14:xfrm>
            </p:contentPart>
          </mc:Choice>
          <mc:Fallback>
            <p:pic>
              <p:nvPicPr>
                <p:cNvPr id="187" name="Freihand 186">
                  <a:extLst>
                    <a:ext uri="{FF2B5EF4-FFF2-40B4-BE49-F238E27FC236}">
                      <a16:creationId xmlns:a16="http://schemas.microsoft.com/office/drawing/2014/main" id="{FA63BCEB-8FB2-4470-84EC-067012483279}"/>
                    </a:ext>
                  </a:extLst>
                </p:cNvPr>
                <p:cNvPicPr/>
                <p:nvPr/>
              </p:nvPicPr>
              <p:blipFill>
                <a:blip r:embed="rId114"/>
                <a:stretch>
                  <a:fillRect/>
                </a:stretch>
              </p:blipFill>
              <p:spPr>
                <a:xfrm>
                  <a:off x="5472640" y="789907"/>
                  <a:ext cx="1242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88" name="Freihand 187">
                  <a:extLst>
                    <a:ext uri="{FF2B5EF4-FFF2-40B4-BE49-F238E27FC236}">
                      <a16:creationId xmlns:a16="http://schemas.microsoft.com/office/drawing/2014/main" id="{26C3C519-A526-41A6-A581-B19DDF6CA28B}"/>
                    </a:ext>
                  </a:extLst>
                </p14:cNvPr>
                <p14:cNvContentPartPr/>
                <p14:nvPr/>
              </p14:nvContentPartPr>
              <p14:xfrm>
                <a:off x="5628520" y="710707"/>
                <a:ext cx="100800" cy="150840"/>
              </p14:xfrm>
            </p:contentPart>
          </mc:Choice>
          <mc:Fallback>
            <p:pic>
              <p:nvPicPr>
                <p:cNvPr id="188" name="Freihand 187">
                  <a:extLst>
                    <a:ext uri="{FF2B5EF4-FFF2-40B4-BE49-F238E27FC236}">
                      <a16:creationId xmlns:a16="http://schemas.microsoft.com/office/drawing/2014/main" id="{26C3C519-A526-41A6-A581-B19DDF6CA28B}"/>
                    </a:ext>
                  </a:extLst>
                </p:cNvPr>
                <p:cNvPicPr/>
                <p:nvPr/>
              </p:nvPicPr>
              <p:blipFill>
                <a:blip r:embed="rId116"/>
                <a:stretch>
                  <a:fillRect/>
                </a:stretch>
              </p:blipFill>
              <p:spPr>
                <a:xfrm>
                  <a:off x="5624200" y="706387"/>
                  <a:ext cx="1094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89" name="Freihand 188">
                  <a:extLst>
                    <a:ext uri="{FF2B5EF4-FFF2-40B4-BE49-F238E27FC236}">
                      <a16:creationId xmlns:a16="http://schemas.microsoft.com/office/drawing/2014/main" id="{1C48D107-40D8-4A89-AC1D-CC5830008610}"/>
                    </a:ext>
                  </a:extLst>
                </p14:cNvPr>
                <p14:cNvContentPartPr/>
                <p14:nvPr/>
              </p14:nvContentPartPr>
              <p14:xfrm>
                <a:off x="5756320" y="778027"/>
                <a:ext cx="90000" cy="81720"/>
              </p14:xfrm>
            </p:contentPart>
          </mc:Choice>
          <mc:Fallback>
            <p:pic>
              <p:nvPicPr>
                <p:cNvPr id="189" name="Freihand 188">
                  <a:extLst>
                    <a:ext uri="{FF2B5EF4-FFF2-40B4-BE49-F238E27FC236}">
                      <a16:creationId xmlns:a16="http://schemas.microsoft.com/office/drawing/2014/main" id="{1C48D107-40D8-4A89-AC1D-CC5830008610}"/>
                    </a:ext>
                  </a:extLst>
                </p:cNvPr>
                <p:cNvPicPr/>
                <p:nvPr/>
              </p:nvPicPr>
              <p:blipFill>
                <a:blip r:embed="rId118"/>
                <a:stretch>
                  <a:fillRect/>
                </a:stretch>
              </p:blipFill>
              <p:spPr>
                <a:xfrm>
                  <a:off x="5752000" y="773707"/>
                  <a:ext cx="986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90" name="Freihand 189">
                  <a:extLst>
                    <a:ext uri="{FF2B5EF4-FFF2-40B4-BE49-F238E27FC236}">
                      <a16:creationId xmlns:a16="http://schemas.microsoft.com/office/drawing/2014/main" id="{710788DF-FD7B-4641-AE9A-1C31C9CA5CA9}"/>
                    </a:ext>
                  </a:extLst>
                </p14:cNvPr>
                <p14:cNvContentPartPr/>
                <p14:nvPr/>
              </p14:nvContentPartPr>
              <p14:xfrm>
                <a:off x="5866120" y="702067"/>
                <a:ext cx="351720" cy="158400"/>
              </p14:xfrm>
            </p:contentPart>
          </mc:Choice>
          <mc:Fallback>
            <p:pic>
              <p:nvPicPr>
                <p:cNvPr id="190" name="Freihand 189">
                  <a:extLst>
                    <a:ext uri="{FF2B5EF4-FFF2-40B4-BE49-F238E27FC236}">
                      <a16:creationId xmlns:a16="http://schemas.microsoft.com/office/drawing/2014/main" id="{710788DF-FD7B-4641-AE9A-1C31C9CA5CA9}"/>
                    </a:ext>
                  </a:extLst>
                </p:cNvPr>
                <p:cNvPicPr/>
                <p:nvPr/>
              </p:nvPicPr>
              <p:blipFill>
                <a:blip r:embed="rId120"/>
                <a:stretch>
                  <a:fillRect/>
                </a:stretch>
              </p:blipFill>
              <p:spPr>
                <a:xfrm>
                  <a:off x="5861800" y="697747"/>
                  <a:ext cx="3603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91" name="Freihand 190">
                  <a:extLst>
                    <a:ext uri="{FF2B5EF4-FFF2-40B4-BE49-F238E27FC236}">
                      <a16:creationId xmlns:a16="http://schemas.microsoft.com/office/drawing/2014/main" id="{5861C1FB-F830-4F20-921E-3D8C9D2A6ADA}"/>
                    </a:ext>
                  </a:extLst>
                </p14:cNvPr>
                <p14:cNvContentPartPr/>
                <p14:nvPr/>
              </p14:nvContentPartPr>
              <p14:xfrm>
                <a:off x="6233680" y="686587"/>
                <a:ext cx="137520" cy="144360"/>
              </p14:xfrm>
            </p:contentPart>
          </mc:Choice>
          <mc:Fallback>
            <p:pic>
              <p:nvPicPr>
                <p:cNvPr id="191" name="Freihand 190">
                  <a:extLst>
                    <a:ext uri="{FF2B5EF4-FFF2-40B4-BE49-F238E27FC236}">
                      <a16:creationId xmlns:a16="http://schemas.microsoft.com/office/drawing/2014/main" id="{5861C1FB-F830-4F20-921E-3D8C9D2A6ADA}"/>
                    </a:ext>
                  </a:extLst>
                </p:cNvPr>
                <p:cNvPicPr/>
                <p:nvPr/>
              </p:nvPicPr>
              <p:blipFill>
                <a:blip r:embed="rId122"/>
                <a:stretch>
                  <a:fillRect/>
                </a:stretch>
              </p:blipFill>
              <p:spPr>
                <a:xfrm>
                  <a:off x="6229360" y="682267"/>
                  <a:ext cx="146160" cy="153000"/>
                </a:xfrm>
                <a:prstGeom prst="rect">
                  <a:avLst/>
                </a:prstGeom>
              </p:spPr>
            </p:pic>
          </mc:Fallback>
        </mc:AlternateContent>
      </p:grpSp>
      <p:grpSp>
        <p:nvGrpSpPr>
          <p:cNvPr id="201" name="Gruppieren 200">
            <a:extLst>
              <a:ext uri="{FF2B5EF4-FFF2-40B4-BE49-F238E27FC236}">
                <a16:creationId xmlns:a16="http://schemas.microsoft.com/office/drawing/2014/main" id="{595530EB-969A-434A-9E5B-D4A8F67BFC4E}"/>
              </a:ext>
            </a:extLst>
          </p:cNvPr>
          <p:cNvGrpSpPr/>
          <p:nvPr/>
        </p:nvGrpSpPr>
        <p:grpSpPr>
          <a:xfrm>
            <a:off x="3778480" y="1078627"/>
            <a:ext cx="1213200" cy="316080"/>
            <a:chOff x="3778480" y="1078627"/>
            <a:chExt cx="1213200" cy="316080"/>
          </a:xfrm>
        </p:grpSpPr>
        <mc:AlternateContent xmlns:mc="http://schemas.openxmlformats.org/markup-compatibility/2006">
          <mc:Choice xmlns:p14="http://schemas.microsoft.com/office/powerpoint/2010/main" Requires="p14">
            <p:contentPart p14:bwMode="auto" r:id="rId123">
              <p14:nvContentPartPr>
                <p14:cNvPr id="194" name="Freihand 193">
                  <a:extLst>
                    <a:ext uri="{FF2B5EF4-FFF2-40B4-BE49-F238E27FC236}">
                      <a16:creationId xmlns:a16="http://schemas.microsoft.com/office/drawing/2014/main" id="{EF1C645E-0974-4737-84AB-BC023D4FE033}"/>
                    </a:ext>
                  </a:extLst>
                </p14:cNvPr>
                <p14:cNvContentPartPr/>
                <p14:nvPr/>
              </p14:nvContentPartPr>
              <p14:xfrm>
                <a:off x="3778480" y="1167187"/>
                <a:ext cx="168120" cy="95760"/>
              </p14:xfrm>
            </p:contentPart>
          </mc:Choice>
          <mc:Fallback>
            <p:pic>
              <p:nvPicPr>
                <p:cNvPr id="194" name="Freihand 193">
                  <a:extLst>
                    <a:ext uri="{FF2B5EF4-FFF2-40B4-BE49-F238E27FC236}">
                      <a16:creationId xmlns:a16="http://schemas.microsoft.com/office/drawing/2014/main" id="{EF1C645E-0974-4737-84AB-BC023D4FE033}"/>
                    </a:ext>
                  </a:extLst>
                </p:cNvPr>
                <p:cNvPicPr/>
                <p:nvPr/>
              </p:nvPicPr>
              <p:blipFill>
                <a:blip r:embed="rId124"/>
                <a:stretch>
                  <a:fillRect/>
                </a:stretch>
              </p:blipFill>
              <p:spPr>
                <a:xfrm>
                  <a:off x="3774160" y="1162867"/>
                  <a:ext cx="1767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95" name="Freihand 194">
                  <a:extLst>
                    <a:ext uri="{FF2B5EF4-FFF2-40B4-BE49-F238E27FC236}">
                      <a16:creationId xmlns:a16="http://schemas.microsoft.com/office/drawing/2014/main" id="{D27806BD-0EDD-4921-9BE1-AE0BE3F725B3}"/>
                    </a:ext>
                  </a:extLst>
                </p14:cNvPr>
                <p14:cNvContentPartPr/>
                <p14:nvPr/>
              </p14:nvContentPartPr>
              <p14:xfrm>
                <a:off x="3953800" y="1116067"/>
                <a:ext cx="153000" cy="137160"/>
              </p14:xfrm>
            </p:contentPart>
          </mc:Choice>
          <mc:Fallback>
            <p:pic>
              <p:nvPicPr>
                <p:cNvPr id="195" name="Freihand 194">
                  <a:extLst>
                    <a:ext uri="{FF2B5EF4-FFF2-40B4-BE49-F238E27FC236}">
                      <a16:creationId xmlns:a16="http://schemas.microsoft.com/office/drawing/2014/main" id="{D27806BD-0EDD-4921-9BE1-AE0BE3F725B3}"/>
                    </a:ext>
                  </a:extLst>
                </p:cNvPr>
                <p:cNvPicPr/>
                <p:nvPr/>
              </p:nvPicPr>
              <p:blipFill>
                <a:blip r:embed="rId126"/>
                <a:stretch>
                  <a:fillRect/>
                </a:stretch>
              </p:blipFill>
              <p:spPr>
                <a:xfrm>
                  <a:off x="3949480" y="1111747"/>
                  <a:ext cx="1616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96" name="Freihand 195">
                  <a:extLst>
                    <a:ext uri="{FF2B5EF4-FFF2-40B4-BE49-F238E27FC236}">
                      <a16:creationId xmlns:a16="http://schemas.microsoft.com/office/drawing/2014/main" id="{82B72CB0-90CD-4A39-B9B9-A705435E0C9D}"/>
                    </a:ext>
                  </a:extLst>
                </p14:cNvPr>
                <p14:cNvContentPartPr/>
                <p14:nvPr/>
              </p14:nvContentPartPr>
              <p14:xfrm>
                <a:off x="4138480" y="1161427"/>
                <a:ext cx="203400" cy="84600"/>
              </p14:xfrm>
            </p:contentPart>
          </mc:Choice>
          <mc:Fallback>
            <p:pic>
              <p:nvPicPr>
                <p:cNvPr id="196" name="Freihand 195">
                  <a:extLst>
                    <a:ext uri="{FF2B5EF4-FFF2-40B4-BE49-F238E27FC236}">
                      <a16:creationId xmlns:a16="http://schemas.microsoft.com/office/drawing/2014/main" id="{82B72CB0-90CD-4A39-B9B9-A705435E0C9D}"/>
                    </a:ext>
                  </a:extLst>
                </p:cNvPr>
                <p:cNvPicPr/>
                <p:nvPr/>
              </p:nvPicPr>
              <p:blipFill>
                <a:blip r:embed="rId128"/>
                <a:stretch>
                  <a:fillRect/>
                </a:stretch>
              </p:blipFill>
              <p:spPr>
                <a:xfrm>
                  <a:off x="4134160" y="1157107"/>
                  <a:ext cx="2120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97" name="Freihand 196">
                  <a:extLst>
                    <a:ext uri="{FF2B5EF4-FFF2-40B4-BE49-F238E27FC236}">
                      <a16:creationId xmlns:a16="http://schemas.microsoft.com/office/drawing/2014/main" id="{B2CAA9E8-A669-4A88-A17E-691E947DC0F4}"/>
                    </a:ext>
                  </a:extLst>
                </p14:cNvPr>
                <p14:cNvContentPartPr/>
                <p14:nvPr/>
              </p14:nvContentPartPr>
              <p14:xfrm>
                <a:off x="4342240" y="1170427"/>
                <a:ext cx="183240" cy="50400"/>
              </p14:xfrm>
            </p:contentPart>
          </mc:Choice>
          <mc:Fallback>
            <p:pic>
              <p:nvPicPr>
                <p:cNvPr id="197" name="Freihand 196">
                  <a:extLst>
                    <a:ext uri="{FF2B5EF4-FFF2-40B4-BE49-F238E27FC236}">
                      <a16:creationId xmlns:a16="http://schemas.microsoft.com/office/drawing/2014/main" id="{B2CAA9E8-A669-4A88-A17E-691E947DC0F4}"/>
                    </a:ext>
                  </a:extLst>
                </p:cNvPr>
                <p:cNvPicPr/>
                <p:nvPr/>
              </p:nvPicPr>
              <p:blipFill>
                <a:blip r:embed="rId130"/>
                <a:stretch>
                  <a:fillRect/>
                </a:stretch>
              </p:blipFill>
              <p:spPr>
                <a:xfrm>
                  <a:off x="4337920" y="1166107"/>
                  <a:ext cx="1918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98" name="Freihand 197">
                  <a:extLst>
                    <a:ext uri="{FF2B5EF4-FFF2-40B4-BE49-F238E27FC236}">
                      <a16:creationId xmlns:a16="http://schemas.microsoft.com/office/drawing/2014/main" id="{53E40FFE-0C53-4807-B950-7B440BB6DF0C}"/>
                    </a:ext>
                  </a:extLst>
                </p14:cNvPr>
                <p14:cNvContentPartPr/>
                <p14:nvPr/>
              </p14:nvContentPartPr>
              <p14:xfrm>
                <a:off x="4613320" y="1078627"/>
                <a:ext cx="378360" cy="316080"/>
              </p14:xfrm>
            </p:contentPart>
          </mc:Choice>
          <mc:Fallback>
            <p:pic>
              <p:nvPicPr>
                <p:cNvPr id="198" name="Freihand 197">
                  <a:extLst>
                    <a:ext uri="{FF2B5EF4-FFF2-40B4-BE49-F238E27FC236}">
                      <a16:creationId xmlns:a16="http://schemas.microsoft.com/office/drawing/2014/main" id="{53E40FFE-0C53-4807-B950-7B440BB6DF0C}"/>
                    </a:ext>
                  </a:extLst>
                </p:cNvPr>
                <p:cNvPicPr/>
                <p:nvPr/>
              </p:nvPicPr>
              <p:blipFill>
                <a:blip r:embed="rId132"/>
                <a:stretch>
                  <a:fillRect/>
                </a:stretch>
              </p:blipFill>
              <p:spPr>
                <a:xfrm>
                  <a:off x="4609000" y="1074307"/>
                  <a:ext cx="387000" cy="324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3">
            <p14:nvContentPartPr>
              <p14:cNvPr id="199" name="Freihand 198">
                <a:extLst>
                  <a:ext uri="{FF2B5EF4-FFF2-40B4-BE49-F238E27FC236}">
                    <a16:creationId xmlns:a16="http://schemas.microsoft.com/office/drawing/2014/main" id="{26D17DB9-F31D-4A8D-AB83-E0278C276155}"/>
                  </a:ext>
                </a:extLst>
              </p14:cNvPr>
              <p14:cNvContentPartPr/>
              <p14:nvPr/>
            </p14:nvContentPartPr>
            <p14:xfrm>
              <a:off x="5213440" y="1096987"/>
              <a:ext cx="257040" cy="96480"/>
            </p14:xfrm>
          </p:contentPart>
        </mc:Choice>
        <mc:Fallback>
          <p:pic>
            <p:nvPicPr>
              <p:cNvPr id="199" name="Freihand 198">
                <a:extLst>
                  <a:ext uri="{FF2B5EF4-FFF2-40B4-BE49-F238E27FC236}">
                    <a16:creationId xmlns:a16="http://schemas.microsoft.com/office/drawing/2014/main" id="{26D17DB9-F31D-4A8D-AB83-E0278C276155}"/>
                  </a:ext>
                </a:extLst>
              </p:cNvPr>
              <p:cNvPicPr/>
              <p:nvPr/>
            </p:nvPicPr>
            <p:blipFill>
              <a:blip r:embed="rId134"/>
              <a:stretch>
                <a:fillRect/>
              </a:stretch>
            </p:blipFill>
            <p:spPr>
              <a:xfrm>
                <a:off x="5209120" y="1092667"/>
                <a:ext cx="2656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200" name="Freihand 199">
                <a:extLst>
                  <a:ext uri="{FF2B5EF4-FFF2-40B4-BE49-F238E27FC236}">
                    <a16:creationId xmlns:a16="http://schemas.microsoft.com/office/drawing/2014/main" id="{5123FCB3-2578-4E83-8CF3-DA9BDCB4503D}"/>
                  </a:ext>
                </a:extLst>
              </p14:cNvPr>
              <p14:cNvContentPartPr/>
              <p14:nvPr/>
            </p14:nvContentPartPr>
            <p14:xfrm>
              <a:off x="5345920" y="1011307"/>
              <a:ext cx="360" cy="360"/>
            </p14:xfrm>
          </p:contentPart>
        </mc:Choice>
        <mc:Fallback>
          <p:pic>
            <p:nvPicPr>
              <p:cNvPr id="200" name="Freihand 199">
                <a:extLst>
                  <a:ext uri="{FF2B5EF4-FFF2-40B4-BE49-F238E27FC236}">
                    <a16:creationId xmlns:a16="http://schemas.microsoft.com/office/drawing/2014/main" id="{5123FCB3-2578-4E83-8CF3-DA9BDCB4503D}"/>
                  </a:ext>
                </a:extLst>
              </p:cNvPr>
              <p:cNvPicPr/>
              <p:nvPr/>
            </p:nvPicPr>
            <p:blipFill>
              <a:blip r:embed="rId136"/>
              <a:stretch>
                <a:fillRect/>
              </a:stretch>
            </p:blipFill>
            <p:spPr>
              <a:xfrm>
                <a:off x="5341600" y="1006987"/>
                <a:ext cx="9000" cy="9000"/>
              </a:xfrm>
              <a:prstGeom prst="rect">
                <a:avLst/>
              </a:prstGeom>
            </p:spPr>
          </p:pic>
        </mc:Fallback>
      </mc:AlternateContent>
      <p:grpSp>
        <p:nvGrpSpPr>
          <p:cNvPr id="218" name="Gruppieren 217">
            <a:extLst>
              <a:ext uri="{FF2B5EF4-FFF2-40B4-BE49-F238E27FC236}">
                <a16:creationId xmlns:a16="http://schemas.microsoft.com/office/drawing/2014/main" id="{AC079500-4084-4B6C-9917-6C79F1D48367}"/>
              </a:ext>
            </a:extLst>
          </p:cNvPr>
          <p:cNvGrpSpPr/>
          <p:nvPr/>
        </p:nvGrpSpPr>
        <p:grpSpPr>
          <a:xfrm>
            <a:off x="5681080" y="1039027"/>
            <a:ext cx="1109880" cy="259200"/>
            <a:chOff x="5681080" y="1039027"/>
            <a:chExt cx="1109880" cy="259200"/>
          </a:xfrm>
        </p:grpSpPr>
        <mc:AlternateContent xmlns:mc="http://schemas.openxmlformats.org/markup-compatibility/2006">
          <mc:Choice xmlns:p14="http://schemas.microsoft.com/office/powerpoint/2010/main" Requires="p14">
            <p:contentPart p14:bwMode="auto" r:id="rId137">
              <p14:nvContentPartPr>
                <p14:cNvPr id="202" name="Freihand 201">
                  <a:extLst>
                    <a:ext uri="{FF2B5EF4-FFF2-40B4-BE49-F238E27FC236}">
                      <a16:creationId xmlns:a16="http://schemas.microsoft.com/office/drawing/2014/main" id="{310028E1-10ED-4FAD-BCF3-D4EF044908CA}"/>
                    </a:ext>
                  </a:extLst>
                </p14:cNvPr>
                <p14:cNvContentPartPr/>
                <p14:nvPr/>
              </p14:nvContentPartPr>
              <p14:xfrm>
                <a:off x="5681080" y="1080787"/>
                <a:ext cx="94320" cy="191880"/>
              </p14:xfrm>
            </p:contentPart>
          </mc:Choice>
          <mc:Fallback>
            <p:pic>
              <p:nvPicPr>
                <p:cNvPr id="202" name="Freihand 201">
                  <a:extLst>
                    <a:ext uri="{FF2B5EF4-FFF2-40B4-BE49-F238E27FC236}">
                      <a16:creationId xmlns:a16="http://schemas.microsoft.com/office/drawing/2014/main" id="{310028E1-10ED-4FAD-BCF3-D4EF044908CA}"/>
                    </a:ext>
                  </a:extLst>
                </p:cNvPr>
                <p:cNvPicPr/>
                <p:nvPr/>
              </p:nvPicPr>
              <p:blipFill>
                <a:blip r:embed="rId138"/>
                <a:stretch>
                  <a:fillRect/>
                </a:stretch>
              </p:blipFill>
              <p:spPr>
                <a:xfrm>
                  <a:off x="5676760" y="1076467"/>
                  <a:ext cx="1029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203" name="Freihand 202">
                  <a:extLst>
                    <a:ext uri="{FF2B5EF4-FFF2-40B4-BE49-F238E27FC236}">
                      <a16:creationId xmlns:a16="http://schemas.microsoft.com/office/drawing/2014/main" id="{DB526D4B-1491-4640-9F80-361466494396}"/>
                    </a:ext>
                  </a:extLst>
                </p14:cNvPr>
                <p14:cNvContentPartPr/>
                <p14:nvPr/>
              </p14:nvContentPartPr>
              <p14:xfrm>
                <a:off x="5828320" y="1096627"/>
                <a:ext cx="90720" cy="68040"/>
              </p14:xfrm>
            </p:contentPart>
          </mc:Choice>
          <mc:Fallback>
            <p:pic>
              <p:nvPicPr>
                <p:cNvPr id="203" name="Freihand 202">
                  <a:extLst>
                    <a:ext uri="{FF2B5EF4-FFF2-40B4-BE49-F238E27FC236}">
                      <a16:creationId xmlns:a16="http://schemas.microsoft.com/office/drawing/2014/main" id="{DB526D4B-1491-4640-9F80-361466494396}"/>
                    </a:ext>
                  </a:extLst>
                </p:cNvPr>
                <p:cNvPicPr/>
                <p:nvPr/>
              </p:nvPicPr>
              <p:blipFill>
                <a:blip r:embed="rId140"/>
                <a:stretch>
                  <a:fillRect/>
                </a:stretch>
              </p:blipFill>
              <p:spPr>
                <a:xfrm>
                  <a:off x="5824000" y="1092307"/>
                  <a:ext cx="993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204" name="Freihand 203">
                  <a:extLst>
                    <a:ext uri="{FF2B5EF4-FFF2-40B4-BE49-F238E27FC236}">
                      <a16:creationId xmlns:a16="http://schemas.microsoft.com/office/drawing/2014/main" id="{135A6DA9-60FD-4294-893C-1E775867D417}"/>
                    </a:ext>
                  </a:extLst>
                </p14:cNvPr>
                <p14:cNvContentPartPr/>
                <p14:nvPr/>
              </p14:nvContentPartPr>
              <p14:xfrm>
                <a:off x="5894920" y="1107427"/>
                <a:ext cx="71280" cy="46800"/>
              </p14:xfrm>
            </p:contentPart>
          </mc:Choice>
          <mc:Fallback>
            <p:pic>
              <p:nvPicPr>
                <p:cNvPr id="204" name="Freihand 203">
                  <a:extLst>
                    <a:ext uri="{FF2B5EF4-FFF2-40B4-BE49-F238E27FC236}">
                      <a16:creationId xmlns:a16="http://schemas.microsoft.com/office/drawing/2014/main" id="{135A6DA9-60FD-4294-893C-1E775867D417}"/>
                    </a:ext>
                  </a:extLst>
                </p:cNvPr>
                <p:cNvPicPr/>
                <p:nvPr/>
              </p:nvPicPr>
              <p:blipFill>
                <a:blip r:embed="rId142"/>
                <a:stretch>
                  <a:fillRect/>
                </a:stretch>
              </p:blipFill>
              <p:spPr>
                <a:xfrm>
                  <a:off x="5890600" y="1103107"/>
                  <a:ext cx="799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205" name="Freihand 204">
                  <a:extLst>
                    <a:ext uri="{FF2B5EF4-FFF2-40B4-BE49-F238E27FC236}">
                      <a16:creationId xmlns:a16="http://schemas.microsoft.com/office/drawing/2014/main" id="{9C56C081-2989-4330-998C-3EAED4BDD4D1}"/>
                    </a:ext>
                  </a:extLst>
                </p14:cNvPr>
                <p14:cNvContentPartPr/>
                <p14:nvPr/>
              </p14:nvContentPartPr>
              <p14:xfrm>
                <a:off x="6000760" y="1039027"/>
                <a:ext cx="316440" cy="117000"/>
              </p14:xfrm>
            </p:contentPart>
          </mc:Choice>
          <mc:Fallback>
            <p:pic>
              <p:nvPicPr>
                <p:cNvPr id="205" name="Freihand 204">
                  <a:extLst>
                    <a:ext uri="{FF2B5EF4-FFF2-40B4-BE49-F238E27FC236}">
                      <a16:creationId xmlns:a16="http://schemas.microsoft.com/office/drawing/2014/main" id="{9C56C081-2989-4330-998C-3EAED4BDD4D1}"/>
                    </a:ext>
                  </a:extLst>
                </p:cNvPr>
                <p:cNvPicPr/>
                <p:nvPr/>
              </p:nvPicPr>
              <p:blipFill>
                <a:blip r:embed="rId144"/>
                <a:stretch>
                  <a:fillRect/>
                </a:stretch>
              </p:blipFill>
              <p:spPr>
                <a:xfrm>
                  <a:off x="5996440" y="1034707"/>
                  <a:ext cx="3250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206" name="Freihand 205">
                  <a:extLst>
                    <a:ext uri="{FF2B5EF4-FFF2-40B4-BE49-F238E27FC236}">
                      <a16:creationId xmlns:a16="http://schemas.microsoft.com/office/drawing/2014/main" id="{77482637-940D-4B11-BFD2-5A66603B91EE}"/>
                    </a:ext>
                  </a:extLst>
                </p14:cNvPr>
                <p14:cNvContentPartPr/>
                <p14:nvPr/>
              </p14:nvContentPartPr>
              <p14:xfrm>
                <a:off x="6330520" y="1084747"/>
                <a:ext cx="88920" cy="56880"/>
              </p14:xfrm>
            </p:contentPart>
          </mc:Choice>
          <mc:Fallback>
            <p:pic>
              <p:nvPicPr>
                <p:cNvPr id="206" name="Freihand 205">
                  <a:extLst>
                    <a:ext uri="{FF2B5EF4-FFF2-40B4-BE49-F238E27FC236}">
                      <a16:creationId xmlns:a16="http://schemas.microsoft.com/office/drawing/2014/main" id="{77482637-940D-4B11-BFD2-5A66603B91EE}"/>
                    </a:ext>
                  </a:extLst>
                </p:cNvPr>
                <p:cNvPicPr/>
                <p:nvPr/>
              </p:nvPicPr>
              <p:blipFill>
                <a:blip r:embed="rId146"/>
                <a:stretch>
                  <a:fillRect/>
                </a:stretch>
              </p:blipFill>
              <p:spPr>
                <a:xfrm>
                  <a:off x="6326200" y="1080427"/>
                  <a:ext cx="975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207" name="Freihand 206">
                  <a:extLst>
                    <a:ext uri="{FF2B5EF4-FFF2-40B4-BE49-F238E27FC236}">
                      <a16:creationId xmlns:a16="http://schemas.microsoft.com/office/drawing/2014/main" id="{A50FC3AB-AE23-49CA-ABFE-D59546B7B3AC}"/>
                    </a:ext>
                  </a:extLst>
                </p14:cNvPr>
                <p14:cNvContentPartPr/>
                <p14:nvPr/>
              </p14:nvContentPartPr>
              <p14:xfrm>
                <a:off x="6423760" y="1071067"/>
                <a:ext cx="240840" cy="60480"/>
              </p14:xfrm>
            </p:contentPart>
          </mc:Choice>
          <mc:Fallback>
            <p:pic>
              <p:nvPicPr>
                <p:cNvPr id="207" name="Freihand 206">
                  <a:extLst>
                    <a:ext uri="{FF2B5EF4-FFF2-40B4-BE49-F238E27FC236}">
                      <a16:creationId xmlns:a16="http://schemas.microsoft.com/office/drawing/2014/main" id="{A50FC3AB-AE23-49CA-ABFE-D59546B7B3AC}"/>
                    </a:ext>
                  </a:extLst>
                </p:cNvPr>
                <p:cNvPicPr/>
                <p:nvPr/>
              </p:nvPicPr>
              <p:blipFill>
                <a:blip r:embed="rId148"/>
                <a:stretch>
                  <a:fillRect/>
                </a:stretch>
              </p:blipFill>
              <p:spPr>
                <a:xfrm>
                  <a:off x="6419440" y="1066747"/>
                  <a:ext cx="2494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208" name="Freihand 207">
                  <a:extLst>
                    <a:ext uri="{FF2B5EF4-FFF2-40B4-BE49-F238E27FC236}">
                      <a16:creationId xmlns:a16="http://schemas.microsoft.com/office/drawing/2014/main" id="{796A37B1-7617-4BC2-AC26-BC49710B3DF0}"/>
                    </a:ext>
                  </a:extLst>
                </p14:cNvPr>
                <p14:cNvContentPartPr/>
                <p14:nvPr/>
              </p14:nvContentPartPr>
              <p14:xfrm>
                <a:off x="6634720" y="1041907"/>
                <a:ext cx="46440" cy="26280"/>
              </p14:xfrm>
            </p:contentPart>
          </mc:Choice>
          <mc:Fallback>
            <p:pic>
              <p:nvPicPr>
                <p:cNvPr id="208" name="Freihand 207">
                  <a:extLst>
                    <a:ext uri="{FF2B5EF4-FFF2-40B4-BE49-F238E27FC236}">
                      <a16:creationId xmlns:a16="http://schemas.microsoft.com/office/drawing/2014/main" id="{796A37B1-7617-4BC2-AC26-BC49710B3DF0}"/>
                    </a:ext>
                  </a:extLst>
                </p:cNvPr>
                <p:cNvPicPr/>
                <p:nvPr/>
              </p:nvPicPr>
              <p:blipFill>
                <a:blip r:embed="rId150"/>
                <a:stretch>
                  <a:fillRect/>
                </a:stretch>
              </p:blipFill>
              <p:spPr>
                <a:xfrm>
                  <a:off x="6630400" y="1037587"/>
                  <a:ext cx="550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209" name="Freihand 208">
                  <a:extLst>
                    <a:ext uri="{FF2B5EF4-FFF2-40B4-BE49-F238E27FC236}">
                      <a16:creationId xmlns:a16="http://schemas.microsoft.com/office/drawing/2014/main" id="{66151B99-43B6-414B-87F7-102CBA8FA5CC}"/>
                    </a:ext>
                  </a:extLst>
                </p14:cNvPr>
                <p14:cNvContentPartPr/>
                <p14:nvPr/>
              </p14:nvContentPartPr>
              <p14:xfrm>
                <a:off x="6627520" y="1075387"/>
                <a:ext cx="163440" cy="222840"/>
              </p14:xfrm>
            </p:contentPart>
          </mc:Choice>
          <mc:Fallback>
            <p:pic>
              <p:nvPicPr>
                <p:cNvPr id="209" name="Freihand 208">
                  <a:extLst>
                    <a:ext uri="{FF2B5EF4-FFF2-40B4-BE49-F238E27FC236}">
                      <a16:creationId xmlns:a16="http://schemas.microsoft.com/office/drawing/2014/main" id="{66151B99-43B6-414B-87F7-102CBA8FA5CC}"/>
                    </a:ext>
                  </a:extLst>
                </p:cNvPr>
                <p:cNvPicPr/>
                <p:nvPr/>
              </p:nvPicPr>
              <p:blipFill>
                <a:blip r:embed="rId152"/>
                <a:stretch>
                  <a:fillRect/>
                </a:stretch>
              </p:blipFill>
              <p:spPr>
                <a:xfrm>
                  <a:off x="6623200" y="1071067"/>
                  <a:ext cx="172080" cy="231480"/>
                </a:xfrm>
                <a:prstGeom prst="rect">
                  <a:avLst/>
                </a:prstGeom>
              </p:spPr>
            </p:pic>
          </mc:Fallback>
        </mc:AlternateContent>
      </p:grpSp>
      <p:grpSp>
        <p:nvGrpSpPr>
          <p:cNvPr id="221" name="Gruppieren 220">
            <a:extLst>
              <a:ext uri="{FF2B5EF4-FFF2-40B4-BE49-F238E27FC236}">
                <a16:creationId xmlns:a16="http://schemas.microsoft.com/office/drawing/2014/main" id="{063F3868-E443-4805-8A6D-12F475B984CA}"/>
              </a:ext>
            </a:extLst>
          </p:cNvPr>
          <p:cNvGrpSpPr/>
          <p:nvPr/>
        </p:nvGrpSpPr>
        <p:grpSpPr>
          <a:xfrm>
            <a:off x="996400" y="1122187"/>
            <a:ext cx="103320" cy="163440"/>
            <a:chOff x="996400" y="1122187"/>
            <a:chExt cx="103320" cy="163440"/>
          </a:xfrm>
        </p:grpSpPr>
        <mc:AlternateContent xmlns:mc="http://schemas.openxmlformats.org/markup-compatibility/2006">
          <mc:Choice xmlns:p14="http://schemas.microsoft.com/office/powerpoint/2010/main" Requires="p14">
            <p:contentPart p14:bwMode="auto" r:id="rId153">
              <p14:nvContentPartPr>
                <p14:cNvPr id="219" name="Freihand 218">
                  <a:extLst>
                    <a:ext uri="{FF2B5EF4-FFF2-40B4-BE49-F238E27FC236}">
                      <a16:creationId xmlns:a16="http://schemas.microsoft.com/office/drawing/2014/main" id="{131E115B-161D-44CE-9128-8D41F47F91DF}"/>
                    </a:ext>
                  </a:extLst>
                </p14:cNvPr>
                <p14:cNvContentPartPr/>
                <p14:nvPr/>
              </p14:nvContentPartPr>
              <p14:xfrm>
                <a:off x="999280" y="1122187"/>
                <a:ext cx="100440" cy="153000"/>
              </p14:xfrm>
            </p:contentPart>
          </mc:Choice>
          <mc:Fallback>
            <p:pic>
              <p:nvPicPr>
                <p:cNvPr id="219" name="Freihand 218">
                  <a:extLst>
                    <a:ext uri="{FF2B5EF4-FFF2-40B4-BE49-F238E27FC236}">
                      <a16:creationId xmlns:a16="http://schemas.microsoft.com/office/drawing/2014/main" id="{131E115B-161D-44CE-9128-8D41F47F91DF}"/>
                    </a:ext>
                  </a:extLst>
                </p:cNvPr>
                <p:cNvPicPr/>
                <p:nvPr/>
              </p:nvPicPr>
              <p:blipFill>
                <a:blip r:embed="rId154"/>
                <a:stretch>
                  <a:fillRect/>
                </a:stretch>
              </p:blipFill>
              <p:spPr>
                <a:xfrm>
                  <a:off x="994960" y="1117867"/>
                  <a:ext cx="1090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220" name="Freihand 219">
                  <a:extLst>
                    <a:ext uri="{FF2B5EF4-FFF2-40B4-BE49-F238E27FC236}">
                      <a16:creationId xmlns:a16="http://schemas.microsoft.com/office/drawing/2014/main" id="{4068418F-9CCB-4D38-8D83-FAB7EA53AFF9}"/>
                    </a:ext>
                  </a:extLst>
                </p14:cNvPr>
                <p14:cNvContentPartPr/>
                <p14:nvPr/>
              </p14:nvContentPartPr>
              <p14:xfrm>
                <a:off x="996400" y="1138027"/>
                <a:ext cx="96480" cy="147600"/>
              </p14:xfrm>
            </p:contentPart>
          </mc:Choice>
          <mc:Fallback>
            <p:pic>
              <p:nvPicPr>
                <p:cNvPr id="220" name="Freihand 219">
                  <a:extLst>
                    <a:ext uri="{FF2B5EF4-FFF2-40B4-BE49-F238E27FC236}">
                      <a16:creationId xmlns:a16="http://schemas.microsoft.com/office/drawing/2014/main" id="{4068418F-9CCB-4D38-8D83-FAB7EA53AFF9}"/>
                    </a:ext>
                  </a:extLst>
                </p:cNvPr>
                <p:cNvPicPr/>
                <p:nvPr/>
              </p:nvPicPr>
              <p:blipFill>
                <a:blip r:embed="rId156"/>
                <a:stretch>
                  <a:fillRect/>
                </a:stretch>
              </p:blipFill>
              <p:spPr>
                <a:xfrm>
                  <a:off x="992080" y="1133707"/>
                  <a:ext cx="105120" cy="156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7">
            <p14:nvContentPartPr>
              <p14:cNvPr id="275" name="Freihand 274">
                <a:extLst>
                  <a:ext uri="{FF2B5EF4-FFF2-40B4-BE49-F238E27FC236}">
                    <a16:creationId xmlns:a16="http://schemas.microsoft.com/office/drawing/2014/main" id="{CD064AD4-75C3-4020-BF28-7D3D461B4D2E}"/>
                  </a:ext>
                </a:extLst>
              </p14:cNvPr>
              <p14:cNvContentPartPr/>
              <p14:nvPr/>
            </p14:nvContentPartPr>
            <p14:xfrm>
              <a:off x="3941920" y="2557867"/>
              <a:ext cx="276840" cy="27360"/>
            </p14:xfrm>
          </p:contentPart>
        </mc:Choice>
        <mc:Fallback>
          <p:pic>
            <p:nvPicPr>
              <p:cNvPr id="275" name="Freihand 274">
                <a:extLst>
                  <a:ext uri="{FF2B5EF4-FFF2-40B4-BE49-F238E27FC236}">
                    <a16:creationId xmlns:a16="http://schemas.microsoft.com/office/drawing/2014/main" id="{CD064AD4-75C3-4020-BF28-7D3D461B4D2E}"/>
                  </a:ext>
                </a:extLst>
              </p:cNvPr>
              <p:cNvPicPr/>
              <p:nvPr/>
            </p:nvPicPr>
            <p:blipFill>
              <a:blip r:embed="rId158"/>
              <a:stretch>
                <a:fillRect/>
              </a:stretch>
            </p:blipFill>
            <p:spPr>
              <a:xfrm>
                <a:off x="3937600" y="2553547"/>
                <a:ext cx="2854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276" name="Freihand 275">
                <a:extLst>
                  <a:ext uri="{FF2B5EF4-FFF2-40B4-BE49-F238E27FC236}">
                    <a16:creationId xmlns:a16="http://schemas.microsoft.com/office/drawing/2014/main" id="{BAAA4E56-AFAA-416A-8DA5-E2D3CF422089}"/>
                  </a:ext>
                </a:extLst>
              </p14:cNvPr>
              <p14:cNvContentPartPr/>
              <p14:nvPr/>
            </p14:nvContentPartPr>
            <p14:xfrm>
              <a:off x="4675240" y="2540227"/>
              <a:ext cx="203760" cy="14760"/>
            </p14:xfrm>
          </p:contentPart>
        </mc:Choice>
        <mc:Fallback>
          <p:pic>
            <p:nvPicPr>
              <p:cNvPr id="276" name="Freihand 275">
                <a:extLst>
                  <a:ext uri="{FF2B5EF4-FFF2-40B4-BE49-F238E27FC236}">
                    <a16:creationId xmlns:a16="http://schemas.microsoft.com/office/drawing/2014/main" id="{BAAA4E56-AFAA-416A-8DA5-E2D3CF422089}"/>
                  </a:ext>
                </a:extLst>
              </p:cNvPr>
              <p:cNvPicPr/>
              <p:nvPr/>
            </p:nvPicPr>
            <p:blipFill>
              <a:blip r:embed="rId160"/>
              <a:stretch>
                <a:fillRect/>
              </a:stretch>
            </p:blipFill>
            <p:spPr>
              <a:xfrm>
                <a:off x="4670920" y="2535907"/>
                <a:ext cx="2124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303" name="Freihand 302">
                <a:extLst>
                  <a:ext uri="{FF2B5EF4-FFF2-40B4-BE49-F238E27FC236}">
                    <a16:creationId xmlns:a16="http://schemas.microsoft.com/office/drawing/2014/main" id="{FB186055-796A-4923-A9F8-2AE8B02D3B32}"/>
                  </a:ext>
                </a:extLst>
              </p14:cNvPr>
              <p14:cNvContentPartPr/>
              <p14:nvPr/>
            </p14:nvContentPartPr>
            <p14:xfrm>
              <a:off x="2036080" y="2047747"/>
              <a:ext cx="295200" cy="219240"/>
            </p14:xfrm>
          </p:contentPart>
        </mc:Choice>
        <mc:Fallback>
          <p:pic>
            <p:nvPicPr>
              <p:cNvPr id="303" name="Freihand 302">
                <a:extLst>
                  <a:ext uri="{FF2B5EF4-FFF2-40B4-BE49-F238E27FC236}">
                    <a16:creationId xmlns:a16="http://schemas.microsoft.com/office/drawing/2014/main" id="{FB186055-796A-4923-A9F8-2AE8B02D3B32}"/>
                  </a:ext>
                </a:extLst>
              </p:cNvPr>
              <p:cNvPicPr/>
              <p:nvPr/>
            </p:nvPicPr>
            <p:blipFill>
              <a:blip r:embed="rId162"/>
              <a:stretch>
                <a:fillRect/>
              </a:stretch>
            </p:blipFill>
            <p:spPr>
              <a:xfrm>
                <a:off x="2031760" y="2043427"/>
                <a:ext cx="30384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304" name="Freihand 303">
                <a:extLst>
                  <a:ext uri="{FF2B5EF4-FFF2-40B4-BE49-F238E27FC236}">
                    <a16:creationId xmlns:a16="http://schemas.microsoft.com/office/drawing/2014/main" id="{F6C04F98-668A-4CE7-A1AF-90DDCA92037C}"/>
                  </a:ext>
                </a:extLst>
              </p14:cNvPr>
              <p14:cNvContentPartPr/>
              <p14:nvPr/>
            </p14:nvContentPartPr>
            <p14:xfrm>
              <a:off x="9823240" y="2667667"/>
              <a:ext cx="248400" cy="206280"/>
            </p14:xfrm>
          </p:contentPart>
        </mc:Choice>
        <mc:Fallback>
          <p:pic>
            <p:nvPicPr>
              <p:cNvPr id="304" name="Freihand 303">
                <a:extLst>
                  <a:ext uri="{FF2B5EF4-FFF2-40B4-BE49-F238E27FC236}">
                    <a16:creationId xmlns:a16="http://schemas.microsoft.com/office/drawing/2014/main" id="{F6C04F98-668A-4CE7-A1AF-90DDCA92037C}"/>
                  </a:ext>
                </a:extLst>
              </p:cNvPr>
              <p:cNvPicPr/>
              <p:nvPr/>
            </p:nvPicPr>
            <p:blipFill>
              <a:blip r:embed="rId164"/>
              <a:stretch>
                <a:fillRect/>
              </a:stretch>
            </p:blipFill>
            <p:spPr>
              <a:xfrm>
                <a:off x="9818920" y="2663347"/>
                <a:ext cx="2570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359" name="Freihand 358">
                <a:extLst>
                  <a:ext uri="{FF2B5EF4-FFF2-40B4-BE49-F238E27FC236}">
                    <a16:creationId xmlns:a16="http://schemas.microsoft.com/office/drawing/2014/main" id="{FD48FEF7-AAD3-4E5F-8955-EEBFBEE1E60D}"/>
                  </a:ext>
                </a:extLst>
              </p14:cNvPr>
              <p14:cNvContentPartPr/>
              <p14:nvPr/>
            </p14:nvContentPartPr>
            <p14:xfrm>
              <a:off x="4935520" y="4050427"/>
              <a:ext cx="265320" cy="107280"/>
            </p14:xfrm>
          </p:contentPart>
        </mc:Choice>
        <mc:Fallback>
          <p:pic>
            <p:nvPicPr>
              <p:cNvPr id="359" name="Freihand 358">
                <a:extLst>
                  <a:ext uri="{FF2B5EF4-FFF2-40B4-BE49-F238E27FC236}">
                    <a16:creationId xmlns:a16="http://schemas.microsoft.com/office/drawing/2014/main" id="{FD48FEF7-AAD3-4E5F-8955-EEBFBEE1E60D}"/>
                  </a:ext>
                </a:extLst>
              </p:cNvPr>
              <p:cNvPicPr/>
              <p:nvPr/>
            </p:nvPicPr>
            <p:blipFill>
              <a:blip r:embed="rId166"/>
              <a:stretch>
                <a:fillRect/>
              </a:stretch>
            </p:blipFill>
            <p:spPr>
              <a:xfrm>
                <a:off x="4931200" y="4046107"/>
                <a:ext cx="2739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360" name="Freihand 359">
                <a:extLst>
                  <a:ext uri="{FF2B5EF4-FFF2-40B4-BE49-F238E27FC236}">
                    <a16:creationId xmlns:a16="http://schemas.microsoft.com/office/drawing/2014/main" id="{02734A59-1BA0-4698-A35F-7CF5607E65A8}"/>
                  </a:ext>
                </a:extLst>
              </p14:cNvPr>
              <p14:cNvContentPartPr/>
              <p14:nvPr/>
            </p14:nvContentPartPr>
            <p14:xfrm>
              <a:off x="4211560" y="4083547"/>
              <a:ext cx="403200" cy="66600"/>
            </p14:xfrm>
          </p:contentPart>
        </mc:Choice>
        <mc:Fallback>
          <p:pic>
            <p:nvPicPr>
              <p:cNvPr id="360" name="Freihand 359">
                <a:extLst>
                  <a:ext uri="{FF2B5EF4-FFF2-40B4-BE49-F238E27FC236}">
                    <a16:creationId xmlns:a16="http://schemas.microsoft.com/office/drawing/2014/main" id="{02734A59-1BA0-4698-A35F-7CF5607E65A8}"/>
                  </a:ext>
                </a:extLst>
              </p:cNvPr>
              <p:cNvPicPr/>
              <p:nvPr/>
            </p:nvPicPr>
            <p:blipFill>
              <a:blip r:embed="rId168"/>
              <a:stretch>
                <a:fillRect/>
              </a:stretch>
            </p:blipFill>
            <p:spPr>
              <a:xfrm>
                <a:off x="4207240" y="4079227"/>
                <a:ext cx="4118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362" name="Freihand 361">
                <a:extLst>
                  <a:ext uri="{FF2B5EF4-FFF2-40B4-BE49-F238E27FC236}">
                    <a16:creationId xmlns:a16="http://schemas.microsoft.com/office/drawing/2014/main" id="{6B827A4E-3E69-43DF-940B-7846B4B758A0}"/>
                  </a:ext>
                </a:extLst>
              </p14:cNvPr>
              <p14:cNvContentPartPr/>
              <p14:nvPr/>
            </p14:nvContentPartPr>
            <p14:xfrm>
              <a:off x="1155520" y="371947"/>
              <a:ext cx="866520" cy="460800"/>
            </p14:xfrm>
          </p:contentPart>
        </mc:Choice>
        <mc:Fallback>
          <p:pic>
            <p:nvPicPr>
              <p:cNvPr id="362" name="Freihand 361">
                <a:extLst>
                  <a:ext uri="{FF2B5EF4-FFF2-40B4-BE49-F238E27FC236}">
                    <a16:creationId xmlns:a16="http://schemas.microsoft.com/office/drawing/2014/main" id="{6B827A4E-3E69-43DF-940B-7846B4B758A0}"/>
                  </a:ext>
                </a:extLst>
              </p:cNvPr>
              <p:cNvPicPr/>
              <p:nvPr/>
            </p:nvPicPr>
            <p:blipFill>
              <a:blip r:embed="rId170"/>
              <a:stretch>
                <a:fillRect/>
              </a:stretch>
            </p:blipFill>
            <p:spPr>
              <a:xfrm>
                <a:off x="1151200" y="367627"/>
                <a:ext cx="875160" cy="469440"/>
              </a:xfrm>
              <a:prstGeom prst="rect">
                <a:avLst/>
              </a:prstGeom>
            </p:spPr>
          </p:pic>
        </mc:Fallback>
      </mc:AlternateContent>
      <p:grpSp>
        <p:nvGrpSpPr>
          <p:cNvPr id="364" name="Gruppieren 363">
            <a:extLst>
              <a:ext uri="{FF2B5EF4-FFF2-40B4-BE49-F238E27FC236}">
                <a16:creationId xmlns:a16="http://schemas.microsoft.com/office/drawing/2014/main" id="{92A50760-62E9-4310-96BB-06D6493672C7}"/>
              </a:ext>
            </a:extLst>
          </p:cNvPr>
          <p:cNvGrpSpPr/>
          <p:nvPr/>
        </p:nvGrpSpPr>
        <p:grpSpPr>
          <a:xfrm>
            <a:off x="1279360" y="449707"/>
            <a:ext cx="594000" cy="257760"/>
            <a:chOff x="1279360" y="449707"/>
            <a:chExt cx="594000" cy="257760"/>
          </a:xfrm>
        </p:grpSpPr>
        <mc:AlternateContent xmlns:mc="http://schemas.openxmlformats.org/markup-compatibility/2006">
          <mc:Choice xmlns:p14="http://schemas.microsoft.com/office/powerpoint/2010/main" Requires="p14">
            <p:contentPart p14:bwMode="auto" r:id="rId171">
              <p14:nvContentPartPr>
                <p14:cNvPr id="17" name="Freihand 16">
                  <a:extLst>
                    <a:ext uri="{FF2B5EF4-FFF2-40B4-BE49-F238E27FC236}">
                      <a16:creationId xmlns:a16="http://schemas.microsoft.com/office/drawing/2014/main" id="{6C1F3FF8-2546-4A39-81AF-0AD9C7AFB922}"/>
                    </a:ext>
                  </a:extLst>
                </p14:cNvPr>
                <p14:cNvContentPartPr/>
                <p14:nvPr/>
              </p14:nvContentPartPr>
              <p14:xfrm>
                <a:off x="1371880" y="532867"/>
                <a:ext cx="10440" cy="144360"/>
              </p14:xfrm>
            </p:contentPart>
          </mc:Choice>
          <mc:Fallback>
            <p:pic>
              <p:nvPicPr>
                <p:cNvPr id="17" name="Freihand 16">
                  <a:extLst>
                    <a:ext uri="{FF2B5EF4-FFF2-40B4-BE49-F238E27FC236}">
                      <a16:creationId xmlns:a16="http://schemas.microsoft.com/office/drawing/2014/main" id="{6C1F3FF8-2546-4A39-81AF-0AD9C7AFB922}"/>
                    </a:ext>
                  </a:extLst>
                </p:cNvPr>
                <p:cNvPicPr/>
                <p:nvPr/>
              </p:nvPicPr>
              <p:blipFill>
                <a:blip r:embed="rId172"/>
                <a:stretch>
                  <a:fillRect/>
                </a:stretch>
              </p:blipFill>
              <p:spPr>
                <a:xfrm>
                  <a:off x="1367560" y="528547"/>
                  <a:ext cx="190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31" name="Freihand 30">
                  <a:extLst>
                    <a:ext uri="{FF2B5EF4-FFF2-40B4-BE49-F238E27FC236}">
                      <a16:creationId xmlns:a16="http://schemas.microsoft.com/office/drawing/2014/main" id="{AC8508B7-4EEC-4B32-A527-F4C9CC1D7AAE}"/>
                    </a:ext>
                  </a:extLst>
                </p14:cNvPr>
                <p14:cNvContentPartPr/>
                <p14:nvPr/>
              </p14:nvContentPartPr>
              <p14:xfrm>
                <a:off x="1537480" y="451147"/>
                <a:ext cx="20160" cy="236160"/>
              </p14:xfrm>
            </p:contentPart>
          </mc:Choice>
          <mc:Fallback>
            <p:pic>
              <p:nvPicPr>
                <p:cNvPr id="31" name="Freihand 30">
                  <a:extLst>
                    <a:ext uri="{FF2B5EF4-FFF2-40B4-BE49-F238E27FC236}">
                      <a16:creationId xmlns:a16="http://schemas.microsoft.com/office/drawing/2014/main" id="{AC8508B7-4EEC-4B32-A527-F4C9CC1D7AAE}"/>
                    </a:ext>
                  </a:extLst>
                </p:cNvPr>
                <p:cNvPicPr/>
                <p:nvPr/>
              </p:nvPicPr>
              <p:blipFill>
                <a:blip r:embed="rId174"/>
                <a:stretch>
                  <a:fillRect/>
                </a:stretch>
              </p:blipFill>
              <p:spPr>
                <a:xfrm>
                  <a:off x="1533160" y="446827"/>
                  <a:ext cx="2880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33" name="Freihand 32">
                  <a:extLst>
                    <a:ext uri="{FF2B5EF4-FFF2-40B4-BE49-F238E27FC236}">
                      <a16:creationId xmlns:a16="http://schemas.microsoft.com/office/drawing/2014/main" id="{B363AFDD-9F7A-489A-8B12-BFDFF430B072}"/>
                    </a:ext>
                  </a:extLst>
                </p14:cNvPr>
                <p14:cNvContentPartPr/>
                <p14:nvPr/>
              </p14:nvContentPartPr>
              <p14:xfrm>
                <a:off x="1600480" y="569587"/>
                <a:ext cx="97920" cy="115200"/>
              </p14:xfrm>
            </p:contentPart>
          </mc:Choice>
          <mc:Fallback>
            <p:pic>
              <p:nvPicPr>
                <p:cNvPr id="33" name="Freihand 32">
                  <a:extLst>
                    <a:ext uri="{FF2B5EF4-FFF2-40B4-BE49-F238E27FC236}">
                      <a16:creationId xmlns:a16="http://schemas.microsoft.com/office/drawing/2014/main" id="{B363AFDD-9F7A-489A-8B12-BFDFF430B072}"/>
                    </a:ext>
                  </a:extLst>
                </p:cNvPr>
                <p:cNvPicPr/>
                <p:nvPr/>
              </p:nvPicPr>
              <p:blipFill>
                <a:blip r:embed="rId176"/>
                <a:stretch>
                  <a:fillRect/>
                </a:stretch>
              </p:blipFill>
              <p:spPr>
                <a:xfrm>
                  <a:off x="1596160" y="565267"/>
                  <a:ext cx="1065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51" name="Freihand 50">
                  <a:extLst>
                    <a:ext uri="{FF2B5EF4-FFF2-40B4-BE49-F238E27FC236}">
                      <a16:creationId xmlns:a16="http://schemas.microsoft.com/office/drawing/2014/main" id="{835995C3-2EE2-4F9F-9BD6-F716B2C7AA1E}"/>
                    </a:ext>
                  </a:extLst>
                </p14:cNvPr>
                <p14:cNvContentPartPr/>
                <p14:nvPr/>
              </p14:nvContentPartPr>
              <p14:xfrm>
                <a:off x="1734760" y="614587"/>
                <a:ext cx="360" cy="2520"/>
              </p14:xfrm>
            </p:contentPart>
          </mc:Choice>
          <mc:Fallback>
            <p:pic>
              <p:nvPicPr>
                <p:cNvPr id="51" name="Freihand 50">
                  <a:extLst>
                    <a:ext uri="{FF2B5EF4-FFF2-40B4-BE49-F238E27FC236}">
                      <a16:creationId xmlns:a16="http://schemas.microsoft.com/office/drawing/2014/main" id="{835995C3-2EE2-4F9F-9BD6-F716B2C7AA1E}"/>
                    </a:ext>
                  </a:extLst>
                </p:cNvPr>
                <p:cNvPicPr/>
                <p:nvPr/>
              </p:nvPicPr>
              <p:blipFill>
                <a:blip r:embed="rId178"/>
                <a:stretch>
                  <a:fillRect/>
                </a:stretch>
              </p:blipFill>
              <p:spPr>
                <a:xfrm>
                  <a:off x="1730440" y="610267"/>
                  <a:ext cx="900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55" name="Freihand 54">
                  <a:extLst>
                    <a:ext uri="{FF2B5EF4-FFF2-40B4-BE49-F238E27FC236}">
                      <a16:creationId xmlns:a16="http://schemas.microsoft.com/office/drawing/2014/main" id="{A08AC33F-E43C-4694-B765-E76C9B933228}"/>
                    </a:ext>
                  </a:extLst>
                </p14:cNvPr>
                <p14:cNvContentPartPr/>
                <p14:nvPr/>
              </p14:nvContentPartPr>
              <p14:xfrm>
                <a:off x="1671760" y="596947"/>
                <a:ext cx="23760" cy="89280"/>
              </p14:xfrm>
            </p:contentPart>
          </mc:Choice>
          <mc:Fallback>
            <p:pic>
              <p:nvPicPr>
                <p:cNvPr id="55" name="Freihand 54">
                  <a:extLst>
                    <a:ext uri="{FF2B5EF4-FFF2-40B4-BE49-F238E27FC236}">
                      <a16:creationId xmlns:a16="http://schemas.microsoft.com/office/drawing/2014/main" id="{A08AC33F-E43C-4694-B765-E76C9B933228}"/>
                    </a:ext>
                  </a:extLst>
                </p:cNvPr>
                <p:cNvPicPr/>
                <p:nvPr/>
              </p:nvPicPr>
              <p:blipFill>
                <a:blip r:embed="rId180"/>
                <a:stretch>
                  <a:fillRect/>
                </a:stretch>
              </p:blipFill>
              <p:spPr>
                <a:xfrm>
                  <a:off x="1667440" y="592627"/>
                  <a:ext cx="324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57" name="Freihand 56">
                  <a:extLst>
                    <a:ext uri="{FF2B5EF4-FFF2-40B4-BE49-F238E27FC236}">
                      <a16:creationId xmlns:a16="http://schemas.microsoft.com/office/drawing/2014/main" id="{F703BEAC-76C1-4603-9850-546673EEB5AA}"/>
                    </a:ext>
                  </a:extLst>
                </p14:cNvPr>
                <p14:cNvContentPartPr/>
                <p14:nvPr/>
              </p14:nvContentPartPr>
              <p14:xfrm>
                <a:off x="1732960" y="582187"/>
                <a:ext cx="140400" cy="103320"/>
              </p14:xfrm>
            </p:contentPart>
          </mc:Choice>
          <mc:Fallback>
            <p:pic>
              <p:nvPicPr>
                <p:cNvPr id="57" name="Freihand 56">
                  <a:extLst>
                    <a:ext uri="{FF2B5EF4-FFF2-40B4-BE49-F238E27FC236}">
                      <a16:creationId xmlns:a16="http://schemas.microsoft.com/office/drawing/2014/main" id="{F703BEAC-76C1-4603-9850-546673EEB5AA}"/>
                    </a:ext>
                  </a:extLst>
                </p:cNvPr>
                <p:cNvPicPr/>
                <p:nvPr/>
              </p:nvPicPr>
              <p:blipFill>
                <a:blip r:embed="rId182"/>
                <a:stretch>
                  <a:fillRect/>
                </a:stretch>
              </p:blipFill>
              <p:spPr>
                <a:xfrm>
                  <a:off x="1728640" y="577867"/>
                  <a:ext cx="1490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363" name="Freihand 362">
                  <a:extLst>
                    <a:ext uri="{FF2B5EF4-FFF2-40B4-BE49-F238E27FC236}">
                      <a16:creationId xmlns:a16="http://schemas.microsoft.com/office/drawing/2014/main" id="{38041DF0-09B1-4FB5-B0CD-77D7BEEE3CB0}"/>
                    </a:ext>
                  </a:extLst>
                </p14:cNvPr>
                <p14:cNvContentPartPr/>
                <p14:nvPr/>
              </p14:nvContentPartPr>
              <p14:xfrm>
                <a:off x="1279360" y="449707"/>
                <a:ext cx="222480" cy="257760"/>
              </p14:xfrm>
            </p:contentPart>
          </mc:Choice>
          <mc:Fallback>
            <p:pic>
              <p:nvPicPr>
                <p:cNvPr id="363" name="Freihand 362">
                  <a:extLst>
                    <a:ext uri="{FF2B5EF4-FFF2-40B4-BE49-F238E27FC236}">
                      <a16:creationId xmlns:a16="http://schemas.microsoft.com/office/drawing/2014/main" id="{38041DF0-09B1-4FB5-B0CD-77D7BEEE3CB0}"/>
                    </a:ext>
                  </a:extLst>
                </p:cNvPr>
                <p:cNvPicPr/>
                <p:nvPr/>
              </p:nvPicPr>
              <p:blipFill>
                <a:blip r:embed="rId184"/>
                <a:stretch>
                  <a:fillRect/>
                </a:stretch>
              </p:blipFill>
              <p:spPr>
                <a:xfrm>
                  <a:off x="1275040" y="445387"/>
                  <a:ext cx="231120" cy="266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5">
            <p14:nvContentPartPr>
              <p14:cNvPr id="429" name="Freihand 428">
                <a:extLst>
                  <a:ext uri="{FF2B5EF4-FFF2-40B4-BE49-F238E27FC236}">
                    <a16:creationId xmlns:a16="http://schemas.microsoft.com/office/drawing/2014/main" id="{A5328ACE-7419-4CF4-AB0B-A58BA7D3A601}"/>
                  </a:ext>
                </a:extLst>
              </p14:cNvPr>
              <p14:cNvContentPartPr/>
              <p14:nvPr/>
            </p14:nvContentPartPr>
            <p14:xfrm>
              <a:off x="1023040" y="2026867"/>
              <a:ext cx="170640" cy="114480"/>
            </p14:xfrm>
          </p:contentPart>
        </mc:Choice>
        <mc:Fallback>
          <p:pic>
            <p:nvPicPr>
              <p:cNvPr id="429" name="Freihand 428">
                <a:extLst>
                  <a:ext uri="{FF2B5EF4-FFF2-40B4-BE49-F238E27FC236}">
                    <a16:creationId xmlns:a16="http://schemas.microsoft.com/office/drawing/2014/main" id="{A5328ACE-7419-4CF4-AB0B-A58BA7D3A601}"/>
                  </a:ext>
                </a:extLst>
              </p:cNvPr>
              <p:cNvPicPr/>
              <p:nvPr/>
            </p:nvPicPr>
            <p:blipFill>
              <a:blip r:embed="rId186"/>
              <a:stretch>
                <a:fillRect/>
              </a:stretch>
            </p:blipFill>
            <p:spPr>
              <a:xfrm>
                <a:off x="1018720" y="2022547"/>
                <a:ext cx="179280" cy="123120"/>
              </a:xfrm>
              <a:prstGeom prst="rect">
                <a:avLst/>
              </a:prstGeom>
            </p:spPr>
          </p:pic>
        </mc:Fallback>
      </mc:AlternateContent>
      <p:grpSp>
        <p:nvGrpSpPr>
          <p:cNvPr id="477" name="Gruppieren 476">
            <a:extLst>
              <a:ext uri="{FF2B5EF4-FFF2-40B4-BE49-F238E27FC236}">
                <a16:creationId xmlns:a16="http://schemas.microsoft.com/office/drawing/2014/main" id="{5A9F1FA6-272B-43FA-A860-1C42E97A2A99}"/>
              </a:ext>
            </a:extLst>
          </p:cNvPr>
          <p:cNvGrpSpPr/>
          <p:nvPr/>
        </p:nvGrpSpPr>
        <p:grpSpPr>
          <a:xfrm>
            <a:off x="8367400" y="761467"/>
            <a:ext cx="2567880" cy="2016360"/>
            <a:chOff x="8367400" y="761467"/>
            <a:chExt cx="2567880" cy="2016360"/>
          </a:xfrm>
        </p:grpSpPr>
        <mc:AlternateContent xmlns:mc="http://schemas.openxmlformats.org/markup-compatibility/2006">
          <mc:Choice xmlns:p14="http://schemas.microsoft.com/office/powerpoint/2010/main" Requires="p14">
            <p:contentPart p14:bwMode="auto" r:id="rId187">
              <p14:nvContentPartPr>
                <p14:cNvPr id="124" name="Freihand 123">
                  <a:extLst>
                    <a:ext uri="{FF2B5EF4-FFF2-40B4-BE49-F238E27FC236}">
                      <a16:creationId xmlns:a16="http://schemas.microsoft.com/office/drawing/2014/main" id="{99854A3E-3BDE-4E3A-B383-292AC09CA438}"/>
                    </a:ext>
                  </a:extLst>
                </p14:cNvPr>
                <p14:cNvContentPartPr/>
                <p14:nvPr/>
              </p14:nvContentPartPr>
              <p14:xfrm>
                <a:off x="8778880" y="1059187"/>
                <a:ext cx="43200" cy="360"/>
              </p14:xfrm>
            </p:contentPart>
          </mc:Choice>
          <mc:Fallback>
            <p:pic>
              <p:nvPicPr>
                <p:cNvPr id="124" name="Freihand 123">
                  <a:extLst>
                    <a:ext uri="{FF2B5EF4-FFF2-40B4-BE49-F238E27FC236}">
                      <a16:creationId xmlns:a16="http://schemas.microsoft.com/office/drawing/2014/main" id="{99854A3E-3BDE-4E3A-B383-292AC09CA438}"/>
                    </a:ext>
                  </a:extLst>
                </p:cNvPr>
                <p:cNvPicPr/>
                <p:nvPr/>
              </p:nvPicPr>
              <p:blipFill>
                <a:blip r:embed="rId188"/>
                <a:stretch>
                  <a:fillRect/>
                </a:stretch>
              </p:blipFill>
              <p:spPr>
                <a:xfrm>
                  <a:off x="8774560" y="1054867"/>
                  <a:ext cx="5184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5" name="Freihand 124">
                  <a:extLst>
                    <a:ext uri="{FF2B5EF4-FFF2-40B4-BE49-F238E27FC236}">
                      <a16:creationId xmlns:a16="http://schemas.microsoft.com/office/drawing/2014/main" id="{203075F0-6974-4D48-9F58-CA04B7054546}"/>
                    </a:ext>
                  </a:extLst>
                </p14:cNvPr>
                <p14:cNvContentPartPr/>
                <p14:nvPr/>
              </p14:nvContentPartPr>
              <p14:xfrm>
                <a:off x="8565040" y="986467"/>
                <a:ext cx="2111760" cy="83520"/>
              </p14:xfrm>
            </p:contentPart>
          </mc:Choice>
          <mc:Fallback>
            <p:pic>
              <p:nvPicPr>
                <p:cNvPr id="125" name="Freihand 124">
                  <a:extLst>
                    <a:ext uri="{FF2B5EF4-FFF2-40B4-BE49-F238E27FC236}">
                      <a16:creationId xmlns:a16="http://schemas.microsoft.com/office/drawing/2014/main" id="{203075F0-6974-4D48-9F58-CA04B7054546}"/>
                    </a:ext>
                  </a:extLst>
                </p:cNvPr>
                <p:cNvPicPr/>
                <p:nvPr/>
              </p:nvPicPr>
              <p:blipFill>
                <a:blip r:embed="rId190"/>
                <a:stretch>
                  <a:fillRect/>
                </a:stretch>
              </p:blipFill>
              <p:spPr>
                <a:xfrm>
                  <a:off x="8560720" y="982147"/>
                  <a:ext cx="21204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27" name="Freihand 126">
                  <a:extLst>
                    <a:ext uri="{FF2B5EF4-FFF2-40B4-BE49-F238E27FC236}">
                      <a16:creationId xmlns:a16="http://schemas.microsoft.com/office/drawing/2014/main" id="{357C2B6F-4415-4040-8C07-DB5BFB35B4A7}"/>
                    </a:ext>
                  </a:extLst>
                </p14:cNvPr>
                <p14:cNvContentPartPr/>
                <p14:nvPr/>
              </p14:nvContentPartPr>
              <p14:xfrm>
                <a:off x="8639920" y="813307"/>
                <a:ext cx="11160" cy="132840"/>
              </p14:xfrm>
            </p:contentPart>
          </mc:Choice>
          <mc:Fallback>
            <p:pic>
              <p:nvPicPr>
                <p:cNvPr id="127" name="Freihand 126">
                  <a:extLst>
                    <a:ext uri="{FF2B5EF4-FFF2-40B4-BE49-F238E27FC236}">
                      <a16:creationId xmlns:a16="http://schemas.microsoft.com/office/drawing/2014/main" id="{357C2B6F-4415-4040-8C07-DB5BFB35B4A7}"/>
                    </a:ext>
                  </a:extLst>
                </p:cNvPr>
                <p:cNvPicPr/>
                <p:nvPr/>
              </p:nvPicPr>
              <p:blipFill>
                <a:blip r:embed="rId192"/>
                <a:stretch>
                  <a:fillRect/>
                </a:stretch>
              </p:blipFill>
              <p:spPr>
                <a:xfrm>
                  <a:off x="8635600" y="808987"/>
                  <a:ext cx="198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8" name="Freihand 127">
                  <a:extLst>
                    <a:ext uri="{FF2B5EF4-FFF2-40B4-BE49-F238E27FC236}">
                      <a16:creationId xmlns:a16="http://schemas.microsoft.com/office/drawing/2014/main" id="{2684F598-C727-4453-8BFD-07D847E5286D}"/>
                    </a:ext>
                  </a:extLst>
                </p14:cNvPr>
                <p14:cNvContentPartPr/>
                <p14:nvPr/>
              </p14:nvContentPartPr>
              <p14:xfrm>
                <a:off x="8552440" y="777667"/>
                <a:ext cx="197280" cy="34920"/>
              </p14:xfrm>
            </p:contentPart>
          </mc:Choice>
          <mc:Fallback>
            <p:pic>
              <p:nvPicPr>
                <p:cNvPr id="128" name="Freihand 127">
                  <a:extLst>
                    <a:ext uri="{FF2B5EF4-FFF2-40B4-BE49-F238E27FC236}">
                      <a16:creationId xmlns:a16="http://schemas.microsoft.com/office/drawing/2014/main" id="{2684F598-C727-4453-8BFD-07D847E5286D}"/>
                    </a:ext>
                  </a:extLst>
                </p:cNvPr>
                <p:cNvPicPr/>
                <p:nvPr/>
              </p:nvPicPr>
              <p:blipFill>
                <a:blip r:embed="rId194"/>
                <a:stretch>
                  <a:fillRect/>
                </a:stretch>
              </p:blipFill>
              <p:spPr>
                <a:xfrm>
                  <a:off x="8548120" y="773347"/>
                  <a:ext cx="20592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9" name="Freihand 128">
                  <a:extLst>
                    <a:ext uri="{FF2B5EF4-FFF2-40B4-BE49-F238E27FC236}">
                      <a16:creationId xmlns:a16="http://schemas.microsoft.com/office/drawing/2014/main" id="{9E69A554-5D07-4F73-B12A-D6D217582AF1}"/>
                    </a:ext>
                  </a:extLst>
                </p14:cNvPr>
                <p14:cNvContentPartPr/>
                <p14:nvPr/>
              </p14:nvContentPartPr>
              <p14:xfrm>
                <a:off x="8551720" y="876667"/>
                <a:ext cx="132480" cy="18360"/>
              </p14:xfrm>
            </p:contentPart>
          </mc:Choice>
          <mc:Fallback>
            <p:pic>
              <p:nvPicPr>
                <p:cNvPr id="129" name="Freihand 128">
                  <a:extLst>
                    <a:ext uri="{FF2B5EF4-FFF2-40B4-BE49-F238E27FC236}">
                      <a16:creationId xmlns:a16="http://schemas.microsoft.com/office/drawing/2014/main" id="{9E69A554-5D07-4F73-B12A-D6D217582AF1}"/>
                    </a:ext>
                  </a:extLst>
                </p:cNvPr>
                <p:cNvPicPr/>
                <p:nvPr/>
              </p:nvPicPr>
              <p:blipFill>
                <a:blip r:embed="rId196"/>
                <a:stretch>
                  <a:fillRect/>
                </a:stretch>
              </p:blipFill>
              <p:spPr>
                <a:xfrm>
                  <a:off x="8547400" y="872347"/>
                  <a:ext cx="1411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30" name="Freihand 129">
                  <a:extLst>
                    <a:ext uri="{FF2B5EF4-FFF2-40B4-BE49-F238E27FC236}">
                      <a16:creationId xmlns:a16="http://schemas.microsoft.com/office/drawing/2014/main" id="{2B67475D-F715-45A5-8441-1BD991271D32}"/>
                    </a:ext>
                  </a:extLst>
                </p14:cNvPr>
                <p14:cNvContentPartPr/>
                <p14:nvPr/>
              </p14:nvContentPartPr>
              <p14:xfrm>
                <a:off x="8752960" y="865507"/>
                <a:ext cx="22680" cy="69840"/>
              </p14:xfrm>
            </p:contentPart>
          </mc:Choice>
          <mc:Fallback>
            <p:pic>
              <p:nvPicPr>
                <p:cNvPr id="130" name="Freihand 129">
                  <a:extLst>
                    <a:ext uri="{FF2B5EF4-FFF2-40B4-BE49-F238E27FC236}">
                      <a16:creationId xmlns:a16="http://schemas.microsoft.com/office/drawing/2014/main" id="{2B67475D-F715-45A5-8441-1BD991271D32}"/>
                    </a:ext>
                  </a:extLst>
                </p:cNvPr>
                <p:cNvPicPr/>
                <p:nvPr/>
              </p:nvPicPr>
              <p:blipFill>
                <a:blip r:embed="rId198"/>
                <a:stretch>
                  <a:fillRect/>
                </a:stretch>
              </p:blipFill>
              <p:spPr>
                <a:xfrm>
                  <a:off x="8748640" y="861187"/>
                  <a:ext cx="313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31" name="Freihand 130">
                  <a:extLst>
                    <a:ext uri="{FF2B5EF4-FFF2-40B4-BE49-F238E27FC236}">
                      <a16:creationId xmlns:a16="http://schemas.microsoft.com/office/drawing/2014/main" id="{269528EB-C53D-4896-A33F-B6D3850DF57F}"/>
                    </a:ext>
                  </a:extLst>
                </p14:cNvPr>
                <p14:cNvContentPartPr/>
                <p14:nvPr/>
              </p14:nvContentPartPr>
              <p14:xfrm>
                <a:off x="8776720" y="810067"/>
                <a:ext cx="6840" cy="6840"/>
              </p14:xfrm>
            </p:contentPart>
          </mc:Choice>
          <mc:Fallback>
            <p:pic>
              <p:nvPicPr>
                <p:cNvPr id="131" name="Freihand 130">
                  <a:extLst>
                    <a:ext uri="{FF2B5EF4-FFF2-40B4-BE49-F238E27FC236}">
                      <a16:creationId xmlns:a16="http://schemas.microsoft.com/office/drawing/2014/main" id="{269528EB-C53D-4896-A33F-B6D3850DF57F}"/>
                    </a:ext>
                  </a:extLst>
                </p:cNvPr>
                <p:cNvPicPr/>
                <p:nvPr/>
              </p:nvPicPr>
              <p:blipFill>
                <a:blip r:embed="rId200"/>
                <a:stretch>
                  <a:fillRect/>
                </a:stretch>
              </p:blipFill>
              <p:spPr>
                <a:xfrm>
                  <a:off x="8772400" y="805747"/>
                  <a:ext cx="154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32" name="Freihand 131">
                  <a:extLst>
                    <a:ext uri="{FF2B5EF4-FFF2-40B4-BE49-F238E27FC236}">
                      <a16:creationId xmlns:a16="http://schemas.microsoft.com/office/drawing/2014/main" id="{BE30595F-9F30-4038-A06D-E6B902884EDD}"/>
                    </a:ext>
                  </a:extLst>
                </p14:cNvPr>
                <p14:cNvContentPartPr/>
                <p14:nvPr/>
              </p14:nvContentPartPr>
              <p14:xfrm>
                <a:off x="8790760" y="861547"/>
                <a:ext cx="79200" cy="92520"/>
              </p14:xfrm>
            </p:contentPart>
          </mc:Choice>
          <mc:Fallback>
            <p:pic>
              <p:nvPicPr>
                <p:cNvPr id="132" name="Freihand 131">
                  <a:extLst>
                    <a:ext uri="{FF2B5EF4-FFF2-40B4-BE49-F238E27FC236}">
                      <a16:creationId xmlns:a16="http://schemas.microsoft.com/office/drawing/2014/main" id="{BE30595F-9F30-4038-A06D-E6B902884EDD}"/>
                    </a:ext>
                  </a:extLst>
                </p:cNvPr>
                <p:cNvPicPr/>
                <p:nvPr/>
              </p:nvPicPr>
              <p:blipFill>
                <a:blip r:embed="rId202"/>
                <a:stretch>
                  <a:fillRect/>
                </a:stretch>
              </p:blipFill>
              <p:spPr>
                <a:xfrm>
                  <a:off x="8786440" y="857227"/>
                  <a:ext cx="878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3" name="Freihand 132">
                  <a:extLst>
                    <a:ext uri="{FF2B5EF4-FFF2-40B4-BE49-F238E27FC236}">
                      <a16:creationId xmlns:a16="http://schemas.microsoft.com/office/drawing/2014/main" id="{29869C34-005D-45F4-B696-2E86AA5E8519}"/>
                    </a:ext>
                  </a:extLst>
                </p14:cNvPr>
                <p14:cNvContentPartPr/>
                <p14:nvPr/>
              </p14:nvContentPartPr>
              <p14:xfrm>
                <a:off x="8913520" y="805387"/>
                <a:ext cx="84960" cy="149400"/>
              </p14:xfrm>
            </p:contentPart>
          </mc:Choice>
          <mc:Fallback>
            <p:pic>
              <p:nvPicPr>
                <p:cNvPr id="133" name="Freihand 132">
                  <a:extLst>
                    <a:ext uri="{FF2B5EF4-FFF2-40B4-BE49-F238E27FC236}">
                      <a16:creationId xmlns:a16="http://schemas.microsoft.com/office/drawing/2014/main" id="{29869C34-005D-45F4-B696-2E86AA5E8519}"/>
                    </a:ext>
                  </a:extLst>
                </p:cNvPr>
                <p:cNvPicPr/>
                <p:nvPr/>
              </p:nvPicPr>
              <p:blipFill>
                <a:blip r:embed="rId204"/>
                <a:stretch>
                  <a:fillRect/>
                </a:stretch>
              </p:blipFill>
              <p:spPr>
                <a:xfrm>
                  <a:off x="8909200" y="801067"/>
                  <a:ext cx="936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4" name="Freihand 133">
                  <a:extLst>
                    <a:ext uri="{FF2B5EF4-FFF2-40B4-BE49-F238E27FC236}">
                      <a16:creationId xmlns:a16="http://schemas.microsoft.com/office/drawing/2014/main" id="{6C7D2E34-D56D-4220-819D-A0B7AA4E6C9C}"/>
                    </a:ext>
                  </a:extLst>
                </p14:cNvPr>
                <p14:cNvContentPartPr/>
                <p14:nvPr/>
              </p14:nvContentPartPr>
              <p14:xfrm>
                <a:off x="9525160" y="780187"/>
                <a:ext cx="139680" cy="156960"/>
              </p14:xfrm>
            </p:contentPart>
          </mc:Choice>
          <mc:Fallback>
            <p:pic>
              <p:nvPicPr>
                <p:cNvPr id="134" name="Freihand 133">
                  <a:extLst>
                    <a:ext uri="{FF2B5EF4-FFF2-40B4-BE49-F238E27FC236}">
                      <a16:creationId xmlns:a16="http://schemas.microsoft.com/office/drawing/2014/main" id="{6C7D2E34-D56D-4220-819D-A0B7AA4E6C9C}"/>
                    </a:ext>
                  </a:extLst>
                </p:cNvPr>
                <p:cNvPicPr/>
                <p:nvPr/>
              </p:nvPicPr>
              <p:blipFill>
                <a:blip r:embed="rId206"/>
                <a:stretch>
                  <a:fillRect/>
                </a:stretch>
              </p:blipFill>
              <p:spPr>
                <a:xfrm>
                  <a:off x="9520840" y="775867"/>
                  <a:ext cx="1483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5" name="Freihand 134">
                  <a:extLst>
                    <a:ext uri="{FF2B5EF4-FFF2-40B4-BE49-F238E27FC236}">
                      <a16:creationId xmlns:a16="http://schemas.microsoft.com/office/drawing/2014/main" id="{4B78795E-7581-41B3-9B75-0C1C8E2CF6A3}"/>
                    </a:ext>
                  </a:extLst>
                </p14:cNvPr>
                <p14:cNvContentPartPr/>
                <p14:nvPr/>
              </p14:nvContentPartPr>
              <p14:xfrm>
                <a:off x="9640720" y="870187"/>
                <a:ext cx="78480" cy="65520"/>
              </p14:xfrm>
            </p:contentPart>
          </mc:Choice>
          <mc:Fallback>
            <p:pic>
              <p:nvPicPr>
                <p:cNvPr id="135" name="Freihand 134">
                  <a:extLst>
                    <a:ext uri="{FF2B5EF4-FFF2-40B4-BE49-F238E27FC236}">
                      <a16:creationId xmlns:a16="http://schemas.microsoft.com/office/drawing/2014/main" id="{4B78795E-7581-41B3-9B75-0C1C8E2CF6A3}"/>
                    </a:ext>
                  </a:extLst>
                </p:cNvPr>
                <p:cNvPicPr/>
                <p:nvPr/>
              </p:nvPicPr>
              <p:blipFill>
                <a:blip r:embed="rId208"/>
                <a:stretch>
                  <a:fillRect/>
                </a:stretch>
              </p:blipFill>
              <p:spPr>
                <a:xfrm>
                  <a:off x="9636400" y="865867"/>
                  <a:ext cx="871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6" name="Freihand 135">
                  <a:extLst>
                    <a:ext uri="{FF2B5EF4-FFF2-40B4-BE49-F238E27FC236}">
                      <a16:creationId xmlns:a16="http://schemas.microsoft.com/office/drawing/2014/main" id="{76213A69-500B-41A0-8DBA-D7E6D20C5555}"/>
                    </a:ext>
                  </a:extLst>
                </p14:cNvPr>
                <p14:cNvContentPartPr/>
                <p14:nvPr/>
              </p14:nvContentPartPr>
              <p14:xfrm>
                <a:off x="9768880" y="860467"/>
                <a:ext cx="81720" cy="73080"/>
              </p14:xfrm>
            </p:contentPart>
          </mc:Choice>
          <mc:Fallback>
            <p:pic>
              <p:nvPicPr>
                <p:cNvPr id="136" name="Freihand 135">
                  <a:extLst>
                    <a:ext uri="{FF2B5EF4-FFF2-40B4-BE49-F238E27FC236}">
                      <a16:creationId xmlns:a16="http://schemas.microsoft.com/office/drawing/2014/main" id="{76213A69-500B-41A0-8DBA-D7E6D20C5555}"/>
                    </a:ext>
                  </a:extLst>
                </p:cNvPr>
                <p:cNvPicPr/>
                <p:nvPr/>
              </p:nvPicPr>
              <p:blipFill>
                <a:blip r:embed="rId210"/>
                <a:stretch>
                  <a:fillRect/>
                </a:stretch>
              </p:blipFill>
              <p:spPr>
                <a:xfrm>
                  <a:off x="9764560" y="856147"/>
                  <a:ext cx="903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7" name="Freihand 136">
                  <a:extLst>
                    <a:ext uri="{FF2B5EF4-FFF2-40B4-BE49-F238E27FC236}">
                      <a16:creationId xmlns:a16="http://schemas.microsoft.com/office/drawing/2014/main" id="{ECE1689F-14A4-4DD4-840F-1A6E9D8CCAB7}"/>
                    </a:ext>
                  </a:extLst>
                </p14:cNvPr>
                <p14:cNvContentPartPr/>
                <p14:nvPr/>
              </p14:nvContentPartPr>
              <p14:xfrm>
                <a:off x="9849160" y="869467"/>
                <a:ext cx="98280" cy="78120"/>
              </p14:xfrm>
            </p:contentPart>
          </mc:Choice>
          <mc:Fallback>
            <p:pic>
              <p:nvPicPr>
                <p:cNvPr id="137" name="Freihand 136">
                  <a:extLst>
                    <a:ext uri="{FF2B5EF4-FFF2-40B4-BE49-F238E27FC236}">
                      <a16:creationId xmlns:a16="http://schemas.microsoft.com/office/drawing/2014/main" id="{ECE1689F-14A4-4DD4-840F-1A6E9D8CCAB7}"/>
                    </a:ext>
                  </a:extLst>
                </p:cNvPr>
                <p:cNvPicPr/>
                <p:nvPr/>
              </p:nvPicPr>
              <p:blipFill>
                <a:blip r:embed="rId212"/>
                <a:stretch>
                  <a:fillRect/>
                </a:stretch>
              </p:blipFill>
              <p:spPr>
                <a:xfrm>
                  <a:off x="9844840" y="865147"/>
                  <a:ext cx="1069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8" name="Freihand 137">
                  <a:extLst>
                    <a:ext uri="{FF2B5EF4-FFF2-40B4-BE49-F238E27FC236}">
                      <a16:creationId xmlns:a16="http://schemas.microsoft.com/office/drawing/2014/main" id="{107A08A9-2F57-4ED6-901E-F682AC21131F}"/>
                    </a:ext>
                  </a:extLst>
                </p14:cNvPr>
                <p14:cNvContentPartPr/>
                <p14:nvPr/>
              </p14:nvContentPartPr>
              <p14:xfrm>
                <a:off x="9980920" y="860467"/>
                <a:ext cx="126000" cy="72720"/>
              </p14:xfrm>
            </p:contentPart>
          </mc:Choice>
          <mc:Fallback>
            <p:pic>
              <p:nvPicPr>
                <p:cNvPr id="138" name="Freihand 137">
                  <a:extLst>
                    <a:ext uri="{FF2B5EF4-FFF2-40B4-BE49-F238E27FC236}">
                      <a16:creationId xmlns:a16="http://schemas.microsoft.com/office/drawing/2014/main" id="{107A08A9-2F57-4ED6-901E-F682AC21131F}"/>
                    </a:ext>
                  </a:extLst>
                </p:cNvPr>
                <p:cNvPicPr/>
                <p:nvPr/>
              </p:nvPicPr>
              <p:blipFill>
                <a:blip r:embed="rId214"/>
                <a:stretch>
                  <a:fillRect/>
                </a:stretch>
              </p:blipFill>
              <p:spPr>
                <a:xfrm>
                  <a:off x="9976600" y="856147"/>
                  <a:ext cx="1346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9" name="Freihand 138">
                  <a:extLst>
                    <a:ext uri="{FF2B5EF4-FFF2-40B4-BE49-F238E27FC236}">
                      <a16:creationId xmlns:a16="http://schemas.microsoft.com/office/drawing/2014/main" id="{2326229D-F179-4427-BE46-8B8F085DBF34}"/>
                    </a:ext>
                  </a:extLst>
                </p14:cNvPr>
                <p14:cNvContentPartPr/>
                <p14:nvPr/>
              </p14:nvContentPartPr>
              <p14:xfrm>
                <a:off x="10147600" y="859027"/>
                <a:ext cx="119520" cy="64080"/>
              </p14:xfrm>
            </p:contentPart>
          </mc:Choice>
          <mc:Fallback>
            <p:pic>
              <p:nvPicPr>
                <p:cNvPr id="139" name="Freihand 138">
                  <a:extLst>
                    <a:ext uri="{FF2B5EF4-FFF2-40B4-BE49-F238E27FC236}">
                      <a16:creationId xmlns:a16="http://schemas.microsoft.com/office/drawing/2014/main" id="{2326229D-F179-4427-BE46-8B8F085DBF34}"/>
                    </a:ext>
                  </a:extLst>
                </p:cNvPr>
                <p:cNvPicPr/>
                <p:nvPr/>
              </p:nvPicPr>
              <p:blipFill>
                <a:blip r:embed="rId216"/>
                <a:stretch>
                  <a:fillRect/>
                </a:stretch>
              </p:blipFill>
              <p:spPr>
                <a:xfrm>
                  <a:off x="10143280" y="854707"/>
                  <a:ext cx="1281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40" name="Freihand 139">
                  <a:extLst>
                    <a:ext uri="{FF2B5EF4-FFF2-40B4-BE49-F238E27FC236}">
                      <a16:creationId xmlns:a16="http://schemas.microsoft.com/office/drawing/2014/main" id="{F55499AE-71EA-4E6D-96B7-B8224037FEE3}"/>
                    </a:ext>
                  </a:extLst>
                </p14:cNvPr>
                <p14:cNvContentPartPr/>
                <p14:nvPr/>
              </p14:nvContentPartPr>
              <p14:xfrm>
                <a:off x="10276120" y="761467"/>
                <a:ext cx="109800" cy="189720"/>
              </p14:xfrm>
            </p:contentPart>
          </mc:Choice>
          <mc:Fallback>
            <p:pic>
              <p:nvPicPr>
                <p:cNvPr id="140" name="Freihand 139">
                  <a:extLst>
                    <a:ext uri="{FF2B5EF4-FFF2-40B4-BE49-F238E27FC236}">
                      <a16:creationId xmlns:a16="http://schemas.microsoft.com/office/drawing/2014/main" id="{F55499AE-71EA-4E6D-96B7-B8224037FEE3}"/>
                    </a:ext>
                  </a:extLst>
                </p:cNvPr>
                <p:cNvPicPr/>
                <p:nvPr/>
              </p:nvPicPr>
              <p:blipFill>
                <a:blip r:embed="rId218"/>
                <a:stretch>
                  <a:fillRect/>
                </a:stretch>
              </p:blipFill>
              <p:spPr>
                <a:xfrm>
                  <a:off x="10271800" y="757147"/>
                  <a:ext cx="1184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41" name="Freihand 140">
                  <a:extLst>
                    <a:ext uri="{FF2B5EF4-FFF2-40B4-BE49-F238E27FC236}">
                      <a16:creationId xmlns:a16="http://schemas.microsoft.com/office/drawing/2014/main" id="{50FDC75D-B2A3-48E1-AEFA-2BF516E2F5E9}"/>
                    </a:ext>
                  </a:extLst>
                </p14:cNvPr>
                <p14:cNvContentPartPr/>
                <p14:nvPr/>
              </p14:nvContentPartPr>
              <p14:xfrm>
                <a:off x="10378360" y="850747"/>
                <a:ext cx="86400" cy="87840"/>
              </p14:xfrm>
            </p:contentPart>
          </mc:Choice>
          <mc:Fallback>
            <p:pic>
              <p:nvPicPr>
                <p:cNvPr id="141" name="Freihand 140">
                  <a:extLst>
                    <a:ext uri="{FF2B5EF4-FFF2-40B4-BE49-F238E27FC236}">
                      <a16:creationId xmlns:a16="http://schemas.microsoft.com/office/drawing/2014/main" id="{50FDC75D-B2A3-48E1-AEFA-2BF516E2F5E9}"/>
                    </a:ext>
                  </a:extLst>
                </p:cNvPr>
                <p:cNvPicPr/>
                <p:nvPr/>
              </p:nvPicPr>
              <p:blipFill>
                <a:blip r:embed="rId220"/>
                <a:stretch>
                  <a:fillRect/>
                </a:stretch>
              </p:blipFill>
              <p:spPr>
                <a:xfrm>
                  <a:off x="10374040" y="846427"/>
                  <a:ext cx="950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46" name="Freihand 145">
                  <a:extLst>
                    <a:ext uri="{FF2B5EF4-FFF2-40B4-BE49-F238E27FC236}">
                      <a16:creationId xmlns:a16="http://schemas.microsoft.com/office/drawing/2014/main" id="{41AB325E-534B-4075-BF10-9627351CFB6B}"/>
                    </a:ext>
                  </a:extLst>
                </p14:cNvPr>
                <p14:cNvContentPartPr/>
                <p14:nvPr/>
              </p14:nvContentPartPr>
              <p14:xfrm>
                <a:off x="9778600" y="1142347"/>
                <a:ext cx="104400" cy="96480"/>
              </p14:xfrm>
            </p:contentPart>
          </mc:Choice>
          <mc:Fallback>
            <p:pic>
              <p:nvPicPr>
                <p:cNvPr id="146" name="Freihand 145">
                  <a:extLst>
                    <a:ext uri="{FF2B5EF4-FFF2-40B4-BE49-F238E27FC236}">
                      <a16:creationId xmlns:a16="http://schemas.microsoft.com/office/drawing/2014/main" id="{41AB325E-534B-4075-BF10-9627351CFB6B}"/>
                    </a:ext>
                  </a:extLst>
                </p:cNvPr>
                <p:cNvPicPr/>
                <p:nvPr/>
              </p:nvPicPr>
              <p:blipFill>
                <a:blip r:embed="rId222"/>
                <a:stretch>
                  <a:fillRect/>
                </a:stretch>
              </p:blipFill>
              <p:spPr>
                <a:xfrm>
                  <a:off x="9774280" y="1138027"/>
                  <a:ext cx="1130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49" name="Freihand 148">
                  <a:extLst>
                    <a:ext uri="{FF2B5EF4-FFF2-40B4-BE49-F238E27FC236}">
                      <a16:creationId xmlns:a16="http://schemas.microsoft.com/office/drawing/2014/main" id="{37C58BB9-1AD0-4349-BA2C-59362080D2F3}"/>
                    </a:ext>
                  </a:extLst>
                </p14:cNvPr>
                <p14:cNvContentPartPr/>
                <p14:nvPr/>
              </p14:nvContentPartPr>
              <p14:xfrm>
                <a:off x="8554600" y="1343947"/>
                <a:ext cx="2018520" cy="17280"/>
              </p14:xfrm>
            </p:contentPart>
          </mc:Choice>
          <mc:Fallback>
            <p:pic>
              <p:nvPicPr>
                <p:cNvPr id="149" name="Freihand 148">
                  <a:extLst>
                    <a:ext uri="{FF2B5EF4-FFF2-40B4-BE49-F238E27FC236}">
                      <a16:creationId xmlns:a16="http://schemas.microsoft.com/office/drawing/2014/main" id="{37C58BB9-1AD0-4349-BA2C-59362080D2F3}"/>
                    </a:ext>
                  </a:extLst>
                </p:cNvPr>
                <p:cNvPicPr/>
                <p:nvPr/>
              </p:nvPicPr>
              <p:blipFill>
                <a:blip r:embed="rId224"/>
                <a:stretch>
                  <a:fillRect/>
                </a:stretch>
              </p:blipFill>
              <p:spPr>
                <a:xfrm>
                  <a:off x="8550280" y="1339627"/>
                  <a:ext cx="20271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50" name="Freihand 149">
                  <a:extLst>
                    <a:ext uri="{FF2B5EF4-FFF2-40B4-BE49-F238E27FC236}">
                      <a16:creationId xmlns:a16="http://schemas.microsoft.com/office/drawing/2014/main" id="{7662A347-633C-4463-8027-4C11468A3B22}"/>
                    </a:ext>
                  </a:extLst>
                </p14:cNvPr>
                <p14:cNvContentPartPr/>
                <p14:nvPr/>
              </p14:nvContentPartPr>
              <p14:xfrm>
                <a:off x="8541640" y="1577227"/>
                <a:ext cx="2295360" cy="55080"/>
              </p14:xfrm>
            </p:contentPart>
          </mc:Choice>
          <mc:Fallback>
            <p:pic>
              <p:nvPicPr>
                <p:cNvPr id="150" name="Freihand 149">
                  <a:extLst>
                    <a:ext uri="{FF2B5EF4-FFF2-40B4-BE49-F238E27FC236}">
                      <a16:creationId xmlns:a16="http://schemas.microsoft.com/office/drawing/2014/main" id="{7662A347-633C-4463-8027-4C11468A3B22}"/>
                    </a:ext>
                  </a:extLst>
                </p:cNvPr>
                <p:cNvPicPr/>
                <p:nvPr/>
              </p:nvPicPr>
              <p:blipFill>
                <a:blip r:embed="rId226"/>
                <a:stretch>
                  <a:fillRect/>
                </a:stretch>
              </p:blipFill>
              <p:spPr>
                <a:xfrm>
                  <a:off x="8537320" y="1572907"/>
                  <a:ext cx="23040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51" name="Freihand 150">
                  <a:extLst>
                    <a:ext uri="{FF2B5EF4-FFF2-40B4-BE49-F238E27FC236}">
                      <a16:creationId xmlns:a16="http://schemas.microsoft.com/office/drawing/2014/main" id="{1DA93D92-FB2E-4B8C-98BB-3C1C95BF0B8A}"/>
                    </a:ext>
                  </a:extLst>
                </p14:cNvPr>
                <p14:cNvContentPartPr/>
                <p14:nvPr/>
              </p14:nvContentPartPr>
              <p14:xfrm>
                <a:off x="8528680" y="1885387"/>
                <a:ext cx="2406600" cy="57240"/>
              </p14:xfrm>
            </p:contentPart>
          </mc:Choice>
          <mc:Fallback>
            <p:pic>
              <p:nvPicPr>
                <p:cNvPr id="151" name="Freihand 150">
                  <a:extLst>
                    <a:ext uri="{FF2B5EF4-FFF2-40B4-BE49-F238E27FC236}">
                      <a16:creationId xmlns:a16="http://schemas.microsoft.com/office/drawing/2014/main" id="{1DA93D92-FB2E-4B8C-98BB-3C1C95BF0B8A}"/>
                    </a:ext>
                  </a:extLst>
                </p:cNvPr>
                <p:cNvPicPr/>
                <p:nvPr/>
              </p:nvPicPr>
              <p:blipFill>
                <a:blip r:embed="rId228"/>
                <a:stretch>
                  <a:fillRect/>
                </a:stretch>
              </p:blipFill>
              <p:spPr>
                <a:xfrm>
                  <a:off x="8524360" y="1881067"/>
                  <a:ext cx="24152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52" name="Freihand 151">
                  <a:extLst>
                    <a:ext uri="{FF2B5EF4-FFF2-40B4-BE49-F238E27FC236}">
                      <a16:creationId xmlns:a16="http://schemas.microsoft.com/office/drawing/2014/main" id="{2E1E7424-0EEA-4447-A477-6D6F96AF0747}"/>
                    </a:ext>
                  </a:extLst>
                </p14:cNvPr>
                <p14:cNvContentPartPr/>
                <p14:nvPr/>
              </p14:nvContentPartPr>
              <p14:xfrm>
                <a:off x="8641000" y="1701427"/>
                <a:ext cx="119160" cy="128160"/>
              </p14:xfrm>
            </p:contentPart>
          </mc:Choice>
          <mc:Fallback>
            <p:pic>
              <p:nvPicPr>
                <p:cNvPr id="152" name="Freihand 151">
                  <a:extLst>
                    <a:ext uri="{FF2B5EF4-FFF2-40B4-BE49-F238E27FC236}">
                      <a16:creationId xmlns:a16="http://schemas.microsoft.com/office/drawing/2014/main" id="{2E1E7424-0EEA-4447-A477-6D6F96AF0747}"/>
                    </a:ext>
                  </a:extLst>
                </p:cNvPr>
                <p:cNvPicPr/>
                <p:nvPr/>
              </p:nvPicPr>
              <p:blipFill>
                <a:blip r:embed="rId230"/>
                <a:stretch>
                  <a:fillRect/>
                </a:stretch>
              </p:blipFill>
              <p:spPr>
                <a:xfrm>
                  <a:off x="8636680" y="1697107"/>
                  <a:ext cx="1278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53" name="Freihand 152">
                  <a:extLst>
                    <a:ext uri="{FF2B5EF4-FFF2-40B4-BE49-F238E27FC236}">
                      <a16:creationId xmlns:a16="http://schemas.microsoft.com/office/drawing/2014/main" id="{D0260285-26FF-4F84-9CFC-B10D803FA30F}"/>
                    </a:ext>
                  </a:extLst>
                </p14:cNvPr>
                <p14:cNvContentPartPr/>
                <p14:nvPr/>
              </p14:nvContentPartPr>
              <p14:xfrm>
                <a:off x="8494120" y="2139907"/>
                <a:ext cx="2224080" cy="47880"/>
              </p14:xfrm>
            </p:contentPart>
          </mc:Choice>
          <mc:Fallback>
            <p:pic>
              <p:nvPicPr>
                <p:cNvPr id="153" name="Freihand 152">
                  <a:extLst>
                    <a:ext uri="{FF2B5EF4-FFF2-40B4-BE49-F238E27FC236}">
                      <a16:creationId xmlns:a16="http://schemas.microsoft.com/office/drawing/2014/main" id="{D0260285-26FF-4F84-9CFC-B10D803FA30F}"/>
                    </a:ext>
                  </a:extLst>
                </p:cNvPr>
                <p:cNvPicPr/>
                <p:nvPr/>
              </p:nvPicPr>
              <p:blipFill>
                <a:blip r:embed="rId232"/>
                <a:stretch>
                  <a:fillRect/>
                </a:stretch>
              </p:blipFill>
              <p:spPr>
                <a:xfrm>
                  <a:off x="8489800" y="2135587"/>
                  <a:ext cx="22327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54" name="Freihand 153">
                  <a:extLst>
                    <a:ext uri="{FF2B5EF4-FFF2-40B4-BE49-F238E27FC236}">
                      <a16:creationId xmlns:a16="http://schemas.microsoft.com/office/drawing/2014/main" id="{28105B44-8A7D-4B10-87D2-1AA281D7405A}"/>
                    </a:ext>
                  </a:extLst>
                </p14:cNvPr>
                <p14:cNvContentPartPr/>
                <p14:nvPr/>
              </p14:nvContentPartPr>
              <p14:xfrm>
                <a:off x="8684200" y="1995547"/>
                <a:ext cx="114840" cy="146520"/>
              </p14:xfrm>
            </p:contentPart>
          </mc:Choice>
          <mc:Fallback>
            <p:pic>
              <p:nvPicPr>
                <p:cNvPr id="154" name="Freihand 153">
                  <a:extLst>
                    <a:ext uri="{FF2B5EF4-FFF2-40B4-BE49-F238E27FC236}">
                      <a16:creationId xmlns:a16="http://schemas.microsoft.com/office/drawing/2014/main" id="{28105B44-8A7D-4B10-87D2-1AA281D7405A}"/>
                    </a:ext>
                  </a:extLst>
                </p:cNvPr>
                <p:cNvPicPr/>
                <p:nvPr/>
              </p:nvPicPr>
              <p:blipFill>
                <a:blip r:embed="rId234"/>
                <a:stretch>
                  <a:fillRect/>
                </a:stretch>
              </p:blipFill>
              <p:spPr>
                <a:xfrm>
                  <a:off x="8679880" y="1991227"/>
                  <a:ext cx="1234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55" name="Freihand 154">
                  <a:extLst>
                    <a:ext uri="{FF2B5EF4-FFF2-40B4-BE49-F238E27FC236}">
                      <a16:creationId xmlns:a16="http://schemas.microsoft.com/office/drawing/2014/main" id="{00F07D1C-E046-4686-AF74-5650E55AA034}"/>
                    </a:ext>
                  </a:extLst>
                </p14:cNvPr>
                <p14:cNvContentPartPr/>
                <p14:nvPr/>
              </p14:nvContentPartPr>
              <p14:xfrm>
                <a:off x="8427160" y="2417467"/>
                <a:ext cx="2280600" cy="49320"/>
              </p14:xfrm>
            </p:contentPart>
          </mc:Choice>
          <mc:Fallback>
            <p:pic>
              <p:nvPicPr>
                <p:cNvPr id="155" name="Freihand 154">
                  <a:extLst>
                    <a:ext uri="{FF2B5EF4-FFF2-40B4-BE49-F238E27FC236}">
                      <a16:creationId xmlns:a16="http://schemas.microsoft.com/office/drawing/2014/main" id="{00F07D1C-E046-4686-AF74-5650E55AA034}"/>
                    </a:ext>
                  </a:extLst>
                </p:cNvPr>
                <p:cNvPicPr/>
                <p:nvPr/>
              </p:nvPicPr>
              <p:blipFill>
                <a:blip r:embed="rId236"/>
                <a:stretch>
                  <a:fillRect/>
                </a:stretch>
              </p:blipFill>
              <p:spPr>
                <a:xfrm>
                  <a:off x="8422840" y="2413147"/>
                  <a:ext cx="22892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58" name="Freihand 157">
                  <a:extLst>
                    <a:ext uri="{FF2B5EF4-FFF2-40B4-BE49-F238E27FC236}">
                      <a16:creationId xmlns:a16="http://schemas.microsoft.com/office/drawing/2014/main" id="{A7BBDF97-C064-416A-93D4-FD627541634C}"/>
                    </a:ext>
                  </a:extLst>
                </p14:cNvPr>
                <p14:cNvContentPartPr/>
                <p14:nvPr/>
              </p14:nvContentPartPr>
              <p14:xfrm>
                <a:off x="8692840" y="2277787"/>
                <a:ext cx="150120" cy="117360"/>
              </p14:xfrm>
            </p:contentPart>
          </mc:Choice>
          <mc:Fallback>
            <p:pic>
              <p:nvPicPr>
                <p:cNvPr id="158" name="Freihand 157">
                  <a:extLst>
                    <a:ext uri="{FF2B5EF4-FFF2-40B4-BE49-F238E27FC236}">
                      <a16:creationId xmlns:a16="http://schemas.microsoft.com/office/drawing/2014/main" id="{A7BBDF97-C064-416A-93D4-FD627541634C}"/>
                    </a:ext>
                  </a:extLst>
                </p:cNvPr>
                <p:cNvPicPr/>
                <p:nvPr/>
              </p:nvPicPr>
              <p:blipFill>
                <a:blip r:embed="rId238"/>
                <a:stretch>
                  <a:fillRect/>
                </a:stretch>
              </p:blipFill>
              <p:spPr>
                <a:xfrm>
                  <a:off x="8688520" y="2273467"/>
                  <a:ext cx="1587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59" name="Freihand 158">
                  <a:extLst>
                    <a:ext uri="{FF2B5EF4-FFF2-40B4-BE49-F238E27FC236}">
                      <a16:creationId xmlns:a16="http://schemas.microsoft.com/office/drawing/2014/main" id="{E2EEAC2B-2C42-4057-89CB-BF7E546810A2}"/>
                    </a:ext>
                  </a:extLst>
                </p14:cNvPr>
                <p14:cNvContentPartPr/>
                <p14:nvPr/>
              </p14:nvContentPartPr>
              <p14:xfrm>
                <a:off x="8367400" y="2751907"/>
                <a:ext cx="2533320" cy="25920"/>
              </p14:xfrm>
            </p:contentPart>
          </mc:Choice>
          <mc:Fallback>
            <p:pic>
              <p:nvPicPr>
                <p:cNvPr id="159" name="Freihand 158">
                  <a:extLst>
                    <a:ext uri="{FF2B5EF4-FFF2-40B4-BE49-F238E27FC236}">
                      <a16:creationId xmlns:a16="http://schemas.microsoft.com/office/drawing/2014/main" id="{E2EEAC2B-2C42-4057-89CB-BF7E546810A2}"/>
                    </a:ext>
                  </a:extLst>
                </p:cNvPr>
                <p:cNvPicPr/>
                <p:nvPr/>
              </p:nvPicPr>
              <p:blipFill>
                <a:blip r:embed="rId240"/>
                <a:stretch>
                  <a:fillRect/>
                </a:stretch>
              </p:blipFill>
              <p:spPr>
                <a:xfrm>
                  <a:off x="8363080" y="2747587"/>
                  <a:ext cx="25419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61" name="Freihand 160">
                  <a:extLst>
                    <a:ext uri="{FF2B5EF4-FFF2-40B4-BE49-F238E27FC236}">
                      <a16:creationId xmlns:a16="http://schemas.microsoft.com/office/drawing/2014/main" id="{A27AC151-FA24-452B-B87E-7075C1EC7CBF}"/>
                    </a:ext>
                  </a:extLst>
                </p14:cNvPr>
                <p14:cNvContentPartPr/>
                <p14:nvPr/>
              </p14:nvContentPartPr>
              <p14:xfrm>
                <a:off x="8785720" y="2563267"/>
                <a:ext cx="169920" cy="86400"/>
              </p14:xfrm>
            </p:contentPart>
          </mc:Choice>
          <mc:Fallback>
            <p:pic>
              <p:nvPicPr>
                <p:cNvPr id="161" name="Freihand 160">
                  <a:extLst>
                    <a:ext uri="{FF2B5EF4-FFF2-40B4-BE49-F238E27FC236}">
                      <a16:creationId xmlns:a16="http://schemas.microsoft.com/office/drawing/2014/main" id="{A27AC151-FA24-452B-B87E-7075C1EC7CBF}"/>
                    </a:ext>
                  </a:extLst>
                </p:cNvPr>
                <p:cNvPicPr/>
                <p:nvPr/>
              </p:nvPicPr>
              <p:blipFill>
                <a:blip r:embed="rId242"/>
                <a:stretch>
                  <a:fillRect/>
                </a:stretch>
              </p:blipFill>
              <p:spPr>
                <a:xfrm>
                  <a:off x="8781400" y="2558947"/>
                  <a:ext cx="1785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62" name="Freihand 161">
                  <a:extLst>
                    <a:ext uri="{FF2B5EF4-FFF2-40B4-BE49-F238E27FC236}">
                      <a16:creationId xmlns:a16="http://schemas.microsoft.com/office/drawing/2014/main" id="{4F7C16B7-638A-49B8-8F37-795A866ED892}"/>
                    </a:ext>
                  </a:extLst>
                </p14:cNvPr>
                <p14:cNvContentPartPr/>
                <p14:nvPr/>
              </p14:nvContentPartPr>
              <p14:xfrm>
                <a:off x="9565840" y="2563267"/>
                <a:ext cx="142560" cy="126000"/>
              </p14:xfrm>
            </p:contentPart>
          </mc:Choice>
          <mc:Fallback>
            <p:pic>
              <p:nvPicPr>
                <p:cNvPr id="162" name="Freihand 161">
                  <a:extLst>
                    <a:ext uri="{FF2B5EF4-FFF2-40B4-BE49-F238E27FC236}">
                      <a16:creationId xmlns:a16="http://schemas.microsoft.com/office/drawing/2014/main" id="{4F7C16B7-638A-49B8-8F37-795A866ED892}"/>
                    </a:ext>
                  </a:extLst>
                </p:cNvPr>
                <p:cNvPicPr/>
                <p:nvPr/>
              </p:nvPicPr>
              <p:blipFill>
                <a:blip r:embed="rId244"/>
                <a:stretch>
                  <a:fillRect/>
                </a:stretch>
              </p:blipFill>
              <p:spPr>
                <a:xfrm>
                  <a:off x="9561520" y="2558947"/>
                  <a:ext cx="1512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63" name="Freihand 162">
                  <a:extLst>
                    <a:ext uri="{FF2B5EF4-FFF2-40B4-BE49-F238E27FC236}">
                      <a16:creationId xmlns:a16="http://schemas.microsoft.com/office/drawing/2014/main" id="{DE41D102-10E3-4B30-A750-182E93F2E76B}"/>
                    </a:ext>
                  </a:extLst>
                </p14:cNvPr>
                <p14:cNvContentPartPr/>
                <p14:nvPr/>
              </p14:nvContentPartPr>
              <p14:xfrm>
                <a:off x="9846280" y="2577667"/>
                <a:ext cx="122400" cy="83880"/>
              </p14:xfrm>
            </p:contentPart>
          </mc:Choice>
          <mc:Fallback>
            <p:pic>
              <p:nvPicPr>
                <p:cNvPr id="163" name="Freihand 162">
                  <a:extLst>
                    <a:ext uri="{FF2B5EF4-FFF2-40B4-BE49-F238E27FC236}">
                      <a16:creationId xmlns:a16="http://schemas.microsoft.com/office/drawing/2014/main" id="{DE41D102-10E3-4B30-A750-182E93F2E76B}"/>
                    </a:ext>
                  </a:extLst>
                </p:cNvPr>
                <p:cNvPicPr/>
                <p:nvPr/>
              </p:nvPicPr>
              <p:blipFill>
                <a:blip r:embed="rId246"/>
                <a:stretch>
                  <a:fillRect/>
                </a:stretch>
              </p:blipFill>
              <p:spPr>
                <a:xfrm>
                  <a:off x="9841960" y="2573347"/>
                  <a:ext cx="1310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65" name="Freihand 164">
                  <a:extLst>
                    <a:ext uri="{FF2B5EF4-FFF2-40B4-BE49-F238E27FC236}">
                      <a16:creationId xmlns:a16="http://schemas.microsoft.com/office/drawing/2014/main" id="{CD477C31-AD35-45B0-B47B-24AF03F2337F}"/>
                    </a:ext>
                  </a:extLst>
                </p14:cNvPr>
                <p14:cNvContentPartPr/>
                <p14:nvPr/>
              </p14:nvContentPartPr>
              <p14:xfrm>
                <a:off x="9738640" y="1424587"/>
                <a:ext cx="106560" cy="137160"/>
              </p14:xfrm>
            </p:contentPart>
          </mc:Choice>
          <mc:Fallback>
            <p:pic>
              <p:nvPicPr>
                <p:cNvPr id="165" name="Freihand 164">
                  <a:extLst>
                    <a:ext uri="{FF2B5EF4-FFF2-40B4-BE49-F238E27FC236}">
                      <a16:creationId xmlns:a16="http://schemas.microsoft.com/office/drawing/2014/main" id="{CD477C31-AD35-45B0-B47B-24AF03F2337F}"/>
                    </a:ext>
                  </a:extLst>
                </p:cNvPr>
                <p:cNvPicPr/>
                <p:nvPr/>
              </p:nvPicPr>
              <p:blipFill>
                <a:blip r:embed="rId248"/>
                <a:stretch>
                  <a:fillRect/>
                </a:stretch>
              </p:blipFill>
              <p:spPr>
                <a:xfrm>
                  <a:off x="9734320" y="1420267"/>
                  <a:ext cx="1152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67" name="Freihand 166">
                  <a:extLst>
                    <a:ext uri="{FF2B5EF4-FFF2-40B4-BE49-F238E27FC236}">
                      <a16:creationId xmlns:a16="http://schemas.microsoft.com/office/drawing/2014/main" id="{E68A4FF3-8B0B-4C2D-A2FF-9E8223D59F29}"/>
                    </a:ext>
                  </a:extLst>
                </p14:cNvPr>
                <p14:cNvContentPartPr/>
                <p14:nvPr/>
              </p14:nvContentPartPr>
              <p14:xfrm>
                <a:off x="9584200" y="1718707"/>
                <a:ext cx="138600" cy="125640"/>
              </p14:xfrm>
            </p:contentPart>
          </mc:Choice>
          <mc:Fallback>
            <p:pic>
              <p:nvPicPr>
                <p:cNvPr id="167" name="Freihand 166">
                  <a:extLst>
                    <a:ext uri="{FF2B5EF4-FFF2-40B4-BE49-F238E27FC236}">
                      <a16:creationId xmlns:a16="http://schemas.microsoft.com/office/drawing/2014/main" id="{E68A4FF3-8B0B-4C2D-A2FF-9E8223D59F29}"/>
                    </a:ext>
                  </a:extLst>
                </p:cNvPr>
                <p:cNvPicPr/>
                <p:nvPr/>
              </p:nvPicPr>
              <p:blipFill>
                <a:blip r:embed="rId250"/>
                <a:stretch>
                  <a:fillRect/>
                </a:stretch>
              </p:blipFill>
              <p:spPr>
                <a:xfrm>
                  <a:off x="9579880" y="1714387"/>
                  <a:ext cx="1472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68" name="Freihand 167">
                  <a:extLst>
                    <a:ext uri="{FF2B5EF4-FFF2-40B4-BE49-F238E27FC236}">
                      <a16:creationId xmlns:a16="http://schemas.microsoft.com/office/drawing/2014/main" id="{6561A8CE-A3D6-4F3F-BAFA-6BA8D4BAB653}"/>
                    </a:ext>
                  </a:extLst>
                </p14:cNvPr>
                <p14:cNvContentPartPr/>
                <p14:nvPr/>
              </p14:nvContentPartPr>
              <p14:xfrm>
                <a:off x="9778960" y="1705387"/>
                <a:ext cx="122400" cy="156960"/>
              </p14:xfrm>
            </p:contentPart>
          </mc:Choice>
          <mc:Fallback>
            <p:pic>
              <p:nvPicPr>
                <p:cNvPr id="168" name="Freihand 167">
                  <a:extLst>
                    <a:ext uri="{FF2B5EF4-FFF2-40B4-BE49-F238E27FC236}">
                      <a16:creationId xmlns:a16="http://schemas.microsoft.com/office/drawing/2014/main" id="{6561A8CE-A3D6-4F3F-BAFA-6BA8D4BAB653}"/>
                    </a:ext>
                  </a:extLst>
                </p:cNvPr>
                <p:cNvPicPr/>
                <p:nvPr/>
              </p:nvPicPr>
              <p:blipFill>
                <a:blip r:embed="rId252"/>
                <a:stretch>
                  <a:fillRect/>
                </a:stretch>
              </p:blipFill>
              <p:spPr>
                <a:xfrm>
                  <a:off x="9774640" y="1701067"/>
                  <a:ext cx="1310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70" name="Freihand 169">
                  <a:extLst>
                    <a:ext uri="{FF2B5EF4-FFF2-40B4-BE49-F238E27FC236}">
                      <a16:creationId xmlns:a16="http://schemas.microsoft.com/office/drawing/2014/main" id="{21F5FFE3-3FA0-405D-9A46-44C8575DA4EC}"/>
                    </a:ext>
                  </a:extLst>
                </p14:cNvPr>
                <p14:cNvContentPartPr/>
                <p14:nvPr/>
              </p14:nvContentPartPr>
              <p14:xfrm>
                <a:off x="9579880" y="1998427"/>
                <a:ext cx="118080" cy="120960"/>
              </p14:xfrm>
            </p:contentPart>
          </mc:Choice>
          <mc:Fallback>
            <p:pic>
              <p:nvPicPr>
                <p:cNvPr id="170" name="Freihand 169">
                  <a:extLst>
                    <a:ext uri="{FF2B5EF4-FFF2-40B4-BE49-F238E27FC236}">
                      <a16:creationId xmlns:a16="http://schemas.microsoft.com/office/drawing/2014/main" id="{21F5FFE3-3FA0-405D-9A46-44C8575DA4EC}"/>
                    </a:ext>
                  </a:extLst>
                </p:cNvPr>
                <p:cNvPicPr/>
                <p:nvPr/>
              </p:nvPicPr>
              <p:blipFill>
                <a:blip r:embed="rId254"/>
                <a:stretch>
                  <a:fillRect/>
                </a:stretch>
              </p:blipFill>
              <p:spPr>
                <a:xfrm>
                  <a:off x="9575560" y="1994107"/>
                  <a:ext cx="1267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71" name="Freihand 170">
                  <a:extLst>
                    <a:ext uri="{FF2B5EF4-FFF2-40B4-BE49-F238E27FC236}">
                      <a16:creationId xmlns:a16="http://schemas.microsoft.com/office/drawing/2014/main" id="{E788896B-7BBA-4176-98BD-F0046C1F76A8}"/>
                    </a:ext>
                  </a:extLst>
                </p14:cNvPr>
                <p14:cNvContentPartPr/>
                <p14:nvPr/>
              </p14:nvContentPartPr>
              <p14:xfrm>
                <a:off x="9763120" y="2000227"/>
                <a:ext cx="119160" cy="153000"/>
              </p14:xfrm>
            </p:contentPart>
          </mc:Choice>
          <mc:Fallback>
            <p:pic>
              <p:nvPicPr>
                <p:cNvPr id="171" name="Freihand 170">
                  <a:extLst>
                    <a:ext uri="{FF2B5EF4-FFF2-40B4-BE49-F238E27FC236}">
                      <a16:creationId xmlns:a16="http://schemas.microsoft.com/office/drawing/2014/main" id="{E788896B-7BBA-4176-98BD-F0046C1F76A8}"/>
                    </a:ext>
                  </a:extLst>
                </p:cNvPr>
                <p:cNvPicPr/>
                <p:nvPr/>
              </p:nvPicPr>
              <p:blipFill>
                <a:blip r:embed="rId256"/>
                <a:stretch>
                  <a:fillRect/>
                </a:stretch>
              </p:blipFill>
              <p:spPr>
                <a:xfrm>
                  <a:off x="9758800" y="1995907"/>
                  <a:ext cx="1278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72" name="Freihand 171">
                  <a:extLst>
                    <a:ext uri="{FF2B5EF4-FFF2-40B4-BE49-F238E27FC236}">
                      <a16:creationId xmlns:a16="http://schemas.microsoft.com/office/drawing/2014/main" id="{A24ACBAD-43D4-48FE-980B-96603EF05E6B}"/>
                    </a:ext>
                  </a:extLst>
                </p14:cNvPr>
                <p14:cNvContentPartPr/>
                <p14:nvPr/>
              </p14:nvContentPartPr>
              <p14:xfrm>
                <a:off x="9591040" y="2262667"/>
                <a:ext cx="135720" cy="118800"/>
              </p14:xfrm>
            </p:contentPart>
          </mc:Choice>
          <mc:Fallback>
            <p:pic>
              <p:nvPicPr>
                <p:cNvPr id="172" name="Freihand 171">
                  <a:extLst>
                    <a:ext uri="{FF2B5EF4-FFF2-40B4-BE49-F238E27FC236}">
                      <a16:creationId xmlns:a16="http://schemas.microsoft.com/office/drawing/2014/main" id="{A24ACBAD-43D4-48FE-980B-96603EF05E6B}"/>
                    </a:ext>
                  </a:extLst>
                </p:cNvPr>
                <p:cNvPicPr/>
                <p:nvPr/>
              </p:nvPicPr>
              <p:blipFill>
                <a:blip r:embed="rId258"/>
                <a:stretch>
                  <a:fillRect/>
                </a:stretch>
              </p:blipFill>
              <p:spPr>
                <a:xfrm>
                  <a:off x="9586720" y="2258347"/>
                  <a:ext cx="1443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73" name="Freihand 172">
                  <a:extLst>
                    <a:ext uri="{FF2B5EF4-FFF2-40B4-BE49-F238E27FC236}">
                      <a16:creationId xmlns:a16="http://schemas.microsoft.com/office/drawing/2014/main" id="{8BD845B5-53EF-4D67-B015-3F2BA14AE503}"/>
                    </a:ext>
                  </a:extLst>
                </p14:cNvPr>
                <p14:cNvContentPartPr/>
                <p14:nvPr/>
              </p14:nvContentPartPr>
              <p14:xfrm>
                <a:off x="9800200" y="2284627"/>
                <a:ext cx="86760" cy="61560"/>
              </p14:xfrm>
            </p:contentPart>
          </mc:Choice>
          <mc:Fallback>
            <p:pic>
              <p:nvPicPr>
                <p:cNvPr id="173" name="Freihand 172">
                  <a:extLst>
                    <a:ext uri="{FF2B5EF4-FFF2-40B4-BE49-F238E27FC236}">
                      <a16:creationId xmlns:a16="http://schemas.microsoft.com/office/drawing/2014/main" id="{8BD845B5-53EF-4D67-B015-3F2BA14AE503}"/>
                    </a:ext>
                  </a:extLst>
                </p:cNvPr>
                <p:cNvPicPr/>
                <p:nvPr/>
              </p:nvPicPr>
              <p:blipFill>
                <a:blip r:embed="rId260"/>
                <a:stretch>
                  <a:fillRect/>
                </a:stretch>
              </p:blipFill>
              <p:spPr>
                <a:xfrm>
                  <a:off x="9795880" y="2280307"/>
                  <a:ext cx="954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74" name="Freihand 173">
                  <a:extLst>
                    <a:ext uri="{FF2B5EF4-FFF2-40B4-BE49-F238E27FC236}">
                      <a16:creationId xmlns:a16="http://schemas.microsoft.com/office/drawing/2014/main" id="{382B2600-5A8E-4ABE-9E81-378A598213BA}"/>
                    </a:ext>
                  </a:extLst>
                </p14:cNvPr>
                <p14:cNvContentPartPr/>
                <p14:nvPr/>
              </p14:nvContentPartPr>
              <p14:xfrm>
                <a:off x="9833320" y="2304787"/>
                <a:ext cx="24840" cy="96840"/>
              </p14:xfrm>
            </p:contentPart>
          </mc:Choice>
          <mc:Fallback>
            <p:pic>
              <p:nvPicPr>
                <p:cNvPr id="174" name="Freihand 173">
                  <a:extLst>
                    <a:ext uri="{FF2B5EF4-FFF2-40B4-BE49-F238E27FC236}">
                      <a16:creationId xmlns:a16="http://schemas.microsoft.com/office/drawing/2014/main" id="{382B2600-5A8E-4ABE-9E81-378A598213BA}"/>
                    </a:ext>
                  </a:extLst>
                </p:cNvPr>
                <p:cNvPicPr/>
                <p:nvPr/>
              </p:nvPicPr>
              <p:blipFill>
                <a:blip r:embed="rId262"/>
                <a:stretch>
                  <a:fillRect/>
                </a:stretch>
              </p:blipFill>
              <p:spPr>
                <a:xfrm>
                  <a:off x="9829000" y="2300467"/>
                  <a:ext cx="334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43" name="Freihand 142">
                  <a:extLst>
                    <a:ext uri="{FF2B5EF4-FFF2-40B4-BE49-F238E27FC236}">
                      <a16:creationId xmlns:a16="http://schemas.microsoft.com/office/drawing/2014/main" id="{E2CE3A58-1337-4FA0-ABFD-3A66CB302624}"/>
                    </a:ext>
                  </a:extLst>
                </p14:cNvPr>
                <p14:cNvContentPartPr/>
                <p14:nvPr/>
              </p14:nvContentPartPr>
              <p14:xfrm>
                <a:off x="8607160" y="1158187"/>
                <a:ext cx="83520" cy="97200"/>
              </p14:xfrm>
            </p:contentPart>
          </mc:Choice>
          <mc:Fallback>
            <p:pic>
              <p:nvPicPr>
                <p:cNvPr id="143" name="Freihand 142">
                  <a:extLst>
                    <a:ext uri="{FF2B5EF4-FFF2-40B4-BE49-F238E27FC236}">
                      <a16:creationId xmlns:a16="http://schemas.microsoft.com/office/drawing/2014/main" id="{E2CE3A58-1337-4FA0-ABFD-3A66CB302624}"/>
                    </a:ext>
                  </a:extLst>
                </p:cNvPr>
                <p:cNvPicPr/>
                <p:nvPr/>
              </p:nvPicPr>
              <p:blipFill>
                <a:blip r:embed="rId264"/>
                <a:stretch>
                  <a:fillRect/>
                </a:stretch>
              </p:blipFill>
              <p:spPr>
                <a:xfrm>
                  <a:off x="8602840" y="1153867"/>
                  <a:ext cx="921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44" name="Freihand 143">
                  <a:extLst>
                    <a:ext uri="{FF2B5EF4-FFF2-40B4-BE49-F238E27FC236}">
                      <a16:creationId xmlns:a16="http://schemas.microsoft.com/office/drawing/2014/main" id="{3E0C5D8E-C6DD-45D8-8CB7-7AE1D3A83B6C}"/>
                    </a:ext>
                  </a:extLst>
                </p14:cNvPr>
                <p14:cNvContentPartPr/>
                <p14:nvPr/>
              </p14:nvContentPartPr>
              <p14:xfrm>
                <a:off x="8773840" y="1152787"/>
                <a:ext cx="93600" cy="104400"/>
              </p14:xfrm>
            </p:contentPart>
          </mc:Choice>
          <mc:Fallback>
            <p:pic>
              <p:nvPicPr>
                <p:cNvPr id="144" name="Freihand 143">
                  <a:extLst>
                    <a:ext uri="{FF2B5EF4-FFF2-40B4-BE49-F238E27FC236}">
                      <a16:creationId xmlns:a16="http://schemas.microsoft.com/office/drawing/2014/main" id="{3E0C5D8E-C6DD-45D8-8CB7-7AE1D3A83B6C}"/>
                    </a:ext>
                  </a:extLst>
                </p:cNvPr>
                <p:cNvPicPr/>
                <p:nvPr/>
              </p:nvPicPr>
              <p:blipFill>
                <a:blip r:embed="rId266"/>
                <a:stretch>
                  <a:fillRect/>
                </a:stretch>
              </p:blipFill>
              <p:spPr>
                <a:xfrm>
                  <a:off x="8769520" y="1148467"/>
                  <a:ext cx="1022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22" name="Freihand 221">
                  <a:extLst>
                    <a:ext uri="{FF2B5EF4-FFF2-40B4-BE49-F238E27FC236}">
                      <a16:creationId xmlns:a16="http://schemas.microsoft.com/office/drawing/2014/main" id="{75E12E17-3361-4865-B6FA-A161951DF982}"/>
                    </a:ext>
                  </a:extLst>
                </p14:cNvPr>
                <p14:cNvContentPartPr/>
                <p14:nvPr/>
              </p14:nvContentPartPr>
              <p14:xfrm>
                <a:off x="8599240" y="1149187"/>
                <a:ext cx="70200" cy="109440"/>
              </p14:xfrm>
            </p:contentPart>
          </mc:Choice>
          <mc:Fallback>
            <p:pic>
              <p:nvPicPr>
                <p:cNvPr id="222" name="Freihand 221">
                  <a:extLst>
                    <a:ext uri="{FF2B5EF4-FFF2-40B4-BE49-F238E27FC236}">
                      <a16:creationId xmlns:a16="http://schemas.microsoft.com/office/drawing/2014/main" id="{75E12E17-3361-4865-B6FA-A161951DF982}"/>
                    </a:ext>
                  </a:extLst>
                </p:cNvPr>
                <p:cNvPicPr/>
                <p:nvPr/>
              </p:nvPicPr>
              <p:blipFill>
                <a:blip r:embed="rId268"/>
                <a:stretch>
                  <a:fillRect/>
                </a:stretch>
              </p:blipFill>
              <p:spPr>
                <a:xfrm>
                  <a:off x="8594920" y="1144867"/>
                  <a:ext cx="788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23" name="Freihand 222">
                  <a:extLst>
                    <a:ext uri="{FF2B5EF4-FFF2-40B4-BE49-F238E27FC236}">
                      <a16:creationId xmlns:a16="http://schemas.microsoft.com/office/drawing/2014/main" id="{85868D31-A4FD-447F-9A7F-99B7A322B001}"/>
                    </a:ext>
                  </a:extLst>
                </p14:cNvPr>
                <p14:cNvContentPartPr/>
                <p14:nvPr/>
              </p14:nvContentPartPr>
              <p14:xfrm>
                <a:off x="8734960" y="1157827"/>
                <a:ext cx="133920" cy="131760"/>
              </p14:xfrm>
            </p:contentPart>
          </mc:Choice>
          <mc:Fallback>
            <p:pic>
              <p:nvPicPr>
                <p:cNvPr id="223" name="Freihand 222">
                  <a:extLst>
                    <a:ext uri="{FF2B5EF4-FFF2-40B4-BE49-F238E27FC236}">
                      <a16:creationId xmlns:a16="http://schemas.microsoft.com/office/drawing/2014/main" id="{85868D31-A4FD-447F-9A7F-99B7A322B001}"/>
                    </a:ext>
                  </a:extLst>
                </p:cNvPr>
                <p:cNvPicPr/>
                <p:nvPr/>
              </p:nvPicPr>
              <p:blipFill>
                <a:blip r:embed="rId270"/>
                <a:stretch>
                  <a:fillRect/>
                </a:stretch>
              </p:blipFill>
              <p:spPr>
                <a:xfrm>
                  <a:off x="8730640" y="1153507"/>
                  <a:ext cx="1425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476" name="Freihand 475">
                  <a:extLst>
                    <a:ext uri="{FF2B5EF4-FFF2-40B4-BE49-F238E27FC236}">
                      <a16:creationId xmlns:a16="http://schemas.microsoft.com/office/drawing/2014/main" id="{2F0C4A0F-B5D0-42A8-9D39-7F14337F5CC7}"/>
                    </a:ext>
                  </a:extLst>
                </p14:cNvPr>
                <p14:cNvContentPartPr/>
                <p14:nvPr/>
              </p14:nvContentPartPr>
              <p14:xfrm>
                <a:off x="9299080" y="829507"/>
                <a:ext cx="32760" cy="1875600"/>
              </p14:xfrm>
            </p:contentPart>
          </mc:Choice>
          <mc:Fallback>
            <p:pic>
              <p:nvPicPr>
                <p:cNvPr id="476" name="Freihand 475">
                  <a:extLst>
                    <a:ext uri="{FF2B5EF4-FFF2-40B4-BE49-F238E27FC236}">
                      <a16:creationId xmlns:a16="http://schemas.microsoft.com/office/drawing/2014/main" id="{2F0C4A0F-B5D0-42A8-9D39-7F14337F5CC7}"/>
                    </a:ext>
                  </a:extLst>
                </p:cNvPr>
                <p:cNvPicPr/>
                <p:nvPr/>
              </p:nvPicPr>
              <p:blipFill>
                <a:blip r:embed="rId272"/>
                <a:stretch>
                  <a:fillRect/>
                </a:stretch>
              </p:blipFill>
              <p:spPr>
                <a:xfrm>
                  <a:off x="9294760" y="825187"/>
                  <a:ext cx="41400" cy="1884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3">
            <p14:nvContentPartPr>
              <p14:cNvPr id="513" name="Freihand 512">
                <a:extLst>
                  <a:ext uri="{FF2B5EF4-FFF2-40B4-BE49-F238E27FC236}">
                    <a16:creationId xmlns:a16="http://schemas.microsoft.com/office/drawing/2014/main" id="{C71D00E1-7D46-47BD-B954-986A826A0609}"/>
                  </a:ext>
                </a:extLst>
              </p14:cNvPr>
              <p14:cNvContentPartPr/>
              <p14:nvPr/>
            </p14:nvContentPartPr>
            <p14:xfrm>
              <a:off x="8903800" y="2621587"/>
              <a:ext cx="97920" cy="67680"/>
            </p14:xfrm>
          </p:contentPart>
        </mc:Choice>
        <mc:Fallback>
          <p:pic>
            <p:nvPicPr>
              <p:cNvPr id="513" name="Freihand 512">
                <a:extLst>
                  <a:ext uri="{FF2B5EF4-FFF2-40B4-BE49-F238E27FC236}">
                    <a16:creationId xmlns:a16="http://schemas.microsoft.com/office/drawing/2014/main" id="{C71D00E1-7D46-47BD-B954-986A826A0609}"/>
                  </a:ext>
                </a:extLst>
              </p:cNvPr>
              <p:cNvPicPr/>
              <p:nvPr/>
            </p:nvPicPr>
            <p:blipFill>
              <a:blip r:embed="rId274"/>
              <a:stretch>
                <a:fillRect/>
              </a:stretch>
            </p:blipFill>
            <p:spPr>
              <a:xfrm>
                <a:off x="8899480" y="2617267"/>
                <a:ext cx="1065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581" name="Freihand 580">
                <a:extLst>
                  <a:ext uri="{FF2B5EF4-FFF2-40B4-BE49-F238E27FC236}">
                    <a16:creationId xmlns:a16="http://schemas.microsoft.com/office/drawing/2014/main" id="{9988573D-C5BF-41F6-8C05-444D0451E60E}"/>
                  </a:ext>
                </a:extLst>
              </p14:cNvPr>
              <p14:cNvContentPartPr/>
              <p14:nvPr/>
            </p14:nvContentPartPr>
            <p14:xfrm>
              <a:off x="1068760" y="3749467"/>
              <a:ext cx="193680" cy="183240"/>
            </p14:xfrm>
          </p:contentPart>
        </mc:Choice>
        <mc:Fallback>
          <p:pic>
            <p:nvPicPr>
              <p:cNvPr id="581" name="Freihand 580">
                <a:extLst>
                  <a:ext uri="{FF2B5EF4-FFF2-40B4-BE49-F238E27FC236}">
                    <a16:creationId xmlns:a16="http://schemas.microsoft.com/office/drawing/2014/main" id="{9988573D-C5BF-41F6-8C05-444D0451E60E}"/>
                  </a:ext>
                </a:extLst>
              </p:cNvPr>
              <p:cNvPicPr/>
              <p:nvPr/>
            </p:nvPicPr>
            <p:blipFill>
              <a:blip r:embed="rId276"/>
              <a:stretch>
                <a:fillRect/>
              </a:stretch>
            </p:blipFill>
            <p:spPr>
              <a:xfrm>
                <a:off x="1064440" y="3745147"/>
                <a:ext cx="2023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583" name="Freihand 582">
                <a:extLst>
                  <a:ext uri="{FF2B5EF4-FFF2-40B4-BE49-F238E27FC236}">
                    <a16:creationId xmlns:a16="http://schemas.microsoft.com/office/drawing/2014/main" id="{2874E90A-EBCE-4CB6-9978-EE07DDF6095F}"/>
                  </a:ext>
                </a:extLst>
              </p14:cNvPr>
              <p14:cNvContentPartPr/>
              <p14:nvPr/>
            </p14:nvContentPartPr>
            <p14:xfrm>
              <a:off x="10524160" y="3149707"/>
              <a:ext cx="202320" cy="210240"/>
            </p14:xfrm>
          </p:contentPart>
        </mc:Choice>
        <mc:Fallback>
          <p:pic>
            <p:nvPicPr>
              <p:cNvPr id="583" name="Freihand 582">
                <a:extLst>
                  <a:ext uri="{FF2B5EF4-FFF2-40B4-BE49-F238E27FC236}">
                    <a16:creationId xmlns:a16="http://schemas.microsoft.com/office/drawing/2014/main" id="{2874E90A-EBCE-4CB6-9978-EE07DDF6095F}"/>
                  </a:ext>
                </a:extLst>
              </p:cNvPr>
              <p:cNvPicPr/>
              <p:nvPr/>
            </p:nvPicPr>
            <p:blipFill>
              <a:blip r:embed="rId278"/>
              <a:stretch>
                <a:fillRect/>
              </a:stretch>
            </p:blipFill>
            <p:spPr>
              <a:xfrm>
                <a:off x="10519840" y="3145387"/>
                <a:ext cx="2109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658" name="Freihand 657">
                <a:extLst>
                  <a:ext uri="{FF2B5EF4-FFF2-40B4-BE49-F238E27FC236}">
                    <a16:creationId xmlns:a16="http://schemas.microsoft.com/office/drawing/2014/main" id="{342F7D29-3C78-4479-9D30-EAD4B80A7E13}"/>
                  </a:ext>
                </a:extLst>
              </p14:cNvPr>
              <p14:cNvContentPartPr/>
              <p14:nvPr/>
            </p14:nvContentPartPr>
            <p14:xfrm>
              <a:off x="2498320" y="4954747"/>
              <a:ext cx="292320" cy="166680"/>
            </p14:xfrm>
          </p:contentPart>
        </mc:Choice>
        <mc:Fallback>
          <p:pic>
            <p:nvPicPr>
              <p:cNvPr id="658" name="Freihand 657">
                <a:extLst>
                  <a:ext uri="{FF2B5EF4-FFF2-40B4-BE49-F238E27FC236}">
                    <a16:creationId xmlns:a16="http://schemas.microsoft.com/office/drawing/2014/main" id="{342F7D29-3C78-4479-9D30-EAD4B80A7E13}"/>
                  </a:ext>
                </a:extLst>
              </p:cNvPr>
              <p:cNvPicPr/>
              <p:nvPr/>
            </p:nvPicPr>
            <p:blipFill>
              <a:blip r:embed="rId280"/>
              <a:stretch>
                <a:fillRect/>
              </a:stretch>
            </p:blipFill>
            <p:spPr>
              <a:xfrm>
                <a:off x="2494000" y="4950427"/>
                <a:ext cx="3009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660" name="Freihand 659">
                <a:extLst>
                  <a:ext uri="{FF2B5EF4-FFF2-40B4-BE49-F238E27FC236}">
                    <a16:creationId xmlns:a16="http://schemas.microsoft.com/office/drawing/2014/main" id="{5A3191AC-90A7-4CD8-93E5-BB49AF3998C9}"/>
                  </a:ext>
                </a:extLst>
              </p14:cNvPr>
              <p14:cNvContentPartPr/>
              <p14:nvPr/>
            </p14:nvContentPartPr>
            <p14:xfrm>
              <a:off x="11261800" y="3807067"/>
              <a:ext cx="277560" cy="229320"/>
            </p14:xfrm>
          </p:contentPart>
        </mc:Choice>
        <mc:Fallback>
          <p:pic>
            <p:nvPicPr>
              <p:cNvPr id="660" name="Freihand 659">
                <a:extLst>
                  <a:ext uri="{FF2B5EF4-FFF2-40B4-BE49-F238E27FC236}">
                    <a16:creationId xmlns:a16="http://schemas.microsoft.com/office/drawing/2014/main" id="{5A3191AC-90A7-4CD8-93E5-BB49AF3998C9}"/>
                  </a:ext>
                </a:extLst>
              </p:cNvPr>
              <p:cNvPicPr/>
              <p:nvPr/>
            </p:nvPicPr>
            <p:blipFill>
              <a:blip r:embed="rId282"/>
              <a:stretch>
                <a:fillRect/>
              </a:stretch>
            </p:blipFill>
            <p:spPr>
              <a:xfrm>
                <a:off x="11257480" y="3802747"/>
                <a:ext cx="28620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718" name="Freihand 717">
                <a:extLst>
                  <a:ext uri="{FF2B5EF4-FFF2-40B4-BE49-F238E27FC236}">
                    <a16:creationId xmlns:a16="http://schemas.microsoft.com/office/drawing/2014/main" id="{8DCAD3A3-09BC-4D2F-85BA-0B535349787E}"/>
                  </a:ext>
                </a:extLst>
              </p14:cNvPr>
              <p14:cNvContentPartPr/>
              <p14:nvPr/>
            </p14:nvContentPartPr>
            <p14:xfrm>
              <a:off x="4163320" y="5829547"/>
              <a:ext cx="550440" cy="223920"/>
            </p14:xfrm>
          </p:contentPart>
        </mc:Choice>
        <mc:Fallback>
          <p:pic>
            <p:nvPicPr>
              <p:cNvPr id="718" name="Freihand 717">
                <a:extLst>
                  <a:ext uri="{FF2B5EF4-FFF2-40B4-BE49-F238E27FC236}">
                    <a16:creationId xmlns:a16="http://schemas.microsoft.com/office/drawing/2014/main" id="{8DCAD3A3-09BC-4D2F-85BA-0B535349787E}"/>
                  </a:ext>
                </a:extLst>
              </p:cNvPr>
              <p:cNvPicPr/>
              <p:nvPr/>
            </p:nvPicPr>
            <p:blipFill>
              <a:blip r:embed="rId284"/>
              <a:stretch>
                <a:fillRect/>
              </a:stretch>
            </p:blipFill>
            <p:spPr>
              <a:xfrm>
                <a:off x="4159000" y="5825227"/>
                <a:ext cx="55908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719" name="Freihand 718">
                <a:extLst>
                  <a:ext uri="{FF2B5EF4-FFF2-40B4-BE49-F238E27FC236}">
                    <a16:creationId xmlns:a16="http://schemas.microsoft.com/office/drawing/2014/main" id="{A122174E-2FC8-43FD-86AF-4C1F76A270C5}"/>
                  </a:ext>
                </a:extLst>
              </p14:cNvPr>
              <p14:cNvContentPartPr/>
              <p14:nvPr/>
            </p14:nvContentPartPr>
            <p14:xfrm>
              <a:off x="6178960" y="6088027"/>
              <a:ext cx="391320" cy="281520"/>
            </p14:xfrm>
          </p:contentPart>
        </mc:Choice>
        <mc:Fallback>
          <p:pic>
            <p:nvPicPr>
              <p:cNvPr id="719" name="Freihand 718">
                <a:extLst>
                  <a:ext uri="{FF2B5EF4-FFF2-40B4-BE49-F238E27FC236}">
                    <a16:creationId xmlns:a16="http://schemas.microsoft.com/office/drawing/2014/main" id="{A122174E-2FC8-43FD-86AF-4C1F76A270C5}"/>
                  </a:ext>
                </a:extLst>
              </p:cNvPr>
              <p:cNvPicPr/>
              <p:nvPr/>
            </p:nvPicPr>
            <p:blipFill>
              <a:blip r:embed="rId286"/>
              <a:stretch>
                <a:fillRect/>
              </a:stretch>
            </p:blipFill>
            <p:spPr>
              <a:xfrm>
                <a:off x="6174640" y="6083707"/>
                <a:ext cx="39996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720" name="Freihand 719">
                <a:extLst>
                  <a:ext uri="{FF2B5EF4-FFF2-40B4-BE49-F238E27FC236}">
                    <a16:creationId xmlns:a16="http://schemas.microsoft.com/office/drawing/2014/main" id="{43A743F2-86ED-4153-B4B3-AFEE3A57BB99}"/>
                  </a:ext>
                </a:extLst>
              </p14:cNvPr>
              <p14:cNvContentPartPr/>
              <p14:nvPr/>
            </p14:nvContentPartPr>
            <p14:xfrm>
              <a:off x="6875560" y="5811907"/>
              <a:ext cx="360720" cy="266040"/>
            </p14:xfrm>
          </p:contentPart>
        </mc:Choice>
        <mc:Fallback>
          <p:pic>
            <p:nvPicPr>
              <p:cNvPr id="720" name="Freihand 719">
                <a:extLst>
                  <a:ext uri="{FF2B5EF4-FFF2-40B4-BE49-F238E27FC236}">
                    <a16:creationId xmlns:a16="http://schemas.microsoft.com/office/drawing/2014/main" id="{43A743F2-86ED-4153-B4B3-AFEE3A57BB99}"/>
                  </a:ext>
                </a:extLst>
              </p:cNvPr>
              <p:cNvPicPr/>
              <p:nvPr/>
            </p:nvPicPr>
            <p:blipFill>
              <a:blip r:embed="rId288"/>
              <a:stretch>
                <a:fillRect/>
              </a:stretch>
            </p:blipFill>
            <p:spPr>
              <a:xfrm>
                <a:off x="6871240" y="5807587"/>
                <a:ext cx="36936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721" name="Freihand 720">
                <a:extLst>
                  <a:ext uri="{FF2B5EF4-FFF2-40B4-BE49-F238E27FC236}">
                    <a16:creationId xmlns:a16="http://schemas.microsoft.com/office/drawing/2014/main" id="{804F113F-2461-4114-988C-BC9E015B6C71}"/>
                  </a:ext>
                </a:extLst>
              </p14:cNvPr>
              <p14:cNvContentPartPr/>
              <p14:nvPr/>
            </p14:nvContentPartPr>
            <p14:xfrm>
              <a:off x="1017640" y="3751627"/>
              <a:ext cx="243720" cy="168480"/>
            </p14:xfrm>
          </p:contentPart>
        </mc:Choice>
        <mc:Fallback>
          <p:pic>
            <p:nvPicPr>
              <p:cNvPr id="721" name="Freihand 720">
                <a:extLst>
                  <a:ext uri="{FF2B5EF4-FFF2-40B4-BE49-F238E27FC236}">
                    <a16:creationId xmlns:a16="http://schemas.microsoft.com/office/drawing/2014/main" id="{804F113F-2461-4114-988C-BC9E015B6C71}"/>
                  </a:ext>
                </a:extLst>
              </p:cNvPr>
              <p:cNvPicPr/>
              <p:nvPr/>
            </p:nvPicPr>
            <p:blipFill>
              <a:blip r:embed="rId290"/>
              <a:stretch>
                <a:fillRect/>
              </a:stretch>
            </p:blipFill>
            <p:spPr>
              <a:xfrm>
                <a:off x="1013320" y="3747307"/>
                <a:ext cx="2523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723" name="Freihand 722">
                <a:extLst>
                  <a:ext uri="{FF2B5EF4-FFF2-40B4-BE49-F238E27FC236}">
                    <a16:creationId xmlns:a16="http://schemas.microsoft.com/office/drawing/2014/main" id="{AC0C8999-FB4F-4DB0-8542-63D51663087A}"/>
                  </a:ext>
                </a:extLst>
              </p14:cNvPr>
              <p14:cNvContentPartPr/>
              <p14:nvPr/>
            </p14:nvContentPartPr>
            <p14:xfrm>
              <a:off x="10499320" y="3129187"/>
              <a:ext cx="255240" cy="217440"/>
            </p14:xfrm>
          </p:contentPart>
        </mc:Choice>
        <mc:Fallback>
          <p:pic>
            <p:nvPicPr>
              <p:cNvPr id="723" name="Freihand 722">
                <a:extLst>
                  <a:ext uri="{FF2B5EF4-FFF2-40B4-BE49-F238E27FC236}">
                    <a16:creationId xmlns:a16="http://schemas.microsoft.com/office/drawing/2014/main" id="{AC0C8999-FB4F-4DB0-8542-63D51663087A}"/>
                  </a:ext>
                </a:extLst>
              </p:cNvPr>
              <p:cNvPicPr/>
              <p:nvPr/>
            </p:nvPicPr>
            <p:blipFill>
              <a:blip r:embed="rId292"/>
              <a:stretch>
                <a:fillRect/>
              </a:stretch>
            </p:blipFill>
            <p:spPr>
              <a:xfrm>
                <a:off x="10495000" y="3124867"/>
                <a:ext cx="26388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725" name="Freihand 724">
                <a:extLst>
                  <a:ext uri="{FF2B5EF4-FFF2-40B4-BE49-F238E27FC236}">
                    <a16:creationId xmlns:a16="http://schemas.microsoft.com/office/drawing/2014/main" id="{FEA09C86-DBDD-412C-976C-C529E9A545DE}"/>
                  </a:ext>
                </a:extLst>
              </p14:cNvPr>
              <p14:cNvContentPartPr/>
              <p14:nvPr/>
            </p14:nvContentPartPr>
            <p14:xfrm>
              <a:off x="10509040" y="3120187"/>
              <a:ext cx="254880" cy="204480"/>
            </p14:xfrm>
          </p:contentPart>
        </mc:Choice>
        <mc:Fallback>
          <p:pic>
            <p:nvPicPr>
              <p:cNvPr id="725" name="Freihand 724">
                <a:extLst>
                  <a:ext uri="{FF2B5EF4-FFF2-40B4-BE49-F238E27FC236}">
                    <a16:creationId xmlns:a16="http://schemas.microsoft.com/office/drawing/2014/main" id="{FEA09C86-DBDD-412C-976C-C529E9A545DE}"/>
                  </a:ext>
                </a:extLst>
              </p:cNvPr>
              <p:cNvPicPr/>
              <p:nvPr/>
            </p:nvPicPr>
            <p:blipFill>
              <a:blip r:embed="rId294"/>
              <a:stretch>
                <a:fillRect/>
              </a:stretch>
            </p:blipFill>
            <p:spPr>
              <a:xfrm>
                <a:off x="10504720" y="3115867"/>
                <a:ext cx="263520" cy="213120"/>
              </a:xfrm>
              <a:prstGeom prst="rect">
                <a:avLst/>
              </a:prstGeom>
            </p:spPr>
          </p:pic>
        </mc:Fallback>
      </mc:AlternateContent>
      <p:grpSp>
        <p:nvGrpSpPr>
          <p:cNvPr id="728" name="Gruppieren 727">
            <a:extLst>
              <a:ext uri="{FF2B5EF4-FFF2-40B4-BE49-F238E27FC236}">
                <a16:creationId xmlns:a16="http://schemas.microsoft.com/office/drawing/2014/main" id="{7144C70B-681A-4F4D-A594-79D6DF71DAB5}"/>
              </a:ext>
            </a:extLst>
          </p:cNvPr>
          <p:cNvGrpSpPr/>
          <p:nvPr/>
        </p:nvGrpSpPr>
        <p:grpSpPr>
          <a:xfrm>
            <a:off x="512920" y="1393627"/>
            <a:ext cx="11232360" cy="4941000"/>
            <a:chOff x="512920" y="1393627"/>
            <a:chExt cx="11232360" cy="4941000"/>
          </a:xfrm>
        </p:grpSpPr>
        <mc:AlternateContent xmlns:mc="http://schemas.openxmlformats.org/markup-compatibility/2006">
          <mc:Choice xmlns:p14="http://schemas.microsoft.com/office/powerpoint/2010/main" Requires="p14">
            <p:contentPart p14:bwMode="auto" r:id="rId295">
              <p14:nvContentPartPr>
                <p14:cNvPr id="478" name="Freihand 477">
                  <a:extLst>
                    <a:ext uri="{FF2B5EF4-FFF2-40B4-BE49-F238E27FC236}">
                      <a16:creationId xmlns:a16="http://schemas.microsoft.com/office/drawing/2014/main" id="{13CC816E-424E-4B92-A6B4-D62BDCAAB81E}"/>
                    </a:ext>
                  </a:extLst>
                </p14:cNvPr>
                <p14:cNvContentPartPr/>
                <p14:nvPr/>
              </p14:nvContentPartPr>
              <p14:xfrm>
                <a:off x="8397280" y="2880787"/>
                <a:ext cx="90360" cy="182160"/>
              </p14:xfrm>
            </p:contentPart>
          </mc:Choice>
          <mc:Fallback>
            <p:pic>
              <p:nvPicPr>
                <p:cNvPr id="478" name="Freihand 477">
                  <a:extLst>
                    <a:ext uri="{FF2B5EF4-FFF2-40B4-BE49-F238E27FC236}">
                      <a16:creationId xmlns:a16="http://schemas.microsoft.com/office/drawing/2014/main" id="{13CC816E-424E-4B92-A6B4-D62BDCAAB81E}"/>
                    </a:ext>
                  </a:extLst>
                </p:cNvPr>
                <p:cNvPicPr/>
                <p:nvPr/>
              </p:nvPicPr>
              <p:blipFill>
                <a:blip r:embed="rId296"/>
                <a:stretch>
                  <a:fillRect/>
                </a:stretch>
              </p:blipFill>
              <p:spPr>
                <a:xfrm>
                  <a:off x="8392960" y="2876467"/>
                  <a:ext cx="990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479" name="Freihand 478">
                  <a:extLst>
                    <a:ext uri="{FF2B5EF4-FFF2-40B4-BE49-F238E27FC236}">
                      <a16:creationId xmlns:a16="http://schemas.microsoft.com/office/drawing/2014/main" id="{C5999EAC-B3E4-4058-922A-CB31065A7E4D}"/>
                    </a:ext>
                  </a:extLst>
                </p14:cNvPr>
                <p14:cNvContentPartPr/>
                <p14:nvPr/>
              </p14:nvContentPartPr>
              <p14:xfrm>
                <a:off x="8525080" y="2918587"/>
                <a:ext cx="185400" cy="60840"/>
              </p14:xfrm>
            </p:contentPart>
          </mc:Choice>
          <mc:Fallback>
            <p:pic>
              <p:nvPicPr>
                <p:cNvPr id="479" name="Freihand 478">
                  <a:extLst>
                    <a:ext uri="{FF2B5EF4-FFF2-40B4-BE49-F238E27FC236}">
                      <a16:creationId xmlns:a16="http://schemas.microsoft.com/office/drawing/2014/main" id="{C5999EAC-B3E4-4058-922A-CB31065A7E4D}"/>
                    </a:ext>
                  </a:extLst>
                </p:cNvPr>
                <p:cNvPicPr/>
                <p:nvPr/>
              </p:nvPicPr>
              <p:blipFill>
                <a:blip r:embed="rId298"/>
                <a:stretch>
                  <a:fillRect/>
                </a:stretch>
              </p:blipFill>
              <p:spPr>
                <a:xfrm>
                  <a:off x="8520760" y="2914267"/>
                  <a:ext cx="1940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483" name="Freihand 482">
                  <a:extLst>
                    <a:ext uri="{FF2B5EF4-FFF2-40B4-BE49-F238E27FC236}">
                      <a16:creationId xmlns:a16="http://schemas.microsoft.com/office/drawing/2014/main" id="{11D0E742-4EDF-4A29-A8B6-7498FF9C8F32}"/>
                    </a:ext>
                  </a:extLst>
                </p14:cNvPr>
                <p14:cNvContentPartPr/>
                <p14:nvPr/>
              </p14:nvContentPartPr>
              <p14:xfrm>
                <a:off x="8792560" y="2851627"/>
                <a:ext cx="156600" cy="136440"/>
              </p14:xfrm>
            </p:contentPart>
          </mc:Choice>
          <mc:Fallback>
            <p:pic>
              <p:nvPicPr>
                <p:cNvPr id="483" name="Freihand 482">
                  <a:extLst>
                    <a:ext uri="{FF2B5EF4-FFF2-40B4-BE49-F238E27FC236}">
                      <a16:creationId xmlns:a16="http://schemas.microsoft.com/office/drawing/2014/main" id="{11D0E742-4EDF-4A29-A8B6-7498FF9C8F32}"/>
                    </a:ext>
                  </a:extLst>
                </p:cNvPr>
                <p:cNvPicPr/>
                <p:nvPr/>
              </p:nvPicPr>
              <p:blipFill>
                <a:blip r:embed="rId300"/>
                <a:stretch>
                  <a:fillRect/>
                </a:stretch>
              </p:blipFill>
              <p:spPr>
                <a:xfrm>
                  <a:off x="8788240" y="2847307"/>
                  <a:ext cx="1652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484" name="Freihand 483">
                  <a:extLst>
                    <a:ext uri="{FF2B5EF4-FFF2-40B4-BE49-F238E27FC236}">
                      <a16:creationId xmlns:a16="http://schemas.microsoft.com/office/drawing/2014/main" id="{5B77FEF2-91C2-46AB-BC95-6795301D5683}"/>
                    </a:ext>
                  </a:extLst>
                </p14:cNvPr>
                <p14:cNvContentPartPr/>
                <p14:nvPr/>
              </p14:nvContentPartPr>
              <p14:xfrm>
                <a:off x="9120880" y="2853067"/>
                <a:ext cx="118440" cy="214200"/>
              </p14:xfrm>
            </p:contentPart>
          </mc:Choice>
          <mc:Fallback>
            <p:pic>
              <p:nvPicPr>
                <p:cNvPr id="484" name="Freihand 483">
                  <a:extLst>
                    <a:ext uri="{FF2B5EF4-FFF2-40B4-BE49-F238E27FC236}">
                      <a16:creationId xmlns:a16="http://schemas.microsoft.com/office/drawing/2014/main" id="{5B77FEF2-91C2-46AB-BC95-6795301D5683}"/>
                    </a:ext>
                  </a:extLst>
                </p:cNvPr>
                <p:cNvPicPr/>
                <p:nvPr/>
              </p:nvPicPr>
              <p:blipFill>
                <a:blip r:embed="rId302"/>
                <a:stretch>
                  <a:fillRect/>
                </a:stretch>
              </p:blipFill>
              <p:spPr>
                <a:xfrm>
                  <a:off x="9116560" y="2848747"/>
                  <a:ext cx="12708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485" name="Freihand 484">
                  <a:extLst>
                    <a:ext uri="{FF2B5EF4-FFF2-40B4-BE49-F238E27FC236}">
                      <a16:creationId xmlns:a16="http://schemas.microsoft.com/office/drawing/2014/main" id="{3655C4F2-D9FC-4F00-B40D-075EA341AD21}"/>
                    </a:ext>
                  </a:extLst>
                </p14:cNvPr>
                <p14:cNvContentPartPr/>
                <p14:nvPr/>
              </p14:nvContentPartPr>
              <p14:xfrm>
                <a:off x="9216280" y="2859547"/>
                <a:ext cx="360" cy="360"/>
              </p14:xfrm>
            </p:contentPart>
          </mc:Choice>
          <mc:Fallback>
            <p:pic>
              <p:nvPicPr>
                <p:cNvPr id="485" name="Freihand 484">
                  <a:extLst>
                    <a:ext uri="{FF2B5EF4-FFF2-40B4-BE49-F238E27FC236}">
                      <a16:creationId xmlns:a16="http://schemas.microsoft.com/office/drawing/2014/main" id="{3655C4F2-D9FC-4F00-B40D-075EA341AD21}"/>
                    </a:ext>
                  </a:extLst>
                </p:cNvPr>
                <p:cNvPicPr/>
                <p:nvPr/>
              </p:nvPicPr>
              <p:blipFill>
                <a:blip r:embed="rId136"/>
                <a:stretch>
                  <a:fillRect/>
                </a:stretch>
              </p:blipFill>
              <p:spPr>
                <a:xfrm>
                  <a:off x="9211960" y="28552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486" name="Freihand 485">
                  <a:extLst>
                    <a:ext uri="{FF2B5EF4-FFF2-40B4-BE49-F238E27FC236}">
                      <a16:creationId xmlns:a16="http://schemas.microsoft.com/office/drawing/2014/main" id="{66447406-1BAE-45EC-825C-8A4487923F76}"/>
                    </a:ext>
                  </a:extLst>
                </p14:cNvPr>
                <p14:cNvContentPartPr/>
                <p14:nvPr/>
              </p14:nvContentPartPr>
              <p14:xfrm>
                <a:off x="9238600" y="2899867"/>
                <a:ext cx="70200" cy="96840"/>
              </p14:xfrm>
            </p:contentPart>
          </mc:Choice>
          <mc:Fallback>
            <p:pic>
              <p:nvPicPr>
                <p:cNvPr id="486" name="Freihand 485">
                  <a:extLst>
                    <a:ext uri="{FF2B5EF4-FFF2-40B4-BE49-F238E27FC236}">
                      <a16:creationId xmlns:a16="http://schemas.microsoft.com/office/drawing/2014/main" id="{66447406-1BAE-45EC-825C-8A4487923F76}"/>
                    </a:ext>
                  </a:extLst>
                </p:cNvPr>
                <p:cNvPicPr/>
                <p:nvPr/>
              </p:nvPicPr>
              <p:blipFill>
                <a:blip r:embed="rId305"/>
                <a:stretch>
                  <a:fillRect/>
                </a:stretch>
              </p:blipFill>
              <p:spPr>
                <a:xfrm>
                  <a:off x="9234280" y="2895547"/>
                  <a:ext cx="788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487" name="Freihand 486">
                  <a:extLst>
                    <a:ext uri="{FF2B5EF4-FFF2-40B4-BE49-F238E27FC236}">
                      <a16:creationId xmlns:a16="http://schemas.microsoft.com/office/drawing/2014/main" id="{9CD4AB4D-7C13-403A-807C-ABCA193483DB}"/>
                    </a:ext>
                  </a:extLst>
                </p14:cNvPr>
                <p14:cNvContentPartPr/>
                <p14:nvPr/>
              </p14:nvContentPartPr>
              <p14:xfrm>
                <a:off x="9323200" y="2874667"/>
                <a:ext cx="78120" cy="126000"/>
              </p14:xfrm>
            </p:contentPart>
          </mc:Choice>
          <mc:Fallback>
            <p:pic>
              <p:nvPicPr>
                <p:cNvPr id="487" name="Freihand 486">
                  <a:extLst>
                    <a:ext uri="{FF2B5EF4-FFF2-40B4-BE49-F238E27FC236}">
                      <a16:creationId xmlns:a16="http://schemas.microsoft.com/office/drawing/2014/main" id="{9CD4AB4D-7C13-403A-807C-ABCA193483DB}"/>
                    </a:ext>
                  </a:extLst>
                </p:cNvPr>
                <p:cNvPicPr/>
                <p:nvPr/>
              </p:nvPicPr>
              <p:blipFill>
                <a:blip r:embed="rId307"/>
                <a:stretch>
                  <a:fillRect/>
                </a:stretch>
              </p:blipFill>
              <p:spPr>
                <a:xfrm>
                  <a:off x="9318880" y="2870347"/>
                  <a:ext cx="867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489" name="Freihand 488">
                  <a:extLst>
                    <a:ext uri="{FF2B5EF4-FFF2-40B4-BE49-F238E27FC236}">
                      <a16:creationId xmlns:a16="http://schemas.microsoft.com/office/drawing/2014/main" id="{319CC8B7-D43D-4101-AB4B-E051D86EE739}"/>
                    </a:ext>
                  </a:extLst>
                </p14:cNvPr>
                <p14:cNvContentPartPr/>
                <p14:nvPr/>
              </p14:nvContentPartPr>
              <p14:xfrm>
                <a:off x="9570520" y="2895907"/>
                <a:ext cx="139320" cy="96120"/>
              </p14:xfrm>
            </p:contentPart>
          </mc:Choice>
          <mc:Fallback>
            <p:pic>
              <p:nvPicPr>
                <p:cNvPr id="489" name="Freihand 488">
                  <a:extLst>
                    <a:ext uri="{FF2B5EF4-FFF2-40B4-BE49-F238E27FC236}">
                      <a16:creationId xmlns:a16="http://schemas.microsoft.com/office/drawing/2014/main" id="{319CC8B7-D43D-4101-AB4B-E051D86EE739}"/>
                    </a:ext>
                  </a:extLst>
                </p:cNvPr>
                <p:cNvPicPr/>
                <p:nvPr/>
              </p:nvPicPr>
              <p:blipFill>
                <a:blip r:embed="rId309"/>
                <a:stretch>
                  <a:fillRect/>
                </a:stretch>
              </p:blipFill>
              <p:spPr>
                <a:xfrm>
                  <a:off x="9566200" y="2891587"/>
                  <a:ext cx="1479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490" name="Freihand 489">
                  <a:extLst>
                    <a:ext uri="{FF2B5EF4-FFF2-40B4-BE49-F238E27FC236}">
                      <a16:creationId xmlns:a16="http://schemas.microsoft.com/office/drawing/2014/main" id="{D0D79463-6811-4F03-B83D-F280B333125B}"/>
                    </a:ext>
                  </a:extLst>
                </p14:cNvPr>
                <p14:cNvContentPartPr/>
                <p14:nvPr/>
              </p14:nvContentPartPr>
              <p14:xfrm>
                <a:off x="9748360" y="2853427"/>
                <a:ext cx="149400" cy="110880"/>
              </p14:xfrm>
            </p:contentPart>
          </mc:Choice>
          <mc:Fallback>
            <p:pic>
              <p:nvPicPr>
                <p:cNvPr id="490" name="Freihand 489">
                  <a:extLst>
                    <a:ext uri="{FF2B5EF4-FFF2-40B4-BE49-F238E27FC236}">
                      <a16:creationId xmlns:a16="http://schemas.microsoft.com/office/drawing/2014/main" id="{D0D79463-6811-4F03-B83D-F280B333125B}"/>
                    </a:ext>
                  </a:extLst>
                </p:cNvPr>
                <p:cNvPicPr/>
                <p:nvPr/>
              </p:nvPicPr>
              <p:blipFill>
                <a:blip r:embed="rId311"/>
                <a:stretch>
                  <a:fillRect/>
                </a:stretch>
              </p:blipFill>
              <p:spPr>
                <a:xfrm>
                  <a:off x="9744040" y="2849107"/>
                  <a:ext cx="1580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492" name="Freihand 491">
                  <a:extLst>
                    <a:ext uri="{FF2B5EF4-FFF2-40B4-BE49-F238E27FC236}">
                      <a16:creationId xmlns:a16="http://schemas.microsoft.com/office/drawing/2014/main" id="{663060FA-96A2-45FF-B887-9D0A206C0408}"/>
                    </a:ext>
                  </a:extLst>
                </p14:cNvPr>
                <p14:cNvContentPartPr/>
                <p14:nvPr/>
              </p14:nvContentPartPr>
              <p14:xfrm>
                <a:off x="10072360" y="2849107"/>
                <a:ext cx="142920" cy="104400"/>
              </p14:xfrm>
            </p:contentPart>
          </mc:Choice>
          <mc:Fallback>
            <p:pic>
              <p:nvPicPr>
                <p:cNvPr id="492" name="Freihand 491">
                  <a:extLst>
                    <a:ext uri="{FF2B5EF4-FFF2-40B4-BE49-F238E27FC236}">
                      <a16:creationId xmlns:a16="http://schemas.microsoft.com/office/drawing/2014/main" id="{663060FA-96A2-45FF-B887-9D0A206C0408}"/>
                    </a:ext>
                  </a:extLst>
                </p:cNvPr>
                <p:cNvPicPr/>
                <p:nvPr/>
              </p:nvPicPr>
              <p:blipFill>
                <a:blip r:embed="rId313"/>
                <a:stretch>
                  <a:fillRect/>
                </a:stretch>
              </p:blipFill>
              <p:spPr>
                <a:xfrm>
                  <a:off x="10068040" y="2844787"/>
                  <a:ext cx="1515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493" name="Freihand 492">
                  <a:extLst>
                    <a:ext uri="{FF2B5EF4-FFF2-40B4-BE49-F238E27FC236}">
                      <a16:creationId xmlns:a16="http://schemas.microsoft.com/office/drawing/2014/main" id="{6F761DC5-A5A7-4BE8-B0DD-265E861E62CA}"/>
                    </a:ext>
                  </a:extLst>
                </p14:cNvPr>
                <p14:cNvContentPartPr/>
                <p14:nvPr/>
              </p14:nvContentPartPr>
              <p14:xfrm>
                <a:off x="10209160" y="2891227"/>
                <a:ext cx="103680" cy="66240"/>
              </p14:xfrm>
            </p:contentPart>
          </mc:Choice>
          <mc:Fallback>
            <p:pic>
              <p:nvPicPr>
                <p:cNvPr id="493" name="Freihand 492">
                  <a:extLst>
                    <a:ext uri="{FF2B5EF4-FFF2-40B4-BE49-F238E27FC236}">
                      <a16:creationId xmlns:a16="http://schemas.microsoft.com/office/drawing/2014/main" id="{6F761DC5-A5A7-4BE8-B0DD-265E861E62CA}"/>
                    </a:ext>
                  </a:extLst>
                </p:cNvPr>
                <p:cNvPicPr/>
                <p:nvPr/>
              </p:nvPicPr>
              <p:blipFill>
                <a:blip r:embed="rId315"/>
                <a:stretch>
                  <a:fillRect/>
                </a:stretch>
              </p:blipFill>
              <p:spPr>
                <a:xfrm>
                  <a:off x="10204840" y="2886907"/>
                  <a:ext cx="1123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494" name="Freihand 493">
                  <a:extLst>
                    <a:ext uri="{FF2B5EF4-FFF2-40B4-BE49-F238E27FC236}">
                      <a16:creationId xmlns:a16="http://schemas.microsoft.com/office/drawing/2014/main" id="{E9DD851D-CB08-465A-9262-5FC7F44687A2}"/>
                    </a:ext>
                  </a:extLst>
                </p14:cNvPr>
                <p14:cNvContentPartPr/>
                <p14:nvPr/>
              </p14:nvContentPartPr>
              <p14:xfrm>
                <a:off x="10357480" y="2887987"/>
                <a:ext cx="58320" cy="76680"/>
              </p14:xfrm>
            </p:contentPart>
          </mc:Choice>
          <mc:Fallback>
            <p:pic>
              <p:nvPicPr>
                <p:cNvPr id="494" name="Freihand 493">
                  <a:extLst>
                    <a:ext uri="{FF2B5EF4-FFF2-40B4-BE49-F238E27FC236}">
                      <a16:creationId xmlns:a16="http://schemas.microsoft.com/office/drawing/2014/main" id="{E9DD851D-CB08-465A-9262-5FC7F44687A2}"/>
                    </a:ext>
                  </a:extLst>
                </p:cNvPr>
                <p:cNvPicPr/>
                <p:nvPr/>
              </p:nvPicPr>
              <p:blipFill>
                <a:blip r:embed="rId317"/>
                <a:stretch>
                  <a:fillRect/>
                </a:stretch>
              </p:blipFill>
              <p:spPr>
                <a:xfrm>
                  <a:off x="10353160" y="2883667"/>
                  <a:ext cx="669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495" name="Freihand 494">
                  <a:extLst>
                    <a:ext uri="{FF2B5EF4-FFF2-40B4-BE49-F238E27FC236}">
                      <a16:creationId xmlns:a16="http://schemas.microsoft.com/office/drawing/2014/main" id="{4473A27C-B5D1-4F8C-8F5D-CDC83C016238}"/>
                    </a:ext>
                  </a:extLst>
                </p14:cNvPr>
                <p14:cNvContentPartPr/>
                <p14:nvPr/>
              </p14:nvContentPartPr>
              <p14:xfrm>
                <a:off x="10568800" y="2814907"/>
                <a:ext cx="134640" cy="137880"/>
              </p14:xfrm>
            </p:contentPart>
          </mc:Choice>
          <mc:Fallback>
            <p:pic>
              <p:nvPicPr>
                <p:cNvPr id="495" name="Freihand 494">
                  <a:extLst>
                    <a:ext uri="{FF2B5EF4-FFF2-40B4-BE49-F238E27FC236}">
                      <a16:creationId xmlns:a16="http://schemas.microsoft.com/office/drawing/2014/main" id="{4473A27C-B5D1-4F8C-8F5D-CDC83C016238}"/>
                    </a:ext>
                  </a:extLst>
                </p:cNvPr>
                <p:cNvPicPr/>
                <p:nvPr/>
              </p:nvPicPr>
              <p:blipFill>
                <a:blip r:embed="rId319"/>
                <a:stretch>
                  <a:fillRect/>
                </a:stretch>
              </p:blipFill>
              <p:spPr>
                <a:xfrm>
                  <a:off x="10564480" y="2810587"/>
                  <a:ext cx="1432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496" name="Freihand 495">
                  <a:extLst>
                    <a:ext uri="{FF2B5EF4-FFF2-40B4-BE49-F238E27FC236}">
                      <a16:creationId xmlns:a16="http://schemas.microsoft.com/office/drawing/2014/main" id="{AB970797-F367-48BB-80A7-0F28A53F58D5}"/>
                    </a:ext>
                  </a:extLst>
                </p14:cNvPr>
                <p14:cNvContentPartPr/>
                <p14:nvPr/>
              </p14:nvContentPartPr>
              <p14:xfrm>
                <a:off x="10694440" y="2867107"/>
                <a:ext cx="54360" cy="79200"/>
              </p14:xfrm>
            </p:contentPart>
          </mc:Choice>
          <mc:Fallback>
            <p:pic>
              <p:nvPicPr>
                <p:cNvPr id="496" name="Freihand 495">
                  <a:extLst>
                    <a:ext uri="{FF2B5EF4-FFF2-40B4-BE49-F238E27FC236}">
                      <a16:creationId xmlns:a16="http://schemas.microsoft.com/office/drawing/2014/main" id="{AB970797-F367-48BB-80A7-0F28A53F58D5}"/>
                    </a:ext>
                  </a:extLst>
                </p:cNvPr>
                <p:cNvPicPr/>
                <p:nvPr/>
              </p:nvPicPr>
              <p:blipFill>
                <a:blip r:embed="rId321"/>
                <a:stretch>
                  <a:fillRect/>
                </a:stretch>
              </p:blipFill>
              <p:spPr>
                <a:xfrm>
                  <a:off x="10690120" y="2862787"/>
                  <a:ext cx="630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497" name="Freihand 496">
                  <a:extLst>
                    <a:ext uri="{FF2B5EF4-FFF2-40B4-BE49-F238E27FC236}">
                      <a16:creationId xmlns:a16="http://schemas.microsoft.com/office/drawing/2014/main" id="{D85377FC-368B-4B9D-9B84-D3F70C9BE7D8}"/>
                    </a:ext>
                  </a:extLst>
                </p14:cNvPr>
                <p14:cNvContentPartPr/>
                <p14:nvPr/>
              </p14:nvContentPartPr>
              <p14:xfrm>
                <a:off x="10908640" y="2849827"/>
                <a:ext cx="184320" cy="100080"/>
              </p14:xfrm>
            </p:contentPart>
          </mc:Choice>
          <mc:Fallback>
            <p:pic>
              <p:nvPicPr>
                <p:cNvPr id="497" name="Freihand 496">
                  <a:extLst>
                    <a:ext uri="{FF2B5EF4-FFF2-40B4-BE49-F238E27FC236}">
                      <a16:creationId xmlns:a16="http://schemas.microsoft.com/office/drawing/2014/main" id="{D85377FC-368B-4B9D-9B84-D3F70C9BE7D8}"/>
                    </a:ext>
                  </a:extLst>
                </p:cNvPr>
                <p:cNvPicPr/>
                <p:nvPr/>
              </p:nvPicPr>
              <p:blipFill>
                <a:blip r:embed="rId323"/>
                <a:stretch>
                  <a:fillRect/>
                </a:stretch>
              </p:blipFill>
              <p:spPr>
                <a:xfrm>
                  <a:off x="10904320" y="2845507"/>
                  <a:ext cx="1929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498" name="Freihand 497">
                  <a:extLst>
                    <a:ext uri="{FF2B5EF4-FFF2-40B4-BE49-F238E27FC236}">
                      <a16:creationId xmlns:a16="http://schemas.microsoft.com/office/drawing/2014/main" id="{30247BA3-1C31-4BF5-8523-483F54E65577}"/>
                    </a:ext>
                  </a:extLst>
                </p14:cNvPr>
                <p14:cNvContentPartPr/>
                <p14:nvPr/>
              </p14:nvContentPartPr>
              <p14:xfrm>
                <a:off x="11098000" y="2789707"/>
                <a:ext cx="291960" cy="125280"/>
              </p14:xfrm>
            </p:contentPart>
          </mc:Choice>
          <mc:Fallback>
            <p:pic>
              <p:nvPicPr>
                <p:cNvPr id="498" name="Freihand 497">
                  <a:extLst>
                    <a:ext uri="{FF2B5EF4-FFF2-40B4-BE49-F238E27FC236}">
                      <a16:creationId xmlns:a16="http://schemas.microsoft.com/office/drawing/2014/main" id="{30247BA3-1C31-4BF5-8523-483F54E65577}"/>
                    </a:ext>
                  </a:extLst>
                </p:cNvPr>
                <p:cNvPicPr/>
                <p:nvPr/>
              </p:nvPicPr>
              <p:blipFill>
                <a:blip r:embed="rId325"/>
                <a:stretch>
                  <a:fillRect/>
                </a:stretch>
              </p:blipFill>
              <p:spPr>
                <a:xfrm>
                  <a:off x="11093680" y="2785387"/>
                  <a:ext cx="3006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499" name="Freihand 498">
                  <a:extLst>
                    <a:ext uri="{FF2B5EF4-FFF2-40B4-BE49-F238E27FC236}">
                      <a16:creationId xmlns:a16="http://schemas.microsoft.com/office/drawing/2014/main" id="{6973C600-C623-4122-AC58-7517B578186B}"/>
                    </a:ext>
                  </a:extLst>
                </p14:cNvPr>
                <p14:cNvContentPartPr/>
                <p14:nvPr/>
              </p14:nvContentPartPr>
              <p14:xfrm>
                <a:off x="11420560" y="2814907"/>
                <a:ext cx="187920" cy="92520"/>
              </p14:xfrm>
            </p:contentPart>
          </mc:Choice>
          <mc:Fallback>
            <p:pic>
              <p:nvPicPr>
                <p:cNvPr id="499" name="Freihand 498">
                  <a:extLst>
                    <a:ext uri="{FF2B5EF4-FFF2-40B4-BE49-F238E27FC236}">
                      <a16:creationId xmlns:a16="http://schemas.microsoft.com/office/drawing/2014/main" id="{6973C600-C623-4122-AC58-7517B578186B}"/>
                    </a:ext>
                  </a:extLst>
                </p:cNvPr>
                <p:cNvPicPr/>
                <p:nvPr/>
              </p:nvPicPr>
              <p:blipFill>
                <a:blip r:embed="rId327"/>
                <a:stretch>
                  <a:fillRect/>
                </a:stretch>
              </p:blipFill>
              <p:spPr>
                <a:xfrm>
                  <a:off x="11416240" y="2810587"/>
                  <a:ext cx="1965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501" name="Freihand 500">
                  <a:extLst>
                    <a:ext uri="{FF2B5EF4-FFF2-40B4-BE49-F238E27FC236}">
                      <a16:creationId xmlns:a16="http://schemas.microsoft.com/office/drawing/2014/main" id="{A881D702-7BB1-4B2E-A483-477A50D11A34}"/>
                    </a:ext>
                  </a:extLst>
                </p14:cNvPr>
                <p14:cNvContentPartPr/>
                <p14:nvPr/>
              </p14:nvContentPartPr>
              <p14:xfrm>
                <a:off x="8464240" y="3135307"/>
                <a:ext cx="232560" cy="147600"/>
              </p14:xfrm>
            </p:contentPart>
          </mc:Choice>
          <mc:Fallback>
            <p:pic>
              <p:nvPicPr>
                <p:cNvPr id="501" name="Freihand 500">
                  <a:extLst>
                    <a:ext uri="{FF2B5EF4-FFF2-40B4-BE49-F238E27FC236}">
                      <a16:creationId xmlns:a16="http://schemas.microsoft.com/office/drawing/2014/main" id="{A881D702-7BB1-4B2E-A483-477A50D11A34}"/>
                    </a:ext>
                  </a:extLst>
                </p:cNvPr>
                <p:cNvPicPr/>
                <p:nvPr/>
              </p:nvPicPr>
              <p:blipFill>
                <a:blip r:embed="rId329"/>
                <a:stretch>
                  <a:fillRect/>
                </a:stretch>
              </p:blipFill>
              <p:spPr>
                <a:xfrm>
                  <a:off x="8459920" y="3130987"/>
                  <a:ext cx="2412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502" name="Freihand 501">
                  <a:extLst>
                    <a:ext uri="{FF2B5EF4-FFF2-40B4-BE49-F238E27FC236}">
                      <a16:creationId xmlns:a16="http://schemas.microsoft.com/office/drawing/2014/main" id="{F29AADF7-B8B6-4957-8286-4405A31749ED}"/>
                    </a:ext>
                  </a:extLst>
                </p14:cNvPr>
                <p14:cNvContentPartPr/>
                <p14:nvPr/>
              </p14:nvContentPartPr>
              <p14:xfrm>
                <a:off x="8818480" y="3142147"/>
                <a:ext cx="183240" cy="212760"/>
              </p14:xfrm>
            </p:contentPart>
          </mc:Choice>
          <mc:Fallback>
            <p:pic>
              <p:nvPicPr>
                <p:cNvPr id="502" name="Freihand 501">
                  <a:extLst>
                    <a:ext uri="{FF2B5EF4-FFF2-40B4-BE49-F238E27FC236}">
                      <a16:creationId xmlns:a16="http://schemas.microsoft.com/office/drawing/2014/main" id="{F29AADF7-B8B6-4957-8286-4405A31749ED}"/>
                    </a:ext>
                  </a:extLst>
                </p:cNvPr>
                <p:cNvPicPr/>
                <p:nvPr/>
              </p:nvPicPr>
              <p:blipFill>
                <a:blip r:embed="rId331"/>
                <a:stretch>
                  <a:fillRect/>
                </a:stretch>
              </p:blipFill>
              <p:spPr>
                <a:xfrm>
                  <a:off x="8814160" y="3137827"/>
                  <a:ext cx="1918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503" name="Freihand 502">
                  <a:extLst>
                    <a:ext uri="{FF2B5EF4-FFF2-40B4-BE49-F238E27FC236}">
                      <a16:creationId xmlns:a16="http://schemas.microsoft.com/office/drawing/2014/main" id="{B1A98A55-5D8A-40D1-BD14-61CE39F5F8B1}"/>
                    </a:ext>
                  </a:extLst>
                </p14:cNvPr>
                <p14:cNvContentPartPr/>
                <p14:nvPr/>
              </p14:nvContentPartPr>
              <p14:xfrm>
                <a:off x="9076600" y="3191107"/>
                <a:ext cx="84240" cy="80640"/>
              </p14:xfrm>
            </p:contentPart>
          </mc:Choice>
          <mc:Fallback>
            <p:pic>
              <p:nvPicPr>
                <p:cNvPr id="503" name="Freihand 502">
                  <a:extLst>
                    <a:ext uri="{FF2B5EF4-FFF2-40B4-BE49-F238E27FC236}">
                      <a16:creationId xmlns:a16="http://schemas.microsoft.com/office/drawing/2014/main" id="{B1A98A55-5D8A-40D1-BD14-61CE39F5F8B1}"/>
                    </a:ext>
                  </a:extLst>
                </p:cNvPr>
                <p:cNvPicPr/>
                <p:nvPr/>
              </p:nvPicPr>
              <p:blipFill>
                <a:blip r:embed="rId333"/>
                <a:stretch>
                  <a:fillRect/>
                </a:stretch>
              </p:blipFill>
              <p:spPr>
                <a:xfrm>
                  <a:off x="9072280" y="3186787"/>
                  <a:ext cx="928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504" name="Freihand 503">
                  <a:extLst>
                    <a:ext uri="{FF2B5EF4-FFF2-40B4-BE49-F238E27FC236}">
                      <a16:creationId xmlns:a16="http://schemas.microsoft.com/office/drawing/2014/main" id="{9D5BA3F1-60F8-43BE-A7DF-8B5449DB790B}"/>
                    </a:ext>
                  </a:extLst>
                </p14:cNvPr>
                <p14:cNvContentPartPr/>
                <p14:nvPr/>
              </p14:nvContentPartPr>
              <p14:xfrm>
                <a:off x="9195760" y="3193627"/>
                <a:ext cx="73440" cy="67680"/>
              </p14:xfrm>
            </p:contentPart>
          </mc:Choice>
          <mc:Fallback>
            <p:pic>
              <p:nvPicPr>
                <p:cNvPr id="504" name="Freihand 503">
                  <a:extLst>
                    <a:ext uri="{FF2B5EF4-FFF2-40B4-BE49-F238E27FC236}">
                      <a16:creationId xmlns:a16="http://schemas.microsoft.com/office/drawing/2014/main" id="{9D5BA3F1-60F8-43BE-A7DF-8B5449DB790B}"/>
                    </a:ext>
                  </a:extLst>
                </p:cNvPr>
                <p:cNvPicPr/>
                <p:nvPr/>
              </p:nvPicPr>
              <p:blipFill>
                <a:blip r:embed="rId335"/>
                <a:stretch>
                  <a:fillRect/>
                </a:stretch>
              </p:blipFill>
              <p:spPr>
                <a:xfrm>
                  <a:off x="9191440" y="3189307"/>
                  <a:ext cx="820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505" name="Freihand 504">
                  <a:extLst>
                    <a:ext uri="{FF2B5EF4-FFF2-40B4-BE49-F238E27FC236}">
                      <a16:creationId xmlns:a16="http://schemas.microsoft.com/office/drawing/2014/main" id="{1A7F738F-1C57-4053-BC84-BF436E16A2F9}"/>
                    </a:ext>
                  </a:extLst>
                </p14:cNvPr>
                <p14:cNvContentPartPr/>
                <p14:nvPr/>
              </p14:nvContentPartPr>
              <p14:xfrm>
                <a:off x="9325720" y="3181387"/>
                <a:ext cx="50400" cy="22680"/>
              </p14:xfrm>
            </p:contentPart>
          </mc:Choice>
          <mc:Fallback>
            <p:pic>
              <p:nvPicPr>
                <p:cNvPr id="505" name="Freihand 504">
                  <a:extLst>
                    <a:ext uri="{FF2B5EF4-FFF2-40B4-BE49-F238E27FC236}">
                      <a16:creationId xmlns:a16="http://schemas.microsoft.com/office/drawing/2014/main" id="{1A7F738F-1C57-4053-BC84-BF436E16A2F9}"/>
                    </a:ext>
                  </a:extLst>
                </p:cNvPr>
                <p:cNvPicPr/>
                <p:nvPr/>
              </p:nvPicPr>
              <p:blipFill>
                <a:blip r:embed="rId337"/>
                <a:stretch>
                  <a:fillRect/>
                </a:stretch>
              </p:blipFill>
              <p:spPr>
                <a:xfrm>
                  <a:off x="9321400" y="3177067"/>
                  <a:ext cx="590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506" name="Freihand 505">
                  <a:extLst>
                    <a:ext uri="{FF2B5EF4-FFF2-40B4-BE49-F238E27FC236}">
                      <a16:creationId xmlns:a16="http://schemas.microsoft.com/office/drawing/2014/main" id="{CCE00166-DB28-41F0-80F1-3B157939C3FC}"/>
                    </a:ext>
                  </a:extLst>
                </p14:cNvPr>
                <p14:cNvContentPartPr/>
                <p14:nvPr/>
              </p14:nvContentPartPr>
              <p14:xfrm>
                <a:off x="9307360" y="3179227"/>
                <a:ext cx="78120" cy="78480"/>
              </p14:xfrm>
            </p:contentPart>
          </mc:Choice>
          <mc:Fallback>
            <p:pic>
              <p:nvPicPr>
                <p:cNvPr id="506" name="Freihand 505">
                  <a:extLst>
                    <a:ext uri="{FF2B5EF4-FFF2-40B4-BE49-F238E27FC236}">
                      <a16:creationId xmlns:a16="http://schemas.microsoft.com/office/drawing/2014/main" id="{CCE00166-DB28-41F0-80F1-3B157939C3FC}"/>
                    </a:ext>
                  </a:extLst>
                </p:cNvPr>
                <p:cNvPicPr/>
                <p:nvPr/>
              </p:nvPicPr>
              <p:blipFill>
                <a:blip r:embed="rId339"/>
                <a:stretch>
                  <a:fillRect/>
                </a:stretch>
              </p:blipFill>
              <p:spPr>
                <a:xfrm>
                  <a:off x="9303040" y="3174907"/>
                  <a:ext cx="867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507" name="Freihand 506">
                  <a:extLst>
                    <a:ext uri="{FF2B5EF4-FFF2-40B4-BE49-F238E27FC236}">
                      <a16:creationId xmlns:a16="http://schemas.microsoft.com/office/drawing/2014/main" id="{770071DA-7E94-464C-831C-BFC25EADC9AD}"/>
                    </a:ext>
                  </a:extLst>
                </p14:cNvPr>
                <p14:cNvContentPartPr/>
                <p14:nvPr/>
              </p14:nvContentPartPr>
              <p14:xfrm>
                <a:off x="9403120" y="3102907"/>
                <a:ext cx="425160" cy="147240"/>
              </p14:xfrm>
            </p:contentPart>
          </mc:Choice>
          <mc:Fallback>
            <p:pic>
              <p:nvPicPr>
                <p:cNvPr id="507" name="Freihand 506">
                  <a:extLst>
                    <a:ext uri="{FF2B5EF4-FFF2-40B4-BE49-F238E27FC236}">
                      <a16:creationId xmlns:a16="http://schemas.microsoft.com/office/drawing/2014/main" id="{770071DA-7E94-464C-831C-BFC25EADC9AD}"/>
                    </a:ext>
                  </a:extLst>
                </p:cNvPr>
                <p:cNvPicPr/>
                <p:nvPr/>
              </p:nvPicPr>
              <p:blipFill>
                <a:blip r:embed="rId341"/>
                <a:stretch>
                  <a:fillRect/>
                </a:stretch>
              </p:blipFill>
              <p:spPr>
                <a:xfrm>
                  <a:off x="9398800" y="3098587"/>
                  <a:ext cx="4338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508" name="Freihand 507">
                  <a:extLst>
                    <a:ext uri="{FF2B5EF4-FFF2-40B4-BE49-F238E27FC236}">
                      <a16:creationId xmlns:a16="http://schemas.microsoft.com/office/drawing/2014/main" id="{E17140F7-C7D3-4F62-8BC3-BC9410D0661B}"/>
                    </a:ext>
                  </a:extLst>
                </p14:cNvPr>
                <p14:cNvContentPartPr/>
                <p14:nvPr/>
              </p14:nvContentPartPr>
              <p14:xfrm>
                <a:off x="9823600" y="3150787"/>
                <a:ext cx="59400" cy="70200"/>
              </p14:xfrm>
            </p:contentPart>
          </mc:Choice>
          <mc:Fallback>
            <p:pic>
              <p:nvPicPr>
                <p:cNvPr id="508" name="Freihand 507">
                  <a:extLst>
                    <a:ext uri="{FF2B5EF4-FFF2-40B4-BE49-F238E27FC236}">
                      <a16:creationId xmlns:a16="http://schemas.microsoft.com/office/drawing/2014/main" id="{E17140F7-C7D3-4F62-8BC3-BC9410D0661B}"/>
                    </a:ext>
                  </a:extLst>
                </p:cNvPr>
                <p:cNvPicPr/>
                <p:nvPr/>
              </p:nvPicPr>
              <p:blipFill>
                <a:blip r:embed="rId343"/>
                <a:stretch>
                  <a:fillRect/>
                </a:stretch>
              </p:blipFill>
              <p:spPr>
                <a:xfrm>
                  <a:off x="9819280" y="3146467"/>
                  <a:ext cx="680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510" name="Freihand 509">
                  <a:extLst>
                    <a:ext uri="{FF2B5EF4-FFF2-40B4-BE49-F238E27FC236}">
                      <a16:creationId xmlns:a16="http://schemas.microsoft.com/office/drawing/2014/main" id="{1917ADAA-EFB5-44D9-BAC6-6897F936842E}"/>
                    </a:ext>
                  </a:extLst>
                </p14:cNvPr>
                <p14:cNvContentPartPr/>
                <p14:nvPr/>
              </p14:nvContentPartPr>
              <p14:xfrm>
                <a:off x="10008280" y="3089227"/>
                <a:ext cx="93240" cy="131760"/>
              </p14:xfrm>
            </p:contentPart>
          </mc:Choice>
          <mc:Fallback>
            <p:pic>
              <p:nvPicPr>
                <p:cNvPr id="510" name="Freihand 509">
                  <a:extLst>
                    <a:ext uri="{FF2B5EF4-FFF2-40B4-BE49-F238E27FC236}">
                      <a16:creationId xmlns:a16="http://schemas.microsoft.com/office/drawing/2014/main" id="{1917ADAA-EFB5-44D9-BAC6-6897F936842E}"/>
                    </a:ext>
                  </a:extLst>
                </p:cNvPr>
                <p:cNvPicPr/>
                <p:nvPr/>
              </p:nvPicPr>
              <p:blipFill>
                <a:blip r:embed="rId345"/>
                <a:stretch>
                  <a:fillRect/>
                </a:stretch>
              </p:blipFill>
              <p:spPr>
                <a:xfrm>
                  <a:off x="10003960" y="3084907"/>
                  <a:ext cx="1018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511" name="Freihand 510">
                  <a:extLst>
                    <a:ext uri="{FF2B5EF4-FFF2-40B4-BE49-F238E27FC236}">
                      <a16:creationId xmlns:a16="http://schemas.microsoft.com/office/drawing/2014/main" id="{24D1BDD8-08AB-4CF6-98D6-B50557B1D46A}"/>
                    </a:ext>
                  </a:extLst>
                </p14:cNvPr>
                <p14:cNvContentPartPr/>
                <p14:nvPr/>
              </p14:nvContentPartPr>
              <p14:xfrm>
                <a:off x="10145440" y="3143947"/>
                <a:ext cx="202680" cy="259560"/>
              </p14:xfrm>
            </p:contentPart>
          </mc:Choice>
          <mc:Fallback>
            <p:pic>
              <p:nvPicPr>
                <p:cNvPr id="511" name="Freihand 510">
                  <a:extLst>
                    <a:ext uri="{FF2B5EF4-FFF2-40B4-BE49-F238E27FC236}">
                      <a16:creationId xmlns:a16="http://schemas.microsoft.com/office/drawing/2014/main" id="{24D1BDD8-08AB-4CF6-98D6-B50557B1D46A}"/>
                    </a:ext>
                  </a:extLst>
                </p:cNvPr>
                <p:cNvPicPr/>
                <p:nvPr/>
              </p:nvPicPr>
              <p:blipFill>
                <a:blip r:embed="rId347"/>
                <a:stretch>
                  <a:fillRect/>
                </a:stretch>
              </p:blipFill>
              <p:spPr>
                <a:xfrm>
                  <a:off x="10141120" y="3139627"/>
                  <a:ext cx="21132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514" name="Freihand 513">
                  <a:extLst>
                    <a:ext uri="{FF2B5EF4-FFF2-40B4-BE49-F238E27FC236}">
                      <a16:creationId xmlns:a16="http://schemas.microsoft.com/office/drawing/2014/main" id="{5B5D5F49-20E9-4DF7-9FA8-0D5E2D2CBA85}"/>
                    </a:ext>
                  </a:extLst>
                </p14:cNvPr>
                <p14:cNvContentPartPr/>
                <p14:nvPr/>
              </p14:nvContentPartPr>
              <p14:xfrm>
                <a:off x="8634880" y="3043507"/>
                <a:ext cx="74160" cy="111960"/>
              </p14:xfrm>
            </p:contentPart>
          </mc:Choice>
          <mc:Fallback>
            <p:pic>
              <p:nvPicPr>
                <p:cNvPr id="514" name="Freihand 513">
                  <a:extLst>
                    <a:ext uri="{FF2B5EF4-FFF2-40B4-BE49-F238E27FC236}">
                      <a16:creationId xmlns:a16="http://schemas.microsoft.com/office/drawing/2014/main" id="{5B5D5F49-20E9-4DF7-9FA8-0D5E2D2CBA85}"/>
                    </a:ext>
                  </a:extLst>
                </p:cNvPr>
                <p:cNvPicPr/>
                <p:nvPr/>
              </p:nvPicPr>
              <p:blipFill>
                <a:blip r:embed="rId349"/>
                <a:stretch>
                  <a:fillRect/>
                </a:stretch>
              </p:blipFill>
              <p:spPr>
                <a:xfrm>
                  <a:off x="8630560" y="3039187"/>
                  <a:ext cx="828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515" name="Freihand 514">
                  <a:extLst>
                    <a:ext uri="{FF2B5EF4-FFF2-40B4-BE49-F238E27FC236}">
                      <a16:creationId xmlns:a16="http://schemas.microsoft.com/office/drawing/2014/main" id="{50BDB809-9EC1-41EB-9EE5-026FC2398D2E}"/>
                    </a:ext>
                  </a:extLst>
                </p14:cNvPr>
                <p14:cNvContentPartPr/>
                <p14:nvPr/>
              </p14:nvContentPartPr>
              <p14:xfrm>
                <a:off x="8717680" y="3074467"/>
                <a:ext cx="71640" cy="56160"/>
              </p14:xfrm>
            </p:contentPart>
          </mc:Choice>
          <mc:Fallback>
            <p:pic>
              <p:nvPicPr>
                <p:cNvPr id="515" name="Freihand 514">
                  <a:extLst>
                    <a:ext uri="{FF2B5EF4-FFF2-40B4-BE49-F238E27FC236}">
                      <a16:creationId xmlns:a16="http://schemas.microsoft.com/office/drawing/2014/main" id="{50BDB809-9EC1-41EB-9EE5-026FC2398D2E}"/>
                    </a:ext>
                  </a:extLst>
                </p:cNvPr>
                <p:cNvPicPr/>
                <p:nvPr/>
              </p:nvPicPr>
              <p:blipFill>
                <a:blip r:embed="rId351"/>
                <a:stretch>
                  <a:fillRect/>
                </a:stretch>
              </p:blipFill>
              <p:spPr>
                <a:xfrm>
                  <a:off x="8713360" y="3070147"/>
                  <a:ext cx="802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516" name="Freihand 515">
                  <a:extLst>
                    <a:ext uri="{FF2B5EF4-FFF2-40B4-BE49-F238E27FC236}">
                      <a16:creationId xmlns:a16="http://schemas.microsoft.com/office/drawing/2014/main" id="{9C2C6A57-CB8E-4ED7-9B0E-AE051319FA6F}"/>
                    </a:ext>
                  </a:extLst>
                </p14:cNvPr>
                <p14:cNvContentPartPr/>
                <p14:nvPr/>
              </p14:nvContentPartPr>
              <p14:xfrm>
                <a:off x="8778880" y="3065107"/>
                <a:ext cx="34560" cy="40320"/>
              </p14:xfrm>
            </p:contentPart>
          </mc:Choice>
          <mc:Fallback>
            <p:pic>
              <p:nvPicPr>
                <p:cNvPr id="516" name="Freihand 515">
                  <a:extLst>
                    <a:ext uri="{FF2B5EF4-FFF2-40B4-BE49-F238E27FC236}">
                      <a16:creationId xmlns:a16="http://schemas.microsoft.com/office/drawing/2014/main" id="{9C2C6A57-CB8E-4ED7-9B0E-AE051319FA6F}"/>
                    </a:ext>
                  </a:extLst>
                </p:cNvPr>
                <p:cNvPicPr/>
                <p:nvPr/>
              </p:nvPicPr>
              <p:blipFill>
                <a:blip r:embed="rId353"/>
                <a:stretch>
                  <a:fillRect/>
                </a:stretch>
              </p:blipFill>
              <p:spPr>
                <a:xfrm>
                  <a:off x="8774560" y="3060787"/>
                  <a:ext cx="432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517" name="Freihand 516">
                  <a:extLst>
                    <a:ext uri="{FF2B5EF4-FFF2-40B4-BE49-F238E27FC236}">
                      <a16:creationId xmlns:a16="http://schemas.microsoft.com/office/drawing/2014/main" id="{EA4F9238-96B9-43B9-88A3-4FC4DA5F0496}"/>
                    </a:ext>
                  </a:extLst>
                </p14:cNvPr>
                <p14:cNvContentPartPr/>
                <p14:nvPr/>
              </p14:nvContentPartPr>
              <p14:xfrm>
                <a:off x="8830000" y="3032347"/>
                <a:ext cx="130680" cy="80280"/>
              </p14:xfrm>
            </p:contentPart>
          </mc:Choice>
          <mc:Fallback>
            <p:pic>
              <p:nvPicPr>
                <p:cNvPr id="517" name="Freihand 516">
                  <a:extLst>
                    <a:ext uri="{FF2B5EF4-FFF2-40B4-BE49-F238E27FC236}">
                      <a16:creationId xmlns:a16="http://schemas.microsoft.com/office/drawing/2014/main" id="{EA4F9238-96B9-43B9-88A3-4FC4DA5F0496}"/>
                    </a:ext>
                  </a:extLst>
                </p:cNvPr>
                <p:cNvPicPr/>
                <p:nvPr/>
              </p:nvPicPr>
              <p:blipFill>
                <a:blip r:embed="rId355"/>
                <a:stretch>
                  <a:fillRect/>
                </a:stretch>
              </p:blipFill>
              <p:spPr>
                <a:xfrm>
                  <a:off x="8825680" y="3028027"/>
                  <a:ext cx="1393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518" name="Freihand 517">
                  <a:extLst>
                    <a:ext uri="{FF2B5EF4-FFF2-40B4-BE49-F238E27FC236}">
                      <a16:creationId xmlns:a16="http://schemas.microsoft.com/office/drawing/2014/main" id="{CA64770C-6BD7-407B-AD5D-AAC665F752EB}"/>
                    </a:ext>
                  </a:extLst>
                </p14:cNvPr>
                <p14:cNvContentPartPr/>
                <p14:nvPr/>
              </p14:nvContentPartPr>
              <p14:xfrm>
                <a:off x="8984800" y="3066547"/>
                <a:ext cx="60120" cy="46440"/>
              </p14:xfrm>
            </p:contentPart>
          </mc:Choice>
          <mc:Fallback>
            <p:pic>
              <p:nvPicPr>
                <p:cNvPr id="518" name="Freihand 517">
                  <a:extLst>
                    <a:ext uri="{FF2B5EF4-FFF2-40B4-BE49-F238E27FC236}">
                      <a16:creationId xmlns:a16="http://schemas.microsoft.com/office/drawing/2014/main" id="{CA64770C-6BD7-407B-AD5D-AAC665F752EB}"/>
                    </a:ext>
                  </a:extLst>
                </p:cNvPr>
                <p:cNvPicPr/>
                <p:nvPr/>
              </p:nvPicPr>
              <p:blipFill>
                <a:blip r:embed="rId357"/>
                <a:stretch>
                  <a:fillRect/>
                </a:stretch>
              </p:blipFill>
              <p:spPr>
                <a:xfrm>
                  <a:off x="8980480" y="3062227"/>
                  <a:ext cx="687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519" name="Freihand 518">
                  <a:extLst>
                    <a:ext uri="{FF2B5EF4-FFF2-40B4-BE49-F238E27FC236}">
                      <a16:creationId xmlns:a16="http://schemas.microsoft.com/office/drawing/2014/main" id="{7FEA1624-4AEA-4D94-9BD6-7FC829B007D0}"/>
                    </a:ext>
                  </a:extLst>
                </p14:cNvPr>
                <p14:cNvContentPartPr/>
                <p14:nvPr/>
              </p14:nvContentPartPr>
              <p14:xfrm>
                <a:off x="9049240" y="3020827"/>
                <a:ext cx="110880" cy="84600"/>
              </p14:xfrm>
            </p:contentPart>
          </mc:Choice>
          <mc:Fallback>
            <p:pic>
              <p:nvPicPr>
                <p:cNvPr id="519" name="Freihand 518">
                  <a:extLst>
                    <a:ext uri="{FF2B5EF4-FFF2-40B4-BE49-F238E27FC236}">
                      <a16:creationId xmlns:a16="http://schemas.microsoft.com/office/drawing/2014/main" id="{7FEA1624-4AEA-4D94-9BD6-7FC829B007D0}"/>
                    </a:ext>
                  </a:extLst>
                </p:cNvPr>
                <p:cNvPicPr/>
                <p:nvPr/>
              </p:nvPicPr>
              <p:blipFill>
                <a:blip r:embed="rId359"/>
                <a:stretch>
                  <a:fillRect/>
                </a:stretch>
              </p:blipFill>
              <p:spPr>
                <a:xfrm>
                  <a:off x="9044920" y="3016507"/>
                  <a:ext cx="1195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520" name="Freihand 519">
                  <a:extLst>
                    <a:ext uri="{FF2B5EF4-FFF2-40B4-BE49-F238E27FC236}">
                      <a16:creationId xmlns:a16="http://schemas.microsoft.com/office/drawing/2014/main" id="{29544179-049F-40E0-80F6-21DC66167327}"/>
                    </a:ext>
                  </a:extLst>
                </p14:cNvPr>
                <p14:cNvContentPartPr/>
                <p14:nvPr/>
              </p14:nvContentPartPr>
              <p14:xfrm>
                <a:off x="9149680" y="3038107"/>
                <a:ext cx="12960" cy="14040"/>
              </p14:xfrm>
            </p:contentPart>
          </mc:Choice>
          <mc:Fallback>
            <p:pic>
              <p:nvPicPr>
                <p:cNvPr id="520" name="Freihand 519">
                  <a:extLst>
                    <a:ext uri="{FF2B5EF4-FFF2-40B4-BE49-F238E27FC236}">
                      <a16:creationId xmlns:a16="http://schemas.microsoft.com/office/drawing/2014/main" id="{29544179-049F-40E0-80F6-21DC66167327}"/>
                    </a:ext>
                  </a:extLst>
                </p:cNvPr>
                <p:cNvPicPr/>
                <p:nvPr/>
              </p:nvPicPr>
              <p:blipFill>
                <a:blip r:embed="rId361"/>
                <a:stretch>
                  <a:fillRect/>
                </a:stretch>
              </p:blipFill>
              <p:spPr>
                <a:xfrm>
                  <a:off x="9145360" y="3033787"/>
                  <a:ext cx="216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521" name="Freihand 520">
                  <a:extLst>
                    <a:ext uri="{FF2B5EF4-FFF2-40B4-BE49-F238E27FC236}">
                      <a16:creationId xmlns:a16="http://schemas.microsoft.com/office/drawing/2014/main" id="{0BBBAF7F-ED7B-45E3-A198-F13CB4278323}"/>
                    </a:ext>
                  </a:extLst>
                </p14:cNvPr>
                <p14:cNvContentPartPr/>
                <p14:nvPr/>
              </p14:nvContentPartPr>
              <p14:xfrm>
                <a:off x="9195040" y="3059707"/>
                <a:ext cx="129600" cy="32760"/>
              </p14:xfrm>
            </p:contentPart>
          </mc:Choice>
          <mc:Fallback>
            <p:pic>
              <p:nvPicPr>
                <p:cNvPr id="521" name="Freihand 520">
                  <a:extLst>
                    <a:ext uri="{FF2B5EF4-FFF2-40B4-BE49-F238E27FC236}">
                      <a16:creationId xmlns:a16="http://schemas.microsoft.com/office/drawing/2014/main" id="{0BBBAF7F-ED7B-45E3-A198-F13CB4278323}"/>
                    </a:ext>
                  </a:extLst>
                </p:cNvPr>
                <p:cNvPicPr/>
                <p:nvPr/>
              </p:nvPicPr>
              <p:blipFill>
                <a:blip r:embed="rId363"/>
                <a:stretch>
                  <a:fillRect/>
                </a:stretch>
              </p:blipFill>
              <p:spPr>
                <a:xfrm>
                  <a:off x="9190720" y="3055387"/>
                  <a:ext cx="1382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522" name="Freihand 521">
                  <a:extLst>
                    <a:ext uri="{FF2B5EF4-FFF2-40B4-BE49-F238E27FC236}">
                      <a16:creationId xmlns:a16="http://schemas.microsoft.com/office/drawing/2014/main" id="{5A1E9A7B-FA90-4D5D-821F-E799FD2C7C24}"/>
                    </a:ext>
                  </a:extLst>
                </p14:cNvPr>
                <p14:cNvContentPartPr/>
                <p14:nvPr/>
              </p14:nvContentPartPr>
              <p14:xfrm>
                <a:off x="8718040" y="3084187"/>
                <a:ext cx="656280" cy="141480"/>
              </p14:xfrm>
            </p:contentPart>
          </mc:Choice>
          <mc:Fallback>
            <p:pic>
              <p:nvPicPr>
                <p:cNvPr id="522" name="Freihand 521">
                  <a:extLst>
                    <a:ext uri="{FF2B5EF4-FFF2-40B4-BE49-F238E27FC236}">
                      <a16:creationId xmlns:a16="http://schemas.microsoft.com/office/drawing/2014/main" id="{5A1E9A7B-FA90-4D5D-821F-E799FD2C7C24}"/>
                    </a:ext>
                  </a:extLst>
                </p:cNvPr>
                <p:cNvPicPr/>
                <p:nvPr/>
              </p:nvPicPr>
              <p:blipFill>
                <a:blip r:embed="rId365"/>
                <a:stretch>
                  <a:fillRect/>
                </a:stretch>
              </p:blipFill>
              <p:spPr>
                <a:xfrm>
                  <a:off x="8713720" y="3079867"/>
                  <a:ext cx="6649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524" name="Freihand 523">
                  <a:extLst>
                    <a:ext uri="{FF2B5EF4-FFF2-40B4-BE49-F238E27FC236}">
                      <a16:creationId xmlns:a16="http://schemas.microsoft.com/office/drawing/2014/main" id="{C39CD278-22D5-4C8F-8A68-53505D9F12EA}"/>
                    </a:ext>
                  </a:extLst>
                </p14:cNvPr>
                <p14:cNvContentPartPr/>
                <p14:nvPr/>
              </p14:nvContentPartPr>
              <p14:xfrm>
                <a:off x="10446760" y="3069067"/>
                <a:ext cx="193320" cy="157680"/>
              </p14:xfrm>
            </p:contentPart>
          </mc:Choice>
          <mc:Fallback>
            <p:pic>
              <p:nvPicPr>
                <p:cNvPr id="524" name="Freihand 523">
                  <a:extLst>
                    <a:ext uri="{FF2B5EF4-FFF2-40B4-BE49-F238E27FC236}">
                      <a16:creationId xmlns:a16="http://schemas.microsoft.com/office/drawing/2014/main" id="{C39CD278-22D5-4C8F-8A68-53505D9F12EA}"/>
                    </a:ext>
                  </a:extLst>
                </p:cNvPr>
                <p:cNvPicPr/>
                <p:nvPr/>
              </p:nvPicPr>
              <p:blipFill>
                <a:blip r:embed="rId367"/>
                <a:stretch>
                  <a:fillRect/>
                </a:stretch>
              </p:blipFill>
              <p:spPr>
                <a:xfrm>
                  <a:off x="10442440" y="3064747"/>
                  <a:ext cx="2019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525" name="Freihand 524">
                  <a:extLst>
                    <a:ext uri="{FF2B5EF4-FFF2-40B4-BE49-F238E27FC236}">
                      <a16:creationId xmlns:a16="http://schemas.microsoft.com/office/drawing/2014/main" id="{39E0E417-0C2B-491D-B33E-E72FA2D8CCD1}"/>
                    </a:ext>
                  </a:extLst>
                </p14:cNvPr>
                <p14:cNvContentPartPr/>
                <p14:nvPr/>
              </p14:nvContentPartPr>
              <p14:xfrm>
                <a:off x="8356600" y="3434827"/>
                <a:ext cx="122040" cy="165600"/>
              </p14:xfrm>
            </p:contentPart>
          </mc:Choice>
          <mc:Fallback>
            <p:pic>
              <p:nvPicPr>
                <p:cNvPr id="525" name="Freihand 524">
                  <a:extLst>
                    <a:ext uri="{FF2B5EF4-FFF2-40B4-BE49-F238E27FC236}">
                      <a16:creationId xmlns:a16="http://schemas.microsoft.com/office/drawing/2014/main" id="{39E0E417-0C2B-491D-B33E-E72FA2D8CCD1}"/>
                    </a:ext>
                  </a:extLst>
                </p:cNvPr>
                <p:cNvPicPr/>
                <p:nvPr/>
              </p:nvPicPr>
              <p:blipFill>
                <a:blip r:embed="rId369"/>
                <a:stretch>
                  <a:fillRect/>
                </a:stretch>
              </p:blipFill>
              <p:spPr>
                <a:xfrm>
                  <a:off x="8352280" y="3430507"/>
                  <a:ext cx="1306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526" name="Freihand 525">
                  <a:extLst>
                    <a:ext uri="{FF2B5EF4-FFF2-40B4-BE49-F238E27FC236}">
                      <a16:creationId xmlns:a16="http://schemas.microsoft.com/office/drawing/2014/main" id="{57A11815-D90A-4F42-B633-7BCD62639837}"/>
                    </a:ext>
                  </a:extLst>
                </p14:cNvPr>
                <p14:cNvContentPartPr/>
                <p14:nvPr/>
              </p14:nvContentPartPr>
              <p14:xfrm>
                <a:off x="8467480" y="3494947"/>
                <a:ext cx="152640" cy="73800"/>
              </p14:xfrm>
            </p:contentPart>
          </mc:Choice>
          <mc:Fallback>
            <p:pic>
              <p:nvPicPr>
                <p:cNvPr id="526" name="Freihand 525">
                  <a:extLst>
                    <a:ext uri="{FF2B5EF4-FFF2-40B4-BE49-F238E27FC236}">
                      <a16:creationId xmlns:a16="http://schemas.microsoft.com/office/drawing/2014/main" id="{57A11815-D90A-4F42-B633-7BCD62639837}"/>
                    </a:ext>
                  </a:extLst>
                </p:cNvPr>
                <p:cNvPicPr/>
                <p:nvPr/>
              </p:nvPicPr>
              <p:blipFill>
                <a:blip r:embed="rId371"/>
                <a:stretch>
                  <a:fillRect/>
                </a:stretch>
              </p:blipFill>
              <p:spPr>
                <a:xfrm>
                  <a:off x="8463160" y="3490627"/>
                  <a:ext cx="1612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528" name="Freihand 527">
                  <a:extLst>
                    <a:ext uri="{FF2B5EF4-FFF2-40B4-BE49-F238E27FC236}">
                      <a16:creationId xmlns:a16="http://schemas.microsoft.com/office/drawing/2014/main" id="{2A2C7B9A-B626-44CF-9AC5-E394D950D703}"/>
                    </a:ext>
                  </a:extLst>
                </p14:cNvPr>
                <p14:cNvContentPartPr/>
                <p14:nvPr/>
              </p14:nvContentPartPr>
              <p14:xfrm>
                <a:off x="8787160" y="3426547"/>
                <a:ext cx="77760" cy="125640"/>
              </p14:xfrm>
            </p:contentPart>
          </mc:Choice>
          <mc:Fallback>
            <p:pic>
              <p:nvPicPr>
                <p:cNvPr id="528" name="Freihand 527">
                  <a:extLst>
                    <a:ext uri="{FF2B5EF4-FFF2-40B4-BE49-F238E27FC236}">
                      <a16:creationId xmlns:a16="http://schemas.microsoft.com/office/drawing/2014/main" id="{2A2C7B9A-B626-44CF-9AC5-E394D950D703}"/>
                    </a:ext>
                  </a:extLst>
                </p:cNvPr>
                <p:cNvPicPr/>
                <p:nvPr/>
              </p:nvPicPr>
              <p:blipFill>
                <a:blip r:embed="rId373"/>
                <a:stretch>
                  <a:fillRect/>
                </a:stretch>
              </p:blipFill>
              <p:spPr>
                <a:xfrm>
                  <a:off x="8782840" y="3422227"/>
                  <a:ext cx="864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530" name="Freihand 529">
                  <a:extLst>
                    <a:ext uri="{FF2B5EF4-FFF2-40B4-BE49-F238E27FC236}">
                      <a16:creationId xmlns:a16="http://schemas.microsoft.com/office/drawing/2014/main" id="{E0F6FFEE-E592-4D44-B8E1-44DAC16E9DE8}"/>
                    </a:ext>
                  </a:extLst>
                </p14:cNvPr>
                <p14:cNvContentPartPr/>
                <p14:nvPr/>
              </p14:nvContentPartPr>
              <p14:xfrm>
                <a:off x="9009280" y="3458947"/>
                <a:ext cx="91800" cy="84600"/>
              </p14:xfrm>
            </p:contentPart>
          </mc:Choice>
          <mc:Fallback>
            <p:pic>
              <p:nvPicPr>
                <p:cNvPr id="530" name="Freihand 529">
                  <a:extLst>
                    <a:ext uri="{FF2B5EF4-FFF2-40B4-BE49-F238E27FC236}">
                      <a16:creationId xmlns:a16="http://schemas.microsoft.com/office/drawing/2014/main" id="{E0F6FFEE-E592-4D44-B8E1-44DAC16E9DE8}"/>
                    </a:ext>
                  </a:extLst>
                </p:cNvPr>
                <p:cNvPicPr/>
                <p:nvPr/>
              </p:nvPicPr>
              <p:blipFill>
                <a:blip r:embed="rId375"/>
                <a:stretch>
                  <a:fillRect/>
                </a:stretch>
              </p:blipFill>
              <p:spPr>
                <a:xfrm>
                  <a:off x="9004960" y="3454627"/>
                  <a:ext cx="1004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531" name="Freihand 530">
                  <a:extLst>
                    <a:ext uri="{FF2B5EF4-FFF2-40B4-BE49-F238E27FC236}">
                      <a16:creationId xmlns:a16="http://schemas.microsoft.com/office/drawing/2014/main" id="{9D62D17E-2E65-4FE4-85EF-EA1818D8E2FD}"/>
                    </a:ext>
                  </a:extLst>
                </p14:cNvPr>
                <p14:cNvContentPartPr/>
                <p14:nvPr/>
              </p14:nvContentPartPr>
              <p14:xfrm>
                <a:off x="9132040" y="3473707"/>
                <a:ext cx="91440" cy="55080"/>
              </p14:xfrm>
            </p:contentPart>
          </mc:Choice>
          <mc:Fallback>
            <p:pic>
              <p:nvPicPr>
                <p:cNvPr id="531" name="Freihand 530">
                  <a:extLst>
                    <a:ext uri="{FF2B5EF4-FFF2-40B4-BE49-F238E27FC236}">
                      <a16:creationId xmlns:a16="http://schemas.microsoft.com/office/drawing/2014/main" id="{9D62D17E-2E65-4FE4-85EF-EA1818D8E2FD}"/>
                    </a:ext>
                  </a:extLst>
                </p:cNvPr>
                <p:cNvPicPr/>
                <p:nvPr/>
              </p:nvPicPr>
              <p:blipFill>
                <a:blip r:embed="rId377"/>
                <a:stretch>
                  <a:fillRect/>
                </a:stretch>
              </p:blipFill>
              <p:spPr>
                <a:xfrm>
                  <a:off x="9127720" y="3469387"/>
                  <a:ext cx="1000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532" name="Freihand 531">
                  <a:extLst>
                    <a:ext uri="{FF2B5EF4-FFF2-40B4-BE49-F238E27FC236}">
                      <a16:creationId xmlns:a16="http://schemas.microsoft.com/office/drawing/2014/main" id="{6B304652-9836-475A-824D-F6E415FFD88A}"/>
                    </a:ext>
                  </a:extLst>
                </p14:cNvPr>
                <p14:cNvContentPartPr/>
                <p14:nvPr/>
              </p14:nvContentPartPr>
              <p14:xfrm>
                <a:off x="9216280" y="3465067"/>
                <a:ext cx="90000" cy="53640"/>
              </p14:xfrm>
            </p:contentPart>
          </mc:Choice>
          <mc:Fallback>
            <p:pic>
              <p:nvPicPr>
                <p:cNvPr id="532" name="Freihand 531">
                  <a:extLst>
                    <a:ext uri="{FF2B5EF4-FFF2-40B4-BE49-F238E27FC236}">
                      <a16:creationId xmlns:a16="http://schemas.microsoft.com/office/drawing/2014/main" id="{6B304652-9836-475A-824D-F6E415FFD88A}"/>
                    </a:ext>
                  </a:extLst>
                </p:cNvPr>
                <p:cNvPicPr/>
                <p:nvPr/>
              </p:nvPicPr>
              <p:blipFill>
                <a:blip r:embed="rId379"/>
                <a:stretch>
                  <a:fillRect/>
                </a:stretch>
              </p:blipFill>
              <p:spPr>
                <a:xfrm>
                  <a:off x="9211960" y="3460747"/>
                  <a:ext cx="986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533" name="Freihand 532">
                  <a:extLst>
                    <a:ext uri="{FF2B5EF4-FFF2-40B4-BE49-F238E27FC236}">
                      <a16:creationId xmlns:a16="http://schemas.microsoft.com/office/drawing/2014/main" id="{A0CFA429-D864-459A-A469-F1E2BD13BEFE}"/>
                    </a:ext>
                  </a:extLst>
                </p14:cNvPr>
                <p14:cNvContentPartPr/>
                <p14:nvPr/>
              </p14:nvContentPartPr>
              <p14:xfrm>
                <a:off x="9303760" y="3460387"/>
                <a:ext cx="62280" cy="55440"/>
              </p14:xfrm>
            </p:contentPart>
          </mc:Choice>
          <mc:Fallback>
            <p:pic>
              <p:nvPicPr>
                <p:cNvPr id="533" name="Freihand 532">
                  <a:extLst>
                    <a:ext uri="{FF2B5EF4-FFF2-40B4-BE49-F238E27FC236}">
                      <a16:creationId xmlns:a16="http://schemas.microsoft.com/office/drawing/2014/main" id="{A0CFA429-D864-459A-A469-F1E2BD13BEFE}"/>
                    </a:ext>
                  </a:extLst>
                </p:cNvPr>
                <p:cNvPicPr/>
                <p:nvPr/>
              </p:nvPicPr>
              <p:blipFill>
                <a:blip r:embed="rId381"/>
                <a:stretch>
                  <a:fillRect/>
                </a:stretch>
              </p:blipFill>
              <p:spPr>
                <a:xfrm>
                  <a:off x="9299440" y="3456067"/>
                  <a:ext cx="709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534" name="Freihand 533">
                  <a:extLst>
                    <a:ext uri="{FF2B5EF4-FFF2-40B4-BE49-F238E27FC236}">
                      <a16:creationId xmlns:a16="http://schemas.microsoft.com/office/drawing/2014/main" id="{3CC5CFD5-2861-4131-A9E8-10CDC4803E14}"/>
                    </a:ext>
                  </a:extLst>
                </p14:cNvPr>
                <p14:cNvContentPartPr/>
                <p14:nvPr/>
              </p14:nvContentPartPr>
              <p14:xfrm>
                <a:off x="9407080" y="3386587"/>
                <a:ext cx="382680" cy="137880"/>
              </p14:xfrm>
            </p:contentPart>
          </mc:Choice>
          <mc:Fallback>
            <p:pic>
              <p:nvPicPr>
                <p:cNvPr id="534" name="Freihand 533">
                  <a:extLst>
                    <a:ext uri="{FF2B5EF4-FFF2-40B4-BE49-F238E27FC236}">
                      <a16:creationId xmlns:a16="http://schemas.microsoft.com/office/drawing/2014/main" id="{3CC5CFD5-2861-4131-A9E8-10CDC4803E14}"/>
                    </a:ext>
                  </a:extLst>
                </p:cNvPr>
                <p:cNvPicPr/>
                <p:nvPr/>
              </p:nvPicPr>
              <p:blipFill>
                <a:blip r:embed="rId383"/>
                <a:stretch>
                  <a:fillRect/>
                </a:stretch>
              </p:blipFill>
              <p:spPr>
                <a:xfrm>
                  <a:off x="9402760" y="3382267"/>
                  <a:ext cx="3913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535" name="Freihand 534">
                  <a:extLst>
                    <a:ext uri="{FF2B5EF4-FFF2-40B4-BE49-F238E27FC236}">
                      <a16:creationId xmlns:a16="http://schemas.microsoft.com/office/drawing/2014/main" id="{3246460E-AA74-40FE-9765-CD3DB141CB05}"/>
                    </a:ext>
                  </a:extLst>
                </p14:cNvPr>
                <p14:cNvContentPartPr/>
                <p14:nvPr/>
              </p14:nvContentPartPr>
              <p14:xfrm>
                <a:off x="9897400" y="3405667"/>
                <a:ext cx="108000" cy="86400"/>
              </p14:xfrm>
            </p:contentPart>
          </mc:Choice>
          <mc:Fallback>
            <p:pic>
              <p:nvPicPr>
                <p:cNvPr id="535" name="Freihand 534">
                  <a:extLst>
                    <a:ext uri="{FF2B5EF4-FFF2-40B4-BE49-F238E27FC236}">
                      <a16:creationId xmlns:a16="http://schemas.microsoft.com/office/drawing/2014/main" id="{3246460E-AA74-40FE-9765-CD3DB141CB05}"/>
                    </a:ext>
                  </a:extLst>
                </p:cNvPr>
                <p:cNvPicPr/>
                <p:nvPr/>
              </p:nvPicPr>
              <p:blipFill>
                <a:blip r:embed="rId385"/>
                <a:stretch>
                  <a:fillRect/>
                </a:stretch>
              </p:blipFill>
              <p:spPr>
                <a:xfrm>
                  <a:off x="9893080" y="3401347"/>
                  <a:ext cx="1166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536" name="Freihand 535">
                  <a:extLst>
                    <a:ext uri="{FF2B5EF4-FFF2-40B4-BE49-F238E27FC236}">
                      <a16:creationId xmlns:a16="http://schemas.microsoft.com/office/drawing/2014/main" id="{B4EF3EDA-CBCC-477E-ADD1-3E3BC3D0663B}"/>
                    </a:ext>
                  </a:extLst>
                </p14:cNvPr>
                <p14:cNvContentPartPr/>
                <p14:nvPr/>
              </p14:nvContentPartPr>
              <p14:xfrm>
                <a:off x="9980920" y="3432667"/>
                <a:ext cx="74520" cy="68760"/>
              </p14:xfrm>
            </p:contentPart>
          </mc:Choice>
          <mc:Fallback>
            <p:pic>
              <p:nvPicPr>
                <p:cNvPr id="536" name="Freihand 535">
                  <a:extLst>
                    <a:ext uri="{FF2B5EF4-FFF2-40B4-BE49-F238E27FC236}">
                      <a16:creationId xmlns:a16="http://schemas.microsoft.com/office/drawing/2014/main" id="{B4EF3EDA-CBCC-477E-ADD1-3E3BC3D0663B}"/>
                    </a:ext>
                  </a:extLst>
                </p:cNvPr>
                <p:cNvPicPr/>
                <p:nvPr/>
              </p:nvPicPr>
              <p:blipFill>
                <a:blip r:embed="rId387"/>
                <a:stretch>
                  <a:fillRect/>
                </a:stretch>
              </p:blipFill>
              <p:spPr>
                <a:xfrm>
                  <a:off x="9976600" y="3428347"/>
                  <a:ext cx="831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537" name="Freihand 536">
                  <a:extLst>
                    <a:ext uri="{FF2B5EF4-FFF2-40B4-BE49-F238E27FC236}">
                      <a16:creationId xmlns:a16="http://schemas.microsoft.com/office/drawing/2014/main" id="{4F8AE37C-1B98-46EB-8724-94C24B0B9601}"/>
                    </a:ext>
                  </a:extLst>
                </p14:cNvPr>
                <p14:cNvContentPartPr/>
                <p14:nvPr/>
              </p14:nvContentPartPr>
              <p14:xfrm>
                <a:off x="9973000" y="3409987"/>
                <a:ext cx="128880" cy="100440"/>
              </p14:xfrm>
            </p:contentPart>
          </mc:Choice>
          <mc:Fallback>
            <p:pic>
              <p:nvPicPr>
                <p:cNvPr id="537" name="Freihand 536">
                  <a:extLst>
                    <a:ext uri="{FF2B5EF4-FFF2-40B4-BE49-F238E27FC236}">
                      <a16:creationId xmlns:a16="http://schemas.microsoft.com/office/drawing/2014/main" id="{4F8AE37C-1B98-46EB-8724-94C24B0B9601}"/>
                    </a:ext>
                  </a:extLst>
                </p:cNvPr>
                <p:cNvPicPr/>
                <p:nvPr/>
              </p:nvPicPr>
              <p:blipFill>
                <a:blip r:embed="rId389"/>
                <a:stretch>
                  <a:fillRect/>
                </a:stretch>
              </p:blipFill>
              <p:spPr>
                <a:xfrm>
                  <a:off x="9968680" y="3405667"/>
                  <a:ext cx="1375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538" name="Freihand 537">
                  <a:extLst>
                    <a:ext uri="{FF2B5EF4-FFF2-40B4-BE49-F238E27FC236}">
                      <a16:creationId xmlns:a16="http://schemas.microsoft.com/office/drawing/2014/main" id="{5611B2E4-99BA-4575-A872-3CBF865641FF}"/>
                    </a:ext>
                  </a:extLst>
                </p14:cNvPr>
                <p14:cNvContentPartPr/>
                <p14:nvPr/>
              </p14:nvContentPartPr>
              <p14:xfrm>
                <a:off x="10099720" y="3382267"/>
                <a:ext cx="175680" cy="108720"/>
              </p14:xfrm>
            </p:contentPart>
          </mc:Choice>
          <mc:Fallback>
            <p:pic>
              <p:nvPicPr>
                <p:cNvPr id="538" name="Freihand 537">
                  <a:extLst>
                    <a:ext uri="{FF2B5EF4-FFF2-40B4-BE49-F238E27FC236}">
                      <a16:creationId xmlns:a16="http://schemas.microsoft.com/office/drawing/2014/main" id="{5611B2E4-99BA-4575-A872-3CBF865641FF}"/>
                    </a:ext>
                  </a:extLst>
                </p:cNvPr>
                <p:cNvPicPr/>
                <p:nvPr/>
              </p:nvPicPr>
              <p:blipFill>
                <a:blip r:embed="rId391"/>
                <a:stretch>
                  <a:fillRect/>
                </a:stretch>
              </p:blipFill>
              <p:spPr>
                <a:xfrm>
                  <a:off x="10095400" y="3377947"/>
                  <a:ext cx="1843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539" name="Freihand 538">
                  <a:extLst>
                    <a:ext uri="{FF2B5EF4-FFF2-40B4-BE49-F238E27FC236}">
                      <a16:creationId xmlns:a16="http://schemas.microsoft.com/office/drawing/2014/main" id="{41C45611-78D8-4AF7-9E6A-69E63EB48586}"/>
                    </a:ext>
                  </a:extLst>
                </p14:cNvPr>
                <p14:cNvContentPartPr/>
                <p14:nvPr/>
              </p14:nvContentPartPr>
              <p14:xfrm>
                <a:off x="10374760" y="3363907"/>
                <a:ext cx="126000" cy="116640"/>
              </p14:xfrm>
            </p:contentPart>
          </mc:Choice>
          <mc:Fallback>
            <p:pic>
              <p:nvPicPr>
                <p:cNvPr id="539" name="Freihand 538">
                  <a:extLst>
                    <a:ext uri="{FF2B5EF4-FFF2-40B4-BE49-F238E27FC236}">
                      <a16:creationId xmlns:a16="http://schemas.microsoft.com/office/drawing/2014/main" id="{41C45611-78D8-4AF7-9E6A-69E63EB48586}"/>
                    </a:ext>
                  </a:extLst>
                </p:cNvPr>
                <p:cNvPicPr/>
                <p:nvPr/>
              </p:nvPicPr>
              <p:blipFill>
                <a:blip r:embed="rId393"/>
                <a:stretch>
                  <a:fillRect/>
                </a:stretch>
              </p:blipFill>
              <p:spPr>
                <a:xfrm>
                  <a:off x="10370440" y="3359587"/>
                  <a:ext cx="1346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540" name="Freihand 539">
                  <a:extLst>
                    <a:ext uri="{FF2B5EF4-FFF2-40B4-BE49-F238E27FC236}">
                      <a16:creationId xmlns:a16="http://schemas.microsoft.com/office/drawing/2014/main" id="{D84DE7BA-BE8F-4541-ACC0-8540B150ECF5}"/>
                    </a:ext>
                  </a:extLst>
                </p14:cNvPr>
                <p14:cNvContentPartPr/>
                <p14:nvPr/>
              </p14:nvContentPartPr>
              <p14:xfrm>
                <a:off x="10488880" y="3420067"/>
                <a:ext cx="118080" cy="68040"/>
              </p14:xfrm>
            </p:contentPart>
          </mc:Choice>
          <mc:Fallback>
            <p:pic>
              <p:nvPicPr>
                <p:cNvPr id="540" name="Freihand 539">
                  <a:extLst>
                    <a:ext uri="{FF2B5EF4-FFF2-40B4-BE49-F238E27FC236}">
                      <a16:creationId xmlns:a16="http://schemas.microsoft.com/office/drawing/2014/main" id="{D84DE7BA-BE8F-4541-ACC0-8540B150ECF5}"/>
                    </a:ext>
                  </a:extLst>
                </p:cNvPr>
                <p:cNvPicPr/>
                <p:nvPr/>
              </p:nvPicPr>
              <p:blipFill>
                <a:blip r:embed="rId395"/>
                <a:stretch>
                  <a:fillRect/>
                </a:stretch>
              </p:blipFill>
              <p:spPr>
                <a:xfrm>
                  <a:off x="10484560" y="3415747"/>
                  <a:ext cx="1267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541" name="Freihand 540">
                  <a:extLst>
                    <a:ext uri="{FF2B5EF4-FFF2-40B4-BE49-F238E27FC236}">
                      <a16:creationId xmlns:a16="http://schemas.microsoft.com/office/drawing/2014/main" id="{712F230C-DA9B-498E-86DB-542E119D6C7B}"/>
                    </a:ext>
                  </a:extLst>
                </p14:cNvPr>
                <p14:cNvContentPartPr/>
                <p14:nvPr/>
              </p14:nvContentPartPr>
              <p14:xfrm>
                <a:off x="10624960" y="3408187"/>
                <a:ext cx="61560" cy="70560"/>
              </p14:xfrm>
            </p:contentPart>
          </mc:Choice>
          <mc:Fallback>
            <p:pic>
              <p:nvPicPr>
                <p:cNvPr id="541" name="Freihand 540">
                  <a:extLst>
                    <a:ext uri="{FF2B5EF4-FFF2-40B4-BE49-F238E27FC236}">
                      <a16:creationId xmlns:a16="http://schemas.microsoft.com/office/drawing/2014/main" id="{712F230C-DA9B-498E-86DB-542E119D6C7B}"/>
                    </a:ext>
                  </a:extLst>
                </p:cNvPr>
                <p:cNvPicPr/>
                <p:nvPr/>
              </p:nvPicPr>
              <p:blipFill>
                <a:blip r:embed="rId397"/>
                <a:stretch>
                  <a:fillRect/>
                </a:stretch>
              </p:blipFill>
              <p:spPr>
                <a:xfrm>
                  <a:off x="10620640" y="3403867"/>
                  <a:ext cx="702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542" name="Freihand 541">
                  <a:extLst>
                    <a:ext uri="{FF2B5EF4-FFF2-40B4-BE49-F238E27FC236}">
                      <a16:creationId xmlns:a16="http://schemas.microsoft.com/office/drawing/2014/main" id="{C71BD02B-79F2-4A4D-A175-3B40D980254F}"/>
                    </a:ext>
                  </a:extLst>
                </p14:cNvPr>
                <p14:cNvContentPartPr/>
                <p14:nvPr/>
              </p14:nvContentPartPr>
              <p14:xfrm>
                <a:off x="10774000" y="3305587"/>
                <a:ext cx="87840" cy="172440"/>
              </p14:xfrm>
            </p:contentPart>
          </mc:Choice>
          <mc:Fallback>
            <p:pic>
              <p:nvPicPr>
                <p:cNvPr id="542" name="Freihand 541">
                  <a:extLst>
                    <a:ext uri="{FF2B5EF4-FFF2-40B4-BE49-F238E27FC236}">
                      <a16:creationId xmlns:a16="http://schemas.microsoft.com/office/drawing/2014/main" id="{C71BD02B-79F2-4A4D-A175-3B40D980254F}"/>
                    </a:ext>
                  </a:extLst>
                </p:cNvPr>
                <p:cNvPicPr/>
                <p:nvPr/>
              </p:nvPicPr>
              <p:blipFill>
                <a:blip r:embed="rId399"/>
                <a:stretch>
                  <a:fillRect/>
                </a:stretch>
              </p:blipFill>
              <p:spPr>
                <a:xfrm>
                  <a:off x="10769680" y="3301267"/>
                  <a:ext cx="964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543" name="Freihand 542">
                  <a:extLst>
                    <a:ext uri="{FF2B5EF4-FFF2-40B4-BE49-F238E27FC236}">
                      <a16:creationId xmlns:a16="http://schemas.microsoft.com/office/drawing/2014/main" id="{65F895B3-3170-46C9-833C-4B6A7741C83C}"/>
                    </a:ext>
                  </a:extLst>
                </p14:cNvPr>
                <p14:cNvContentPartPr/>
                <p14:nvPr/>
              </p14:nvContentPartPr>
              <p14:xfrm>
                <a:off x="10853560" y="3406387"/>
                <a:ext cx="81720" cy="45720"/>
              </p14:xfrm>
            </p:contentPart>
          </mc:Choice>
          <mc:Fallback>
            <p:pic>
              <p:nvPicPr>
                <p:cNvPr id="543" name="Freihand 542">
                  <a:extLst>
                    <a:ext uri="{FF2B5EF4-FFF2-40B4-BE49-F238E27FC236}">
                      <a16:creationId xmlns:a16="http://schemas.microsoft.com/office/drawing/2014/main" id="{65F895B3-3170-46C9-833C-4B6A7741C83C}"/>
                    </a:ext>
                  </a:extLst>
                </p:cNvPr>
                <p:cNvPicPr/>
                <p:nvPr/>
              </p:nvPicPr>
              <p:blipFill>
                <a:blip r:embed="rId401"/>
                <a:stretch>
                  <a:fillRect/>
                </a:stretch>
              </p:blipFill>
              <p:spPr>
                <a:xfrm>
                  <a:off x="10849240" y="3402067"/>
                  <a:ext cx="903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544" name="Freihand 543">
                  <a:extLst>
                    <a:ext uri="{FF2B5EF4-FFF2-40B4-BE49-F238E27FC236}">
                      <a16:creationId xmlns:a16="http://schemas.microsoft.com/office/drawing/2014/main" id="{EBDFACC9-7B41-4D50-A104-C5564A420B5C}"/>
                    </a:ext>
                  </a:extLst>
                </p14:cNvPr>
                <p14:cNvContentPartPr/>
                <p14:nvPr/>
              </p14:nvContentPartPr>
              <p14:xfrm>
                <a:off x="11093320" y="3364627"/>
                <a:ext cx="131760" cy="89640"/>
              </p14:xfrm>
            </p:contentPart>
          </mc:Choice>
          <mc:Fallback>
            <p:pic>
              <p:nvPicPr>
                <p:cNvPr id="544" name="Freihand 543">
                  <a:extLst>
                    <a:ext uri="{FF2B5EF4-FFF2-40B4-BE49-F238E27FC236}">
                      <a16:creationId xmlns:a16="http://schemas.microsoft.com/office/drawing/2014/main" id="{EBDFACC9-7B41-4D50-A104-C5564A420B5C}"/>
                    </a:ext>
                  </a:extLst>
                </p:cNvPr>
                <p:cNvPicPr/>
                <p:nvPr/>
              </p:nvPicPr>
              <p:blipFill>
                <a:blip r:embed="rId403"/>
                <a:stretch>
                  <a:fillRect/>
                </a:stretch>
              </p:blipFill>
              <p:spPr>
                <a:xfrm>
                  <a:off x="11089000" y="3360307"/>
                  <a:ext cx="1404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545" name="Freihand 544">
                  <a:extLst>
                    <a:ext uri="{FF2B5EF4-FFF2-40B4-BE49-F238E27FC236}">
                      <a16:creationId xmlns:a16="http://schemas.microsoft.com/office/drawing/2014/main" id="{124ED175-89EB-4392-8503-34FC60127C34}"/>
                    </a:ext>
                  </a:extLst>
                </p14:cNvPr>
                <p14:cNvContentPartPr/>
                <p14:nvPr/>
              </p14:nvContentPartPr>
              <p14:xfrm>
                <a:off x="11265760" y="3296947"/>
                <a:ext cx="273600" cy="124200"/>
              </p14:xfrm>
            </p:contentPart>
          </mc:Choice>
          <mc:Fallback>
            <p:pic>
              <p:nvPicPr>
                <p:cNvPr id="545" name="Freihand 544">
                  <a:extLst>
                    <a:ext uri="{FF2B5EF4-FFF2-40B4-BE49-F238E27FC236}">
                      <a16:creationId xmlns:a16="http://schemas.microsoft.com/office/drawing/2014/main" id="{124ED175-89EB-4392-8503-34FC60127C34}"/>
                    </a:ext>
                  </a:extLst>
                </p:cNvPr>
                <p:cNvPicPr/>
                <p:nvPr/>
              </p:nvPicPr>
              <p:blipFill>
                <a:blip r:embed="rId405"/>
                <a:stretch>
                  <a:fillRect/>
                </a:stretch>
              </p:blipFill>
              <p:spPr>
                <a:xfrm>
                  <a:off x="11261440" y="3292627"/>
                  <a:ext cx="2822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546" name="Freihand 545">
                  <a:extLst>
                    <a:ext uri="{FF2B5EF4-FFF2-40B4-BE49-F238E27FC236}">
                      <a16:creationId xmlns:a16="http://schemas.microsoft.com/office/drawing/2014/main" id="{273E605E-9FF7-4534-AE44-D6BE73BE7660}"/>
                    </a:ext>
                  </a:extLst>
                </p14:cNvPr>
                <p14:cNvContentPartPr/>
                <p14:nvPr/>
              </p14:nvContentPartPr>
              <p14:xfrm>
                <a:off x="11604520" y="3356347"/>
                <a:ext cx="360" cy="360"/>
              </p14:xfrm>
            </p:contentPart>
          </mc:Choice>
          <mc:Fallback>
            <p:pic>
              <p:nvPicPr>
                <p:cNvPr id="546" name="Freihand 545">
                  <a:extLst>
                    <a:ext uri="{FF2B5EF4-FFF2-40B4-BE49-F238E27FC236}">
                      <a16:creationId xmlns:a16="http://schemas.microsoft.com/office/drawing/2014/main" id="{273E605E-9FF7-4534-AE44-D6BE73BE7660}"/>
                    </a:ext>
                  </a:extLst>
                </p:cNvPr>
                <p:cNvPicPr/>
                <p:nvPr/>
              </p:nvPicPr>
              <p:blipFill>
                <a:blip r:embed="rId136"/>
                <a:stretch>
                  <a:fillRect/>
                </a:stretch>
              </p:blipFill>
              <p:spPr>
                <a:xfrm>
                  <a:off x="11600200" y="33520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547" name="Freihand 546">
                  <a:extLst>
                    <a:ext uri="{FF2B5EF4-FFF2-40B4-BE49-F238E27FC236}">
                      <a16:creationId xmlns:a16="http://schemas.microsoft.com/office/drawing/2014/main" id="{BA8AD7C5-F39A-4D3E-A0B5-BAA3BC8585D1}"/>
                    </a:ext>
                  </a:extLst>
                </p14:cNvPr>
                <p14:cNvContentPartPr/>
                <p14:nvPr/>
              </p14:nvContentPartPr>
              <p14:xfrm>
                <a:off x="11526760" y="3352027"/>
                <a:ext cx="98280" cy="85320"/>
              </p14:xfrm>
            </p:contentPart>
          </mc:Choice>
          <mc:Fallback>
            <p:pic>
              <p:nvPicPr>
                <p:cNvPr id="547" name="Freihand 546">
                  <a:extLst>
                    <a:ext uri="{FF2B5EF4-FFF2-40B4-BE49-F238E27FC236}">
                      <a16:creationId xmlns:a16="http://schemas.microsoft.com/office/drawing/2014/main" id="{BA8AD7C5-F39A-4D3E-A0B5-BAA3BC8585D1}"/>
                    </a:ext>
                  </a:extLst>
                </p:cNvPr>
                <p:cNvPicPr/>
                <p:nvPr/>
              </p:nvPicPr>
              <p:blipFill>
                <a:blip r:embed="rId408"/>
                <a:stretch>
                  <a:fillRect/>
                </a:stretch>
              </p:blipFill>
              <p:spPr>
                <a:xfrm>
                  <a:off x="11522440" y="3347707"/>
                  <a:ext cx="1069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548" name="Freihand 547">
                  <a:extLst>
                    <a:ext uri="{FF2B5EF4-FFF2-40B4-BE49-F238E27FC236}">
                      <a16:creationId xmlns:a16="http://schemas.microsoft.com/office/drawing/2014/main" id="{C11A10B1-1B76-4ADE-A329-3537D2414094}"/>
                    </a:ext>
                  </a:extLst>
                </p14:cNvPr>
                <p14:cNvContentPartPr/>
                <p14:nvPr/>
              </p14:nvContentPartPr>
              <p14:xfrm>
                <a:off x="11646280" y="3341227"/>
                <a:ext cx="99000" cy="82800"/>
              </p14:xfrm>
            </p:contentPart>
          </mc:Choice>
          <mc:Fallback>
            <p:pic>
              <p:nvPicPr>
                <p:cNvPr id="548" name="Freihand 547">
                  <a:extLst>
                    <a:ext uri="{FF2B5EF4-FFF2-40B4-BE49-F238E27FC236}">
                      <a16:creationId xmlns:a16="http://schemas.microsoft.com/office/drawing/2014/main" id="{C11A10B1-1B76-4ADE-A329-3537D2414094}"/>
                    </a:ext>
                  </a:extLst>
                </p:cNvPr>
                <p:cNvPicPr/>
                <p:nvPr/>
              </p:nvPicPr>
              <p:blipFill>
                <a:blip r:embed="rId410"/>
                <a:stretch>
                  <a:fillRect/>
                </a:stretch>
              </p:blipFill>
              <p:spPr>
                <a:xfrm>
                  <a:off x="11641960" y="3336907"/>
                  <a:ext cx="1076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549" name="Freihand 548">
                  <a:extLst>
                    <a:ext uri="{FF2B5EF4-FFF2-40B4-BE49-F238E27FC236}">
                      <a16:creationId xmlns:a16="http://schemas.microsoft.com/office/drawing/2014/main" id="{7DF5837E-05D0-4E6F-93E4-62BC76564903}"/>
                    </a:ext>
                  </a:extLst>
                </p14:cNvPr>
                <p14:cNvContentPartPr/>
                <p14:nvPr/>
              </p14:nvContentPartPr>
              <p14:xfrm>
                <a:off x="8431480" y="3695107"/>
                <a:ext cx="195120" cy="134640"/>
              </p14:xfrm>
            </p:contentPart>
          </mc:Choice>
          <mc:Fallback>
            <p:pic>
              <p:nvPicPr>
                <p:cNvPr id="549" name="Freihand 548">
                  <a:extLst>
                    <a:ext uri="{FF2B5EF4-FFF2-40B4-BE49-F238E27FC236}">
                      <a16:creationId xmlns:a16="http://schemas.microsoft.com/office/drawing/2014/main" id="{7DF5837E-05D0-4E6F-93E4-62BC76564903}"/>
                    </a:ext>
                  </a:extLst>
                </p:cNvPr>
                <p:cNvPicPr/>
                <p:nvPr/>
              </p:nvPicPr>
              <p:blipFill>
                <a:blip r:embed="rId412"/>
                <a:stretch>
                  <a:fillRect/>
                </a:stretch>
              </p:blipFill>
              <p:spPr>
                <a:xfrm>
                  <a:off x="8427160" y="3690787"/>
                  <a:ext cx="2037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550" name="Freihand 549">
                  <a:extLst>
                    <a:ext uri="{FF2B5EF4-FFF2-40B4-BE49-F238E27FC236}">
                      <a16:creationId xmlns:a16="http://schemas.microsoft.com/office/drawing/2014/main" id="{46EF1331-ED86-4F17-BFEC-37910AD63079}"/>
                    </a:ext>
                  </a:extLst>
                </p14:cNvPr>
                <p14:cNvContentPartPr/>
                <p14:nvPr/>
              </p14:nvContentPartPr>
              <p14:xfrm>
                <a:off x="8778880" y="3825067"/>
                <a:ext cx="360" cy="360"/>
              </p14:xfrm>
            </p:contentPart>
          </mc:Choice>
          <mc:Fallback>
            <p:pic>
              <p:nvPicPr>
                <p:cNvPr id="550" name="Freihand 549">
                  <a:extLst>
                    <a:ext uri="{FF2B5EF4-FFF2-40B4-BE49-F238E27FC236}">
                      <a16:creationId xmlns:a16="http://schemas.microsoft.com/office/drawing/2014/main" id="{46EF1331-ED86-4F17-BFEC-37910AD63079}"/>
                    </a:ext>
                  </a:extLst>
                </p:cNvPr>
                <p:cNvPicPr/>
                <p:nvPr/>
              </p:nvPicPr>
              <p:blipFill>
                <a:blip r:embed="rId136"/>
                <a:stretch>
                  <a:fillRect/>
                </a:stretch>
              </p:blipFill>
              <p:spPr>
                <a:xfrm>
                  <a:off x="8774560" y="38207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551" name="Freihand 550">
                  <a:extLst>
                    <a:ext uri="{FF2B5EF4-FFF2-40B4-BE49-F238E27FC236}">
                      <a16:creationId xmlns:a16="http://schemas.microsoft.com/office/drawing/2014/main" id="{1F039B03-86CD-4706-BE81-979D37521600}"/>
                    </a:ext>
                  </a:extLst>
                </p14:cNvPr>
                <p14:cNvContentPartPr/>
                <p14:nvPr/>
              </p14:nvContentPartPr>
              <p14:xfrm>
                <a:off x="8732440" y="3744787"/>
                <a:ext cx="102600" cy="152280"/>
              </p14:xfrm>
            </p:contentPart>
          </mc:Choice>
          <mc:Fallback>
            <p:pic>
              <p:nvPicPr>
                <p:cNvPr id="551" name="Freihand 550">
                  <a:extLst>
                    <a:ext uri="{FF2B5EF4-FFF2-40B4-BE49-F238E27FC236}">
                      <a16:creationId xmlns:a16="http://schemas.microsoft.com/office/drawing/2014/main" id="{1F039B03-86CD-4706-BE81-979D37521600}"/>
                    </a:ext>
                  </a:extLst>
                </p:cNvPr>
                <p:cNvPicPr/>
                <p:nvPr/>
              </p:nvPicPr>
              <p:blipFill>
                <a:blip r:embed="rId415"/>
                <a:stretch>
                  <a:fillRect/>
                </a:stretch>
              </p:blipFill>
              <p:spPr>
                <a:xfrm>
                  <a:off x="8728120" y="3740467"/>
                  <a:ext cx="1112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552" name="Freihand 551">
                  <a:extLst>
                    <a:ext uri="{FF2B5EF4-FFF2-40B4-BE49-F238E27FC236}">
                      <a16:creationId xmlns:a16="http://schemas.microsoft.com/office/drawing/2014/main" id="{3AF2C296-201C-41FA-BC3E-593C8767FF21}"/>
                    </a:ext>
                  </a:extLst>
                </p14:cNvPr>
                <p14:cNvContentPartPr/>
                <p14:nvPr/>
              </p14:nvContentPartPr>
              <p14:xfrm>
                <a:off x="8855920" y="3760267"/>
                <a:ext cx="95400" cy="59760"/>
              </p14:xfrm>
            </p:contentPart>
          </mc:Choice>
          <mc:Fallback>
            <p:pic>
              <p:nvPicPr>
                <p:cNvPr id="552" name="Freihand 551">
                  <a:extLst>
                    <a:ext uri="{FF2B5EF4-FFF2-40B4-BE49-F238E27FC236}">
                      <a16:creationId xmlns:a16="http://schemas.microsoft.com/office/drawing/2014/main" id="{3AF2C296-201C-41FA-BC3E-593C8767FF21}"/>
                    </a:ext>
                  </a:extLst>
                </p:cNvPr>
                <p:cNvPicPr/>
                <p:nvPr/>
              </p:nvPicPr>
              <p:blipFill>
                <a:blip r:embed="rId417"/>
                <a:stretch>
                  <a:fillRect/>
                </a:stretch>
              </p:blipFill>
              <p:spPr>
                <a:xfrm>
                  <a:off x="8851600" y="3755947"/>
                  <a:ext cx="1040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553" name="Freihand 552">
                  <a:extLst>
                    <a:ext uri="{FF2B5EF4-FFF2-40B4-BE49-F238E27FC236}">
                      <a16:creationId xmlns:a16="http://schemas.microsoft.com/office/drawing/2014/main" id="{E6E1D4BD-AAA0-4977-BD57-902E4858364E}"/>
                    </a:ext>
                  </a:extLst>
                </p14:cNvPr>
                <p14:cNvContentPartPr/>
                <p14:nvPr/>
              </p14:nvContentPartPr>
              <p14:xfrm>
                <a:off x="8925760" y="3757387"/>
                <a:ext cx="67680" cy="54360"/>
              </p14:xfrm>
            </p:contentPart>
          </mc:Choice>
          <mc:Fallback>
            <p:pic>
              <p:nvPicPr>
                <p:cNvPr id="553" name="Freihand 552">
                  <a:extLst>
                    <a:ext uri="{FF2B5EF4-FFF2-40B4-BE49-F238E27FC236}">
                      <a16:creationId xmlns:a16="http://schemas.microsoft.com/office/drawing/2014/main" id="{E6E1D4BD-AAA0-4977-BD57-902E4858364E}"/>
                    </a:ext>
                  </a:extLst>
                </p:cNvPr>
                <p:cNvPicPr/>
                <p:nvPr/>
              </p:nvPicPr>
              <p:blipFill>
                <a:blip r:embed="rId419"/>
                <a:stretch>
                  <a:fillRect/>
                </a:stretch>
              </p:blipFill>
              <p:spPr>
                <a:xfrm>
                  <a:off x="8921440" y="3753067"/>
                  <a:ext cx="763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554" name="Freihand 553">
                  <a:extLst>
                    <a:ext uri="{FF2B5EF4-FFF2-40B4-BE49-F238E27FC236}">
                      <a16:creationId xmlns:a16="http://schemas.microsoft.com/office/drawing/2014/main" id="{20E17681-6171-4942-995F-D6B4C343CEDD}"/>
                    </a:ext>
                  </a:extLst>
                </p14:cNvPr>
                <p14:cNvContentPartPr/>
                <p14:nvPr/>
              </p14:nvContentPartPr>
              <p14:xfrm>
                <a:off x="9018640" y="3701947"/>
                <a:ext cx="236520" cy="101880"/>
              </p14:xfrm>
            </p:contentPart>
          </mc:Choice>
          <mc:Fallback>
            <p:pic>
              <p:nvPicPr>
                <p:cNvPr id="554" name="Freihand 553">
                  <a:extLst>
                    <a:ext uri="{FF2B5EF4-FFF2-40B4-BE49-F238E27FC236}">
                      <a16:creationId xmlns:a16="http://schemas.microsoft.com/office/drawing/2014/main" id="{20E17681-6171-4942-995F-D6B4C343CEDD}"/>
                    </a:ext>
                  </a:extLst>
                </p:cNvPr>
                <p:cNvPicPr/>
                <p:nvPr/>
              </p:nvPicPr>
              <p:blipFill>
                <a:blip r:embed="rId421"/>
                <a:stretch>
                  <a:fillRect/>
                </a:stretch>
              </p:blipFill>
              <p:spPr>
                <a:xfrm>
                  <a:off x="9014320" y="3697627"/>
                  <a:ext cx="2451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555" name="Freihand 554">
                  <a:extLst>
                    <a:ext uri="{FF2B5EF4-FFF2-40B4-BE49-F238E27FC236}">
                      <a16:creationId xmlns:a16="http://schemas.microsoft.com/office/drawing/2014/main" id="{4FBF897A-6F35-4908-AD4E-D96F401A0282}"/>
                    </a:ext>
                  </a:extLst>
                </p14:cNvPr>
                <p14:cNvContentPartPr/>
                <p14:nvPr/>
              </p14:nvContentPartPr>
              <p14:xfrm>
                <a:off x="9289360" y="3750907"/>
                <a:ext cx="115200" cy="70920"/>
              </p14:xfrm>
            </p:contentPart>
          </mc:Choice>
          <mc:Fallback>
            <p:pic>
              <p:nvPicPr>
                <p:cNvPr id="555" name="Freihand 554">
                  <a:extLst>
                    <a:ext uri="{FF2B5EF4-FFF2-40B4-BE49-F238E27FC236}">
                      <a16:creationId xmlns:a16="http://schemas.microsoft.com/office/drawing/2014/main" id="{4FBF897A-6F35-4908-AD4E-D96F401A0282}"/>
                    </a:ext>
                  </a:extLst>
                </p:cNvPr>
                <p:cNvPicPr/>
                <p:nvPr/>
              </p:nvPicPr>
              <p:blipFill>
                <a:blip r:embed="rId423"/>
                <a:stretch>
                  <a:fillRect/>
                </a:stretch>
              </p:blipFill>
              <p:spPr>
                <a:xfrm>
                  <a:off x="9285040" y="3746587"/>
                  <a:ext cx="1238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556" name="Freihand 555">
                  <a:extLst>
                    <a:ext uri="{FF2B5EF4-FFF2-40B4-BE49-F238E27FC236}">
                      <a16:creationId xmlns:a16="http://schemas.microsoft.com/office/drawing/2014/main" id="{E96E43F4-6F3F-450E-A2C9-CBF8F206501A}"/>
                    </a:ext>
                  </a:extLst>
                </p14:cNvPr>
                <p14:cNvContentPartPr/>
                <p14:nvPr/>
              </p14:nvContentPartPr>
              <p14:xfrm>
                <a:off x="9459280" y="3668827"/>
                <a:ext cx="143640" cy="139320"/>
              </p14:xfrm>
            </p:contentPart>
          </mc:Choice>
          <mc:Fallback>
            <p:pic>
              <p:nvPicPr>
                <p:cNvPr id="556" name="Freihand 555">
                  <a:extLst>
                    <a:ext uri="{FF2B5EF4-FFF2-40B4-BE49-F238E27FC236}">
                      <a16:creationId xmlns:a16="http://schemas.microsoft.com/office/drawing/2014/main" id="{E96E43F4-6F3F-450E-A2C9-CBF8F206501A}"/>
                    </a:ext>
                  </a:extLst>
                </p:cNvPr>
                <p:cNvPicPr/>
                <p:nvPr/>
              </p:nvPicPr>
              <p:blipFill>
                <a:blip r:embed="rId425"/>
                <a:stretch>
                  <a:fillRect/>
                </a:stretch>
              </p:blipFill>
              <p:spPr>
                <a:xfrm>
                  <a:off x="9454960" y="3664507"/>
                  <a:ext cx="1522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557" name="Freihand 556">
                  <a:extLst>
                    <a:ext uri="{FF2B5EF4-FFF2-40B4-BE49-F238E27FC236}">
                      <a16:creationId xmlns:a16="http://schemas.microsoft.com/office/drawing/2014/main" id="{39CFFDA4-927E-43C3-A7F7-212A3AC55DEF}"/>
                    </a:ext>
                  </a:extLst>
                </p14:cNvPr>
                <p14:cNvContentPartPr/>
                <p14:nvPr/>
              </p14:nvContentPartPr>
              <p14:xfrm>
                <a:off x="9575920" y="3667747"/>
                <a:ext cx="36720" cy="46800"/>
              </p14:xfrm>
            </p:contentPart>
          </mc:Choice>
          <mc:Fallback>
            <p:pic>
              <p:nvPicPr>
                <p:cNvPr id="557" name="Freihand 556">
                  <a:extLst>
                    <a:ext uri="{FF2B5EF4-FFF2-40B4-BE49-F238E27FC236}">
                      <a16:creationId xmlns:a16="http://schemas.microsoft.com/office/drawing/2014/main" id="{39CFFDA4-927E-43C3-A7F7-212A3AC55DEF}"/>
                    </a:ext>
                  </a:extLst>
                </p:cNvPr>
                <p:cNvPicPr/>
                <p:nvPr/>
              </p:nvPicPr>
              <p:blipFill>
                <a:blip r:embed="rId427"/>
                <a:stretch>
                  <a:fillRect/>
                </a:stretch>
              </p:blipFill>
              <p:spPr>
                <a:xfrm>
                  <a:off x="9571600" y="3663427"/>
                  <a:ext cx="4536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558" name="Freihand 557">
                  <a:extLst>
                    <a:ext uri="{FF2B5EF4-FFF2-40B4-BE49-F238E27FC236}">
                      <a16:creationId xmlns:a16="http://schemas.microsoft.com/office/drawing/2014/main" id="{04F4F6FF-29AA-4D5B-80BE-9FADA3FF3E56}"/>
                    </a:ext>
                  </a:extLst>
                </p14:cNvPr>
                <p14:cNvContentPartPr/>
                <p14:nvPr/>
              </p14:nvContentPartPr>
              <p14:xfrm>
                <a:off x="9622000" y="3750547"/>
                <a:ext cx="145800" cy="41040"/>
              </p14:xfrm>
            </p:contentPart>
          </mc:Choice>
          <mc:Fallback>
            <p:pic>
              <p:nvPicPr>
                <p:cNvPr id="558" name="Freihand 557">
                  <a:extLst>
                    <a:ext uri="{FF2B5EF4-FFF2-40B4-BE49-F238E27FC236}">
                      <a16:creationId xmlns:a16="http://schemas.microsoft.com/office/drawing/2014/main" id="{04F4F6FF-29AA-4D5B-80BE-9FADA3FF3E56}"/>
                    </a:ext>
                  </a:extLst>
                </p:cNvPr>
                <p:cNvPicPr/>
                <p:nvPr/>
              </p:nvPicPr>
              <p:blipFill>
                <a:blip r:embed="rId429"/>
                <a:stretch>
                  <a:fillRect/>
                </a:stretch>
              </p:blipFill>
              <p:spPr>
                <a:xfrm>
                  <a:off x="9617680" y="3746227"/>
                  <a:ext cx="1544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559" name="Freihand 558">
                  <a:extLst>
                    <a:ext uri="{FF2B5EF4-FFF2-40B4-BE49-F238E27FC236}">
                      <a16:creationId xmlns:a16="http://schemas.microsoft.com/office/drawing/2014/main" id="{6C8C7DE9-95BA-46E5-A700-3CE51D379C95}"/>
                    </a:ext>
                  </a:extLst>
                </p14:cNvPr>
                <p14:cNvContentPartPr/>
                <p14:nvPr/>
              </p14:nvContentPartPr>
              <p14:xfrm>
                <a:off x="9940600" y="3658387"/>
                <a:ext cx="289800" cy="272160"/>
              </p14:xfrm>
            </p:contentPart>
          </mc:Choice>
          <mc:Fallback>
            <p:pic>
              <p:nvPicPr>
                <p:cNvPr id="559" name="Freihand 558">
                  <a:extLst>
                    <a:ext uri="{FF2B5EF4-FFF2-40B4-BE49-F238E27FC236}">
                      <a16:creationId xmlns:a16="http://schemas.microsoft.com/office/drawing/2014/main" id="{6C8C7DE9-95BA-46E5-A700-3CE51D379C95}"/>
                    </a:ext>
                  </a:extLst>
                </p:cNvPr>
                <p:cNvPicPr/>
                <p:nvPr/>
              </p:nvPicPr>
              <p:blipFill>
                <a:blip r:embed="rId431"/>
                <a:stretch>
                  <a:fillRect/>
                </a:stretch>
              </p:blipFill>
              <p:spPr>
                <a:xfrm>
                  <a:off x="9936280" y="3654067"/>
                  <a:ext cx="29844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562" name="Freihand 561">
                  <a:extLst>
                    <a:ext uri="{FF2B5EF4-FFF2-40B4-BE49-F238E27FC236}">
                      <a16:creationId xmlns:a16="http://schemas.microsoft.com/office/drawing/2014/main" id="{0E4BAEAD-9E30-4F94-97B8-16BB79AD5F18}"/>
                    </a:ext>
                  </a:extLst>
                </p14:cNvPr>
                <p14:cNvContentPartPr/>
                <p14:nvPr/>
              </p14:nvContentPartPr>
              <p14:xfrm>
                <a:off x="10336240" y="3596467"/>
                <a:ext cx="137520" cy="192240"/>
              </p14:xfrm>
            </p:contentPart>
          </mc:Choice>
          <mc:Fallback>
            <p:pic>
              <p:nvPicPr>
                <p:cNvPr id="562" name="Freihand 561">
                  <a:extLst>
                    <a:ext uri="{FF2B5EF4-FFF2-40B4-BE49-F238E27FC236}">
                      <a16:creationId xmlns:a16="http://schemas.microsoft.com/office/drawing/2014/main" id="{0E4BAEAD-9E30-4F94-97B8-16BB79AD5F18}"/>
                    </a:ext>
                  </a:extLst>
                </p:cNvPr>
                <p:cNvPicPr/>
                <p:nvPr/>
              </p:nvPicPr>
              <p:blipFill>
                <a:blip r:embed="rId433"/>
                <a:stretch>
                  <a:fillRect/>
                </a:stretch>
              </p:blipFill>
              <p:spPr>
                <a:xfrm>
                  <a:off x="10331920" y="3592147"/>
                  <a:ext cx="1461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563" name="Freihand 562">
                  <a:extLst>
                    <a:ext uri="{FF2B5EF4-FFF2-40B4-BE49-F238E27FC236}">
                      <a16:creationId xmlns:a16="http://schemas.microsoft.com/office/drawing/2014/main" id="{D0DFFDBE-358F-4B41-8B08-D1957A96392D}"/>
                    </a:ext>
                  </a:extLst>
                </p14:cNvPr>
                <p14:cNvContentPartPr/>
                <p14:nvPr/>
              </p14:nvContentPartPr>
              <p14:xfrm>
                <a:off x="10465840" y="3628867"/>
                <a:ext cx="10080" cy="7560"/>
              </p14:xfrm>
            </p:contentPart>
          </mc:Choice>
          <mc:Fallback>
            <p:pic>
              <p:nvPicPr>
                <p:cNvPr id="563" name="Freihand 562">
                  <a:extLst>
                    <a:ext uri="{FF2B5EF4-FFF2-40B4-BE49-F238E27FC236}">
                      <a16:creationId xmlns:a16="http://schemas.microsoft.com/office/drawing/2014/main" id="{D0DFFDBE-358F-4B41-8B08-D1957A96392D}"/>
                    </a:ext>
                  </a:extLst>
                </p:cNvPr>
                <p:cNvPicPr/>
                <p:nvPr/>
              </p:nvPicPr>
              <p:blipFill>
                <a:blip r:embed="rId435"/>
                <a:stretch>
                  <a:fillRect/>
                </a:stretch>
              </p:blipFill>
              <p:spPr>
                <a:xfrm>
                  <a:off x="10461520" y="3624547"/>
                  <a:ext cx="187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564" name="Freihand 563">
                  <a:extLst>
                    <a:ext uri="{FF2B5EF4-FFF2-40B4-BE49-F238E27FC236}">
                      <a16:creationId xmlns:a16="http://schemas.microsoft.com/office/drawing/2014/main" id="{7650AA1D-DF6A-4A33-B9D1-9DD557A92D6C}"/>
                    </a:ext>
                  </a:extLst>
                </p14:cNvPr>
                <p14:cNvContentPartPr/>
                <p14:nvPr/>
              </p14:nvContentPartPr>
              <p14:xfrm>
                <a:off x="10479880" y="3654787"/>
                <a:ext cx="79560" cy="98280"/>
              </p14:xfrm>
            </p:contentPart>
          </mc:Choice>
          <mc:Fallback>
            <p:pic>
              <p:nvPicPr>
                <p:cNvPr id="564" name="Freihand 563">
                  <a:extLst>
                    <a:ext uri="{FF2B5EF4-FFF2-40B4-BE49-F238E27FC236}">
                      <a16:creationId xmlns:a16="http://schemas.microsoft.com/office/drawing/2014/main" id="{7650AA1D-DF6A-4A33-B9D1-9DD557A92D6C}"/>
                    </a:ext>
                  </a:extLst>
                </p:cNvPr>
                <p:cNvPicPr/>
                <p:nvPr/>
              </p:nvPicPr>
              <p:blipFill>
                <a:blip r:embed="rId437"/>
                <a:stretch>
                  <a:fillRect/>
                </a:stretch>
              </p:blipFill>
              <p:spPr>
                <a:xfrm>
                  <a:off x="10475560" y="3650467"/>
                  <a:ext cx="882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565" name="Freihand 564">
                  <a:extLst>
                    <a:ext uri="{FF2B5EF4-FFF2-40B4-BE49-F238E27FC236}">
                      <a16:creationId xmlns:a16="http://schemas.microsoft.com/office/drawing/2014/main" id="{7D2CD4F1-75AE-4E2B-9EB4-7428C2396174}"/>
                    </a:ext>
                  </a:extLst>
                </p14:cNvPr>
                <p14:cNvContentPartPr/>
                <p14:nvPr/>
              </p14:nvContentPartPr>
              <p14:xfrm>
                <a:off x="10568800" y="3609427"/>
                <a:ext cx="102960" cy="143640"/>
              </p14:xfrm>
            </p:contentPart>
          </mc:Choice>
          <mc:Fallback>
            <p:pic>
              <p:nvPicPr>
                <p:cNvPr id="565" name="Freihand 564">
                  <a:extLst>
                    <a:ext uri="{FF2B5EF4-FFF2-40B4-BE49-F238E27FC236}">
                      <a16:creationId xmlns:a16="http://schemas.microsoft.com/office/drawing/2014/main" id="{7D2CD4F1-75AE-4E2B-9EB4-7428C2396174}"/>
                    </a:ext>
                  </a:extLst>
                </p:cNvPr>
                <p:cNvPicPr/>
                <p:nvPr/>
              </p:nvPicPr>
              <p:blipFill>
                <a:blip r:embed="rId439"/>
                <a:stretch>
                  <a:fillRect/>
                </a:stretch>
              </p:blipFill>
              <p:spPr>
                <a:xfrm>
                  <a:off x="10564480" y="3605107"/>
                  <a:ext cx="1116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566" name="Freihand 565">
                  <a:extLst>
                    <a:ext uri="{FF2B5EF4-FFF2-40B4-BE49-F238E27FC236}">
                      <a16:creationId xmlns:a16="http://schemas.microsoft.com/office/drawing/2014/main" id="{B06EA6A8-B53E-4EC4-AF9E-7554A23989B1}"/>
                    </a:ext>
                  </a:extLst>
                </p14:cNvPr>
                <p14:cNvContentPartPr/>
                <p14:nvPr/>
              </p14:nvContentPartPr>
              <p14:xfrm>
                <a:off x="10828720" y="3560467"/>
                <a:ext cx="116280" cy="156600"/>
              </p14:xfrm>
            </p:contentPart>
          </mc:Choice>
          <mc:Fallback>
            <p:pic>
              <p:nvPicPr>
                <p:cNvPr id="566" name="Freihand 565">
                  <a:extLst>
                    <a:ext uri="{FF2B5EF4-FFF2-40B4-BE49-F238E27FC236}">
                      <a16:creationId xmlns:a16="http://schemas.microsoft.com/office/drawing/2014/main" id="{B06EA6A8-B53E-4EC4-AF9E-7554A23989B1}"/>
                    </a:ext>
                  </a:extLst>
                </p:cNvPr>
                <p:cNvPicPr/>
                <p:nvPr/>
              </p:nvPicPr>
              <p:blipFill>
                <a:blip r:embed="rId441"/>
                <a:stretch>
                  <a:fillRect/>
                </a:stretch>
              </p:blipFill>
              <p:spPr>
                <a:xfrm>
                  <a:off x="10824400" y="3556147"/>
                  <a:ext cx="1249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567" name="Freihand 566">
                  <a:extLst>
                    <a:ext uri="{FF2B5EF4-FFF2-40B4-BE49-F238E27FC236}">
                      <a16:creationId xmlns:a16="http://schemas.microsoft.com/office/drawing/2014/main" id="{92D46E68-F6E9-47B1-BA4E-26B08087BB35}"/>
                    </a:ext>
                  </a:extLst>
                </p14:cNvPr>
                <p14:cNvContentPartPr/>
                <p14:nvPr/>
              </p14:nvContentPartPr>
              <p14:xfrm>
                <a:off x="10917280" y="3638587"/>
                <a:ext cx="164160" cy="253800"/>
              </p14:xfrm>
            </p:contentPart>
          </mc:Choice>
          <mc:Fallback>
            <p:pic>
              <p:nvPicPr>
                <p:cNvPr id="567" name="Freihand 566">
                  <a:extLst>
                    <a:ext uri="{FF2B5EF4-FFF2-40B4-BE49-F238E27FC236}">
                      <a16:creationId xmlns:a16="http://schemas.microsoft.com/office/drawing/2014/main" id="{92D46E68-F6E9-47B1-BA4E-26B08087BB35}"/>
                    </a:ext>
                  </a:extLst>
                </p:cNvPr>
                <p:cNvPicPr/>
                <p:nvPr/>
              </p:nvPicPr>
              <p:blipFill>
                <a:blip r:embed="rId443"/>
                <a:stretch>
                  <a:fillRect/>
                </a:stretch>
              </p:blipFill>
              <p:spPr>
                <a:xfrm>
                  <a:off x="10912960" y="3634267"/>
                  <a:ext cx="17280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569" name="Freihand 568">
                  <a:extLst>
                    <a:ext uri="{FF2B5EF4-FFF2-40B4-BE49-F238E27FC236}">
                      <a16:creationId xmlns:a16="http://schemas.microsoft.com/office/drawing/2014/main" id="{7EB68B49-92C2-48A3-8C19-24E6BFF467D1}"/>
                    </a:ext>
                  </a:extLst>
                </p14:cNvPr>
                <p14:cNvContentPartPr/>
                <p14:nvPr/>
              </p14:nvContentPartPr>
              <p14:xfrm>
                <a:off x="11212480" y="3510787"/>
                <a:ext cx="155880" cy="184680"/>
              </p14:xfrm>
            </p:contentPart>
          </mc:Choice>
          <mc:Fallback>
            <p:pic>
              <p:nvPicPr>
                <p:cNvPr id="569" name="Freihand 568">
                  <a:extLst>
                    <a:ext uri="{FF2B5EF4-FFF2-40B4-BE49-F238E27FC236}">
                      <a16:creationId xmlns:a16="http://schemas.microsoft.com/office/drawing/2014/main" id="{7EB68B49-92C2-48A3-8C19-24E6BFF467D1}"/>
                    </a:ext>
                  </a:extLst>
                </p:cNvPr>
                <p:cNvPicPr/>
                <p:nvPr/>
              </p:nvPicPr>
              <p:blipFill>
                <a:blip r:embed="rId445"/>
                <a:stretch>
                  <a:fillRect/>
                </a:stretch>
              </p:blipFill>
              <p:spPr>
                <a:xfrm>
                  <a:off x="11208160" y="3506467"/>
                  <a:ext cx="1645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570" name="Freihand 569">
                  <a:extLst>
                    <a:ext uri="{FF2B5EF4-FFF2-40B4-BE49-F238E27FC236}">
                      <a16:creationId xmlns:a16="http://schemas.microsoft.com/office/drawing/2014/main" id="{A411E23E-7FBF-43EF-B9AA-CBF19A7FF6DC}"/>
                    </a:ext>
                  </a:extLst>
                </p14:cNvPr>
                <p14:cNvContentPartPr/>
                <p14:nvPr/>
              </p14:nvContentPartPr>
              <p14:xfrm>
                <a:off x="11224360" y="3620227"/>
                <a:ext cx="240840" cy="145800"/>
              </p14:xfrm>
            </p:contentPart>
          </mc:Choice>
          <mc:Fallback>
            <p:pic>
              <p:nvPicPr>
                <p:cNvPr id="570" name="Freihand 569">
                  <a:extLst>
                    <a:ext uri="{FF2B5EF4-FFF2-40B4-BE49-F238E27FC236}">
                      <a16:creationId xmlns:a16="http://schemas.microsoft.com/office/drawing/2014/main" id="{A411E23E-7FBF-43EF-B9AA-CBF19A7FF6DC}"/>
                    </a:ext>
                  </a:extLst>
                </p:cNvPr>
                <p:cNvPicPr/>
                <p:nvPr/>
              </p:nvPicPr>
              <p:blipFill>
                <a:blip r:embed="rId447"/>
                <a:stretch>
                  <a:fillRect/>
                </a:stretch>
              </p:blipFill>
              <p:spPr>
                <a:xfrm>
                  <a:off x="11220040" y="3615907"/>
                  <a:ext cx="2494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571" name="Freihand 570">
                  <a:extLst>
                    <a:ext uri="{FF2B5EF4-FFF2-40B4-BE49-F238E27FC236}">
                      <a16:creationId xmlns:a16="http://schemas.microsoft.com/office/drawing/2014/main" id="{F9A2E0FE-7A05-4FBE-9DA6-F074AF87E06C}"/>
                    </a:ext>
                  </a:extLst>
                </p14:cNvPr>
                <p14:cNvContentPartPr/>
                <p14:nvPr/>
              </p14:nvContentPartPr>
              <p14:xfrm>
                <a:off x="11288800" y="3740467"/>
                <a:ext cx="137880" cy="153360"/>
              </p14:xfrm>
            </p:contentPart>
          </mc:Choice>
          <mc:Fallback>
            <p:pic>
              <p:nvPicPr>
                <p:cNvPr id="571" name="Freihand 570">
                  <a:extLst>
                    <a:ext uri="{FF2B5EF4-FFF2-40B4-BE49-F238E27FC236}">
                      <a16:creationId xmlns:a16="http://schemas.microsoft.com/office/drawing/2014/main" id="{F9A2E0FE-7A05-4FBE-9DA6-F074AF87E06C}"/>
                    </a:ext>
                  </a:extLst>
                </p:cNvPr>
                <p:cNvPicPr/>
                <p:nvPr/>
              </p:nvPicPr>
              <p:blipFill>
                <a:blip r:embed="rId449"/>
                <a:stretch>
                  <a:fillRect/>
                </a:stretch>
              </p:blipFill>
              <p:spPr>
                <a:xfrm>
                  <a:off x="11284480" y="3736147"/>
                  <a:ext cx="1465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10" name="Freihand 209">
                  <a:extLst>
                    <a:ext uri="{FF2B5EF4-FFF2-40B4-BE49-F238E27FC236}">
                      <a16:creationId xmlns:a16="http://schemas.microsoft.com/office/drawing/2014/main" id="{284ACB90-FFC1-409B-92E8-DE45A8728121}"/>
                    </a:ext>
                  </a:extLst>
                </p14:cNvPr>
                <p14:cNvContentPartPr/>
                <p14:nvPr/>
              </p14:nvContentPartPr>
              <p14:xfrm>
                <a:off x="3852280" y="1518907"/>
                <a:ext cx="14760" cy="159120"/>
              </p14:xfrm>
            </p:contentPart>
          </mc:Choice>
          <mc:Fallback>
            <p:pic>
              <p:nvPicPr>
                <p:cNvPr id="210" name="Freihand 209">
                  <a:extLst>
                    <a:ext uri="{FF2B5EF4-FFF2-40B4-BE49-F238E27FC236}">
                      <a16:creationId xmlns:a16="http://schemas.microsoft.com/office/drawing/2014/main" id="{284ACB90-FFC1-409B-92E8-DE45A8728121}"/>
                    </a:ext>
                  </a:extLst>
                </p:cNvPr>
                <p:cNvPicPr/>
                <p:nvPr/>
              </p:nvPicPr>
              <p:blipFill>
                <a:blip r:embed="rId451"/>
                <a:stretch>
                  <a:fillRect/>
                </a:stretch>
              </p:blipFill>
              <p:spPr>
                <a:xfrm>
                  <a:off x="3847960" y="1514587"/>
                  <a:ext cx="234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11" name="Freihand 210">
                  <a:extLst>
                    <a:ext uri="{FF2B5EF4-FFF2-40B4-BE49-F238E27FC236}">
                      <a16:creationId xmlns:a16="http://schemas.microsoft.com/office/drawing/2014/main" id="{960A1178-E3BE-40FD-BB6E-717ECA79801D}"/>
                    </a:ext>
                  </a:extLst>
                </p14:cNvPr>
                <p14:cNvContentPartPr/>
                <p14:nvPr/>
              </p14:nvContentPartPr>
              <p14:xfrm>
                <a:off x="3739960" y="1497667"/>
                <a:ext cx="217080" cy="37440"/>
              </p14:xfrm>
            </p:contentPart>
          </mc:Choice>
          <mc:Fallback>
            <p:pic>
              <p:nvPicPr>
                <p:cNvPr id="211" name="Freihand 210">
                  <a:extLst>
                    <a:ext uri="{FF2B5EF4-FFF2-40B4-BE49-F238E27FC236}">
                      <a16:creationId xmlns:a16="http://schemas.microsoft.com/office/drawing/2014/main" id="{960A1178-E3BE-40FD-BB6E-717ECA79801D}"/>
                    </a:ext>
                  </a:extLst>
                </p:cNvPr>
                <p:cNvPicPr/>
                <p:nvPr/>
              </p:nvPicPr>
              <p:blipFill>
                <a:blip r:embed="rId453"/>
                <a:stretch>
                  <a:fillRect/>
                </a:stretch>
              </p:blipFill>
              <p:spPr>
                <a:xfrm>
                  <a:off x="3735640" y="1493347"/>
                  <a:ext cx="2257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12" name="Freihand 211">
                  <a:extLst>
                    <a:ext uri="{FF2B5EF4-FFF2-40B4-BE49-F238E27FC236}">
                      <a16:creationId xmlns:a16="http://schemas.microsoft.com/office/drawing/2014/main" id="{50B076EB-F23A-402F-9FD4-13867EA19AD2}"/>
                    </a:ext>
                  </a:extLst>
                </p14:cNvPr>
                <p14:cNvContentPartPr/>
                <p14:nvPr/>
              </p14:nvContentPartPr>
              <p14:xfrm>
                <a:off x="3763000" y="1575427"/>
                <a:ext cx="272160" cy="79200"/>
              </p14:xfrm>
            </p:contentPart>
          </mc:Choice>
          <mc:Fallback>
            <p:pic>
              <p:nvPicPr>
                <p:cNvPr id="212" name="Freihand 211">
                  <a:extLst>
                    <a:ext uri="{FF2B5EF4-FFF2-40B4-BE49-F238E27FC236}">
                      <a16:creationId xmlns:a16="http://schemas.microsoft.com/office/drawing/2014/main" id="{50B076EB-F23A-402F-9FD4-13867EA19AD2}"/>
                    </a:ext>
                  </a:extLst>
                </p:cNvPr>
                <p:cNvPicPr/>
                <p:nvPr/>
              </p:nvPicPr>
              <p:blipFill>
                <a:blip r:embed="rId455"/>
                <a:stretch>
                  <a:fillRect/>
                </a:stretch>
              </p:blipFill>
              <p:spPr>
                <a:xfrm>
                  <a:off x="3758680" y="1571107"/>
                  <a:ext cx="2808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13" name="Freihand 212">
                  <a:extLst>
                    <a:ext uri="{FF2B5EF4-FFF2-40B4-BE49-F238E27FC236}">
                      <a16:creationId xmlns:a16="http://schemas.microsoft.com/office/drawing/2014/main" id="{5D192233-B591-426D-980B-EE2E904BDA4F}"/>
                    </a:ext>
                  </a:extLst>
                </p14:cNvPr>
                <p14:cNvContentPartPr/>
                <p14:nvPr/>
              </p14:nvContentPartPr>
              <p14:xfrm>
                <a:off x="4048120" y="1516747"/>
                <a:ext cx="27720" cy="18720"/>
              </p14:xfrm>
            </p:contentPart>
          </mc:Choice>
          <mc:Fallback>
            <p:pic>
              <p:nvPicPr>
                <p:cNvPr id="213" name="Freihand 212">
                  <a:extLst>
                    <a:ext uri="{FF2B5EF4-FFF2-40B4-BE49-F238E27FC236}">
                      <a16:creationId xmlns:a16="http://schemas.microsoft.com/office/drawing/2014/main" id="{5D192233-B591-426D-980B-EE2E904BDA4F}"/>
                    </a:ext>
                  </a:extLst>
                </p:cNvPr>
                <p:cNvPicPr/>
                <p:nvPr/>
              </p:nvPicPr>
              <p:blipFill>
                <a:blip r:embed="rId457"/>
                <a:stretch>
                  <a:fillRect/>
                </a:stretch>
              </p:blipFill>
              <p:spPr>
                <a:xfrm>
                  <a:off x="4043800" y="1512427"/>
                  <a:ext cx="363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14" name="Freihand 213">
                  <a:extLst>
                    <a:ext uri="{FF2B5EF4-FFF2-40B4-BE49-F238E27FC236}">
                      <a16:creationId xmlns:a16="http://schemas.microsoft.com/office/drawing/2014/main" id="{4B90E376-0E80-4BAD-8890-0FA10A92EBA7}"/>
                    </a:ext>
                  </a:extLst>
                </p14:cNvPr>
                <p14:cNvContentPartPr/>
                <p14:nvPr/>
              </p14:nvContentPartPr>
              <p14:xfrm>
                <a:off x="4081600" y="1559227"/>
                <a:ext cx="83160" cy="96840"/>
              </p14:xfrm>
            </p:contentPart>
          </mc:Choice>
          <mc:Fallback>
            <p:pic>
              <p:nvPicPr>
                <p:cNvPr id="214" name="Freihand 213">
                  <a:extLst>
                    <a:ext uri="{FF2B5EF4-FFF2-40B4-BE49-F238E27FC236}">
                      <a16:creationId xmlns:a16="http://schemas.microsoft.com/office/drawing/2014/main" id="{4B90E376-0E80-4BAD-8890-0FA10A92EBA7}"/>
                    </a:ext>
                  </a:extLst>
                </p:cNvPr>
                <p:cNvPicPr/>
                <p:nvPr/>
              </p:nvPicPr>
              <p:blipFill>
                <a:blip r:embed="rId459"/>
                <a:stretch>
                  <a:fillRect/>
                </a:stretch>
              </p:blipFill>
              <p:spPr>
                <a:xfrm>
                  <a:off x="4077280" y="1554907"/>
                  <a:ext cx="918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15" name="Freihand 214">
                  <a:extLst>
                    <a:ext uri="{FF2B5EF4-FFF2-40B4-BE49-F238E27FC236}">
                      <a16:creationId xmlns:a16="http://schemas.microsoft.com/office/drawing/2014/main" id="{7F2D212E-A438-4F2A-A199-18856DCD2A58}"/>
                    </a:ext>
                  </a:extLst>
                </p14:cNvPr>
                <p14:cNvContentPartPr/>
                <p14:nvPr/>
              </p14:nvContentPartPr>
              <p14:xfrm>
                <a:off x="4220920" y="1469947"/>
                <a:ext cx="123120" cy="168120"/>
              </p14:xfrm>
            </p:contentPart>
          </mc:Choice>
          <mc:Fallback>
            <p:pic>
              <p:nvPicPr>
                <p:cNvPr id="215" name="Freihand 214">
                  <a:extLst>
                    <a:ext uri="{FF2B5EF4-FFF2-40B4-BE49-F238E27FC236}">
                      <a16:creationId xmlns:a16="http://schemas.microsoft.com/office/drawing/2014/main" id="{7F2D212E-A438-4F2A-A199-18856DCD2A58}"/>
                    </a:ext>
                  </a:extLst>
                </p:cNvPr>
                <p:cNvPicPr/>
                <p:nvPr/>
              </p:nvPicPr>
              <p:blipFill>
                <a:blip r:embed="rId461"/>
                <a:stretch>
                  <a:fillRect/>
                </a:stretch>
              </p:blipFill>
              <p:spPr>
                <a:xfrm>
                  <a:off x="4216600" y="1465627"/>
                  <a:ext cx="1317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16" name="Freihand 215">
                  <a:extLst>
                    <a:ext uri="{FF2B5EF4-FFF2-40B4-BE49-F238E27FC236}">
                      <a16:creationId xmlns:a16="http://schemas.microsoft.com/office/drawing/2014/main" id="{3CB93DE0-4828-4368-9A59-9122E42352E8}"/>
                    </a:ext>
                  </a:extLst>
                </p14:cNvPr>
                <p14:cNvContentPartPr/>
                <p14:nvPr/>
              </p14:nvContentPartPr>
              <p14:xfrm>
                <a:off x="4382200" y="1393627"/>
                <a:ext cx="116280" cy="245520"/>
              </p14:xfrm>
            </p:contentPart>
          </mc:Choice>
          <mc:Fallback>
            <p:pic>
              <p:nvPicPr>
                <p:cNvPr id="216" name="Freihand 215">
                  <a:extLst>
                    <a:ext uri="{FF2B5EF4-FFF2-40B4-BE49-F238E27FC236}">
                      <a16:creationId xmlns:a16="http://schemas.microsoft.com/office/drawing/2014/main" id="{3CB93DE0-4828-4368-9A59-9122E42352E8}"/>
                    </a:ext>
                  </a:extLst>
                </p:cNvPr>
                <p:cNvPicPr/>
                <p:nvPr/>
              </p:nvPicPr>
              <p:blipFill>
                <a:blip r:embed="rId463"/>
                <a:stretch>
                  <a:fillRect/>
                </a:stretch>
              </p:blipFill>
              <p:spPr>
                <a:xfrm>
                  <a:off x="4377880" y="1389307"/>
                  <a:ext cx="12492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25" name="Freihand 224">
                  <a:extLst>
                    <a:ext uri="{FF2B5EF4-FFF2-40B4-BE49-F238E27FC236}">
                      <a16:creationId xmlns:a16="http://schemas.microsoft.com/office/drawing/2014/main" id="{4FB114AC-118D-4320-9CD2-A083D8671C3D}"/>
                    </a:ext>
                  </a:extLst>
                </p14:cNvPr>
                <p14:cNvContentPartPr/>
                <p14:nvPr/>
              </p14:nvContentPartPr>
              <p14:xfrm>
                <a:off x="3756520" y="1851187"/>
                <a:ext cx="15120" cy="130320"/>
              </p14:xfrm>
            </p:contentPart>
          </mc:Choice>
          <mc:Fallback>
            <p:pic>
              <p:nvPicPr>
                <p:cNvPr id="225" name="Freihand 224">
                  <a:extLst>
                    <a:ext uri="{FF2B5EF4-FFF2-40B4-BE49-F238E27FC236}">
                      <a16:creationId xmlns:a16="http://schemas.microsoft.com/office/drawing/2014/main" id="{4FB114AC-118D-4320-9CD2-A083D8671C3D}"/>
                    </a:ext>
                  </a:extLst>
                </p:cNvPr>
                <p:cNvPicPr/>
                <p:nvPr/>
              </p:nvPicPr>
              <p:blipFill>
                <a:blip r:embed="rId465"/>
                <a:stretch>
                  <a:fillRect/>
                </a:stretch>
              </p:blipFill>
              <p:spPr>
                <a:xfrm>
                  <a:off x="3752200" y="1846867"/>
                  <a:ext cx="237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26" name="Freihand 225">
                  <a:extLst>
                    <a:ext uri="{FF2B5EF4-FFF2-40B4-BE49-F238E27FC236}">
                      <a16:creationId xmlns:a16="http://schemas.microsoft.com/office/drawing/2014/main" id="{28F2CC33-FFDD-4A3B-AF3A-D83CBF7B4972}"/>
                    </a:ext>
                  </a:extLst>
                </p14:cNvPr>
                <p14:cNvContentPartPr/>
                <p14:nvPr/>
              </p14:nvContentPartPr>
              <p14:xfrm>
                <a:off x="3693880" y="1816987"/>
                <a:ext cx="150120" cy="173880"/>
              </p14:xfrm>
            </p:contentPart>
          </mc:Choice>
          <mc:Fallback>
            <p:pic>
              <p:nvPicPr>
                <p:cNvPr id="226" name="Freihand 225">
                  <a:extLst>
                    <a:ext uri="{FF2B5EF4-FFF2-40B4-BE49-F238E27FC236}">
                      <a16:creationId xmlns:a16="http://schemas.microsoft.com/office/drawing/2014/main" id="{28F2CC33-FFDD-4A3B-AF3A-D83CBF7B4972}"/>
                    </a:ext>
                  </a:extLst>
                </p:cNvPr>
                <p:cNvPicPr/>
                <p:nvPr/>
              </p:nvPicPr>
              <p:blipFill>
                <a:blip r:embed="rId467"/>
                <a:stretch>
                  <a:fillRect/>
                </a:stretch>
              </p:blipFill>
              <p:spPr>
                <a:xfrm>
                  <a:off x="3689560" y="1812667"/>
                  <a:ext cx="1587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27" name="Freihand 226">
                  <a:extLst>
                    <a:ext uri="{FF2B5EF4-FFF2-40B4-BE49-F238E27FC236}">
                      <a16:creationId xmlns:a16="http://schemas.microsoft.com/office/drawing/2014/main" id="{511C95B7-5036-4DC7-BBEF-D54A09F07D51}"/>
                    </a:ext>
                  </a:extLst>
                </p14:cNvPr>
                <p14:cNvContentPartPr/>
                <p14:nvPr/>
              </p14:nvContentPartPr>
              <p14:xfrm>
                <a:off x="3851560" y="1885747"/>
                <a:ext cx="81360" cy="75600"/>
              </p14:xfrm>
            </p:contentPart>
          </mc:Choice>
          <mc:Fallback>
            <p:pic>
              <p:nvPicPr>
                <p:cNvPr id="227" name="Freihand 226">
                  <a:extLst>
                    <a:ext uri="{FF2B5EF4-FFF2-40B4-BE49-F238E27FC236}">
                      <a16:creationId xmlns:a16="http://schemas.microsoft.com/office/drawing/2014/main" id="{511C95B7-5036-4DC7-BBEF-D54A09F07D51}"/>
                    </a:ext>
                  </a:extLst>
                </p:cNvPr>
                <p:cNvPicPr/>
                <p:nvPr/>
              </p:nvPicPr>
              <p:blipFill>
                <a:blip r:embed="rId469"/>
                <a:stretch>
                  <a:fillRect/>
                </a:stretch>
              </p:blipFill>
              <p:spPr>
                <a:xfrm>
                  <a:off x="3847240" y="1881427"/>
                  <a:ext cx="900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28" name="Freihand 227">
                  <a:extLst>
                    <a:ext uri="{FF2B5EF4-FFF2-40B4-BE49-F238E27FC236}">
                      <a16:creationId xmlns:a16="http://schemas.microsoft.com/office/drawing/2014/main" id="{BB9B88EB-DDC6-41B1-8908-C1B7901B8090}"/>
                    </a:ext>
                  </a:extLst>
                </p14:cNvPr>
                <p14:cNvContentPartPr/>
                <p14:nvPr/>
              </p14:nvContentPartPr>
              <p14:xfrm>
                <a:off x="3951640" y="1835707"/>
                <a:ext cx="138240" cy="126360"/>
              </p14:xfrm>
            </p:contentPart>
          </mc:Choice>
          <mc:Fallback>
            <p:pic>
              <p:nvPicPr>
                <p:cNvPr id="228" name="Freihand 227">
                  <a:extLst>
                    <a:ext uri="{FF2B5EF4-FFF2-40B4-BE49-F238E27FC236}">
                      <a16:creationId xmlns:a16="http://schemas.microsoft.com/office/drawing/2014/main" id="{BB9B88EB-DDC6-41B1-8908-C1B7901B8090}"/>
                    </a:ext>
                  </a:extLst>
                </p:cNvPr>
                <p:cNvPicPr/>
                <p:nvPr/>
              </p:nvPicPr>
              <p:blipFill>
                <a:blip r:embed="rId471"/>
                <a:stretch>
                  <a:fillRect/>
                </a:stretch>
              </p:blipFill>
              <p:spPr>
                <a:xfrm>
                  <a:off x="3947320" y="1831387"/>
                  <a:ext cx="1468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30" name="Freihand 229">
                  <a:extLst>
                    <a:ext uri="{FF2B5EF4-FFF2-40B4-BE49-F238E27FC236}">
                      <a16:creationId xmlns:a16="http://schemas.microsoft.com/office/drawing/2014/main" id="{66268AB1-226E-442E-A08B-324AA0582FBC}"/>
                    </a:ext>
                  </a:extLst>
                </p14:cNvPr>
                <p14:cNvContentPartPr/>
                <p14:nvPr/>
              </p14:nvContentPartPr>
              <p14:xfrm>
                <a:off x="4227760" y="1784947"/>
                <a:ext cx="95400" cy="127440"/>
              </p14:xfrm>
            </p:contentPart>
          </mc:Choice>
          <mc:Fallback>
            <p:pic>
              <p:nvPicPr>
                <p:cNvPr id="230" name="Freihand 229">
                  <a:extLst>
                    <a:ext uri="{FF2B5EF4-FFF2-40B4-BE49-F238E27FC236}">
                      <a16:creationId xmlns:a16="http://schemas.microsoft.com/office/drawing/2014/main" id="{66268AB1-226E-442E-A08B-324AA0582FBC}"/>
                    </a:ext>
                  </a:extLst>
                </p:cNvPr>
                <p:cNvPicPr/>
                <p:nvPr/>
              </p:nvPicPr>
              <p:blipFill>
                <a:blip r:embed="rId473"/>
                <a:stretch>
                  <a:fillRect/>
                </a:stretch>
              </p:blipFill>
              <p:spPr>
                <a:xfrm>
                  <a:off x="4223440" y="1780627"/>
                  <a:ext cx="1040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31" name="Freihand 230">
                  <a:extLst>
                    <a:ext uri="{FF2B5EF4-FFF2-40B4-BE49-F238E27FC236}">
                      <a16:creationId xmlns:a16="http://schemas.microsoft.com/office/drawing/2014/main" id="{6F3A2464-D5DF-453E-8391-00B4D99084FA}"/>
                    </a:ext>
                  </a:extLst>
                </p14:cNvPr>
                <p14:cNvContentPartPr/>
                <p14:nvPr/>
              </p14:nvContentPartPr>
              <p14:xfrm>
                <a:off x="4317040" y="1832107"/>
                <a:ext cx="122760" cy="89280"/>
              </p14:xfrm>
            </p:contentPart>
          </mc:Choice>
          <mc:Fallback>
            <p:pic>
              <p:nvPicPr>
                <p:cNvPr id="231" name="Freihand 230">
                  <a:extLst>
                    <a:ext uri="{FF2B5EF4-FFF2-40B4-BE49-F238E27FC236}">
                      <a16:creationId xmlns:a16="http://schemas.microsoft.com/office/drawing/2014/main" id="{6F3A2464-D5DF-453E-8391-00B4D99084FA}"/>
                    </a:ext>
                  </a:extLst>
                </p:cNvPr>
                <p:cNvPicPr/>
                <p:nvPr/>
              </p:nvPicPr>
              <p:blipFill>
                <a:blip r:embed="rId475"/>
                <a:stretch>
                  <a:fillRect/>
                </a:stretch>
              </p:blipFill>
              <p:spPr>
                <a:xfrm>
                  <a:off x="4312720" y="1827787"/>
                  <a:ext cx="1314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32" name="Freihand 231">
                  <a:extLst>
                    <a:ext uri="{FF2B5EF4-FFF2-40B4-BE49-F238E27FC236}">
                      <a16:creationId xmlns:a16="http://schemas.microsoft.com/office/drawing/2014/main" id="{5E6F926C-BB0B-4171-8ACD-55CBB33576FC}"/>
                    </a:ext>
                  </a:extLst>
                </p14:cNvPr>
                <p14:cNvContentPartPr/>
                <p14:nvPr/>
              </p14:nvContentPartPr>
              <p14:xfrm>
                <a:off x="4451680" y="1811947"/>
                <a:ext cx="67320" cy="96120"/>
              </p14:xfrm>
            </p:contentPart>
          </mc:Choice>
          <mc:Fallback>
            <p:pic>
              <p:nvPicPr>
                <p:cNvPr id="232" name="Freihand 231">
                  <a:extLst>
                    <a:ext uri="{FF2B5EF4-FFF2-40B4-BE49-F238E27FC236}">
                      <a16:creationId xmlns:a16="http://schemas.microsoft.com/office/drawing/2014/main" id="{5E6F926C-BB0B-4171-8ACD-55CBB33576FC}"/>
                    </a:ext>
                  </a:extLst>
                </p:cNvPr>
                <p:cNvPicPr/>
                <p:nvPr/>
              </p:nvPicPr>
              <p:blipFill>
                <a:blip r:embed="rId477"/>
                <a:stretch>
                  <a:fillRect/>
                </a:stretch>
              </p:blipFill>
              <p:spPr>
                <a:xfrm>
                  <a:off x="4447360" y="1807627"/>
                  <a:ext cx="759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33" name="Freihand 232">
                  <a:extLst>
                    <a:ext uri="{FF2B5EF4-FFF2-40B4-BE49-F238E27FC236}">
                      <a16:creationId xmlns:a16="http://schemas.microsoft.com/office/drawing/2014/main" id="{72F2CD37-6613-4708-B584-1D23E2118EA1}"/>
                    </a:ext>
                  </a:extLst>
                </p14:cNvPr>
                <p14:cNvContentPartPr/>
                <p14:nvPr/>
              </p14:nvContentPartPr>
              <p14:xfrm>
                <a:off x="4655440" y="1823107"/>
                <a:ext cx="246600" cy="59760"/>
              </p14:xfrm>
            </p:contentPart>
          </mc:Choice>
          <mc:Fallback>
            <p:pic>
              <p:nvPicPr>
                <p:cNvPr id="233" name="Freihand 232">
                  <a:extLst>
                    <a:ext uri="{FF2B5EF4-FFF2-40B4-BE49-F238E27FC236}">
                      <a16:creationId xmlns:a16="http://schemas.microsoft.com/office/drawing/2014/main" id="{72F2CD37-6613-4708-B584-1D23E2118EA1}"/>
                    </a:ext>
                  </a:extLst>
                </p:cNvPr>
                <p:cNvPicPr/>
                <p:nvPr/>
              </p:nvPicPr>
              <p:blipFill>
                <a:blip r:embed="rId479"/>
                <a:stretch>
                  <a:fillRect/>
                </a:stretch>
              </p:blipFill>
              <p:spPr>
                <a:xfrm>
                  <a:off x="4651120" y="1818787"/>
                  <a:ext cx="2552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34" name="Freihand 233">
                  <a:extLst>
                    <a:ext uri="{FF2B5EF4-FFF2-40B4-BE49-F238E27FC236}">
                      <a16:creationId xmlns:a16="http://schemas.microsoft.com/office/drawing/2014/main" id="{AA15ED37-8A59-459A-98B4-FB1530C5B9E2}"/>
                    </a:ext>
                  </a:extLst>
                </p14:cNvPr>
                <p14:cNvContentPartPr/>
                <p14:nvPr/>
              </p14:nvContentPartPr>
              <p14:xfrm>
                <a:off x="5056840" y="1800067"/>
                <a:ext cx="106920" cy="52920"/>
              </p14:xfrm>
            </p:contentPart>
          </mc:Choice>
          <mc:Fallback>
            <p:pic>
              <p:nvPicPr>
                <p:cNvPr id="234" name="Freihand 233">
                  <a:extLst>
                    <a:ext uri="{FF2B5EF4-FFF2-40B4-BE49-F238E27FC236}">
                      <a16:creationId xmlns:a16="http://schemas.microsoft.com/office/drawing/2014/main" id="{AA15ED37-8A59-459A-98B4-FB1530C5B9E2}"/>
                    </a:ext>
                  </a:extLst>
                </p:cNvPr>
                <p:cNvPicPr/>
                <p:nvPr/>
              </p:nvPicPr>
              <p:blipFill>
                <a:blip r:embed="rId481"/>
                <a:stretch>
                  <a:fillRect/>
                </a:stretch>
              </p:blipFill>
              <p:spPr>
                <a:xfrm>
                  <a:off x="5052520" y="1795747"/>
                  <a:ext cx="1155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35" name="Freihand 234">
                  <a:extLst>
                    <a:ext uri="{FF2B5EF4-FFF2-40B4-BE49-F238E27FC236}">
                      <a16:creationId xmlns:a16="http://schemas.microsoft.com/office/drawing/2014/main" id="{A5BB346E-CA11-4A6F-B2C4-76DD7CBC2C20}"/>
                    </a:ext>
                  </a:extLst>
                </p14:cNvPr>
                <p14:cNvContentPartPr/>
                <p14:nvPr/>
              </p14:nvContentPartPr>
              <p14:xfrm>
                <a:off x="5181040" y="1745347"/>
                <a:ext cx="68760" cy="118080"/>
              </p14:xfrm>
            </p:contentPart>
          </mc:Choice>
          <mc:Fallback>
            <p:pic>
              <p:nvPicPr>
                <p:cNvPr id="235" name="Freihand 234">
                  <a:extLst>
                    <a:ext uri="{FF2B5EF4-FFF2-40B4-BE49-F238E27FC236}">
                      <a16:creationId xmlns:a16="http://schemas.microsoft.com/office/drawing/2014/main" id="{A5BB346E-CA11-4A6F-B2C4-76DD7CBC2C20}"/>
                    </a:ext>
                  </a:extLst>
                </p:cNvPr>
                <p:cNvPicPr/>
                <p:nvPr/>
              </p:nvPicPr>
              <p:blipFill>
                <a:blip r:embed="rId483"/>
                <a:stretch>
                  <a:fillRect/>
                </a:stretch>
              </p:blipFill>
              <p:spPr>
                <a:xfrm>
                  <a:off x="5176720" y="1741027"/>
                  <a:ext cx="774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36" name="Freihand 235">
                  <a:extLst>
                    <a:ext uri="{FF2B5EF4-FFF2-40B4-BE49-F238E27FC236}">
                      <a16:creationId xmlns:a16="http://schemas.microsoft.com/office/drawing/2014/main" id="{D1BAD570-AA52-4258-8797-D9CD2871141E}"/>
                    </a:ext>
                  </a:extLst>
                </p14:cNvPr>
                <p14:cNvContentPartPr/>
                <p14:nvPr/>
              </p14:nvContentPartPr>
              <p14:xfrm>
                <a:off x="5279680" y="1771987"/>
                <a:ext cx="85680" cy="89640"/>
              </p14:xfrm>
            </p:contentPart>
          </mc:Choice>
          <mc:Fallback>
            <p:pic>
              <p:nvPicPr>
                <p:cNvPr id="236" name="Freihand 235">
                  <a:extLst>
                    <a:ext uri="{FF2B5EF4-FFF2-40B4-BE49-F238E27FC236}">
                      <a16:creationId xmlns:a16="http://schemas.microsoft.com/office/drawing/2014/main" id="{D1BAD570-AA52-4258-8797-D9CD2871141E}"/>
                    </a:ext>
                  </a:extLst>
                </p:cNvPr>
                <p:cNvPicPr/>
                <p:nvPr/>
              </p:nvPicPr>
              <p:blipFill>
                <a:blip r:embed="rId485"/>
                <a:stretch>
                  <a:fillRect/>
                </a:stretch>
              </p:blipFill>
              <p:spPr>
                <a:xfrm>
                  <a:off x="5275360" y="1767667"/>
                  <a:ext cx="943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37" name="Freihand 236">
                  <a:extLst>
                    <a:ext uri="{FF2B5EF4-FFF2-40B4-BE49-F238E27FC236}">
                      <a16:creationId xmlns:a16="http://schemas.microsoft.com/office/drawing/2014/main" id="{FF671B6F-29ED-47CA-903D-AF0B15B3036E}"/>
                    </a:ext>
                  </a:extLst>
                </p14:cNvPr>
                <p14:cNvContentPartPr/>
                <p14:nvPr/>
              </p14:nvContentPartPr>
              <p14:xfrm>
                <a:off x="5369320" y="1678387"/>
                <a:ext cx="447840" cy="172440"/>
              </p14:xfrm>
            </p:contentPart>
          </mc:Choice>
          <mc:Fallback>
            <p:pic>
              <p:nvPicPr>
                <p:cNvPr id="237" name="Freihand 236">
                  <a:extLst>
                    <a:ext uri="{FF2B5EF4-FFF2-40B4-BE49-F238E27FC236}">
                      <a16:creationId xmlns:a16="http://schemas.microsoft.com/office/drawing/2014/main" id="{FF671B6F-29ED-47CA-903D-AF0B15B3036E}"/>
                    </a:ext>
                  </a:extLst>
                </p:cNvPr>
                <p:cNvPicPr/>
                <p:nvPr/>
              </p:nvPicPr>
              <p:blipFill>
                <a:blip r:embed="rId487"/>
                <a:stretch>
                  <a:fillRect/>
                </a:stretch>
              </p:blipFill>
              <p:spPr>
                <a:xfrm>
                  <a:off x="5365000" y="1674067"/>
                  <a:ext cx="4564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38" name="Freihand 237">
                  <a:extLst>
                    <a:ext uri="{FF2B5EF4-FFF2-40B4-BE49-F238E27FC236}">
                      <a16:creationId xmlns:a16="http://schemas.microsoft.com/office/drawing/2014/main" id="{E4EABD44-258B-4B4F-88A9-236BA53B1C0D}"/>
                    </a:ext>
                  </a:extLst>
                </p14:cNvPr>
                <p14:cNvContentPartPr/>
                <p14:nvPr/>
              </p14:nvContentPartPr>
              <p14:xfrm>
                <a:off x="5979880" y="1754707"/>
                <a:ext cx="95760" cy="60120"/>
              </p14:xfrm>
            </p:contentPart>
          </mc:Choice>
          <mc:Fallback>
            <p:pic>
              <p:nvPicPr>
                <p:cNvPr id="238" name="Freihand 237">
                  <a:extLst>
                    <a:ext uri="{FF2B5EF4-FFF2-40B4-BE49-F238E27FC236}">
                      <a16:creationId xmlns:a16="http://schemas.microsoft.com/office/drawing/2014/main" id="{E4EABD44-258B-4B4F-88A9-236BA53B1C0D}"/>
                    </a:ext>
                  </a:extLst>
                </p:cNvPr>
                <p:cNvPicPr/>
                <p:nvPr/>
              </p:nvPicPr>
              <p:blipFill>
                <a:blip r:embed="rId489"/>
                <a:stretch>
                  <a:fillRect/>
                </a:stretch>
              </p:blipFill>
              <p:spPr>
                <a:xfrm>
                  <a:off x="5975560" y="1750387"/>
                  <a:ext cx="1044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39" name="Freihand 238">
                  <a:extLst>
                    <a:ext uri="{FF2B5EF4-FFF2-40B4-BE49-F238E27FC236}">
                      <a16:creationId xmlns:a16="http://schemas.microsoft.com/office/drawing/2014/main" id="{82DDBCE0-4F55-430B-9C09-72BD127237D2}"/>
                    </a:ext>
                  </a:extLst>
                </p14:cNvPr>
                <p14:cNvContentPartPr/>
                <p14:nvPr/>
              </p14:nvContentPartPr>
              <p14:xfrm>
                <a:off x="6106960" y="1681627"/>
                <a:ext cx="111960" cy="139320"/>
              </p14:xfrm>
            </p:contentPart>
          </mc:Choice>
          <mc:Fallback>
            <p:pic>
              <p:nvPicPr>
                <p:cNvPr id="239" name="Freihand 238">
                  <a:extLst>
                    <a:ext uri="{FF2B5EF4-FFF2-40B4-BE49-F238E27FC236}">
                      <a16:creationId xmlns:a16="http://schemas.microsoft.com/office/drawing/2014/main" id="{82DDBCE0-4F55-430B-9C09-72BD127237D2}"/>
                    </a:ext>
                  </a:extLst>
                </p:cNvPr>
                <p:cNvPicPr/>
                <p:nvPr/>
              </p:nvPicPr>
              <p:blipFill>
                <a:blip r:embed="rId491"/>
                <a:stretch>
                  <a:fillRect/>
                </a:stretch>
              </p:blipFill>
              <p:spPr>
                <a:xfrm>
                  <a:off x="6102640" y="1677307"/>
                  <a:ext cx="1206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40" name="Freihand 239">
                  <a:extLst>
                    <a:ext uri="{FF2B5EF4-FFF2-40B4-BE49-F238E27FC236}">
                      <a16:creationId xmlns:a16="http://schemas.microsoft.com/office/drawing/2014/main" id="{169392EE-6A26-443A-B5CA-4C76C9700DB2}"/>
                    </a:ext>
                  </a:extLst>
                </p14:cNvPr>
                <p14:cNvContentPartPr/>
                <p14:nvPr/>
              </p14:nvContentPartPr>
              <p14:xfrm>
                <a:off x="6300640" y="1729147"/>
                <a:ext cx="123480" cy="79920"/>
              </p14:xfrm>
            </p:contentPart>
          </mc:Choice>
          <mc:Fallback>
            <p:pic>
              <p:nvPicPr>
                <p:cNvPr id="240" name="Freihand 239">
                  <a:extLst>
                    <a:ext uri="{FF2B5EF4-FFF2-40B4-BE49-F238E27FC236}">
                      <a16:creationId xmlns:a16="http://schemas.microsoft.com/office/drawing/2014/main" id="{169392EE-6A26-443A-B5CA-4C76C9700DB2}"/>
                    </a:ext>
                  </a:extLst>
                </p:cNvPr>
                <p:cNvPicPr/>
                <p:nvPr/>
              </p:nvPicPr>
              <p:blipFill>
                <a:blip r:embed="rId493"/>
                <a:stretch>
                  <a:fillRect/>
                </a:stretch>
              </p:blipFill>
              <p:spPr>
                <a:xfrm>
                  <a:off x="6296320" y="1724827"/>
                  <a:ext cx="1321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41" name="Freihand 240">
                  <a:extLst>
                    <a:ext uri="{FF2B5EF4-FFF2-40B4-BE49-F238E27FC236}">
                      <a16:creationId xmlns:a16="http://schemas.microsoft.com/office/drawing/2014/main" id="{12BE646B-AE29-4528-8596-666E12B4BD58}"/>
                    </a:ext>
                  </a:extLst>
                </p14:cNvPr>
                <p14:cNvContentPartPr/>
                <p14:nvPr/>
              </p14:nvContentPartPr>
              <p14:xfrm>
                <a:off x="6445720" y="1722667"/>
                <a:ext cx="199440" cy="57240"/>
              </p14:xfrm>
            </p:contentPart>
          </mc:Choice>
          <mc:Fallback>
            <p:pic>
              <p:nvPicPr>
                <p:cNvPr id="241" name="Freihand 240">
                  <a:extLst>
                    <a:ext uri="{FF2B5EF4-FFF2-40B4-BE49-F238E27FC236}">
                      <a16:creationId xmlns:a16="http://schemas.microsoft.com/office/drawing/2014/main" id="{12BE646B-AE29-4528-8596-666E12B4BD58}"/>
                    </a:ext>
                  </a:extLst>
                </p:cNvPr>
                <p:cNvPicPr/>
                <p:nvPr/>
              </p:nvPicPr>
              <p:blipFill>
                <a:blip r:embed="rId495"/>
                <a:stretch>
                  <a:fillRect/>
                </a:stretch>
              </p:blipFill>
              <p:spPr>
                <a:xfrm>
                  <a:off x="6441400" y="1718347"/>
                  <a:ext cx="2080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42" name="Freihand 241">
                  <a:extLst>
                    <a:ext uri="{FF2B5EF4-FFF2-40B4-BE49-F238E27FC236}">
                      <a16:creationId xmlns:a16="http://schemas.microsoft.com/office/drawing/2014/main" id="{FCFDDCE1-8DAD-44F7-84EA-F85DEC7A1446}"/>
                    </a:ext>
                  </a:extLst>
                </p14:cNvPr>
                <p14:cNvContentPartPr/>
                <p14:nvPr/>
              </p14:nvContentPartPr>
              <p14:xfrm>
                <a:off x="6656680" y="1647787"/>
                <a:ext cx="117360" cy="148320"/>
              </p14:xfrm>
            </p:contentPart>
          </mc:Choice>
          <mc:Fallback>
            <p:pic>
              <p:nvPicPr>
                <p:cNvPr id="242" name="Freihand 241">
                  <a:extLst>
                    <a:ext uri="{FF2B5EF4-FFF2-40B4-BE49-F238E27FC236}">
                      <a16:creationId xmlns:a16="http://schemas.microsoft.com/office/drawing/2014/main" id="{FCFDDCE1-8DAD-44F7-84EA-F85DEC7A1446}"/>
                    </a:ext>
                  </a:extLst>
                </p:cNvPr>
                <p:cNvPicPr/>
                <p:nvPr/>
              </p:nvPicPr>
              <p:blipFill>
                <a:blip r:embed="rId497"/>
                <a:stretch>
                  <a:fillRect/>
                </a:stretch>
              </p:blipFill>
              <p:spPr>
                <a:xfrm>
                  <a:off x="6652360" y="1643467"/>
                  <a:ext cx="1260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43" name="Freihand 242">
                  <a:extLst>
                    <a:ext uri="{FF2B5EF4-FFF2-40B4-BE49-F238E27FC236}">
                      <a16:creationId xmlns:a16="http://schemas.microsoft.com/office/drawing/2014/main" id="{596C4AAB-4D5D-4894-AFFD-B1700E3EA215}"/>
                    </a:ext>
                  </a:extLst>
                </p14:cNvPr>
                <p14:cNvContentPartPr/>
                <p14:nvPr/>
              </p14:nvContentPartPr>
              <p14:xfrm>
                <a:off x="6771880" y="1710787"/>
                <a:ext cx="120600" cy="48600"/>
              </p14:xfrm>
            </p:contentPart>
          </mc:Choice>
          <mc:Fallback>
            <p:pic>
              <p:nvPicPr>
                <p:cNvPr id="243" name="Freihand 242">
                  <a:extLst>
                    <a:ext uri="{FF2B5EF4-FFF2-40B4-BE49-F238E27FC236}">
                      <a16:creationId xmlns:a16="http://schemas.microsoft.com/office/drawing/2014/main" id="{596C4AAB-4D5D-4894-AFFD-B1700E3EA215}"/>
                    </a:ext>
                  </a:extLst>
                </p:cNvPr>
                <p:cNvPicPr/>
                <p:nvPr/>
              </p:nvPicPr>
              <p:blipFill>
                <a:blip r:embed="rId499"/>
                <a:stretch>
                  <a:fillRect/>
                </a:stretch>
              </p:blipFill>
              <p:spPr>
                <a:xfrm>
                  <a:off x="6767560" y="1706467"/>
                  <a:ext cx="1292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44" name="Freihand 243">
                  <a:extLst>
                    <a:ext uri="{FF2B5EF4-FFF2-40B4-BE49-F238E27FC236}">
                      <a16:creationId xmlns:a16="http://schemas.microsoft.com/office/drawing/2014/main" id="{82AA823A-6B74-4BBE-A60A-DA257AF4BC3C}"/>
                    </a:ext>
                  </a:extLst>
                </p14:cNvPr>
                <p14:cNvContentPartPr/>
                <p14:nvPr/>
              </p14:nvContentPartPr>
              <p14:xfrm>
                <a:off x="6920920" y="1669027"/>
                <a:ext cx="180360" cy="179640"/>
              </p14:xfrm>
            </p:contentPart>
          </mc:Choice>
          <mc:Fallback>
            <p:pic>
              <p:nvPicPr>
                <p:cNvPr id="244" name="Freihand 243">
                  <a:extLst>
                    <a:ext uri="{FF2B5EF4-FFF2-40B4-BE49-F238E27FC236}">
                      <a16:creationId xmlns:a16="http://schemas.microsoft.com/office/drawing/2014/main" id="{82AA823A-6B74-4BBE-A60A-DA257AF4BC3C}"/>
                    </a:ext>
                  </a:extLst>
                </p:cNvPr>
                <p:cNvPicPr/>
                <p:nvPr/>
              </p:nvPicPr>
              <p:blipFill>
                <a:blip r:embed="rId501"/>
                <a:stretch>
                  <a:fillRect/>
                </a:stretch>
              </p:blipFill>
              <p:spPr>
                <a:xfrm>
                  <a:off x="6916600" y="1664707"/>
                  <a:ext cx="1890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46" name="Freihand 245">
                  <a:extLst>
                    <a:ext uri="{FF2B5EF4-FFF2-40B4-BE49-F238E27FC236}">
                      <a16:creationId xmlns:a16="http://schemas.microsoft.com/office/drawing/2014/main" id="{22CD4A25-2DC1-4578-A5DC-52D0154F9833}"/>
                    </a:ext>
                  </a:extLst>
                </p14:cNvPr>
                <p14:cNvContentPartPr/>
                <p14:nvPr/>
              </p14:nvContentPartPr>
              <p14:xfrm>
                <a:off x="3782800" y="2120467"/>
                <a:ext cx="183240" cy="90000"/>
              </p14:xfrm>
            </p:contentPart>
          </mc:Choice>
          <mc:Fallback>
            <p:pic>
              <p:nvPicPr>
                <p:cNvPr id="246" name="Freihand 245">
                  <a:extLst>
                    <a:ext uri="{FF2B5EF4-FFF2-40B4-BE49-F238E27FC236}">
                      <a16:creationId xmlns:a16="http://schemas.microsoft.com/office/drawing/2014/main" id="{22CD4A25-2DC1-4578-A5DC-52D0154F9833}"/>
                    </a:ext>
                  </a:extLst>
                </p:cNvPr>
                <p:cNvPicPr/>
                <p:nvPr/>
              </p:nvPicPr>
              <p:blipFill>
                <a:blip r:embed="rId503"/>
                <a:stretch>
                  <a:fillRect/>
                </a:stretch>
              </p:blipFill>
              <p:spPr>
                <a:xfrm>
                  <a:off x="3778480" y="2116147"/>
                  <a:ext cx="1918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47" name="Freihand 246">
                  <a:extLst>
                    <a:ext uri="{FF2B5EF4-FFF2-40B4-BE49-F238E27FC236}">
                      <a16:creationId xmlns:a16="http://schemas.microsoft.com/office/drawing/2014/main" id="{4DB1C363-FF91-4848-803A-B7A10D63E7E9}"/>
                    </a:ext>
                  </a:extLst>
                </p14:cNvPr>
                <p14:cNvContentPartPr/>
                <p14:nvPr/>
              </p14:nvContentPartPr>
              <p14:xfrm>
                <a:off x="3944800" y="2066827"/>
                <a:ext cx="360" cy="360"/>
              </p14:xfrm>
            </p:contentPart>
          </mc:Choice>
          <mc:Fallback>
            <p:pic>
              <p:nvPicPr>
                <p:cNvPr id="247" name="Freihand 246">
                  <a:extLst>
                    <a:ext uri="{FF2B5EF4-FFF2-40B4-BE49-F238E27FC236}">
                      <a16:creationId xmlns:a16="http://schemas.microsoft.com/office/drawing/2014/main" id="{4DB1C363-FF91-4848-803A-B7A10D63E7E9}"/>
                    </a:ext>
                  </a:extLst>
                </p:cNvPr>
                <p:cNvPicPr/>
                <p:nvPr/>
              </p:nvPicPr>
              <p:blipFill>
                <a:blip r:embed="rId136"/>
                <a:stretch>
                  <a:fillRect/>
                </a:stretch>
              </p:blipFill>
              <p:spPr>
                <a:xfrm>
                  <a:off x="3940480" y="20625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248" name="Freihand 247">
                  <a:extLst>
                    <a:ext uri="{FF2B5EF4-FFF2-40B4-BE49-F238E27FC236}">
                      <a16:creationId xmlns:a16="http://schemas.microsoft.com/office/drawing/2014/main" id="{5A938C7C-B24D-4B7A-AD10-93829EB115FF}"/>
                    </a:ext>
                  </a:extLst>
                </p14:cNvPr>
                <p14:cNvContentPartPr/>
                <p14:nvPr/>
              </p14:nvContentPartPr>
              <p14:xfrm>
                <a:off x="4146760" y="2121907"/>
                <a:ext cx="91800" cy="165600"/>
              </p14:xfrm>
            </p:contentPart>
          </mc:Choice>
          <mc:Fallback>
            <p:pic>
              <p:nvPicPr>
                <p:cNvPr id="248" name="Freihand 247">
                  <a:extLst>
                    <a:ext uri="{FF2B5EF4-FFF2-40B4-BE49-F238E27FC236}">
                      <a16:creationId xmlns:a16="http://schemas.microsoft.com/office/drawing/2014/main" id="{5A938C7C-B24D-4B7A-AD10-93829EB115FF}"/>
                    </a:ext>
                  </a:extLst>
                </p:cNvPr>
                <p:cNvPicPr/>
                <p:nvPr/>
              </p:nvPicPr>
              <p:blipFill>
                <a:blip r:embed="rId506"/>
                <a:stretch>
                  <a:fillRect/>
                </a:stretch>
              </p:blipFill>
              <p:spPr>
                <a:xfrm>
                  <a:off x="4142440" y="2117587"/>
                  <a:ext cx="1004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249" name="Freihand 248">
                  <a:extLst>
                    <a:ext uri="{FF2B5EF4-FFF2-40B4-BE49-F238E27FC236}">
                      <a16:creationId xmlns:a16="http://schemas.microsoft.com/office/drawing/2014/main" id="{F7E8F251-2201-4E95-A8F0-6B63D1255246}"/>
                    </a:ext>
                  </a:extLst>
                </p14:cNvPr>
                <p14:cNvContentPartPr/>
                <p14:nvPr/>
              </p14:nvContentPartPr>
              <p14:xfrm>
                <a:off x="4237840" y="2101747"/>
                <a:ext cx="243720" cy="92520"/>
              </p14:xfrm>
            </p:contentPart>
          </mc:Choice>
          <mc:Fallback>
            <p:pic>
              <p:nvPicPr>
                <p:cNvPr id="249" name="Freihand 248">
                  <a:extLst>
                    <a:ext uri="{FF2B5EF4-FFF2-40B4-BE49-F238E27FC236}">
                      <a16:creationId xmlns:a16="http://schemas.microsoft.com/office/drawing/2014/main" id="{F7E8F251-2201-4E95-A8F0-6B63D1255246}"/>
                    </a:ext>
                  </a:extLst>
                </p:cNvPr>
                <p:cNvPicPr/>
                <p:nvPr/>
              </p:nvPicPr>
              <p:blipFill>
                <a:blip r:embed="rId508"/>
                <a:stretch>
                  <a:fillRect/>
                </a:stretch>
              </p:blipFill>
              <p:spPr>
                <a:xfrm>
                  <a:off x="4233520" y="2097427"/>
                  <a:ext cx="2523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250" name="Freihand 249">
                  <a:extLst>
                    <a:ext uri="{FF2B5EF4-FFF2-40B4-BE49-F238E27FC236}">
                      <a16:creationId xmlns:a16="http://schemas.microsoft.com/office/drawing/2014/main" id="{EFCD9AD1-8F37-47BF-A2A4-45C41C19F8CB}"/>
                    </a:ext>
                  </a:extLst>
                </p14:cNvPr>
                <p14:cNvContentPartPr/>
                <p14:nvPr/>
              </p14:nvContentPartPr>
              <p14:xfrm>
                <a:off x="4461760" y="2028307"/>
                <a:ext cx="290880" cy="128160"/>
              </p14:xfrm>
            </p:contentPart>
          </mc:Choice>
          <mc:Fallback>
            <p:pic>
              <p:nvPicPr>
                <p:cNvPr id="250" name="Freihand 249">
                  <a:extLst>
                    <a:ext uri="{FF2B5EF4-FFF2-40B4-BE49-F238E27FC236}">
                      <a16:creationId xmlns:a16="http://schemas.microsoft.com/office/drawing/2014/main" id="{EFCD9AD1-8F37-47BF-A2A4-45C41C19F8CB}"/>
                    </a:ext>
                  </a:extLst>
                </p:cNvPr>
                <p:cNvPicPr/>
                <p:nvPr/>
              </p:nvPicPr>
              <p:blipFill>
                <a:blip r:embed="rId510"/>
                <a:stretch>
                  <a:fillRect/>
                </a:stretch>
              </p:blipFill>
              <p:spPr>
                <a:xfrm>
                  <a:off x="4457440" y="2023987"/>
                  <a:ext cx="2995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251" name="Freihand 250">
                  <a:extLst>
                    <a:ext uri="{FF2B5EF4-FFF2-40B4-BE49-F238E27FC236}">
                      <a16:creationId xmlns:a16="http://schemas.microsoft.com/office/drawing/2014/main" id="{C05FA6C5-6397-4F65-BD50-4DAFD7739E24}"/>
                    </a:ext>
                  </a:extLst>
                </p14:cNvPr>
                <p14:cNvContentPartPr/>
                <p14:nvPr/>
              </p14:nvContentPartPr>
              <p14:xfrm>
                <a:off x="4772440" y="2064667"/>
                <a:ext cx="78120" cy="79920"/>
              </p14:xfrm>
            </p:contentPart>
          </mc:Choice>
          <mc:Fallback>
            <p:pic>
              <p:nvPicPr>
                <p:cNvPr id="251" name="Freihand 250">
                  <a:extLst>
                    <a:ext uri="{FF2B5EF4-FFF2-40B4-BE49-F238E27FC236}">
                      <a16:creationId xmlns:a16="http://schemas.microsoft.com/office/drawing/2014/main" id="{C05FA6C5-6397-4F65-BD50-4DAFD7739E24}"/>
                    </a:ext>
                  </a:extLst>
                </p:cNvPr>
                <p:cNvPicPr/>
                <p:nvPr/>
              </p:nvPicPr>
              <p:blipFill>
                <a:blip r:embed="rId512"/>
                <a:stretch>
                  <a:fillRect/>
                </a:stretch>
              </p:blipFill>
              <p:spPr>
                <a:xfrm>
                  <a:off x="4768120" y="2060347"/>
                  <a:ext cx="867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252" name="Freihand 251">
                  <a:extLst>
                    <a:ext uri="{FF2B5EF4-FFF2-40B4-BE49-F238E27FC236}">
                      <a16:creationId xmlns:a16="http://schemas.microsoft.com/office/drawing/2014/main" id="{CBDD947B-5571-4E1D-8734-8CB46190625B}"/>
                    </a:ext>
                  </a:extLst>
                </p14:cNvPr>
                <p14:cNvContentPartPr/>
                <p14:nvPr/>
              </p14:nvContentPartPr>
              <p14:xfrm>
                <a:off x="4871440" y="2034787"/>
                <a:ext cx="253440" cy="110160"/>
              </p14:xfrm>
            </p:contentPart>
          </mc:Choice>
          <mc:Fallback>
            <p:pic>
              <p:nvPicPr>
                <p:cNvPr id="252" name="Freihand 251">
                  <a:extLst>
                    <a:ext uri="{FF2B5EF4-FFF2-40B4-BE49-F238E27FC236}">
                      <a16:creationId xmlns:a16="http://schemas.microsoft.com/office/drawing/2014/main" id="{CBDD947B-5571-4E1D-8734-8CB46190625B}"/>
                    </a:ext>
                  </a:extLst>
                </p:cNvPr>
                <p:cNvPicPr/>
                <p:nvPr/>
              </p:nvPicPr>
              <p:blipFill>
                <a:blip r:embed="rId514"/>
                <a:stretch>
                  <a:fillRect/>
                </a:stretch>
              </p:blipFill>
              <p:spPr>
                <a:xfrm>
                  <a:off x="4867120" y="2030467"/>
                  <a:ext cx="2620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253" name="Freihand 252">
                  <a:extLst>
                    <a:ext uri="{FF2B5EF4-FFF2-40B4-BE49-F238E27FC236}">
                      <a16:creationId xmlns:a16="http://schemas.microsoft.com/office/drawing/2014/main" id="{197C3D66-98A7-4D4D-B44A-84BAC59C3036}"/>
                    </a:ext>
                  </a:extLst>
                </p14:cNvPr>
                <p14:cNvContentPartPr/>
                <p14:nvPr/>
              </p14:nvContentPartPr>
              <p14:xfrm>
                <a:off x="5106520" y="2070787"/>
                <a:ext cx="125280" cy="235800"/>
              </p14:xfrm>
            </p:contentPart>
          </mc:Choice>
          <mc:Fallback>
            <p:pic>
              <p:nvPicPr>
                <p:cNvPr id="253" name="Freihand 252">
                  <a:extLst>
                    <a:ext uri="{FF2B5EF4-FFF2-40B4-BE49-F238E27FC236}">
                      <a16:creationId xmlns:a16="http://schemas.microsoft.com/office/drawing/2014/main" id="{197C3D66-98A7-4D4D-B44A-84BAC59C3036}"/>
                    </a:ext>
                  </a:extLst>
                </p:cNvPr>
                <p:cNvPicPr/>
                <p:nvPr/>
              </p:nvPicPr>
              <p:blipFill>
                <a:blip r:embed="rId516"/>
                <a:stretch>
                  <a:fillRect/>
                </a:stretch>
              </p:blipFill>
              <p:spPr>
                <a:xfrm>
                  <a:off x="5102200" y="2066467"/>
                  <a:ext cx="13392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256" name="Freihand 255">
                  <a:extLst>
                    <a:ext uri="{FF2B5EF4-FFF2-40B4-BE49-F238E27FC236}">
                      <a16:creationId xmlns:a16="http://schemas.microsoft.com/office/drawing/2014/main" id="{4CB1F545-5181-407F-A82A-08CB44E9AD07}"/>
                    </a:ext>
                  </a:extLst>
                </p14:cNvPr>
                <p14:cNvContentPartPr/>
                <p14:nvPr/>
              </p14:nvContentPartPr>
              <p14:xfrm>
                <a:off x="5492800" y="2018587"/>
                <a:ext cx="17280" cy="117360"/>
              </p14:xfrm>
            </p:contentPart>
          </mc:Choice>
          <mc:Fallback>
            <p:pic>
              <p:nvPicPr>
                <p:cNvPr id="256" name="Freihand 255">
                  <a:extLst>
                    <a:ext uri="{FF2B5EF4-FFF2-40B4-BE49-F238E27FC236}">
                      <a16:creationId xmlns:a16="http://schemas.microsoft.com/office/drawing/2014/main" id="{4CB1F545-5181-407F-A82A-08CB44E9AD07}"/>
                    </a:ext>
                  </a:extLst>
                </p:cNvPr>
                <p:cNvPicPr/>
                <p:nvPr/>
              </p:nvPicPr>
              <p:blipFill>
                <a:blip r:embed="rId518"/>
                <a:stretch>
                  <a:fillRect/>
                </a:stretch>
              </p:blipFill>
              <p:spPr>
                <a:xfrm>
                  <a:off x="5488480" y="2014267"/>
                  <a:ext cx="259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257" name="Freihand 256">
                  <a:extLst>
                    <a:ext uri="{FF2B5EF4-FFF2-40B4-BE49-F238E27FC236}">
                      <a16:creationId xmlns:a16="http://schemas.microsoft.com/office/drawing/2014/main" id="{08BAAE65-4A07-40DD-A908-1813713CF907}"/>
                    </a:ext>
                  </a:extLst>
                </p14:cNvPr>
                <p14:cNvContentPartPr/>
                <p14:nvPr/>
              </p14:nvContentPartPr>
              <p14:xfrm>
                <a:off x="5401000" y="2008147"/>
                <a:ext cx="172440" cy="360"/>
              </p14:xfrm>
            </p:contentPart>
          </mc:Choice>
          <mc:Fallback>
            <p:pic>
              <p:nvPicPr>
                <p:cNvPr id="257" name="Freihand 256">
                  <a:extLst>
                    <a:ext uri="{FF2B5EF4-FFF2-40B4-BE49-F238E27FC236}">
                      <a16:creationId xmlns:a16="http://schemas.microsoft.com/office/drawing/2014/main" id="{08BAAE65-4A07-40DD-A908-1813713CF907}"/>
                    </a:ext>
                  </a:extLst>
                </p:cNvPr>
                <p:cNvPicPr/>
                <p:nvPr/>
              </p:nvPicPr>
              <p:blipFill>
                <a:blip r:embed="rId520"/>
                <a:stretch>
                  <a:fillRect/>
                </a:stretch>
              </p:blipFill>
              <p:spPr>
                <a:xfrm>
                  <a:off x="5396680" y="2003827"/>
                  <a:ext cx="18108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258" name="Freihand 257">
                  <a:extLst>
                    <a:ext uri="{FF2B5EF4-FFF2-40B4-BE49-F238E27FC236}">
                      <a16:creationId xmlns:a16="http://schemas.microsoft.com/office/drawing/2014/main" id="{35204C90-AC57-4EF8-AE74-186ADD2EBEA8}"/>
                    </a:ext>
                  </a:extLst>
                </p14:cNvPr>
                <p14:cNvContentPartPr/>
                <p14:nvPr/>
              </p14:nvContentPartPr>
              <p14:xfrm>
                <a:off x="5417200" y="2040547"/>
                <a:ext cx="204480" cy="55800"/>
              </p14:xfrm>
            </p:contentPart>
          </mc:Choice>
          <mc:Fallback>
            <p:pic>
              <p:nvPicPr>
                <p:cNvPr id="258" name="Freihand 257">
                  <a:extLst>
                    <a:ext uri="{FF2B5EF4-FFF2-40B4-BE49-F238E27FC236}">
                      <a16:creationId xmlns:a16="http://schemas.microsoft.com/office/drawing/2014/main" id="{35204C90-AC57-4EF8-AE74-186ADD2EBEA8}"/>
                    </a:ext>
                  </a:extLst>
                </p:cNvPr>
                <p:cNvPicPr/>
                <p:nvPr/>
              </p:nvPicPr>
              <p:blipFill>
                <a:blip r:embed="rId522"/>
                <a:stretch>
                  <a:fillRect/>
                </a:stretch>
              </p:blipFill>
              <p:spPr>
                <a:xfrm>
                  <a:off x="5412880" y="2036227"/>
                  <a:ext cx="2131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259" name="Freihand 258">
                  <a:extLst>
                    <a:ext uri="{FF2B5EF4-FFF2-40B4-BE49-F238E27FC236}">
                      <a16:creationId xmlns:a16="http://schemas.microsoft.com/office/drawing/2014/main" id="{B3914938-D7BB-4885-9F50-C43807CC2047}"/>
                    </a:ext>
                  </a:extLst>
                </p14:cNvPr>
                <p14:cNvContentPartPr/>
                <p14:nvPr/>
              </p14:nvContentPartPr>
              <p14:xfrm>
                <a:off x="5622400" y="1999147"/>
                <a:ext cx="29880" cy="8280"/>
              </p14:xfrm>
            </p:contentPart>
          </mc:Choice>
          <mc:Fallback>
            <p:pic>
              <p:nvPicPr>
                <p:cNvPr id="259" name="Freihand 258">
                  <a:extLst>
                    <a:ext uri="{FF2B5EF4-FFF2-40B4-BE49-F238E27FC236}">
                      <a16:creationId xmlns:a16="http://schemas.microsoft.com/office/drawing/2014/main" id="{B3914938-D7BB-4885-9F50-C43807CC2047}"/>
                    </a:ext>
                  </a:extLst>
                </p:cNvPr>
                <p:cNvPicPr/>
                <p:nvPr/>
              </p:nvPicPr>
              <p:blipFill>
                <a:blip r:embed="rId524"/>
                <a:stretch>
                  <a:fillRect/>
                </a:stretch>
              </p:blipFill>
              <p:spPr>
                <a:xfrm>
                  <a:off x="5618080" y="1994827"/>
                  <a:ext cx="385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260" name="Freihand 259">
                  <a:extLst>
                    <a:ext uri="{FF2B5EF4-FFF2-40B4-BE49-F238E27FC236}">
                      <a16:creationId xmlns:a16="http://schemas.microsoft.com/office/drawing/2014/main" id="{5354932F-1759-4D03-878D-7B404AF1D7BA}"/>
                    </a:ext>
                  </a:extLst>
                </p14:cNvPr>
                <p14:cNvContentPartPr/>
                <p14:nvPr/>
              </p14:nvContentPartPr>
              <p14:xfrm>
                <a:off x="5651200" y="2036227"/>
                <a:ext cx="77400" cy="57960"/>
              </p14:xfrm>
            </p:contentPart>
          </mc:Choice>
          <mc:Fallback>
            <p:pic>
              <p:nvPicPr>
                <p:cNvPr id="260" name="Freihand 259">
                  <a:extLst>
                    <a:ext uri="{FF2B5EF4-FFF2-40B4-BE49-F238E27FC236}">
                      <a16:creationId xmlns:a16="http://schemas.microsoft.com/office/drawing/2014/main" id="{5354932F-1759-4D03-878D-7B404AF1D7BA}"/>
                    </a:ext>
                  </a:extLst>
                </p:cNvPr>
                <p:cNvPicPr/>
                <p:nvPr/>
              </p:nvPicPr>
              <p:blipFill>
                <a:blip r:embed="rId526"/>
                <a:stretch>
                  <a:fillRect/>
                </a:stretch>
              </p:blipFill>
              <p:spPr>
                <a:xfrm>
                  <a:off x="5646880" y="2031907"/>
                  <a:ext cx="860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261" name="Freihand 260">
                  <a:extLst>
                    <a:ext uri="{FF2B5EF4-FFF2-40B4-BE49-F238E27FC236}">
                      <a16:creationId xmlns:a16="http://schemas.microsoft.com/office/drawing/2014/main" id="{C0BE7A28-E9A5-4CD5-897F-86ED8651FD8B}"/>
                    </a:ext>
                  </a:extLst>
                </p14:cNvPr>
                <p14:cNvContentPartPr/>
                <p14:nvPr/>
              </p14:nvContentPartPr>
              <p14:xfrm>
                <a:off x="5764960" y="1972507"/>
                <a:ext cx="88200" cy="135360"/>
              </p14:xfrm>
            </p:contentPart>
          </mc:Choice>
          <mc:Fallback>
            <p:pic>
              <p:nvPicPr>
                <p:cNvPr id="261" name="Freihand 260">
                  <a:extLst>
                    <a:ext uri="{FF2B5EF4-FFF2-40B4-BE49-F238E27FC236}">
                      <a16:creationId xmlns:a16="http://schemas.microsoft.com/office/drawing/2014/main" id="{C0BE7A28-E9A5-4CD5-897F-86ED8651FD8B}"/>
                    </a:ext>
                  </a:extLst>
                </p:cNvPr>
                <p:cNvPicPr/>
                <p:nvPr/>
              </p:nvPicPr>
              <p:blipFill>
                <a:blip r:embed="rId528"/>
                <a:stretch>
                  <a:fillRect/>
                </a:stretch>
              </p:blipFill>
              <p:spPr>
                <a:xfrm>
                  <a:off x="5760640" y="1968187"/>
                  <a:ext cx="968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262" name="Freihand 261">
                  <a:extLst>
                    <a:ext uri="{FF2B5EF4-FFF2-40B4-BE49-F238E27FC236}">
                      <a16:creationId xmlns:a16="http://schemas.microsoft.com/office/drawing/2014/main" id="{A94E6A66-963A-49B9-AA0A-D21816E7078B}"/>
                    </a:ext>
                  </a:extLst>
                </p14:cNvPr>
                <p14:cNvContentPartPr/>
                <p14:nvPr/>
              </p14:nvContentPartPr>
              <p14:xfrm>
                <a:off x="6009400" y="2075467"/>
                <a:ext cx="19800" cy="66240"/>
              </p14:xfrm>
            </p:contentPart>
          </mc:Choice>
          <mc:Fallback>
            <p:pic>
              <p:nvPicPr>
                <p:cNvPr id="262" name="Freihand 261">
                  <a:extLst>
                    <a:ext uri="{FF2B5EF4-FFF2-40B4-BE49-F238E27FC236}">
                      <a16:creationId xmlns:a16="http://schemas.microsoft.com/office/drawing/2014/main" id="{A94E6A66-963A-49B9-AA0A-D21816E7078B}"/>
                    </a:ext>
                  </a:extLst>
                </p:cNvPr>
                <p:cNvPicPr/>
                <p:nvPr/>
              </p:nvPicPr>
              <p:blipFill>
                <a:blip r:embed="rId530"/>
                <a:stretch>
                  <a:fillRect/>
                </a:stretch>
              </p:blipFill>
              <p:spPr>
                <a:xfrm>
                  <a:off x="6005080" y="2071147"/>
                  <a:ext cx="284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263" name="Freihand 262">
                  <a:extLst>
                    <a:ext uri="{FF2B5EF4-FFF2-40B4-BE49-F238E27FC236}">
                      <a16:creationId xmlns:a16="http://schemas.microsoft.com/office/drawing/2014/main" id="{78C6A40D-51D5-4ACC-89F5-BD24DE39FC16}"/>
                    </a:ext>
                  </a:extLst>
                </p14:cNvPr>
                <p14:cNvContentPartPr/>
                <p14:nvPr/>
              </p14:nvContentPartPr>
              <p14:xfrm>
                <a:off x="6100840" y="2007067"/>
                <a:ext cx="111600" cy="81360"/>
              </p14:xfrm>
            </p:contentPart>
          </mc:Choice>
          <mc:Fallback>
            <p:pic>
              <p:nvPicPr>
                <p:cNvPr id="263" name="Freihand 262">
                  <a:extLst>
                    <a:ext uri="{FF2B5EF4-FFF2-40B4-BE49-F238E27FC236}">
                      <a16:creationId xmlns:a16="http://schemas.microsoft.com/office/drawing/2014/main" id="{78C6A40D-51D5-4ACC-89F5-BD24DE39FC16}"/>
                    </a:ext>
                  </a:extLst>
                </p:cNvPr>
                <p:cNvPicPr/>
                <p:nvPr/>
              </p:nvPicPr>
              <p:blipFill>
                <a:blip r:embed="rId532"/>
                <a:stretch>
                  <a:fillRect/>
                </a:stretch>
              </p:blipFill>
              <p:spPr>
                <a:xfrm>
                  <a:off x="6096520" y="2002747"/>
                  <a:ext cx="1202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264" name="Freihand 263">
                  <a:extLst>
                    <a:ext uri="{FF2B5EF4-FFF2-40B4-BE49-F238E27FC236}">
                      <a16:creationId xmlns:a16="http://schemas.microsoft.com/office/drawing/2014/main" id="{EC55D1C6-356E-443B-9E4C-429DC23541D8}"/>
                    </a:ext>
                  </a:extLst>
                </p14:cNvPr>
                <p14:cNvContentPartPr/>
                <p14:nvPr/>
              </p14:nvContentPartPr>
              <p14:xfrm>
                <a:off x="6253480" y="2006347"/>
                <a:ext cx="205560" cy="63000"/>
              </p14:xfrm>
            </p:contentPart>
          </mc:Choice>
          <mc:Fallback>
            <p:pic>
              <p:nvPicPr>
                <p:cNvPr id="264" name="Freihand 263">
                  <a:extLst>
                    <a:ext uri="{FF2B5EF4-FFF2-40B4-BE49-F238E27FC236}">
                      <a16:creationId xmlns:a16="http://schemas.microsoft.com/office/drawing/2014/main" id="{EC55D1C6-356E-443B-9E4C-429DC23541D8}"/>
                    </a:ext>
                  </a:extLst>
                </p:cNvPr>
                <p:cNvPicPr/>
                <p:nvPr/>
              </p:nvPicPr>
              <p:blipFill>
                <a:blip r:embed="rId534"/>
                <a:stretch>
                  <a:fillRect/>
                </a:stretch>
              </p:blipFill>
              <p:spPr>
                <a:xfrm>
                  <a:off x="6249160" y="2002027"/>
                  <a:ext cx="2142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265" name="Freihand 264">
                  <a:extLst>
                    <a:ext uri="{FF2B5EF4-FFF2-40B4-BE49-F238E27FC236}">
                      <a16:creationId xmlns:a16="http://schemas.microsoft.com/office/drawing/2014/main" id="{F8684F3B-C0E1-46CF-A82E-7F81C5336A0E}"/>
                    </a:ext>
                  </a:extLst>
                </p14:cNvPr>
                <p14:cNvContentPartPr/>
                <p14:nvPr/>
              </p14:nvContentPartPr>
              <p14:xfrm>
                <a:off x="6455800" y="1965307"/>
                <a:ext cx="168480" cy="99000"/>
              </p14:xfrm>
            </p:contentPart>
          </mc:Choice>
          <mc:Fallback>
            <p:pic>
              <p:nvPicPr>
                <p:cNvPr id="265" name="Freihand 264">
                  <a:extLst>
                    <a:ext uri="{FF2B5EF4-FFF2-40B4-BE49-F238E27FC236}">
                      <a16:creationId xmlns:a16="http://schemas.microsoft.com/office/drawing/2014/main" id="{F8684F3B-C0E1-46CF-A82E-7F81C5336A0E}"/>
                    </a:ext>
                  </a:extLst>
                </p:cNvPr>
                <p:cNvPicPr/>
                <p:nvPr/>
              </p:nvPicPr>
              <p:blipFill>
                <a:blip r:embed="rId536"/>
                <a:stretch>
                  <a:fillRect/>
                </a:stretch>
              </p:blipFill>
              <p:spPr>
                <a:xfrm>
                  <a:off x="6451480" y="1960987"/>
                  <a:ext cx="1771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266" name="Freihand 265">
                  <a:extLst>
                    <a:ext uri="{FF2B5EF4-FFF2-40B4-BE49-F238E27FC236}">
                      <a16:creationId xmlns:a16="http://schemas.microsoft.com/office/drawing/2014/main" id="{0578096A-3B63-43DF-8BDB-46A799942DF5}"/>
                    </a:ext>
                  </a:extLst>
                </p14:cNvPr>
                <p14:cNvContentPartPr/>
                <p14:nvPr/>
              </p14:nvContentPartPr>
              <p14:xfrm>
                <a:off x="6628600" y="1963507"/>
                <a:ext cx="129960" cy="98280"/>
              </p14:xfrm>
            </p:contentPart>
          </mc:Choice>
          <mc:Fallback>
            <p:pic>
              <p:nvPicPr>
                <p:cNvPr id="266" name="Freihand 265">
                  <a:extLst>
                    <a:ext uri="{FF2B5EF4-FFF2-40B4-BE49-F238E27FC236}">
                      <a16:creationId xmlns:a16="http://schemas.microsoft.com/office/drawing/2014/main" id="{0578096A-3B63-43DF-8BDB-46A799942DF5}"/>
                    </a:ext>
                  </a:extLst>
                </p:cNvPr>
                <p:cNvPicPr/>
                <p:nvPr/>
              </p:nvPicPr>
              <p:blipFill>
                <a:blip r:embed="rId538"/>
                <a:stretch>
                  <a:fillRect/>
                </a:stretch>
              </p:blipFill>
              <p:spPr>
                <a:xfrm>
                  <a:off x="6624280" y="1959187"/>
                  <a:ext cx="1386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268" name="Freihand 267">
                  <a:extLst>
                    <a:ext uri="{FF2B5EF4-FFF2-40B4-BE49-F238E27FC236}">
                      <a16:creationId xmlns:a16="http://schemas.microsoft.com/office/drawing/2014/main" id="{58F2C66F-688A-4B34-B22C-8ACF5BDE7BC0}"/>
                    </a:ext>
                  </a:extLst>
                </p14:cNvPr>
                <p14:cNvContentPartPr/>
                <p14:nvPr/>
              </p14:nvContentPartPr>
              <p14:xfrm>
                <a:off x="3916720" y="2365627"/>
                <a:ext cx="147960" cy="122760"/>
              </p14:xfrm>
            </p:contentPart>
          </mc:Choice>
          <mc:Fallback>
            <p:pic>
              <p:nvPicPr>
                <p:cNvPr id="268" name="Freihand 267">
                  <a:extLst>
                    <a:ext uri="{FF2B5EF4-FFF2-40B4-BE49-F238E27FC236}">
                      <a16:creationId xmlns:a16="http://schemas.microsoft.com/office/drawing/2014/main" id="{58F2C66F-688A-4B34-B22C-8ACF5BDE7BC0}"/>
                    </a:ext>
                  </a:extLst>
                </p:cNvPr>
                <p:cNvPicPr/>
                <p:nvPr/>
              </p:nvPicPr>
              <p:blipFill>
                <a:blip r:embed="rId540"/>
                <a:stretch>
                  <a:fillRect/>
                </a:stretch>
              </p:blipFill>
              <p:spPr>
                <a:xfrm>
                  <a:off x="3912400" y="2361307"/>
                  <a:ext cx="1566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269" name="Freihand 268">
                  <a:extLst>
                    <a:ext uri="{FF2B5EF4-FFF2-40B4-BE49-F238E27FC236}">
                      <a16:creationId xmlns:a16="http://schemas.microsoft.com/office/drawing/2014/main" id="{DB66FA01-08DA-46CC-8980-929BB37FA3F6}"/>
                    </a:ext>
                  </a:extLst>
                </p14:cNvPr>
                <p14:cNvContentPartPr/>
                <p14:nvPr/>
              </p14:nvContentPartPr>
              <p14:xfrm>
                <a:off x="4108960" y="2368507"/>
                <a:ext cx="109440" cy="123120"/>
              </p14:xfrm>
            </p:contentPart>
          </mc:Choice>
          <mc:Fallback>
            <p:pic>
              <p:nvPicPr>
                <p:cNvPr id="269" name="Freihand 268">
                  <a:extLst>
                    <a:ext uri="{FF2B5EF4-FFF2-40B4-BE49-F238E27FC236}">
                      <a16:creationId xmlns:a16="http://schemas.microsoft.com/office/drawing/2014/main" id="{DB66FA01-08DA-46CC-8980-929BB37FA3F6}"/>
                    </a:ext>
                  </a:extLst>
                </p:cNvPr>
                <p:cNvPicPr/>
                <p:nvPr/>
              </p:nvPicPr>
              <p:blipFill>
                <a:blip r:embed="rId542"/>
                <a:stretch>
                  <a:fillRect/>
                </a:stretch>
              </p:blipFill>
              <p:spPr>
                <a:xfrm>
                  <a:off x="4104640" y="2364187"/>
                  <a:ext cx="1180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271" name="Freihand 270">
                  <a:extLst>
                    <a:ext uri="{FF2B5EF4-FFF2-40B4-BE49-F238E27FC236}">
                      <a16:creationId xmlns:a16="http://schemas.microsoft.com/office/drawing/2014/main" id="{EED11115-76F7-448A-84EE-939AAC208654}"/>
                    </a:ext>
                  </a:extLst>
                </p14:cNvPr>
                <p14:cNvContentPartPr/>
                <p14:nvPr/>
              </p14:nvContentPartPr>
              <p14:xfrm>
                <a:off x="4383280" y="2359867"/>
                <a:ext cx="195840" cy="117000"/>
              </p14:xfrm>
            </p:contentPart>
          </mc:Choice>
          <mc:Fallback>
            <p:pic>
              <p:nvPicPr>
                <p:cNvPr id="271" name="Freihand 270">
                  <a:extLst>
                    <a:ext uri="{FF2B5EF4-FFF2-40B4-BE49-F238E27FC236}">
                      <a16:creationId xmlns:a16="http://schemas.microsoft.com/office/drawing/2014/main" id="{EED11115-76F7-448A-84EE-939AAC208654}"/>
                    </a:ext>
                  </a:extLst>
                </p:cNvPr>
                <p:cNvPicPr/>
                <p:nvPr/>
              </p:nvPicPr>
              <p:blipFill>
                <a:blip r:embed="rId544"/>
                <a:stretch>
                  <a:fillRect/>
                </a:stretch>
              </p:blipFill>
              <p:spPr>
                <a:xfrm>
                  <a:off x="4378960" y="2355547"/>
                  <a:ext cx="2044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273" name="Freihand 272">
                  <a:extLst>
                    <a:ext uri="{FF2B5EF4-FFF2-40B4-BE49-F238E27FC236}">
                      <a16:creationId xmlns:a16="http://schemas.microsoft.com/office/drawing/2014/main" id="{E31BE82D-251C-4CEC-BD81-A2FA393E0770}"/>
                    </a:ext>
                  </a:extLst>
                </p14:cNvPr>
                <p14:cNvContentPartPr/>
                <p14:nvPr/>
              </p14:nvContentPartPr>
              <p14:xfrm>
                <a:off x="4724200" y="2316667"/>
                <a:ext cx="114480" cy="145440"/>
              </p14:xfrm>
            </p:contentPart>
          </mc:Choice>
          <mc:Fallback>
            <p:pic>
              <p:nvPicPr>
                <p:cNvPr id="273" name="Freihand 272">
                  <a:extLst>
                    <a:ext uri="{FF2B5EF4-FFF2-40B4-BE49-F238E27FC236}">
                      <a16:creationId xmlns:a16="http://schemas.microsoft.com/office/drawing/2014/main" id="{E31BE82D-251C-4CEC-BD81-A2FA393E0770}"/>
                    </a:ext>
                  </a:extLst>
                </p:cNvPr>
                <p:cNvPicPr/>
                <p:nvPr/>
              </p:nvPicPr>
              <p:blipFill>
                <a:blip r:embed="rId546"/>
                <a:stretch>
                  <a:fillRect/>
                </a:stretch>
              </p:blipFill>
              <p:spPr>
                <a:xfrm>
                  <a:off x="4719880" y="2312347"/>
                  <a:ext cx="1231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277" name="Freihand 276">
                  <a:extLst>
                    <a:ext uri="{FF2B5EF4-FFF2-40B4-BE49-F238E27FC236}">
                      <a16:creationId xmlns:a16="http://schemas.microsoft.com/office/drawing/2014/main" id="{AEA95750-75A3-436F-B5A9-EDC2056B5DEB}"/>
                    </a:ext>
                  </a:extLst>
                </p14:cNvPr>
                <p14:cNvContentPartPr/>
                <p14:nvPr/>
              </p14:nvContentPartPr>
              <p14:xfrm>
                <a:off x="3795760" y="2760547"/>
                <a:ext cx="127440" cy="99360"/>
              </p14:xfrm>
            </p:contentPart>
          </mc:Choice>
          <mc:Fallback>
            <p:pic>
              <p:nvPicPr>
                <p:cNvPr id="277" name="Freihand 276">
                  <a:extLst>
                    <a:ext uri="{FF2B5EF4-FFF2-40B4-BE49-F238E27FC236}">
                      <a16:creationId xmlns:a16="http://schemas.microsoft.com/office/drawing/2014/main" id="{AEA95750-75A3-436F-B5A9-EDC2056B5DEB}"/>
                    </a:ext>
                  </a:extLst>
                </p:cNvPr>
                <p:cNvPicPr/>
                <p:nvPr/>
              </p:nvPicPr>
              <p:blipFill>
                <a:blip r:embed="rId548"/>
                <a:stretch>
                  <a:fillRect/>
                </a:stretch>
              </p:blipFill>
              <p:spPr>
                <a:xfrm>
                  <a:off x="3791440" y="2756227"/>
                  <a:ext cx="1360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278" name="Freihand 277">
                  <a:extLst>
                    <a:ext uri="{FF2B5EF4-FFF2-40B4-BE49-F238E27FC236}">
                      <a16:creationId xmlns:a16="http://schemas.microsoft.com/office/drawing/2014/main" id="{A1804DBD-EF64-473C-BC2E-C85B3B255DF1}"/>
                    </a:ext>
                  </a:extLst>
                </p14:cNvPr>
                <p14:cNvContentPartPr/>
                <p14:nvPr/>
              </p14:nvContentPartPr>
              <p14:xfrm>
                <a:off x="3936160" y="2714107"/>
                <a:ext cx="106560" cy="161280"/>
              </p14:xfrm>
            </p:contentPart>
          </mc:Choice>
          <mc:Fallback>
            <p:pic>
              <p:nvPicPr>
                <p:cNvPr id="278" name="Freihand 277">
                  <a:extLst>
                    <a:ext uri="{FF2B5EF4-FFF2-40B4-BE49-F238E27FC236}">
                      <a16:creationId xmlns:a16="http://schemas.microsoft.com/office/drawing/2014/main" id="{A1804DBD-EF64-473C-BC2E-C85B3B255DF1}"/>
                    </a:ext>
                  </a:extLst>
                </p:cNvPr>
                <p:cNvPicPr/>
                <p:nvPr/>
              </p:nvPicPr>
              <p:blipFill>
                <a:blip r:embed="rId550"/>
                <a:stretch>
                  <a:fillRect/>
                </a:stretch>
              </p:blipFill>
              <p:spPr>
                <a:xfrm>
                  <a:off x="3931840" y="2709787"/>
                  <a:ext cx="1152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279" name="Freihand 278">
                  <a:extLst>
                    <a:ext uri="{FF2B5EF4-FFF2-40B4-BE49-F238E27FC236}">
                      <a16:creationId xmlns:a16="http://schemas.microsoft.com/office/drawing/2014/main" id="{0FDA7C4B-E7C8-428F-9F3E-F484A8C331F1}"/>
                    </a:ext>
                  </a:extLst>
                </p14:cNvPr>
                <p14:cNvContentPartPr/>
                <p14:nvPr/>
              </p14:nvContentPartPr>
              <p14:xfrm>
                <a:off x="4065040" y="2751547"/>
                <a:ext cx="128520" cy="111240"/>
              </p14:xfrm>
            </p:contentPart>
          </mc:Choice>
          <mc:Fallback>
            <p:pic>
              <p:nvPicPr>
                <p:cNvPr id="279" name="Freihand 278">
                  <a:extLst>
                    <a:ext uri="{FF2B5EF4-FFF2-40B4-BE49-F238E27FC236}">
                      <a16:creationId xmlns:a16="http://schemas.microsoft.com/office/drawing/2014/main" id="{0FDA7C4B-E7C8-428F-9F3E-F484A8C331F1}"/>
                    </a:ext>
                  </a:extLst>
                </p:cNvPr>
                <p:cNvPicPr/>
                <p:nvPr/>
              </p:nvPicPr>
              <p:blipFill>
                <a:blip r:embed="rId552"/>
                <a:stretch>
                  <a:fillRect/>
                </a:stretch>
              </p:blipFill>
              <p:spPr>
                <a:xfrm>
                  <a:off x="4060720" y="2747227"/>
                  <a:ext cx="1371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280" name="Freihand 279">
                  <a:extLst>
                    <a:ext uri="{FF2B5EF4-FFF2-40B4-BE49-F238E27FC236}">
                      <a16:creationId xmlns:a16="http://schemas.microsoft.com/office/drawing/2014/main" id="{53D19CD1-1736-4F1F-98AE-11CD41DEEF2F}"/>
                    </a:ext>
                  </a:extLst>
                </p14:cNvPr>
                <p14:cNvContentPartPr/>
                <p14:nvPr/>
              </p14:nvContentPartPr>
              <p14:xfrm>
                <a:off x="4215880" y="2694307"/>
                <a:ext cx="473040" cy="157680"/>
              </p14:xfrm>
            </p:contentPart>
          </mc:Choice>
          <mc:Fallback>
            <p:pic>
              <p:nvPicPr>
                <p:cNvPr id="280" name="Freihand 279">
                  <a:extLst>
                    <a:ext uri="{FF2B5EF4-FFF2-40B4-BE49-F238E27FC236}">
                      <a16:creationId xmlns:a16="http://schemas.microsoft.com/office/drawing/2014/main" id="{53D19CD1-1736-4F1F-98AE-11CD41DEEF2F}"/>
                    </a:ext>
                  </a:extLst>
                </p:cNvPr>
                <p:cNvPicPr/>
                <p:nvPr/>
              </p:nvPicPr>
              <p:blipFill>
                <a:blip r:embed="rId554"/>
                <a:stretch>
                  <a:fillRect/>
                </a:stretch>
              </p:blipFill>
              <p:spPr>
                <a:xfrm>
                  <a:off x="4211560" y="2689987"/>
                  <a:ext cx="4816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281" name="Freihand 280">
                  <a:extLst>
                    <a:ext uri="{FF2B5EF4-FFF2-40B4-BE49-F238E27FC236}">
                      <a16:creationId xmlns:a16="http://schemas.microsoft.com/office/drawing/2014/main" id="{9DFA1BD9-FAE6-4BE6-82FE-413E1CD481B9}"/>
                    </a:ext>
                  </a:extLst>
                </p14:cNvPr>
                <p14:cNvContentPartPr/>
                <p14:nvPr/>
              </p14:nvContentPartPr>
              <p14:xfrm>
                <a:off x="4898080" y="2735347"/>
                <a:ext cx="116640" cy="86400"/>
              </p14:xfrm>
            </p:contentPart>
          </mc:Choice>
          <mc:Fallback>
            <p:pic>
              <p:nvPicPr>
                <p:cNvPr id="281" name="Freihand 280">
                  <a:extLst>
                    <a:ext uri="{FF2B5EF4-FFF2-40B4-BE49-F238E27FC236}">
                      <a16:creationId xmlns:a16="http://schemas.microsoft.com/office/drawing/2014/main" id="{9DFA1BD9-FAE6-4BE6-82FE-413E1CD481B9}"/>
                    </a:ext>
                  </a:extLst>
                </p:cNvPr>
                <p:cNvPicPr/>
                <p:nvPr/>
              </p:nvPicPr>
              <p:blipFill>
                <a:blip r:embed="rId556"/>
                <a:stretch>
                  <a:fillRect/>
                </a:stretch>
              </p:blipFill>
              <p:spPr>
                <a:xfrm>
                  <a:off x="4893760" y="2731027"/>
                  <a:ext cx="1252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282" name="Freihand 281">
                  <a:extLst>
                    <a:ext uri="{FF2B5EF4-FFF2-40B4-BE49-F238E27FC236}">
                      <a16:creationId xmlns:a16="http://schemas.microsoft.com/office/drawing/2014/main" id="{A3C127D4-E0A0-49E7-AD00-9C2FB44438EE}"/>
                    </a:ext>
                  </a:extLst>
                </p14:cNvPr>
                <p14:cNvContentPartPr/>
                <p14:nvPr/>
              </p14:nvContentPartPr>
              <p14:xfrm>
                <a:off x="5028400" y="2667667"/>
                <a:ext cx="159120" cy="149040"/>
              </p14:xfrm>
            </p:contentPart>
          </mc:Choice>
          <mc:Fallback>
            <p:pic>
              <p:nvPicPr>
                <p:cNvPr id="282" name="Freihand 281">
                  <a:extLst>
                    <a:ext uri="{FF2B5EF4-FFF2-40B4-BE49-F238E27FC236}">
                      <a16:creationId xmlns:a16="http://schemas.microsoft.com/office/drawing/2014/main" id="{A3C127D4-E0A0-49E7-AD00-9C2FB44438EE}"/>
                    </a:ext>
                  </a:extLst>
                </p:cNvPr>
                <p:cNvPicPr/>
                <p:nvPr/>
              </p:nvPicPr>
              <p:blipFill>
                <a:blip r:embed="rId558"/>
                <a:stretch>
                  <a:fillRect/>
                </a:stretch>
              </p:blipFill>
              <p:spPr>
                <a:xfrm>
                  <a:off x="5024080" y="2663347"/>
                  <a:ext cx="1677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283" name="Freihand 282">
                  <a:extLst>
                    <a:ext uri="{FF2B5EF4-FFF2-40B4-BE49-F238E27FC236}">
                      <a16:creationId xmlns:a16="http://schemas.microsoft.com/office/drawing/2014/main" id="{59C6135E-41D7-4953-8820-9A0648D3E4E8}"/>
                    </a:ext>
                  </a:extLst>
                </p14:cNvPr>
                <p14:cNvContentPartPr/>
                <p14:nvPr/>
              </p14:nvContentPartPr>
              <p14:xfrm>
                <a:off x="5229280" y="2715547"/>
                <a:ext cx="352800" cy="105480"/>
              </p14:xfrm>
            </p:contentPart>
          </mc:Choice>
          <mc:Fallback>
            <p:pic>
              <p:nvPicPr>
                <p:cNvPr id="283" name="Freihand 282">
                  <a:extLst>
                    <a:ext uri="{FF2B5EF4-FFF2-40B4-BE49-F238E27FC236}">
                      <a16:creationId xmlns:a16="http://schemas.microsoft.com/office/drawing/2014/main" id="{59C6135E-41D7-4953-8820-9A0648D3E4E8}"/>
                    </a:ext>
                  </a:extLst>
                </p:cNvPr>
                <p:cNvPicPr/>
                <p:nvPr/>
              </p:nvPicPr>
              <p:blipFill>
                <a:blip r:embed="rId560"/>
                <a:stretch>
                  <a:fillRect/>
                </a:stretch>
              </p:blipFill>
              <p:spPr>
                <a:xfrm>
                  <a:off x="5224960" y="2711227"/>
                  <a:ext cx="3614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284" name="Freihand 283">
                  <a:extLst>
                    <a:ext uri="{FF2B5EF4-FFF2-40B4-BE49-F238E27FC236}">
                      <a16:creationId xmlns:a16="http://schemas.microsoft.com/office/drawing/2014/main" id="{4E26C7A5-5592-451B-9FB2-E918505FE105}"/>
                    </a:ext>
                  </a:extLst>
                </p14:cNvPr>
                <p14:cNvContentPartPr/>
                <p14:nvPr/>
              </p14:nvContentPartPr>
              <p14:xfrm>
                <a:off x="5635000" y="2612227"/>
                <a:ext cx="304560" cy="267480"/>
              </p14:xfrm>
            </p:contentPart>
          </mc:Choice>
          <mc:Fallback>
            <p:pic>
              <p:nvPicPr>
                <p:cNvPr id="284" name="Freihand 283">
                  <a:extLst>
                    <a:ext uri="{FF2B5EF4-FFF2-40B4-BE49-F238E27FC236}">
                      <a16:creationId xmlns:a16="http://schemas.microsoft.com/office/drawing/2014/main" id="{4E26C7A5-5592-451B-9FB2-E918505FE105}"/>
                    </a:ext>
                  </a:extLst>
                </p:cNvPr>
                <p:cNvPicPr/>
                <p:nvPr/>
              </p:nvPicPr>
              <p:blipFill>
                <a:blip r:embed="rId562"/>
                <a:stretch>
                  <a:fillRect/>
                </a:stretch>
              </p:blipFill>
              <p:spPr>
                <a:xfrm>
                  <a:off x="5630680" y="2607907"/>
                  <a:ext cx="31320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285" name="Freihand 284">
                  <a:extLst>
                    <a:ext uri="{FF2B5EF4-FFF2-40B4-BE49-F238E27FC236}">
                      <a16:creationId xmlns:a16="http://schemas.microsoft.com/office/drawing/2014/main" id="{D3EEED4E-A40F-4BB7-BDFE-544BA87674E5}"/>
                    </a:ext>
                  </a:extLst>
                </p14:cNvPr>
                <p14:cNvContentPartPr/>
                <p14:nvPr/>
              </p14:nvContentPartPr>
              <p14:xfrm>
                <a:off x="6100480" y="2664067"/>
                <a:ext cx="179640" cy="53280"/>
              </p14:xfrm>
            </p:contentPart>
          </mc:Choice>
          <mc:Fallback>
            <p:pic>
              <p:nvPicPr>
                <p:cNvPr id="285" name="Freihand 284">
                  <a:extLst>
                    <a:ext uri="{FF2B5EF4-FFF2-40B4-BE49-F238E27FC236}">
                      <a16:creationId xmlns:a16="http://schemas.microsoft.com/office/drawing/2014/main" id="{D3EEED4E-A40F-4BB7-BDFE-544BA87674E5}"/>
                    </a:ext>
                  </a:extLst>
                </p:cNvPr>
                <p:cNvPicPr/>
                <p:nvPr/>
              </p:nvPicPr>
              <p:blipFill>
                <a:blip r:embed="rId564"/>
                <a:stretch>
                  <a:fillRect/>
                </a:stretch>
              </p:blipFill>
              <p:spPr>
                <a:xfrm>
                  <a:off x="6096160" y="2659747"/>
                  <a:ext cx="1882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286" name="Freihand 285">
                  <a:extLst>
                    <a:ext uri="{FF2B5EF4-FFF2-40B4-BE49-F238E27FC236}">
                      <a16:creationId xmlns:a16="http://schemas.microsoft.com/office/drawing/2014/main" id="{F9E60C20-590A-48BA-B45A-4349B70A2661}"/>
                    </a:ext>
                  </a:extLst>
                </p14:cNvPr>
                <p14:cNvContentPartPr/>
                <p14:nvPr/>
              </p14:nvContentPartPr>
              <p14:xfrm>
                <a:off x="6269320" y="2604307"/>
                <a:ext cx="25920" cy="1800"/>
              </p14:xfrm>
            </p:contentPart>
          </mc:Choice>
          <mc:Fallback>
            <p:pic>
              <p:nvPicPr>
                <p:cNvPr id="286" name="Freihand 285">
                  <a:extLst>
                    <a:ext uri="{FF2B5EF4-FFF2-40B4-BE49-F238E27FC236}">
                      <a16:creationId xmlns:a16="http://schemas.microsoft.com/office/drawing/2014/main" id="{F9E60C20-590A-48BA-B45A-4349B70A2661}"/>
                    </a:ext>
                  </a:extLst>
                </p:cNvPr>
                <p:cNvPicPr/>
                <p:nvPr/>
              </p:nvPicPr>
              <p:blipFill>
                <a:blip r:embed="rId566"/>
                <a:stretch>
                  <a:fillRect/>
                </a:stretch>
              </p:blipFill>
              <p:spPr>
                <a:xfrm>
                  <a:off x="6265000" y="2599987"/>
                  <a:ext cx="3456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287" name="Freihand 286">
                  <a:extLst>
                    <a:ext uri="{FF2B5EF4-FFF2-40B4-BE49-F238E27FC236}">
                      <a16:creationId xmlns:a16="http://schemas.microsoft.com/office/drawing/2014/main" id="{3C516473-E96B-405F-A47E-2DCD22B7B009}"/>
                    </a:ext>
                  </a:extLst>
                </p14:cNvPr>
                <p14:cNvContentPartPr/>
                <p14:nvPr/>
              </p14:nvContentPartPr>
              <p14:xfrm>
                <a:off x="6385600" y="2639587"/>
                <a:ext cx="130320" cy="178200"/>
              </p14:xfrm>
            </p:contentPart>
          </mc:Choice>
          <mc:Fallback>
            <p:pic>
              <p:nvPicPr>
                <p:cNvPr id="287" name="Freihand 286">
                  <a:extLst>
                    <a:ext uri="{FF2B5EF4-FFF2-40B4-BE49-F238E27FC236}">
                      <a16:creationId xmlns:a16="http://schemas.microsoft.com/office/drawing/2014/main" id="{3C516473-E96B-405F-A47E-2DCD22B7B009}"/>
                    </a:ext>
                  </a:extLst>
                </p:cNvPr>
                <p:cNvPicPr/>
                <p:nvPr/>
              </p:nvPicPr>
              <p:blipFill>
                <a:blip r:embed="rId568"/>
                <a:stretch>
                  <a:fillRect/>
                </a:stretch>
              </p:blipFill>
              <p:spPr>
                <a:xfrm>
                  <a:off x="6381280" y="2635267"/>
                  <a:ext cx="1389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288" name="Freihand 287">
                  <a:extLst>
                    <a:ext uri="{FF2B5EF4-FFF2-40B4-BE49-F238E27FC236}">
                      <a16:creationId xmlns:a16="http://schemas.microsoft.com/office/drawing/2014/main" id="{D9B25D01-EC96-4536-9BB4-CB702BC2358A}"/>
                    </a:ext>
                  </a:extLst>
                </p14:cNvPr>
                <p14:cNvContentPartPr/>
                <p14:nvPr/>
              </p14:nvContentPartPr>
              <p14:xfrm>
                <a:off x="6533560" y="2660827"/>
                <a:ext cx="117360" cy="53280"/>
              </p14:xfrm>
            </p:contentPart>
          </mc:Choice>
          <mc:Fallback>
            <p:pic>
              <p:nvPicPr>
                <p:cNvPr id="288" name="Freihand 287">
                  <a:extLst>
                    <a:ext uri="{FF2B5EF4-FFF2-40B4-BE49-F238E27FC236}">
                      <a16:creationId xmlns:a16="http://schemas.microsoft.com/office/drawing/2014/main" id="{D9B25D01-EC96-4536-9BB4-CB702BC2358A}"/>
                    </a:ext>
                  </a:extLst>
                </p:cNvPr>
                <p:cNvPicPr/>
                <p:nvPr/>
              </p:nvPicPr>
              <p:blipFill>
                <a:blip r:embed="rId570"/>
                <a:stretch>
                  <a:fillRect/>
                </a:stretch>
              </p:blipFill>
              <p:spPr>
                <a:xfrm>
                  <a:off x="6529240" y="2656507"/>
                  <a:ext cx="1260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289" name="Freihand 288">
                  <a:extLst>
                    <a:ext uri="{FF2B5EF4-FFF2-40B4-BE49-F238E27FC236}">
                      <a16:creationId xmlns:a16="http://schemas.microsoft.com/office/drawing/2014/main" id="{4EADFA06-A9EC-4CE7-AE00-BBBA2161F7C5}"/>
                    </a:ext>
                  </a:extLst>
                </p14:cNvPr>
                <p14:cNvContentPartPr/>
                <p14:nvPr/>
              </p14:nvContentPartPr>
              <p14:xfrm>
                <a:off x="6617440" y="2644627"/>
                <a:ext cx="99000" cy="65160"/>
              </p14:xfrm>
            </p:contentPart>
          </mc:Choice>
          <mc:Fallback>
            <p:pic>
              <p:nvPicPr>
                <p:cNvPr id="289" name="Freihand 288">
                  <a:extLst>
                    <a:ext uri="{FF2B5EF4-FFF2-40B4-BE49-F238E27FC236}">
                      <a16:creationId xmlns:a16="http://schemas.microsoft.com/office/drawing/2014/main" id="{4EADFA06-A9EC-4CE7-AE00-BBBA2161F7C5}"/>
                    </a:ext>
                  </a:extLst>
                </p:cNvPr>
                <p:cNvPicPr/>
                <p:nvPr/>
              </p:nvPicPr>
              <p:blipFill>
                <a:blip r:embed="rId572"/>
                <a:stretch>
                  <a:fillRect/>
                </a:stretch>
              </p:blipFill>
              <p:spPr>
                <a:xfrm>
                  <a:off x="6613120" y="2640307"/>
                  <a:ext cx="1076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290" name="Freihand 289">
                  <a:extLst>
                    <a:ext uri="{FF2B5EF4-FFF2-40B4-BE49-F238E27FC236}">
                      <a16:creationId xmlns:a16="http://schemas.microsoft.com/office/drawing/2014/main" id="{3D62B9D5-832E-4D34-B420-96716352A6D9}"/>
                    </a:ext>
                  </a:extLst>
                </p14:cNvPr>
                <p14:cNvContentPartPr/>
                <p14:nvPr/>
              </p14:nvContentPartPr>
              <p14:xfrm>
                <a:off x="6729400" y="2583427"/>
                <a:ext cx="289800" cy="112320"/>
              </p14:xfrm>
            </p:contentPart>
          </mc:Choice>
          <mc:Fallback>
            <p:pic>
              <p:nvPicPr>
                <p:cNvPr id="290" name="Freihand 289">
                  <a:extLst>
                    <a:ext uri="{FF2B5EF4-FFF2-40B4-BE49-F238E27FC236}">
                      <a16:creationId xmlns:a16="http://schemas.microsoft.com/office/drawing/2014/main" id="{3D62B9D5-832E-4D34-B420-96716352A6D9}"/>
                    </a:ext>
                  </a:extLst>
                </p:cNvPr>
                <p:cNvPicPr/>
                <p:nvPr/>
              </p:nvPicPr>
              <p:blipFill>
                <a:blip r:embed="rId574"/>
                <a:stretch>
                  <a:fillRect/>
                </a:stretch>
              </p:blipFill>
              <p:spPr>
                <a:xfrm>
                  <a:off x="6725080" y="2579107"/>
                  <a:ext cx="2984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291" name="Freihand 290">
                  <a:extLst>
                    <a:ext uri="{FF2B5EF4-FFF2-40B4-BE49-F238E27FC236}">
                      <a16:creationId xmlns:a16="http://schemas.microsoft.com/office/drawing/2014/main" id="{52FAFAC5-F8F9-43B7-9B6D-DBD51CF427E9}"/>
                    </a:ext>
                  </a:extLst>
                </p14:cNvPr>
                <p14:cNvContentPartPr/>
                <p14:nvPr/>
              </p14:nvContentPartPr>
              <p14:xfrm>
                <a:off x="7035040" y="2596027"/>
                <a:ext cx="56160" cy="63000"/>
              </p14:xfrm>
            </p:contentPart>
          </mc:Choice>
          <mc:Fallback>
            <p:pic>
              <p:nvPicPr>
                <p:cNvPr id="291" name="Freihand 290">
                  <a:extLst>
                    <a:ext uri="{FF2B5EF4-FFF2-40B4-BE49-F238E27FC236}">
                      <a16:creationId xmlns:a16="http://schemas.microsoft.com/office/drawing/2014/main" id="{52FAFAC5-F8F9-43B7-9B6D-DBD51CF427E9}"/>
                    </a:ext>
                  </a:extLst>
                </p:cNvPr>
                <p:cNvPicPr/>
                <p:nvPr/>
              </p:nvPicPr>
              <p:blipFill>
                <a:blip r:embed="rId576"/>
                <a:stretch>
                  <a:fillRect/>
                </a:stretch>
              </p:blipFill>
              <p:spPr>
                <a:xfrm>
                  <a:off x="7030720" y="2591707"/>
                  <a:ext cx="648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292" name="Freihand 291">
                  <a:extLst>
                    <a:ext uri="{FF2B5EF4-FFF2-40B4-BE49-F238E27FC236}">
                      <a16:creationId xmlns:a16="http://schemas.microsoft.com/office/drawing/2014/main" id="{A8DA6550-EA49-4547-820A-3FC6E5933138}"/>
                    </a:ext>
                  </a:extLst>
                </p14:cNvPr>
                <p14:cNvContentPartPr/>
                <p14:nvPr/>
              </p14:nvContentPartPr>
              <p14:xfrm>
                <a:off x="7082560" y="2612947"/>
                <a:ext cx="244080" cy="187560"/>
              </p14:xfrm>
            </p:contentPart>
          </mc:Choice>
          <mc:Fallback>
            <p:pic>
              <p:nvPicPr>
                <p:cNvPr id="292" name="Freihand 291">
                  <a:extLst>
                    <a:ext uri="{FF2B5EF4-FFF2-40B4-BE49-F238E27FC236}">
                      <a16:creationId xmlns:a16="http://schemas.microsoft.com/office/drawing/2014/main" id="{A8DA6550-EA49-4547-820A-3FC6E5933138}"/>
                    </a:ext>
                  </a:extLst>
                </p:cNvPr>
                <p:cNvPicPr/>
                <p:nvPr/>
              </p:nvPicPr>
              <p:blipFill>
                <a:blip r:embed="rId578"/>
                <a:stretch>
                  <a:fillRect/>
                </a:stretch>
              </p:blipFill>
              <p:spPr>
                <a:xfrm>
                  <a:off x="7078240" y="2608627"/>
                  <a:ext cx="2527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293" name="Freihand 292">
                  <a:extLst>
                    <a:ext uri="{FF2B5EF4-FFF2-40B4-BE49-F238E27FC236}">
                      <a16:creationId xmlns:a16="http://schemas.microsoft.com/office/drawing/2014/main" id="{39730D63-FA0C-4273-80E6-CF66BDAE8AF4}"/>
                    </a:ext>
                  </a:extLst>
                </p14:cNvPr>
                <p14:cNvContentPartPr/>
                <p14:nvPr/>
              </p14:nvContentPartPr>
              <p14:xfrm>
                <a:off x="7317640" y="2534467"/>
                <a:ext cx="360" cy="360"/>
              </p14:xfrm>
            </p:contentPart>
          </mc:Choice>
          <mc:Fallback>
            <p:pic>
              <p:nvPicPr>
                <p:cNvPr id="293" name="Freihand 292">
                  <a:extLst>
                    <a:ext uri="{FF2B5EF4-FFF2-40B4-BE49-F238E27FC236}">
                      <a16:creationId xmlns:a16="http://schemas.microsoft.com/office/drawing/2014/main" id="{39730D63-FA0C-4273-80E6-CF66BDAE8AF4}"/>
                    </a:ext>
                  </a:extLst>
                </p:cNvPr>
                <p:cNvPicPr/>
                <p:nvPr/>
              </p:nvPicPr>
              <p:blipFill>
                <a:blip r:embed="rId136"/>
                <a:stretch>
                  <a:fillRect/>
                </a:stretch>
              </p:blipFill>
              <p:spPr>
                <a:xfrm>
                  <a:off x="7313320" y="25301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294" name="Freihand 293">
                  <a:extLst>
                    <a:ext uri="{FF2B5EF4-FFF2-40B4-BE49-F238E27FC236}">
                      <a16:creationId xmlns:a16="http://schemas.microsoft.com/office/drawing/2014/main" id="{066428F6-BADA-40FD-BD77-67AEC164FCA4}"/>
                    </a:ext>
                  </a:extLst>
                </p14:cNvPr>
                <p14:cNvContentPartPr/>
                <p14:nvPr/>
              </p14:nvContentPartPr>
              <p14:xfrm>
                <a:off x="3847960" y="3027307"/>
                <a:ext cx="117360" cy="83880"/>
              </p14:xfrm>
            </p:contentPart>
          </mc:Choice>
          <mc:Fallback>
            <p:pic>
              <p:nvPicPr>
                <p:cNvPr id="294" name="Freihand 293">
                  <a:extLst>
                    <a:ext uri="{FF2B5EF4-FFF2-40B4-BE49-F238E27FC236}">
                      <a16:creationId xmlns:a16="http://schemas.microsoft.com/office/drawing/2014/main" id="{066428F6-BADA-40FD-BD77-67AEC164FCA4}"/>
                    </a:ext>
                  </a:extLst>
                </p:cNvPr>
                <p:cNvPicPr/>
                <p:nvPr/>
              </p:nvPicPr>
              <p:blipFill>
                <a:blip r:embed="rId581"/>
                <a:stretch>
                  <a:fillRect/>
                </a:stretch>
              </p:blipFill>
              <p:spPr>
                <a:xfrm>
                  <a:off x="3843640" y="3022987"/>
                  <a:ext cx="1260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295" name="Freihand 294">
                  <a:extLst>
                    <a:ext uri="{FF2B5EF4-FFF2-40B4-BE49-F238E27FC236}">
                      <a16:creationId xmlns:a16="http://schemas.microsoft.com/office/drawing/2014/main" id="{8F648DCE-BAED-4AE1-9EEE-9C904203227D}"/>
                    </a:ext>
                  </a:extLst>
                </p14:cNvPr>
                <p14:cNvContentPartPr/>
                <p14:nvPr/>
              </p14:nvContentPartPr>
              <p14:xfrm>
                <a:off x="3964240" y="3042067"/>
                <a:ext cx="200880" cy="56880"/>
              </p14:xfrm>
            </p:contentPart>
          </mc:Choice>
          <mc:Fallback>
            <p:pic>
              <p:nvPicPr>
                <p:cNvPr id="295" name="Freihand 294">
                  <a:extLst>
                    <a:ext uri="{FF2B5EF4-FFF2-40B4-BE49-F238E27FC236}">
                      <a16:creationId xmlns:a16="http://schemas.microsoft.com/office/drawing/2014/main" id="{8F648DCE-BAED-4AE1-9EEE-9C904203227D}"/>
                    </a:ext>
                  </a:extLst>
                </p:cNvPr>
                <p:cNvPicPr/>
                <p:nvPr/>
              </p:nvPicPr>
              <p:blipFill>
                <a:blip r:embed="rId583"/>
                <a:stretch>
                  <a:fillRect/>
                </a:stretch>
              </p:blipFill>
              <p:spPr>
                <a:xfrm>
                  <a:off x="3959920" y="3037747"/>
                  <a:ext cx="2095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296" name="Freihand 295">
                  <a:extLst>
                    <a:ext uri="{FF2B5EF4-FFF2-40B4-BE49-F238E27FC236}">
                      <a16:creationId xmlns:a16="http://schemas.microsoft.com/office/drawing/2014/main" id="{A03BA908-57E5-4E29-833C-81BF69AB49F8}"/>
                    </a:ext>
                  </a:extLst>
                </p14:cNvPr>
                <p14:cNvContentPartPr/>
                <p14:nvPr/>
              </p14:nvContentPartPr>
              <p14:xfrm>
                <a:off x="4192840" y="3053227"/>
                <a:ext cx="78120" cy="50040"/>
              </p14:xfrm>
            </p:contentPart>
          </mc:Choice>
          <mc:Fallback>
            <p:pic>
              <p:nvPicPr>
                <p:cNvPr id="296" name="Freihand 295">
                  <a:extLst>
                    <a:ext uri="{FF2B5EF4-FFF2-40B4-BE49-F238E27FC236}">
                      <a16:creationId xmlns:a16="http://schemas.microsoft.com/office/drawing/2014/main" id="{A03BA908-57E5-4E29-833C-81BF69AB49F8}"/>
                    </a:ext>
                  </a:extLst>
                </p:cNvPr>
                <p:cNvPicPr/>
                <p:nvPr/>
              </p:nvPicPr>
              <p:blipFill>
                <a:blip r:embed="rId585"/>
                <a:stretch>
                  <a:fillRect/>
                </a:stretch>
              </p:blipFill>
              <p:spPr>
                <a:xfrm>
                  <a:off x="4188520" y="3048907"/>
                  <a:ext cx="867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297" name="Freihand 296">
                  <a:extLst>
                    <a:ext uri="{FF2B5EF4-FFF2-40B4-BE49-F238E27FC236}">
                      <a16:creationId xmlns:a16="http://schemas.microsoft.com/office/drawing/2014/main" id="{1EF3D74C-E9A7-42C8-9223-4F99800F4065}"/>
                    </a:ext>
                  </a:extLst>
                </p14:cNvPr>
                <p14:cNvContentPartPr/>
                <p14:nvPr/>
              </p14:nvContentPartPr>
              <p14:xfrm>
                <a:off x="4347640" y="3059347"/>
                <a:ext cx="72720" cy="43200"/>
              </p14:xfrm>
            </p:contentPart>
          </mc:Choice>
          <mc:Fallback>
            <p:pic>
              <p:nvPicPr>
                <p:cNvPr id="297" name="Freihand 296">
                  <a:extLst>
                    <a:ext uri="{FF2B5EF4-FFF2-40B4-BE49-F238E27FC236}">
                      <a16:creationId xmlns:a16="http://schemas.microsoft.com/office/drawing/2014/main" id="{1EF3D74C-E9A7-42C8-9223-4F99800F4065}"/>
                    </a:ext>
                  </a:extLst>
                </p:cNvPr>
                <p:cNvPicPr/>
                <p:nvPr/>
              </p:nvPicPr>
              <p:blipFill>
                <a:blip r:embed="rId587"/>
                <a:stretch>
                  <a:fillRect/>
                </a:stretch>
              </p:blipFill>
              <p:spPr>
                <a:xfrm>
                  <a:off x="4343320" y="3055027"/>
                  <a:ext cx="8136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298" name="Freihand 297">
                  <a:extLst>
                    <a:ext uri="{FF2B5EF4-FFF2-40B4-BE49-F238E27FC236}">
                      <a16:creationId xmlns:a16="http://schemas.microsoft.com/office/drawing/2014/main" id="{EE6BCD31-ADBF-4B42-B1F4-43736C74F5F1}"/>
                    </a:ext>
                  </a:extLst>
                </p14:cNvPr>
                <p14:cNvContentPartPr/>
                <p14:nvPr/>
              </p14:nvContentPartPr>
              <p14:xfrm>
                <a:off x="4470040" y="2930827"/>
                <a:ext cx="401400" cy="172080"/>
              </p14:xfrm>
            </p:contentPart>
          </mc:Choice>
          <mc:Fallback>
            <p:pic>
              <p:nvPicPr>
                <p:cNvPr id="298" name="Freihand 297">
                  <a:extLst>
                    <a:ext uri="{FF2B5EF4-FFF2-40B4-BE49-F238E27FC236}">
                      <a16:creationId xmlns:a16="http://schemas.microsoft.com/office/drawing/2014/main" id="{EE6BCD31-ADBF-4B42-B1F4-43736C74F5F1}"/>
                    </a:ext>
                  </a:extLst>
                </p:cNvPr>
                <p:cNvPicPr/>
                <p:nvPr/>
              </p:nvPicPr>
              <p:blipFill>
                <a:blip r:embed="rId589"/>
                <a:stretch>
                  <a:fillRect/>
                </a:stretch>
              </p:blipFill>
              <p:spPr>
                <a:xfrm>
                  <a:off x="4465720" y="2926507"/>
                  <a:ext cx="4100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299" name="Freihand 298">
                  <a:extLst>
                    <a:ext uri="{FF2B5EF4-FFF2-40B4-BE49-F238E27FC236}">
                      <a16:creationId xmlns:a16="http://schemas.microsoft.com/office/drawing/2014/main" id="{58029076-4B21-4342-92BF-60A1E53608DD}"/>
                    </a:ext>
                  </a:extLst>
                </p14:cNvPr>
                <p14:cNvContentPartPr/>
                <p14:nvPr/>
              </p14:nvContentPartPr>
              <p14:xfrm>
                <a:off x="4855240" y="3008227"/>
                <a:ext cx="109800" cy="77760"/>
              </p14:xfrm>
            </p:contentPart>
          </mc:Choice>
          <mc:Fallback>
            <p:pic>
              <p:nvPicPr>
                <p:cNvPr id="299" name="Freihand 298">
                  <a:extLst>
                    <a:ext uri="{FF2B5EF4-FFF2-40B4-BE49-F238E27FC236}">
                      <a16:creationId xmlns:a16="http://schemas.microsoft.com/office/drawing/2014/main" id="{58029076-4B21-4342-92BF-60A1E53608DD}"/>
                    </a:ext>
                  </a:extLst>
                </p:cNvPr>
                <p:cNvPicPr/>
                <p:nvPr/>
              </p:nvPicPr>
              <p:blipFill>
                <a:blip r:embed="rId591"/>
                <a:stretch>
                  <a:fillRect/>
                </a:stretch>
              </p:blipFill>
              <p:spPr>
                <a:xfrm>
                  <a:off x="4850920" y="3003907"/>
                  <a:ext cx="1184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00" name="Freihand 299">
                  <a:extLst>
                    <a:ext uri="{FF2B5EF4-FFF2-40B4-BE49-F238E27FC236}">
                      <a16:creationId xmlns:a16="http://schemas.microsoft.com/office/drawing/2014/main" id="{54A73FC4-FFA7-4151-8484-C10344B02C80}"/>
                    </a:ext>
                  </a:extLst>
                </p14:cNvPr>
                <p14:cNvContentPartPr/>
                <p14:nvPr/>
              </p14:nvContentPartPr>
              <p14:xfrm>
                <a:off x="5025520" y="2905987"/>
                <a:ext cx="60120" cy="114840"/>
              </p14:xfrm>
            </p:contentPart>
          </mc:Choice>
          <mc:Fallback>
            <p:pic>
              <p:nvPicPr>
                <p:cNvPr id="300" name="Freihand 299">
                  <a:extLst>
                    <a:ext uri="{FF2B5EF4-FFF2-40B4-BE49-F238E27FC236}">
                      <a16:creationId xmlns:a16="http://schemas.microsoft.com/office/drawing/2014/main" id="{54A73FC4-FFA7-4151-8484-C10344B02C80}"/>
                    </a:ext>
                  </a:extLst>
                </p:cNvPr>
                <p:cNvPicPr/>
                <p:nvPr/>
              </p:nvPicPr>
              <p:blipFill>
                <a:blip r:embed="rId593"/>
                <a:stretch>
                  <a:fillRect/>
                </a:stretch>
              </p:blipFill>
              <p:spPr>
                <a:xfrm>
                  <a:off x="5021200" y="2901667"/>
                  <a:ext cx="687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01" name="Freihand 300">
                  <a:extLst>
                    <a:ext uri="{FF2B5EF4-FFF2-40B4-BE49-F238E27FC236}">
                      <a16:creationId xmlns:a16="http://schemas.microsoft.com/office/drawing/2014/main" id="{D5720A05-B3CB-48CB-9A4C-59E9362288CF}"/>
                    </a:ext>
                  </a:extLst>
                </p14:cNvPr>
                <p14:cNvContentPartPr/>
                <p14:nvPr/>
              </p14:nvContentPartPr>
              <p14:xfrm>
                <a:off x="5075920" y="3067267"/>
                <a:ext cx="4680" cy="13680"/>
              </p14:xfrm>
            </p:contentPart>
          </mc:Choice>
          <mc:Fallback>
            <p:pic>
              <p:nvPicPr>
                <p:cNvPr id="301" name="Freihand 300">
                  <a:extLst>
                    <a:ext uri="{FF2B5EF4-FFF2-40B4-BE49-F238E27FC236}">
                      <a16:creationId xmlns:a16="http://schemas.microsoft.com/office/drawing/2014/main" id="{D5720A05-B3CB-48CB-9A4C-59E9362288CF}"/>
                    </a:ext>
                  </a:extLst>
                </p:cNvPr>
                <p:cNvPicPr/>
                <p:nvPr/>
              </p:nvPicPr>
              <p:blipFill>
                <a:blip r:embed="rId595"/>
                <a:stretch>
                  <a:fillRect/>
                </a:stretch>
              </p:blipFill>
              <p:spPr>
                <a:xfrm>
                  <a:off x="5071600" y="3062947"/>
                  <a:ext cx="133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05" name="Freihand 304">
                  <a:extLst>
                    <a:ext uri="{FF2B5EF4-FFF2-40B4-BE49-F238E27FC236}">
                      <a16:creationId xmlns:a16="http://schemas.microsoft.com/office/drawing/2014/main" id="{BBCA06D7-4985-402A-9D14-335A8D768C23}"/>
                    </a:ext>
                  </a:extLst>
                </p14:cNvPr>
                <p14:cNvContentPartPr/>
                <p14:nvPr/>
              </p14:nvContentPartPr>
              <p14:xfrm>
                <a:off x="3834280" y="3257347"/>
                <a:ext cx="4320" cy="178200"/>
              </p14:xfrm>
            </p:contentPart>
          </mc:Choice>
          <mc:Fallback>
            <p:pic>
              <p:nvPicPr>
                <p:cNvPr id="305" name="Freihand 304">
                  <a:extLst>
                    <a:ext uri="{FF2B5EF4-FFF2-40B4-BE49-F238E27FC236}">
                      <a16:creationId xmlns:a16="http://schemas.microsoft.com/office/drawing/2014/main" id="{BBCA06D7-4985-402A-9D14-335A8D768C23}"/>
                    </a:ext>
                  </a:extLst>
                </p:cNvPr>
                <p:cNvPicPr/>
                <p:nvPr/>
              </p:nvPicPr>
              <p:blipFill>
                <a:blip r:embed="rId597"/>
                <a:stretch>
                  <a:fillRect/>
                </a:stretch>
              </p:blipFill>
              <p:spPr>
                <a:xfrm>
                  <a:off x="3829960" y="3253027"/>
                  <a:ext cx="129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06" name="Freihand 305">
                  <a:extLst>
                    <a:ext uri="{FF2B5EF4-FFF2-40B4-BE49-F238E27FC236}">
                      <a16:creationId xmlns:a16="http://schemas.microsoft.com/office/drawing/2014/main" id="{483238A7-E8D1-465E-9F3C-482707682452}"/>
                    </a:ext>
                  </a:extLst>
                </p14:cNvPr>
                <p14:cNvContentPartPr/>
                <p14:nvPr/>
              </p14:nvContentPartPr>
              <p14:xfrm>
                <a:off x="3756520" y="3229987"/>
                <a:ext cx="196920" cy="178200"/>
              </p14:xfrm>
            </p:contentPart>
          </mc:Choice>
          <mc:Fallback>
            <p:pic>
              <p:nvPicPr>
                <p:cNvPr id="306" name="Freihand 305">
                  <a:extLst>
                    <a:ext uri="{FF2B5EF4-FFF2-40B4-BE49-F238E27FC236}">
                      <a16:creationId xmlns:a16="http://schemas.microsoft.com/office/drawing/2014/main" id="{483238A7-E8D1-465E-9F3C-482707682452}"/>
                    </a:ext>
                  </a:extLst>
                </p:cNvPr>
                <p:cNvPicPr/>
                <p:nvPr/>
              </p:nvPicPr>
              <p:blipFill>
                <a:blip r:embed="rId599"/>
                <a:stretch>
                  <a:fillRect/>
                </a:stretch>
              </p:blipFill>
              <p:spPr>
                <a:xfrm>
                  <a:off x="3752200" y="3225667"/>
                  <a:ext cx="2055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07" name="Freihand 306">
                  <a:extLst>
                    <a:ext uri="{FF2B5EF4-FFF2-40B4-BE49-F238E27FC236}">
                      <a16:creationId xmlns:a16="http://schemas.microsoft.com/office/drawing/2014/main" id="{5F1DD4AC-3468-43CC-BD20-2E69DCDB48D3}"/>
                    </a:ext>
                  </a:extLst>
                </p14:cNvPr>
                <p14:cNvContentPartPr/>
                <p14:nvPr/>
              </p14:nvContentPartPr>
              <p14:xfrm>
                <a:off x="3960280" y="3315307"/>
                <a:ext cx="97560" cy="96120"/>
              </p14:xfrm>
            </p:contentPart>
          </mc:Choice>
          <mc:Fallback>
            <p:pic>
              <p:nvPicPr>
                <p:cNvPr id="307" name="Freihand 306">
                  <a:extLst>
                    <a:ext uri="{FF2B5EF4-FFF2-40B4-BE49-F238E27FC236}">
                      <a16:creationId xmlns:a16="http://schemas.microsoft.com/office/drawing/2014/main" id="{5F1DD4AC-3468-43CC-BD20-2E69DCDB48D3}"/>
                    </a:ext>
                  </a:extLst>
                </p:cNvPr>
                <p:cNvPicPr/>
                <p:nvPr/>
              </p:nvPicPr>
              <p:blipFill>
                <a:blip r:embed="rId601"/>
                <a:stretch>
                  <a:fillRect/>
                </a:stretch>
              </p:blipFill>
              <p:spPr>
                <a:xfrm>
                  <a:off x="3955960" y="3310987"/>
                  <a:ext cx="1062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08" name="Freihand 307">
                  <a:extLst>
                    <a:ext uri="{FF2B5EF4-FFF2-40B4-BE49-F238E27FC236}">
                      <a16:creationId xmlns:a16="http://schemas.microsoft.com/office/drawing/2014/main" id="{4D740EEC-05C9-4E07-9823-A176D314C75C}"/>
                    </a:ext>
                  </a:extLst>
                </p14:cNvPr>
                <p14:cNvContentPartPr/>
                <p14:nvPr/>
              </p14:nvContentPartPr>
              <p14:xfrm>
                <a:off x="4066480" y="3265267"/>
                <a:ext cx="135000" cy="136440"/>
              </p14:xfrm>
            </p:contentPart>
          </mc:Choice>
          <mc:Fallback>
            <p:pic>
              <p:nvPicPr>
                <p:cNvPr id="308" name="Freihand 307">
                  <a:extLst>
                    <a:ext uri="{FF2B5EF4-FFF2-40B4-BE49-F238E27FC236}">
                      <a16:creationId xmlns:a16="http://schemas.microsoft.com/office/drawing/2014/main" id="{4D740EEC-05C9-4E07-9823-A176D314C75C}"/>
                    </a:ext>
                  </a:extLst>
                </p:cNvPr>
                <p:cNvPicPr/>
                <p:nvPr/>
              </p:nvPicPr>
              <p:blipFill>
                <a:blip r:embed="rId603"/>
                <a:stretch>
                  <a:fillRect/>
                </a:stretch>
              </p:blipFill>
              <p:spPr>
                <a:xfrm>
                  <a:off x="4062160" y="3260947"/>
                  <a:ext cx="1436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09" name="Freihand 308">
                  <a:extLst>
                    <a:ext uri="{FF2B5EF4-FFF2-40B4-BE49-F238E27FC236}">
                      <a16:creationId xmlns:a16="http://schemas.microsoft.com/office/drawing/2014/main" id="{75F9B3D4-FBEE-44D1-9D0B-398702281460}"/>
                    </a:ext>
                  </a:extLst>
                </p14:cNvPr>
                <p14:cNvContentPartPr/>
                <p14:nvPr/>
              </p14:nvContentPartPr>
              <p14:xfrm>
                <a:off x="4328200" y="3244747"/>
                <a:ext cx="134640" cy="131040"/>
              </p14:xfrm>
            </p:contentPart>
          </mc:Choice>
          <mc:Fallback>
            <p:pic>
              <p:nvPicPr>
                <p:cNvPr id="309" name="Freihand 308">
                  <a:extLst>
                    <a:ext uri="{FF2B5EF4-FFF2-40B4-BE49-F238E27FC236}">
                      <a16:creationId xmlns:a16="http://schemas.microsoft.com/office/drawing/2014/main" id="{75F9B3D4-FBEE-44D1-9D0B-398702281460}"/>
                    </a:ext>
                  </a:extLst>
                </p:cNvPr>
                <p:cNvPicPr/>
                <p:nvPr/>
              </p:nvPicPr>
              <p:blipFill>
                <a:blip r:embed="rId605"/>
                <a:stretch>
                  <a:fillRect/>
                </a:stretch>
              </p:blipFill>
              <p:spPr>
                <a:xfrm>
                  <a:off x="4323880" y="3240427"/>
                  <a:ext cx="1432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10" name="Freihand 309">
                  <a:extLst>
                    <a:ext uri="{FF2B5EF4-FFF2-40B4-BE49-F238E27FC236}">
                      <a16:creationId xmlns:a16="http://schemas.microsoft.com/office/drawing/2014/main" id="{F596E425-5867-4496-9525-455AD5E6C09A}"/>
                    </a:ext>
                  </a:extLst>
                </p14:cNvPr>
                <p14:cNvContentPartPr/>
                <p14:nvPr/>
              </p14:nvContentPartPr>
              <p14:xfrm>
                <a:off x="4467880" y="3299107"/>
                <a:ext cx="101160" cy="91440"/>
              </p14:xfrm>
            </p:contentPart>
          </mc:Choice>
          <mc:Fallback>
            <p:pic>
              <p:nvPicPr>
                <p:cNvPr id="310" name="Freihand 309">
                  <a:extLst>
                    <a:ext uri="{FF2B5EF4-FFF2-40B4-BE49-F238E27FC236}">
                      <a16:creationId xmlns:a16="http://schemas.microsoft.com/office/drawing/2014/main" id="{F596E425-5867-4496-9525-455AD5E6C09A}"/>
                    </a:ext>
                  </a:extLst>
                </p:cNvPr>
                <p:cNvPicPr/>
                <p:nvPr/>
              </p:nvPicPr>
              <p:blipFill>
                <a:blip r:embed="rId607"/>
                <a:stretch>
                  <a:fillRect/>
                </a:stretch>
              </p:blipFill>
              <p:spPr>
                <a:xfrm>
                  <a:off x="4463560" y="3294787"/>
                  <a:ext cx="1098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11" name="Freihand 310">
                  <a:extLst>
                    <a:ext uri="{FF2B5EF4-FFF2-40B4-BE49-F238E27FC236}">
                      <a16:creationId xmlns:a16="http://schemas.microsoft.com/office/drawing/2014/main" id="{10C0F0AF-4627-4ED7-9578-FF005A2C4EDB}"/>
                    </a:ext>
                  </a:extLst>
                </p14:cNvPr>
                <p14:cNvContentPartPr/>
                <p14:nvPr/>
              </p14:nvContentPartPr>
              <p14:xfrm>
                <a:off x="4598200" y="3301627"/>
                <a:ext cx="95400" cy="76320"/>
              </p14:xfrm>
            </p:contentPart>
          </mc:Choice>
          <mc:Fallback>
            <p:pic>
              <p:nvPicPr>
                <p:cNvPr id="311" name="Freihand 310">
                  <a:extLst>
                    <a:ext uri="{FF2B5EF4-FFF2-40B4-BE49-F238E27FC236}">
                      <a16:creationId xmlns:a16="http://schemas.microsoft.com/office/drawing/2014/main" id="{10C0F0AF-4627-4ED7-9578-FF005A2C4EDB}"/>
                    </a:ext>
                  </a:extLst>
                </p:cNvPr>
                <p:cNvPicPr/>
                <p:nvPr/>
              </p:nvPicPr>
              <p:blipFill>
                <a:blip r:embed="rId609"/>
                <a:stretch>
                  <a:fillRect/>
                </a:stretch>
              </p:blipFill>
              <p:spPr>
                <a:xfrm>
                  <a:off x="4593880" y="3297307"/>
                  <a:ext cx="1040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12" name="Freihand 311">
                  <a:extLst>
                    <a:ext uri="{FF2B5EF4-FFF2-40B4-BE49-F238E27FC236}">
                      <a16:creationId xmlns:a16="http://schemas.microsoft.com/office/drawing/2014/main" id="{ED8667A4-9EC2-4D27-9139-8B8043478013}"/>
                    </a:ext>
                  </a:extLst>
                </p14:cNvPr>
                <p14:cNvContentPartPr/>
                <p14:nvPr/>
              </p14:nvContentPartPr>
              <p14:xfrm>
                <a:off x="4852720" y="3209827"/>
                <a:ext cx="220320" cy="153720"/>
              </p14:xfrm>
            </p:contentPart>
          </mc:Choice>
          <mc:Fallback>
            <p:pic>
              <p:nvPicPr>
                <p:cNvPr id="312" name="Freihand 311">
                  <a:extLst>
                    <a:ext uri="{FF2B5EF4-FFF2-40B4-BE49-F238E27FC236}">
                      <a16:creationId xmlns:a16="http://schemas.microsoft.com/office/drawing/2014/main" id="{ED8667A4-9EC2-4D27-9139-8B8043478013}"/>
                    </a:ext>
                  </a:extLst>
                </p:cNvPr>
                <p:cNvPicPr/>
                <p:nvPr/>
              </p:nvPicPr>
              <p:blipFill>
                <a:blip r:embed="rId611"/>
                <a:stretch>
                  <a:fillRect/>
                </a:stretch>
              </p:blipFill>
              <p:spPr>
                <a:xfrm>
                  <a:off x="4848400" y="3205507"/>
                  <a:ext cx="2289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13" name="Freihand 312">
                  <a:extLst>
                    <a:ext uri="{FF2B5EF4-FFF2-40B4-BE49-F238E27FC236}">
                      <a16:creationId xmlns:a16="http://schemas.microsoft.com/office/drawing/2014/main" id="{4BC1307A-A14D-4583-8F4E-5B6907517CA4}"/>
                    </a:ext>
                  </a:extLst>
                </p14:cNvPr>
                <p14:cNvContentPartPr/>
                <p14:nvPr/>
              </p14:nvContentPartPr>
              <p14:xfrm>
                <a:off x="5098960" y="3262747"/>
                <a:ext cx="120240" cy="97920"/>
              </p14:xfrm>
            </p:contentPart>
          </mc:Choice>
          <mc:Fallback>
            <p:pic>
              <p:nvPicPr>
                <p:cNvPr id="313" name="Freihand 312">
                  <a:extLst>
                    <a:ext uri="{FF2B5EF4-FFF2-40B4-BE49-F238E27FC236}">
                      <a16:creationId xmlns:a16="http://schemas.microsoft.com/office/drawing/2014/main" id="{4BC1307A-A14D-4583-8F4E-5B6907517CA4}"/>
                    </a:ext>
                  </a:extLst>
                </p:cNvPr>
                <p:cNvPicPr/>
                <p:nvPr/>
              </p:nvPicPr>
              <p:blipFill>
                <a:blip r:embed="rId613"/>
                <a:stretch>
                  <a:fillRect/>
                </a:stretch>
              </p:blipFill>
              <p:spPr>
                <a:xfrm>
                  <a:off x="5094640" y="3258427"/>
                  <a:ext cx="1288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15" name="Freihand 314">
                  <a:extLst>
                    <a:ext uri="{FF2B5EF4-FFF2-40B4-BE49-F238E27FC236}">
                      <a16:creationId xmlns:a16="http://schemas.microsoft.com/office/drawing/2014/main" id="{84C3BC3F-77A2-4F6F-BF94-41AFD51183AB}"/>
                    </a:ext>
                  </a:extLst>
                </p14:cNvPr>
                <p14:cNvContentPartPr/>
                <p14:nvPr/>
              </p14:nvContentPartPr>
              <p14:xfrm>
                <a:off x="5299840" y="3262747"/>
                <a:ext cx="73080" cy="64440"/>
              </p14:xfrm>
            </p:contentPart>
          </mc:Choice>
          <mc:Fallback>
            <p:pic>
              <p:nvPicPr>
                <p:cNvPr id="315" name="Freihand 314">
                  <a:extLst>
                    <a:ext uri="{FF2B5EF4-FFF2-40B4-BE49-F238E27FC236}">
                      <a16:creationId xmlns:a16="http://schemas.microsoft.com/office/drawing/2014/main" id="{84C3BC3F-77A2-4F6F-BF94-41AFD51183AB}"/>
                    </a:ext>
                  </a:extLst>
                </p:cNvPr>
                <p:cNvPicPr/>
                <p:nvPr/>
              </p:nvPicPr>
              <p:blipFill>
                <a:blip r:embed="rId615"/>
                <a:stretch>
                  <a:fillRect/>
                </a:stretch>
              </p:blipFill>
              <p:spPr>
                <a:xfrm>
                  <a:off x="5295520" y="3258427"/>
                  <a:ext cx="817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17" name="Freihand 316">
                  <a:extLst>
                    <a:ext uri="{FF2B5EF4-FFF2-40B4-BE49-F238E27FC236}">
                      <a16:creationId xmlns:a16="http://schemas.microsoft.com/office/drawing/2014/main" id="{F765ABE0-1313-49C2-B097-7EB26911339D}"/>
                    </a:ext>
                  </a:extLst>
                </p14:cNvPr>
                <p14:cNvContentPartPr/>
                <p14:nvPr/>
              </p14:nvContentPartPr>
              <p14:xfrm>
                <a:off x="5508280" y="3245827"/>
                <a:ext cx="231840" cy="79920"/>
              </p14:xfrm>
            </p:contentPart>
          </mc:Choice>
          <mc:Fallback>
            <p:pic>
              <p:nvPicPr>
                <p:cNvPr id="317" name="Freihand 316">
                  <a:extLst>
                    <a:ext uri="{FF2B5EF4-FFF2-40B4-BE49-F238E27FC236}">
                      <a16:creationId xmlns:a16="http://schemas.microsoft.com/office/drawing/2014/main" id="{F765ABE0-1313-49C2-B097-7EB26911339D}"/>
                    </a:ext>
                  </a:extLst>
                </p:cNvPr>
                <p:cNvPicPr/>
                <p:nvPr/>
              </p:nvPicPr>
              <p:blipFill>
                <a:blip r:embed="rId617"/>
                <a:stretch>
                  <a:fillRect/>
                </a:stretch>
              </p:blipFill>
              <p:spPr>
                <a:xfrm>
                  <a:off x="5503960" y="3241507"/>
                  <a:ext cx="2404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18" name="Freihand 317">
                  <a:extLst>
                    <a:ext uri="{FF2B5EF4-FFF2-40B4-BE49-F238E27FC236}">
                      <a16:creationId xmlns:a16="http://schemas.microsoft.com/office/drawing/2014/main" id="{0172D27D-4958-4C30-88D7-C118F07A191F}"/>
                    </a:ext>
                  </a:extLst>
                </p14:cNvPr>
                <p14:cNvContentPartPr/>
                <p14:nvPr/>
              </p14:nvContentPartPr>
              <p14:xfrm>
                <a:off x="5894200" y="3237907"/>
                <a:ext cx="134280" cy="72720"/>
              </p14:xfrm>
            </p:contentPart>
          </mc:Choice>
          <mc:Fallback>
            <p:pic>
              <p:nvPicPr>
                <p:cNvPr id="318" name="Freihand 317">
                  <a:extLst>
                    <a:ext uri="{FF2B5EF4-FFF2-40B4-BE49-F238E27FC236}">
                      <a16:creationId xmlns:a16="http://schemas.microsoft.com/office/drawing/2014/main" id="{0172D27D-4958-4C30-88D7-C118F07A191F}"/>
                    </a:ext>
                  </a:extLst>
                </p:cNvPr>
                <p:cNvPicPr/>
                <p:nvPr/>
              </p:nvPicPr>
              <p:blipFill>
                <a:blip r:embed="rId619"/>
                <a:stretch>
                  <a:fillRect/>
                </a:stretch>
              </p:blipFill>
              <p:spPr>
                <a:xfrm>
                  <a:off x="5889880" y="3233587"/>
                  <a:ext cx="1429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19" name="Freihand 318">
                  <a:extLst>
                    <a:ext uri="{FF2B5EF4-FFF2-40B4-BE49-F238E27FC236}">
                      <a16:creationId xmlns:a16="http://schemas.microsoft.com/office/drawing/2014/main" id="{4A616C4E-EE44-4E06-A249-9853A30DEEF3}"/>
                    </a:ext>
                  </a:extLst>
                </p14:cNvPr>
                <p14:cNvContentPartPr/>
                <p14:nvPr/>
              </p14:nvContentPartPr>
              <p14:xfrm>
                <a:off x="6031360" y="3161947"/>
                <a:ext cx="94680" cy="154800"/>
              </p14:xfrm>
            </p:contentPart>
          </mc:Choice>
          <mc:Fallback>
            <p:pic>
              <p:nvPicPr>
                <p:cNvPr id="319" name="Freihand 318">
                  <a:extLst>
                    <a:ext uri="{FF2B5EF4-FFF2-40B4-BE49-F238E27FC236}">
                      <a16:creationId xmlns:a16="http://schemas.microsoft.com/office/drawing/2014/main" id="{4A616C4E-EE44-4E06-A249-9853A30DEEF3}"/>
                    </a:ext>
                  </a:extLst>
                </p:cNvPr>
                <p:cNvPicPr/>
                <p:nvPr/>
              </p:nvPicPr>
              <p:blipFill>
                <a:blip r:embed="rId621"/>
                <a:stretch>
                  <a:fillRect/>
                </a:stretch>
              </p:blipFill>
              <p:spPr>
                <a:xfrm>
                  <a:off x="6027040" y="3157627"/>
                  <a:ext cx="1033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20" name="Freihand 319">
                  <a:extLst>
                    <a:ext uri="{FF2B5EF4-FFF2-40B4-BE49-F238E27FC236}">
                      <a16:creationId xmlns:a16="http://schemas.microsoft.com/office/drawing/2014/main" id="{6085A97B-A3BE-4E06-91D4-1C4C055F5723}"/>
                    </a:ext>
                  </a:extLst>
                </p14:cNvPr>
                <p14:cNvContentPartPr/>
                <p14:nvPr/>
              </p14:nvContentPartPr>
              <p14:xfrm>
                <a:off x="6126400" y="3221707"/>
                <a:ext cx="120240" cy="92880"/>
              </p14:xfrm>
            </p:contentPart>
          </mc:Choice>
          <mc:Fallback>
            <p:pic>
              <p:nvPicPr>
                <p:cNvPr id="320" name="Freihand 319">
                  <a:extLst>
                    <a:ext uri="{FF2B5EF4-FFF2-40B4-BE49-F238E27FC236}">
                      <a16:creationId xmlns:a16="http://schemas.microsoft.com/office/drawing/2014/main" id="{6085A97B-A3BE-4E06-91D4-1C4C055F5723}"/>
                    </a:ext>
                  </a:extLst>
                </p:cNvPr>
                <p:cNvPicPr/>
                <p:nvPr/>
              </p:nvPicPr>
              <p:blipFill>
                <a:blip r:embed="rId623"/>
                <a:stretch>
                  <a:fillRect/>
                </a:stretch>
              </p:blipFill>
              <p:spPr>
                <a:xfrm>
                  <a:off x="6122080" y="3217387"/>
                  <a:ext cx="1288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21" name="Freihand 320">
                  <a:extLst>
                    <a:ext uri="{FF2B5EF4-FFF2-40B4-BE49-F238E27FC236}">
                      <a16:creationId xmlns:a16="http://schemas.microsoft.com/office/drawing/2014/main" id="{3A61D5EC-ABFC-4F70-8278-47870CEBD805}"/>
                    </a:ext>
                  </a:extLst>
                </p14:cNvPr>
                <p14:cNvContentPartPr/>
                <p14:nvPr/>
              </p14:nvContentPartPr>
              <p14:xfrm>
                <a:off x="6252400" y="3159787"/>
                <a:ext cx="300960" cy="141120"/>
              </p14:xfrm>
            </p:contentPart>
          </mc:Choice>
          <mc:Fallback>
            <p:pic>
              <p:nvPicPr>
                <p:cNvPr id="321" name="Freihand 320">
                  <a:extLst>
                    <a:ext uri="{FF2B5EF4-FFF2-40B4-BE49-F238E27FC236}">
                      <a16:creationId xmlns:a16="http://schemas.microsoft.com/office/drawing/2014/main" id="{3A61D5EC-ABFC-4F70-8278-47870CEBD805}"/>
                    </a:ext>
                  </a:extLst>
                </p:cNvPr>
                <p:cNvPicPr/>
                <p:nvPr/>
              </p:nvPicPr>
              <p:blipFill>
                <a:blip r:embed="rId625"/>
                <a:stretch>
                  <a:fillRect/>
                </a:stretch>
              </p:blipFill>
              <p:spPr>
                <a:xfrm>
                  <a:off x="6248080" y="3155467"/>
                  <a:ext cx="3096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22" name="Freihand 321">
                  <a:extLst>
                    <a:ext uri="{FF2B5EF4-FFF2-40B4-BE49-F238E27FC236}">
                      <a16:creationId xmlns:a16="http://schemas.microsoft.com/office/drawing/2014/main" id="{87EAB700-EFFE-4D04-B878-4D02CAB7486C}"/>
                    </a:ext>
                  </a:extLst>
                </p14:cNvPr>
                <p14:cNvContentPartPr/>
                <p14:nvPr/>
              </p14:nvContentPartPr>
              <p14:xfrm>
                <a:off x="6562720" y="3139267"/>
                <a:ext cx="127440" cy="137880"/>
              </p14:xfrm>
            </p:contentPart>
          </mc:Choice>
          <mc:Fallback>
            <p:pic>
              <p:nvPicPr>
                <p:cNvPr id="322" name="Freihand 321">
                  <a:extLst>
                    <a:ext uri="{FF2B5EF4-FFF2-40B4-BE49-F238E27FC236}">
                      <a16:creationId xmlns:a16="http://schemas.microsoft.com/office/drawing/2014/main" id="{87EAB700-EFFE-4D04-B878-4D02CAB7486C}"/>
                    </a:ext>
                  </a:extLst>
                </p:cNvPr>
                <p:cNvPicPr/>
                <p:nvPr/>
              </p:nvPicPr>
              <p:blipFill>
                <a:blip r:embed="rId627"/>
                <a:stretch>
                  <a:fillRect/>
                </a:stretch>
              </p:blipFill>
              <p:spPr>
                <a:xfrm>
                  <a:off x="6558400" y="3134947"/>
                  <a:ext cx="1360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23" name="Freihand 322">
                  <a:extLst>
                    <a:ext uri="{FF2B5EF4-FFF2-40B4-BE49-F238E27FC236}">
                      <a16:creationId xmlns:a16="http://schemas.microsoft.com/office/drawing/2014/main" id="{21662B46-A312-4244-A2F7-249F4DCDBDB3}"/>
                    </a:ext>
                  </a:extLst>
                </p14:cNvPr>
                <p14:cNvContentPartPr/>
                <p14:nvPr/>
              </p14:nvContentPartPr>
              <p14:xfrm>
                <a:off x="6840640" y="3205867"/>
                <a:ext cx="86040" cy="63000"/>
              </p14:xfrm>
            </p:contentPart>
          </mc:Choice>
          <mc:Fallback>
            <p:pic>
              <p:nvPicPr>
                <p:cNvPr id="323" name="Freihand 322">
                  <a:extLst>
                    <a:ext uri="{FF2B5EF4-FFF2-40B4-BE49-F238E27FC236}">
                      <a16:creationId xmlns:a16="http://schemas.microsoft.com/office/drawing/2014/main" id="{21662B46-A312-4244-A2F7-249F4DCDBDB3}"/>
                    </a:ext>
                  </a:extLst>
                </p:cNvPr>
                <p:cNvPicPr/>
                <p:nvPr/>
              </p:nvPicPr>
              <p:blipFill>
                <a:blip r:embed="rId629"/>
                <a:stretch>
                  <a:fillRect/>
                </a:stretch>
              </p:blipFill>
              <p:spPr>
                <a:xfrm>
                  <a:off x="6836320" y="3201547"/>
                  <a:ext cx="946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24" name="Freihand 323">
                  <a:extLst>
                    <a:ext uri="{FF2B5EF4-FFF2-40B4-BE49-F238E27FC236}">
                      <a16:creationId xmlns:a16="http://schemas.microsoft.com/office/drawing/2014/main" id="{47228712-1F46-44FC-AC97-22EC41AAEC86}"/>
                    </a:ext>
                  </a:extLst>
                </p14:cNvPr>
                <p14:cNvContentPartPr/>
                <p14:nvPr/>
              </p14:nvContentPartPr>
              <p14:xfrm>
                <a:off x="6969160" y="3128827"/>
                <a:ext cx="117720" cy="125640"/>
              </p14:xfrm>
            </p:contentPart>
          </mc:Choice>
          <mc:Fallback>
            <p:pic>
              <p:nvPicPr>
                <p:cNvPr id="324" name="Freihand 323">
                  <a:extLst>
                    <a:ext uri="{FF2B5EF4-FFF2-40B4-BE49-F238E27FC236}">
                      <a16:creationId xmlns:a16="http://schemas.microsoft.com/office/drawing/2014/main" id="{47228712-1F46-44FC-AC97-22EC41AAEC86}"/>
                    </a:ext>
                  </a:extLst>
                </p:cNvPr>
                <p:cNvPicPr/>
                <p:nvPr/>
              </p:nvPicPr>
              <p:blipFill>
                <a:blip r:embed="rId631"/>
                <a:stretch>
                  <a:fillRect/>
                </a:stretch>
              </p:blipFill>
              <p:spPr>
                <a:xfrm>
                  <a:off x="6964840" y="3124507"/>
                  <a:ext cx="1263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25" name="Freihand 324">
                  <a:extLst>
                    <a:ext uri="{FF2B5EF4-FFF2-40B4-BE49-F238E27FC236}">
                      <a16:creationId xmlns:a16="http://schemas.microsoft.com/office/drawing/2014/main" id="{39918953-F730-4F29-8893-94C660824185}"/>
                    </a:ext>
                  </a:extLst>
                </p14:cNvPr>
                <p14:cNvContentPartPr/>
                <p14:nvPr/>
              </p14:nvContentPartPr>
              <p14:xfrm>
                <a:off x="7113520" y="3180307"/>
                <a:ext cx="105120" cy="84240"/>
              </p14:xfrm>
            </p:contentPart>
          </mc:Choice>
          <mc:Fallback>
            <p:pic>
              <p:nvPicPr>
                <p:cNvPr id="325" name="Freihand 324">
                  <a:extLst>
                    <a:ext uri="{FF2B5EF4-FFF2-40B4-BE49-F238E27FC236}">
                      <a16:creationId xmlns:a16="http://schemas.microsoft.com/office/drawing/2014/main" id="{39918953-F730-4F29-8893-94C660824185}"/>
                    </a:ext>
                  </a:extLst>
                </p:cNvPr>
                <p:cNvPicPr/>
                <p:nvPr/>
              </p:nvPicPr>
              <p:blipFill>
                <a:blip r:embed="rId633"/>
                <a:stretch>
                  <a:fillRect/>
                </a:stretch>
              </p:blipFill>
              <p:spPr>
                <a:xfrm>
                  <a:off x="7109200" y="3175987"/>
                  <a:ext cx="1137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26" name="Freihand 325">
                  <a:extLst>
                    <a:ext uri="{FF2B5EF4-FFF2-40B4-BE49-F238E27FC236}">
                      <a16:creationId xmlns:a16="http://schemas.microsoft.com/office/drawing/2014/main" id="{2FDE1AF0-34A4-4618-BD79-531CDBA29F01}"/>
                    </a:ext>
                  </a:extLst>
                </p14:cNvPr>
                <p14:cNvContentPartPr/>
                <p14:nvPr/>
              </p14:nvContentPartPr>
              <p14:xfrm>
                <a:off x="7247080" y="3191107"/>
                <a:ext cx="146160" cy="36000"/>
              </p14:xfrm>
            </p:contentPart>
          </mc:Choice>
          <mc:Fallback>
            <p:pic>
              <p:nvPicPr>
                <p:cNvPr id="326" name="Freihand 325">
                  <a:extLst>
                    <a:ext uri="{FF2B5EF4-FFF2-40B4-BE49-F238E27FC236}">
                      <a16:creationId xmlns:a16="http://schemas.microsoft.com/office/drawing/2014/main" id="{2FDE1AF0-34A4-4618-BD79-531CDBA29F01}"/>
                    </a:ext>
                  </a:extLst>
                </p:cNvPr>
                <p:cNvPicPr/>
                <p:nvPr/>
              </p:nvPicPr>
              <p:blipFill>
                <a:blip r:embed="rId635"/>
                <a:stretch>
                  <a:fillRect/>
                </a:stretch>
              </p:blipFill>
              <p:spPr>
                <a:xfrm>
                  <a:off x="7242760" y="3186787"/>
                  <a:ext cx="1548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27" name="Freihand 326">
                  <a:extLst>
                    <a:ext uri="{FF2B5EF4-FFF2-40B4-BE49-F238E27FC236}">
                      <a16:creationId xmlns:a16="http://schemas.microsoft.com/office/drawing/2014/main" id="{BDF7860F-95F3-4D7A-9DCC-32AF3FAB71EB}"/>
                    </a:ext>
                  </a:extLst>
                </p14:cNvPr>
                <p14:cNvContentPartPr/>
                <p14:nvPr/>
              </p14:nvContentPartPr>
              <p14:xfrm>
                <a:off x="7412680" y="3177787"/>
                <a:ext cx="12600" cy="13680"/>
              </p14:xfrm>
            </p:contentPart>
          </mc:Choice>
          <mc:Fallback>
            <p:pic>
              <p:nvPicPr>
                <p:cNvPr id="327" name="Freihand 326">
                  <a:extLst>
                    <a:ext uri="{FF2B5EF4-FFF2-40B4-BE49-F238E27FC236}">
                      <a16:creationId xmlns:a16="http://schemas.microsoft.com/office/drawing/2014/main" id="{BDF7860F-95F3-4D7A-9DCC-32AF3FAB71EB}"/>
                    </a:ext>
                  </a:extLst>
                </p:cNvPr>
                <p:cNvPicPr/>
                <p:nvPr/>
              </p:nvPicPr>
              <p:blipFill>
                <a:blip r:embed="rId637"/>
                <a:stretch>
                  <a:fillRect/>
                </a:stretch>
              </p:blipFill>
              <p:spPr>
                <a:xfrm>
                  <a:off x="7408360" y="3173467"/>
                  <a:ext cx="212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28" name="Freihand 327">
                  <a:extLst>
                    <a:ext uri="{FF2B5EF4-FFF2-40B4-BE49-F238E27FC236}">
                      <a16:creationId xmlns:a16="http://schemas.microsoft.com/office/drawing/2014/main" id="{4356B2A0-16AA-48E1-8D88-4465AB375957}"/>
                    </a:ext>
                  </a:extLst>
                </p14:cNvPr>
                <p14:cNvContentPartPr/>
                <p14:nvPr/>
              </p14:nvContentPartPr>
              <p14:xfrm>
                <a:off x="7427080" y="3090667"/>
                <a:ext cx="320040" cy="217440"/>
              </p14:xfrm>
            </p:contentPart>
          </mc:Choice>
          <mc:Fallback>
            <p:pic>
              <p:nvPicPr>
                <p:cNvPr id="328" name="Freihand 327">
                  <a:extLst>
                    <a:ext uri="{FF2B5EF4-FFF2-40B4-BE49-F238E27FC236}">
                      <a16:creationId xmlns:a16="http://schemas.microsoft.com/office/drawing/2014/main" id="{4356B2A0-16AA-48E1-8D88-4465AB375957}"/>
                    </a:ext>
                  </a:extLst>
                </p:cNvPr>
                <p:cNvPicPr/>
                <p:nvPr/>
              </p:nvPicPr>
              <p:blipFill>
                <a:blip r:embed="rId639"/>
                <a:stretch>
                  <a:fillRect/>
                </a:stretch>
              </p:blipFill>
              <p:spPr>
                <a:xfrm>
                  <a:off x="7422760" y="3086347"/>
                  <a:ext cx="32868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30" name="Freihand 329">
                  <a:extLst>
                    <a:ext uri="{FF2B5EF4-FFF2-40B4-BE49-F238E27FC236}">
                      <a16:creationId xmlns:a16="http://schemas.microsoft.com/office/drawing/2014/main" id="{5D2CF8C9-03D8-44B3-8C14-4D1DE1D098A5}"/>
                    </a:ext>
                  </a:extLst>
                </p14:cNvPr>
                <p14:cNvContentPartPr/>
                <p14:nvPr/>
              </p14:nvContentPartPr>
              <p14:xfrm>
                <a:off x="3860920" y="3595747"/>
                <a:ext cx="194400" cy="86760"/>
              </p14:xfrm>
            </p:contentPart>
          </mc:Choice>
          <mc:Fallback>
            <p:pic>
              <p:nvPicPr>
                <p:cNvPr id="330" name="Freihand 329">
                  <a:extLst>
                    <a:ext uri="{FF2B5EF4-FFF2-40B4-BE49-F238E27FC236}">
                      <a16:creationId xmlns:a16="http://schemas.microsoft.com/office/drawing/2014/main" id="{5D2CF8C9-03D8-44B3-8C14-4D1DE1D098A5}"/>
                    </a:ext>
                  </a:extLst>
                </p:cNvPr>
                <p:cNvPicPr/>
                <p:nvPr/>
              </p:nvPicPr>
              <p:blipFill>
                <a:blip r:embed="rId641"/>
                <a:stretch>
                  <a:fillRect/>
                </a:stretch>
              </p:blipFill>
              <p:spPr>
                <a:xfrm>
                  <a:off x="3856600" y="3591427"/>
                  <a:ext cx="2030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31" name="Freihand 330">
                  <a:extLst>
                    <a:ext uri="{FF2B5EF4-FFF2-40B4-BE49-F238E27FC236}">
                      <a16:creationId xmlns:a16="http://schemas.microsoft.com/office/drawing/2014/main" id="{BF010885-24D7-4940-949B-E6D66309059A}"/>
                    </a:ext>
                  </a:extLst>
                </p14:cNvPr>
                <p14:cNvContentPartPr/>
                <p14:nvPr/>
              </p14:nvContentPartPr>
              <p14:xfrm>
                <a:off x="4003840" y="3512587"/>
                <a:ext cx="63360" cy="44280"/>
              </p14:xfrm>
            </p:contentPart>
          </mc:Choice>
          <mc:Fallback>
            <p:pic>
              <p:nvPicPr>
                <p:cNvPr id="331" name="Freihand 330">
                  <a:extLst>
                    <a:ext uri="{FF2B5EF4-FFF2-40B4-BE49-F238E27FC236}">
                      <a16:creationId xmlns:a16="http://schemas.microsoft.com/office/drawing/2014/main" id="{BF010885-24D7-4940-949B-E6D66309059A}"/>
                    </a:ext>
                  </a:extLst>
                </p:cNvPr>
                <p:cNvPicPr/>
                <p:nvPr/>
              </p:nvPicPr>
              <p:blipFill>
                <a:blip r:embed="rId643"/>
                <a:stretch>
                  <a:fillRect/>
                </a:stretch>
              </p:blipFill>
              <p:spPr>
                <a:xfrm>
                  <a:off x="3999520" y="3508267"/>
                  <a:ext cx="720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32" name="Freihand 331">
                  <a:extLst>
                    <a:ext uri="{FF2B5EF4-FFF2-40B4-BE49-F238E27FC236}">
                      <a16:creationId xmlns:a16="http://schemas.microsoft.com/office/drawing/2014/main" id="{83090692-9B85-4C14-A975-412D4B2F8F33}"/>
                    </a:ext>
                  </a:extLst>
                </p14:cNvPr>
                <p14:cNvContentPartPr/>
                <p14:nvPr/>
              </p14:nvContentPartPr>
              <p14:xfrm>
                <a:off x="4231720" y="3592867"/>
                <a:ext cx="103320" cy="214200"/>
              </p14:xfrm>
            </p:contentPart>
          </mc:Choice>
          <mc:Fallback>
            <p:pic>
              <p:nvPicPr>
                <p:cNvPr id="332" name="Freihand 331">
                  <a:extLst>
                    <a:ext uri="{FF2B5EF4-FFF2-40B4-BE49-F238E27FC236}">
                      <a16:creationId xmlns:a16="http://schemas.microsoft.com/office/drawing/2014/main" id="{83090692-9B85-4C14-A975-412D4B2F8F33}"/>
                    </a:ext>
                  </a:extLst>
                </p:cNvPr>
                <p:cNvPicPr/>
                <p:nvPr/>
              </p:nvPicPr>
              <p:blipFill>
                <a:blip r:embed="rId645"/>
                <a:stretch>
                  <a:fillRect/>
                </a:stretch>
              </p:blipFill>
              <p:spPr>
                <a:xfrm>
                  <a:off x="4227400" y="3588547"/>
                  <a:ext cx="11196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33" name="Freihand 332">
                  <a:extLst>
                    <a:ext uri="{FF2B5EF4-FFF2-40B4-BE49-F238E27FC236}">
                      <a16:creationId xmlns:a16="http://schemas.microsoft.com/office/drawing/2014/main" id="{B0DC99DA-8222-499A-B87F-334588077279}"/>
                    </a:ext>
                  </a:extLst>
                </p14:cNvPr>
                <p14:cNvContentPartPr/>
                <p14:nvPr/>
              </p14:nvContentPartPr>
              <p14:xfrm>
                <a:off x="4356640" y="3595027"/>
                <a:ext cx="164520" cy="71280"/>
              </p14:xfrm>
            </p:contentPart>
          </mc:Choice>
          <mc:Fallback>
            <p:pic>
              <p:nvPicPr>
                <p:cNvPr id="333" name="Freihand 332">
                  <a:extLst>
                    <a:ext uri="{FF2B5EF4-FFF2-40B4-BE49-F238E27FC236}">
                      <a16:creationId xmlns:a16="http://schemas.microsoft.com/office/drawing/2014/main" id="{B0DC99DA-8222-499A-B87F-334588077279}"/>
                    </a:ext>
                  </a:extLst>
                </p:cNvPr>
                <p:cNvPicPr/>
                <p:nvPr/>
              </p:nvPicPr>
              <p:blipFill>
                <a:blip r:embed="rId647"/>
                <a:stretch>
                  <a:fillRect/>
                </a:stretch>
              </p:blipFill>
              <p:spPr>
                <a:xfrm>
                  <a:off x="4352320" y="3590707"/>
                  <a:ext cx="1731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34" name="Freihand 333">
                  <a:extLst>
                    <a:ext uri="{FF2B5EF4-FFF2-40B4-BE49-F238E27FC236}">
                      <a16:creationId xmlns:a16="http://schemas.microsoft.com/office/drawing/2014/main" id="{3389E250-C79F-4877-8C74-C22FE444BF90}"/>
                    </a:ext>
                  </a:extLst>
                </p14:cNvPr>
                <p14:cNvContentPartPr/>
                <p14:nvPr/>
              </p14:nvContentPartPr>
              <p14:xfrm>
                <a:off x="4580560" y="3535987"/>
                <a:ext cx="255240" cy="99720"/>
              </p14:xfrm>
            </p:contentPart>
          </mc:Choice>
          <mc:Fallback>
            <p:pic>
              <p:nvPicPr>
                <p:cNvPr id="334" name="Freihand 333">
                  <a:extLst>
                    <a:ext uri="{FF2B5EF4-FFF2-40B4-BE49-F238E27FC236}">
                      <a16:creationId xmlns:a16="http://schemas.microsoft.com/office/drawing/2014/main" id="{3389E250-C79F-4877-8C74-C22FE444BF90}"/>
                    </a:ext>
                  </a:extLst>
                </p:cNvPr>
                <p:cNvPicPr/>
                <p:nvPr/>
              </p:nvPicPr>
              <p:blipFill>
                <a:blip r:embed="rId649"/>
                <a:stretch>
                  <a:fillRect/>
                </a:stretch>
              </p:blipFill>
              <p:spPr>
                <a:xfrm>
                  <a:off x="4576240" y="3531667"/>
                  <a:ext cx="2638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35" name="Freihand 334">
                  <a:extLst>
                    <a:ext uri="{FF2B5EF4-FFF2-40B4-BE49-F238E27FC236}">
                      <a16:creationId xmlns:a16="http://schemas.microsoft.com/office/drawing/2014/main" id="{4E0A6489-9D0D-4F86-A9F6-2CB5D03989B2}"/>
                    </a:ext>
                  </a:extLst>
                </p14:cNvPr>
                <p14:cNvContentPartPr/>
                <p14:nvPr/>
              </p14:nvContentPartPr>
              <p14:xfrm>
                <a:off x="4863160" y="3554707"/>
                <a:ext cx="59400" cy="62640"/>
              </p14:xfrm>
            </p:contentPart>
          </mc:Choice>
          <mc:Fallback>
            <p:pic>
              <p:nvPicPr>
                <p:cNvPr id="335" name="Freihand 334">
                  <a:extLst>
                    <a:ext uri="{FF2B5EF4-FFF2-40B4-BE49-F238E27FC236}">
                      <a16:creationId xmlns:a16="http://schemas.microsoft.com/office/drawing/2014/main" id="{4E0A6489-9D0D-4F86-A9F6-2CB5D03989B2}"/>
                    </a:ext>
                  </a:extLst>
                </p:cNvPr>
                <p:cNvPicPr/>
                <p:nvPr/>
              </p:nvPicPr>
              <p:blipFill>
                <a:blip r:embed="rId651"/>
                <a:stretch>
                  <a:fillRect/>
                </a:stretch>
              </p:blipFill>
              <p:spPr>
                <a:xfrm>
                  <a:off x="4858840" y="3550387"/>
                  <a:ext cx="680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36" name="Freihand 335">
                  <a:extLst>
                    <a:ext uri="{FF2B5EF4-FFF2-40B4-BE49-F238E27FC236}">
                      <a16:creationId xmlns:a16="http://schemas.microsoft.com/office/drawing/2014/main" id="{65AD327E-BC22-4317-B766-B4D15135EA7E}"/>
                    </a:ext>
                  </a:extLst>
                </p14:cNvPr>
                <p14:cNvContentPartPr/>
                <p14:nvPr/>
              </p14:nvContentPartPr>
              <p14:xfrm>
                <a:off x="4965760" y="3573787"/>
                <a:ext cx="191160" cy="46080"/>
              </p14:xfrm>
            </p:contentPart>
          </mc:Choice>
          <mc:Fallback>
            <p:pic>
              <p:nvPicPr>
                <p:cNvPr id="336" name="Freihand 335">
                  <a:extLst>
                    <a:ext uri="{FF2B5EF4-FFF2-40B4-BE49-F238E27FC236}">
                      <a16:creationId xmlns:a16="http://schemas.microsoft.com/office/drawing/2014/main" id="{65AD327E-BC22-4317-B766-B4D15135EA7E}"/>
                    </a:ext>
                  </a:extLst>
                </p:cNvPr>
                <p:cNvPicPr/>
                <p:nvPr/>
              </p:nvPicPr>
              <p:blipFill>
                <a:blip r:embed="rId653"/>
                <a:stretch>
                  <a:fillRect/>
                </a:stretch>
              </p:blipFill>
              <p:spPr>
                <a:xfrm>
                  <a:off x="4961440" y="3569467"/>
                  <a:ext cx="1998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337" name="Freihand 336">
                  <a:extLst>
                    <a:ext uri="{FF2B5EF4-FFF2-40B4-BE49-F238E27FC236}">
                      <a16:creationId xmlns:a16="http://schemas.microsoft.com/office/drawing/2014/main" id="{DC674A49-BF76-4906-A1BD-A641D1BD7001}"/>
                    </a:ext>
                  </a:extLst>
                </p14:cNvPr>
                <p14:cNvContentPartPr/>
                <p14:nvPr/>
              </p14:nvContentPartPr>
              <p14:xfrm>
                <a:off x="5161240" y="3526627"/>
                <a:ext cx="17280" cy="20160"/>
              </p14:xfrm>
            </p:contentPart>
          </mc:Choice>
          <mc:Fallback>
            <p:pic>
              <p:nvPicPr>
                <p:cNvPr id="337" name="Freihand 336">
                  <a:extLst>
                    <a:ext uri="{FF2B5EF4-FFF2-40B4-BE49-F238E27FC236}">
                      <a16:creationId xmlns:a16="http://schemas.microsoft.com/office/drawing/2014/main" id="{DC674A49-BF76-4906-A1BD-A641D1BD7001}"/>
                    </a:ext>
                  </a:extLst>
                </p:cNvPr>
                <p:cNvPicPr/>
                <p:nvPr/>
              </p:nvPicPr>
              <p:blipFill>
                <a:blip r:embed="rId655"/>
                <a:stretch>
                  <a:fillRect/>
                </a:stretch>
              </p:blipFill>
              <p:spPr>
                <a:xfrm>
                  <a:off x="5156920" y="3522307"/>
                  <a:ext cx="259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338" name="Freihand 337">
                  <a:extLst>
                    <a:ext uri="{FF2B5EF4-FFF2-40B4-BE49-F238E27FC236}">
                      <a16:creationId xmlns:a16="http://schemas.microsoft.com/office/drawing/2014/main" id="{A4084D8A-AFBE-405C-99C1-D17E04CF6815}"/>
                    </a:ext>
                  </a:extLst>
                </p14:cNvPr>
                <p14:cNvContentPartPr/>
                <p14:nvPr/>
              </p14:nvContentPartPr>
              <p14:xfrm>
                <a:off x="5118040" y="3559027"/>
                <a:ext cx="83160" cy="206280"/>
              </p14:xfrm>
            </p:contentPart>
          </mc:Choice>
          <mc:Fallback>
            <p:pic>
              <p:nvPicPr>
                <p:cNvPr id="338" name="Freihand 337">
                  <a:extLst>
                    <a:ext uri="{FF2B5EF4-FFF2-40B4-BE49-F238E27FC236}">
                      <a16:creationId xmlns:a16="http://schemas.microsoft.com/office/drawing/2014/main" id="{A4084D8A-AFBE-405C-99C1-D17E04CF6815}"/>
                    </a:ext>
                  </a:extLst>
                </p:cNvPr>
                <p:cNvPicPr/>
                <p:nvPr/>
              </p:nvPicPr>
              <p:blipFill>
                <a:blip r:embed="rId657"/>
                <a:stretch>
                  <a:fillRect/>
                </a:stretch>
              </p:blipFill>
              <p:spPr>
                <a:xfrm>
                  <a:off x="5113720" y="3554707"/>
                  <a:ext cx="918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339" name="Freihand 338">
                  <a:extLst>
                    <a:ext uri="{FF2B5EF4-FFF2-40B4-BE49-F238E27FC236}">
                      <a16:creationId xmlns:a16="http://schemas.microsoft.com/office/drawing/2014/main" id="{63B1F4B8-36C1-4485-99D4-DB45A9E12B17}"/>
                    </a:ext>
                  </a:extLst>
                </p14:cNvPr>
                <p14:cNvContentPartPr/>
                <p14:nvPr/>
              </p14:nvContentPartPr>
              <p14:xfrm>
                <a:off x="5100040" y="3485947"/>
                <a:ext cx="360" cy="360"/>
              </p14:xfrm>
            </p:contentPart>
          </mc:Choice>
          <mc:Fallback>
            <p:pic>
              <p:nvPicPr>
                <p:cNvPr id="339" name="Freihand 338">
                  <a:extLst>
                    <a:ext uri="{FF2B5EF4-FFF2-40B4-BE49-F238E27FC236}">
                      <a16:creationId xmlns:a16="http://schemas.microsoft.com/office/drawing/2014/main" id="{63B1F4B8-36C1-4485-99D4-DB45A9E12B17}"/>
                    </a:ext>
                  </a:extLst>
                </p:cNvPr>
                <p:cNvPicPr/>
                <p:nvPr/>
              </p:nvPicPr>
              <p:blipFill>
                <a:blip r:embed="rId136"/>
                <a:stretch>
                  <a:fillRect/>
                </a:stretch>
              </p:blipFill>
              <p:spPr>
                <a:xfrm>
                  <a:off x="5095720" y="34816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341" name="Freihand 340">
                  <a:extLst>
                    <a:ext uri="{FF2B5EF4-FFF2-40B4-BE49-F238E27FC236}">
                      <a16:creationId xmlns:a16="http://schemas.microsoft.com/office/drawing/2014/main" id="{5C409869-A93E-47E0-926B-B8B690FBFECE}"/>
                    </a:ext>
                  </a:extLst>
                </p14:cNvPr>
                <p14:cNvContentPartPr/>
                <p14:nvPr/>
              </p14:nvContentPartPr>
              <p14:xfrm>
                <a:off x="5375800" y="3505387"/>
                <a:ext cx="113760" cy="108360"/>
              </p14:xfrm>
            </p:contentPart>
          </mc:Choice>
          <mc:Fallback>
            <p:pic>
              <p:nvPicPr>
                <p:cNvPr id="341" name="Freihand 340">
                  <a:extLst>
                    <a:ext uri="{FF2B5EF4-FFF2-40B4-BE49-F238E27FC236}">
                      <a16:creationId xmlns:a16="http://schemas.microsoft.com/office/drawing/2014/main" id="{5C409869-A93E-47E0-926B-B8B690FBFECE}"/>
                    </a:ext>
                  </a:extLst>
                </p:cNvPr>
                <p:cNvPicPr/>
                <p:nvPr/>
              </p:nvPicPr>
              <p:blipFill>
                <a:blip r:embed="rId660"/>
                <a:stretch>
                  <a:fillRect/>
                </a:stretch>
              </p:blipFill>
              <p:spPr>
                <a:xfrm>
                  <a:off x="5371480" y="3501067"/>
                  <a:ext cx="1224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342" name="Freihand 341">
                  <a:extLst>
                    <a:ext uri="{FF2B5EF4-FFF2-40B4-BE49-F238E27FC236}">
                      <a16:creationId xmlns:a16="http://schemas.microsoft.com/office/drawing/2014/main" id="{858EAD82-DB93-46BB-A812-39A4C330E722}"/>
                    </a:ext>
                  </a:extLst>
                </p14:cNvPr>
                <p14:cNvContentPartPr/>
                <p14:nvPr/>
              </p14:nvContentPartPr>
              <p14:xfrm>
                <a:off x="5473000" y="3556867"/>
                <a:ext cx="77040" cy="57960"/>
              </p14:xfrm>
            </p:contentPart>
          </mc:Choice>
          <mc:Fallback>
            <p:pic>
              <p:nvPicPr>
                <p:cNvPr id="342" name="Freihand 341">
                  <a:extLst>
                    <a:ext uri="{FF2B5EF4-FFF2-40B4-BE49-F238E27FC236}">
                      <a16:creationId xmlns:a16="http://schemas.microsoft.com/office/drawing/2014/main" id="{858EAD82-DB93-46BB-A812-39A4C330E722}"/>
                    </a:ext>
                  </a:extLst>
                </p:cNvPr>
                <p:cNvPicPr/>
                <p:nvPr/>
              </p:nvPicPr>
              <p:blipFill>
                <a:blip r:embed="rId662"/>
                <a:stretch>
                  <a:fillRect/>
                </a:stretch>
              </p:blipFill>
              <p:spPr>
                <a:xfrm>
                  <a:off x="5468680" y="3552547"/>
                  <a:ext cx="856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343" name="Freihand 342">
                  <a:extLst>
                    <a:ext uri="{FF2B5EF4-FFF2-40B4-BE49-F238E27FC236}">
                      <a16:creationId xmlns:a16="http://schemas.microsoft.com/office/drawing/2014/main" id="{C3680840-4778-4BDB-86CB-0BC09DA7BF6D}"/>
                    </a:ext>
                  </a:extLst>
                </p14:cNvPr>
                <p14:cNvContentPartPr/>
                <p14:nvPr/>
              </p14:nvContentPartPr>
              <p14:xfrm>
                <a:off x="5590000" y="3523747"/>
                <a:ext cx="109440" cy="77040"/>
              </p14:xfrm>
            </p:contentPart>
          </mc:Choice>
          <mc:Fallback>
            <p:pic>
              <p:nvPicPr>
                <p:cNvPr id="343" name="Freihand 342">
                  <a:extLst>
                    <a:ext uri="{FF2B5EF4-FFF2-40B4-BE49-F238E27FC236}">
                      <a16:creationId xmlns:a16="http://schemas.microsoft.com/office/drawing/2014/main" id="{C3680840-4778-4BDB-86CB-0BC09DA7BF6D}"/>
                    </a:ext>
                  </a:extLst>
                </p:cNvPr>
                <p:cNvPicPr/>
                <p:nvPr/>
              </p:nvPicPr>
              <p:blipFill>
                <a:blip r:embed="rId664"/>
                <a:stretch>
                  <a:fillRect/>
                </a:stretch>
              </p:blipFill>
              <p:spPr>
                <a:xfrm>
                  <a:off x="5585680" y="3519427"/>
                  <a:ext cx="1180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344" name="Freihand 343">
                  <a:extLst>
                    <a:ext uri="{FF2B5EF4-FFF2-40B4-BE49-F238E27FC236}">
                      <a16:creationId xmlns:a16="http://schemas.microsoft.com/office/drawing/2014/main" id="{0D102A2C-862A-408A-BC5A-EC42AE8BAC26}"/>
                    </a:ext>
                  </a:extLst>
                </p14:cNvPr>
                <p14:cNvContentPartPr/>
                <p14:nvPr/>
              </p14:nvContentPartPr>
              <p14:xfrm>
                <a:off x="5727160" y="3435907"/>
                <a:ext cx="428760" cy="169200"/>
              </p14:xfrm>
            </p:contentPart>
          </mc:Choice>
          <mc:Fallback>
            <p:pic>
              <p:nvPicPr>
                <p:cNvPr id="344" name="Freihand 343">
                  <a:extLst>
                    <a:ext uri="{FF2B5EF4-FFF2-40B4-BE49-F238E27FC236}">
                      <a16:creationId xmlns:a16="http://schemas.microsoft.com/office/drawing/2014/main" id="{0D102A2C-862A-408A-BC5A-EC42AE8BAC26}"/>
                    </a:ext>
                  </a:extLst>
                </p:cNvPr>
                <p:cNvPicPr/>
                <p:nvPr/>
              </p:nvPicPr>
              <p:blipFill>
                <a:blip r:embed="rId666"/>
                <a:stretch>
                  <a:fillRect/>
                </a:stretch>
              </p:blipFill>
              <p:spPr>
                <a:xfrm>
                  <a:off x="5722840" y="3431587"/>
                  <a:ext cx="4374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345" name="Freihand 344">
                  <a:extLst>
                    <a:ext uri="{FF2B5EF4-FFF2-40B4-BE49-F238E27FC236}">
                      <a16:creationId xmlns:a16="http://schemas.microsoft.com/office/drawing/2014/main" id="{838A8ABC-9976-45D7-86EE-593EAD271FCC}"/>
                    </a:ext>
                  </a:extLst>
                </p14:cNvPr>
                <p14:cNvContentPartPr/>
                <p14:nvPr/>
              </p14:nvContentPartPr>
              <p14:xfrm>
                <a:off x="6157000" y="3481627"/>
                <a:ext cx="86400" cy="86400"/>
              </p14:xfrm>
            </p:contentPart>
          </mc:Choice>
          <mc:Fallback>
            <p:pic>
              <p:nvPicPr>
                <p:cNvPr id="345" name="Freihand 344">
                  <a:extLst>
                    <a:ext uri="{FF2B5EF4-FFF2-40B4-BE49-F238E27FC236}">
                      <a16:creationId xmlns:a16="http://schemas.microsoft.com/office/drawing/2014/main" id="{838A8ABC-9976-45D7-86EE-593EAD271FCC}"/>
                    </a:ext>
                  </a:extLst>
                </p:cNvPr>
                <p:cNvPicPr/>
                <p:nvPr/>
              </p:nvPicPr>
              <p:blipFill>
                <a:blip r:embed="rId668"/>
                <a:stretch>
                  <a:fillRect/>
                </a:stretch>
              </p:blipFill>
              <p:spPr>
                <a:xfrm>
                  <a:off x="6152680" y="3477307"/>
                  <a:ext cx="950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347" name="Freihand 346">
                  <a:extLst>
                    <a:ext uri="{FF2B5EF4-FFF2-40B4-BE49-F238E27FC236}">
                      <a16:creationId xmlns:a16="http://schemas.microsoft.com/office/drawing/2014/main" id="{82997C69-13E0-4954-81DE-69023CA1EBCF}"/>
                    </a:ext>
                  </a:extLst>
                </p14:cNvPr>
                <p14:cNvContentPartPr/>
                <p14:nvPr/>
              </p14:nvContentPartPr>
              <p14:xfrm>
                <a:off x="6335920" y="3541747"/>
                <a:ext cx="13320" cy="98640"/>
              </p14:xfrm>
            </p:contentPart>
          </mc:Choice>
          <mc:Fallback>
            <p:pic>
              <p:nvPicPr>
                <p:cNvPr id="347" name="Freihand 346">
                  <a:extLst>
                    <a:ext uri="{FF2B5EF4-FFF2-40B4-BE49-F238E27FC236}">
                      <a16:creationId xmlns:a16="http://schemas.microsoft.com/office/drawing/2014/main" id="{82997C69-13E0-4954-81DE-69023CA1EBCF}"/>
                    </a:ext>
                  </a:extLst>
                </p:cNvPr>
                <p:cNvPicPr/>
                <p:nvPr/>
              </p:nvPicPr>
              <p:blipFill>
                <a:blip r:embed="rId670"/>
                <a:stretch>
                  <a:fillRect/>
                </a:stretch>
              </p:blipFill>
              <p:spPr>
                <a:xfrm>
                  <a:off x="6331600" y="3537427"/>
                  <a:ext cx="219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348" name="Freihand 347">
                  <a:extLst>
                    <a:ext uri="{FF2B5EF4-FFF2-40B4-BE49-F238E27FC236}">
                      <a16:creationId xmlns:a16="http://schemas.microsoft.com/office/drawing/2014/main" id="{B95516B5-AE47-451C-8FF6-C31B99399FC3}"/>
                    </a:ext>
                  </a:extLst>
                </p14:cNvPr>
                <p14:cNvContentPartPr/>
                <p14:nvPr/>
              </p14:nvContentPartPr>
              <p14:xfrm>
                <a:off x="6437080" y="3456067"/>
                <a:ext cx="75960" cy="111600"/>
              </p14:xfrm>
            </p:contentPart>
          </mc:Choice>
          <mc:Fallback>
            <p:pic>
              <p:nvPicPr>
                <p:cNvPr id="348" name="Freihand 347">
                  <a:extLst>
                    <a:ext uri="{FF2B5EF4-FFF2-40B4-BE49-F238E27FC236}">
                      <a16:creationId xmlns:a16="http://schemas.microsoft.com/office/drawing/2014/main" id="{B95516B5-AE47-451C-8FF6-C31B99399FC3}"/>
                    </a:ext>
                  </a:extLst>
                </p:cNvPr>
                <p:cNvPicPr/>
                <p:nvPr/>
              </p:nvPicPr>
              <p:blipFill>
                <a:blip r:embed="rId672"/>
                <a:stretch>
                  <a:fillRect/>
                </a:stretch>
              </p:blipFill>
              <p:spPr>
                <a:xfrm>
                  <a:off x="6432760" y="3451747"/>
                  <a:ext cx="846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349" name="Freihand 348">
                  <a:extLst>
                    <a:ext uri="{FF2B5EF4-FFF2-40B4-BE49-F238E27FC236}">
                      <a16:creationId xmlns:a16="http://schemas.microsoft.com/office/drawing/2014/main" id="{CE02BDC7-A3B8-467C-8DE2-4E8148B41368}"/>
                    </a:ext>
                  </a:extLst>
                </p14:cNvPr>
                <p14:cNvContentPartPr/>
                <p14:nvPr/>
              </p14:nvContentPartPr>
              <p14:xfrm>
                <a:off x="6562360" y="3481627"/>
                <a:ext cx="151560" cy="59760"/>
              </p14:xfrm>
            </p:contentPart>
          </mc:Choice>
          <mc:Fallback>
            <p:pic>
              <p:nvPicPr>
                <p:cNvPr id="349" name="Freihand 348">
                  <a:extLst>
                    <a:ext uri="{FF2B5EF4-FFF2-40B4-BE49-F238E27FC236}">
                      <a16:creationId xmlns:a16="http://schemas.microsoft.com/office/drawing/2014/main" id="{CE02BDC7-A3B8-467C-8DE2-4E8148B41368}"/>
                    </a:ext>
                  </a:extLst>
                </p:cNvPr>
                <p:cNvPicPr/>
                <p:nvPr/>
              </p:nvPicPr>
              <p:blipFill>
                <a:blip r:embed="rId674"/>
                <a:stretch>
                  <a:fillRect/>
                </a:stretch>
              </p:blipFill>
              <p:spPr>
                <a:xfrm>
                  <a:off x="6558040" y="3477307"/>
                  <a:ext cx="1602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350" name="Freihand 349">
                  <a:extLst>
                    <a:ext uri="{FF2B5EF4-FFF2-40B4-BE49-F238E27FC236}">
                      <a16:creationId xmlns:a16="http://schemas.microsoft.com/office/drawing/2014/main" id="{C896D139-48EE-4AB1-92EA-F8DF1F0711D8}"/>
                    </a:ext>
                  </a:extLst>
                </p14:cNvPr>
                <p14:cNvContentPartPr/>
                <p14:nvPr/>
              </p14:nvContentPartPr>
              <p14:xfrm>
                <a:off x="6709600" y="3420067"/>
                <a:ext cx="15120" cy="18360"/>
              </p14:xfrm>
            </p:contentPart>
          </mc:Choice>
          <mc:Fallback>
            <p:pic>
              <p:nvPicPr>
                <p:cNvPr id="350" name="Freihand 349">
                  <a:extLst>
                    <a:ext uri="{FF2B5EF4-FFF2-40B4-BE49-F238E27FC236}">
                      <a16:creationId xmlns:a16="http://schemas.microsoft.com/office/drawing/2014/main" id="{C896D139-48EE-4AB1-92EA-F8DF1F0711D8}"/>
                    </a:ext>
                  </a:extLst>
                </p:cNvPr>
                <p:cNvPicPr/>
                <p:nvPr/>
              </p:nvPicPr>
              <p:blipFill>
                <a:blip r:embed="rId676"/>
                <a:stretch>
                  <a:fillRect/>
                </a:stretch>
              </p:blipFill>
              <p:spPr>
                <a:xfrm>
                  <a:off x="6705280" y="3415747"/>
                  <a:ext cx="237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351" name="Freihand 350">
                  <a:extLst>
                    <a:ext uri="{FF2B5EF4-FFF2-40B4-BE49-F238E27FC236}">
                      <a16:creationId xmlns:a16="http://schemas.microsoft.com/office/drawing/2014/main" id="{520E909A-552E-4171-A268-DEE1F10D595F}"/>
                    </a:ext>
                  </a:extLst>
                </p14:cNvPr>
                <p14:cNvContentPartPr/>
                <p14:nvPr/>
              </p14:nvContentPartPr>
              <p14:xfrm>
                <a:off x="6733000" y="3468667"/>
                <a:ext cx="125640" cy="54360"/>
              </p14:xfrm>
            </p:contentPart>
          </mc:Choice>
          <mc:Fallback>
            <p:pic>
              <p:nvPicPr>
                <p:cNvPr id="351" name="Freihand 350">
                  <a:extLst>
                    <a:ext uri="{FF2B5EF4-FFF2-40B4-BE49-F238E27FC236}">
                      <a16:creationId xmlns:a16="http://schemas.microsoft.com/office/drawing/2014/main" id="{520E909A-552E-4171-A268-DEE1F10D595F}"/>
                    </a:ext>
                  </a:extLst>
                </p:cNvPr>
                <p:cNvPicPr/>
                <p:nvPr/>
              </p:nvPicPr>
              <p:blipFill>
                <a:blip r:embed="rId678"/>
                <a:stretch>
                  <a:fillRect/>
                </a:stretch>
              </p:blipFill>
              <p:spPr>
                <a:xfrm>
                  <a:off x="6728680" y="3464347"/>
                  <a:ext cx="1342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352" name="Freihand 351">
                  <a:extLst>
                    <a:ext uri="{FF2B5EF4-FFF2-40B4-BE49-F238E27FC236}">
                      <a16:creationId xmlns:a16="http://schemas.microsoft.com/office/drawing/2014/main" id="{00415624-B661-443B-AD52-A5CE1A1C48ED}"/>
                    </a:ext>
                  </a:extLst>
                </p14:cNvPr>
                <p14:cNvContentPartPr/>
                <p14:nvPr/>
              </p14:nvContentPartPr>
              <p14:xfrm>
                <a:off x="6849280" y="3454267"/>
                <a:ext cx="111240" cy="92520"/>
              </p14:xfrm>
            </p:contentPart>
          </mc:Choice>
          <mc:Fallback>
            <p:pic>
              <p:nvPicPr>
                <p:cNvPr id="352" name="Freihand 351">
                  <a:extLst>
                    <a:ext uri="{FF2B5EF4-FFF2-40B4-BE49-F238E27FC236}">
                      <a16:creationId xmlns:a16="http://schemas.microsoft.com/office/drawing/2014/main" id="{00415624-B661-443B-AD52-A5CE1A1C48ED}"/>
                    </a:ext>
                  </a:extLst>
                </p:cNvPr>
                <p:cNvPicPr/>
                <p:nvPr/>
              </p:nvPicPr>
              <p:blipFill>
                <a:blip r:embed="rId680"/>
                <a:stretch>
                  <a:fillRect/>
                </a:stretch>
              </p:blipFill>
              <p:spPr>
                <a:xfrm>
                  <a:off x="6844960" y="3449947"/>
                  <a:ext cx="1198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575" name="Freihand 574">
                  <a:extLst>
                    <a:ext uri="{FF2B5EF4-FFF2-40B4-BE49-F238E27FC236}">
                      <a16:creationId xmlns:a16="http://schemas.microsoft.com/office/drawing/2014/main" id="{06FBB0BC-2FAC-4223-8A97-6847519C07F1}"/>
                    </a:ext>
                  </a:extLst>
                </p14:cNvPr>
                <p14:cNvContentPartPr/>
                <p14:nvPr/>
              </p14:nvContentPartPr>
              <p14:xfrm>
                <a:off x="7661080" y="3778267"/>
                <a:ext cx="535320" cy="113400"/>
              </p14:xfrm>
            </p:contentPart>
          </mc:Choice>
          <mc:Fallback>
            <p:pic>
              <p:nvPicPr>
                <p:cNvPr id="575" name="Freihand 574">
                  <a:extLst>
                    <a:ext uri="{FF2B5EF4-FFF2-40B4-BE49-F238E27FC236}">
                      <a16:creationId xmlns:a16="http://schemas.microsoft.com/office/drawing/2014/main" id="{06FBB0BC-2FAC-4223-8A97-6847519C07F1}"/>
                    </a:ext>
                  </a:extLst>
                </p:cNvPr>
                <p:cNvPicPr/>
                <p:nvPr/>
              </p:nvPicPr>
              <p:blipFill>
                <a:blip r:embed="rId682"/>
                <a:stretch>
                  <a:fillRect/>
                </a:stretch>
              </p:blipFill>
              <p:spPr>
                <a:xfrm>
                  <a:off x="7656760" y="3773947"/>
                  <a:ext cx="5439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576" name="Freihand 575">
                  <a:extLst>
                    <a:ext uri="{FF2B5EF4-FFF2-40B4-BE49-F238E27FC236}">
                      <a16:creationId xmlns:a16="http://schemas.microsoft.com/office/drawing/2014/main" id="{043F2481-B645-4090-BDFB-2371B5A9E19F}"/>
                    </a:ext>
                  </a:extLst>
                </p14:cNvPr>
                <p14:cNvContentPartPr/>
                <p14:nvPr/>
              </p14:nvContentPartPr>
              <p14:xfrm>
                <a:off x="7495480" y="3742627"/>
                <a:ext cx="311040" cy="212400"/>
              </p14:xfrm>
            </p:contentPart>
          </mc:Choice>
          <mc:Fallback>
            <p:pic>
              <p:nvPicPr>
                <p:cNvPr id="576" name="Freihand 575">
                  <a:extLst>
                    <a:ext uri="{FF2B5EF4-FFF2-40B4-BE49-F238E27FC236}">
                      <a16:creationId xmlns:a16="http://schemas.microsoft.com/office/drawing/2014/main" id="{043F2481-B645-4090-BDFB-2371B5A9E19F}"/>
                    </a:ext>
                  </a:extLst>
                </p:cNvPr>
                <p:cNvPicPr/>
                <p:nvPr/>
              </p:nvPicPr>
              <p:blipFill>
                <a:blip r:embed="rId684"/>
                <a:stretch>
                  <a:fillRect/>
                </a:stretch>
              </p:blipFill>
              <p:spPr>
                <a:xfrm>
                  <a:off x="7491160" y="3738307"/>
                  <a:ext cx="31968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579" name="Freihand 578">
                  <a:extLst>
                    <a:ext uri="{FF2B5EF4-FFF2-40B4-BE49-F238E27FC236}">
                      <a16:creationId xmlns:a16="http://schemas.microsoft.com/office/drawing/2014/main" id="{91F44E9D-7242-4595-AA64-9BD167FB9F85}"/>
                    </a:ext>
                  </a:extLst>
                </p14:cNvPr>
                <p14:cNvContentPartPr/>
                <p14:nvPr/>
              </p14:nvContentPartPr>
              <p14:xfrm>
                <a:off x="3546640" y="3592867"/>
                <a:ext cx="4203720" cy="1024920"/>
              </p14:xfrm>
            </p:contentPart>
          </mc:Choice>
          <mc:Fallback>
            <p:pic>
              <p:nvPicPr>
                <p:cNvPr id="579" name="Freihand 578">
                  <a:extLst>
                    <a:ext uri="{FF2B5EF4-FFF2-40B4-BE49-F238E27FC236}">
                      <a16:creationId xmlns:a16="http://schemas.microsoft.com/office/drawing/2014/main" id="{91F44E9D-7242-4595-AA64-9BD167FB9F85}"/>
                    </a:ext>
                  </a:extLst>
                </p:cNvPr>
                <p:cNvPicPr/>
                <p:nvPr/>
              </p:nvPicPr>
              <p:blipFill>
                <a:blip r:embed="rId686"/>
                <a:stretch>
                  <a:fillRect/>
                </a:stretch>
              </p:blipFill>
              <p:spPr>
                <a:xfrm>
                  <a:off x="3542320" y="3588547"/>
                  <a:ext cx="4212360" cy="103356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365" name="Freihand 364">
                  <a:extLst>
                    <a:ext uri="{FF2B5EF4-FFF2-40B4-BE49-F238E27FC236}">
                      <a16:creationId xmlns:a16="http://schemas.microsoft.com/office/drawing/2014/main" id="{41AFC81C-322A-47D6-8C83-978222E57012}"/>
                    </a:ext>
                  </a:extLst>
                </p14:cNvPr>
                <p14:cNvContentPartPr/>
                <p14:nvPr/>
              </p14:nvContentPartPr>
              <p14:xfrm>
                <a:off x="590680" y="2981947"/>
                <a:ext cx="21600" cy="133560"/>
              </p14:xfrm>
            </p:contentPart>
          </mc:Choice>
          <mc:Fallback>
            <p:pic>
              <p:nvPicPr>
                <p:cNvPr id="365" name="Freihand 364">
                  <a:extLst>
                    <a:ext uri="{FF2B5EF4-FFF2-40B4-BE49-F238E27FC236}">
                      <a16:creationId xmlns:a16="http://schemas.microsoft.com/office/drawing/2014/main" id="{41AFC81C-322A-47D6-8C83-978222E57012}"/>
                    </a:ext>
                  </a:extLst>
                </p:cNvPr>
                <p:cNvPicPr/>
                <p:nvPr/>
              </p:nvPicPr>
              <p:blipFill>
                <a:blip r:embed="rId688"/>
                <a:stretch>
                  <a:fillRect/>
                </a:stretch>
              </p:blipFill>
              <p:spPr>
                <a:xfrm>
                  <a:off x="586360" y="2977627"/>
                  <a:ext cx="302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366" name="Freihand 365">
                  <a:extLst>
                    <a:ext uri="{FF2B5EF4-FFF2-40B4-BE49-F238E27FC236}">
                      <a16:creationId xmlns:a16="http://schemas.microsoft.com/office/drawing/2014/main" id="{23CB3FDD-D8FC-4500-934D-B4CC21FCD3F7}"/>
                    </a:ext>
                  </a:extLst>
                </p14:cNvPr>
                <p14:cNvContentPartPr/>
                <p14:nvPr/>
              </p14:nvContentPartPr>
              <p14:xfrm>
                <a:off x="512920" y="2947747"/>
                <a:ext cx="141840" cy="205200"/>
              </p14:xfrm>
            </p:contentPart>
          </mc:Choice>
          <mc:Fallback>
            <p:pic>
              <p:nvPicPr>
                <p:cNvPr id="366" name="Freihand 365">
                  <a:extLst>
                    <a:ext uri="{FF2B5EF4-FFF2-40B4-BE49-F238E27FC236}">
                      <a16:creationId xmlns:a16="http://schemas.microsoft.com/office/drawing/2014/main" id="{23CB3FDD-D8FC-4500-934D-B4CC21FCD3F7}"/>
                    </a:ext>
                  </a:extLst>
                </p:cNvPr>
                <p:cNvPicPr/>
                <p:nvPr/>
              </p:nvPicPr>
              <p:blipFill>
                <a:blip r:embed="rId690"/>
                <a:stretch>
                  <a:fillRect/>
                </a:stretch>
              </p:blipFill>
              <p:spPr>
                <a:xfrm>
                  <a:off x="508600" y="2943427"/>
                  <a:ext cx="15048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367" name="Freihand 366">
                  <a:extLst>
                    <a:ext uri="{FF2B5EF4-FFF2-40B4-BE49-F238E27FC236}">
                      <a16:creationId xmlns:a16="http://schemas.microsoft.com/office/drawing/2014/main" id="{987EA1C2-3645-46F1-8F31-244247856918}"/>
                    </a:ext>
                  </a:extLst>
                </p14:cNvPr>
                <p14:cNvContentPartPr/>
                <p14:nvPr/>
              </p14:nvContentPartPr>
              <p14:xfrm>
                <a:off x="686080" y="2953147"/>
                <a:ext cx="173520" cy="173880"/>
              </p14:xfrm>
            </p:contentPart>
          </mc:Choice>
          <mc:Fallback>
            <p:pic>
              <p:nvPicPr>
                <p:cNvPr id="367" name="Freihand 366">
                  <a:extLst>
                    <a:ext uri="{FF2B5EF4-FFF2-40B4-BE49-F238E27FC236}">
                      <a16:creationId xmlns:a16="http://schemas.microsoft.com/office/drawing/2014/main" id="{987EA1C2-3645-46F1-8F31-244247856918}"/>
                    </a:ext>
                  </a:extLst>
                </p:cNvPr>
                <p:cNvPicPr/>
                <p:nvPr/>
              </p:nvPicPr>
              <p:blipFill>
                <a:blip r:embed="rId692"/>
                <a:stretch>
                  <a:fillRect/>
                </a:stretch>
              </p:blipFill>
              <p:spPr>
                <a:xfrm>
                  <a:off x="681760" y="2948827"/>
                  <a:ext cx="1821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368" name="Freihand 367">
                  <a:extLst>
                    <a:ext uri="{FF2B5EF4-FFF2-40B4-BE49-F238E27FC236}">
                      <a16:creationId xmlns:a16="http://schemas.microsoft.com/office/drawing/2014/main" id="{92584722-AD67-46A5-86D4-6F69B98AFC1D}"/>
                    </a:ext>
                  </a:extLst>
                </p14:cNvPr>
                <p14:cNvContentPartPr/>
                <p14:nvPr/>
              </p14:nvContentPartPr>
              <p14:xfrm>
                <a:off x="902440" y="3035227"/>
                <a:ext cx="109080" cy="73440"/>
              </p14:xfrm>
            </p:contentPart>
          </mc:Choice>
          <mc:Fallback>
            <p:pic>
              <p:nvPicPr>
                <p:cNvPr id="368" name="Freihand 367">
                  <a:extLst>
                    <a:ext uri="{FF2B5EF4-FFF2-40B4-BE49-F238E27FC236}">
                      <a16:creationId xmlns:a16="http://schemas.microsoft.com/office/drawing/2014/main" id="{92584722-AD67-46A5-86D4-6F69B98AFC1D}"/>
                    </a:ext>
                  </a:extLst>
                </p:cNvPr>
                <p:cNvPicPr/>
                <p:nvPr/>
              </p:nvPicPr>
              <p:blipFill>
                <a:blip r:embed="rId694"/>
                <a:stretch>
                  <a:fillRect/>
                </a:stretch>
              </p:blipFill>
              <p:spPr>
                <a:xfrm>
                  <a:off x="898120" y="3030907"/>
                  <a:ext cx="1177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370" name="Freihand 369">
                  <a:extLst>
                    <a:ext uri="{FF2B5EF4-FFF2-40B4-BE49-F238E27FC236}">
                      <a16:creationId xmlns:a16="http://schemas.microsoft.com/office/drawing/2014/main" id="{30A45F72-9E2F-47C0-8823-65D82242FBF9}"/>
                    </a:ext>
                  </a:extLst>
                </p14:cNvPr>
                <p14:cNvContentPartPr/>
                <p14:nvPr/>
              </p14:nvContentPartPr>
              <p14:xfrm>
                <a:off x="1184320" y="2929387"/>
                <a:ext cx="126000" cy="146160"/>
              </p14:xfrm>
            </p:contentPart>
          </mc:Choice>
          <mc:Fallback>
            <p:pic>
              <p:nvPicPr>
                <p:cNvPr id="370" name="Freihand 369">
                  <a:extLst>
                    <a:ext uri="{FF2B5EF4-FFF2-40B4-BE49-F238E27FC236}">
                      <a16:creationId xmlns:a16="http://schemas.microsoft.com/office/drawing/2014/main" id="{30A45F72-9E2F-47C0-8823-65D82242FBF9}"/>
                    </a:ext>
                  </a:extLst>
                </p:cNvPr>
                <p:cNvPicPr/>
                <p:nvPr/>
              </p:nvPicPr>
              <p:blipFill>
                <a:blip r:embed="rId696"/>
                <a:stretch>
                  <a:fillRect/>
                </a:stretch>
              </p:blipFill>
              <p:spPr>
                <a:xfrm>
                  <a:off x="1180000" y="2925067"/>
                  <a:ext cx="1346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371" name="Freihand 370">
                  <a:extLst>
                    <a:ext uri="{FF2B5EF4-FFF2-40B4-BE49-F238E27FC236}">
                      <a16:creationId xmlns:a16="http://schemas.microsoft.com/office/drawing/2014/main" id="{ECE74977-3AD8-48E9-BEE9-E7365723BAEA}"/>
                    </a:ext>
                  </a:extLst>
                </p14:cNvPr>
                <p14:cNvContentPartPr/>
                <p14:nvPr/>
              </p14:nvContentPartPr>
              <p14:xfrm>
                <a:off x="1295920" y="3007867"/>
                <a:ext cx="85680" cy="68760"/>
              </p14:xfrm>
            </p:contentPart>
          </mc:Choice>
          <mc:Fallback>
            <p:pic>
              <p:nvPicPr>
                <p:cNvPr id="371" name="Freihand 370">
                  <a:extLst>
                    <a:ext uri="{FF2B5EF4-FFF2-40B4-BE49-F238E27FC236}">
                      <a16:creationId xmlns:a16="http://schemas.microsoft.com/office/drawing/2014/main" id="{ECE74977-3AD8-48E9-BEE9-E7365723BAEA}"/>
                    </a:ext>
                  </a:extLst>
                </p:cNvPr>
                <p:cNvPicPr/>
                <p:nvPr/>
              </p:nvPicPr>
              <p:blipFill>
                <a:blip r:embed="rId698"/>
                <a:stretch>
                  <a:fillRect/>
                </a:stretch>
              </p:blipFill>
              <p:spPr>
                <a:xfrm>
                  <a:off x="1291600" y="3003547"/>
                  <a:ext cx="943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372" name="Freihand 371">
                  <a:extLst>
                    <a:ext uri="{FF2B5EF4-FFF2-40B4-BE49-F238E27FC236}">
                      <a16:creationId xmlns:a16="http://schemas.microsoft.com/office/drawing/2014/main" id="{1477D8AC-B8C3-4E8E-8017-A1A1465F2C90}"/>
                    </a:ext>
                  </a:extLst>
                </p14:cNvPr>
                <p14:cNvContentPartPr/>
                <p14:nvPr/>
              </p14:nvContentPartPr>
              <p14:xfrm>
                <a:off x="1393480" y="2996347"/>
                <a:ext cx="72000" cy="73800"/>
              </p14:xfrm>
            </p:contentPart>
          </mc:Choice>
          <mc:Fallback>
            <p:pic>
              <p:nvPicPr>
                <p:cNvPr id="372" name="Freihand 371">
                  <a:extLst>
                    <a:ext uri="{FF2B5EF4-FFF2-40B4-BE49-F238E27FC236}">
                      <a16:creationId xmlns:a16="http://schemas.microsoft.com/office/drawing/2014/main" id="{1477D8AC-B8C3-4E8E-8017-A1A1465F2C90}"/>
                    </a:ext>
                  </a:extLst>
                </p:cNvPr>
                <p:cNvPicPr/>
                <p:nvPr/>
              </p:nvPicPr>
              <p:blipFill>
                <a:blip r:embed="rId700"/>
                <a:stretch>
                  <a:fillRect/>
                </a:stretch>
              </p:blipFill>
              <p:spPr>
                <a:xfrm>
                  <a:off x="1389160" y="2992027"/>
                  <a:ext cx="806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373" name="Freihand 372">
                  <a:extLst>
                    <a:ext uri="{FF2B5EF4-FFF2-40B4-BE49-F238E27FC236}">
                      <a16:creationId xmlns:a16="http://schemas.microsoft.com/office/drawing/2014/main" id="{C64E41FF-8D25-41CA-A8B3-8E36052551C1}"/>
                    </a:ext>
                  </a:extLst>
                </p14:cNvPr>
                <p14:cNvContentPartPr/>
                <p14:nvPr/>
              </p14:nvContentPartPr>
              <p14:xfrm>
                <a:off x="1615600" y="2905987"/>
                <a:ext cx="202680" cy="149760"/>
              </p14:xfrm>
            </p:contentPart>
          </mc:Choice>
          <mc:Fallback>
            <p:pic>
              <p:nvPicPr>
                <p:cNvPr id="373" name="Freihand 372">
                  <a:extLst>
                    <a:ext uri="{FF2B5EF4-FFF2-40B4-BE49-F238E27FC236}">
                      <a16:creationId xmlns:a16="http://schemas.microsoft.com/office/drawing/2014/main" id="{C64E41FF-8D25-41CA-A8B3-8E36052551C1}"/>
                    </a:ext>
                  </a:extLst>
                </p:cNvPr>
                <p:cNvPicPr/>
                <p:nvPr/>
              </p:nvPicPr>
              <p:blipFill>
                <a:blip r:embed="rId702"/>
                <a:stretch>
                  <a:fillRect/>
                </a:stretch>
              </p:blipFill>
              <p:spPr>
                <a:xfrm>
                  <a:off x="1611280" y="2901667"/>
                  <a:ext cx="2113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374" name="Freihand 373">
                  <a:extLst>
                    <a:ext uri="{FF2B5EF4-FFF2-40B4-BE49-F238E27FC236}">
                      <a16:creationId xmlns:a16="http://schemas.microsoft.com/office/drawing/2014/main" id="{B3B54A47-B0FB-4BA5-8EF8-9085AA3B4BD2}"/>
                    </a:ext>
                  </a:extLst>
                </p14:cNvPr>
                <p14:cNvContentPartPr/>
                <p14:nvPr/>
              </p14:nvContentPartPr>
              <p14:xfrm>
                <a:off x="1975240" y="2952787"/>
                <a:ext cx="161280" cy="92880"/>
              </p14:xfrm>
            </p:contentPart>
          </mc:Choice>
          <mc:Fallback>
            <p:pic>
              <p:nvPicPr>
                <p:cNvPr id="374" name="Freihand 373">
                  <a:extLst>
                    <a:ext uri="{FF2B5EF4-FFF2-40B4-BE49-F238E27FC236}">
                      <a16:creationId xmlns:a16="http://schemas.microsoft.com/office/drawing/2014/main" id="{B3B54A47-B0FB-4BA5-8EF8-9085AA3B4BD2}"/>
                    </a:ext>
                  </a:extLst>
                </p:cNvPr>
                <p:cNvPicPr/>
                <p:nvPr/>
              </p:nvPicPr>
              <p:blipFill>
                <a:blip r:embed="rId704"/>
                <a:stretch>
                  <a:fillRect/>
                </a:stretch>
              </p:blipFill>
              <p:spPr>
                <a:xfrm>
                  <a:off x="1970920" y="2948467"/>
                  <a:ext cx="1699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375" name="Freihand 374">
                  <a:extLst>
                    <a:ext uri="{FF2B5EF4-FFF2-40B4-BE49-F238E27FC236}">
                      <a16:creationId xmlns:a16="http://schemas.microsoft.com/office/drawing/2014/main" id="{CD886038-C19F-4A75-AB7B-082353350EDF}"/>
                    </a:ext>
                  </a:extLst>
                </p14:cNvPr>
                <p14:cNvContentPartPr/>
                <p14:nvPr/>
              </p14:nvContentPartPr>
              <p14:xfrm>
                <a:off x="2149120" y="2906347"/>
                <a:ext cx="298080" cy="114840"/>
              </p14:xfrm>
            </p:contentPart>
          </mc:Choice>
          <mc:Fallback>
            <p:pic>
              <p:nvPicPr>
                <p:cNvPr id="375" name="Freihand 374">
                  <a:extLst>
                    <a:ext uri="{FF2B5EF4-FFF2-40B4-BE49-F238E27FC236}">
                      <a16:creationId xmlns:a16="http://schemas.microsoft.com/office/drawing/2014/main" id="{CD886038-C19F-4A75-AB7B-082353350EDF}"/>
                    </a:ext>
                  </a:extLst>
                </p:cNvPr>
                <p:cNvPicPr/>
                <p:nvPr/>
              </p:nvPicPr>
              <p:blipFill>
                <a:blip r:embed="rId706"/>
                <a:stretch>
                  <a:fillRect/>
                </a:stretch>
              </p:blipFill>
              <p:spPr>
                <a:xfrm>
                  <a:off x="2144800" y="2902027"/>
                  <a:ext cx="3067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376" name="Freihand 375">
                  <a:extLst>
                    <a:ext uri="{FF2B5EF4-FFF2-40B4-BE49-F238E27FC236}">
                      <a16:creationId xmlns:a16="http://schemas.microsoft.com/office/drawing/2014/main" id="{C12495FC-507F-4FFF-A4EB-82A5552FFD5D}"/>
                    </a:ext>
                  </a:extLst>
                </p14:cNvPr>
                <p14:cNvContentPartPr/>
                <p14:nvPr/>
              </p14:nvContentPartPr>
              <p14:xfrm>
                <a:off x="2468080" y="2946307"/>
                <a:ext cx="81720" cy="61200"/>
              </p14:xfrm>
            </p:contentPart>
          </mc:Choice>
          <mc:Fallback>
            <p:pic>
              <p:nvPicPr>
                <p:cNvPr id="376" name="Freihand 375">
                  <a:extLst>
                    <a:ext uri="{FF2B5EF4-FFF2-40B4-BE49-F238E27FC236}">
                      <a16:creationId xmlns:a16="http://schemas.microsoft.com/office/drawing/2014/main" id="{C12495FC-507F-4FFF-A4EB-82A5552FFD5D}"/>
                    </a:ext>
                  </a:extLst>
                </p:cNvPr>
                <p:cNvPicPr/>
                <p:nvPr/>
              </p:nvPicPr>
              <p:blipFill>
                <a:blip r:embed="rId708"/>
                <a:stretch>
                  <a:fillRect/>
                </a:stretch>
              </p:blipFill>
              <p:spPr>
                <a:xfrm>
                  <a:off x="2463760" y="2941987"/>
                  <a:ext cx="903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377" name="Freihand 376">
                  <a:extLst>
                    <a:ext uri="{FF2B5EF4-FFF2-40B4-BE49-F238E27FC236}">
                      <a16:creationId xmlns:a16="http://schemas.microsoft.com/office/drawing/2014/main" id="{B3A379AE-ED3B-4B78-919C-7F3CD8403A37}"/>
                    </a:ext>
                  </a:extLst>
                </p14:cNvPr>
                <p14:cNvContentPartPr/>
                <p14:nvPr/>
              </p14:nvContentPartPr>
              <p14:xfrm>
                <a:off x="2554120" y="2918947"/>
                <a:ext cx="129240" cy="87480"/>
              </p14:xfrm>
            </p:contentPart>
          </mc:Choice>
          <mc:Fallback>
            <p:pic>
              <p:nvPicPr>
                <p:cNvPr id="377" name="Freihand 376">
                  <a:extLst>
                    <a:ext uri="{FF2B5EF4-FFF2-40B4-BE49-F238E27FC236}">
                      <a16:creationId xmlns:a16="http://schemas.microsoft.com/office/drawing/2014/main" id="{B3A379AE-ED3B-4B78-919C-7F3CD8403A37}"/>
                    </a:ext>
                  </a:extLst>
                </p:cNvPr>
                <p:cNvPicPr/>
                <p:nvPr/>
              </p:nvPicPr>
              <p:blipFill>
                <a:blip r:embed="rId710"/>
                <a:stretch>
                  <a:fillRect/>
                </a:stretch>
              </p:blipFill>
              <p:spPr>
                <a:xfrm>
                  <a:off x="2549800" y="2914627"/>
                  <a:ext cx="1378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379" name="Freihand 378">
                  <a:extLst>
                    <a:ext uri="{FF2B5EF4-FFF2-40B4-BE49-F238E27FC236}">
                      <a16:creationId xmlns:a16="http://schemas.microsoft.com/office/drawing/2014/main" id="{75FC86B8-53A0-46D2-90DA-3C06464D11A2}"/>
                    </a:ext>
                  </a:extLst>
                </p14:cNvPr>
                <p14:cNvContentPartPr/>
                <p14:nvPr/>
              </p14:nvContentPartPr>
              <p14:xfrm>
                <a:off x="582400" y="3295867"/>
                <a:ext cx="229680" cy="147240"/>
              </p14:xfrm>
            </p:contentPart>
          </mc:Choice>
          <mc:Fallback>
            <p:pic>
              <p:nvPicPr>
                <p:cNvPr id="379" name="Freihand 378">
                  <a:extLst>
                    <a:ext uri="{FF2B5EF4-FFF2-40B4-BE49-F238E27FC236}">
                      <a16:creationId xmlns:a16="http://schemas.microsoft.com/office/drawing/2014/main" id="{75FC86B8-53A0-46D2-90DA-3C06464D11A2}"/>
                    </a:ext>
                  </a:extLst>
                </p:cNvPr>
                <p:cNvPicPr/>
                <p:nvPr/>
              </p:nvPicPr>
              <p:blipFill>
                <a:blip r:embed="rId712"/>
                <a:stretch>
                  <a:fillRect/>
                </a:stretch>
              </p:blipFill>
              <p:spPr>
                <a:xfrm>
                  <a:off x="578080" y="3291547"/>
                  <a:ext cx="2383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380" name="Freihand 379">
                  <a:extLst>
                    <a:ext uri="{FF2B5EF4-FFF2-40B4-BE49-F238E27FC236}">
                      <a16:creationId xmlns:a16="http://schemas.microsoft.com/office/drawing/2014/main" id="{E0B52B0D-D0CF-4655-9D01-684CAABDFF71}"/>
                    </a:ext>
                  </a:extLst>
                </p14:cNvPr>
                <p14:cNvContentPartPr/>
                <p14:nvPr/>
              </p14:nvContentPartPr>
              <p14:xfrm>
                <a:off x="909280" y="3332227"/>
                <a:ext cx="185760" cy="184320"/>
              </p14:xfrm>
            </p:contentPart>
          </mc:Choice>
          <mc:Fallback>
            <p:pic>
              <p:nvPicPr>
                <p:cNvPr id="380" name="Freihand 379">
                  <a:extLst>
                    <a:ext uri="{FF2B5EF4-FFF2-40B4-BE49-F238E27FC236}">
                      <a16:creationId xmlns:a16="http://schemas.microsoft.com/office/drawing/2014/main" id="{E0B52B0D-D0CF-4655-9D01-684CAABDFF71}"/>
                    </a:ext>
                  </a:extLst>
                </p:cNvPr>
                <p:cNvPicPr/>
                <p:nvPr/>
              </p:nvPicPr>
              <p:blipFill>
                <a:blip r:embed="rId714"/>
                <a:stretch>
                  <a:fillRect/>
                </a:stretch>
              </p:blipFill>
              <p:spPr>
                <a:xfrm>
                  <a:off x="904960" y="3327907"/>
                  <a:ext cx="1944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381" name="Freihand 380">
                  <a:extLst>
                    <a:ext uri="{FF2B5EF4-FFF2-40B4-BE49-F238E27FC236}">
                      <a16:creationId xmlns:a16="http://schemas.microsoft.com/office/drawing/2014/main" id="{B015BE46-FF7B-4790-99C4-1874CED5D5C6}"/>
                    </a:ext>
                  </a:extLst>
                </p14:cNvPr>
                <p14:cNvContentPartPr/>
                <p14:nvPr/>
              </p14:nvContentPartPr>
              <p14:xfrm>
                <a:off x="1056520" y="3323587"/>
                <a:ext cx="105120" cy="107280"/>
              </p14:xfrm>
            </p:contentPart>
          </mc:Choice>
          <mc:Fallback>
            <p:pic>
              <p:nvPicPr>
                <p:cNvPr id="381" name="Freihand 380">
                  <a:extLst>
                    <a:ext uri="{FF2B5EF4-FFF2-40B4-BE49-F238E27FC236}">
                      <a16:creationId xmlns:a16="http://schemas.microsoft.com/office/drawing/2014/main" id="{B015BE46-FF7B-4790-99C4-1874CED5D5C6}"/>
                    </a:ext>
                  </a:extLst>
                </p:cNvPr>
                <p:cNvPicPr/>
                <p:nvPr/>
              </p:nvPicPr>
              <p:blipFill>
                <a:blip r:embed="rId716"/>
                <a:stretch>
                  <a:fillRect/>
                </a:stretch>
              </p:blipFill>
              <p:spPr>
                <a:xfrm>
                  <a:off x="1052200" y="3319267"/>
                  <a:ext cx="1137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382" name="Freihand 381">
                  <a:extLst>
                    <a:ext uri="{FF2B5EF4-FFF2-40B4-BE49-F238E27FC236}">
                      <a16:creationId xmlns:a16="http://schemas.microsoft.com/office/drawing/2014/main" id="{B57AFA8B-FC23-487A-86F4-F67D173D5101}"/>
                    </a:ext>
                  </a:extLst>
                </p14:cNvPr>
                <p14:cNvContentPartPr/>
                <p14:nvPr/>
              </p14:nvContentPartPr>
              <p14:xfrm>
                <a:off x="1133560" y="3330787"/>
                <a:ext cx="93600" cy="79200"/>
              </p14:xfrm>
            </p:contentPart>
          </mc:Choice>
          <mc:Fallback>
            <p:pic>
              <p:nvPicPr>
                <p:cNvPr id="382" name="Freihand 381">
                  <a:extLst>
                    <a:ext uri="{FF2B5EF4-FFF2-40B4-BE49-F238E27FC236}">
                      <a16:creationId xmlns:a16="http://schemas.microsoft.com/office/drawing/2014/main" id="{B57AFA8B-FC23-487A-86F4-F67D173D5101}"/>
                    </a:ext>
                  </a:extLst>
                </p:cNvPr>
                <p:cNvPicPr/>
                <p:nvPr/>
              </p:nvPicPr>
              <p:blipFill>
                <a:blip r:embed="rId718"/>
                <a:stretch>
                  <a:fillRect/>
                </a:stretch>
              </p:blipFill>
              <p:spPr>
                <a:xfrm>
                  <a:off x="1129240" y="3326467"/>
                  <a:ext cx="1022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383" name="Freihand 382">
                  <a:extLst>
                    <a:ext uri="{FF2B5EF4-FFF2-40B4-BE49-F238E27FC236}">
                      <a16:creationId xmlns:a16="http://schemas.microsoft.com/office/drawing/2014/main" id="{BFFB8250-F3B4-4A23-941D-79AACEFBE737}"/>
                    </a:ext>
                  </a:extLst>
                </p14:cNvPr>
                <p14:cNvContentPartPr/>
                <p14:nvPr/>
              </p14:nvContentPartPr>
              <p14:xfrm>
                <a:off x="1231120" y="3290467"/>
                <a:ext cx="240840" cy="93960"/>
              </p14:xfrm>
            </p:contentPart>
          </mc:Choice>
          <mc:Fallback>
            <p:pic>
              <p:nvPicPr>
                <p:cNvPr id="383" name="Freihand 382">
                  <a:extLst>
                    <a:ext uri="{FF2B5EF4-FFF2-40B4-BE49-F238E27FC236}">
                      <a16:creationId xmlns:a16="http://schemas.microsoft.com/office/drawing/2014/main" id="{BFFB8250-F3B4-4A23-941D-79AACEFBE737}"/>
                    </a:ext>
                  </a:extLst>
                </p:cNvPr>
                <p:cNvPicPr/>
                <p:nvPr/>
              </p:nvPicPr>
              <p:blipFill>
                <a:blip r:embed="rId720"/>
                <a:stretch>
                  <a:fillRect/>
                </a:stretch>
              </p:blipFill>
              <p:spPr>
                <a:xfrm>
                  <a:off x="1226800" y="3286147"/>
                  <a:ext cx="2494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384" name="Freihand 383">
                  <a:extLst>
                    <a:ext uri="{FF2B5EF4-FFF2-40B4-BE49-F238E27FC236}">
                      <a16:creationId xmlns:a16="http://schemas.microsoft.com/office/drawing/2014/main" id="{28819582-A9D3-4575-91B5-A9FDD75452FE}"/>
                    </a:ext>
                  </a:extLst>
                </p14:cNvPr>
                <p14:cNvContentPartPr/>
                <p14:nvPr/>
              </p14:nvContentPartPr>
              <p14:xfrm>
                <a:off x="1492840" y="3319627"/>
                <a:ext cx="56520" cy="61560"/>
              </p14:xfrm>
            </p:contentPart>
          </mc:Choice>
          <mc:Fallback>
            <p:pic>
              <p:nvPicPr>
                <p:cNvPr id="384" name="Freihand 383">
                  <a:extLst>
                    <a:ext uri="{FF2B5EF4-FFF2-40B4-BE49-F238E27FC236}">
                      <a16:creationId xmlns:a16="http://schemas.microsoft.com/office/drawing/2014/main" id="{28819582-A9D3-4575-91B5-A9FDD75452FE}"/>
                    </a:ext>
                  </a:extLst>
                </p:cNvPr>
                <p:cNvPicPr/>
                <p:nvPr/>
              </p:nvPicPr>
              <p:blipFill>
                <a:blip r:embed="rId722"/>
                <a:stretch>
                  <a:fillRect/>
                </a:stretch>
              </p:blipFill>
              <p:spPr>
                <a:xfrm>
                  <a:off x="1488520" y="3315307"/>
                  <a:ext cx="651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385" name="Freihand 384">
                  <a:extLst>
                    <a:ext uri="{FF2B5EF4-FFF2-40B4-BE49-F238E27FC236}">
                      <a16:creationId xmlns:a16="http://schemas.microsoft.com/office/drawing/2014/main" id="{89DDB5AA-6111-4CA2-ACB7-76F168527ACA}"/>
                    </a:ext>
                  </a:extLst>
                </p14:cNvPr>
                <p14:cNvContentPartPr/>
                <p14:nvPr/>
              </p14:nvContentPartPr>
              <p14:xfrm>
                <a:off x="1589320" y="3262387"/>
                <a:ext cx="154080" cy="124200"/>
              </p14:xfrm>
            </p:contentPart>
          </mc:Choice>
          <mc:Fallback>
            <p:pic>
              <p:nvPicPr>
                <p:cNvPr id="385" name="Freihand 384">
                  <a:extLst>
                    <a:ext uri="{FF2B5EF4-FFF2-40B4-BE49-F238E27FC236}">
                      <a16:creationId xmlns:a16="http://schemas.microsoft.com/office/drawing/2014/main" id="{89DDB5AA-6111-4CA2-ACB7-76F168527ACA}"/>
                    </a:ext>
                  </a:extLst>
                </p:cNvPr>
                <p:cNvPicPr/>
                <p:nvPr/>
              </p:nvPicPr>
              <p:blipFill>
                <a:blip r:embed="rId724"/>
                <a:stretch>
                  <a:fillRect/>
                </a:stretch>
              </p:blipFill>
              <p:spPr>
                <a:xfrm>
                  <a:off x="1585000" y="3258067"/>
                  <a:ext cx="1627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386" name="Freihand 385">
                  <a:extLst>
                    <a:ext uri="{FF2B5EF4-FFF2-40B4-BE49-F238E27FC236}">
                      <a16:creationId xmlns:a16="http://schemas.microsoft.com/office/drawing/2014/main" id="{BD3AA059-A8FE-4FDC-AF7C-5B04F1F698EC}"/>
                    </a:ext>
                  </a:extLst>
                </p14:cNvPr>
                <p14:cNvContentPartPr/>
                <p14:nvPr/>
              </p14:nvContentPartPr>
              <p14:xfrm>
                <a:off x="1717120" y="3263827"/>
                <a:ext cx="180000" cy="99720"/>
              </p14:xfrm>
            </p:contentPart>
          </mc:Choice>
          <mc:Fallback>
            <p:pic>
              <p:nvPicPr>
                <p:cNvPr id="386" name="Freihand 385">
                  <a:extLst>
                    <a:ext uri="{FF2B5EF4-FFF2-40B4-BE49-F238E27FC236}">
                      <a16:creationId xmlns:a16="http://schemas.microsoft.com/office/drawing/2014/main" id="{BD3AA059-A8FE-4FDC-AF7C-5B04F1F698EC}"/>
                    </a:ext>
                  </a:extLst>
                </p:cNvPr>
                <p:cNvPicPr/>
                <p:nvPr/>
              </p:nvPicPr>
              <p:blipFill>
                <a:blip r:embed="rId726"/>
                <a:stretch>
                  <a:fillRect/>
                </a:stretch>
              </p:blipFill>
              <p:spPr>
                <a:xfrm>
                  <a:off x="1712800" y="3259507"/>
                  <a:ext cx="1886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387" name="Freihand 386">
                  <a:extLst>
                    <a:ext uri="{FF2B5EF4-FFF2-40B4-BE49-F238E27FC236}">
                      <a16:creationId xmlns:a16="http://schemas.microsoft.com/office/drawing/2014/main" id="{D82D8058-FFB5-48E1-B7CB-596E92369342}"/>
                    </a:ext>
                  </a:extLst>
                </p14:cNvPr>
                <p14:cNvContentPartPr/>
                <p14:nvPr/>
              </p14:nvContentPartPr>
              <p14:xfrm>
                <a:off x="2066320" y="3269587"/>
                <a:ext cx="200880" cy="211320"/>
              </p14:xfrm>
            </p:contentPart>
          </mc:Choice>
          <mc:Fallback>
            <p:pic>
              <p:nvPicPr>
                <p:cNvPr id="387" name="Freihand 386">
                  <a:extLst>
                    <a:ext uri="{FF2B5EF4-FFF2-40B4-BE49-F238E27FC236}">
                      <a16:creationId xmlns:a16="http://schemas.microsoft.com/office/drawing/2014/main" id="{D82D8058-FFB5-48E1-B7CB-596E92369342}"/>
                    </a:ext>
                  </a:extLst>
                </p:cNvPr>
                <p:cNvPicPr/>
                <p:nvPr/>
              </p:nvPicPr>
              <p:blipFill>
                <a:blip r:embed="rId728"/>
                <a:stretch>
                  <a:fillRect/>
                </a:stretch>
              </p:blipFill>
              <p:spPr>
                <a:xfrm>
                  <a:off x="2062000" y="3265267"/>
                  <a:ext cx="2095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389" name="Freihand 388">
                  <a:extLst>
                    <a:ext uri="{FF2B5EF4-FFF2-40B4-BE49-F238E27FC236}">
                      <a16:creationId xmlns:a16="http://schemas.microsoft.com/office/drawing/2014/main" id="{99939120-9D10-4E31-BBE1-580F1B2AD92C}"/>
                    </a:ext>
                  </a:extLst>
                </p14:cNvPr>
                <p14:cNvContentPartPr/>
                <p14:nvPr/>
              </p14:nvContentPartPr>
              <p14:xfrm>
                <a:off x="2407600" y="3208747"/>
                <a:ext cx="88200" cy="103320"/>
              </p14:xfrm>
            </p:contentPart>
          </mc:Choice>
          <mc:Fallback>
            <p:pic>
              <p:nvPicPr>
                <p:cNvPr id="389" name="Freihand 388">
                  <a:extLst>
                    <a:ext uri="{FF2B5EF4-FFF2-40B4-BE49-F238E27FC236}">
                      <a16:creationId xmlns:a16="http://schemas.microsoft.com/office/drawing/2014/main" id="{99939120-9D10-4E31-BBE1-580F1B2AD92C}"/>
                    </a:ext>
                  </a:extLst>
                </p:cNvPr>
                <p:cNvPicPr/>
                <p:nvPr/>
              </p:nvPicPr>
              <p:blipFill>
                <a:blip r:embed="rId730"/>
                <a:stretch>
                  <a:fillRect/>
                </a:stretch>
              </p:blipFill>
              <p:spPr>
                <a:xfrm>
                  <a:off x="2403280" y="3204427"/>
                  <a:ext cx="968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390" name="Freihand 389">
                  <a:extLst>
                    <a:ext uri="{FF2B5EF4-FFF2-40B4-BE49-F238E27FC236}">
                      <a16:creationId xmlns:a16="http://schemas.microsoft.com/office/drawing/2014/main" id="{BE8F7860-CA37-4D68-A3D8-64BF1BDFA0C2}"/>
                    </a:ext>
                  </a:extLst>
                </p14:cNvPr>
                <p14:cNvContentPartPr/>
                <p14:nvPr/>
              </p14:nvContentPartPr>
              <p14:xfrm>
                <a:off x="2494000" y="3262387"/>
                <a:ext cx="75240" cy="46080"/>
              </p14:xfrm>
            </p:contentPart>
          </mc:Choice>
          <mc:Fallback>
            <p:pic>
              <p:nvPicPr>
                <p:cNvPr id="390" name="Freihand 389">
                  <a:extLst>
                    <a:ext uri="{FF2B5EF4-FFF2-40B4-BE49-F238E27FC236}">
                      <a16:creationId xmlns:a16="http://schemas.microsoft.com/office/drawing/2014/main" id="{BE8F7860-CA37-4D68-A3D8-64BF1BDFA0C2}"/>
                    </a:ext>
                  </a:extLst>
                </p:cNvPr>
                <p:cNvPicPr/>
                <p:nvPr/>
              </p:nvPicPr>
              <p:blipFill>
                <a:blip r:embed="rId732"/>
                <a:stretch>
                  <a:fillRect/>
                </a:stretch>
              </p:blipFill>
              <p:spPr>
                <a:xfrm>
                  <a:off x="2489680" y="3258067"/>
                  <a:ext cx="838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391" name="Freihand 390">
                  <a:extLst>
                    <a:ext uri="{FF2B5EF4-FFF2-40B4-BE49-F238E27FC236}">
                      <a16:creationId xmlns:a16="http://schemas.microsoft.com/office/drawing/2014/main" id="{84E46C00-6869-4E94-88F3-72B59AC5C104}"/>
                    </a:ext>
                  </a:extLst>
                </p14:cNvPr>
                <p14:cNvContentPartPr/>
                <p14:nvPr/>
              </p14:nvContentPartPr>
              <p14:xfrm>
                <a:off x="2584720" y="3244027"/>
                <a:ext cx="80640" cy="56520"/>
              </p14:xfrm>
            </p:contentPart>
          </mc:Choice>
          <mc:Fallback>
            <p:pic>
              <p:nvPicPr>
                <p:cNvPr id="391" name="Freihand 390">
                  <a:extLst>
                    <a:ext uri="{FF2B5EF4-FFF2-40B4-BE49-F238E27FC236}">
                      <a16:creationId xmlns:a16="http://schemas.microsoft.com/office/drawing/2014/main" id="{84E46C00-6869-4E94-88F3-72B59AC5C104}"/>
                    </a:ext>
                  </a:extLst>
                </p:cNvPr>
                <p:cNvPicPr/>
                <p:nvPr/>
              </p:nvPicPr>
              <p:blipFill>
                <a:blip r:embed="rId734"/>
                <a:stretch>
                  <a:fillRect/>
                </a:stretch>
              </p:blipFill>
              <p:spPr>
                <a:xfrm>
                  <a:off x="2580400" y="3239707"/>
                  <a:ext cx="892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392" name="Freihand 391">
                  <a:extLst>
                    <a:ext uri="{FF2B5EF4-FFF2-40B4-BE49-F238E27FC236}">
                      <a16:creationId xmlns:a16="http://schemas.microsoft.com/office/drawing/2014/main" id="{B7B64FF0-A8D6-4BCD-AD81-978F87AC3FA2}"/>
                    </a:ext>
                  </a:extLst>
                </p14:cNvPr>
                <p14:cNvContentPartPr/>
                <p14:nvPr/>
              </p14:nvContentPartPr>
              <p14:xfrm>
                <a:off x="2689120" y="3114787"/>
                <a:ext cx="397080" cy="164880"/>
              </p14:xfrm>
            </p:contentPart>
          </mc:Choice>
          <mc:Fallback>
            <p:pic>
              <p:nvPicPr>
                <p:cNvPr id="392" name="Freihand 391">
                  <a:extLst>
                    <a:ext uri="{FF2B5EF4-FFF2-40B4-BE49-F238E27FC236}">
                      <a16:creationId xmlns:a16="http://schemas.microsoft.com/office/drawing/2014/main" id="{B7B64FF0-A8D6-4BCD-AD81-978F87AC3FA2}"/>
                    </a:ext>
                  </a:extLst>
                </p:cNvPr>
                <p:cNvPicPr/>
                <p:nvPr/>
              </p:nvPicPr>
              <p:blipFill>
                <a:blip r:embed="rId736"/>
                <a:stretch>
                  <a:fillRect/>
                </a:stretch>
              </p:blipFill>
              <p:spPr>
                <a:xfrm>
                  <a:off x="2684800" y="3110467"/>
                  <a:ext cx="4057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394" name="Freihand 393">
                  <a:extLst>
                    <a:ext uri="{FF2B5EF4-FFF2-40B4-BE49-F238E27FC236}">
                      <a16:creationId xmlns:a16="http://schemas.microsoft.com/office/drawing/2014/main" id="{CC00AE62-EAD9-4742-94C1-1AE52C079DC2}"/>
                    </a:ext>
                  </a:extLst>
                </p14:cNvPr>
                <p14:cNvContentPartPr/>
                <p14:nvPr/>
              </p14:nvContentPartPr>
              <p14:xfrm>
                <a:off x="573040" y="3604027"/>
                <a:ext cx="103320" cy="187560"/>
              </p14:xfrm>
            </p:contentPart>
          </mc:Choice>
          <mc:Fallback>
            <p:pic>
              <p:nvPicPr>
                <p:cNvPr id="394" name="Freihand 393">
                  <a:extLst>
                    <a:ext uri="{FF2B5EF4-FFF2-40B4-BE49-F238E27FC236}">
                      <a16:creationId xmlns:a16="http://schemas.microsoft.com/office/drawing/2014/main" id="{CC00AE62-EAD9-4742-94C1-1AE52C079DC2}"/>
                    </a:ext>
                  </a:extLst>
                </p:cNvPr>
                <p:cNvPicPr/>
                <p:nvPr/>
              </p:nvPicPr>
              <p:blipFill>
                <a:blip r:embed="rId738"/>
                <a:stretch>
                  <a:fillRect/>
                </a:stretch>
              </p:blipFill>
              <p:spPr>
                <a:xfrm>
                  <a:off x="568720" y="3599707"/>
                  <a:ext cx="1119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395" name="Freihand 394">
                  <a:extLst>
                    <a:ext uri="{FF2B5EF4-FFF2-40B4-BE49-F238E27FC236}">
                      <a16:creationId xmlns:a16="http://schemas.microsoft.com/office/drawing/2014/main" id="{5611761A-FD66-44F8-9C13-31987CC59DE7}"/>
                    </a:ext>
                  </a:extLst>
                </p14:cNvPr>
                <p14:cNvContentPartPr/>
                <p14:nvPr/>
              </p14:nvContentPartPr>
              <p14:xfrm>
                <a:off x="723880" y="3698707"/>
                <a:ext cx="90000" cy="188640"/>
              </p14:xfrm>
            </p:contentPart>
          </mc:Choice>
          <mc:Fallback>
            <p:pic>
              <p:nvPicPr>
                <p:cNvPr id="395" name="Freihand 394">
                  <a:extLst>
                    <a:ext uri="{FF2B5EF4-FFF2-40B4-BE49-F238E27FC236}">
                      <a16:creationId xmlns:a16="http://schemas.microsoft.com/office/drawing/2014/main" id="{5611761A-FD66-44F8-9C13-31987CC59DE7}"/>
                    </a:ext>
                  </a:extLst>
                </p:cNvPr>
                <p:cNvPicPr/>
                <p:nvPr/>
              </p:nvPicPr>
              <p:blipFill>
                <a:blip r:embed="rId740"/>
                <a:stretch>
                  <a:fillRect/>
                </a:stretch>
              </p:blipFill>
              <p:spPr>
                <a:xfrm>
                  <a:off x="719560" y="3694387"/>
                  <a:ext cx="986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397" name="Freihand 396">
                  <a:extLst>
                    <a:ext uri="{FF2B5EF4-FFF2-40B4-BE49-F238E27FC236}">
                      <a16:creationId xmlns:a16="http://schemas.microsoft.com/office/drawing/2014/main" id="{86E4D1A6-917B-4C1E-81D8-94D583A2AA00}"/>
                    </a:ext>
                  </a:extLst>
                </p14:cNvPr>
                <p14:cNvContentPartPr/>
                <p14:nvPr/>
              </p14:nvContentPartPr>
              <p14:xfrm>
                <a:off x="1497160" y="3673867"/>
                <a:ext cx="158760" cy="74160"/>
              </p14:xfrm>
            </p:contentPart>
          </mc:Choice>
          <mc:Fallback>
            <p:pic>
              <p:nvPicPr>
                <p:cNvPr id="397" name="Freihand 396">
                  <a:extLst>
                    <a:ext uri="{FF2B5EF4-FFF2-40B4-BE49-F238E27FC236}">
                      <a16:creationId xmlns:a16="http://schemas.microsoft.com/office/drawing/2014/main" id="{86E4D1A6-917B-4C1E-81D8-94D583A2AA00}"/>
                    </a:ext>
                  </a:extLst>
                </p:cNvPr>
                <p:cNvPicPr/>
                <p:nvPr/>
              </p:nvPicPr>
              <p:blipFill>
                <a:blip r:embed="rId742"/>
                <a:stretch>
                  <a:fillRect/>
                </a:stretch>
              </p:blipFill>
              <p:spPr>
                <a:xfrm>
                  <a:off x="1492840" y="3669547"/>
                  <a:ext cx="1674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398" name="Freihand 397">
                  <a:extLst>
                    <a:ext uri="{FF2B5EF4-FFF2-40B4-BE49-F238E27FC236}">
                      <a16:creationId xmlns:a16="http://schemas.microsoft.com/office/drawing/2014/main" id="{7EEAF3C4-6263-4A43-BFE2-DB417FFA65F5}"/>
                    </a:ext>
                  </a:extLst>
                </p14:cNvPr>
                <p14:cNvContentPartPr/>
                <p14:nvPr/>
              </p14:nvContentPartPr>
              <p14:xfrm>
                <a:off x="1640440" y="3622027"/>
                <a:ext cx="360" cy="360"/>
              </p14:xfrm>
            </p:contentPart>
          </mc:Choice>
          <mc:Fallback>
            <p:pic>
              <p:nvPicPr>
                <p:cNvPr id="398" name="Freihand 397">
                  <a:extLst>
                    <a:ext uri="{FF2B5EF4-FFF2-40B4-BE49-F238E27FC236}">
                      <a16:creationId xmlns:a16="http://schemas.microsoft.com/office/drawing/2014/main" id="{7EEAF3C4-6263-4A43-BFE2-DB417FFA65F5}"/>
                    </a:ext>
                  </a:extLst>
                </p:cNvPr>
                <p:cNvPicPr/>
                <p:nvPr/>
              </p:nvPicPr>
              <p:blipFill>
                <a:blip r:embed="rId136"/>
                <a:stretch>
                  <a:fillRect/>
                </a:stretch>
              </p:blipFill>
              <p:spPr>
                <a:xfrm>
                  <a:off x="1636120" y="36177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400" name="Freihand 399">
                  <a:extLst>
                    <a:ext uri="{FF2B5EF4-FFF2-40B4-BE49-F238E27FC236}">
                      <a16:creationId xmlns:a16="http://schemas.microsoft.com/office/drawing/2014/main" id="{01F13505-7B4E-40F8-9DCA-6DED365B8BCE}"/>
                    </a:ext>
                  </a:extLst>
                </p14:cNvPr>
                <p14:cNvContentPartPr/>
                <p14:nvPr/>
              </p14:nvContentPartPr>
              <p14:xfrm>
                <a:off x="1815760" y="3662707"/>
                <a:ext cx="186840" cy="80280"/>
              </p14:xfrm>
            </p:contentPart>
          </mc:Choice>
          <mc:Fallback>
            <p:pic>
              <p:nvPicPr>
                <p:cNvPr id="400" name="Freihand 399">
                  <a:extLst>
                    <a:ext uri="{FF2B5EF4-FFF2-40B4-BE49-F238E27FC236}">
                      <a16:creationId xmlns:a16="http://schemas.microsoft.com/office/drawing/2014/main" id="{01F13505-7B4E-40F8-9DCA-6DED365B8BCE}"/>
                    </a:ext>
                  </a:extLst>
                </p:cNvPr>
                <p:cNvPicPr/>
                <p:nvPr/>
              </p:nvPicPr>
              <p:blipFill>
                <a:blip r:embed="rId745"/>
                <a:stretch>
                  <a:fillRect/>
                </a:stretch>
              </p:blipFill>
              <p:spPr>
                <a:xfrm>
                  <a:off x="1811440" y="3658387"/>
                  <a:ext cx="1954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401" name="Freihand 400">
                  <a:extLst>
                    <a:ext uri="{FF2B5EF4-FFF2-40B4-BE49-F238E27FC236}">
                      <a16:creationId xmlns:a16="http://schemas.microsoft.com/office/drawing/2014/main" id="{994C2269-E441-40CB-8BC1-050A14F84A82}"/>
                    </a:ext>
                  </a:extLst>
                </p14:cNvPr>
                <p14:cNvContentPartPr/>
                <p14:nvPr/>
              </p14:nvContentPartPr>
              <p14:xfrm>
                <a:off x="2024200" y="3607987"/>
                <a:ext cx="101520" cy="107640"/>
              </p14:xfrm>
            </p:contentPart>
          </mc:Choice>
          <mc:Fallback>
            <p:pic>
              <p:nvPicPr>
                <p:cNvPr id="401" name="Freihand 400">
                  <a:extLst>
                    <a:ext uri="{FF2B5EF4-FFF2-40B4-BE49-F238E27FC236}">
                      <a16:creationId xmlns:a16="http://schemas.microsoft.com/office/drawing/2014/main" id="{994C2269-E441-40CB-8BC1-050A14F84A82}"/>
                    </a:ext>
                  </a:extLst>
                </p:cNvPr>
                <p:cNvPicPr/>
                <p:nvPr/>
              </p:nvPicPr>
              <p:blipFill>
                <a:blip r:embed="rId747"/>
                <a:stretch>
                  <a:fillRect/>
                </a:stretch>
              </p:blipFill>
              <p:spPr>
                <a:xfrm>
                  <a:off x="2019880" y="3603667"/>
                  <a:ext cx="1101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402" name="Freihand 401">
                  <a:extLst>
                    <a:ext uri="{FF2B5EF4-FFF2-40B4-BE49-F238E27FC236}">
                      <a16:creationId xmlns:a16="http://schemas.microsoft.com/office/drawing/2014/main" id="{300F9CAE-1C4B-4A9E-B0D0-FB97F177B9CC}"/>
                    </a:ext>
                  </a:extLst>
                </p14:cNvPr>
                <p14:cNvContentPartPr/>
                <p14:nvPr/>
              </p14:nvContentPartPr>
              <p14:xfrm>
                <a:off x="2176840" y="3622747"/>
                <a:ext cx="203040" cy="75600"/>
              </p14:xfrm>
            </p:contentPart>
          </mc:Choice>
          <mc:Fallback>
            <p:pic>
              <p:nvPicPr>
                <p:cNvPr id="402" name="Freihand 401">
                  <a:extLst>
                    <a:ext uri="{FF2B5EF4-FFF2-40B4-BE49-F238E27FC236}">
                      <a16:creationId xmlns:a16="http://schemas.microsoft.com/office/drawing/2014/main" id="{300F9CAE-1C4B-4A9E-B0D0-FB97F177B9CC}"/>
                    </a:ext>
                  </a:extLst>
                </p:cNvPr>
                <p:cNvPicPr/>
                <p:nvPr/>
              </p:nvPicPr>
              <p:blipFill>
                <a:blip r:embed="rId749"/>
                <a:stretch>
                  <a:fillRect/>
                </a:stretch>
              </p:blipFill>
              <p:spPr>
                <a:xfrm>
                  <a:off x="2172520" y="3618427"/>
                  <a:ext cx="2116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403" name="Freihand 402">
                  <a:extLst>
                    <a:ext uri="{FF2B5EF4-FFF2-40B4-BE49-F238E27FC236}">
                      <a16:creationId xmlns:a16="http://schemas.microsoft.com/office/drawing/2014/main" id="{1DF0F5BE-D950-4DA8-A907-1489835C9472}"/>
                    </a:ext>
                  </a:extLst>
                </p14:cNvPr>
                <p14:cNvContentPartPr/>
                <p14:nvPr/>
              </p14:nvContentPartPr>
              <p14:xfrm>
                <a:off x="2548720" y="3545347"/>
                <a:ext cx="143640" cy="144360"/>
              </p14:xfrm>
            </p:contentPart>
          </mc:Choice>
          <mc:Fallback>
            <p:pic>
              <p:nvPicPr>
                <p:cNvPr id="403" name="Freihand 402">
                  <a:extLst>
                    <a:ext uri="{FF2B5EF4-FFF2-40B4-BE49-F238E27FC236}">
                      <a16:creationId xmlns:a16="http://schemas.microsoft.com/office/drawing/2014/main" id="{1DF0F5BE-D950-4DA8-A907-1489835C9472}"/>
                    </a:ext>
                  </a:extLst>
                </p:cNvPr>
                <p:cNvPicPr/>
                <p:nvPr/>
              </p:nvPicPr>
              <p:blipFill>
                <a:blip r:embed="rId751"/>
                <a:stretch>
                  <a:fillRect/>
                </a:stretch>
              </p:blipFill>
              <p:spPr>
                <a:xfrm>
                  <a:off x="2544400" y="3541027"/>
                  <a:ext cx="1522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404" name="Freihand 403">
                  <a:extLst>
                    <a:ext uri="{FF2B5EF4-FFF2-40B4-BE49-F238E27FC236}">
                      <a16:creationId xmlns:a16="http://schemas.microsoft.com/office/drawing/2014/main" id="{2C242130-754A-41D1-904D-58ED875B10C4}"/>
                    </a:ext>
                  </a:extLst>
                </p14:cNvPr>
                <p14:cNvContentPartPr/>
                <p14:nvPr/>
              </p14:nvContentPartPr>
              <p14:xfrm>
                <a:off x="2532520" y="3512947"/>
                <a:ext cx="180360" cy="184680"/>
              </p14:xfrm>
            </p:contentPart>
          </mc:Choice>
          <mc:Fallback>
            <p:pic>
              <p:nvPicPr>
                <p:cNvPr id="404" name="Freihand 403">
                  <a:extLst>
                    <a:ext uri="{FF2B5EF4-FFF2-40B4-BE49-F238E27FC236}">
                      <a16:creationId xmlns:a16="http://schemas.microsoft.com/office/drawing/2014/main" id="{2C242130-754A-41D1-904D-58ED875B10C4}"/>
                    </a:ext>
                  </a:extLst>
                </p:cNvPr>
                <p:cNvPicPr/>
                <p:nvPr/>
              </p:nvPicPr>
              <p:blipFill>
                <a:blip r:embed="rId753"/>
                <a:stretch>
                  <a:fillRect/>
                </a:stretch>
              </p:blipFill>
              <p:spPr>
                <a:xfrm>
                  <a:off x="2528200" y="3508627"/>
                  <a:ext cx="1890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405" name="Freihand 404">
                  <a:extLst>
                    <a:ext uri="{FF2B5EF4-FFF2-40B4-BE49-F238E27FC236}">
                      <a16:creationId xmlns:a16="http://schemas.microsoft.com/office/drawing/2014/main" id="{4D385ADB-AEA0-4DF9-AD4B-EAAB6BDBADB1}"/>
                    </a:ext>
                  </a:extLst>
                </p14:cNvPr>
                <p14:cNvContentPartPr/>
                <p14:nvPr/>
              </p14:nvContentPartPr>
              <p14:xfrm>
                <a:off x="2621440" y="3586747"/>
                <a:ext cx="122040" cy="16200"/>
              </p14:xfrm>
            </p:contentPart>
          </mc:Choice>
          <mc:Fallback>
            <p:pic>
              <p:nvPicPr>
                <p:cNvPr id="405" name="Freihand 404">
                  <a:extLst>
                    <a:ext uri="{FF2B5EF4-FFF2-40B4-BE49-F238E27FC236}">
                      <a16:creationId xmlns:a16="http://schemas.microsoft.com/office/drawing/2014/main" id="{4D385ADB-AEA0-4DF9-AD4B-EAAB6BDBADB1}"/>
                    </a:ext>
                  </a:extLst>
                </p:cNvPr>
                <p:cNvPicPr/>
                <p:nvPr/>
              </p:nvPicPr>
              <p:blipFill>
                <a:blip r:embed="rId755"/>
                <a:stretch>
                  <a:fillRect/>
                </a:stretch>
              </p:blipFill>
              <p:spPr>
                <a:xfrm>
                  <a:off x="2617120" y="3582427"/>
                  <a:ext cx="1306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406" name="Freihand 405">
                  <a:extLst>
                    <a:ext uri="{FF2B5EF4-FFF2-40B4-BE49-F238E27FC236}">
                      <a16:creationId xmlns:a16="http://schemas.microsoft.com/office/drawing/2014/main" id="{493D5893-BE92-445A-928A-C4700421D1E7}"/>
                    </a:ext>
                  </a:extLst>
                </p14:cNvPr>
                <p14:cNvContentPartPr/>
                <p14:nvPr/>
              </p14:nvContentPartPr>
              <p14:xfrm>
                <a:off x="2731600" y="3580987"/>
                <a:ext cx="96120" cy="76320"/>
              </p14:xfrm>
            </p:contentPart>
          </mc:Choice>
          <mc:Fallback>
            <p:pic>
              <p:nvPicPr>
                <p:cNvPr id="406" name="Freihand 405">
                  <a:extLst>
                    <a:ext uri="{FF2B5EF4-FFF2-40B4-BE49-F238E27FC236}">
                      <a16:creationId xmlns:a16="http://schemas.microsoft.com/office/drawing/2014/main" id="{493D5893-BE92-445A-928A-C4700421D1E7}"/>
                    </a:ext>
                  </a:extLst>
                </p:cNvPr>
                <p:cNvPicPr/>
                <p:nvPr/>
              </p:nvPicPr>
              <p:blipFill>
                <a:blip r:embed="rId757"/>
                <a:stretch>
                  <a:fillRect/>
                </a:stretch>
              </p:blipFill>
              <p:spPr>
                <a:xfrm>
                  <a:off x="2727280" y="3576667"/>
                  <a:ext cx="1047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08" name="Freihand 407">
                  <a:extLst>
                    <a:ext uri="{FF2B5EF4-FFF2-40B4-BE49-F238E27FC236}">
                      <a16:creationId xmlns:a16="http://schemas.microsoft.com/office/drawing/2014/main" id="{AE38A07A-BD76-477A-ACA3-5A9FCF3DFFA2}"/>
                    </a:ext>
                  </a:extLst>
                </p14:cNvPr>
                <p14:cNvContentPartPr/>
                <p14:nvPr/>
              </p14:nvContentPartPr>
              <p14:xfrm>
                <a:off x="562240" y="4024147"/>
                <a:ext cx="87480" cy="90360"/>
              </p14:xfrm>
            </p:contentPart>
          </mc:Choice>
          <mc:Fallback>
            <p:pic>
              <p:nvPicPr>
                <p:cNvPr id="408" name="Freihand 407">
                  <a:extLst>
                    <a:ext uri="{FF2B5EF4-FFF2-40B4-BE49-F238E27FC236}">
                      <a16:creationId xmlns:a16="http://schemas.microsoft.com/office/drawing/2014/main" id="{AE38A07A-BD76-477A-ACA3-5A9FCF3DFFA2}"/>
                    </a:ext>
                  </a:extLst>
                </p:cNvPr>
                <p:cNvPicPr/>
                <p:nvPr/>
              </p:nvPicPr>
              <p:blipFill>
                <a:blip r:embed="rId759"/>
                <a:stretch>
                  <a:fillRect/>
                </a:stretch>
              </p:blipFill>
              <p:spPr>
                <a:xfrm>
                  <a:off x="557920" y="4019827"/>
                  <a:ext cx="961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09" name="Freihand 408">
                  <a:extLst>
                    <a:ext uri="{FF2B5EF4-FFF2-40B4-BE49-F238E27FC236}">
                      <a16:creationId xmlns:a16="http://schemas.microsoft.com/office/drawing/2014/main" id="{FF697386-1509-4376-87B9-6F1D8147A03E}"/>
                    </a:ext>
                  </a:extLst>
                </p14:cNvPr>
                <p14:cNvContentPartPr/>
                <p14:nvPr/>
              </p14:nvContentPartPr>
              <p14:xfrm>
                <a:off x="701560" y="3953227"/>
                <a:ext cx="95040" cy="158040"/>
              </p14:xfrm>
            </p:contentPart>
          </mc:Choice>
          <mc:Fallback>
            <p:pic>
              <p:nvPicPr>
                <p:cNvPr id="409" name="Freihand 408">
                  <a:extLst>
                    <a:ext uri="{FF2B5EF4-FFF2-40B4-BE49-F238E27FC236}">
                      <a16:creationId xmlns:a16="http://schemas.microsoft.com/office/drawing/2014/main" id="{FF697386-1509-4376-87B9-6F1D8147A03E}"/>
                    </a:ext>
                  </a:extLst>
                </p:cNvPr>
                <p:cNvPicPr/>
                <p:nvPr/>
              </p:nvPicPr>
              <p:blipFill>
                <a:blip r:embed="rId761"/>
                <a:stretch>
                  <a:fillRect/>
                </a:stretch>
              </p:blipFill>
              <p:spPr>
                <a:xfrm>
                  <a:off x="697240" y="3948907"/>
                  <a:ext cx="1036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10" name="Freihand 409">
                  <a:extLst>
                    <a:ext uri="{FF2B5EF4-FFF2-40B4-BE49-F238E27FC236}">
                      <a16:creationId xmlns:a16="http://schemas.microsoft.com/office/drawing/2014/main" id="{9D530678-0262-47F0-935E-FBE6C438BB98}"/>
                    </a:ext>
                  </a:extLst>
                </p14:cNvPr>
                <p14:cNvContentPartPr/>
                <p14:nvPr/>
              </p14:nvContentPartPr>
              <p14:xfrm>
                <a:off x="829360" y="4027747"/>
                <a:ext cx="115560" cy="70920"/>
              </p14:xfrm>
            </p:contentPart>
          </mc:Choice>
          <mc:Fallback>
            <p:pic>
              <p:nvPicPr>
                <p:cNvPr id="410" name="Freihand 409">
                  <a:extLst>
                    <a:ext uri="{FF2B5EF4-FFF2-40B4-BE49-F238E27FC236}">
                      <a16:creationId xmlns:a16="http://schemas.microsoft.com/office/drawing/2014/main" id="{9D530678-0262-47F0-935E-FBE6C438BB98}"/>
                    </a:ext>
                  </a:extLst>
                </p:cNvPr>
                <p:cNvPicPr/>
                <p:nvPr/>
              </p:nvPicPr>
              <p:blipFill>
                <a:blip r:embed="rId763"/>
                <a:stretch>
                  <a:fillRect/>
                </a:stretch>
              </p:blipFill>
              <p:spPr>
                <a:xfrm>
                  <a:off x="825040" y="4023427"/>
                  <a:ext cx="1242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11" name="Freihand 410">
                  <a:extLst>
                    <a:ext uri="{FF2B5EF4-FFF2-40B4-BE49-F238E27FC236}">
                      <a16:creationId xmlns:a16="http://schemas.microsoft.com/office/drawing/2014/main" id="{AED3F163-9EB4-45D9-8B15-5B5C4C90542C}"/>
                    </a:ext>
                  </a:extLst>
                </p14:cNvPr>
                <p14:cNvContentPartPr/>
                <p14:nvPr/>
              </p14:nvContentPartPr>
              <p14:xfrm>
                <a:off x="805600" y="3936667"/>
                <a:ext cx="36000" cy="175320"/>
              </p14:xfrm>
            </p:contentPart>
          </mc:Choice>
          <mc:Fallback>
            <p:pic>
              <p:nvPicPr>
                <p:cNvPr id="411" name="Freihand 410">
                  <a:extLst>
                    <a:ext uri="{FF2B5EF4-FFF2-40B4-BE49-F238E27FC236}">
                      <a16:creationId xmlns:a16="http://schemas.microsoft.com/office/drawing/2014/main" id="{AED3F163-9EB4-45D9-8B15-5B5C4C90542C}"/>
                    </a:ext>
                  </a:extLst>
                </p:cNvPr>
                <p:cNvPicPr/>
                <p:nvPr/>
              </p:nvPicPr>
              <p:blipFill>
                <a:blip r:embed="rId765"/>
                <a:stretch>
                  <a:fillRect/>
                </a:stretch>
              </p:blipFill>
              <p:spPr>
                <a:xfrm>
                  <a:off x="801280" y="3932347"/>
                  <a:ext cx="446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12" name="Freihand 411">
                  <a:extLst>
                    <a:ext uri="{FF2B5EF4-FFF2-40B4-BE49-F238E27FC236}">
                      <a16:creationId xmlns:a16="http://schemas.microsoft.com/office/drawing/2014/main" id="{E5B7142B-4BEB-47EC-BB0A-A87C3E2C9EA3}"/>
                    </a:ext>
                  </a:extLst>
                </p14:cNvPr>
                <p14:cNvContentPartPr/>
                <p14:nvPr/>
              </p14:nvContentPartPr>
              <p14:xfrm>
                <a:off x="789760" y="4002547"/>
                <a:ext cx="92160" cy="3240"/>
              </p14:xfrm>
            </p:contentPart>
          </mc:Choice>
          <mc:Fallback>
            <p:pic>
              <p:nvPicPr>
                <p:cNvPr id="412" name="Freihand 411">
                  <a:extLst>
                    <a:ext uri="{FF2B5EF4-FFF2-40B4-BE49-F238E27FC236}">
                      <a16:creationId xmlns:a16="http://schemas.microsoft.com/office/drawing/2014/main" id="{E5B7142B-4BEB-47EC-BB0A-A87C3E2C9EA3}"/>
                    </a:ext>
                  </a:extLst>
                </p:cNvPr>
                <p:cNvPicPr/>
                <p:nvPr/>
              </p:nvPicPr>
              <p:blipFill>
                <a:blip r:embed="rId767"/>
                <a:stretch>
                  <a:fillRect/>
                </a:stretch>
              </p:blipFill>
              <p:spPr>
                <a:xfrm>
                  <a:off x="785440" y="3998227"/>
                  <a:ext cx="10080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13" name="Freihand 412">
                  <a:extLst>
                    <a:ext uri="{FF2B5EF4-FFF2-40B4-BE49-F238E27FC236}">
                      <a16:creationId xmlns:a16="http://schemas.microsoft.com/office/drawing/2014/main" id="{0D785073-F3EB-4685-A3D6-DA8B9170B9C7}"/>
                    </a:ext>
                  </a:extLst>
                </p14:cNvPr>
                <p14:cNvContentPartPr/>
                <p14:nvPr/>
              </p14:nvContentPartPr>
              <p14:xfrm>
                <a:off x="953920" y="4011907"/>
                <a:ext cx="18360" cy="93600"/>
              </p14:xfrm>
            </p:contentPart>
          </mc:Choice>
          <mc:Fallback>
            <p:pic>
              <p:nvPicPr>
                <p:cNvPr id="413" name="Freihand 412">
                  <a:extLst>
                    <a:ext uri="{FF2B5EF4-FFF2-40B4-BE49-F238E27FC236}">
                      <a16:creationId xmlns:a16="http://schemas.microsoft.com/office/drawing/2014/main" id="{0D785073-F3EB-4685-A3D6-DA8B9170B9C7}"/>
                    </a:ext>
                  </a:extLst>
                </p:cNvPr>
                <p:cNvPicPr/>
                <p:nvPr/>
              </p:nvPicPr>
              <p:blipFill>
                <a:blip r:embed="rId769"/>
                <a:stretch>
                  <a:fillRect/>
                </a:stretch>
              </p:blipFill>
              <p:spPr>
                <a:xfrm>
                  <a:off x="949600" y="4007587"/>
                  <a:ext cx="270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414" name="Freihand 413">
                  <a:extLst>
                    <a:ext uri="{FF2B5EF4-FFF2-40B4-BE49-F238E27FC236}">
                      <a16:creationId xmlns:a16="http://schemas.microsoft.com/office/drawing/2014/main" id="{4A577123-FF26-4960-B075-CD8AEC35121F}"/>
                    </a:ext>
                  </a:extLst>
                </p14:cNvPr>
                <p14:cNvContentPartPr/>
                <p14:nvPr/>
              </p14:nvContentPartPr>
              <p14:xfrm>
                <a:off x="1013680" y="4018387"/>
                <a:ext cx="75600" cy="73080"/>
              </p14:xfrm>
            </p:contentPart>
          </mc:Choice>
          <mc:Fallback>
            <p:pic>
              <p:nvPicPr>
                <p:cNvPr id="414" name="Freihand 413">
                  <a:extLst>
                    <a:ext uri="{FF2B5EF4-FFF2-40B4-BE49-F238E27FC236}">
                      <a16:creationId xmlns:a16="http://schemas.microsoft.com/office/drawing/2014/main" id="{4A577123-FF26-4960-B075-CD8AEC35121F}"/>
                    </a:ext>
                  </a:extLst>
                </p:cNvPr>
                <p:cNvPicPr/>
                <p:nvPr/>
              </p:nvPicPr>
              <p:blipFill>
                <a:blip r:embed="rId771"/>
                <a:stretch>
                  <a:fillRect/>
                </a:stretch>
              </p:blipFill>
              <p:spPr>
                <a:xfrm>
                  <a:off x="1009360" y="4014067"/>
                  <a:ext cx="842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415" name="Freihand 414">
                  <a:extLst>
                    <a:ext uri="{FF2B5EF4-FFF2-40B4-BE49-F238E27FC236}">
                      <a16:creationId xmlns:a16="http://schemas.microsoft.com/office/drawing/2014/main" id="{F458C7E8-6DDC-4544-B291-60878216310F}"/>
                    </a:ext>
                  </a:extLst>
                </p14:cNvPr>
                <p14:cNvContentPartPr/>
                <p14:nvPr/>
              </p14:nvContentPartPr>
              <p14:xfrm>
                <a:off x="1066960" y="3934507"/>
                <a:ext cx="360" cy="360"/>
              </p14:xfrm>
            </p:contentPart>
          </mc:Choice>
          <mc:Fallback>
            <p:pic>
              <p:nvPicPr>
                <p:cNvPr id="415" name="Freihand 414">
                  <a:extLst>
                    <a:ext uri="{FF2B5EF4-FFF2-40B4-BE49-F238E27FC236}">
                      <a16:creationId xmlns:a16="http://schemas.microsoft.com/office/drawing/2014/main" id="{F458C7E8-6DDC-4544-B291-60878216310F}"/>
                    </a:ext>
                  </a:extLst>
                </p:cNvPr>
                <p:cNvPicPr/>
                <p:nvPr/>
              </p:nvPicPr>
              <p:blipFill>
                <a:blip r:embed="rId136"/>
                <a:stretch>
                  <a:fillRect/>
                </a:stretch>
              </p:blipFill>
              <p:spPr>
                <a:xfrm>
                  <a:off x="1062640" y="39301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420" name="Freihand 419">
                  <a:extLst>
                    <a:ext uri="{FF2B5EF4-FFF2-40B4-BE49-F238E27FC236}">
                      <a16:creationId xmlns:a16="http://schemas.microsoft.com/office/drawing/2014/main" id="{7FA1FDB9-60DD-48AE-9C9C-F5F81B42B049}"/>
                    </a:ext>
                  </a:extLst>
                </p14:cNvPr>
                <p14:cNvContentPartPr/>
                <p14:nvPr/>
              </p14:nvContentPartPr>
              <p14:xfrm>
                <a:off x="1318240" y="3930547"/>
                <a:ext cx="153360" cy="177840"/>
              </p14:xfrm>
            </p:contentPart>
          </mc:Choice>
          <mc:Fallback>
            <p:pic>
              <p:nvPicPr>
                <p:cNvPr id="420" name="Freihand 419">
                  <a:extLst>
                    <a:ext uri="{FF2B5EF4-FFF2-40B4-BE49-F238E27FC236}">
                      <a16:creationId xmlns:a16="http://schemas.microsoft.com/office/drawing/2014/main" id="{7FA1FDB9-60DD-48AE-9C9C-F5F81B42B049}"/>
                    </a:ext>
                  </a:extLst>
                </p:cNvPr>
                <p:cNvPicPr/>
                <p:nvPr/>
              </p:nvPicPr>
              <p:blipFill>
                <a:blip r:embed="rId774"/>
                <a:stretch>
                  <a:fillRect/>
                </a:stretch>
              </p:blipFill>
              <p:spPr>
                <a:xfrm>
                  <a:off x="1313920" y="3926227"/>
                  <a:ext cx="1620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421" name="Freihand 420">
                  <a:extLst>
                    <a:ext uri="{FF2B5EF4-FFF2-40B4-BE49-F238E27FC236}">
                      <a16:creationId xmlns:a16="http://schemas.microsoft.com/office/drawing/2014/main" id="{35A72642-C5E6-4330-844F-E9E64A5F753E}"/>
                    </a:ext>
                  </a:extLst>
                </p14:cNvPr>
                <p14:cNvContentPartPr/>
                <p14:nvPr/>
              </p14:nvContentPartPr>
              <p14:xfrm>
                <a:off x="1665640" y="3992827"/>
                <a:ext cx="180720" cy="91440"/>
              </p14:xfrm>
            </p:contentPart>
          </mc:Choice>
          <mc:Fallback>
            <p:pic>
              <p:nvPicPr>
                <p:cNvPr id="421" name="Freihand 420">
                  <a:extLst>
                    <a:ext uri="{FF2B5EF4-FFF2-40B4-BE49-F238E27FC236}">
                      <a16:creationId xmlns:a16="http://schemas.microsoft.com/office/drawing/2014/main" id="{35A72642-C5E6-4330-844F-E9E64A5F753E}"/>
                    </a:ext>
                  </a:extLst>
                </p:cNvPr>
                <p:cNvPicPr/>
                <p:nvPr/>
              </p:nvPicPr>
              <p:blipFill>
                <a:blip r:embed="rId776"/>
                <a:stretch>
                  <a:fillRect/>
                </a:stretch>
              </p:blipFill>
              <p:spPr>
                <a:xfrm>
                  <a:off x="1661320" y="3988507"/>
                  <a:ext cx="1893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422" name="Freihand 421">
                  <a:extLst>
                    <a:ext uri="{FF2B5EF4-FFF2-40B4-BE49-F238E27FC236}">
                      <a16:creationId xmlns:a16="http://schemas.microsoft.com/office/drawing/2014/main" id="{7811F4AB-7D8E-4C84-B96E-74C03B0257B0}"/>
                    </a:ext>
                  </a:extLst>
                </p14:cNvPr>
                <p14:cNvContentPartPr/>
                <p14:nvPr/>
              </p14:nvContentPartPr>
              <p14:xfrm>
                <a:off x="1873720" y="3970867"/>
                <a:ext cx="266400" cy="85680"/>
              </p14:xfrm>
            </p:contentPart>
          </mc:Choice>
          <mc:Fallback>
            <p:pic>
              <p:nvPicPr>
                <p:cNvPr id="422" name="Freihand 421">
                  <a:extLst>
                    <a:ext uri="{FF2B5EF4-FFF2-40B4-BE49-F238E27FC236}">
                      <a16:creationId xmlns:a16="http://schemas.microsoft.com/office/drawing/2014/main" id="{7811F4AB-7D8E-4C84-B96E-74C03B0257B0}"/>
                    </a:ext>
                  </a:extLst>
                </p:cNvPr>
                <p:cNvPicPr/>
                <p:nvPr/>
              </p:nvPicPr>
              <p:blipFill>
                <a:blip r:embed="rId778"/>
                <a:stretch>
                  <a:fillRect/>
                </a:stretch>
              </p:blipFill>
              <p:spPr>
                <a:xfrm>
                  <a:off x="1869400" y="3966547"/>
                  <a:ext cx="2750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424" name="Freihand 423">
                  <a:extLst>
                    <a:ext uri="{FF2B5EF4-FFF2-40B4-BE49-F238E27FC236}">
                      <a16:creationId xmlns:a16="http://schemas.microsoft.com/office/drawing/2014/main" id="{388B8486-D964-4262-8147-B61045AC9120}"/>
                    </a:ext>
                  </a:extLst>
                </p14:cNvPr>
                <p14:cNvContentPartPr/>
                <p14:nvPr/>
              </p14:nvContentPartPr>
              <p14:xfrm>
                <a:off x="2309680" y="3870067"/>
                <a:ext cx="167400" cy="284040"/>
              </p14:xfrm>
            </p:contentPart>
          </mc:Choice>
          <mc:Fallback>
            <p:pic>
              <p:nvPicPr>
                <p:cNvPr id="424" name="Freihand 423">
                  <a:extLst>
                    <a:ext uri="{FF2B5EF4-FFF2-40B4-BE49-F238E27FC236}">
                      <a16:creationId xmlns:a16="http://schemas.microsoft.com/office/drawing/2014/main" id="{388B8486-D964-4262-8147-B61045AC9120}"/>
                    </a:ext>
                  </a:extLst>
                </p:cNvPr>
                <p:cNvPicPr/>
                <p:nvPr/>
              </p:nvPicPr>
              <p:blipFill>
                <a:blip r:embed="rId780"/>
                <a:stretch>
                  <a:fillRect/>
                </a:stretch>
              </p:blipFill>
              <p:spPr>
                <a:xfrm>
                  <a:off x="2305360" y="3865747"/>
                  <a:ext cx="17604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425" name="Freihand 424">
                  <a:extLst>
                    <a:ext uri="{FF2B5EF4-FFF2-40B4-BE49-F238E27FC236}">
                      <a16:creationId xmlns:a16="http://schemas.microsoft.com/office/drawing/2014/main" id="{30D14EE8-D59E-44F7-B222-121082682432}"/>
                    </a:ext>
                  </a:extLst>
                </p14:cNvPr>
                <p14:cNvContentPartPr/>
                <p14:nvPr/>
              </p14:nvContentPartPr>
              <p14:xfrm>
                <a:off x="2480320" y="3894547"/>
                <a:ext cx="31320" cy="36720"/>
              </p14:xfrm>
            </p:contentPart>
          </mc:Choice>
          <mc:Fallback>
            <p:pic>
              <p:nvPicPr>
                <p:cNvPr id="425" name="Freihand 424">
                  <a:extLst>
                    <a:ext uri="{FF2B5EF4-FFF2-40B4-BE49-F238E27FC236}">
                      <a16:creationId xmlns:a16="http://schemas.microsoft.com/office/drawing/2014/main" id="{30D14EE8-D59E-44F7-B222-121082682432}"/>
                    </a:ext>
                  </a:extLst>
                </p:cNvPr>
                <p:cNvPicPr/>
                <p:nvPr/>
              </p:nvPicPr>
              <p:blipFill>
                <a:blip r:embed="rId782"/>
                <a:stretch>
                  <a:fillRect/>
                </a:stretch>
              </p:blipFill>
              <p:spPr>
                <a:xfrm>
                  <a:off x="2476000" y="3890227"/>
                  <a:ext cx="399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426" name="Freihand 425">
                  <a:extLst>
                    <a:ext uri="{FF2B5EF4-FFF2-40B4-BE49-F238E27FC236}">
                      <a16:creationId xmlns:a16="http://schemas.microsoft.com/office/drawing/2014/main" id="{9C74A281-CF6D-4E69-BDA6-A2C25E3D6F62}"/>
                    </a:ext>
                  </a:extLst>
                </p14:cNvPr>
                <p14:cNvContentPartPr/>
                <p14:nvPr/>
              </p14:nvContentPartPr>
              <p14:xfrm>
                <a:off x="2493280" y="3962587"/>
                <a:ext cx="86040" cy="83160"/>
              </p14:xfrm>
            </p:contentPart>
          </mc:Choice>
          <mc:Fallback>
            <p:pic>
              <p:nvPicPr>
                <p:cNvPr id="426" name="Freihand 425">
                  <a:extLst>
                    <a:ext uri="{FF2B5EF4-FFF2-40B4-BE49-F238E27FC236}">
                      <a16:creationId xmlns:a16="http://schemas.microsoft.com/office/drawing/2014/main" id="{9C74A281-CF6D-4E69-BDA6-A2C25E3D6F62}"/>
                    </a:ext>
                  </a:extLst>
                </p:cNvPr>
                <p:cNvPicPr/>
                <p:nvPr/>
              </p:nvPicPr>
              <p:blipFill>
                <a:blip r:embed="rId784"/>
                <a:stretch>
                  <a:fillRect/>
                </a:stretch>
              </p:blipFill>
              <p:spPr>
                <a:xfrm>
                  <a:off x="2488960" y="3958267"/>
                  <a:ext cx="946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427" name="Freihand 426">
                  <a:extLst>
                    <a:ext uri="{FF2B5EF4-FFF2-40B4-BE49-F238E27FC236}">
                      <a16:creationId xmlns:a16="http://schemas.microsoft.com/office/drawing/2014/main" id="{BCACE1F5-1A2C-45B0-8CE6-991619008F62}"/>
                    </a:ext>
                  </a:extLst>
                </p14:cNvPr>
                <p14:cNvContentPartPr/>
                <p14:nvPr/>
              </p14:nvContentPartPr>
              <p14:xfrm>
                <a:off x="2633320" y="3853867"/>
                <a:ext cx="114840" cy="201600"/>
              </p14:xfrm>
            </p:contentPart>
          </mc:Choice>
          <mc:Fallback>
            <p:pic>
              <p:nvPicPr>
                <p:cNvPr id="427" name="Freihand 426">
                  <a:extLst>
                    <a:ext uri="{FF2B5EF4-FFF2-40B4-BE49-F238E27FC236}">
                      <a16:creationId xmlns:a16="http://schemas.microsoft.com/office/drawing/2014/main" id="{BCACE1F5-1A2C-45B0-8CE6-991619008F62}"/>
                    </a:ext>
                  </a:extLst>
                </p:cNvPr>
                <p:cNvPicPr/>
                <p:nvPr/>
              </p:nvPicPr>
              <p:blipFill>
                <a:blip r:embed="rId786"/>
                <a:stretch>
                  <a:fillRect/>
                </a:stretch>
              </p:blipFill>
              <p:spPr>
                <a:xfrm>
                  <a:off x="2629000" y="3849547"/>
                  <a:ext cx="12348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430" name="Freihand 429">
                  <a:extLst>
                    <a:ext uri="{FF2B5EF4-FFF2-40B4-BE49-F238E27FC236}">
                      <a16:creationId xmlns:a16="http://schemas.microsoft.com/office/drawing/2014/main" id="{A1BCC973-43C2-48A0-9CA4-4F7BC0E2E53D}"/>
                    </a:ext>
                  </a:extLst>
                </p14:cNvPr>
                <p14:cNvContentPartPr/>
                <p14:nvPr/>
              </p14:nvContentPartPr>
              <p14:xfrm>
                <a:off x="980920" y="3504667"/>
                <a:ext cx="118800" cy="162000"/>
              </p14:xfrm>
            </p:contentPart>
          </mc:Choice>
          <mc:Fallback>
            <p:pic>
              <p:nvPicPr>
                <p:cNvPr id="430" name="Freihand 429">
                  <a:extLst>
                    <a:ext uri="{FF2B5EF4-FFF2-40B4-BE49-F238E27FC236}">
                      <a16:creationId xmlns:a16="http://schemas.microsoft.com/office/drawing/2014/main" id="{A1BCC973-43C2-48A0-9CA4-4F7BC0E2E53D}"/>
                    </a:ext>
                  </a:extLst>
                </p:cNvPr>
                <p:cNvPicPr/>
                <p:nvPr/>
              </p:nvPicPr>
              <p:blipFill>
                <a:blip r:embed="rId788"/>
                <a:stretch>
                  <a:fillRect/>
                </a:stretch>
              </p:blipFill>
              <p:spPr>
                <a:xfrm>
                  <a:off x="976600" y="3500347"/>
                  <a:ext cx="1274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431" name="Freihand 430">
                  <a:extLst>
                    <a:ext uri="{FF2B5EF4-FFF2-40B4-BE49-F238E27FC236}">
                      <a16:creationId xmlns:a16="http://schemas.microsoft.com/office/drawing/2014/main" id="{F9FF8A16-1706-4E5C-A64F-F0187B2C5290}"/>
                    </a:ext>
                  </a:extLst>
                </p14:cNvPr>
                <p14:cNvContentPartPr/>
                <p14:nvPr/>
              </p14:nvContentPartPr>
              <p14:xfrm>
                <a:off x="910360" y="3607987"/>
                <a:ext cx="241200" cy="146520"/>
              </p14:xfrm>
            </p:contentPart>
          </mc:Choice>
          <mc:Fallback>
            <p:pic>
              <p:nvPicPr>
                <p:cNvPr id="431" name="Freihand 430">
                  <a:extLst>
                    <a:ext uri="{FF2B5EF4-FFF2-40B4-BE49-F238E27FC236}">
                      <a16:creationId xmlns:a16="http://schemas.microsoft.com/office/drawing/2014/main" id="{F9FF8A16-1706-4E5C-A64F-F0187B2C5290}"/>
                    </a:ext>
                  </a:extLst>
                </p:cNvPr>
                <p:cNvPicPr/>
                <p:nvPr/>
              </p:nvPicPr>
              <p:blipFill>
                <a:blip r:embed="rId790"/>
                <a:stretch>
                  <a:fillRect/>
                </a:stretch>
              </p:blipFill>
              <p:spPr>
                <a:xfrm>
                  <a:off x="906040" y="3603667"/>
                  <a:ext cx="2498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432" name="Freihand 431">
                  <a:extLst>
                    <a:ext uri="{FF2B5EF4-FFF2-40B4-BE49-F238E27FC236}">
                      <a16:creationId xmlns:a16="http://schemas.microsoft.com/office/drawing/2014/main" id="{621610D3-9BA5-423D-84F3-F0DC32C4DF87}"/>
                    </a:ext>
                  </a:extLst>
                </p14:cNvPr>
                <p14:cNvContentPartPr/>
                <p14:nvPr/>
              </p14:nvContentPartPr>
              <p14:xfrm>
                <a:off x="1012600" y="3724987"/>
                <a:ext cx="147240" cy="113760"/>
              </p14:xfrm>
            </p:contentPart>
          </mc:Choice>
          <mc:Fallback>
            <p:pic>
              <p:nvPicPr>
                <p:cNvPr id="432" name="Freihand 431">
                  <a:extLst>
                    <a:ext uri="{FF2B5EF4-FFF2-40B4-BE49-F238E27FC236}">
                      <a16:creationId xmlns:a16="http://schemas.microsoft.com/office/drawing/2014/main" id="{621610D3-9BA5-423D-84F3-F0DC32C4DF87}"/>
                    </a:ext>
                  </a:extLst>
                </p:cNvPr>
                <p:cNvPicPr/>
                <p:nvPr/>
              </p:nvPicPr>
              <p:blipFill>
                <a:blip r:embed="rId792"/>
                <a:stretch>
                  <a:fillRect/>
                </a:stretch>
              </p:blipFill>
              <p:spPr>
                <a:xfrm>
                  <a:off x="1008280" y="3720667"/>
                  <a:ext cx="1558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354" name="Freihand 353">
                  <a:extLst>
                    <a:ext uri="{FF2B5EF4-FFF2-40B4-BE49-F238E27FC236}">
                      <a16:creationId xmlns:a16="http://schemas.microsoft.com/office/drawing/2014/main" id="{BB14BDB5-1ADA-496D-9D4F-D818F765A013}"/>
                    </a:ext>
                  </a:extLst>
                </p14:cNvPr>
                <p14:cNvContentPartPr/>
                <p14:nvPr/>
              </p14:nvContentPartPr>
              <p14:xfrm>
                <a:off x="4292200" y="3849547"/>
                <a:ext cx="114480" cy="168840"/>
              </p14:xfrm>
            </p:contentPart>
          </mc:Choice>
          <mc:Fallback>
            <p:pic>
              <p:nvPicPr>
                <p:cNvPr id="354" name="Freihand 353">
                  <a:extLst>
                    <a:ext uri="{FF2B5EF4-FFF2-40B4-BE49-F238E27FC236}">
                      <a16:creationId xmlns:a16="http://schemas.microsoft.com/office/drawing/2014/main" id="{BB14BDB5-1ADA-496D-9D4F-D818F765A013}"/>
                    </a:ext>
                  </a:extLst>
                </p:cNvPr>
                <p:cNvPicPr/>
                <p:nvPr/>
              </p:nvPicPr>
              <p:blipFill>
                <a:blip r:embed="rId794"/>
                <a:stretch>
                  <a:fillRect/>
                </a:stretch>
              </p:blipFill>
              <p:spPr>
                <a:xfrm>
                  <a:off x="4287880" y="3845227"/>
                  <a:ext cx="1231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355" name="Freihand 354">
                  <a:extLst>
                    <a:ext uri="{FF2B5EF4-FFF2-40B4-BE49-F238E27FC236}">
                      <a16:creationId xmlns:a16="http://schemas.microsoft.com/office/drawing/2014/main" id="{5AE661D5-F336-4900-B640-5D0AD74FB437}"/>
                    </a:ext>
                  </a:extLst>
                </p14:cNvPr>
                <p14:cNvContentPartPr/>
                <p14:nvPr/>
              </p14:nvContentPartPr>
              <p14:xfrm>
                <a:off x="4471120" y="3877987"/>
                <a:ext cx="105480" cy="86040"/>
              </p14:xfrm>
            </p:contentPart>
          </mc:Choice>
          <mc:Fallback>
            <p:pic>
              <p:nvPicPr>
                <p:cNvPr id="355" name="Freihand 354">
                  <a:extLst>
                    <a:ext uri="{FF2B5EF4-FFF2-40B4-BE49-F238E27FC236}">
                      <a16:creationId xmlns:a16="http://schemas.microsoft.com/office/drawing/2014/main" id="{5AE661D5-F336-4900-B640-5D0AD74FB437}"/>
                    </a:ext>
                  </a:extLst>
                </p:cNvPr>
                <p:cNvPicPr/>
                <p:nvPr/>
              </p:nvPicPr>
              <p:blipFill>
                <a:blip r:embed="rId796"/>
                <a:stretch>
                  <a:fillRect/>
                </a:stretch>
              </p:blipFill>
              <p:spPr>
                <a:xfrm>
                  <a:off x="4466800" y="3873667"/>
                  <a:ext cx="1141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356" name="Freihand 355">
                  <a:extLst>
                    <a:ext uri="{FF2B5EF4-FFF2-40B4-BE49-F238E27FC236}">
                      <a16:creationId xmlns:a16="http://schemas.microsoft.com/office/drawing/2014/main" id="{9B00B86F-3F1F-401D-A9AE-89A53EA2AF2A}"/>
                    </a:ext>
                  </a:extLst>
                </p14:cNvPr>
                <p14:cNvContentPartPr/>
                <p14:nvPr/>
              </p14:nvContentPartPr>
              <p14:xfrm>
                <a:off x="4710880" y="3922987"/>
                <a:ext cx="182880" cy="81360"/>
              </p14:xfrm>
            </p:contentPart>
          </mc:Choice>
          <mc:Fallback>
            <p:pic>
              <p:nvPicPr>
                <p:cNvPr id="356" name="Freihand 355">
                  <a:extLst>
                    <a:ext uri="{FF2B5EF4-FFF2-40B4-BE49-F238E27FC236}">
                      <a16:creationId xmlns:a16="http://schemas.microsoft.com/office/drawing/2014/main" id="{9B00B86F-3F1F-401D-A9AE-89A53EA2AF2A}"/>
                    </a:ext>
                  </a:extLst>
                </p:cNvPr>
                <p:cNvPicPr/>
                <p:nvPr/>
              </p:nvPicPr>
              <p:blipFill>
                <a:blip r:embed="rId798"/>
                <a:stretch>
                  <a:fillRect/>
                </a:stretch>
              </p:blipFill>
              <p:spPr>
                <a:xfrm>
                  <a:off x="4706560" y="3918667"/>
                  <a:ext cx="1915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357" name="Freihand 356">
                  <a:extLst>
                    <a:ext uri="{FF2B5EF4-FFF2-40B4-BE49-F238E27FC236}">
                      <a16:creationId xmlns:a16="http://schemas.microsoft.com/office/drawing/2014/main" id="{1B667BAD-C23F-445B-A534-EA8E7432A1D8}"/>
                    </a:ext>
                  </a:extLst>
                </p14:cNvPr>
                <p14:cNvContentPartPr/>
                <p14:nvPr/>
              </p14:nvContentPartPr>
              <p14:xfrm>
                <a:off x="4924720" y="3870787"/>
                <a:ext cx="200160" cy="180360"/>
              </p14:xfrm>
            </p:contentPart>
          </mc:Choice>
          <mc:Fallback>
            <p:pic>
              <p:nvPicPr>
                <p:cNvPr id="357" name="Freihand 356">
                  <a:extLst>
                    <a:ext uri="{FF2B5EF4-FFF2-40B4-BE49-F238E27FC236}">
                      <a16:creationId xmlns:a16="http://schemas.microsoft.com/office/drawing/2014/main" id="{1B667BAD-C23F-445B-A534-EA8E7432A1D8}"/>
                    </a:ext>
                  </a:extLst>
                </p:cNvPr>
                <p:cNvPicPr/>
                <p:nvPr/>
              </p:nvPicPr>
              <p:blipFill>
                <a:blip r:embed="rId800"/>
                <a:stretch>
                  <a:fillRect/>
                </a:stretch>
              </p:blipFill>
              <p:spPr>
                <a:xfrm>
                  <a:off x="4920400" y="3866467"/>
                  <a:ext cx="20880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585" name="Freihand 584">
                  <a:extLst>
                    <a:ext uri="{FF2B5EF4-FFF2-40B4-BE49-F238E27FC236}">
                      <a16:creationId xmlns:a16="http://schemas.microsoft.com/office/drawing/2014/main" id="{108F1BCE-9B0B-4678-88C7-2496A9030546}"/>
                    </a:ext>
                  </a:extLst>
                </p14:cNvPr>
                <p14:cNvContentPartPr/>
                <p14:nvPr/>
              </p14:nvContentPartPr>
              <p14:xfrm>
                <a:off x="3995560" y="4746307"/>
                <a:ext cx="45720" cy="164880"/>
              </p14:xfrm>
            </p:contentPart>
          </mc:Choice>
          <mc:Fallback>
            <p:pic>
              <p:nvPicPr>
                <p:cNvPr id="585" name="Freihand 584">
                  <a:extLst>
                    <a:ext uri="{FF2B5EF4-FFF2-40B4-BE49-F238E27FC236}">
                      <a16:creationId xmlns:a16="http://schemas.microsoft.com/office/drawing/2014/main" id="{108F1BCE-9B0B-4678-88C7-2496A9030546}"/>
                    </a:ext>
                  </a:extLst>
                </p:cNvPr>
                <p:cNvPicPr/>
                <p:nvPr/>
              </p:nvPicPr>
              <p:blipFill>
                <a:blip r:embed="rId802"/>
                <a:stretch>
                  <a:fillRect/>
                </a:stretch>
              </p:blipFill>
              <p:spPr>
                <a:xfrm>
                  <a:off x="3991240" y="4741987"/>
                  <a:ext cx="543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586" name="Freihand 585">
                  <a:extLst>
                    <a:ext uri="{FF2B5EF4-FFF2-40B4-BE49-F238E27FC236}">
                      <a16:creationId xmlns:a16="http://schemas.microsoft.com/office/drawing/2014/main" id="{BACC0AFB-161C-4178-95C8-84E04276A4FA}"/>
                    </a:ext>
                  </a:extLst>
                </p14:cNvPr>
                <p14:cNvContentPartPr/>
                <p14:nvPr/>
              </p14:nvContentPartPr>
              <p14:xfrm>
                <a:off x="3884320" y="4682587"/>
                <a:ext cx="229680" cy="283680"/>
              </p14:xfrm>
            </p:contentPart>
          </mc:Choice>
          <mc:Fallback>
            <p:pic>
              <p:nvPicPr>
                <p:cNvPr id="586" name="Freihand 585">
                  <a:extLst>
                    <a:ext uri="{FF2B5EF4-FFF2-40B4-BE49-F238E27FC236}">
                      <a16:creationId xmlns:a16="http://schemas.microsoft.com/office/drawing/2014/main" id="{BACC0AFB-161C-4178-95C8-84E04276A4FA}"/>
                    </a:ext>
                  </a:extLst>
                </p:cNvPr>
                <p:cNvPicPr/>
                <p:nvPr/>
              </p:nvPicPr>
              <p:blipFill>
                <a:blip r:embed="rId804"/>
                <a:stretch>
                  <a:fillRect/>
                </a:stretch>
              </p:blipFill>
              <p:spPr>
                <a:xfrm>
                  <a:off x="3880000" y="4678267"/>
                  <a:ext cx="23832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587" name="Freihand 586">
                  <a:extLst>
                    <a:ext uri="{FF2B5EF4-FFF2-40B4-BE49-F238E27FC236}">
                      <a16:creationId xmlns:a16="http://schemas.microsoft.com/office/drawing/2014/main" id="{6CBD235D-6983-4A1F-AE9B-D5615E551A6D}"/>
                    </a:ext>
                  </a:extLst>
                </p14:cNvPr>
                <p14:cNvContentPartPr/>
                <p14:nvPr/>
              </p14:nvContentPartPr>
              <p14:xfrm>
                <a:off x="4125520" y="4689427"/>
                <a:ext cx="214200" cy="195480"/>
              </p14:xfrm>
            </p:contentPart>
          </mc:Choice>
          <mc:Fallback>
            <p:pic>
              <p:nvPicPr>
                <p:cNvPr id="587" name="Freihand 586">
                  <a:extLst>
                    <a:ext uri="{FF2B5EF4-FFF2-40B4-BE49-F238E27FC236}">
                      <a16:creationId xmlns:a16="http://schemas.microsoft.com/office/drawing/2014/main" id="{6CBD235D-6983-4A1F-AE9B-D5615E551A6D}"/>
                    </a:ext>
                  </a:extLst>
                </p:cNvPr>
                <p:cNvPicPr/>
                <p:nvPr/>
              </p:nvPicPr>
              <p:blipFill>
                <a:blip r:embed="rId806"/>
                <a:stretch>
                  <a:fillRect/>
                </a:stretch>
              </p:blipFill>
              <p:spPr>
                <a:xfrm>
                  <a:off x="4121200" y="4685107"/>
                  <a:ext cx="2228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588" name="Freihand 587">
                  <a:extLst>
                    <a:ext uri="{FF2B5EF4-FFF2-40B4-BE49-F238E27FC236}">
                      <a16:creationId xmlns:a16="http://schemas.microsoft.com/office/drawing/2014/main" id="{598E3107-39A9-4269-9911-B5CF388635D7}"/>
                    </a:ext>
                  </a:extLst>
                </p14:cNvPr>
                <p14:cNvContentPartPr/>
                <p14:nvPr/>
              </p14:nvContentPartPr>
              <p14:xfrm>
                <a:off x="4343680" y="4732987"/>
                <a:ext cx="117360" cy="110880"/>
              </p14:xfrm>
            </p:contentPart>
          </mc:Choice>
          <mc:Fallback>
            <p:pic>
              <p:nvPicPr>
                <p:cNvPr id="588" name="Freihand 587">
                  <a:extLst>
                    <a:ext uri="{FF2B5EF4-FFF2-40B4-BE49-F238E27FC236}">
                      <a16:creationId xmlns:a16="http://schemas.microsoft.com/office/drawing/2014/main" id="{598E3107-39A9-4269-9911-B5CF388635D7}"/>
                    </a:ext>
                  </a:extLst>
                </p:cNvPr>
                <p:cNvPicPr/>
                <p:nvPr/>
              </p:nvPicPr>
              <p:blipFill>
                <a:blip r:embed="rId808"/>
                <a:stretch>
                  <a:fillRect/>
                </a:stretch>
              </p:blipFill>
              <p:spPr>
                <a:xfrm>
                  <a:off x="4339360" y="4728667"/>
                  <a:ext cx="1260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590" name="Freihand 589">
                  <a:extLst>
                    <a:ext uri="{FF2B5EF4-FFF2-40B4-BE49-F238E27FC236}">
                      <a16:creationId xmlns:a16="http://schemas.microsoft.com/office/drawing/2014/main" id="{3A50F257-C3BC-4BB8-B3FC-17E63DD5679D}"/>
                    </a:ext>
                  </a:extLst>
                </p14:cNvPr>
                <p14:cNvContentPartPr/>
                <p14:nvPr/>
              </p14:nvContentPartPr>
              <p14:xfrm>
                <a:off x="4566520" y="4603027"/>
                <a:ext cx="165600" cy="163080"/>
              </p14:xfrm>
            </p:contentPart>
          </mc:Choice>
          <mc:Fallback>
            <p:pic>
              <p:nvPicPr>
                <p:cNvPr id="590" name="Freihand 589">
                  <a:extLst>
                    <a:ext uri="{FF2B5EF4-FFF2-40B4-BE49-F238E27FC236}">
                      <a16:creationId xmlns:a16="http://schemas.microsoft.com/office/drawing/2014/main" id="{3A50F257-C3BC-4BB8-B3FC-17E63DD5679D}"/>
                    </a:ext>
                  </a:extLst>
                </p:cNvPr>
                <p:cNvPicPr/>
                <p:nvPr/>
              </p:nvPicPr>
              <p:blipFill>
                <a:blip r:embed="rId810"/>
                <a:stretch>
                  <a:fillRect/>
                </a:stretch>
              </p:blipFill>
              <p:spPr>
                <a:xfrm>
                  <a:off x="4562200" y="4598707"/>
                  <a:ext cx="1742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591" name="Freihand 590">
                  <a:extLst>
                    <a:ext uri="{FF2B5EF4-FFF2-40B4-BE49-F238E27FC236}">
                      <a16:creationId xmlns:a16="http://schemas.microsoft.com/office/drawing/2014/main" id="{5789818B-ED0C-479F-8916-21342E27D8C0}"/>
                    </a:ext>
                  </a:extLst>
                </p14:cNvPr>
                <p14:cNvContentPartPr/>
                <p14:nvPr/>
              </p14:nvContentPartPr>
              <p14:xfrm>
                <a:off x="4717720" y="4636147"/>
                <a:ext cx="134280" cy="116640"/>
              </p14:xfrm>
            </p:contentPart>
          </mc:Choice>
          <mc:Fallback>
            <p:pic>
              <p:nvPicPr>
                <p:cNvPr id="591" name="Freihand 590">
                  <a:extLst>
                    <a:ext uri="{FF2B5EF4-FFF2-40B4-BE49-F238E27FC236}">
                      <a16:creationId xmlns:a16="http://schemas.microsoft.com/office/drawing/2014/main" id="{5789818B-ED0C-479F-8916-21342E27D8C0}"/>
                    </a:ext>
                  </a:extLst>
                </p:cNvPr>
                <p:cNvPicPr/>
                <p:nvPr/>
              </p:nvPicPr>
              <p:blipFill>
                <a:blip r:embed="rId812"/>
                <a:stretch>
                  <a:fillRect/>
                </a:stretch>
              </p:blipFill>
              <p:spPr>
                <a:xfrm>
                  <a:off x="4713400" y="4631827"/>
                  <a:ext cx="1429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592" name="Freihand 591">
                  <a:extLst>
                    <a:ext uri="{FF2B5EF4-FFF2-40B4-BE49-F238E27FC236}">
                      <a16:creationId xmlns:a16="http://schemas.microsoft.com/office/drawing/2014/main" id="{94ECDA79-FBB4-433B-917C-32039F86B156}"/>
                    </a:ext>
                  </a:extLst>
                </p14:cNvPr>
                <p14:cNvContentPartPr/>
                <p14:nvPr/>
              </p14:nvContentPartPr>
              <p14:xfrm>
                <a:off x="4871800" y="4600867"/>
                <a:ext cx="75960" cy="120240"/>
              </p14:xfrm>
            </p:contentPart>
          </mc:Choice>
          <mc:Fallback>
            <p:pic>
              <p:nvPicPr>
                <p:cNvPr id="592" name="Freihand 591">
                  <a:extLst>
                    <a:ext uri="{FF2B5EF4-FFF2-40B4-BE49-F238E27FC236}">
                      <a16:creationId xmlns:a16="http://schemas.microsoft.com/office/drawing/2014/main" id="{94ECDA79-FBB4-433B-917C-32039F86B156}"/>
                    </a:ext>
                  </a:extLst>
                </p:cNvPr>
                <p:cNvPicPr/>
                <p:nvPr/>
              </p:nvPicPr>
              <p:blipFill>
                <a:blip r:embed="rId814"/>
                <a:stretch>
                  <a:fillRect/>
                </a:stretch>
              </p:blipFill>
              <p:spPr>
                <a:xfrm>
                  <a:off x="4867480" y="4596547"/>
                  <a:ext cx="846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593" name="Freihand 592">
                  <a:extLst>
                    <a:ext uri="{FF2B5EF4-FFF2-40B4-BE49-F238E27FC236}">
                      <a16:creationId xmlns:a16="http://schemas.microsoft.com/office/drawing/2014/main" id="{491B965D-B3A4-445D-8A51-70510C2E9C69}"/>
                    </a:ext>
                  </a:extLst>
                </p14:cNvPr>
                <p14:cNvContentPartPr/>
                <p14:nvPr/>
              </p14:nvContentPartPr>
              <p14:xfrm>
                <a:off x="5042800" y="4542187"/>
                <a:ext cx="243000" cy="116280"/>
              </p14:xfrm>
            </p:contentPart>
          </mc:Choice>
          <mc:Fallback>
            <p:pic>
              <p:nvPicPr>
                <p:cNvPr id="593" name="Freihand 592">
                  <a:extLst>
                    <a:ext uri="{FF2B5EF4-FFF2-40B4-BE49-F238E27FC236}">
                      <a16:creationId xmlns:a16="http://schemas.microsoft.com/office/drawing/2014/main" id="{491B965D-B3A4-445D-8A51-70510C2E9C69}"/>
                    </a:ext>
                  </a:extLst>
                </p:cNvPr>
                <p:cNvPicPr/>
                <p:nvPr/>
              </p:nvPicPr>
              <p:blipFill>
                <a:blip r:embed="rId816"/>
                <a:stretch>
                  <a:fillRect/>
                </a:stretch>
              </p:blipFill>
              <p:spPr>
                <a:xfrm>
                  <a:off x="5038480" y="4537867"/>
                  <a:ext cx="2516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594" name="Freihand 593">
                  <a:extLst>
                    <a:ext uri="{FF2B5EF4-FFF2-40B4-BE49-F238E27FC236}">
                      <a16:creationId xmlns:a16="http://schemas.microsoft.com/office/drawing/2014/main" id="{B81ADD9E-373D-4D57-8F0B-7C598253AE1A}"/>
                    </a:ext>
                  </a:extLst>
                </p14:cNvPr>
                <p14:cNvContentPartPr/>
                <p14:nvPr/>
              </p14:nvContentPartPr>
              <p14:xfrm>
                <a:off x="5403880" y="4428787"/>
                <a:ext cx="101160" cy="103680"/>
              </p14:xfrm>
            </p:contentPart>
          </mc:Choice>
          <mc:Fallback>
            <p:pic>
              <p:nvPicPr>
                <p:cNvPr id="594" name="Freihand 593">
                  <a:extLst>
                    <a:ext uri="{FF2B5EF4-FFF2-40B4-BE49-F238E27FC236}">
                      <a16:creationId xmlns:a16="http://schemas.microsoft.com/office/drawing/2014/main" id="{B81ADD9E-373D-4D57-8F0B-7C598253AE1A}"/>
                    </a:ext>
                  </a:extLst>
                </p:cNvPr>
                <p:cNvPicPr/>
                <p:nvPr/>
              </p:nvPicPr>
              <p:blipFill>
                <a:blip r:embed="rId818"/>
                <a:stretch>
                  <a:fillRect/>
                </a:stretch>
              </p:blipFill>
              <p:spPr>
                <a:xfrm>
                  <a:off x="5399560" y="4424467"/>
                  <a:ext cx="1098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595" name="Freihand 594">
                  <a:extLst>
                    <a:ext uri="{FF2B5EF4-FFF2-40B4-BE49-F238E27FC236}">
                      <a16:creationId xmlns:a16="http://schemas.microsoft.com/office/drawing/2014/main" id="{7ED30EA8-182F-447E-B8CF-2B773695962C}"/>
                    </a:ext>
                  </a:extLst>
                </p14:cNvPr>
                <p14:cNvContentPartPr/>
                <p14:nvPr/>
              </p14:nvContentPartPr>
              <p14:xfrm>
                <a:off x="5554000" y="4387027"/>
                <a:ext cx="295920" cy="99000"/>
              </p14:xfrm>
            </p:contentPart>
          </mc:Choice>
          <mc:Fallback>
            <p:pic>
              <p:nvPicPr>
                <p:cNvPr id="595" name="Freihand 594">
                  <a:extLst>
                    <a:ext uri="{FF2B5EF4-FFF2-40B4-BE49-F238E27FC236}">
                      <a16:creationId xmlns:a16="http://schemas.microsoft.com/office/drawing/2014/main" id="{7ED30EA8-182F-447E-B8CF-2B773695962C}"/>
                    </a:ext>
                  </a:extLst>
                </p:cNvPr>
                <p:cNvPicPr/>
                <p:nvPr/>
              </p:nvPicPr>
              <p:blipFill>
                <a:blip r:embed="rId820"/>
                <a:stretch>
                  <a:fillRect/>
                </a:stretch>
              </p:blipFill>
              <p:spPr>
                <a:xfrm>
                  <a:off x="5549680" y="4382707"/>
                  <a:ext cx="3045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596" name="Freihand 595">
                  <a:extLst>
                    <a:ext uri="{FF2B5EF4-FFF2-40B4-BE49-F238E27FC236}">
                      <a16:creationId xmlns:a16="http://schemas.microsoft.com/office/drawing/2014/main" id="{3FC44007-38FE-421A-8827-EB1C6422FCFF}"/>
                    </a:ext>
                  </a:extLst>
                </p14:cNvPr>
                <p14:cNvContentPartPr/>
                <p14:nvPr/>
              </p14:nvContentPartPr>
              <p14:xfrm>
                <a:off x="5923360" y="4313227"/>
                <a:ext cx="130680" cy="228960"/>
              </p14:xfrm>
            </p:contentPart>
          </mc:Choice>
          <mc:Fallback>
            <p:pic>
              <p:nvPicPr>
                <p:cNvPr id="596" name="Freihand 595">
                  <a:extLst>
                    <a:ext uri="{FF2B5EF4-FFF2-40B4-BE49-F238E27FC236}">
                      <a16:creationId xmlns:a16="http://schemas.microsoft.com/office/drawing/2014/main" id="{3FC44007-38FE-421A-8827-EB1C6422FCFF}"/>
                    </a:ext>
                  </a:extLst>
                </p:cNvPr>
                <p:cNvPicPr/>
                <p:nvPr/>
              </p:nvPicPr>
              <p:blipFill>
                <a:blip r:embed="rId822"/>
                <a:stretch>
                  <a:fillRect/>
                </a:stretch>
              </p:blipFill>
              <p:spPr>
                <a:xfrm>
                  <a:off x="5919040" y="4308907"/>
                  <a:ext cx="13932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597" name="Freihand 596">
                  <a:extLst>
                    <a:ext uri="{FF2B5EF4-FFF2-40B4-BE49-F238E27FC236}">
                      <a16:creationId xmlns:a16="http://schemas.microsoft.com/office/drawing/2014/main" id="{0795D6A7-8B35-4979-AB72-BAB637AF42FF}"/>
                    </a:ext>
                  </a:extLst>
                </p14:cNvPr>
                <p14:cNvContentPartPr/>
                <p14:nvPr/>
              </p14:nvContentPartPr>
              <p14:xfrm>
                <a:off x="6065560" y="4259227"/>
                <a:ext cx="132120" cy="102960"/>
              </p14:xfrm>
            </p:contentPart>
          </mc:Choice>
          <mc:Fallback>
            <p:pic>
              <p:nvPicPr>
                <p:cNvPr id="597" name="Freihand 596">
                  <a:extLst>
                    <a:ext uri="{FF2B5EF4-FFF2-40B4-BE49-F238E27FC236}">
                      <a16:creationId xmlns:a16="http://schemas.microsoft.com/office/drawing/2014/main" id="{0795D6A7-8B35-4979-AB72-BAB637AF42FF}"/>
                    </a:ext>
                  </a:extLst>
                </p:cNvPr>
                <p:cNvPicPr/>
                <p:nvPr/>
              </p:nvPicPr>
              <p:blipFill>
                <a:blip r:embed="rId824"/>
                <a:stretch>
                  <a:fillRect/>
                </a:stretch>
              </p:blipFill>
              <p:spPr>
                <a:xfrm>
                  <a:off x="6061240" y="4254907"/>
                  <a:ext cx="1407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599" name="Freihand 598">
                  <a:extLst>
                    <a:ext uri="{FF2B5EF4-FFF2-40B4-BE49-F238E27FC236}">
                      <a16:creationId xmlns:a16="http://schemas.microsoft.com/office/drawing/2014/main" id="{5A2606EE-C4F0-4050-BE1D-6714F379577C}"/>
                    </a:ext>
                  </a:extLst>
                </p14:cNvPr>
                <p14:cNvContentPartPr/>
                <p14:nvPr/>
              </p14:nvContentPartPr>
              <p14:xfrm>
                <a:off x="6210280" y="4211707"/>
                <a:ext cx="137880" cy="101520"/>
              </p14:xfrm>
            </p:contentPart>
          </mc:Choice>
          <mc:Fallback>
            <p:pic>
              <p:nvPicPr>
                <p:cNvPr id="599" name="Freihand 598">
                  <a:extLst>
                    <a:ext uri="{FF2B5EF4-FFF2-40B4-BE49-F238E27FC236}">
                      <a16:creationId xmlns:a16="http://schemas.microsoft.com/office/drawing/2014/main" id="{5A2606EE-C4F0-4050-BE1D-6714F379577C}"/>
                    </a:ext>
                  </a:extLst>
                </p:cNvPr>
                <p:cNvPicPr/>
                <p:nvPr/>
              </p:nvPicPr>
              <p:blipFill>
                <a:blip r:embed="rId826"/>
                <a:stretch>
                  <a:fillRect/>
                </a:stretch>
              </p:blipFill>
              <p:spPr>
                <a:xfrm>
                  <a:off x="6205960" y="4207387"/>
                  <a:ext cx="1465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600" name="Freihand 599">
                  <a:extLst>
                    <a:ext uri="{FF2B5EF4-FFF2-40B4-BE49-F238E27FC236}">
                      <a16:creationId xmlns:a16="http://schemas.microsoft.com/office/drawing/2014/main" id="{8A031579-88B6-4734-AECA-8B8339EAE69E}"/>
                    </a:ext>
                  </a:extLst>
                </p14:cNvPr>
                <p14:cNvContentPartPr/>
                <p14:nvPr/>
              </p14:nvContentPartPr>
              <p14:xfrm>
                <a:off x="6357880" y="4092187"/>
                <a:ext cx="297720" cy="191520"/>
              </p14:xfrm>
            </p:contentPart>
          </mc:Choice>
          <mc:Fallback>
            <p:pic>
              <p:nvPicPr>
                <p:cNvPr id="600" name="Freihand 599">
                  <a:extLst>
                    <a:ext uri="{FF2B5EF4-FFF2-40B4-BE49-F238E27FC236}">
                      <a16:creationId xmlns:a16="http://schemas.microsoft.com/office/drawing/2014/main" id="{8A031579-88B6-4734-AECA-8B8339EAE69E}"/>
                    </a:ext>
                  </a:extLst>
                </p:cNvPr>
                <p:cNvPicPr/>
                <p:nvPr/>
              </p:nvPicPr>
              <p:blipFill>
                <a:blip r:embed="rId828"/>
                <a:stretch>
                  <a:fillRect/>
                </a:stretch>
              </p:blipFill>
              <p:spPr>
                <a:xfrm>
                  <a:off x="6353560" y="4087867"/>
                  <a:ext cx="3063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601" name="Freihand 600">
                  <a:extLst>
                    <a:ext uri="{FF2B5EF4-FFF2-40B4-BE49-F238E27FC236}">
                      <a16:creationId xmlns:a16="http://schemas.microsoft.com/office/drawing/2014/main" id="{70A256AF-7C4C-4397-80BF-2C50BC52AA79}"/>
                    </a:ext>
                  </a:extLst>
                </p14:cNvPr>
                <p14:cNvContentPartPr/>
                <p14:nvPr/>
              </p14:nvContentPartPr>
              <p14:xfrm>
                <a:off x="6561280" y="4061947"/>
                <a:ext cx="15840" cy="13680"/>
              </p14:xfrm>
            </p:contentPart>
          </mc:Choice>
          <mc:Fallback>
            <p:pic>
              <p:nvPicPr>
                <p:cNvPr id="601" name="Freihand 600">
                  <a:extLst>
                    <a:ext uri="{FF2B5EF4-FFF2-40B4-BE49-F238E27FC236}">
                      <a16:creationId xmlns:a16="http://schemas.microsoft.com/office/drawing/2014/main" id="{70A256AF-7C4C-4397-80BF-2C50BC52AA79}"/>
                    </a:ext>
                  </a:extLst>
                </p:cNvPr>
                <p:cNvPicPr/>
                <p:nvPr/>
              </p:nvPicPr>
              <p:blipFill>
                <a:blip r:embed="rId830"/>
                <a:stretch>
                  <a:fillRect/>
                </a:stretch>
              </p:blipFill>
              <p:spPr>
                <a:xfrm>
                  <a:off x="6556960" y="4057627"/>
                  <a:ext cx="244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603" name="Freihand 602">
                  <a:extLst>
                    <a:ext uri="{FF2B5EF4-FFF2-40B4-BE49-F238E27FC236}">
                      <a16:creationId xmlns:a16="http://schemas.microsoft.com/office/drawing/2014/main" id="{C5142F52-923B-41F5-9156-2568DF984FD4}"/>
                    </a:ext>
                  </a:extLst>
                </p14:cNvPr>
                <p14:cNvContentPartPr/>
                <p14:nvPr/>
              </p14:nvContentPartPr>
              <p14:xfrm>
                <a:off x="4048120" y="5081827"/>
                <a:ext cx="78840" cy="101520"/>
              </p14:xfrm>
            </p:contentPart>
          </mc:Choice>
          <mc:Fallback>
            <p:pic>
              <p:nvPicPr>
                <p:cNvPr id="603" name="Freihand 602">
                  <a:extLst>
                    <a:ext uri="{FF2B5EF4-FFF2-40B4-BE49-F238E27FC236}">
                      <a16:creationId xmlns:a16="http://schemas.microsoft.com/office/drawing/2014/main" id="{C5142F52-923B-41F5-9156-2568DF984FD4}"/>
                    </a:ext>
                  </a:extLst>
                </p:cNvPr>
                <p:cNvPicPr/>
                <p:nvPr/>
              </p:nvPicPr>
              <p:blipFill>
                <a:blip r:embed="rId832"/>
                <a:stretch>
                  <a:fillRect/>
                </a:stretch>
              </p:blipFill>
              <p:spPr>
                <a:xfrm>
                  <a:off x="4043800" y="5077507"/>
                  <a:ext cx="874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604" name="Freihand 603">
                  <a:extLst>
                    <a:ext uri="{FF2B5EF4-FFF2-40B4-BE49-F238E27FC236}">
                      <a16:creationId xmlns:a16="http://schemas.microsoft.com/office/drawing/2014/main" id="{35CCA64D-C5D5-4C56-87F5-E2A41AC8E47B}"/>
                    </a:ext>
                  </a:extLst>
                </p14:cNvPr>
                <p14:cNvContentPartPr/>
                <p14:nvPr/>
              </p14:nvContentPartPr>
              <p14:xfrm>
                <a:off x="4171600" y="5090107"/>
                <a:ext cx="54720" cy="77040"/>
              </p14:xfrm>
            </p:contentPart>
          </mc:Choice>
          <mc:Fallback>
            <p:pic>
              <p:nvPicPr>
                <p:cNvPr id="604" name="Freihand 603">
                  <a:extLst>
                    <a:ext uri="{FF2B5EF4-FFF2-40B4-BE49-F238E27FC236}">
                      <a16:creationId xmlns:a16="http://schemas.microsoft.com/office/drawing/2014/main" id="{35CCA64D-C5D5-4C56-87F5-E2A41AC8E47B}"/>
                    </a:ext>
                  </a:extLst>
                </p:cNvPr>
                <p:cNvPicPr/>
                <p:nvPr/>
              </p:nvPicPr>
              <p:blipFill>
                <a:blip r:embed="rId834"/>
                <a:stretch>
                  <a:fillRect/>
                </a:stretch>
              </p:blipFill>
              <p:spPr>
                <a:xfrm>
                  <a:off x="4167280" y="5085787"/>
                  <a:ext cx="633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605" name="Freihand 604">
                  <a:extLst>
                    <a:ext uri="{FF2B5EF4-FFF2-40B4-BE49-F238E27FC236}">
                      <a16:creationId xmlns:a16="http://schemas.microsoft.com/office/drawing/2014/main" id="{28F5F611-BD2E-4E0C-B2D7-327A48C538F8}"/>
                    </a:ext>
                  </a:extLst>
                </p14:cNvPr>
                <p14:cNvContentPartPr/>
                <p14:nvPr/>
              </p14:nvContentPartPr>
              <p14:xfrm>
                <a:off x="4243600" y="5034307"/>
                <a:ext cx="88560" cy="113400"/>
              </p14:xfrm>
            </p:contentPart>
          </mc:Choice>
          <mc:Fallback>
            <p:pic>
              <p:nvPicPr>
                <p:cNvPr id="605" name="Freihand 604">
                  <a:extLst>
                    <a:ext uri="{FF2B5EF4-FFF2-40B4-BE49-F238E27FC236}">
                      <a16:creationId xmlns:a16="http://schemas.microsoft.com/office/drawing/2014/main" id="{28F5F611-BD2E-4E0C-B2D7-327A48C538F8}"/>
                    </a:ext>
                  </a:extLst>
                </p:cNvPr>
                <p:cNvPicPr/>
                <p:nvPr/>
              </p:nvPicPr>
              <p:blipFill>
                <a:blip r:embed="rId836"/>
                <a:stretch>
                  <a:fillRect/>
                </a:stretch>
              </p:blipFill>
              <p:spPr>
                <a:xfrm>
                  <a:off x="4239280" y="5029987"/>
                  <a:ext cx="972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606" name="Freihand 605">
                  <a:extLst>
                    <a:ext uri="{FF2B5EF4-FFF2-40B4-BE49-F238E27FC236}">
                      <a16:creationId xmlns:a16="http://schemas.microsoft.com/office/drawing/2014/main" id="{70EE9854-44D3-4AC1-BB81-64E0E7ABFB87}"/>
                    </a:ext>
                  </a:extLst>
                </p14:cNvPr>
                <p14:cNvContentPartPr/>
                <p14:nvPr/>
              </p14:nvContentPartPr>
              <p14:xfrm>
                <a:off x="4318480" y="4977067"/>
                <a:ext cx="79920" cy="147240"/>
              </p14:xfrm>
            </p:contentPart>
          </mc:Choice>
          <mc:Fallback>
            <p:pic>
              <p:nvPicPr>
                <p:cNvPr id="606" name="Freihand 605">
                  <a:extLst>
                    <a:ext uri="{FF2B5EF4-FFF2-40B4-BE49-F238E27FC236}">
                      <a16:creationId xmlns:a16="http://schemas.microsoft.com/office/drawing/2014/main" id="{70EE9854-44D3-4AC1-BB81-64E0E7ABFB87}"/>
                    </a:ext>
                  </a:extLst>
                </p:cNvPr>
                <p:cNvPicPr/>
                <p:nvPr/>
              </p:nvPicPr>
              <p:blipFill>
                <a:blip r:embed="rId838"/>
                <a:stretch>
                  <a:fillRect/>
                </a:stretch>
              </p:blipFill>
              <p:spPr>
                <a:xfrm>
                  <a:off x="4314160" y="4972747"/>
                  <a:ext cx="885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608" name="Freihand 607">
                  <a:extLst>
                    <a:ext uri="{FF2B5EF4-FFF2-40B4-BE49-F238E27FC236}">
                      <a16:creationId xmlns:a16="http://schemas.microsoft.com/office/drawing/2014/main" id="{E3977C7C-E2C2-4310-9B0C-57BB0103598C}"/>
                    </a:ext>
                  </a:extLst>
                </p14:cNvPr>
                <p14:cNvContentPartPr/>
                <p14:nvPr/>
              </p14:nvContentPartPr>
              <p14:xfrm>
                <a:off x="4489480" y="4988227"/>
                <a:ext cx="126720" cy="83520"/>
              </p14:xfrm>
            </p:contentPart>
          </mc:Choice>
          <mc:Fallback>
            <p:pic>
              <p:nvPicPr>
                <p:cNvPr id="608" name="Freihand 607">
                  <a:extLst>
                    <a:ext uri="{FF2B5EF4-FFF2-40B4-BE49-F238E27FC236}">
                      <a16:creationId xmlns:a16="http://schemas.microsoft.com/office/drawing/2014/main" id="{E3977C7C-E2C2-4310-9B0C-57BB0103598C}"/>
                    </a:ext>
                  </a:extLst>
                </p:cNvPr>
                <p:cNvPicPr/>
                <p:nvPr/>
              </p:nvPicPr>
              <p:blipFill>
                <a:blip r:embed="rId840"/>
                <a:stretch>
                  <a:fillRect/>
                </a:stretch>
              </p:blipFill>
              <p:spPr>
                <a:xfrm>
                  <a:off x="4485160" y="4983907"/>
                  <a:ext cx="1353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609" name="Freihand 608">
                  <a:extLst>
                    <a:ext uri="{FF2B5EF4-FFF2-40B4-BE49-F238E27FC236}">
                      <a16:creationId xmlns:a16="http://schemas.microsoft.com/office/drawing/2014/main" id="{68DBA00B-2AE3-4696-99CD-3D2FB9C5E1C6}"/>
                    </a:ext>
                  </a:extLst>
                </p14:cNvPr>
                <p14:cNvContentPartPr/>
                <p14:nvPr/>
              </p14:nvContentPartPr>
              <p14:xfrm>
                <a:off x="4623040" y="4912627"/>
                <a:ext cx="97920" cy="141840"/>
              </p14:xfrm>
            </p:contentPart>
          </mc:Choice>
          <mc:Fallback>
            <p:pic>
              <p:nvPicPr>
                <p:cNvPr id="609" name="Freihand 608">
                  <a:extLst>
                    <a:ext uri="{FF2B5EF4-FFF2-40B4-BE49-F238E27FC236}">
                      <a16:creationId xmlns:a16="http://schemas.microsoft.com/office/drawing/2014/main" id="{68DBA00B-2AE3-4696-99CD-3D2FB9C5E1C6}"/>
                    </a:ext>
                  </a:extLst>
                </p:cNvPr>
                <p:cNvPicPr/>
                <p:nvPr/>
              </p:nvPicPr>
              <p:blipFill>
                <a:blip r:embed="rId842"/>
                <a:stretch>
                  <a:fillRect/>
                </a:stretch>
              </p:blipFill>
              <p:spPr>
                <a:xfrm>
                  <a:off x="4618720" y="4908307"/>
                  <a:ext cx="1065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610" name="Freihand 609">
                  <a:extLst>
                    <a:ext uri="{FF2B5EF4-FFF2-40B4-BE49-F238E27FC236}">
                      <a16:creationId xmlns:a16="http://schemas.microsoft.com/office/drawing/2014/main" id="{4B527F86-52B9-4472-AE49-BBFC5BECE78A}"/>
                    </a:ext>
                  </a:extLst>
                </p14:cNvPr>
                <p14:cNvContentPartPr/>
                <p14:nvPr/>
              </p14:nvContentPartPr>
              <p14:xfrm>
                <a:off x="4782520" y="4919107"/>
                <a:ext cx="122760" cy="79560"/>
              </p14:xfrm>
            </p:contentPart>
          </mc:Choice>
          <mc:Fallback>
            <p:pic>
              <p:nvPicPr>
                <p:cNvPr id="610" name="Freihand 609">
                  <a:extLst>
                    <a:ext uri="{FF2B5EF4-FFF2-40B4-BE49-F238E27FC236}">
                      <a16:creationId xmlns:a16="http://schemas.microsoft.com/office/drawing/2014/main" id="{4B527F86-52B9-4472-AE49-BBFC5BECE78A}"/>
                    </a:ext>
                  </a:extLst>
                </p:cNvPr>
                <p:cNvPicPr/>
                <p:nvPr/>
              </p:nvPicPr>
              <p:blipFill>
                <a:blip r:embed="rId844"/>
                <a:stretch>
                  <a:fillRect/>
                </a:stretch>
              </p:blipFill>
              <p:spPr>
                <a:xfrm>
                  <a:off x="4778200" y="4914787"/>
                  <a:ext cx="1314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611" name="Freihand 610">
                  <a:extLst>
                    <a:ext uri="{FF2B5EF4-FFF2-40B4-BE49-F238E27FC236}">
                      <a16:creationId xmlns:a16="http://schemas.microsoft.com/office/drawing/2014/main" id="{15664AA6-17E8-48C9-AF9E-9F825A21743E}"/>
                    </a:ext>
                  </a:extLst>
                </p14:cNvPr>
                <p14:cNvContentPartPr/>
                <p14:nvPr/>
              </p14:nvContentPartPr>
              <p14:xfrm>
                <a:off x="4916440" y="4843867"/>
                <a:ext cx="215640" cy="90000"/>
              </p14:xfrm>
            </p:contentPart>
          </mc:Choice>
          <mc:Fallback>
            <p:pic>
              <p:nvPicPr>
                <p:cNvPr id="611" name="Freihand 610">
                  <a:extLst>
                    <a:ext uri="{FF2B5EF4-FFF2-40B4-BE49-F238E27FC236}">
                      <a16:creationId xmlns:a16="http://schemas.microsoft.com/office/drawing/2014/main" id="{15664AA6-17E8-48C9-AF9E-9F825A21743E}"/>
                    </a:ext>
                  </a:extLst>
                </p:cNvPr>
                <p:cNvPicPr/>
                <p:nvPr/>
              </p:nvPicPr>
              <p:blipFill>
                <a:blip r:embed="rId846"/>
                <a:stretch>
                  <a:fillRect/>
                </a:stretch>
              </p:blipFill>
              <p:spPr>
                <a:xfrm>
                  <a:off x="4912120" y="4839547"/>
                  <a:ext cx="2242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612" name="Freihand 611">
                  <a:extLst>
                    <a:ext uri="{FF2B5EF4-FFF2-40B4-BE49-F238E27FC236}">
                      <a16:creationId xmlns:a16="http://schemas.microsoft.com/office/drawing/2014/main" id="{92B1C442-23D0-451E-8AAE-87DE5FA09DB2}"/>
                    </a:ext>
                  </a:extLst>
                </p14:cNvPr>
                <p14:cNvContentPartPr/>
                <p14:nvPr/>
              </p14:nvContentPartPr>
              <p14:xfrm>
                <a:off x="5143240" y="4827667"/>
                <a:ext cx="9720" cy="13320"/>
              </p14:xfrm>
            </p:contentPart>
          </mc:Choice>
          <mc:Fallback>
            <p:pic>
              <p:nvPicPr>
                <p:cNvPr id="612" name="Freihand 611">
                  <a:extLst>
                    <a:ext uri="{FF2B5EF4-FFF2-40B4-BE49-F238E27FC236}">
                      <a16:creationId xmlns:a16="http://schemas.microsoft.com/office/drawing/2014/main" id="{92B1C442-23D0-451E-8AAE-87DE5FA09DB2}"/>
                    </a:ext>
                  </a:extLst>
                </p:cNvPr>
                <p:cNvPicPr/>
                <p:nvPr/>
              </p:nvPicPr>
              <p:blipFill>
                <a:blip r:embed="rId848"/>
                <a:stretch>
                  <a:fillRect/>
                </a:stretch>
              </p:blipFill>
              <p:spPr>
                <a:xfrm>
                  <a:off x="5138920" y="4823347"/>
                  <a:ext cx="183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614" name="Freihand 613">
                  <a:extLst>
                    <a:ext uri="{FF2B5EF4-FFF2-40B4-BE49-F238E27FC236}">
                      <a16:creationId xmlns:a16="http://schemas.microsoft.com/office/drawing/2014/main" id="{B9131FF8-E3D7-47F6-93D0-C3D1DBD07904}"/>
                    </a:ext>
                  </a:extLst>
                </p14:cNvPr>
                <p14:cNvContentPartPr/>
                <p14:nvPr/>
              </p14:nvContentPartPr>
              <p14:xfrm>
                <a:off x="4943080" y="4845667"/>
                <a:ext cx="265320" cy="101160"/>
              </p14:xfrm>
            </p:contentPart>
          </mc:Choice>
          <mc:Fallback>
            <p:pic>
              <p:nvPicPr>
                <p:cNvPr id="614" name="Freihand 613">
                  <a:extLst>
                    <a:ext uri="{FF2B5EF4-FFF2-40B4-BE49-F238E27FC236}">
                      <a16:creationId xmlns:a16="http://schemas.microsoft.com/office/drawing/2014/main" id="{B9131FF8-E3D7-47F6-93D0-C3D1DBD07904}"/>
                    </a:ext>
                  </a:extLst>
                </p:cNvPr>
                <p:cNvPicPr/>
                <p:nvPr/>
              </p:nvPicPr>
              <p:blipFill>
                <a:blip r:embed="rId850"/>
                <a:stretch>
                  <a:fillRect/>
                </a:stretch>
              </p:blipFill>
              <p:spPr>
                <a:xfrm>
                  <a:off x="4938760" y="4841347"/>
                  <a:ext cx="2739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615" name="Freihand 614">
                  <a:extLst>
                    <a:ext uri="{FF2B5EF4-FFF2-40B4-BE49-F238E27FC236}">
                      <a16:creationId xmlns:a16="http://schemas.microsoft.com/office/drawing/2014/main" id="{9941935E-DE57-4929-98A3-2A9FC71C133F}"/>
                    </a:ext>
                  </a:extLst>
                </p14:cNvPr>
                <p14:cNvContentPartPr/>
                <p14:nvPr/>
              </p14:nvContentPartPr>
              <p14:xfrm>
                <a:off x="5241880" y="4726507"/>
                <a:ext cx="90720" cy="165960"/>
              </p14:xfrm>
            </p:contentPart>
          </mc:Choice>
          <mc:Fallback>
            <p:pic>
              <p:nvPicPr>
                <p:cNvPr id="615" name="Freihand 614">
                  <a:extLst>
                    <a:ext uri="{FF2B5EF4-FFF2-40B4-BE49-F238E27FC236}">
                      <a16:creationId xmlns:a16="http://schemas.microsoft.com/office/drawing/2014/main" id="{9941935E-DE57-4929-98A3-2A9FC71C133F}"/>
                    </a:ext>
                  </a:extLst>
                </p:cNvPr>
                <p:cNvPicPr/>
                <p:nvPr/>
              </p:nvPicPr>
              <p:blipFill>
                <a:blip r:embed="rId852"/>
                <a:stretch>
                  <a:fillRect/>
                </a:stretch>
              </p:blipFill>
              <p:spPr>
                <a:xfrm>
                  <a:off x="5237560" y="4722187"/>
                  <a:ext cx="993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616" name="Freihand 615">
                  <a:extLst>
                    <a:ext uri="{FF2B5EF4-FFF2-40B4-BE49-F238E27FC236}">
                      <a16:creationId xmlns:a16="http://schemas.microsoft.com/office/drawing/2014/main" id="{10D3C457-F8A3-4975-B1AD-46135DC5AE33}"/>
                    </a:ext>
                  </a:extLst>
                </p14:cNvPr>
                <p14:cNvContentPartPr/>
                <p14:nvPr/>
              </p14:nvContentPartPr>
              <p14:xfrm>
                <a:off x="5330080" y="4703827"/>
                <a:ext cx="212400" cy="269280"/>
              </p14:xfrm>
            </p:contentPart>
          </mc:Choice>
          <mc:Fallback>
            <p:pic>
              <p:nvPicPr>
                <p:cNvPr id="616" name="Freihand 615">
                  <a:extLst>
                    <a:ext uri="{FF2B5EF4-FFF2-40B4-BE49-F238E27FC236}">
                      <a16:creationId xmlns:a16="http://schemas.microsoft.com/office/drawing/2014/main" id="{10D3C457-F8A3-4975-B1AD-46135DC5AE33}"/>
                    </a:ext>
                  </a:extLst>
                </p:cNvPr>
                <p:cNvPicPr/>
                <p:nvPr/>
              </p:nvPicPr>
              <p:blipFill>
                <a:blip r:embed="rId854"/>
                <a:stretch>
                  <a:fillRect/>
                </a:stretch>
              </p:blipFill>
              <p:spPr>
                <a:xfrm>
                  <a:off x="5325760" y="4699507"/>
                  <a:ext cx="22104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617" name="Freihand 616">
                  <a:extLst>
                    <a:ext uri="{FF2B5EF4-FFF2-40B4-BE49-F238E27FC236}">
                      <a16:creationId xmlns:a16="http://schemas.microsoft.com/office/drawing/2014/main" id="{476FDCDA-9A7B-4EEA-B029-E909D6894621}"/>
                    </a:ext>
                  </a:extLst>
                </p14:cNvPr>
                <p14:cNvContentPartPr/>
                <p14:nvPr/>
              </p14:nvContentPartPr>
              <p14:xfrm>
                <a:off x="5698360" y="4644787"/>
                <a:ext cx="186840" cy="58680"/>
              </p14:xfrm>
            </p:contentPart>
          </mc:Choice>
          <mc:Fallback>
            <p:pic>
              <p:nvPicPr>
                <p:cNvPr id="617" name="Freihand 616">
                  <a:extLst>
                    <a:ext uri="{FF2B5EF4-FFF2-40B4-BE49-F238E27FC236}">
                      <a16:creationId xmlns:a16="http://schemas.microsoft.com/office/drawing/2014/main" id="{476FDCDA-9A7B-4EEA-B029-E909D6894621}"/>
                    </a:ext>
                  </a:extLst>
                </p:cNvPr>
                <p:cNvPicPr/>
                <p:nvPr/>
              </p:nvPicPr>
              <p:blipFill>
                <a:blip r:embed="rId856"/>
                <a:stretch>
                  <a:fillRect/>
                </a:stretch>
              </p:blipFill>
              <p:spPr>
                <a:xfrm>
                  <a:off x="5694040" y="4640467"/>
                  <a:ext cx="1954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618" name="Freihand 617">
                  <a:extLst>
                    <a:ext uri="{FF2B5EF4-FFF2-40B4-BE49-F238E27FC236}">
                      <a16:creationId xmlns:a16="http://schemas.microsoft.com/office/drawing/2014/main" id="{3947A2A7-88C6-4186-A14B-BFE393544549}"/>
                    </a:ext>
                  </a:extLst>
                </p14:cNvPr>
                <p14:cNvContentPartPr/>
                <p14:nvPr/>
              </p14:nvContentPartPr>
              <p14:xfrm>
                <a:off x="5810320" y="4574947"/>
                <a:ext cx="360" cy="360"/>
              </p14:xfrm>
            </p:contentPart>
          </mc:Choice>
          <mc:Fallback>
            <p:pic>
              <p:nvPicPr>
                <p:cNvPr id="618" name="Freihand 617">
                  <a:extLst>
                    <a:ext uri="{FF2B5EF4-FFF2-40B4-BE49-F238E27FC236}">
                      <a16:creationId xmlns:a16="http://schemas.microsoft.com/office/drawing/2014/main" id="{3947A2A7-88C6-4186-A14B-BFE393544549}"/>
                    </a:ext>
                  </a:extLst>
                </p:cNvPr>
                <p:cNvPicPr/>
                <p:nvPr/>
              </p:nvPicPr>
              <p:blipFill>
                <a:blip r:embed="rId136"/>
                <a:stretch>
                  <a:fillRect/>
                </a:stretch>
              </p:blipFill>
              <p:spPr>
                <a:xfrm>
                  <a:off x="5806000" y="45706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619" name="Freihand 618">
                  <a:extLst>
                    <a:ext uri="{FF2B5EF4-FFF2-40B4-BE49-F238E27FC236}">
                      <a16:creationId xmlns:a16="http://schemas.microsoft.com/office/drawing/2014/main" id="{D71D1943-9A32-4E16-B930-C5D84E9AF092}"/>
                    </a:ext>
                  </a:extLst>
                </p14:cNvPr>
                <p14:cNvContentPartPr/>
                <p14:nvPr/>
              </p14:nvContentPartPr>
              <p14:xfrm>
                <a:off x="6031360" y="4545787"/>
                <a:ext cx="84960" cy="202320"/>
              </p14:xfrm>
            </p:contentPart>
          </mc:Choice>
          <mc:Fallback>
            <p:pic>
              <p:nvPicPr>
                <p:cNvPr id="619" name="Freihand 618">
                  <a:extLst>
                    <a:ext uri="{FF2B5EF4-FFF2-40B4-BE49-F238E27FC236}">
                      <a16:creationId xmlns:a16="http://schemas.microsoft.com/office/drawing/2014/main" id="{D71D1943-9A32-4E16-B930-C5D84E9AF092}"/>
                    </a:ext>
                  </a:extLst>
                </p:cNvPr>
                <p:cNvPicPr/>
                <p:nvPr/>
              </p:nvPicPr>
              <p:blipFill>
                <a:blip r:embed="rId859"/>
                <a:stretch>
                  <a:fillRect/>
                </a:stretch>
              </p:blipFill>
              <p:spPr>
                <a:xfrm>
                  <a:off x="6027040" y="4541467"/>
                  <a:ext cx="936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620" name="Freihand 619">
                  <a:extLst>
                    <a:ext uri="{FF2B5EF4-FFF2-40B4-BE49-F238E27FC236}">
                      <a16:creationId xmlns:a16="http://schemas.microsoft.com/office/drawing/2014/main" id="{75CEBFCE-4869-4977-BE09-A9E8235D842D}"/>
                    </a:ext>
                  </a:extLst>
                </p14:cNvPr>
                <p14:cNvContentPartPr/>
                <p14:nvPr/>
              </p14:nvContentPartPr>
              <p14:xfrm>
                <a:off x="6134680" y="4531387"/>
                <a:ext cx="73440" cy="90000"/>
              </p14:xfrm>
            </p:contentPart>
          </mc:Choice>
          <mc:Fallback>
            <p:pic>
              <p:nvPicPr>
                <p:cNvPr id="620" name="Freihand 619">
                  <a:extLst>
                    <a:ext uri="{FF2B5EF4-FFF2-40B4-BE49-F238E27FC236}">
                      <a16:creationId xmlns:a16="http://schemas.microsoft.com/office/drawing/2014/main" id="{75CEBFCE-4869-4977-BE09-A9E8235D842D}"/>
                    </a:ext>
                  </a:extLst>
                </p:cNvPr>
                <p:cNvPicPr/>
                <p:nvPr/>
              </p:nvPicPr>
              <p:blipFill>
                <a:blip r:embed="rId861"/>
                <a:stretch>
                  <a:fillRect/>
                </a:stretch>
              </p:blipFill>
              <p:spPr>
                <a:xfrm>
                  <a:off x="6130360" y="4527067"/>
                  <a:ext cx="820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621" name="Freihand 620">
                  <a:extLst>
                    <a:ext uri="{FF2B5EF4-FFF2-40B4-BE49-F238E27FC236}">
                      <a16:creationId xmlns:a16="http://schemas.microsoft.com/office/drawing/2014/main" id="{51C11EF7-C854-4E71-94D2-83EB8236874B}"/>
                    </a:ext>
                  </a:extLst>
                </p14:cNvPr>
                <p14:cNvContentPartPr/>
                <p14:nvPr/>
              </p14:nvContentPartPr>
              <p14:xfrm>
                <a:off x="6221800" y="4524907"/>
                <a:ext cx="61560" cy="67680"/>
              </p14:xfrm>
            </p:contentPart>
          </mc:Choice>
          <mc:Fallback>
            <p:pic>
              <p:nvPicPr>
                <p:cNvPr id="621" name="Freihand 620">
                  <a:extLst>
                    <a:ext uri="{FF2B5EF4-FFF2-40B4-BE49-F238E27FC236}">
                      <a16:creationId xmlns:a16="http://schemas.microsoft.com/office/drawing/2014/main" id="{51C11EF7-C854-4E71-94D2-83EB8236874B}"/>
                    </a:ext>
                  </a:extLst>
                </p:cNvPr>
                <p:cNvPicPr/>
                <p:nvPr/>
              </p:nvPicPr>
              <p:blipFill>
                <a:blip r:embed="rId863"/>
                <a:stretch>
                  <a:fillRect/>
                </a:stretch>
              </p:blipFill>
              <p:spPr>
                <a:xfrm>
                  <a:off x="6217480" y="4520587"/>
                  <a:ext cx="702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622" name="Freihand 621">
                  <a:extLst>
                    <a:ext uri="{FF2B5EF4-FFF2-40B4-BE49-F238E27FC236}">
                      <a16:creationId xmlns:a16="http://schemas.microsoft.com/office/drawing/2014/main" id="{9C5B14FB-870F-47A8-842E-FEC6316B015D}"/>
                    </a:ext>
                  </a:extLst>
                </p14:cNvPr>
                <p14:cNvContentPartPr/>
                <p14:nvPr/>
              </p14:nvContentPartPr>
              <p14:xfrm>
                <a:off x="6298840" y="4443547"/>
                <a:ext cx="250560" cy="111240"/>
              </p14:xfrm>
            </p:contentPart>
          </mc:Choice>
          <mc:Fallback>
            <p:pic>
              <p:nvPicPr>
                <p:cNvPr id="622" name="Freihand 621">
                  <a:extLst>
                    <a:ext uri="{FF2B5EF4-FFF2-40B4-BE49-F238E27FC236}">
                      <a16:creationId xmlns:a16="http://schemas.microsoft.com/office/drawing/2014/main" id="{9C5B14FB-870F-47A8-842E-FEC6316B015D}"/>
                    </a:ext>
                  </a:extLst>
                </p:cNvPr>
                <p:cNvPicPr/>
                <p:nvPr/>
              </p:nvPicPr>
              <p:blipFill>
                <a:blip r:embed="rId865"/>
                <a:stretch>
                  <a:fillRect/>
                </a:stretch>
              </p:blipFill>
              <p:spPr>
                <a:xfrm>
                  <a:off x="6294520" y="4439227"/>
                  <a:ext cx="2592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623" name="Freihand 622">
                  <a:extLst>
                    <a:ext uri="{FF2B5EF4-FFF2-40B4-BE49-F238E27FC236}">
                      <a16:creationId xmlns:a16="http://schemas.microsoft.com/office/drawing/2014/main" id="{F852E8E3-C17E-4CE3-9C76-182568CC02CE}"/>
                    </a:ext>
                  </a:extLst>
                </p14:cNvPr>
                <p14:cNvContentPartPr/>
                <p14:nvPr/>
              </p14:nvContentPartPr>
              <p14:xfrm>
                <a:off x="6565240" y="4433467"/>
                <a:ext cx="84240" cy="78480"/>
              </p14:xfrm>
            </p:contentPart>
          </mc:Choice>
          <mc:Fallback>
            <p:pic>
              <p:nvPicPr>
                <p:cNvPr id="623" name="Freihand 622">
                  <a:extLst>
                    <a:ext uri="{FF2B5EF4-FFF2-40B4-BE49-F238E27FC236}">
                      <a16:creationId xmlns:a16="http://schemas.microsoft.com/office/drawing/2014/main" id="{F852E8E3-C17E-4CE3-9C76-182568CC02CE}"/>
                    </a:ext>
                  </a:extLst>
                </p:cNvPr>
                <p:cNvPicPr/>
                <p:nvPr/>
              </p:nvPicPr>
              <p:blipFill>
                <a:blip r:embed="rId867"/>
                <a:stretch>
                  <a:fillRect/>
                </a:stretch>
              </p:blipFill>
              <p:spPr>
                <a:xfrm>
                  <a:off x="6560920" y="4429147"/>
                  <a:ext cx="928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624" name="Freihand 623">
                  <a:extLst>
                    <a:ext uri="{FF2B5EF4-FFF2-40B4-BE49-F238E27FC236}">
                      <a16:creationId xmlns:a16="http://schemas.microsoft.com/office/drawing/2014/main" id="{E4436D71-D9F9-4E1D-AC03-B54802EE726A}"/>
                    </a:ext>
                  </a:extLst>
                </p14:cNvPr>
                <p14:cNvContentPartPr/>
                <p14:nvPr/>
              </p14:nvContentPartPr>
              <p14:xfrm>
                <a:off x="6646960" y="4422307"/>
                <a:ext cx="213480" cy="45000"/>
              </p14:xfrm>
            </p:contentPart>
          </mc:Choice>
          <mc:Fallback>
            <p:pic>
              <p:nvPicPr>
                <p:cNvPr id="624" name="Freihand 623">
                  <a:extLst>
                    <a:ext uri="{FF2B5EF4-FFF2-40B4-BE49-F238E27FC236}">
                      <a16:creationId xmlns:a16="http://schemas.microsoft.com/office/drawing/2014/main" id="{E4436D71-D9F9-4E1D-AC03-B54802EE726A}"/>
                    </a:ext>
                  </a:extLst>
                </p:cNvPr>
                <p:cNvPicPr/>
                <p:nvPr/>
              </p:nvPicPr>
              <p:blipFill>
                <a:blip r:embed="rId869"/>
                <a:stretch>
                  <a:fillRect/>
                </a:stretch>
              </p:blipFill>
              <p:spPr>
                <a:xfrm>
                  <a:off x="6642640" y="4417987"/>
                  <a:ext cx="2221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625" name="Freihand 624">
                  <a:extLst>
                    <a:ext uri="{FF2B5EF4-FFF2-40B4-BE49-F238E27FC236}">
                      <a16:creationId xmlns:a16="http://schemas.microsoft.com/office/drawing/2014/main" id="{5D8E05E7-F230-4FC2-A104-1E902D659D1B}"/>
                    </a:ext>
                  </a:extLst>
                </p14:cNvPr>
                <p14:cNvContentPartPr/>
                <p14:nvPr/>
              </p14:nvContentPartPr>
              <p14:xfrm>
                <a:off x="6793480" y="4334107"/>
                <a:ext cx="21600" cy="720"/>
              </p14:xfrm>
            </p:contentPart>
          </mc:Choice>
          <mc:Fallback>
            <p:pic>
              <p:nvPicPr>
                <p:cNvPr id="625" name="Freihand 624">
                  <a:extLst>
                    <a:ext uri="{FF2B5EF4-FFF2-40B4-BE49-F238E27FC236}">
                      <a16:creationId xmlns:a16="http://schemas.microsoft.com/office/drawing/2014/main" id="{5D8E05E7-F230-4FC2-A104-1E902D659D1B}"/>
                    </a:ext>
                  </a:extLst>
                </p:cNvPr>
                <p:cNvPicPr/>
                <p:nvPr/>
              </p:nvPicPr>
              <p:blipFill>
                <a:blip r:embed="rId871"/>
                <a:stretch>
                  <a:fillRect/>
                </a:stretch>
              </p:blipFill>
              <p:spPr>
                <a:xfrm>
                  <a:off x="6789160" y="4329787"/>
                  <a:ext cx="3024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626" name="Freihand 625">
                  <a:extLst>
                    <a:ext uri="{FF2B5EF4-FFF2-40B4-BE49-F238E27FC236}">
                      <a16:creationId xmlns:a16="http://schemas.microsoft.com/office/drawing/2014/main" id="{5E26F84B-0A0C-4BC8-91FB-D75960AA2149}"/>
                    </a:ext>
                  </a:extLst>
                </p14:cNvPr>
                <p14:cNvContentPartPr/>
                <p14:nvPr/>
              </p14:nvContentPartPr>
              <p14:xfrm>
                <a:off x="6860080" y="4352107"/>
                <a:ext cx="193680" cy="310680"/>
              </p14:xfrm>
            </p:contentPart>
          </mc:Choice>
          <mc:Fallback>
            <p:pic>
              <p:nvPicPr>
                <p:cNvPr id="626" name="Freihand 625">
                  <a:extLst>
                    <a:ext uri="{FF2B5EF4-FFF2-40B4-BE49-F238E27FC236}">
                      <a16:creationId xmlns:a16="http://schemas.microsoft.com/office/drawing/2014/main" id="{5E26F84B-0A0C-4BC8-91FB-D75960AA2149}"/>
                    </a:ext>
                  </a:extLst>
                </p:cNvPr>
                <p:cNvPicPr/>
                <p:nvPr/>
              </p:nvPicPr>
              <p:blipFill>
                <a:blip r:embed="rId873"/>
                <a:stretch>
                  <a:fillRect/>
                </a:stretch>
              </p:blipFill>
              <p:spPr>
                <a:xfrm>
                  <a:off x="6855760" y="4347787"/>
                  <a:ext cx="202320" cy="31932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628" name="Freihand 627">
                  <a:extLst>
                    <a:ext uri="{FF2B5EF4-FFF2-40B4-BE49-F238E27FC236}">
                      <a16:creationId xmlns:a16="http://schemas.microsoft.com/office/drawing/2014/main" id="{4C137EA2-4738-4FF6-9930-D438DE99EA4C}"/>
                    </a:ext>
                  </a:extLst>
                </p14:cNvPr>
                <p14:cNvContentPartPr/>
                <p14:nvPr/>
              </p14:nvContentPartPr>
              <p14:xfrm>
                <a:off x="7112080" y="4175347"/>
                <a:ext cx="83880" cy="300960"/>
              </p14:xfrm>
            </p:contentPart>
          </mc:Choice>
          <mc:Fallback>
            <p:pic>
              <p:nvPicPr>
                <p:cNvPr id="628" name="Freihand 627">
                  <a:extLst>
                    <a:ext uri="{FF2B5EF4-FFF2-40B4-BE49-F238E27FC236}">
                      <a16:creationId xmlns:a16="http://schemas.microsoft.com/office/drawing/2014/main" id="{4C137EA2-4738-4FF6-9930-D438DE99EA4C}"/>
                    </a:ext>
                  </a:extLst>
                </p:cNvPr>
                <p:cNvPicPr/>
                <p:nvPr/>
              </p:nvPicPr>
              <p:blipFill>
                <a:blip r:embed="rId875"/>
                <a:stretch>
                  <a:fillRect/>
                </a:stretch>
              </p:blipFill>
              <p:spPr>
                <a:xfrm>
                  <a:off x="7107760" y="4171027"/>
                  <a:ext cx="9252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629" name="Freihand 628">
                  <a:extLst>
                    <a:ext uri="{FF2B5EF4-FFF2-40B4-BE49-F238E27FC236}">
                      <a16:creationId xmlns:a16="http://schemas.microsoft.com/office/drawing/2014/main" id="{C0F0B113-F146-4B53-88D9-C5E960D9D29C}"/>
                    </a:ext>
                  </a:extLst>
                </p14:cNvPr>
                <p14:cNvContentPartPr/>
                <p14:nvPr/>
              </p14:nvContentPartPr>
              <p14:xfrm>
                <a:off x="7225120" y="4198027"/>
                <a:ext cx="52560" cy="171360"/>
              </p14:xfrm>
            </p:contentPart>
          </mc:Choice>
          <mc:Fallback>
            <p:pic>
              <p:nvPicPr>
                <p:cNvPr id="629" name="Freihand 628">
                  <a:extLst>
                    <a:ext uri="{FF2B5EF4-FFF2-40B4-BE49-F238E27FC236}">
                      <a16:creationId xmlns:a16="http://schemas.microsoft.com/office/drawing/2014/main" id="{C0F0B113-F146-4B53-88D9-C5E960D9D29C}"/>
                    </a:ext>
                  </a:extLst>
                </p:cNvPr>
                <p:cNvPicPr/>
                <p:nvPr/>
              </p:nvPicPr>
              <p:blipFill>
                <a:blip r:embed="rId877"/>
                <a:stretch>
                  <a:fillRect/>
                </a:stretch>
              </p:blipFill>
              <p:spPr>
                <a:xfrm>
                  <a:off x="7220800" y="4193707"/>
                  <a:ext cx="612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630" name="Freihand 629">
                  <a:extLst>
                    <a:ext uri="{FF2B5EF4-FFF2-40B4-BE49-F238E27FC236}">
                      <a16:creationId xmlns:a16="http://schemas.microsoft.com/office/drawing/2014/main" id="{89F0F1D2-71D7-4578-9D54-9B89B64AD1B6}"/>
                    </a:ext>
                  </a:extLst>
                </p14:cNvPr>
                <p14:cNvContentPartPr/>
                <p14:nvPr/>
              </p14:nvContentPartPr>
              <p14:xfrm>
                <a:off x="7273720" y="4214947"/>
                <a:ext cx="86760" cy="117000"/>
              </p14:xfrm>
            </p:contentPart>
          </mc:Choice>
          <mc:Fallback>
            <p:pic>
              <p:nvPicPr>
                <p:cNvPr id="630" name="Freihand 629">
                  <a:extLst>
                    <a:ext uri="{FF2B5EF4-FFF2-40B4-BE49-F238E27FC236}">
                      <a16:creationId xmlns:a16="http://schemas.microsoft.com/office/drawing/2014/main" id="{89F0F1D2-71D7-4578-9D54-9B89B64AD1B6}"/>
                    </a:ext>
                  </a:extLst>
                </p:cNvPr>
                <p:cNvPicPr/>
                <p:nvPr/>
              </p:nvPicPr>
              <p:blipFill>
                <a:blip r:embed="rId879"/>
                <a:stretch>
                  <a:fillRect/>
                </a:stretch>
              </p:blipFill>
              <p:spPr>
                <a:xfrm>
                  <a:off x="7269400" y="4210627"/>
                  <a:ext cx="954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631" name="Freihand 630">
                  <a:extLst>
                    <a:ext uri="{FF2B5EF4-FFF2-40B4-BE49-F238E27FC236}">
                      <a16:creationId xmlns:a16="http://schemas.microsoft.com/office/drawing/2014/main" id="{3C461AA0-6788-4CD3-A695-A3CFF82BB2DB}"/>
                    </a:ext>
                  </a:extLst>
                </p14:cNvPr>
                <p14:cNvContentPartPr/>
                <p14:nvPr/>
              </p14:nvContentPartPr>
              <p14:xfrm>
                <a:off x="7393960" y="4147627"/>
                <a:ext cx="80280" cy="174600"/>
              </p14:xfrm>
            </p:contentPart>
          </mc:Choice>
          <mc:Fallback>
            <p:pic>
              <p:nvPicPr>
                <p:cNvPr id="631" name="Freihand 630">
                  <a:extLst>
                    <a:ext uri="{FF2B5EF4-FFF2-40B4-BE49-F238E27FC236}">
                      <a16:creationId xmlns:a16="http://schemas.microsoft.com/office/drawing/2014/main" id="{3C461AA0-6788-4CD3-A695-A3CFF82BB2DB}"/>
                    </a:ext>
                  </a:extLst>
                </p:cNvPr>
                <p:cNvPicPr/>
                <p:nvPr/>
              </p:nvPicPr>
              <p:blipFill>
                <a:blip r:embed="rId881"/>
                <a:stretch>
                  <a:fillRect/>
                </a:stretch>
              </p:blipFill>
              <p:spPr>
                <a:xfrm>
                  <a:off x="7389640" y="4143307"/>
                  <a:ext cx="889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632" name="Freihand 631">
                  <a:extLst>
                    <a:ext uri="{FF2B5EF4-FFF2-40B4-BE49-F238E27FC236}">
                      <a16:creationId xmlns:a16="http://schemas.microsoft.com/office/drawing/2014/main" id="{83B97E70-974A-449C-8F67-32CE198F7EEF}"/>
                    </a:ext>
                  </a:extLst>
                </p14:cNvPr>
                <p14:cNvContentPartPr/>
                <p14:nvPr/>
              </p14:nvContentPartPr>
              <p14:xfrm>
                <a:off x="4407040" y="5273707"/>
                <a:ext cx="121680" cy="160920"/>
              </p14:xfrm>
            </p:contentPart>
          </mc:Choice>
          <mc:Fallback>
            <p:pic>
              <p:nvPicPr>
                <p:cNvPr id="632" name="Freihand 631">
                  <a:extLst>
                    <a:ext uri="{FF2B5EF4-FFF2-40B4-BE49-F238E27FC236}">
                      <a16:creationId xmlns:a16="http://schemas.microsoft.com/office/drawing/2014/main" id="{83B97E70-974A-449C-8F67-32CE198F7EEF}"/>
                    </a:ext>
                  </a:extLst>
                </p:cNvPr>
                <p:cNvPicPr/>
                <p:nvPr/>
              </p:nvPicPr>
              <p:blipFill>
                <a:blip r:embed="rId883"/>
                <a:stretch>
                  <a:fillRect/>
                </a:stretch>
              </p:blipFill>
              <p:spPr>
                <a:xfrm>
                  <a:off x="4402720" y="5269387"/>
                  <a:ext cx="1303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633" name="Freihand 632">
                  <a:extLst>
                    <a:ext uri="{FF2B5EF4-FFF2-40B4-BE49-F238E27FC236}">
                      <a16:creationId xmlns:a16="http://schemas.microsoft.com/office/drawing/2014/main" id="{0A6A57E1-BFE8-45F7-B2BD-324E47974E47}"/>
                    </a:ext>
                  </a:extLst>
                </p14:cNvPr>
                <p14:cNvContentPartPr/>
                <p14:nvPr/>
              </p14:nvContentPartPr>
              <p14:xfrm>
                <a:off x="4564720" y="5253547"/>
                <a:ext cx="214920" cy="123480"/>
              </p14:xfrm>
            </p:contentPart>
          </mc:Choice>
          <mc:Fallback>
            <p:pic>
              <p:nvPicPr>
                <p:cNvPr id="633" name="Freihand 632">
                  <a:extLst>
                    <a:ext uri="{FF2B5EF4-FFF2-40B4-BE49-F238E27FC236}">
                      <a16:creationId xmlns:a16="http://schemas.microsoft.com/office/drawing/2014/main" id="{0A6A57E1-BFE8-45F7-B2BD-324E47974E47}"/>
                    </a:ext>
                  </a:extLst>
                </p:cNvPr>
                <p:cNvPicPr/>
                <p:nvPr/>
              </p:nvPicPr>
              <p:blipFill>
                <a:blip r:embed="rId885"/>
                <a:stretch>
                  <a:fillRect/>
                </a:stretch>
              </p:blipFill>
              <p:spPr>
                <a:xfrm>
                  <a:off x="4560400" y="5249227"/>
                  <a:ext cx="2235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634" name="Freihand 633">
                  <a:extLst>
                    <a:ext uri="{FF2B5EF4-FFF2-40B4-BE49-F238E27FC236}">
                      <a16:creationId xmlns:a16="http://schemas.microsoft.com/office/drawing/2014/main" id="{C1422D06-E4EC-457E-91A1-B8140DAFADA6}"/>
                    </a:ext>
                  </a:extLst>
                </p14:cNvPr>
                <p14:cNvContentPartPr/>
                <p14:nvPr/>
              </p14:nvContentPartPr>
              <p14:xfrm>
                <a:off x="4739320" y="5160307"/>
                <a:ext cx="15480" cy="23400"/>
              </p14:xfrm>
            </p:contentPart>
          </mc:Choice>
          <mc:Fallback>
            <p:pic>
              <p:nvPicPr>
                <p:cNvPr id="634" name="Freihand 633">
                  <a:extLst>
                    <a:ext uri="{FF2B5EF4-FFF2-40B4-BE49-F238E27FC236}">
                      <a16:creationId xmlns:a16="http://schemas.microsoft.com/office/drawing/2014/main" id="{C1422D06-E4EC-457E-91A1-B8140DAFADA6}"/>
                    </a:ext>
                  </a:extLst>
                </p:cNvPr>
                <p:cNvPicPr/>
                <p:nvPr/>
              </p:nvPicPr>
              <p:blipFill>
                <a:blip r:embed="rId887"/>
                <a:stretch>
                  <a:fillRect/>
                </a:stretch>
              </p:blipFill>
              <p:spPr>
                <a:xfrm>
                  <a:off x="4735000" y="5155987"/>
                  <a:ext cx="241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635" name="Freihand 634">
                  <a:extLst>
                    <a:ext uri="{FF2B5EF4-FFF2-40B4-BE49-F238E27FC236}">
                      <a16:creationId xmlns:a16="http://schemas.microsoft.com/office/drawing/2014/main" id="{EDA313AC-9972-42F7-A8A0-47471F3E6B83}"/>
                    </a:ext>
                  </a:extLst>
                </p14:cNvPr>
                <p14:cNvContentPartPr/>
                <p14:nvPr/>
              </p14:nvContentPartPr>
              <p14:xfrm>
                <a:off x="4850560" y="5176147"/>
                <a:ext cx="109080" cy="107280"/>
              </p14:xfrm>
            </p:contentPart>
          </mc:Choice>
          <mc:Fallback>
            <p:pic>
              <p:nvPicPr>
                <p:cNvPr id="635" name="Freihand 634">
                  <a:extLst>
                    <a:ext uri="{FF2B5EF4-FFF2-40B4-BE49-F238E27FC236}">
                      <a16:creationId xmlns:a16="http://schemas.microsoft.com/office/drawing/2014/main" id="{EDA313AC-9972-42F7-A8A0-47471F3E6B83}"/>
                    </a:ext>
                  </a:extLst>
                </p:cNvPr>
                <p:cNvPicPr/>
                <p:nvPr/>
              </p:nvPicPr>
              <p:blipFill>
                <a:blip r:embed="rId889"/>
                <a:stretch>
                  <a:fillRect/>
                </a:stretch>
              </p:blipFill>
              <p:spPr>
                <a:xfrm>
                  <a:off x="4846240" y="5171827"/>
                  <a:ext cx="1177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636" name="Freihand 635">
                  <a:extLst>
                    <a:ext uri="{FF2B5EF4-FFF2-40B4-BE49-F238E27FC236}">
                      <a16:creationId xmlns:a16="http://schemas.microsoft.com/office/drawing/2014/main" id="{8179CD79-4411-4C9F-ADA8-9836F51B6C5A}"/>
                    </a:ext>
                  </a:extLst>
                </p14:cNvPr>
                <p14:cNvContentPartPr/>
                <p14:nvPr/>
              </p14:nvContentPartPr>
              <p14:xfrm>
                <a:off x="4981240" y="5135827"/>
                <a:ext cx="144360" cy="101520"/>
              </p14:xfrm>
            </p:contentPart>
          </mc:Choice>
          <mc:Fallback>
            <p:pic>
              <p:nvPicPr>
                <p:cNvPr id="636" name="Freihand 635">
                  <a:extLst>
                    <a:ext uri="{FF2B5EF4-FFF2-40B4-BE49-F238E27FC236}">
                      <a16:creationId xmlns:a16="http://schemas.microsoft.com/office/drawing/2014/main" id="{8179CD79-4411-4C9F-ADA8-9836F51B6C5A}"/>
                    </a:ext>
                  </a:extLst>
                </p:cNvPr>
                <p:cNvPicPr/>
                <p:nvPr/>
              </p:nvPicPr>
              <p:blipFill>
                <a:blip r:embed="rId891"/>
                <a:stretch>
                  <a:fillRect/>
                </a:stretch>
              </p:blipFill>
              <p:spPr>
                <a:xfrm>
                  <a:off x="4976920" y="5131507"/>
                  <a:ext cx="1530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637" name="Freihand 636">
                  <a:extLst>
                    <a:ext uri="{FF2B5EF4-FFF2-40B4-BE49-F238E27FC236}">
                      <a16:creationId xmlns:a16="http://schemas.microsoft.com/office/drawing/2014/main" id="{EAF7C790-FCD9-44E9-A028-C0F11ED41C6D}"/>
                    </a:ext>
                  </a:extLst>
                </p14:cNvPr>
                <p14:cNvContentPartPr/>
                <p14:nvPr/>
              </p14:nvContentPartPr>
              <p14:xfrm>
                <a:off x="5274640" y="4944667"/>
                <a:ext cx="128880" cy="135720"/>
              </p14:xfrm>
            </p:contentPart>
          </mc:Choice>
          <mc:Fallback>
            <p:pic>
              <p:nvPicPr>
                <p:cNvPr id="637" name="Freihand 636">
                  <a:extLst>
                    <a:ext uri="{FF2B5EF4-FFF2-40B4-BE49-F238E27FC236}">
                      <a16:creationId xmlns:a16="http://schemas.microsoft.com/office/drawing/2014/main" id="{EAF7C790-FCD9-44E9-A028-C0F11ED41C6D}"/>
                    </a:ext>
                  </a:extLst>
                </p:cNvPr>
                <p:cNvPicPr/>
                <p:nvPr/>
              </p:nvPicPr>
              <p:blipFill>
                <a:blip r:embed="rId893"/>
                <a:stretch>
                  <a:fillRect/>
                </a:stretch>
              </p:blipFill>
              <p:spPr>
                <a:xfrm>
                  <a:off x="5270320" y="4940347"/>
                  <a:ext cx="1375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638" name="Freihand 637">
                  <a:extLst>
                    <a:ext uri="{FF2B5EF4-FFF2-40B4-BE49-F238E27FC236}">
                      <a16:creationId xmlns:a16="http://schemas.microsoft.com/office/drawing/2014/main" id="{2963037E-13ED-4F01-B69D-C0044FF1AE7C}"/>
                    </a:ext>
                  </a:extLst>
                </p14:cNvPr>
                <p14:cNvContentPartPr/>
                <p14:nvPr/>
              </p14:nvContentPartPr>
              <p14:xfrm>
                <a:off x="5233960" y="5045827"/>
                <a:ext cx="275040" cy="105120"/>
              </p14:xfrm>
            </p:contentPart>
          </mc:Choice>
          <mc:Fallback>
            <p:pic>
              <p:nvPicPr>
                <p:cNvPr id="638" name="Freihand 637">
                  <a:extLst>
                    <a:ext uri="{FF2B5EF4-FFF2-40B4-BE49-F238E27FC236}">
                      <a16:creationId xmlns:a16="http://schemas.microsoft.com/office/drawing/2014/main" id="{2963037E-13ED-4F01-B69D-C0044FF1AE7C}"/>
                    </a:ext>
                  </a:extLst>
                </p:cNvPr>
                <p:cNvPicPr/>
                <p:nvPr/>
              </p:nvPicPr>
              <p:blipFill>
                <a:blip r:embed="rId895"/>
                <a:stretch>
                  <a:fillRect/>
                </a:stretch>
              </p:blipFill>
              <p:spPr>
                <a:xfrm>
                  <a:off x="5229640" y="5041507"/>
                  <a:ext cx="2836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639" name="Freihand 638">
                  <a:extLst>
                    <a:ext uri="{FF2B5EF4-FFF2-40B4-BE49-F238E27FC236}">
                      <a16:creationId xmlns:a16="http://schemas.microsoft.com/office/drawing/2014/main" id="{9CB40CFB-89D4-42A4-BE6E-37C03F2E06E4}"/>
                    </a:ext>
                  </a:extLst>
                </p14:cNvPr>
                <p14:cNvContentPartPr/>
                <p14:nvPr/>
              </p14:nvContentPartPr>
              <p14:xfrm>
                <a:off x="5349520" y="5145907"/>
                <a:ext cx="145800" cy="126000"/>
              </p14:xfrm>
            </p:contentPart>
          </mc:Choice>
          <mc:Fallback>
            <p:pic>
              <p:nvPicPr>
                <p:cNvPr id="639" name="Freihand 638">
                  <a:extLst>
                    <a:ext uri="{FF2B5EF4-FFF2-40B4-BE49-F238E27FC236}">
                      <a16:creationId xmlns:a16="http://schemas.microsoft.com/office/drawing/2014/main" id="{9CB40CFB-89D4-42A4-BE6E-37C03F2E06E4}"/>
                    </a:ext>
                  </a:extLst>
                </p:cNvPr>
                <p:cNvPicPr/>
                <p:nvPr/>
              </p:nvPicPr>
              <p:blipFill>
                <a:blip r:embed="rId897"/>
                <a:stretch>
                  <a:fillRect/>
                </a:stretch>
              </p:blipFill>
              <p:spPr>
                <a:xfrm>
                  <a:off x="5345200" y="5141587"/>
                  <a:ext cx="1544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641" name="Freihand 640">
                  <a:extLst>
                    <a:ext uri="{FF2B5EF4-FFF2-40B4-BE49-F238E27FC236}">
                      <a16:creationId xmlns:a16="http://schemas.microsoft.com/office/drawing/2014/main" id="{D8044441-D0B9-4694-B9A0-24FB51D04D62}"/>
                    </a:ext>
                  </a:extLst>
                </p14:cNvPr>
                <p14:cNvContentPartPr/>
                <p14:nvPr/>
              </p14:nvContentPartPr>
              <p14:xfrm>
                <a:off x="5626360" y="4865107"/>
                <a:ext cx="210240" cy="185760"/>
              </p14:xfrm>
            </p:contentPart>
          </mc:Choice>
          <mc:Fallback>
            <p:pic>
              <p:nvPicPr>
                <p:cNvPr id="641" name="Freihand 640">
                  <a:extLst>
                    <a:ext uri="{FF2B5EF4-FFF2-40B4-BE49-F238E27FC236}">
                      <a16:creationId xmlns:a16="http://schemas.microsoft.com/office/drawing/2014/main" id="{D8044441-D0B9-4694-B9A0-24FB51D04D62}"/>
                    </a:ext>
                  </a:extLst>
                </p:cNvPr>
                <p:cNvPicPr/>
                <p:nvPr/>
              </p:nvPicPr>
              <p:blipFill>
                <a:blip r:embed="rId899"/>
                <a:stretch>
                  <a:fillRect/>
                </a:stretch>
              </p:blipFill>
              <p:spPr>
                <a:xfrm>
                  <a:off x="5622040" y="4860787"/>
                  <a:ext cx="2188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642" name="Freihand 641">
                  <a:extLst>
                    <a:ext uri="{FF2B5EF4-FFF2-40B4-BE49-F238E27FC236}">
                      <a16:creationId xmlns:a16="http://schemas.microsoft.com/office/drawing/2014/main" id="{CEE319A5-7679-4A43-858E-8CDECCD62D7B}"/>
                    </a:ext>
                  </a:extLst>
                </p14:cNvPr>
                <p14:cNvContentPartPr/>
                <p14:nvPr/>
              </p14:nvContentPartPr>
              <p14:xfrm>
                <a:off x="5899600" y="4748107"/>
                <a:ext cx="177480" cy="131400"/>
              </p14:xfrm>
            </p:contentPart>
          </mc:Choice>
          <mc:Fallback>
            <p:pic>
              <p:nvPicPr>
                <p:cNvPr id="642" name="Freihand 641">
                  <a:extLst>
                    <a:ext uri="{FF2B5EF4-FFF2-40B4-BE49-F238E27FC236}">
                      <a16:creationId xmlns:a16="http://schemas.microsoft.com/office/drawing/2014/main" id="{CEE319A5-7679-4A43-858E-8CDECCD62D7B}"/>
                    </a:ext>
                  </a:extLst>
                </p:cNvPr>
                <p:cNvPicPr/>
                <p:nvPr/>
              </p:nvPicPr>
              <p:blipFill>
                <a:blip r:embed="rId901"/>
                <a:stretch>
                  <a:fillRect/>
                </a:stretch>
              </p:blipFill>
              <p:spPr>
                <a:xfrm>
                  <a:off x="5895280" y="4743787"/>
                  <a:ext cx="1861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643" name="Freihand 642">
                  <a:extLst>
                    <a:ext uri="{FF2B5EF4-FFF2-40B4-BE49-F238E27FC236}">
                      <a16:creationId xmlns:a16="http://schemas.microsoft.com/office/drawing/2014/main" id="{A467B60B-1F42-4DDD-ABC3-EBBA4BABB171}"/>
                    </a:ext>
                  </a:extLst>
                </p14:cNvPr>
                <p14:cNvContentPartPr/>
                <p14:nvPr/>
              </p14:nvContentPartPr>
              <p14:xfrm>
                <a:off x="5928760" y="4824427"/>
                <a:ext cx="254160" cy="115920"/>
              </p14:xfrm>
            </p:contentPart>
          </mc:Choice>
          <mc:Fallback>
            <p:pic>
              <p:nvPicPr>
                <p:cNvPr id="643" name="Freihand 642">
                  <a:extLst>
                    <a:ext uri="{FF2B5EF4-FFF2-40B4-BE49-F238E27FC236}">
                      <a16:creationId xmlns:a16="http://schemas.microsoft.com/office/drawing/2014/main" id="{A467B60B-1F42-4DDD-ABC3-EBBA4BABB171}"/>
                    </a:ext>
                  </a:extLst>
                </p:cNvPr>
                <p:cNvPicPr/>
                <p:nvPr/>
              </p:nvPicPr>
              <p:blipFill>
                <a:blip r:embed="rId903"/>
                <a:stretch>
                  <a:fillRect/>
                </a:stretch>
              </p:blipFill>
              <p:spPr>
                <a:xfrm>
                  <a:off x="5924440" y="4820107"/>
                  <a:ext cx="2628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644" name="Freihand 643">
                  <a:extLst>
                    <a:ext uri="{FF2B5EF4-FFF2-40B4-BE49-F238E27FC236}">
                      <a16:creationId xmlns:a16="http://schemas.microsoft.com/office/drawing/2014/main" id="{72FBFC91-2FD4-4C12-81AC-E2573A006F0F}"/>
                    </a:ext>
                  </a:extLst>
                </p14:cNvPr>
                <p14:cNvContentPartPr/>
                <p14:nvPr/>
              </p14:nvContentPartPr>
              <p14:xfrm>
                <a:off x="6010120" y="4913347"/>
                <a:ext cx="139320" cy="156600"/>
              </p14:xfrm>
            </p:contentPart>
          </mc:Choice>
          <mc:Fallback>
            <p:pic>
              <p:nvPicPr>
                <p:cNvPr id="644" name="Freihand 643">
                  <a:extLst>
                    <a:ext uri="{FF2B5EF4-FFF2-40B4-BE49-F238E27FC236}">
                      <a16:creationId xmlns:a16="http://schemas.microsoft.com/office/drawing/2014/main" id="{72FBFC91-2FD4-4C12-81AC-E2573A006F0F}"/>
                    </a:ext>
                  </a:extLst>
                </p:cNvPr>
                <p:cNvPicPr/>
                <p:nvPr/>
              </p:nvPicPr>
              <p:blipFill>
                <a:blip r:embed="rId905"/>
                <a:stretch>
                  <a:fillRect/>
                </a:stretch>
              </p:blipFill>
              <p:spPr>
                <a:xfrm>
                  <a:off x="6005800" y="4909027"/>
                  <a:ext cx="1479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646" name="Freihand 645">
                  <a:extLst>
                    <a:ext uri="{FF2B5EF4-FFF2-40B4-BE49-F238E27FC236}">
                      <a16:creationId xmlns:a16="http://schemas.microsoft.com/office/drawing/2014/main" id="{27E3B019-D92F-4782-BB92-99F426ADBF1C}"/>
                    </a:ext>
                  </a:extLst>
                </p14:cNvPr>
                <p14:cNvContentPartPr/>
                <p14:nvPr/>
              </p14:nvContentPartPr>
              <p14:xfrm>
                <a:off x="5193640" y="4857187"/>
                <a:ext cx="351000" cy="490680"/>
              </p14:xfrm>
            </p:contentPart>
          </mc:Choice>
          <mc:Fallback>
            <p:pic>
              <p:nvPicPr>
                <p:cNvPr id="646" name="Freihand 645">
                  <a:extLst>
                    <a:ext uri="{FF2B5EF4-FFF2-40B4-BE49-F238E27FC236}">
                      <a16:creationId xmlns:a16="http://schemas.microsoft.com/office/drawing/2014/main" id="{27E3B019-D92F-4782-BB92-99F426ADBF1C}"/>
                    </a:ext>
                  </a:extLst>
                </p:cNvPr>
                <p:cNvPicPr/>
                <p:nvPr/>
              </p:nvPicPr>
              <p:blipFill>
                <a:blip r:embed="rId907"/>
                <a:stretch>
                  <a:fillRect/>
                </a:stretch>
              </p:blipFill>
              <p:spPr>
                <a:xfrm>
                  <a:off x="5189320" y="4852867"/>
                  <a:ext cx="359640" cy="49932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648" name="Freihand 647">
                  <a:extLst>
                    <a:ext uri="{FF2B5EF4-FFF2-40B4-BE49-F238E27FC236}">
                      <a16:creationId xmlns:a16="http://schemas.microsoft.com/office/drawing/2014/main" id="{0F1A0BA7-D024-460C-8124-78C0F392F518}"/>
                    </a:ext>
                  </a:extLst>
                </p14:cNvPr>
                <p14:cNvContentPartPr/>
                <p14:nvPr/>
              </p14:nvContentPartPr>
              <p14:xfrm>
                <a:off x="1457920" y="3581707"/>
                <a:ext cx="3693600" cy="1500120"/>
              </p14:xfrm>
            </p:contentPart>
          </mc:Choice>
          <mc:Fallback>
            <p:pic>
              <p:nvPicPr>
                <p:cNvPr id="648" name="Freihand 647">
                  <a:extLst>
                    <a:ext uri="{FF2B5EF4-FFF2-40B4-BE49-F238E27FC236}">
                      <a16:creationId xmlns:a16="http://schemas.microsoft.com/office/drawing/2014/main" id="{0F1A0BA7-D024-460C-8124-78C0F392F518}"/>
                    </a:ext>
                  </a:extLst>
                </p:cNvPr>
                <p:cNvPicPr/>
                <p:nvPr/>
              </p:nvPicPr>
              <p:blipFill>
                <a:blip r:embed="rId909"/>
                <a:stretch>
                  <a:fillRect/>
                </a:stretch>
              </p:blipFill>
              <p:spPr>
                <a:xfrm>
                  <a:off x="1453600" y="3577387"/>
                  <a:ext cx="3702240" cy="150876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649" name="Freihand 648">
                  <a:extLst>
                    <a:ext uri="{FF2B5EF4-FFF2-40B4-BE49-F238E27FC236}">
                      <a16:creationId xmlns:a16="http://schemas.microsoft.com/office/drawing/2014/main" id="{39CC2D53-D21A-4B4B-B145-C849D970A689}"/>
                    </a:ext>
                  </a:extLst>
                </p14:cNvPr>
                <p14:cNvContentPartPr/>
                <p14:nvPr/>
              </p14:nvContentPartPr>
              <p14:xfrm>
                <a:off x="1242280" y="3472627"/>
                <a:ext cx="201960" cy="246600"/>
              </p14:xfrm>
            </p:contentPart>
          </mc:Choice>
          <mc:Fallback>
            <p:pic>
              <p:nvPicPr>
                <p:cNvPr id="649" name="Freihand 648">
                  <a:extLst>
                    <a:ext uri="{FF2B5EF4-FFF2-40B4-BE49-F238E27FC236}">
                      <a16:creationId xmlns:a16="http://schemas.microsoft.com/office/drawing/2014/main" id="{39CC2D53-D21A-4B4B-B145-C849D970A689}"/>
                    </a:ext>
                  </a:extLst>
                </p:cNvPr>
                <p:cNvPicPr/>
                <p:nvPr/>
              </p:nvPicPr>
              <p:blipFill>
                <a:blip r:embed="rId911"/>
                <a:stretch>
                  <a:fillRect/>
                </a:stretch>
              </p:blipFill>
              <p:spPr>
                <a:xfrm>
                  <a:off x="1237960" y="3468307"/>
                  <a:ext cx="21060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651" name="Freihand 650">
                  <a:extLst>
                    <a:ext uri="{FF2B5EF4-FFF2-40B4-BE49-F238E27FC236}">
                      <a16:creationId xmlns:a16="http://schemas.microsoft.com/office/drawing/2014/main" id="{9919AA34-28F6-40CD-8A54-8FAC1470425D}"/>
                    </a:ext>
                  </a:extLst>
                </p14:cNvPr>
                <p14:cNvContentPartPr/>
                <p14:nvPr/>
              </p14:nvContentPartPr>
              <p14:xfrm>
                <a:off x="5883760" y="4662787"/>
                <a:ext cx="381960" cy="505800"/>
              </p14:xfrm>
            </p:contentPart>
          </mc:Choice>
          <mc:Fallback>
            <p:pic>
              <p:nvPicPr>
                <p:cNvPr id="651" name="Freihand 650">
                  <a:extLst>
                    <a:ext uri="{FF2B5EF4-FFF2-40B4-BE49-F238E27FC236}">
                      <a16:creationId xmlns:a16="http://schemas.microsoft.com/office/drawing/2014/main" id="{9919AA34-28F6-40CD-8A54-8FAC1470425D}"/>
                    </a:ext>
                  </a:extLst>
                </p:cNvPr>
                <p:cNvPicPr/>
                <p:nvPr/>
              </p:nvPicPr>
              <p:blipFill>
                <a:blip r:embed="rId913"/>
                <a:stretch>
                  <a:fillRect/>
                </a:stretch>
              </p:blipFill>
              <p:spPr>
                <a:xfrm>
                  <a:off x="5879440" y="4658467"/>
                  <a:ext cx="390600" cy="51444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652" name="Freihand 651">
                  <a:extLst>
                    <a:ext uri="{FF2B5EF4-FFF2-40B4-BE49-F238E27FC236}">
                      <a16:creationId xmlns:a16="http://schemas.microsoft.com/office/drawing/2014/main" id="{BE8BC4EF-BA08-4ADA-AD63-0DC4E0394C9E}"/>
                    </a:ext>
                  </a:extLst>
                </p14:cNvPr>
                <p14:cNvContentPartPr/>
                <p14:nvPr/>
              </p14:nvContentPartPr>
              <p14:xfrm>
                <a:off x="6303160" y="3086707"/>
                <a:ext cx="4069800" cy="1757520"/>
              </p14:xfrm>
            </p:contentPart>
          </mc:Choice>
          <mc:Fallback>
            <p:pic>
              <p:nvPicPr>
                <p:cNvPr id="652" name="Freihand 651">
                  <a:extLst>
                    <a:ext uri="{FF2B5EF4-FFF2-40B4-BE49-F238E27FC236}">
                      <a16:creationId xmlns:a16="http://schemas.microsoft.com/office/drawing/2014/main" id="{BE8BC4EF-BA08-4ADA-AD63-0DC4E0394C9E}"/>
                    </a:ext>
                  </a:extLst>
                </p:cNvPr>
                <p:cNvPicPr/>
                <p:nvPr/>
              </p:nvPicPr>
              <p:blipFill>
                <a:blip r:embed="rId915"/>
                <a:stretch>
                  <a:fillRect/>
                </a:stretch>
              </p:blipFill>
              <p:spPr>
                <a:xfrm>
                  <a:off x="6298840" y="3082387"/>
                  <a:ext cx="4078440" cy="176616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653" name="Freihand 652">
                  <a:extLst>
                    <a:ext uri="{FF2B5EF4-FFF2-40B4-BE49-F238E27FC236}">
                      <a16:creationId xmlns:a16="http://schemas.microsoft.com/office/drawing/2014/main" id="{92C33983-BAFA-4BAF-AA5F-08216E2EE938}"/>
                    </a:ext>
                  </a:extLst>
                </p14:cNvPr>
                <p14:cNvContentPartPr/>
                <p14:nvPr/>
              </p14:nvContentPartPr>
              <p14:xfrm>
                <a:off x="10275400" y="3074467"/>
                <a:ext cx="180720" cy="165240"/>
              </p14:xfrm>
            </p:contentPart>
          </mc:Choice>
          <mc:Fallback>
            <p:pic>
              <p:nvPicPr>
                <p:cNvPr id="653" name="Freihand 652">
                  <a:extLst>
                    <a:ext uri="{FF2B5EF4-FFF2-40B4-BE49-F238E27FC236}">
                      <a16:creationId xmlns:a16="http://schemas.microsoft.com/office/drawing/2014/main" id="{92C33983-BAFA-4BAF-AA5F-08216E2EE938}"/>
                    </a:ext>
                  </a:extLst>
                </p:cNvPr>
                <p:cNvPicPr/>
                <p:nvPr/>
              </p:nvPicPr>
              <p:blipFill>
                <a:blip r:embed="rId917"/>
                <a:stretch>
                  <a:fillRect/>
                </a:stretch>
              </p:blipFill>
              <p:spPr>
                <a:xfrm>
                  <a:off x="10271080" y="3070147"/>
                  <a:ext cx="1893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434" name="Freihand 433">
                  <a:extLst>
                    <a:ext uri="{FF2B5EF4-FFF2-40B4-BE49-F238E27FC236}">
                      <a16:creationId xmlns:a16="http://schemas.microsoft.com/office/drawing/2014/main" id="{2A360AF7-E997-4B64-9015-06DFF7D42746}"/>
                    </a:ext>
                  </a:extLst>
                </p14:cNvPr>
                <p14:cNvContentPartPr/>
                <p14:nvPr/>
              </p14:nvContentPartPr>
              <p14:xfrm>
                <a:off x="607960" y="4513027"/>
                <a:ext cx="25200" cy="141120"/>
              </p14:xfrm>
            </p:contentPart>
          </mc:Choice>
          <mc:Fallback>
            <p:pic>
              <p:nvPicPr>
                <p:cNvPr id="434" name="Freihand 433">
                  <a:extLst>
                    <a:ext uri="{FF2B5EF4-FFF2-40B4-BE49-F238E27FC236}">
                      <a16:creationId xmlns:a16="http://schemas.microsoft.com/office/drawing/2014/main" id="{2A360AF7-E997-4B64-9015-06DFF7D42746}"/>
                    </a:ext>
                  </a:extLst>
                </p:cNvPr>
                <p:cNvPicPr/>
                <p:nvPr/>
              </p:nvPicPr>
              <p:blipFill>
                <a:blip r:embed="rId919"/>
                <a:stretch>
                  <a:fillRect/>
                </a:stretch>
              </p:blipFill>
              <p:spPr>
                <a:xfrm>
                  <a:off x="603640" y="4508707"/>
                  <a:ext cx="338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435" name="Freihand 434">
                  <a:extLst>
                    <a:ext uri="{FF2B5EF4-FFF2-40B4-BE49-F238E27FC236}">
                      <a16:creationId xmlns:a16="http://schemas.microsoft.com/office/drawing/2014/main" id="{9973CD7D-5E2A-49BA-8DE1-AA1D61BD2115}"/>
                    </a:ext>
                  </a:extLst>
                </p14:cNvPr>
                <p14:cNvContentPartPr/>
                <p14:nvPr/>
              </p14:nvContentPartPr>
              <p14:xfrm>
                <a:off x="541720" y="4482787"/>
                <a:ext cx="158400" cy="202680"/>
              </p14:xfrm>
            </p:contentPart>
          </mc:Choice>
          <mc:Fallback>
            <p:pic>
              <p:nvPicPr>
                <p:cNvPr id="435" name="Freihand 434">
                  <a:extLst>
                    <a:ext uri="{FF2B5EF4-FFF2-40B4-BE49-F238E27FC236}">
                      <a16:creationId xmlns:a16="http://schemas.microsoft.com/office/drawing/2014/main" id="{9973CD7D-5E2A-49BA-8DE1-AA1D61BD2115}"/>
                    </a:ext>
                  </a:extLst>
                </p:cNvPr>
                <p:cNvPicPr/>
                <p:nvPr/>
              </p:nvPicPr>
              <p:blipFill>
                <a:blip r:embed="rId921"/>
                <a:stretch>
                  <a:fillRect/>
                </a:stretch>
              </p:blipFill>
              <p:spPr>
                <a:xfrm>
                  <a:off x="537400" y="4478467"/>
                  <a:ext cx="16704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436" name="Freihand 435">
                  <a:extLst>
                    <a:ext uri="{FF2B5EF4-FFF2-40B4-BE49-F238E27FC236}">
                      <a16:creationId xmlns:a16="http://schemas.microsoft.com/office/drawing/2014/main" id="{987CBE18-059E-4FAA-BE78-BE7BDFAAB6C3}"/>
                    </a:ext>
                  </a:extLst>
                </p14:cNvPr>
                <p14:cNvContentPartPr/>
                <p14:nvPr/>
              </p14:nvContentPartPr>
              <p14:xfrm>
                <a:off x="703720" y="4500427"/>
                <a:ext cx="158400" cy="149040"/>
              </p14:xfrm>
            </p:contentPart>
          </mc:Choice>
          <mc:Fallback>
            <p:pic>
              <p:nvPicPr>
                <p:cNvPr id="436" name="Freihand 435">
                  <a:extLst>
                    <a:ext uri="{FF2B5EF4-FFF2-40B4-BE49-F238E27FC236}">
                      <a16:creationId xmlns:a16="http://schemas.microsoft.com/office/drawing/2014/main" id="{987CBE18-059E-4FAA-BE78-BE7BDFAAB6C3}"/>
                    </a:ext>
                  </a:extLst>
                </p:cNvPr>
                <p:cNvPicPr/>
                <p:nvPr/>
              </p:nvPicPr>
              <p:blipFill>
                <a:blip r:embed="rId923"/>
                <a:stretch>
                  <a:fillRect/>
                </a:stretch>
              </p:blipFill>
              <p:spPr>
                <a:xfrm>
                  <a:off x="699400" y="4496107"/>
                  <a:ext cx="1670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437" name="Freihand 436">
                  <a:extLst>
                    <a:ext uri="{FF2B5EF4-FFF2-40B4-BE49-F238E27FC236}">
                      <a16:creationId xmlns:a16="http://schemas.microsoft.com/office/drawing/2014/main" id="{5080A97E-01B7-44C8-BFD4-48F19959A5CE}"/>
                    </a:ext>
                  </a:extLst>
                </p14:cNvPr>
                <p14:cNvContentPartPr/>
                <p14:nvPr/>
              </p14:nvContentPartPr>
              <p14:xfrm>
                <a:off x="903880" y="4564867"/>
                <a:ext cx="85320" cy="78840"/>
              </p14:xfrm>
            </p:contentPart>
          </mc:Choice>
          <mc:Fallback>
            <p:pic>
              <p:nvPicPr>
                <p:cNvPr id="437" name="Freihand 436">
                  <a:extLst>
                    <a:ext uri="{FF2B5EF4-FFF2-40B4-BE49-F238E27FC236}">
                      <a16:creationId xmlns:a16="http://schemas.microsoft.com/office/drawing/2014/main" id="{5080A97E-01B7-44C8-BFD4-48F19959A5CE}"/>
                    </a:ext>
                  </a:extLst>
                </p:cNvPr>
                <p:cNvPicPr/>
                <p:nvPr/>
              </p:nvPicPr>
              <p:blipFill>
                <a:blip r:embed="rId925"/>
                <a:stretch>
                  <a:fillRect/>
                </a:stretch>
              </p:blipFill>
              <p:spPr>
                <a:xfrm>
                  <a:off x="899560" y="4560547"/>
                  <a:ext cx="939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438" name="Freihand 437">
                  <a:extLst>
                    <a:ext uri="{FF2B5EF4-FFF2-40B4-BE49-F238E27FC236}">
                      <a16:creationId xmlns:a16="http://schemas.microsoft.com/office/drawing/2014/main" id="{9EC004BA-9141-4D2D-A811-3976E5D7324C}"/>
                    </a:ext>
                  </a:extLst>
                </p14:cNvPr>
                <p14:cNvContentPartPr/>
                <p14:nvPr/>
              </p14:nvContentPartPr>
              <p14:xfrm>
                <a:off x="1184320" y="4530307"/>
                <a:ext cx="91080" cy="101520"/>
              </p14:xfrm>
            </p:contentPart>
          </mc:Choice>
          <mc:Fallback>
            <p:pic>
              <p:nvPicPr>
                <p:cNvPr id="438" name="Freihand 437">
                  <a:extLst>
                    <a:ext uri="{FF2B5EF4-FFF2-40B4-BE49-F238E27FC236}">
                      <a16:creationId xmlns:a16="http://schemas.microsoft.com/office/drawing/2014/main" id="{9EC004BA-9141-4D2D-A811-3976E5D7324C}"/>
                    </a:ext>
                  </a:extLst>
                </p:cNvPr>
                <p:cNvPicPr/>
                <p:nvPr/>
              </p:nvPicPr>
              <p:blipFill>
                <a:blip r:embed="rId927"/>
                <a:stretch>
                  <a:fillRect/>
                </a:stretch>
              </p:blipFill>
              <p:spPr>
                <a:xfrm>
                  <a:off x="1180000" y="4525987"/>
                  <a:ext cx="997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439" name="Freihand 438">
                  <a:extLst>
                    <a:ext uri="{FF2B5EF4-FFF2-40B4-BE49-F238E27FC236}">
                      <a16:creationId xmlns:a16="http://schemas.microsoft.com/office/drawing/2014/main" id="{7A9673F5-4029-4970-B16D-7AC8840C798F}"/>
                    </a:ext>
                  </a:extLst>
                </p14:cNvPr>
                <p14:cNvContentPartPr/>
                <p14:nvPr/>
              </p14:nvContentPartPr>
              <p14:xfrm>
                <a:off x="1293760" y="4546867"/>
                <a:ext cx="100800" cy="59040"/>
              </p14:xfrm>
            </p:contentPart>
          </mc:Choice>
          <mc:Fallback>
            <p:pic>
              <p:nvPicPr>
                <p:cNvPr id="439" name="Freihand 438">
                  <a:extLst>
                    <a:ext uri="{FF2B5EF4-FFF2-40B4-BE49-F238E27FC236}">
                      <a16:creationId xmlns:a16="http://schemas.microsoft.com/office/drawing/2014/main" id="{7A9673F5-4029-4970-B16D-7AC8840C798F}"/>
                    </a:ext>
                  </a:extLst>
                </p:cNvPr>
                <p:cNvPicPr/>
                <p:nvPr/>
              </p:nvPicPr>
              <p:blipFill>
                <a:blip r:embed="rId929"/>
                <a:stretch>
                  <a:fillRect/>
                </a:stretch>
              </p:blipFill>
              <p:spPr>
                <a:xfrm>
                  <a:off x="1289440" y="4542547"/>
                  <a:ext cx="1094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440" name="Freihand 439">
                  <a:extLst>
                    <a:ext uri="{FF2B5EF4-FFF2-40B4-BE49-F238E27FC236}">
                      <a16:creationId xmlns:a16="http://schemas.microsoft.com/office/drawing/2014/main" id="{914CDFAF-10DD-40FB-BBD9-12D8E67AABF2}"/>
                    </a:ext>
                  </a:extLst>
                </p14:cNvPr>
                <p14:cNvContentPartPr/>
                <p14:nvPr/>
              </p14:nvContentPartPr>
              <p14:xfrm>
                <a:off x="1421920" y="4527787"/>
                <a:ext cx="93960" cy="77400"/>
              </p14:xfrm>
            </p:contentPart>
          </mc:Choice>
          <mc:Fallback>
            <p:pic>
              <p:nvPicPr>
                <p:cNvPr id="440" name="Freihand 439">
                  <a:extLst>
                    <a:ext uri="{FF2B5EF4-FFF2-40B4-BE49-F238E27FC236}">
                      <a16:creationId xmlns:a16="http://schemas.microsoft.com/office/drawing/2014/main" id="{914CDFAF-10DD-40FB-BBD9-12D8E67AABF2}"/>
                    </a:ext>
                  </a:extLst>
                </p:cNvPr>
                <p:cNvPicPr/>
                <p:nvPr/>
              </p:nvPicPr>
              <p:blipFill>
                <a:blip r:embed="rId931"/>
                <a:stretch>
                  <a:fillRect/>
                </a:stretch>
              </p:blipFill>
              <p:spPr>
                <a:xfrm>
                  <a:off x="1417600" y="4523467"/>
                  <a:ext cx="1026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441" name="Freihand 440">
                  <a:extLst>
                    <a:ext uri="{FF2B5EF4-FFF2-40B4-BE49-F238E27FC236}">
                      <a16:creationId xmlns:a16="http://schemas.microsoft.com/office/drawing/2014/main" id="{34F00C92-2EBA-478C-970D-5529688D2EBB}"/>
                    </a:ext>
                  </a:extLst>
                </p14:cNvPr>
                <p14:cNvContentPartPr/>
                <p14:nvPr/>
              </p14:nvContentPartPr>
              <p14:xfrm>
                <a:off x="1517320" y="4414027"/>
                <a:ext cx="75600" cy="189000"/>
              </p14:xfrm>
            </p:contentPart>
          </mc:Choice>
          <mc:Fallback>
            <p:pic>
              <p:nvPicPr>
                <p:cNvPr id="441" name="Freihand 440">
                  <a:extLst>
                    <a:ext uri="{FF2B5EF4-FFF2-40B4-BE49-F238E27FC236}">
                      <a16:creationId xmlns:a16="http://schemas.microsoft.com/office/drawing/2014/main" id="{34F00C92-2EBA-478C-970D-5529688D2EBB}"/>
                    </a:ext>
                  </a:extLst>
                </p:cNvPr>
                <p:cNvPicPr/>
                <p:nvPr/>
              </p:nvPicPr>
              <p:blipFill>
                <a:blip r:embed="rId933"/>
                <a:stretch>
                  <a:fillRect/>
                </a:stretch>
              </p:blipFill>
              <p:spPr>
                <a:xfrm>
                  <a:off x="1513000" y="4409707"/>
                  <a:ext cx="842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443" name="Freihand 442">
                  <a:extLst>
                    <a:ext uri="{FF2B5EF4-FFF2-40B4-BE49-F238E27FC236}">
                      <a16:creationId xmlns:a16="http://schemas.microsoft.com/office/drawing/2014/main" id="{A73ABD42-4E11-4892-BD7E-14755D416EF0}"/>
                    </a:ext>
                  </a:extLst>
                </p14:cNvPr>
                <p14:cNvContentPartPr/>
                <p14:nvPr/>
              </p14:nvContentPartPr>
              <p14:xfrm>
                <a:off x="1614880" y="4500427"/>
                <a:ext cx="97200" cy="94320"/>
              </p14:xfrm>
            </p:contentPart>
          </mc:Choice>
          <mc:Fallback>
            <p:pic>
              <p:nvPicPr>
                <p:cNvPr id="443" name="Freihand 442">
                  <a:extLst>
                    <a:ext uri="{FF2B5EF4-FFF2-40B4-BE49-F238E27FC236}">
                      <a16:creationId xmlns:a16="http://schemas.microsoft.com/office/drawing/2014/main" id="{A73ABD42-4E11-4892-BD7E-14755D416EF0}"/>
                    </a:ext>
                  </a:extLst>
                </p:cNvPr>
                <p:cNvPicPr/>
                <p:nvPr/>
              </p:nvPicPr>
              <p:blipFill>
                <a:blip r:embed="rId935"/>
                <a:stretch>
                  <a:fillRect/>
                </a:stretch>
              </p:blipFill>
              <p:spPr>
                <a:xfrm>
                  <a:off x="1610560" y="4496107"/>
                  <a:ext cx="1058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936">
              <p14:nvContentPartPr>
                <p14:cNvPr id="444" name="Freihand 443">
                  <a:extLst>
                    <a:ext uri="{FF2B5EF4-FFF2-40B4-BE49-F238E27FC236}">
                      <a16:creationId xmlns:a16="http://schemas.microsoft.com/office/drawing/2014/main" id="{B0BF6169-9EB4-4C72-B6C3-CBE202E2B46E}"/>
                    </a:ext>
                  </a:extLst>
                </p14:cNvPr>
                <p14:cNvContentPartPr/>
                <p14:nvPr/>
              </p14:nvContentPartPr>
              <p14:xfrm>
                <a:off x="1874800" y="4421947"/>
                <a:ext cx="195840" cy="159840"/>
              </p14:xfrm>
            </p:contentPart>
          </mc:Choice>
          <mc:Fallback>
            <p:pic>
              <p:nvPicPr>
                <p:cNvPr id="444" name="Freihand 443">
                  <a:extLst>
                    <a:ext uri="{FF2B5EF4-FFF2-40B4-BE49-F238E27FC236}">
                      <a16:creationId xmlns:a16="http://schemas.microsoft.com/office/drawing/2014/main" id="{B0BF6169-9EB4-4C72-B6C3-CBE202E2B46E}"/>
                    </a:ext>
                  </a:extLst>
                </p:cNvPr>
                <p:cNvPicPr/>
                <p:nvPr/>
              </p:nvPicPr>
              <p:blipFill>
                <a:blip r:embed="rId937"/>
                <a:stretch>
                  <a:fillRect/>
                </a:stretch>
              </p:blipFill>
              <p:spPr>
                <a:xfrm>
                  <a:off x="1870480" y="4417627"/>
                  <a:ext cx="2044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445" name="Freihand 444">
                  <a:extLst>
                    <a:ext uri="{FF2B5EF4-FFF2-40B4-BE49-F238E27FC236}">
                      <a16:creationId xmlns:a16="http://schemas.microsoft.com/office/drawing/2014/main" id="{D1BD2043-1AE5-4678-B8D9-8813822126F1}"/>
                    </a:ext>
                  </a:extLst>
                </p14:cNvPr>
                <p14:cNvContentPartPr/>
                <p14:nvPr/>
              </p14:nvContentPartPr>
              <p14:xfrm>
                <a:off x="2114560" y="4465507"/>
                <a:ext cx="83880" cy="93240"/>
              </p14:xfrm>
            </p:contentPart>
          </mc:Choice>
          <mc:Fallback>
            <p:pic>
              <p:nvPicPr>
                <p:cNvPr id="445" name="Freihand 444">
                  <a:extLst>
                    <a:ext uri="{FF2B5EF4-FFF2-40B4-BE49-F238E27FC236}">
                      <a16:creationId xmlns:a16="http://schemas.microsoft.com/office/drawing/2014/main" id="{D1BD2043-1AE5-4678-B8D9-8813822126F1}"/>
                    </a:ext>
                  </a:extLst>
                </p:cNvPr>
                <p:cNvPicPr/>
                <p:nvPr/>
              </p:nvPicPr>
              <p:blipFill>
                <a:blip r:embed="rId939"/>
                <a:stretch>
                  <a:fillRect/>
                </a:stretch>
              </p:blipFill>
              <p:spPr>
                <a:xfrm>
                  <a:off x="2110240" y="4461187"/>
                  <a:ext cx="925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447" name="Freihand 446">
                  <a:extLst>
                    <a:ext uri="{FF2B5EF4-FFF2-40B4-BE49-F238E27FC236}">
                      <a16:creationId xmlns:a16="http://schemas.microsoft.com/office/drawing/2014/main" id="{EB35CF96-EEFC-47E7-AEE2-6F6458C635CD}"/>
                    </a:ext>
                  </a:extLst>
                </p14:cNvPr>
                <p14:cNvContentPartPr/>
                <p14:nvPr/>
              </p14:nvContentPartPr>
              <p14:xfrm>
                <a:off x="2360080" y="4435267"/>
                <a:ext cx="114120" cy="186120"/>
              </p14:xfrm>
            </p:contentPart>
          </mc:Choice>
          <mc:Fallback>
            <p:pic>
              <p:nvPicPr>
                <p:cNvPr id="447" name="Freihand 446">
                  <a:extLst>
                    <a:ext uri="{FF2B5EF4-FFF2-40B4-BE49-F238E27FC236}">
                      <a16:creationId xmlns:a16="http://schemas.microsoft.com/office/drawing/2014/main" id="{EB35CF96-EEFC-47E7-AEE2-6F6458C635CD}"/>
                    </a:ext>
                  </a:extLst>
                </p:cNvPr>
                <p:cNvPicPr/>
                <p:nvPr/>
              </p:nvPicPr>
              <p:blipFill>
                <a:blip r:embed="rId941"/>
                <a:stretch>
                  <a:fillRect/>
                </a:stretch>
              </p:blipFill>
              <p:spPr>
                <a:xfrm>
                  <a:off x="2355760" y="4430947"/>
                  <a:ext cx="1227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448" name="Freihand 447">
                  <a:extLst>
                    <a:ext uri="{FF2B5EF4-FFF2-40B4-BE49-F238E27FC236}">
                      <a16:creationId xmlns:a16="http://schemas.microsoft.com/office/drawing/2014/main" id="{C6C65EFB-9961-41FF-812A-6C68B4763B2A}"/>
                    </a:ext>
                  </a:extLst>
                </p14:cNvPr>
                <p14:cNvContentPartPr/>
                <p14:nvPr/>
              </p14:nvContentPartPr>
              <p14:xfrm>
                <a:off x="2494000" y="4451827"/>
                <a:ext cx="92520" cy="74880"/>
              </p14:xfrm>
            </p:contentPart>
          </mc:Choice>
          <mc:Fallback>
            <p:pic>
              <p:nvPicPr>
                <p:cNvPr id="448" name="Freihand 447">
                  <a:extLst>
                    <a:ext uri="{FF2B5EF4-FFF2-40B4-BE49-F238E27FC236}">
                      <a16:creationId xmlns:a16="http://schemas.microsoft.com/office/drawing/2014/main" id="{C6C65EFB-9961-41FF-812A-6C68B4763B2A}"/>
                    </a:ext>
                  </a:extLst>
                </p:cNvPr>
                <p:cNvPicPr/>
                <p:nvPr/>
              </p:nvPicPr>
              <p:blipFill>
                <a:blip r:embed="rId943"/>
                <a:stretch>
                  <a:fillRect/>
                </a:stretch>
              </p:blipFill>
              <p:spPr>
                <a:xfrm>
                  <a:off x="2489680" y="4447507"/>
                  <a:ext cx="1011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449" name="Freihand 448">
                  <a:extLst>
                    <a:ext uri="{FF2B5EF4-FFF2-40B4-BE49-F238E27FC236}">
                      <a16:creationId xmlns:a16="http://schemas.microsoft.com/office/drawing/2014/main" id="{CE525322-566C-42F3-9775-F74E661BFD1D}"/>
                    </a:ext>
                  </a:extLst>
                </p14:cNvPr>
                <p14:cNvContentPartPr/>
                <p14:nvPr/>
              </p14:nvContentPartPr>
              <p14:xfrm>
                <a:off x="2567440" y="4428067"/>
                <a:ext cx="99000" cy="77760"/>
              </p14:xfrm>
            </p:contentPart>
          </mc:Choice>
          <mc:Fallback>
            <p:pic>
              <p:nvPicPr>
                <p:cNvPr id="449" name="Freihand 448">
                  <a:extLst>
                    <a:ext uri="{FF2B5EF4-FFF2-40B4-BE49-F238E27FC236}">
                      <a16:creationId xmlns:a16="http://schemas.microsoft.com/office/drawing/2014/main" id="{CE525322-566C-42F3-9775-F74E661BFD1D}"/>
                    </a:ext>
                  </a:extLst>
                </p:cNvPr>
                <p:cNvPicPr/>
                <p:nvPr/>
              </p:nvPicPr>
              <p:blipFill>
                <a:blip r:embed="rId945"/>
                <a:stretch>
                  <a:fillRect/>
                </a:stretch>
              </p:blipFill>
              <p:spPr>
                <a:xfrm>
                  <a:off x="2563120" y="4423747"/>
                  <a:ext cx="1076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946">
              <p14:nvContentPartPr>
                <p14:cNvPr id="450" name="Freihand 449">
                  <a:extLst>
                    <a:ext uri="{FF2B5EF4-FFF2-40B4-BE49-F238E27FC236}">
                      <a16:creationId xmlns:a16="http://schemas.microsoft.com/office/drawing/2014/main" id="{7B7EA394-B397-4D53-8AF7-29E2F8946EA5}"/>
                    </a:ext>
                  </a:extLst>
                </p14:cNvPr>
                <p14:cNvContentPartPr/>
                <p14:nvPr/>
              </p14:nvContentPartPr>
              <p14:xfrm>
                <a:off x="2704600" y="4372267"/>
                <a:ext cx="224280" cy="104040"/>
              </p14:xfrm>
            </p:contentPart>
          </mc:Choice>
          <mc:Fallback>
            <p:pic>
              <p:nvPicPr>
                <p:cNvPr id="450" name="Freihand 449">
                  <a:extLst>
                    <a:ext uri="{FF2B5EF4-FFF2-40B4-BE49-F238E27FC236}">
                      <a16:creationId xmlns:a16="http://schemas.microsoft.com/office/drawing/2014/main" id="{7B7EA394-B397-4D53-8AF7-29E2F8946EA5}"/>
                    </a:ext>
                  </a:extLst>
                </p:cNvPr>
                <p:cNvPicPr/>
                <p:nvPr/>
              </p:nvPicPr>
              <p:blipFill>
                <a:blip r:embed="rId947"/>
                <a:stretch>
                  <a:fillRect/>
                </a:stretch>
              </p:blipFill>
              <p:spPr>
                <a:xfrm>
                  <a:off x="2700280" y="4367947"/>
                  <a:ext cx="2329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948">
              <p14:nvContentPartPr>
                <p14:cNvPr id="451" name="Freihand 450">
                  <a:extLst>
                    <a:ext uri="{FF2B5EF4-FFF2-40B4-BE49-F238E27FC236}">
                      <a16:creationId xmlns:a16="http://schemas.microsoft.com/office/drawing/2014/main" id="{A38E078A-7C48-433C-B23B-2B8054A08C3B}"/>
                    </a:ext>
                  </a:extLst>
                </p14:cNvPr>
                <p14:cNvContentPartPr/>
                <p14:nvPr/>
              </p14:nvContentPartPr>
              <p14:xfrm>
                <a:off x="2940040" y="4386667"/>
                <a:ext cx="86400" cy="61200"/>
              </p14:xfrm>
            </p:contentPart>
          </mc:Choice>
          <mc:Fallback>
            <p:pic>
              <p:nvPicPr>
                <p:cNvPr id="451" name="Freihand 450">
                  <a:extLst>
                    <a:ext uri="{FF2B5EF4-FFF2-40B4-BE49-F238E27FC236}">
                      <a16:creationId xmlns:a16="http://schemas.microsoft.com/office/drawing/2014/main" id="{A38E078A-7C48-433C-B23B-2B8054A08C3B}"/>
                    </a:ext>
                  </a:extLst>
                </p:cNvPr>
                <p:cNvPicPr/>
                <p:nvPr/>
              </p:nvPicPr>
              <p:blipFill>
                <a:blip r:embed="rId949"/>
                <a:stretch>
                  <a:fillRect/>
                </a:stretch>
              </p:blipFill>
              <p:spPr>
                <a:xfrm>
                  <a:off x="2935720" y="4382347"/>
                  <a:ext cx="950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950">
              <p14:nvContentPartPr>
                <p14:cNvPr id="452" name="Freihand 451">
                  <a:extLst>
                    <a:ext uri="{FF2B5EF4-FFF2-40B4-BE49-F238E27FC236}">
                      <a16:creationId xmlns:a16="http://schemas.microsoft.com/office/drawing/2014/main" id="{4B4E6429-30CD-44B1-9741-2C5545BA90C1}"/>
                    </a:ext>
                  </a:extLst>
                </p14:cNvPr>
                <p14:cNvContentPartPr/>
                <p14:nvPr/>
              </p14:nvContentPartPr>
              <p14:xfrm>
                <a:off x="3060640" y="4310707"/>
                <a:ext cx="128880" cy="120960"/>
              </p14:xfrm>
            </p:contentPart>
          </mc:Choice>
          <mc:Fallback>
            <p:pic>
              <p:nvPicPr>
                <p:cNvPr id="452" name="Freihand 451">
                  <a:extLst>
                    <a:ext uri="{FF2B5EF4-FFF2-40B4-BE49-F238E27FC236}">
                      <a16:creationId xmlns:a16="http://schemas.microsoft.com/office/drawing/2014/main" id="{4B4E6429-30CD-44B1-9741-2C5545BA90C1}"/>
                    </a:ext>
                  </a:extLst>
                </p:cNvPr>
                <p:cNvPicPr/>
                <p:nvPr/>
              </p:nvPicPr>
              <p:blipFill>
                <a:blip r:embed="rId951"/>
                <a:stretch>
                  <a:fillRect/>
                </a:stretch>
              </p:blipFill>
              <p:spPr>
                <a:xfrm>
                  <a:off x="3056320" y="4306387"/>
                  <a:ext cx="1375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952">
              <p14:nvContentPartPr>
                <p14:cNvPr id="453" name="Freihand 452">
                  <a:extLst>
                    <a:ext uri="{FF2B5EF4-FFF2-40B4-BE49-F238E27FC236}">
                      <a16:creationId xmlns:a16="http://schemas.microsoft.com/office/drawing/2014/main" id="{22FC8098-C680-440F-9269-F74FF1109A02}"/>
                    </a:ext>
                  </a:extLst>
                </p14:cNvPr>
                <p14:cNvContentPartPr/>
                <p14:nvPr/>
              </p14:nvContentPartPr>
              <p14:xfrm>
                <a:off x="3179800" y="4300987"/>
                <a:ext cx="32760" cy="48960"/>
              </p14:xfrm>
            </p:contentPart>
          </mc:Choice>
          <mc:Fallback>
            <p:pic>
              <p:nvPicPr>
                <p:cNvPr id="453" name="Freihand 452">
                  <a:extLst>
                    <a:ext uri="{FF2B5EF4-FFF2-40B4-BE49-F238E27FC236}">
                      <a16:creationId xmlns:a16="http://schemas.microsoft.com/office/drawing/2014/main" id="{22FC8098-C680-440F-9269-F74FF1109A02}"/>
                    </a:ext>
                  </a:extLst>
                </p:cNvPr>
                <p:cNvPicPr/>
                <p:nvPr/>
              </p:nvPicPr>
              <p:blipFill>
                <a:blip r:embed="rId953"/>
                <a:stretch>
                  <a:fillRect/>
                </a:stretch>
              </p:blipFill>
              <p:spPr>
                <a:xfrm>
                  <a:off x="3175480" y="4296667"/>
                  <a:ext cx="414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954">
              <p14:nvContentPartPr>
                <p14:cNvPr id="454" name="Freihand 453">
                  <a:extLst>
                    <a:ext uri="{FF2B5EF4-FFF2-40B4-BE49-F238E27FC236}">
                      <a16:creationId xmlns:a16="http://schemas.microsoft.com/office/drawing/2014/main" id="{4437A5A3-0E86-460A-AF0D-E7A7D4695B3E}"/>
                    </a:ext>
                  </a:extLst>
                </p14:cNvPr>
                <p14:cNvContentPartPr/>
                <p14:nvPr/>
              </p14:nvContentPartPr>
              <p14:xfrm>
                <a:off x="3214000" y="4349587"/>
                <a:ext cx="131040" cy="54000"/>
              </p14:xfrm>
            </p:contentPart>
          </mc:Choice>
          <mc:Fallback>
            <p:pic>
              <p:nvPicPr>
                <p:cNvPr id="454" name="Freihand 453">
                  <a:extLst>
                    <a:ext uri="{FF2B5EF4-FFF2-40B4-BE49-F238E27FC236}">
                      <a16:creationId xmlns:a16="http://schemas.microsoft.com/office/drawing/2014/main" id="{4437A5A3-0E86-460A-AF0D-E7A7D4695B3E}"/>
                    </a:ext>
                  </a:extLst>
                </p:cNvPr>
                <p:cNvPicPr/>
                <p:nvPr/>
              </p:nvPicPr>
              <p:blipFill>
                <a:blip r:embed="rId955"/>
                <a:stretch>
                  <a:fillRect/>
                </a:stretch>
              </p:blipFill>
              <p:spPr>
                <a:xfrm>
                  <a:off x="3209680" y="4345267"/>
                  <a:ext cx="1396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956">
              <p14:nvContentPartPr>
                <p14:cNvPr id="455" name="Freihand 454">
                  <a:extLst>
                    <a:ext uri="{FF2B5EF4-FFF2-40B4-BE49-F238E27FC236}">
                      <a16:creationId xmlns:a16="http://schemas.microsoft.com/office/drawing/2014/main" id="{5E4C59CC-5AE1-4494-A785-00EC63643A57}"/>
                    </a:ext>
                  </a:extLst>
                </p14:cNvPr>
                <p14:cNvContentPartPr/>
                <p14:nvPr/>
              </p14:nvContentPartPr>
              <p14:xfrm>
                <a:off x="773200" y="4813267"/>
                <a:ext cx="264600" cy="261720"/>
              </p14:xfrm>
            </p:contentPart>
          </mc:Choice>
          <mc:Fallback>
            <p:pic>
              <p:nvPicPr>
                <p:cNvPr id="455" name="Freihand 454">
                  <a:extLst>
                    <a:ext uri="{FF2B5EF4-FFF2-40B4-BE49-F238E27FC236}">
                      <a16:creationId xmlns:a16="http://schemas.microsoft.com/office/drawing/2014/main" id="{5E4C59CC-5AE1-4494-A785-00EC63643A57}"/>
                    </a:ext>
                  </a:extLst>
                </p:cNvPr>
                <p:cNvPicPr/>
                <p:nvPr/>
              </p:nvPicPr>
              <p:blipFill>
                <a:blip r:embed="rId957"/>
                <a:stretch>
                  <a:fillRect/>
                </a:stretch>
              </p:blipFill>
              <p:spPr>
                <a:xfrm>
                  <a:off x="768880" y="4808947"/>
                  <a:ext cx="27324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958">
              <p14:nvContentPartPr>
                <p14:cNvPr id="457" name="Freihand 456">
                  <a:extLst>
                    <a:ext uri="{FF2B5EF4-FFF2-40B4-BE49-F238E27FC236}">
                      <a16:creationId xmlns:a16="http://schemas.microsoft.com/office/drawing/2014/main" id="{3AD674F7-3841-41AE-849B-6E53E79C2E9F}"/>
                    </a:ext>
                  </a:extLst>
                </p14:cNvPr>
                <p14:cNvContentPartPr/>
                <p14:nvPr/>
              </p14:nvContentPartPr>
              <p14:xfrm>
                <a:off x="1209520" y="4785907"/>
                <a:ext cx="145440" cy="144000"/>
              </p14:xfrm>
            </p:contentPart>
          </mc:Choice>
          <mc:Fallback>
            <p:pic>
              <p:nvPicPr>
                <p:cNvPr id="457" name="Freihand 456">
                  <a:extLst>
                    <a:ext uri="{FF2B5EF4-FFF2-40B4-BE49-F238E27FC236}">
                      <a16:creationId xmlns:a16="http://schemas.microsoft.com/office/drawing/2014/main" id="{3AD674F7-3841-41AE-849B-6E53E79C2E9F}"/>
                    </a:ext>
                  </a:extLst>
                </p:cNvPr>
                <p:cNvPicPr/>
                <p:nvPr/>
              </p:nvPicPr>
              <p:blipFill>
                <a:blip r:embed="rId959"/>
                <a:stretch>
                  <a:fillRect/>
                </a:stretch>
              </p:blipFill>
              <p:spPr>
                <a:xfrm>
                  <a:off x="1205200" y="4781587"/>
                  <a:ext cx="1540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960">
              <p14:nvContentPartPr>
                <p14:cNvPr id="458" name="Freihand 457">
                  <a:extLst>
                    <a:ext uri="{FF2B5EF4-FFF2-40B4-BE49-F238E27FC236}">
                      <a16:creationId xmlns:a16="http://schemas.microsoft.com/office/drawing/2014/main" id="{278B4465-7FBC-4E08-9683-278FEDE767C5}"/>
                    </a:ext>
                  </a:extLst>
                </p14:cNvPr>
                <p14:cNvContentPartPr/>
                <p14:nvPr/>
              </p14:nvContentPartPr>
              <p14:xfrm>
                <a:off x="1541080" y="4773307"/>
                <a:ext cx="131760" cy="135000"/>
              </p14:xfrm>
            </p:contentPart>
          </mc:Choice>
          <mc:Fallback>
            <p:pic>
              <p:nvPicPr>
                <p:cNvPr id="458" name="Freihand 457">
                  <a:extLst>
                    <a:ext uri="{FF2B5EF4-FFF2-40B4-BE49-F238E27FC236}">
                      <a16:creationId xmlns:a16="http://schemas.microsoft.com/office/drawing/2014/main" id="{278B4465-7FBC-4E08-9683-278FEDE767C5}"/>
                    </a:ext>
                  </a:extLst>
                </p:cNvPr>
                <p:cNvPicPr/>
                <p:nvPr/>
              </p:nvPicPr>
              <p:blipFill>
                <a:blip r:embed="rId961"/>
                <a:stretch>
                  <a:fillRect/>
                </a:stretch>
              </p:blipFill>
              <p:spPr>
                <a:xfrm>
                  <a:off x="1536760" y="4768987"/>
                  <a:ext cx="1404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962">
              <p14:nvContentPartPr>
                <p14:cNvPr id="459" name="Freihand 458">
                  <a:extLst>
                    <a:ext uri="{FF2B5EF4-FFF2-40B4-BE49-F238E27FC236}">
                      <a16:creationId xmlns:a16="http://schemas.microsoft.com/office/drawing/2014/main" id="{1DF9BE24-803D-4293-A8A3-BD753CA5EF61}"/>
                    </a:ext>
                  </a:extLst>
                </p14:cNvPr>
                <p14:cNvContentPartPr/>
                <p14:nvPr/>
              </p14:nvContentPartPr>
              <p14:xfrm>
                <a:off x="1695520" y="4842067"/>
                <a:ext cx="81720" cy="63360"/>
              </p14:xfrm>
            </p:contentPart>
          </mc:Choice>
          <mc:Fallback>
            <p:pic>
              <p:nvPicPr>
                <p:cNvPr id="459" name="Freihand 458">
                  <a:extLst>
                    <a:ext uri="{FF2B5EF4-FFF2-40B4-BE49-F238E27FC236}">
                      <a16:creationId xmlns:a16="http://schemas.microsoft.com/office/drawing/2014/main" id="{1DF9BE24-803D-4293-A8A3-BD753CA5EF61}"/>
                    </a:ext>
                  </a:extLst>
                </p:cNvPr>
                <p:cNvPicPr/>
                <p:nvPr/>
              </p:nvPicPr>
              <p:blipFill>
                <a:blip r:embed="rId963"/>
                <a:stretch>
                  <a:fillRect/>
                </a:stretch>
              </p:blipFill>
              <p:spPr>
                <a:xfrm>
                  <a:off x="1691200" y="4837747"/>
                  <a:ext cx="903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964">
              <p14:nvContentPartPr>
                <p14:cNvPr id="460" name="Freihand 459">
                  <a:extLst>
                    <a:ext uri="{FF2B5EF4-FFF2-40B4-BE49-F238E27FC236}">
                      <a16:creationId xmlns:a16="http://schemas.microsoft.com/office/drawing/2014/main" id="{03968EC1-F9B0-4EE3-BF33-9BD5C829321B}"/>
                    </a:ext>
                  </a:extLst>
                </p14:cNvPr>
                <p14:cNvContentPartPr/>
                <p14:nvPr/>
              </p14:nvContentPartPr>
              <p14:xfrm>
                <a:off x="1836280" y="4828387"/>
                <a:ext cx="93960" cy="85320"/>
              </p14:xfrm>
            </p:contentPart>
          </mc:Choice>
          <mc:Fallback>
            <p:pic>
              <p:nvPicPr>
                <p:cNvPr id="460" name="Freihand 459">
                  <a:extLst>
                    <a:ext uri="{FF2B5EF4-FFF2-40B4-BE49-F238E27FC236}">
                      <a16:creationId xmlns:a16="http://schemas.microsoft.com/office/drawing/2014/main" id="{03968EC1-F9B0-4EE3-BF33-9BD5C829321B}"/>
                    </a:ext>
                  </a:extLst>
                </p:cNvPr>
                <p:cNvPicPr/>
                <p:nvPr/>
              </p:nvPicPr>
              <p:blipFill>
                <a:blip r:embed="rId965"/>
                <a:stretch>
                  <a:fillRect/>
                </a:stretch>
              </p:blipFill>
              <p:spPr>
                <a:xfrm>
                  <a:off x="1831960" y="4824067"/>
                  <a:ext cx="1026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966">
              <p14:nvContentPartPr>
                <p14:cNvPr id="461" name="Freihand 460">
                  <a:extLst>
                    <a:ext uri="{FF2B5EF4-FFF2-40B4-BE49-F238E27FC236}">
                      <a16:creationId xmlns:a16="http://schemas.microsoft.com/office/drawing/2014/main" id="{34F79128-5AF9-4889-9666-AF55FC82BE4D}"/>
                    </a:ext>
                  </a:extLst>
                </p14:cNvPr>
                <p14:cNvContentPartPr/>
                <p14:nvPr/>
              </p14:nvContentPartPr>
              <p14:xfrm>
                <a:off x="1933120" y="4842787"/>
                <a:ext cx="137880" cy="61560"/>
              </p14:xfrm>
            </p:contentPart>
          </mc:Choice>
          <mc:Fallback>
            <p:pic>
              <p:nvPicPr>
                <p:cNvPr id="461" name="Freihand 460">
                  <a:extLst>
                    <a:ext uri="{FF2B5EF4-FFF2-40B4-BE49-F238E27FC236}">
                      <a16:creationId xmlns:a16="http://schemas.microsoft.com/office/drawing/2014/main" id="{34F79128-5AF9-4889-9666-AF55FC82BE4D}"/>
                    </a:ext>
                  </a:extLst>
                </p:cNvPr>
                <p:cNvPicPr/>
                <p:nvPr/>
              </p:nvPicPr>
              <p:blipFill>
                <a:blip r:embed="rId967"/>
                <a:stretch>
                  <a:fillRect/>
                </a:stretch>
              </p:blipFill>
              <p:spPr>
                <a:xfrm>
                  <a:off x="1928800" y="4838467"/>
                  <a:ext cx="1465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968">
              <p14:nvContentPartPr>
                <p14:cNvPr id="463" name="Freihand 462">
                  <a:extLst>
                    <a:ext uri="{FF2B5EF4-FFF2-40B4-BE49-F238E27FC236}">
                      <a16:creationId xmlns:a16="http://schemas.microsoft.com/office/drawing/2014/main" id="{57BA782F-50CE-4577-98C5-500041401803}"/>
                    </a:ext>
                  </a:extLst>
                </p14:cNvPr>
                <p14:cNvContentPartPr/>
                <p14:nvPr/>
              </p14:nvContentPartPr>
              <p14:xfrm>
                <a:off x="2104840" y="4833067"/>
                <a:ext cx="102600" cy="58680"/>
              </p14:xfrm>
            </p:contentPart>
          </mc:Choice>
          <mc:Fallback>
            <p:pic>
              <p:nvPicPr>
                <p:cNvPr id="463" name="Freihand 462">
                  <a:extLst>
                    <a:ext uri="{FF2B5EF4-FFF2-40B4-BE49-F238E27FC236}">
                      <a16:creationId xmlns:a16="http://schemas.microsoft.com/office/drawing/2014/main" id="{57BA782F-50CE-4577-98C5-500041401803}"/>
                    </a:ext>
                  </a:extLst>
                </p:cNvPr>
                <p:cNvPicPr/>
                <p:nvPr/>
              </p:nvPicPr>
              <p:blipFill>
                <a:blip r:embed="rId969"/>
                <a:stretch>
                  <a:fillRect/>
                </a:stretch>
              </p:blipFill>
              <p:spPr>
                <a:xfrm>
                  <a:off x="2100520" y="4828747"/>
                  <a:ext cx="1112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970">
              <p14:nvContentPartPr>
                <p14:cNvPr id="465" name="Freihand 464">
                  <a:extLst>
                    <a:ext uri="{FF2B5EF4-FFF2-40B4-BE49-F238E27FC236}">
                      <a16:creationId xmlns:a16="http://schemas.microsoft.com/office/drawing/2014/main" id="{458101F0-7258-4487-9F02-C627A1F42E6F}"/>
                    </a:ext>
                  </a:extLst>
                </p14:cNvPr>
                <p14:cNvContentPartPr/>
                <p14:nvPr/>
              </p14:nvContentPartPr>
              <p14:xfrm>
                <a:off x="2198080" y="4711027"/>
                <a:ext cx="243360" cy="187200"/>
              </p14:xfrm>
            </p:contentPart>
          </mc:Choice>
          <mc:Fallback>
            <p:pic>
              <p:nvPicPr>
                <p:cNvPr id="465" name="Freihand 464">
                  <a:extLst>
                    <a:ext uri="{FF2B5EF4-FFF2-40B4-BE49-F238E27FC236}">
                      <a16:creationId xmlns:a16="http://schemas.microsoft.com/office/drawing/2014/main" id="{458101F0-7258-4487-9F02-C627A1F42E6F}"/>
                    </a:ext>
                  </a:extLst>
                </p:cNvPr>
                <p:cNvPicPr/>
                <p:nvPr/>
              </p:nvPicPr>
              <p:blipFill>
                <a:blip r:embed="rId971"/>
                <a:stretch>
                  <a:fillRect/>
                </a:stretch>
              </p:blipFill>
              <p:spPr>
                <a:xfrm>
                  <a:off x="2193760" y="4706707"/>
                  <a:ext cx="2520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972">
              <p14:nvContentPartPr>
                <p14:cNvPr id="467" name="Freihand 466">
                  <a:extLst>
                    <a:ext uri="{FF2B5EF4-FFF2-40B4-BE49-F238E27FC236}">
                      <a16:creationId xmlns:a16="http://schemas.microsoft.com/office/drawing/2014/main" id="{814C4896-FE0A-437B-8368-0EF491F255B5}"/>
                    </a:ext>
                  </a:extLst>
                </p14:cNvPr>
                <p14:cNvContentPartPr/>
                <p14:nvPr/>
              </p14:nvContentPartPr>
              <p14:xfrm>
                <a:off x="2565640" y="4654507"/>
                <a:ext cx="159480" cy="109800"/>
              </p14:xfrm>
            </p:contentPart>
          </mc:Choice>
          <mc:Fallback>
            <p:pic>
              <p:nvPicPr>
                <p:cNvPr id="467" name="Freihand 466">
                  <a:extLst>
                    <a:ext uri="{FF2B5EF4-FFF2-40B4-BE49-F238E27FC236}">
                      <a16:creationId xmlns:a16="http://schemas.microsoft.com/office/drawing/2014/main" id="{814C4896-FE0A-437B-8368-0EF491F255B5}"/>
                    </a:ext>
                  </a:extLst>
                </p:cNvPr>
                <p:cNvPicPr/>
                <p:nvPr/>
              </p:nvPicPr>
              <p:blipFill>
                <a:blip r:embed="rId973"/>
                <a:stretch>
                  <a:fillRect/>
                </a:stretch>
              </p:blipFill>
              <p:spPr>
                <a:xfrm>
                  <a:off x="2561320" y="4650187"/>
                  <a:ext cx="1681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974">
              <p14:nvContentPartPr>
                <p14:cNvPr id="468" name="Freihand 467">
                  <a:extLst>
                    <a:ext uri="{FF2B5EF4-FFF2-40B4-BE49-F238E27FC236}">
                      <a16:creationId xmlns:a16="http://schemas.microsoft.com/office/drawing/2014/main" id="{4BDB9840-5433-4DE8-812B-9DFACD908E32}"/>
                    </a:ext>
                  </a:extLst>
                </p14:cNvPr>
                <p14:cNvContentPartPr/>
                <p14:nvPr/>
              </p14:nvContentPartPr>
              <p14:xfrm>
                <a:off x="2548720" y="4782667"/>
                <a:ext cx="191880" cy="29520"/>
              </p14:xfrm>
            </p:contentPart>
          </mc:Choice>
          <mc:Fallback>
            <p:pic>
              <p:nvPicPr>
                <p:cNvPr id="468" name="Freihand 467">
                  <a:extLst>
                    <a:ext uri="{FF2B5EF4-FFF2-40B4-BE49-F238E27FC236}">
                      <a16:creationId xmlns:a16="http://schemas.microsoft.com/office/drawing/2014/main" id="{4BDB9840-5433-4DE8-812B-9DFACD908E32}"/>
                    </a:ext>
                  </a:extLst>
                </p:cNvPr>
                <p:cNvPicPr/>
                <p:nvPr/>
              </p:nvPicPr>
              <p:blipFill>
                <a:blip r:embed="rId975"/>
                <a:stretch>
                  <a:fillRect/>
                </a:stretch>
              </p:blipFill>
              <p:spPr>
                <a:xfrm>
                  <a:off x="2544400" y="4778347"/>
                  <a:ext cx="2005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976">
              <p14:nvContentPartPr>
                <p14:cNvPr id="469" name="Freihand 468">
                  <a:extLst>
                    <a:ext uri="{FF2B5EF4-FFF2-40B4-BE49-F238E27FC236}">
                      <a16:creationId xmlns:a16="http://schemas.microsoft.com/office/drawing/2014/main" id="{9301B442-BE2C-442F-95C0-767F3D88DBF9}"/>
                    </a:ext>
                  </a:extLst>
                </p14:cNvPr>
                <p14:cNvContentPartPr/>
                <p14:nvPr/>
              </p14:nvContentPartPr>
              <p14:xfrm>
                <a:off x="2557000" y="4859707"/>
                <a:ext cx="142200" cy="141480"/>
              </p14:xfrm>
            </p:contentPart>
          </mc:Choice>
          <mc:Fallback>
            <p:pic>
              <p:nvPicPr>
                <p:cNvPr id="469" name="Freihand 468">
                  <a:extLst>
                    <a:ext uri="{FF2B5EF4-FFF2-40B4-BE49-F238E27FC236}">
                      <a16:creationId xmlns:a16="http://schemas.microsoft.com/office/drawing/2014/main" id="{9301B442-BE2C-442F-95C0-767F3D88DBF9}"/>
                    </a:ext>
                  </a:extLst>
                </p:cNvPr>
                <p:cNvPicPr/>
                <p:nvPr/>
              </p:nvPicPr>
              <p:blipFill>
                <a:blip r:embed="rId977"/>
                <a:stretch>
                  <a:fillRect/>
                </a:stretch>
              </p:blipFill>
              <p:spPr>
                <a:xfrm>
                  <a:off x="2552680" y="4855387"/>
                  <a:ext cx="1508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978">
              <p14:nvContentPartPr>
                <p14:cNvPr id="471" name="Freihand 470">
                  <a:extLst>
                    <a:ext uri="{FF2B5EF4-FFF2-40B4-BE49-F238E27FC236}">
                      <a16:creationId xmlns:a16="http://schemas.microsoft.com/office/drawing/2014/main" id="{F1E4428E-0241-4D8A-AA3D-8B3A2C5CCFB7}"/>
                    </a:ext>
                  </a:extLst>
                </p14:cNvPr>
                <p14:cNvContentPartPr/>
                <p14:nvPr/>
              </p14:nvContentPartPr>
              <p14:xfrm>
                <a:off x="2838520" y="4651987"/>
                <a:ext cx="154800" cy="230400"/>
              </p14:xfrm>
            </p:contentPart>
          </mc:Choice>
          <mc:Fallback>
            <p:pic>
              <p:nvPicPr>
                <p:cNvPr id="471" name="Freihand 470">
                  <a:extLst>
                    <a:ext uri="{FF2B5EF4-FFF2-40B4-BE49-F238E27FC236}">
                      <a16:creationId xmlns:a16="http://schemas.microsoft.com/office/drawing/2014/main" id="{F1E4428E-0241-4D8A-AA3D-8B3A2C5CCFB7}"/>
                    </a:ext>
                  </a:extLst>
                </p:cNvPr>
                <p:cNvPicPr/>
                <p:nvPr/>
              </p:nvPicPr>
              <p:blipFill>
                <a:blip r:embed="rId979"/>
                <a:stretch>
                  <a:fillRect/>
                </a:stretch>
              </p:blipFill>
              <p:spPr>
                <a:xfrm>
                  <a:off x="2834200" y="4647667"/>
                  <a:ext cx="16344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980">
              <p14:nvContentPartPr>
                <p14:cNvPr id="472" name="Freihand 471">
                  <a:extLst>
                    <a:ext uri="{FF2B5EF4-FFF2-40B4-BE49-F238E27FC236}">
                      <a16:creationId xmlns:a16="http://schemas.microsoft.com/office/drawing/2014/main" id="{2E75BFE4-59E7-4DAB-BA2E-31B802857E55}"/>
                    </a:ext>
                  </a:extLst>
                </p14:cNvPr>
                <p14:cNvContentPartPr/>
                <p14:nvPr/>
              </p14:nvContentPartPr>
              <p14:xfrm>
                <a:off x="2991520" y="4649107"/>
                <a:ext cx="9360" cy="10440"/>
              </p14:xfrm>
            </p:contentPart>
          </mc:Choice>
          <mc:Fallback>
            <p:pic>
              <p:nvPicPr>
                <p:cNvPr id="472" name="Freihand 471">
                  <a:extLst>
                    <a:ext uri="{FF2B5EF4-FFF2-40B4-BE49-F238E27FC236}">
                      <a16:creationId xmlns:a16="http://schemas.microsoft.com/office/drawing/2014/main" id="{2E75BFE4-59E7-4DAB-BA2E-31B802857E55}"/>
                    </a:ext>
                  </a:extLst>
                </p:cNvPr>
                <p:cNvPicPr/>
                <p:nvPr/>
              </p:nvPicPr>
              <p:blipFill>
                <a:blip r:embed="rId435"/>
                <a:stretch>
                  <a:fillRect/>
                </a:stretch>
              </p:blipFill>
              <p:spPr>
                <a:xfrm>
                  <a:off x="2987200" y="4644787"/>
                  <a:ext cx="180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981">
              <p14:nvContentPartPr>
                <p14:cNvPr id="473" name="Freihand 472">
                  <a:extLst>
                    <a:ext uri="{FF2B5EF4-FFF2-40B4-BE49-F238E27FC236}">
                      <a16:creationId xmlns:a16="http://schemas.microsoft.com/office/drawing/2014/main" id="{82EDD7B6-17FB-49BB-8BDD-C5F855D7A6AB}"/>
                    </a:ext>
                  </a:extLst>
                </p14:cNvPr>
                <p14:cNvContentPartPr/>
                <p14:nvPr/>
              </p14:nvContentPartPr>
              <p14:xfrm>
                <a:off x="2991880" y="4696627"/>
                <a:ext cx="101160" cy="105840"/>
              </p14:xfrm>
            </p:contentPart>
          </mc:Choice>
          <mc:Fallback>
            <p:pic>
              <p:nvPicPr>
                <p:cNvPr id="473" name="Freihand 472">
                  <a:extLst>
                    <a:ext uri="{FF2B5EF4-FFF2-40B4-BE49-F238E27FC236}">
                      <a16:creationId xmlns:a16="http://schemas.microsoft.com/office/drawing/2014/main" id="{82EDD7B6-17FB-49BB-8BDD-C5F855D7A6AB}"/>
                    </a:ext>
                  </a:extLst>
                </p:cNvPr>
                <p:cNvPicPr/>
                <p:nvPr/>
              </p:nvPicPr>
              <p:blipFill>
                <a:blip r:embed="rId982"/>
                <a:stretch>
                  <a:fillRect/>
                </a:stretch>
              </p:blipFill>
              <p:spPr>
                <a:xfrm>
                  <a:off x="2987560" y="4692307"/>
                  <a:ext cx="1098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983">
              <p14:nvContentPartPr>
                <p14:cNvPr id="474" name="Freihand 473">
                  <a:extLst>
                    <a:ext uri="{FF2B5EF4-FFF2-40B4-BE49-F238E27FC236}">
                      <a16:creationId xmlns:a16="http://schemas.microsoft.com/office/drawing/2014/main" id="{959C377B-76F9-4B16-A954-4FF1BB40387A}"/>
                    </a:ext>
                  </a:extLst>
                </p14:cNvPr>
                <p14:cNvContentPartPr/>
                <p14:nvPr/>
              </p14:nvContentPartPr>
              <p14:xfrm>
                <a:off x="3126520" y="4610947"/>
                <a:ext cx="81000" cy="206640"/>
              </p14:xfrm>
            </p:contentPart>
          </mc:Choice>
          <mc:Fallback>
            <p:pic>
              <p:nvPicPr>
                <p:cNvPr id="474" name="Freihand 473">
                  <a:extLst>
                    <a:ext uri="{FF2B5EF4-FFF2-40B4-BE49-F238E27FC236}">
                      <a16:creationId xmlns:a16="http://schemas.microsoft.com/office/drawing/2014/main" id="{959C377B-76F9-4B16-A954-4FF1BB40387A}"/>
                    </a:ext>
                  </a:extLst>
                </p:cNvPr>
                <p:cNvPicPr/>
                <p:nvPr/>
              </p:nvPicPr>
              <p:blipFill>
                <a:blip r:embed="rId984"/>
                <a:stretch>
                  <a:fillRect/>
                </a:stretch>
              </p:blipFill>
              <p:spPr>
                <a:xfrm>
                  <a:off x="3122200" y="4606627"/>
                  <a:ext cx="896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985">
              <p14:nvContentPartPr>
                <p14:cNvPr id="573" name="Freihand 572">
                  <a:extLst>
                    <a:ext uri="{FF2B5EF4-FFF2-40B4-BE49-F238E27FC236}">
                      <a16:creationId xmlns:a16="http://schemas.microsoft.com/office/drawing/2014/main" id="{862996DD-277C-4613-8DD7-46C788EEA703}"/>
                    </a:ext>
                  </a:extLst>
                </p14:cNvPr>
                <p14:cNvContentPartPr/>
                <p14:nvPr/>
              </p14:nvContentPartPr>
              <p14:xfrm>
                <a:off x="2742760" y="4980667"/>
                <a:ext cx="854280" cy="251280"/>
              </p14:xfrm>
            </p:contentPart>
          </mc:Choice>
          <mc:Fallback>
            <p:pic>
              <p:nvPicPr>
                <p:cNvPr id="573" name="Freihand 572">
                  <a:extLst>
                    <a:ext uri="{FF2B5EF4-FFF2-40B4-BE49-F238E27FC236}">
                      <a16:creationId xmlns:a16="http://schemas.microsoft.com/office/drawing/2014/main" id="{862996DD-277C-4613-8DD7-46C788EEA703}"/>
                    </a:ext>
                  </a:extLst>
                </p:cNvPr>
                <p:cNvPicPr/>
                <p:nvPr/>
              </p:nvPicPr>
              <p:blipFill>
                <a:blip r:embed="rId986"/>
                <a:stretch>
                  <a:fillRect/>
                </a:stretch>
              </p:blipFill>
              <p:spPr>
                <a:xfrm>
                  <a:off x="2738440" y="4976347"/>
                  <a:ext cx="86292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987">
              <p14:nvContentPartPr>
                <p14:cNvPr id="574" name="Freihand 573">
                  <a:extLst>
                    <a:ext uri="{FF2B5EF4-FFF2-40B4-BE49-F238E27FC236}">
                      <a16:creationId xmlns:a16="http://schemas.microsoft.com/office/drawing/2014/main" id="{F7D94BEF-A84D-4908-A3B6-38E72AB276EA}"/>
                    </a:ext>
                  </a:extLst>
                </p14:cNvPr>
                <p14:cNvContentPartPr/>
                <p14:nvPr/>
              </p14:nvContentPartPr>
              <p14:xfrm>
                <a:off x="3525400" y="4828027"/>
                <a:ext cx="236880" cy="261000"/>
              </p14:xfrm>
            </p:contentPart>
          </mc:Choice>
          <mc:Fallback>
            <p:pic>
              <p:nvPicPr>
                <p:cNvPr id="574" name="Freihand 573">
                  <a:extLst>
                    <a:ext uri="{FF2B5EF4-FFF2-40B4-BE49-F238E27FC236}">
                      <a16:creationId xmlns:a16="http://schemas.microsoft.com/office/drawing/2014/main" id="{F7D94BEF-A84D-4908-A3B6-38E72AB276EA}"/>
                    </a:ext>
                  </a:extLst>
                </p:cNvPr>
                <p:cNvPicPr/>
                <p:nvPr/>
              </p:nvPicPr>
              <p:blipFill>
                <a:blip r:embed="rId988"/>
                <a:stretch>
                  <a:fillRect/>
                </a:stretch>
              </p:blipFill>
              <p:spPr>
                <a:xfrm>
                  <a:off x="3521080" y="4823707"/>
                  <a:ext cx="24552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989">
              <p14:nvContentPartPr>
                <p14:cNvPr id="655" name="Freihand 654">
                  <a:extLst>
                    <a:ext uri="{FF2B5EF4-FFF2-40B4-BE49-F238E27FC236}">
                      <a16:creationId xmlns:a16="http://schemas.microsoft.com/office/drawing/2014/main" id="{8ACA565E-06C1-4584-8070-EF21B6CB576A}"/>
                    </a:ext>
                  </a:extLst>
                </p14:cNvPr>
                <p14:cNvContentPartPr/>
                <p14:nvPr/>
              </p14:nvContentPartPr>
              <p14:xfrm>
                <a:off x="2495800" y="5119987"/>
                <a:ext cx="49320" cy="27000"/>
              </p14:xfrm>
            </p:contentPart>
          </mc:Choice>
          <mc:Fallback>
            <p:pic>
              <p:nvPicPr>
                <p:cNvPr id="655" name="Freihand 654">
                  <a:extLst>
                    <a:ext uri="{FF2B5EF4-FFF2-40B4-BE49-F238E27FC236}">
                      <a16:creationId xmlns:a16="http://schemas.microsoft.com/office/drawing/2014/main" id="{8ACA565E-06C1-4584-8070-EF21B6CB576A}"/>
                    </a:ext>
                  </a:extLst>
                </p:cNvPr>
                <p:cNvPicPr/>
                <p:nvPr/>
              </p:nvPicPr>
              <p:blipFill>
                <a:blip r:embed="rId990"/>
                <a:stretch>
                  <a:fillRect/>
                </a:stretch>
              </p:blipFill>
              <p:spPr>
                <a:xfrm>
                  <a:off x="2491480" y="5115667"/>
                  <a:ext cx="5796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991">
              <p14:nvContentPartPr>
                <p14:cNvPr id="656" name="Freihand 655">
                  <a:extLst>
                    <a:ext uri="{FF2B5EF4-FFF2-40B4-BE49-F238E27FC236}">
                      <a16:creationId xmlns:a16="http://schemas.microsoft.com/office/drawing/2014/main" id="{0AAE26A6-331F-4033-9EDD-43819E2C796D}"/>
                    </a:ext>
                  </a:extLst>
                </p14:cNvPr>
                <p14:cNvContentPartPr/>
                <p14:nvPr/>
              </p14:nvContentPartPr>
              <p14:xfrm>
                <a:off x="2473480" y="4973467"/>
                <a:ext cx="344520" cy="173160"/>
              </p14:xfrm>
            </p:contentPart>
          </mc:Choice>
          <mc:Fallback>
            <p:pic>
              <p:nvPicPr>
                <p:cNvPr id="656" name="Freihand 655">
                  <a:extLst>
                    <a:ext uri="{FF2B5EF4-FFF2-40B4-BE49-F238E27FC236}">
                      <a16:creationId xmlns:a16="http://schemas.microsoft.com/office/drawing/2014/main" id="{0AAE26A6-331F-4033-9EDD-43819E2C796D}"/>
                    </a:ext>
                  </a:extLst>
                </p:cNvPr>
                <p:cNvPicPr/>
                <p:nvPr/>
              </p:nvPicPr>
              <p:blipFill>
                <a:blip r:embed="rId992"/>
                <a:stretch>
                  <a:fillRect/>
                </a:stretch>
              </p:blipFill>
              <p:spPr>
                <a:xfrm>
                  <a:off x="2469160" y="4969147"/>
                  <a:ext cx="3531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993">
              <p14:nvContentPartPr>
                <p14:cNvPr id="662" name="Freihand 661">
                  <a:extLst>
                    <a:ext uri="{FF2B5EF4-FFF2-40B4-BE49-F238E27FC236}">
                      <a16:creationId xmlns:a16="http://schemas.microsoft.com/office/drawing/2014/main" id="{F6E67B9C-064F-47A7-82F2-26677040C1B4}"/>
                    </a:ext>
                  </a:extLst>
                </p14:cNvPr>
                <p14:cNvContentPartPr/>
                <p14:nvPr/>
              </p14:nvContentPartPr>
              <p14:xfrm>
                <a:off x="4218760" y="5769067"/>
                <a:ext cx="60840" cy="191160"/>
              </p14:xfrm>
            </p:contentPart>
          </mc:Choice>
          <mc:Fallback>
            <p:pic>
              <p:nvPicPr>
                <p:cNvPr id="662" name="Freihand 661">
                  <a:extLst>
                    <a:ext uri="{FF2B5EF4-FFF2-40B4-BE49-F238E27FC236}">
                      <a16:creationId xmlns:a16="http://schemas.microsoft.com/office/drawing/2014/main" id="{F6E67B9C-064F-47A7-82F2-26677040C1B4}"/>
                    </a:ext>
                  </a:extLst>
                </p:cNvPr>
                <p:cNvPicPr/>
                <p:nvPr/>
              </p:nvPicPr>
              <p:blipFill>
                <a:blip r:embed="rId994"/>
                <a:stretch>
                  <a:fillRect/>
                </a:stretch>
              </p:blipFill>
              <p:spPr>
                <a:xfrm>
                  <a:off x="4214440" y="5764747"/>
                  <a:ext cx="694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995">
              <p14:nvContentPartPr>
                <p14:cNvPr id="663" name="Freihand 662">
                  <a:extLst>
                    <a:ext uri="{FF2B5EF4-FFF2-40B4-BE49-F238E27FC236}">
                      <a16:creationId xmlns:a16="http://schemas.microsoft.com/office/drawing/2014/main" id="{D5BA9E4D-1906-425E-B6AB-ABD729EE208F}"/>
                    </a:ext>
                  </a:extLst>
                </p14:cNvPr>
                <p14:cNvContentPartPr/>
                <p14:nvPr/>
              </p14:nvContentPartPr>
              <p14:xfrm>
                <a:off x="4135960" y="5713627"/>
                <a:ext cx="281160" cy="195840"/>
              </p14:xfrm>
            </p:contentPart>
          </mc:Choice>
          <mc:Fallback>
            <p:pic>
              <p:nvPicPr>
                <p:cNvPr id="663" name="Freihand 662">
                  <a:extLst>
                    <a:ext uri="{FF2B5EF4-FFF2-40B4-BE49-F238E27FC236}">
                      <a16:creationId xmlns:a16="http://schemas.microsoft.com/office/drawing/2014/main" id="{D5BA9E4D-1906-425E-B6AB-ABD729EE208F}"/>
                    </a:ext>
                  </a:extLst>
                </p:cNvPr>
                <p:cNvPicPr/>
                <p:nvPr/>
              </p:nvPicPr>
              <p:blipFill>
                <a:blip r:embed="rId996"/>
                <a:stretch>
                  <a:fillRect/>
                </a:stretch>
              </p:blipFill>
              <p:spPr>
                <a:xfrm>
                  <a:off x="4131640" y="5709307"/>
                  <a:ext cx="28980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997">
              <p14:nvContentPartPr>
                <p14:cNvPr id="664" name="Freihand 663">
                  <a:extLst>
                    <a:ext uri="{FF2B5EF4-FFF2-40B4-BE49-F238E27FC236}">
                      <a16:creationId xmlns:a16="http://schemas.microsoft.com/office/drawing/2014/main" id="{B2378B41-BA0E-4900-BBD8-7C5B3A304538}"/>
                    </a:ext>
                  </a:extLst>
                </p14:cNvPr>
                <p14:cNvContentPartPr/>
                <p14:nvPr/>
              </p14:nvContentPartPr>
              <p14:xfrm>
                <a:off x="4404520" y="5757187"/>
                <a:ext cx="104400" cy="124920"/>
              </p14:xfrm>
            </p:contentPart>
          </mc:Choice>
          <mc:Fallback>
            <p:pic>
              <p:nvPicPr>
                <p:cNvPr id="664" name="Freihand 663">
                  <a:extLst>
                    <a:ext uri="{FF2B5EF4-FFF2-40B4-BE49-F238E27FC236}">
                      <a16:creationId xmlns:a16="http://schemas.microsoft.com/office/drawing/2014/main" id="{B2378B41-BA0E-4900-BBD8-7C5B3A304538}"/>
                    </a:ext>
                  </a:extLst>
                </p:cNvPr>
                <p:cNvPicPr/>
                <p:nvPr/>
              </p:nvPicPr>
              <p:blipFill>
                <a:blip r:embed="rId998"/>
                <a:stretch>
                  <a:fillRect/>
                </a:stretch>
              </p:blipFill>
              <p:spPr>
                <a:xfrm>
                  <a:off x="4400200" y="5752867"/>
                  <a:ext cx="1130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999">
              <p14:nvContentPartPr>
                <p14:cNvPr id="665" name="Freihand 664">
                  <a:extLst>
                    <a:ext uri="{FF2B5EF4-FFF2-40B4-BE49-F238E27FC236}">
                      <a16:creationId xmlns:a16="http://schemas.microsoft.com/office/drawing/2014/main" id="{9A704F90-A369-4BB9-98BF-BDE489380DFF}"/>
                    </a:ext>
                  </a:extLst>
                </p14:cNvPr>
                <p14:cNvContentPartPr/>
                <p14:nvPr/>
              </p14:nvContentPartPr>
              <p14:xfrm>
                <a:off x="4513960" y="5642347"/>
                <a:ext cx="150840" cy="187200"/>
              </p14:xfrm>
            </p:contentPart>
          </mc:Choice>
          <mc:Fallback>
            <p:pic>
              <p:nvPicPr>
                <p:cNvPr id="665" name="Freihand 664">
                  <a:extLst>
                    <a:ext uri="{FF2B5EF4-FFF2-40B4-BE49-F238E27FC236}">
                      <a16:creationId xmlns:a16="http://schemas.microsoft.com/office/drawing/2014/main" id="{9A704F90-A369-4BB9-98BF-BDE489380DFF}"/>
                    </a:ext>
                  </a:extLst>
                </p:cNvPr>
                <p:cNvPicPr/>
                <p:nvPr/>
              </p:nvPicPr>
              <p:blipFill>
                <a:blip r:embed="rId1000"/>
                <a:stretch>
                  <a:fillRect/>
                </a:stretch>
              </p:blipFill>
              <p:spPr>
                <a:xfrm>
                  <a:off x="4509640" y="5638027"/>
                  <a:ext cx="1594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001">
              <p14:nvContentPartPr>
                <p14:cNvPr id="666" name="Freihand 665">
                  <a:extLst>
                    <a:ext uri="{FF2B5EF4-FFF2-40B4-BE49-F238E27FC236}">
                      <a16:creationId xmlns:a16="http://schemas.microsoft.com/office/drawing/2014/main" id="{442D7C61-C319-40C5-8082-7280835B6FB4}"/>
                    </a:ext>
                  </a:extLst>
                </p14:cNvPr>
                <p14:cNvContentPartPr/>
                <p14:nvPr/>
              </p14:nvContentPartPr>
              <p14:xfrm>
                <a:off x="4742200" y="5541547"/>
                <a:ext cx="180360" cy="169200"/>
              </p14:xfrm>
            </p:contentPart>
          </mc:Choice>
          <mc:Fallback>
            <p:pic>
              <p:nvPicPr>
                <p:cNvPr id="666" name="Freihand 665">
                  <a:extLst>
                    <a:ext uri="{FF2B5EF4-FFF2-40B4-BE49-F238E27FC236}">
                      <a16:creationId xmlns:a16="http://schemas.microsoft.com/office/drawing/2014/main" id="{442D7C61-C319-40C5-8082-7280835B6FB4}"/>
                    </a:ext>
                  </a:extLst>
                </p:cNvPr>
                <p:cNvPicPr/>
                <p:nvPr/>
              </p:nvPicPr>
              <p:blipFill>
                <a:blip r:embed="rId1002"/>
                <a:stretch>
                  <a:fillRect/>
                </a:stretch>
              </p:blipFill>
              <p:spPr>
                <a:xfrm>
                  <a:off x="4737880" y="5537227"/>
                  <a:ext cx="1890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003">
              <p14:nvContentPartPr>
                <p14:cNvPr id="667" name="Freihand 666">
                  <a:extLst>
                    <a:ext uri="{FF2B5EF4-FFF2-40B4-BE49-F238E27FC236}">
                      <a16:creationId xmlns:a16="http://schemas.microsoft.com/office/drawing/2014/main" id="{8412E29A-2CCB-4AEB-8133-30CDC488FBD0}"/>
                    </a:ext>
                  </a:extLst>
                </p14:cNvPr>
                <p14:cNvContentPartPr/>
                <p14:nvPr/>
              </p14:nvContentPartPr>
              <p14:xfrm>
                <a:off x="4930480" y="5579707"/>
                <a:ext cx="122040" cy="97200"/>
              </p14:xfrm>
            </p:contentPart>
          </mc:Choice>
          <mc:Fallback>
            <p:pic>
              <p:nvPicPr>
                <p:cNvPr id="667" name="Freihand 666">
                  <a:extLst>
                    <a:ext uri="{FF2B5EF4-FFF2-40B4-BE49-F238E27FC236}">
                      <a16:creationId xmlns:a16="http://schemas.microsoft.com/office/drawing/2014/main" id="{8412E29A-2CCB-4AEB-8133-30CDC488FBD0}"/>
                    </a:ext>
                  </a:extLst>
                </p:cNvPr>
                <p:cNvPicPr/>
                <p:nvPr/>
              </p:nvPicPr>
              <p:blipFill>
                <a:blip r:embed="rId1004"/>
                <a:stretch>
                  <a:fillRect/>
                </a:stretch>
              </p:blipFill>
              <p:spPr>
                <a:xfrm>
                  <a:off x="4926160" y="5575387"/>
                  <a:ext cx="1306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005">
              <p14:nvContentPartPr>
                <p14:cNvPr id="668" name="Freihand 667">
                  <a:extLst>
                    <a:ext uri="{FF2B5EF4-FFF2-40B4-BE49-F238E27FC236}">
                      <a16:creationId xmlns:a16="http://schemas.microsoft.com/office/drawing/2014/main" id="{C44D1EEF-304F-46A3-9415-762F2C7F5D0F}"/>
                    </a:ext>
                  </a:extLst>
                </p14:cNvPr>
                <p14:cNvContentPartPr/>
                <p14:nvPr/>
              </p14:nvContentPartPr>
              <p14:xfrm>
                <a:off x="5075560" y="5525707"/>
                <a:ext cx="77040" cy="114840"/>
              </p14:xfrm>
            </p:contentPart>
          </mc:Choice>
          <mc:Fallback>
            <p:pic>
              <p:nvPicPr>
                <p:cNvPr id="668" name="Freihand 667">
                  <a:extLst>
                    <a:ext uri="{FF2B5EF4-FFF2-40B4-BE49-F238E27FC236}">
                      <a16:creationId xmlns:a16="http://schemas.microsoft.com/office/drawing/2014/main" id="{C44D1EEF-304F-46A3-9415-762F2C7F5D0F}"/>
                    </a:ext>
                  </a:extLst>
                </p:cNvPr>
                <p:cNvPicPr/>
                <p:nvPr/>
              </p:nvPicPr>
              <p:blipFill>
                <a:blip r:embed="rId1006"/>
                <a:stretch>
                  <a:fillRect/>
                </a:stretch>
              </p:blipFill>
              <p:spPr>
                <a:xfrm>
                  <a:off x="5071240" y="5521387"/>
                  <a:ext cx="856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007">
              <p14:nvContentPartPr>
                <p14:cNvPr id="670" name="Freihand 669">
                  <a:extLst>
                    <a:ext uri="{FF2B5EF4-FFF2-40B4-BE49-F238E27FC236}">
                      <a16:creationId xmlns:a16="http://schemas.microsoft.com/office/drawing/2014/main" id="{0AAD0AF1-2BB5-4766-BD39-ABAE2955C0F0}"/>
                    </a:ext>
                  </a:extLst>
                </p14:cNvPr>
                <p14:cNvContentPartPr/>
                <p14:nvPr/>
              </p14:nvContentPartPr>
              <p14:xfrm>
                <a:off x="5350240" y="5448307"/>
                <a:ext cx="282240" cy="111960"/>
              </p14:xfrm>
            </p:contentPart>
          </mc:Choice>
          <mc:Fallback>
            <p:pic>
              <p:nvPicPr>
                <p:cNvPr id="670" name="Freihand 669">
                  <a:extLst>
                    <a:ext uri="{FF2B5EF4-FFF2-40B4-BE49-F238E27FC236}">
                      <a16:creationId xmlns:a16="http://schemas.microsoft.com/office/drawing/2014/main" id="{0AAD0AF1-2BB5-4766-BD39-ABAE2955C0F0}"/>
                    </a:ext>
                  </a:extLst>
                </p:cNvPr>
                <p:cNvPicPr/>
                <p:nvPr/>
              </p:nvPicPr>
              <p:blipFill>
                <a:blip r:embed="rId1008"/>
                <a:stretch>
                  <a:fillRect/>
                </a:stretch>
              </p:blipFill>
              <p:spPr>
                <a:xfrm>
                  <a:off x="5345920" y="5443987"/>
                  <a:ext cx="2908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009">
              <p14:nvContentPartPr>
                <p14:cNvPr id="671" name="Freihand 670">
                  <a:extLst>
                    <a:ext uri="{FF2B5EF4-FFF2-40B4-BE49-F238E27FC236}">
                      <a16:creationId xmlns:a16="http://schemas.microsoft.com/office/drawing/2014/main" id="{25BBE433-3A99-4128-9135-0877E42610BA}"/>
                    </a:ext>
                  </a:extLst>
                </p14:cNvPr>
                <p14:cNvContentPartPr/>
                <p14:nvPr/>
              </p14:nvContentPartPr>
              <p14:xfrm>
                <a:off x="5830120" y="5310427"/>
                <a:ext cx="106920" cy="122400"/>
              </p14:xfrm>
            </p:contentPart>
          </mc:Choice>
          <mc:Fallback>
            <p:pic>
              <p:nvPicPr>
                <p:cNvPr id="671" name="Freihand 670">
                  <a:extLst>
                    <a:ext uri="{FF2B5EF4-FFF2-40B4-BE49-F238E27FC236}">
                      <a16:creationId xmlns:a16="http://schemas.microsoft.com/office/drawing/2014/main" id="{25BBE433-3A99-4128-9135-0877E42610BA}"/>
                    </a:ext>
                  </a:extLst>
                </p:cNvPr>
                <p:cNvPicPr/>
                <p:nvPr/>
              </p:nvPicPr>
              <p:blipFill>
                <a:blip r:embed="rId1010"/>
                <a:stretch>
                  <a:fillRect/>
                </a:stretch>
              </p:blipFill>
              <p:spPr>
                <a:xfrm>
                  <a:off x="5825800" y="5306107"/>
                  <a:ext cx="1155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011">
              <p14:nvContentPartPr>
                <p14:cNvPr id="672" name="Freihand 671">
                  <a:extLst>
                    <a:ext uri="{FF2B5EF4-FFF2-40B4-BE49-F238E27FC236}">
                      <a16:creationId xmlns:a16="http://schemas.microsoft.com/office/drawing/2014/main" id="{C242D92E-136F-4793-9371-94A9E44551D5}"/>
                    </a:ext>
                  </a:extLst>
                </p14:cNvPr>
                <p14:cNvContentPartPr/>
                <p14:nvPr/>
              </p14:nvContentPartPr>
              <p14:xfrm>
                <a:off x="5983120" y="5265427"/>
                <a:ext cx="253440" cy="99000"/>
              </p14:xfrm>
            </p:contentPart>
          </mc:Choice>
          <mc:Fallback>
            <p:pic>
              <p:nvPicPr>
                <p:cNvPr id="672" name="Freihand 671">
                  <a:extLst>
                    <a:ext uri="{FF2B5EF4-FFF2-40B4-BE49-F238E27FC236}">
                      <a16:creationId xmlns:a16="http://schemas.microsoft.com/office/drawing/2014/main" id="{C242D92E-136F-4793-9371-94A9E44551D5}"/>
                    </a:ext>
                  </a:extLst>
                </p:cNvPr>
                <p:cNvPicPr/>
                <p:nvPr/>
              </p:nvPicPr>
              <p:blipFill>
                <a:blip r:embed="rId1012"/>
                <a:stretch>
                  <a:fillRect/>
                </a:stretch>
              </p:blipFill>
              <p:spPr>
                <a:xfrm>
                  <a:off x="5978800" y="5261107"/>
                  <a:ext cx="2620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013">
              <p14:nvContentPartPr>
                <p14:cNvPr id="673" name="Freihand 672">
                  <a:extLst>
                    <a:ext uri="{FF2B5EF4-FFF2-40B4-BE49-F238E27FC236}">
                      <a16:creationId xmlns:a16="http://schemas.microsoft.com/office/drawing/2014/main" id="{077D25F3-2EFC-41B5-ABDB-8C3B815CAE0F}"/>
                    </a:ext>
                  </a:extLst>
                </p14:cNvPr>
                <p14:cNvContentPartPr/>
                <p14:nvPr/>
              </p14:nvContentPartPr>
              <p14:xfrm>
                <a:off x="6269680" y="5208907"/>
                <a:ext cx="117000" cy="199800"/>
              </p14:xfrm>
            </p:contentPart>
          </mc:Choice>
          <mc:Fallback>
            <p:pic>
              <p:nvPicPr>
                <p:cNvPr id="673" name="Freihand 672">
                  <a:extLst>
                    <a:ext uri="{FF2B5EF4-FFF2-40B4-BE49-F238E27FC236}">
                      <a16:creationId xmlns:a16="http://schemas.microsoft.com/office/drawing/2014/main" id="{077D25F3-2EFC-41B5-ABDB-8C3B815CAE0F}"/>
                    </a:ext>
                  </a:extLst>
                </p:cNvPr>
                <p:cNvPicPr/>
                <p:nvPr/>
              </p:nvPicPr>
              <p:blipFill>
                <a:blip r:embed="rId1014"/>
                <a:stretch>
                  <a:fillRect/>
                </a:stretch>
              </p:blipFill>
              <p:spPr>
                <a:xfrm>
                  <a:off x="6265360" y="5204587"/>
                  <a:ext cx="12564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015">
              <p14:nvContentPartPr>
                <p14:cNvPr id="674" name="Freihand 673">
                  <a:extLst>
                    <a:ext uri="{FF2B5EF4-FFF2-40B4-BE49-F238E27FC236}">
                      <a16:creationId xmlns:a16="http://schemas.microsoft.com/office/drawing/2014/main" id="{4C1C93C3-9EEF-4F1E-B8E4-D4A503AE725F}"/>
                    </a:ext>
                  </a:extLst>
                </p14:cNvPr>
                <p14:cNvContentPartPr/>
                <p14:nvPr/>
              </p14:nvContentPartPr>
              <p14:xfrm>
                <a:off x="6413320" y="5125747"/>
                <a:ext cx="191880" cy="105480"/>
              </p14:xfrm>
            </p:contentPart>
          </mc:Choice>
          <mc:Fallback>
            <p:pic>
              <p:nvPicPr>
                <p:cNvPr id="674" name="Freihand 673">
                  <a:extLst>
                    <a:ext uri="{FF2B5EF4-FFF2-40B4-BE49-F238E27FC236}">
                      <a16:creationId xmlns:a16="http://schemas.microsoft.com/office/drawing/2014/main" id="{4C1C93C3-9EEF-4F1E-B8E4-D4A503AE725F}"/>
                    </a:ext>
                  </a:extLst>
                </p:cNvPr>
                <p:cNvPicPr/>
                <p:nvPr/>
              </p:nvPicPr>
              <p:blipFill>
                <a:blip r:embed="rId1016"/>
                <a:stretch>
                  <a:fillRect/>
                </a:stretch>
              </p:blipFill>
              <p:spPr>
                <a:xfrm>
                  <a:off x="6409000" y="5121427"/>
                  <a:ext cx="2005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017">
              <p14:nvContentPartPr>
                <p14:cNvPr id="675" name="Freihand 674">
                  <a:extLst>
                    <a:ext uri="{FF2B5EF4-FFF2-40B4-BE49-F238E27FC236}">
                      <a16:creationId xmlns:a16="http://schemas.microsoft.com/office/drawing/2014/main" id="{24A43A0A-9C7C-40AF-9CD3-343A7B6353EB}"/>
                    </a:ext>
                  </a:extLst>
                </p14:cNvPr>
                <p14:cNvContentPartPr/>
                <p14:nvPr/>
              </p14:nvContentPartPr>
              <p14:xfrm>
                <a:off x="6621760" y="4955467"/>
                <a:ext cx="433800" cy="175320"/>
              </p14:xfrm>
            </p:contentPart>
          </mc:Choice>
          <mc:Fallback>
            <p:pic>
              <p:nvPicPr>
                <p:cNvPr id="675" name="Freihand 674">
                  <a:extLst>
                    <a:ext uri="{FF2B5EF4-FFF2-40B4-BE49-F238E27FC236}">
                      <a16:creationId xmlns:a16="http://schemas.microsoft.com/office/drawing/2014/main" id="{24A43A0A-9C7C-40AF-9CD3-343A7B6353EB}"/>
                    </a:ext>
                  </a:extLst>
                </p:cNvPr>
                <p:cNvPicPr/>
                <p:nvPr/>
              </p:nvPicPr>
              <p:blipFill>
                <a:blip r:embed="rId1018"/>
                <a:stretch>
                  <a:fillRect/>
                </a:stretch>
              </p:blipFill>
              <p:spPr>
                <a:xfrm>
                  <a:off x="6617440" y="4951147"/>
                  <a:ext cx="4424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019">
              <p14:nvContentPartPr>
                <p14:cNvPr id="677" name="Freihand 676">
                  <a:extLst>
                    <a:ext uri="{FF2B5EF4-FFF2-40B4-BE49-F238E27FC236}">
                      <a16:creationId xmlns:a16="http://schemas.microsoft.com/office/drawing/2014/main" id="{C32E58B9-1A36-4E08-9EED-2539BC9434A6}"/>
                    </a:ext>
                  </a:extLst>
                </p14:cNvPr>
                <p14:cNvContentPartPr/>
                <p14:nvPr/>
              </p14:nvContentPartPr>
              <p14:xfrm>
                <a:off x="4546720" y="5956987"/>
                <a:ext cx="113760" cy="137160"/>
              </p14:xfrm>
            </p:contentPart>
          </mc:Choice>
          <mc:Fallback>
            <p:pic>
              <p:nvPicPr>
                <p:cNvPr id="677" name="Freihand 676">
                  <a:extLst>
                    <a:ext uri="{FF2B5EF4-FFF2-40B4-BE49-F238E27FC236}">
                      <a16:creationId xmlns:a16="http://schemas.microsoft.com/office/drawing/2014/main" id="{C32E58B9-1A36-4E08-9EED-2539BC9434A6}"/>
                    </a:ext>
                  </a:extLst>
                </p:cNvPr>
                <p:cNvPicPr/>
                <p:nvPr/>
              </p:nvPicPr>
              <p:blipFill>
                <a:blip r:embed="rId1020"/>
                <a:stretch>
                  <a:fillRect/>
                </a:stretch>
              </p:blipFill>
              <p:spPr>
                <a:xfrm>
                  <a:off x="4542400" y="5952667"/>
                  <a:ext cx="1224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021">
              <p14:nvContentPartPr>
                <p14:cNvPr id="678" name="Freihand 677">
                  <a:extLst>
                    <a:ext uri="{FF2B5EF4-FFF2-40B4-BE49-F238E27FC236}">
                      <a16:creationId xmlns:a16="http://schemas.microsoft.com/office/drawing/2014/main" id="{86328DE5-2670-4A29-8E23-E6FD39846DD8}"/>
                    </a:ext>
                  </a:extLst>
                </p14:cNvPr>
                <p14:cNvContentPartPr/>
                <p14:nvPr/>
              </p14:nvContentPartPr>
              <p14:xfrm>
                <a:off x="4666960" y="5967787"/>
                <a:ext cx="92880" cy="88560"/>
              </p14:xfrm>
            </p:contentPart>
          </mc:Choice>
          <mc:Fallback>
            <p:pic>
              <p:nvPicPr>
                <p:cNvPr id="678" name="Freihand 677">
                  <a:extLst>
                    <a:ext uri="{FF2B5EF4-FFF2-40B4-BE49-F238E27FC236}">
                      <a16:creationId xmlns:a16="http://schemas.microsoft.com/office/drawing/2014/main" id="{86328DE5-2670-4A29-8E23-E6FD39846DD8}"/>
                    </a:ext>
                  </a:extLst>
                </p:cNvPr>
                <p:cNvPicPr/>
                <p:nvPr/>
              </p:nvPicPr>
              <p:blipFill>
                <a:blip r:embed="rId1022"/>
                <a:stretch>
                  <a:fillRect/>
                </a:stretch>
              </p:blipFill>
              <p:spPr>
                <a:xfrm>
                  <a:off x="4662640" y="5963467"/>
                  <a:ext cx="1015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023">
              <p14:nvContentPartPr>
                <p14:cNvPr id="679" name="Freihand 678">
                  <a:extLst>
                    <a:ext uri="{FF2B5EF4-FFF2-40B4-BE49-F238E27FC236}">
                      <a16:creationId xmlns:a16="http://schemas.microsoft.com/office/drawing/2014/main" id="{5AECF940-EEF8-406A-9909-34CEE475D6BD}"/>
                    </a:ext>
                  </a:extLst>
                </p14:cNvPr>
                <p14:cNvContentPartPr/>
                <p14:nvPr/>
              </p14:nvContentPartPr>
              <p14:xfrm>
                <a:off x="4781080" y="5923147"/>
                <a:ext cx="119880" cy="108000"/>
              </p14:xfrm>
            </p:contentPart>
          </mc:Choice>
          <mc:Fallback>
            <p:pic>
              <p:nvPicPr>
                <p:cNvPr id="679" name="Freihand 678">
                  <a:extLst>
                    <a:ext uri="{FF2B5EF4-FFF2-40B4-BE49-F238E27FC236}">
                      <a16:creationId xmlns:a16="http://schemas.microsoft.com/office/drawing/2014/main" id="{5AECF940-EEF8-406A-9909-34CEE475D6BD}"/>
                    </a:ext>
                  </a:extLst>
                </p:cNvPr>
                <p:cNvPicPr/>
                <p:nvPr/>
              </p:nvPicPr>
              <p:blipFill>
                <a:blip r:embed="rId1024"/>
                <a:stretch>
                  <a:fillRect/>
                </a:stretch>
              </p:blipFill>
              <p:spPr>
                <a:xfrm>
                  <a:off x="4776760" y="5918827"/>
                  <a:ext cx="1285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025">
              <p14:nvContentPartPr>
                <p14:cNvPr id="680" name="Freihand 679">
                  <a:extLst>
                    <a:ext uri="{FF2B5EF4-FFF2-40B4-BE49-F238E27FC236}">
                      <a16:creationId xmlns:a16="http://schemas.microsoft.com/office/drawing/2014/main" id="{D499F1DF-1BB3-4F3E-A2C5-F24E938CB23E}"/>
                    </a:ext>
                  </a:extLst>
                </p14:cNvPr>
                <p14:cNvContentPartPr/>
                <p14:nvPr/>
              </p14:nvContentPartPr>
              <p14:xfrm>
                <a:off x="4860640" y="5821987"/>
                <a:ext cx="120960" cy="172440"/>
              </p14:xfrm>
            </p:contentPart>
          </mc:Choice>
          <mc:Fallback>
            <p:pic>
              <p:nvPicPr>
                <p:cNvPr id="680" name="Freihand 679">
                  <a:extLst>
                    <a:ext uri="{FF2B5EF4-FFF2-40B4-BE49-F238E27FC236}">
                      <a16:creationId xmlns:a16="http://schemas.microsoft.com/office/drawing/2014/main" id="{D499F1DF-1BB3-4F3E-A2C5-F24E938CB23E}"/>
                    </a:ext>
                  </a:extLst>
                </p:cNvPr>
                <p:cNvPicPr/>
                <p:nvPr/>
              </p:nvPicPr>
              <p:blipFill>
                <a:blip r:embed="rId1026"/>
                <a:stretch>
                  <a:fillRect/>
                </a:stretch>
              </p:blipFill>
              <p:spPr>
                <a:xfrm>
                  <a:off x="4856320" y="5817667"/>
                  <a:ext cx="1296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027">
              <p14:nvContentPartPr>
                <p14:cNvPr id="681" name="Freihand 680">
                  <a:extLst>
                    <a:ext uri="{FF2B5EF4-FFF2-40B4-BE49-F238E27FC236}">
                      <a16:creationId xmlns:a16="http://schemas.microsoft.com/office/drawing/2014/main" id="{72D1DFFB-3C0B-4E80-974C-0ADED00FED7A}"/>
                    </a:ext>
                  </a:extLst>
                </p14:cNvPr>
                <p14:cNvContentPartPr/>
                <p14:nvPr/>
              </p14:nvContentPartPr>
              <p14:xfrm>
                <a:off x="5104720" y="5830627"/>
                <a:ext cx="141480" cy="108360"/>
              </p14:xfrm>
            </p:contentPart>
          </mc:Choice>
          <mc:Fallback>
            <p:pic>
              <p:nvPicPr>
                <p:cNvPr id="681" name="Freihand 680">
                  <a:extLst>
                    <a:ext uri="{FF2B5EF4-FFF2-40B4-BE49-F238E27FC236}">
                      <a16:creationId xmlns:a16="http://schemas.microsoft.com/office/drawing/2014/main" id="{72D1DFFB-3C0B-4E80-974C-0ADED00FED7A}"/>
                    </a:ext>
                  </a:extLst>
                </p:cNvPr>
                <p:cNvPicPr/>
                <p:nvPr/>
              </p:nvPicPr>
              <p:blipFill>
                <a:blip r:embed="rId1028"/>
                <a:stretch>
                  <a:fillRect/>
                </a:stretch>
              </p:blipFill>
              <p:spPr>
                <a:xfrm>
                  <a:off x="5100400" y="5826307"/>
                  <a:ext cx="1501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029">
              <p14:nvContentPartPr>
                <p14:cNvPr id="682" name="Freihand 681">
                  <a:extLst>
                    <a:ext uri="{FF2B5EF4-FFF2-40B4-BE49-F238E27FC236}">
                      <a16:creationId xmlns:a16="http://schemas.microsoft.com/office/drawing/2014/main" id="{0D531474-1802-418B-A23E-ADEF81DE8353}"/>
                    </a:ext>
                  </a:extLst>
                </p14:cNvPr>
                <p14:cNvContentPartPr/>
                <p14:nvPr/>
              </p14:nvContentPartPr>
              <p14:xfrm>
                <a:off x="5244400" y="5731987"/>
                <a:ext cx="113040" cy="157320"/>
              </p14:xfrm>
            </p:contentPart>
          </mc:Choice>
          <mc:Fallback>
            <p:pic>
              <p:nvPicPr>
                <p:cNvPr id="682" name="Freihand 681">
                  <a:extLst>
                    <a:ext uri="{FF2B5EF4-FFF2-40B4-BE49-F238E27FC236}">
                      <a16:creationId xmlns:a16="http://schemas.microsoft.com/office/drawing/2014/main" id="{0D531474-1802-418B-A23E-ADEF81DE8353}"/>
                    </a:ext>
                  </a:extLst>
                </p:cNvPr>
                <p:cNvPicPr/>
                <p:nvPr/>
              </p:nvPicPr>
              <p:blipFill>
                <a:blip r:embed="rId1030"/>
                <a:stretch>
                  <a:fillRect/>
                </a:stretch>
              </p:blipFill>
              <p:spPr>
                <a:xfrm>
                  <a:off x="5240080" y="5727667"/>
                  <a:ext cx="1216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031">
              <p14:nvContentPartPr>
                <p14:cNvPr id="683" name="Freihand 682">
                  <a:extLst>
                    <a:ext uri="{FF2B5EF4-FFF2-40B4-BE49-F238E27FC236}">
                      <a16:creationId xmlns:a16="http://schemas.microsoft.com/office/drawing/2014/main" id="{3D5C518B-CDD8-4211-8172-BF1BB25B26FA}"/>
                    </a:ext>
                  </a:extLst>
                </p14:cNvPr>
                <p14:cNvContentPartPr/>
                <p14:nvPr/>
              </p14:nvContentPartPr>
              <p14:xfrm>
                <a:off x="5368960" y="5735227"/>
                <a:ext cx="161640" cy="96840"/>
              </p14:xfrm>
            </p:contentPart>
          </mc:Choice>
          <mc:Fallback>
            <p:pic>
              <p:nvPicPr>
                <p:cNvPr id="683" name="Freihand 682">
                  <a:extLst>
                    <a:ext uri="{FF2B5EF4-FFF2-40B4-BE49-F238E27FC236}">
                      <a16:creationId xmlns:a16="http://schemas.microsoft.com/office/drawing/2014/main" id="{3D5C518B-CDD8-4211-8172-BF1BB25B26FA}"/>
                    </a:ext>
                  </a:extLst>
                </p:cNvPr>
                <p:cNvPicPr/>
                <p:nvPr/>
              </p:nvPicPr>
              <p:blipFill>
                <a:blip r:embed="rId1032"/>
                <a:stretch>
                  <a:fillRect/>
                </a:stretch>
              </p:blipFill>
              <p:spPr>
                <a:xfrm>
                  <a:off x="5364640" y="5730907"/>
                  <a:ext cx="1702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033">
              <p14:nvContentPartPr>
                <p14:cNvPr id="684" name="Freihand 683">
                  <a:extLst>
                    <a:ext uri="{FF2B5EF4-FFF2-40B4-BE49-F238E27FC236}">
                      <a16:creationId xmlns:a16="http://schemas.microsoft.com/office/drawing/2014/main" id="{345B5ACC-5896-4934-AFE7-364B3E648CE7}"/>
                    </a:ext>
                  </a:extLst>
                </p14:cNvPr>
                <p14:cNvContentPartPr/>
                <p14:nvPr/>
              </p14:nvContentPartPr>
              <p14:xfrm>
                <a:off x="5542120" y="5575027"/>
                <a:ext cx="441000" cy="207000"/>
              </p14:xfrm>
            </p:contentPart>
          </mc:Choice>
          <mc:Fallback>
            <p:pic>
              <p:nvPicPr>
                <p:cNvPr id="684" name="Freihand 683">
                  <a:extLst>
                    <a:ext uri="{FF2B5EF4-FFF2-40B4-BE49-F238E27FC236}">
                      <a16:creationId xmlns:a16="http://schemas.microsoft.com/office/drawing/2014/main" id="{345B5ACC-5896-4934-AFE7-364B3E648CE7}"/>
                    </a:ext>
                  </a:extLst>
                </p:cNvPr>
                <p:cNvPicPr/>
                <p:nvPr/>
              </p:nvPicPr>
              <p:blipFill>
                <a:blip r:embed="rId1034"/>
                <a:stretch>
                  <a:fillRect/>
                </a:stretch>
              </p:blipFill>
              <p:spPr>
                <a:xfrm>
                  <a:off x="5537800" y="5570707"/>
                  <a:ext cx="44964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035">
              <p14:nvContentPartPr>
                <p14:cNvPr id="685" name="Freihand 684">
                  <a:extLst>
                    <a:ext uri="{FF2B5EF4-FFF2-40B4-BE49-F238E27FC236}">
                      <a16:creationId xmlns:a16="http://schemas.microsoft.com/office/drawing/2014/main" id="{C67C2F29-5A93-48C7-BAED-60B97639D301}"/>
                    </a:ext>
                  </a:extLst>
                </p14:cNvPr>
                <p14:cNvContentPartPr/>
                <p14:nvPr/>
              </p14:nvContentPartPr>
              <p14:xfrm>
                <a:off x="5989960" y="5540467"/>
                <a:ext cx="100440" cy="233280"/>
              </p14:xfrm>
            </p:contentPart>
          </mc:Choice>
          <mc:Fallback>
            <p:pic>
              <p:nvPicPr>
                <p:cNvPr id="685" name="Freihand 684">
                  <a:extLst>
                    <a:ext uri="{FF2B5EF4-FFF2-40B4-BE49-F238E27FC236}">
                      <a16:creationId xmlns:a16="http://schemas.microsoft.com/office/drawing/2014/main" id="{C67C2F29-5A93-48C7-BAED-60B97639D301}"/>
                    </a:ext>
                  </a:extLst>
                </p:cNvPr>
                <p:cNvPicPr/>
                <p:nvPr/>
              </p:nvPicPr>
              <p:blipFill>
                <a:blip r:embed="rId1036"/>
                <a:stretch>
                  <a:fillRect/>
                </a:stretch>
              </p:blipFill>
              <p:spPr>
                <a:xfrm>
                  <a:off x="5985640" y="5536147"/>
                  <a:ext cx="10908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1037">
              <p14:nvContentPartPr>
                <p14:cNvPr id="686" name="Freihand 685">
                  <a:extLst>
                    <a:ext uri="{FF2B5EF4-FFF2-40B4-BE49-F238E27FC236}">
                      <a16:creationId xmlns:a16="http://schemas.microsoft.com/office/drawing/2014/main" id="{F7E8476B-917F-42F5-8D83-B2A649B6D43D}"/>
                    </a:ext>
                  </a:extLst>
                </p14:cNvPr>
                <p14:cNvContentPartPr/>
                <p14:nvPr/>
              </p14:nvContentPartPr>
              <p14:xfrm>
                <a:off x="6236920" y="5470267"/>
                <a:ext cx="190800" cy="76680"/>
              </p14:xfrm>
            </p:contentPart>
          </mc:Choice>
          <mc:Fallback>
            <p:pic>
              <p:nvPicPr>
                <p:cNvPr id="686" name="Freihand 685">
                  <a:extLst>
                    <a:ext uri="{FF2B5EF4-FFF2-40B4-BE49-F238E27FC236}">
                      <a16:creationId xmlns:a16="http://schemas.microsoft.com/office/drawing/2014/main" id="{F7E8476B-917F-42F5-8D83-B2A649B6D43D}"/>
                    </a:ext>
                  </a:extLst>
                </p:cNvPr>
                <p:cNvPicPr/>
                <p:nvPr/>
              </p:nvPicPr>
              <p:blipFill>
                <a:blip r:embed="rId1038"/>
                <a:stretch>
                  <a:fillRect/>
                </a:stretch>
              </p:blipFill>
              <p:spPr>
                <a:xfrm>
                  <a:off x="6232600" y="5465947"/>
                  <a:ext cx="1994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039">
              <p14:nvContentPartPr>
                <p14:cNvPr id="687" name="Freihand 686">
                  <a:extLst>
                    <a:ext uri="{FF2B5EF4-FFF2-40B4-BE49-F238E27FC236}">
                      <a16:creationId xmlns:a16="http://schemas.microsoft.com/office/drawing/2014/main" id="{1DF6022D-A947-4568-9B4C-F7FDF0E09C89}"/>
                    </a:ext>
                  </a:extLst>
                </p14:cNvPr>
                <p14:cNvContentPartPr/>
                <p14:nvPr/>
              </p14:nvContentPartPr>
              <p14:xfrm>
                <a:off x="6406120" y="5382787"/>
                <a:ext cx="720" cy="18360"/>
              </p14:xfrm>
            </p:contentPart>
          </mc:Choice>
          <mc:Fallback>
            <p:pic>
              <p:nvPicPr>
                <p:cNvPr id="687" name="Freihand 686">
                  <a:extLst>
                    <a:ext uri="{FF2B5EF4-FFF2-40B4-BE49-F238E27FC236}">
                      <a16:creationId xmlns:a16="http://schemas.microsoft.com/office/drawing/2014/main" id="{1DF6022D-A947-4568-9B4C-F7FDF0E09C89}"/>
                    </a:ext>
                  </a:extLst>
                </p:cNvPr>
                <p:cNvPicPr/>
                <p:nvPr/>
              </p:nvPicPr>
              <p:blipFill>
                <a:blip r:embed="rId1040"/>
                <a:stretch>
                  <a:fillRect/>
                </a:stretch>
              </p:blipFill>
              <p:spPr>
                <a:xfrm>
                  <a:off x="6401800" y="5378467"/>
                  <a:ext cx="93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041">
              <p14:nvContentPartPr>
                <p14:cNvPr id="688" name="Freihand 687">
                  <a:extLst>
                    <a:ext uri="{FF2B5EF4-FFF2-40B4-BE49-F238E27FC236}">
                      <a16:creationId xmlns:a16="http://schemas.microsoft.com/office/drawing/2014/main" id="{6D2C2F94-40FB-4D73-9BF8-C59207841499}"/>
                    </a:ext>
                  </a:extLst>
                </p14:cNvPr>
                <p14:cNvContentPartPr/>
                <p14:nvPr/>
              </p14:nvContentPartPr>
              <p14:xfrm>
                <a:off x="6644080" y="5395027"/>
                <a:ext cx="360" cy="360"/>
              </p14:xfrm>
            </p:contentPart>
          </mc:Choice>
          <mc:Fallback>
            <p:pic>
              <p:nvPicPr>
                <p:cNvPr id="688" name="Freihand 687">
                  <a:extLst>
                    <a:ext uri="{FF2B5EF4-FFF2-40B4-BE49-F238E27FC236}">
                      <a16:creationId xmlns:a16="http://schemas.microsoft.com/office/drawing/2014/main" id="{6D2C2F94-40FB-4D73-9BF8-C59207841499}"/>
                    </a:ext>
                  </a:extLst>
                </p:cNvPr>
                <p:cNvPicPr/>
                <p:nvPr/>
              </p:nvPicPr>
              <p:blipFill>
                <a:blip r:embed="rId136"/>
                <a:stretch>
                  <a:fillRect/>
                </a:stretch>
              </p:blipFill>
              <p:spPr>
                <a:xfrm>
                  <a:off x="6639760" y="53907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42">
              <p14:nvContentPartPr>
                <p14:cNvPr id="689" name="Freihand 688">
                  <a:extLst>
                    <a:ext uri="{FF2B5EF4-FFF2-40B4-BE49-F238E27FC236}">
                      <a16:creationId xmlns:a16="http://schemas.microsoft.com/office/drawing/2014/main" id="{D8801162-9704-4AEF-BAC7-4C1B1A459A2E}"/>
                    </a:ext>
                  </a:extLst>
                </p14:cNvPr>
                <p14:cNvContentPartPr/>
                <p14:nvPr/>
              </p14:nvContentPartPr>
              <p14:xfrm>
                <a:off x="6613840" y="5323387"/>
                <a:ext cx="64440" cy="201240"/>
              </p14:xfrm>
            </p:contentPart>
          </mc:Choice>
          <mc:Fallback>
            <p:pic>
              <p:nvPicPr>
                <p:cNvPr id="689" name="Freihand 688">
                  <a:extLst>
                    <a:ext uri="{FF2B5EF4-FFF2-40B4-BE49-F238E27FC236}">
                      <a16:creationId xmlns:a16="http://schemas.microsoft.com/office/drawing/2014/main" id="{D8801162-9704-4AEF-BAC7-4C1B1A459A2E}"/>
                    </a:ext>
                  </a:extLst>
                </p:cNvPr>
                <p:cNvPicPr/>
                <p:nvPr/>
              </p:nvPicPr>
              <p:blipFill>
                <a:blip r:embed="rId1043"/>
                <a:stretch>
                  <a:fillRect/>
                </a:stretch>
              </p:blipFill>
              <p:spPr>
                <a:xfrm>
                  <a:off x="6609520" y="5319067"/>
                  <a:ext cx="7308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044">
              <p14:nvContentPartPr>
                <p14:cNvPr id="690" name="Freihand 689">
                  <a:extLst>
                    <a:ext uri="{FF2B5EF4-FFF2-40B4-BE49-F238E27FC236}">
                      <a16:creationId xmlns:a16="http://schemas.microsoft.com/office/drawing/2014/main" id="{DDFF13C6-CD53-43E2-A6BA-EF79D0C1AA8F}"/>
                    </a:ext>
                  </a:extLst>
                </p14:cNvPr>
                <p14:cNvContentPartPr/>
                <p14:nvPr/>
              </p14:nvContentPartPr>
              <p14:xfrm>
                <a:off x="6708520" y="5287027"/>
                <a:ext cx="96480" cy="90720"/>
              </p14:xfrm>
            </p:contentPart>
          </mc:Choice>
          <mc:Fallback>
            <p:pic>
              <p:nvPicPr>
                <p:cNvPr id="690" name="Freihand 689">
                  <a:extLst>
                    <a:ext uri="{FF2B5EF4-FFF2-40B4-BE49-F238E27FC236}">
                      <a16:creationId xmlns:a16="http://schemas.microsoft.com/office/drawing/2014/main" id="{DDFF13C6-CD53-43E2-A6BA-EF79D0C1AA8F}"/>
                    </a:ext>
                  </a:extLst>
                </p:cNvPr>
                <p:cNvPicPr/>
                <p:nvPr/>
              </p:nvPicPr>
              <p:blipFill>
                <a:blip r:embed="rId1045"/>
                <a:stretch>
                  <a:fillRect/>
                </a:stretch>
              </p:blipFill>
              <p:spPr>
                <a:xfrm>
                  <a:off x="6704200" y="5282707"/>
                  <a:ext cx="1051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046">
              <p14:nvContentPartPr>
                <p14:cNvPr id="691" name="Freihand 690">
                  <a:extLst>
                    <a:ext uri="{FF2B5EF4-FFF2-40B4-BE49-F238E27FC236}">
                      <a16:creationId xmlns:a16="http://schemas.microsoft.com/office/drawing/2014/main" id="{AD08021A-D674-45D9-8A30-2445739DA580}"/>
                    </a:ext>
                  </a:extLst>
                </p14:cNvPr>
                <p14:cNvContentPartPr/>
                <p14:nvPr/>
              </p14:nvContentPartPr>
              <p14:xfrm>
                <a:off x="6794200" y="5247067"/>
                <a:ext cx="78120" cy="82800"/>
              </p14:xfrm>
            </p:contentPart>
          </mc:Choice>
          <mc:Fallback>
            <p:pic>
              <p:nvPicPr>
                <p:cNvPr id="691" name="Freihand 690">
                  <a:extLst>
                    <a:ext uri="{FF2B5EF4-FFF2-40B4-BE49-F238E27FC236}">
                      <a16:creationId xmlns:a16="http://schemas.microsoft.com/office/drawing/2014/main" id="{AD08021A-D674-45D9-8A30-2445739DA580}"/>
                    </a:ext>
                  </a:extLst>
                </p:cNvPr>
                <p:cNvPicPr/>
                <p:nvPr/>
              </p:nvPicPr>
              <p:blipFill>
                <a:blip r:embed="rId1047"/>
                <a:stretch>
                  <a:fillRect/>
                </a:stretch>
              </p:blipFill>
              <p:spPr>
                <a:xfrm>
                  <a:off x="6789880" y="5242747"/>
                  <a:ext cx="867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048">
              <p14:nvContentPartPr>
                <p14:cNvPr id="692" name="Freihand 691">
                  <a:extLst>
                    <a:ext uri="{FF2B5EF4-FFF2-40B4-BE49-F238E27FC236}">
                      <a16:creationId xmlns:a16="http://schemas.microsoft.com/office/drawing/2014/main" id="{89C40E99-0DD7-4B80-88A2-3AF30ED28CD6}"/>
                    </a:ext>
                  </a:extLst>
                </p14:cNvPr>
                <p14:cNvContentPartPr/>
                <p14:nvPr/>
              </p14:nvContentPartPr>
              <p14:xfrm>
                <a:off x="6907240" y="5150947"/>
                <a:ext cx="238320" cy="111600"/>
              </p14:xfrm>
            </p:contentPart>
          </mc:Choice>
          <mc:Fallback>
            <p:pic>
              <p:nvPicPr>
                <p:cNvPr id="692" name="Freihand 691">
                  <a:extLst>
                    <a:ext uri="{FF2B5EF4-FFF2-40B4-BE49-F238E27FC236}">
                      <a16:creationId xmlns:a16="http://schemas.microsoft.com/office/drawing/2014/main" id="{89C40E99-0DD7-4B80-88A2-3AF30ED28CD6}"/>
                    </a:ext>
                  </a:extLst>
                </p:cNvPr>
                <p:cNvPicPr/>
                <p:nvPr/>
              </p:nvPicPr>
              <p:blipFill>
                <a:blip r:embed="rId1049"/>
                <a:stretch>
                  <a:fillRect/>
                </a:stretch>
              </p:blipFill>
              <p:spPr>
                <a:xfrm>
                  <a:off x="6902920" y="5146627"/>
                  <a:ext cx="2469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050">
              <p14:nvContentPartPr>
                <p14:cNvPr id="693" name="Freihand 692">
                  <a:extLst>
                    <a:ext uri="{FF2B5EF4-FFF2-40B4-BE49-F238E27FC236}">
                      <a16:creationId xmlns:a16="http://schemas.microsoft.com/office/drawing/2014/main" id="{C6F6F9A3-2FF7-4F76-A05A-7C535D607924}"/>
                    </a:ext>
                  </a:extLst>
                </p14:cNvPr>
                <p14:cNvContentPartPr/>
                <p14:nvPr/>
              </p14:nvContentPartPr>
              <p14:xfrm>
                <a:off x="7157080" y="5125027"/>
                <a:ext cx="59400" cy="86400"/>
              </p14:xfrm>
            </p:contentPart>
          </mc:Choice>
          <mc:Fallback>
            <p:pic>
              <p:nvPicPr>
                <p:cNvPr id="693" name="Freihand 692">
                  <a:extLst>
                    <a:ext uri="{FF2B5EF4-FFF2-40B4-BE49-F238E27FC236}">
                      <a16:creationId xmlns:a16="http://schemas.microsoft.com/office/drawing/2014/main" id="{C6F6F9A3-2FF7-4F76-A05A-7C535D607924}"/>
                    </a:ext>
                  </a:extLst>
                </p:cNvPr>
                <p:cNvPicPr/>
                <p:nvPr/>
              </p:nvPicPr>
              <p:blipFill>
                <a:blip r:embed="rId1051"/>
                <a:stretch>
                  <a:fillRect/>
                </a:stretch>
              </p:blipFill>
              <p:spPr>
                <a:xfrm>
                  <a:off x="7152760" y="5120707"/>
                  <a:ext cx="680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052">
              <p14:nvContentPartPr>
                <p14:cNvPr id="694" name="Freihand 693">
                  <a:extLst>
                    <a:ext uri="{FF2B5EF4-FFF2-40B4-BE49-F238E27FC236}">
                      <a16:creationId xmlns:a16="http://schemas.microsoft.com/office/drawing/2014/main" id="{1A36C11C-070B-482B-ACE4-0B148FC4850C}"/>
                    </a:ext>
                  </a:extLst>
                </p14:cNvPr>
                <p14:cNvContentPartPr/>
                <p14:nvPr/>
              </p14:nvContentPartPr>
              <p14:xfrm>
                <a:off x="7257160" y="5054827"/>
                <a:ext cx="237240" cy="180720"/>
              </p14:xfrm>
            </p:contentPart>
          </mc:Choice>
          <mc:Fallback>
            <p:pic>
              <p:nvPicPr>
                <p:cNvPr id="694" name="Freihand 693">
                  <a:extLst>
                    <a:ext uri="{FF2B5EF4-FFF2-40B4-BE49-F238E27FC236}">
                      <a16:creationId xmlns:a16="http://schemas.microsoft.com/office/drawing/2014/main" id="{1A36C11C-070B-482B-ACE4-0B148FC4850C}"/>
                    </a:ext>
                  </a:extLst>
                </p:cNvPr>
                <p:cNvPicPr/>
                <p:nvPr/>
              </p:nvPicPr>
              <p:blipFill>
                <a:blip r:embed="rId1053"/>
                <a:stretch>
                  <a:fillRect/>
                </a:stretch>
              </p:blipFill>
              <p:spPr>
                <a:xfrm>
                  <a:off x="7252840" y="5050507"/>
                  <a:ext cx="2458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054">
              <p14:nvContentPartPr>
                <p14:cNvPr id="695" name="Freihand 694">
                  <a:extLst>
                    <a:ext uri="{FF2B5EF4-FFF2-40B4-BE49-F238E27FC236}">
                      <a16:creationId xmlns:a16="http://schemas.microsoft.com/office/drawing/2014/main" id="{05602725-4286-45A4-A6A2-AE4AE956FFEA}"/>
                    </a:ext>
                  </a:extLst>
                </p14:cNvPr>
                <p14:cNvContentPartPr/>
                <p14:nvPr/>
              </p14:nvContentPartPr>
              <p14:xfrm>
                <a:off x="7425640" y="4928827"/>
                <a:ext cx="15480" cy="26280"/>
              </p14:xfrm>
            </p:contentPart>
          </mc:Choice>
          <mc:Fallback>
            <p:pic>
              <p:nvPicPr>
                <p:cNvPr id="695" name="Freihand 694">
                  <a:extLst>
                    <a:ext uri="{FF2B5EF4-FFF2-40B4-BE49-F238E27FC236}">
                      <a16:creationId xmlns:a16="http://schemas.microsoft.com/office/drawing/2014/main" id="{05602725-4286-45A4-A6A2-AE4AE956FFEA}"/>
                    </a:ext>
                  </a:extLst>
                </p:cNvPr>
                <p:cNvPicPr/>
                <p:nvPr/>
              </p:nvPicPr>
              <p:blipFill>
                <a:blip r:embed="rId1055"/>
                <a:stretch>
                  <a:fillRect/>
                </a:stretch>
              </p:blipFill>
              <p:spPr>
                <a:xfrm>
                  <a:off x="7421320" y="4924507"/>
                  <a:ext cx="241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056">
              <p14:nvContentPartPr>
                <p14:cNvPr id="696" name="Freihand 695">
                  <a:extLst>
                    <a:ext uri="{FF2B5EF4-FFF2-40B4-BE49-F238E27FC236}">
                      <a16:creationId xmlns:a16="http://schemas.microsoft.com/office/drawing/2014/main" id="{A531611A-60A9-453C-AF99-0590BB138A1D}"/>
                    </a:ext>
                  </a:extLst>
                </p14:cNvPr>
                <p14:cNvContentPartPr/>
                <p14:nvPr/>
              </p14:nvContentPartPr>
              <p14:xfrm>
                <a:off x="7632280" y="4907227"/>
                <a:ext cx="127800" cy="118080"/>
              </p14:xfrm>
            </p:contentPart>
          </mc:Choice>
          <mc:Fallback>
            <p:pic>
              <p:nvPicPr>
                <p:cNvPr id="696" name="Freihand 695">
                  <a:extLst>
                    <a:ext uri="{FF2B5EF4-FFF2-40B4-BE49-F238E27FC236}">
                      <a16:creationId xmlns:a16="http://schemas.microsoft.com/office/drawing/2014/main" id="{A531611A-60A9-453C-AF99-0590BB138A1D}"/>
                    </a:ext>
                  </a:extLst>
                </p:cNvPr>
                <p:cNvPicPr/>
                <p:nvPr/>
              </p:nvPicPr>
              <p:blipFill>
                <a:blip r:embed="rId1057"/>
                <a:stretch>
                  <a:fillRect/>
                </a:stretch>
              </p:blipFill>
              <p:spPr>
                <a:xfrm>
                  <a:off x="7627960" y="4902907"/>
                  <a:ext cx="1364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058">
              <p14:nvContentPartPr>
                <p14:cNvPr id="697" name="Freihand 696">
                  <a:extLst>
                    <a:ext uri="{FF2B5EF4-FFF2-40B4-BE49-F238E27FC236}">
                      <a16:creationId xmlns:a16="http://schemas.microsoft.com/office/drawing/2014/main" id="{FBE66AF1-99BC-4489-8136-6620F58314D2}"/>
                    </a:ext>
                  </a:extLst>
                </p14:cNvPr>
                <p14:cNvContentPartPr/>
                <p14:nvPr/>
              </p14:nvContentPartPr>
              <p14:xfrm>
                <a:off x="7741360" y="4876987"/>
                <a:ext cx="196200" cy="90360"/>
              </p14:xfrm>
            </p:contentPart>
          </mc:Choice>
          <mc:Fallback>
            <p:pic>
              <p:nvPicPr>
                <p:cNvPr id="697" name="Freihand 696">
                  <a:extLst>
                    <a:ext uri="{FF2B5EF4-FFF2-40B4-BE49-F238E27FC236}">
                      <a16:creationId xmlns:a16="http://schemas.microsoft.com/office/drawing/2014/main" id="{FBE66AF1-99BC-4489-8136-6620F58314D2}"/>
                    </a:ext>
                  </a:extLst>
                </p:cNvPr>
                <p:cNvPicPr/>
                <p:nvPr/>
              </p:nvPicPr>
              <p:blipFill>
                <a:blip r:embed="rId1059"/>
                <a:stretch>
                  <a:fillRect/>
                </a:stretch>
              </p:blipFill>
              <p:spPr>
                <a:xfrm>
                  <a:off x="7737040" y="4872667"/>
                  <a:ext cx="2048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060">
              <p14:nvContentPartPr>
                <p14:cNvPr id="698" name="Freihand 697">
                  <a:extLst>
                    <a:ext uri="{FF2B5EF4-FFF2-40B4-BE49-F238E27FC236}">
                      <a16:creationId xmlns:a16="http://schemas.microsoft.com/office/drawing/2014/main" id="{23DD838C-56CC-42B1-B74B-581C43B395B1}"/>
                    </a:ext>
                  </a:extLst>
                </p14:cNvPr>
                <p14:cNvContentPartPr/>
                <p14:nvPr/>
              </p14:nvContentPartPr>
              <p14:xfrm>
                <a:off x="7999480" y="4814347"/>
                <a:ext cx="360" cy="360"/>
              </p14:xfrm>
            </p:contentPart>
          </mc:Choice>
          <mc:Fallback>
            <p:pic>
              <p:nvPicPr>
                <p:cNvPr id="698" name="Freihand 697">
                  <a:extLst>
                    <a:ext uri="{FF2B5EF4-FFF2-40B4-BE49-F238E27FC236}">
                      <a16:creationId xmlns:a16="http://schemas.microsoft.com/office/drawing/2014/main" id="{23DD838C-56CC-42B1-B74B-581C43B395B1}"/>
                    </a:ext>
                  </a:extLst>
                </p:cNvPr>
                <p:cNvPicPr/>
                <p:nvPr/>
              </p:nvPicPr>
              <p:blipFill>
                <a:blip r:embed="rId136"/>
                <a:stretch>
                  <a:fillRect/>
                </a:stretch>
              </p:blipFill>
              <p:spPr>
                <a:xfrm>
                  <a:off x="7995160" y="48100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61">
              <p14:nvContentPartPr>
                <p14:cNvPr id="699" name="Freihand 698">
                  <a:extLst>
                    <a:ext uri="{FF2B5EF4-FFF2-40B4-BE49-F238E27FC236}">
                      <a16:creationId xmlns:a16="http://schemas.microsoft.com/office/drawing/2014/main" id="{F5F18006-106E-4FE9-9EDC-DEDA1E034AC4}"/>
                    </a:ext>
                  </a:extLst>
                </p14:cNvPr>
                <p14:cNvContentPartPr/>
                <p14:nvPr/>
              </p14:nvContentPartPr>
              <p14:xfrm>
                <a:off x="7861240" y="4820827"/>
                <a:ext cx="119160" cy="93960"/>
              </p14:xfrm>
            </p:contentPart>
          </mc:Choice>
          <mc:Fallback>
            <p:pic>
              <p:nvPicPr>
                <p:cNvPr id="699" name="Freihand 698">
                  <a:extLst>
                    <a:ext uri="{FF2B5EF4-FFF2-40B4-BE49-F238E27FC236}">
                      <a16:creationId xmlns:a16="http://schemas.microsoft.com/office/drawing/2014/main" id="{F5F18006-106E-4FE9-9EDC-DEDA1E034AC4}"/>
                    </a:ext>
                  </a:extLst>
                </p:cNvPr>
                <p:cNvPicPr/>
                <p:nvPr/>
              </p:nvPicPr>
              <p:blipFill>
                <a:blip r:embed="rId1062"/>
                <a:stretch>
                  <a:fillRect/>
                </a:stretch>
              </p:blipFill>
              <p:spPr>
                <a:xfrm>
                  <a:off x="7856920" y="4816507"/>
                  <a:ext cx="1278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063">
              <p14:nvContentPartPr>
                <p14:cNvPr id="700" name="Freihand 699">
                  <a:extLst>
                    <a:ext uri="{FF2B5EF4-FFF2-40B4-BE49-F238E27FC236}">
                      <a16:creationId xmlns:a16="http://schemas.microsoft.com/office/drawing/2014/main" id="{C90EF4E7-74B0-4532-9B4A-38963023C591}"/>
                    </a:ext>
                  </a:extLst>
                </p14:cNvPr>
                <p14:cNvContentPartPr/>
                <p14:nvPr/>
              </p14:nvContentPartPr>
              <p14:xfrm>
                <a:off x="7969600" y="4602667"/>
                <a:ext cx="423360" cy="271800"/>
              </p14:xfrm>
            </p:contentPart>
          </mc:Choice>
          <mc:Fallback>
            <p:pic>
              <p:nvPicPr>
                <p:cNvPr id="700" name="Freihand 699">
                  <a:extLst>
                    <a:ext uri="{FF2B5EF4-FFF2-40B4-BE49-F238E27FC236}">
                      <a16:creationId xmlns:a16="http://schemas.microsoft.com/office/drawing/2014/main" id="{C90EF4E7-74B0-4532-9B4A-38963023C591}"/>
                    </a:ext>
                  </a:extLst>
                </p:cNvPr>
                <p:cNvPicPr/>
                <p:nvPr/>
              </p:nvPicPr>
              <p:blipFill>
                <a:blip r:embed="rId1064"/>
                <a:stretch>
                  <a:fillRect/>
                </a:stretch>
              </p:blipFill>
              <p:spPr>
                <a:xfrm>
                  <a:off x="7965280" y="4598347"/>
                  <a:ext cx="43200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1065">
              <p14:nvContentPartPr>
                <p14:cNvPr id="701" name="Freihand 700">
                  <a:extLst>
                    <a:ext uri="{FF2B5EF4-FFF2-40B4-BE49-F238E27FC236}">
                      <a16:creationId xmlns:a16="http://schemas.microsoft.com/office/drawing/2014/main" id="{D7F3E2F9-C639-41EE-95C6-A3F6CB700957}"/>
                    </a:ext>
                  </a:extLst>
                </p14:cNvPr>
                <p14:cNvContentPartPr/>
                <p14:nvPr/>
              </p14:nvContentPartPr>
              <p14:xfrm>
                <a:off x="5244760" y="6137707"/>
                <a:ext cx="113040" cy="196920"/>
              </p14:xfrm>
            </p:contentPart>
          </mc:Choice>
          <mc:Fallback>
            <p:pic>
              <p:nvPicPr>
                <p:cNvPr id="701" name="Freihand 700">
                  <a:extLst>
                    <a:ext uri="{FF2B5EF4-FFF2-40B4-BE49-F238E27FC236}">
                      <a16:creationId xmlns:a16="http://schemas.microsoft.com/office/drawing/2014/main" id="{D7F3E2F9-C639-41EE-95C6-A3F6CB700957}"/>
                    </a:ext>
                  </a:extLst>
                </p:cNvPr>
                <p:cNvPicPr/>
                <p:nvPr/>
              </p:nvPicPr>
              <p:blipFill>
                <a:blip r:embed="rId1066"/>
                <a:stretch>
                  <a:fillRect/>
                </a:stretch>
              </p:blipFill>
              <p:spPr>
                <a:xfrm>
                  <a:off x="5240440" y="6133387"/>
                  <a:ext cx="12168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067">
              <p14:nvContentPartPr>
                <p14:cNvPr id="702" name="Freihand 701">
                  <a:extLst>
                    <a:ext uri="{FF2B5EF4-FFF2-40B4-BE49-F238E27FC236}">
                      <a16:creationId xmlns:a16="http://schemas.microsoft.com/office/drawing/2014/main" id="{5784595D-64D3-4686-A4E5-84367250EDA6}"/>
                    </a:ext>
                  </a:extLst>
                </p14:cNvPr>
                <p14:cNvContentPartPr/>
                <p14:nvPr/>
              </p14:nvContentPartPr>
              <p14:xfrm>
                <a:off x="5389120" y="6118267"/>
                <a:ext cx="207720" cy="117720"/>
              </p14:xfrm>
            </p:contentPart>
          </mc:Choice>
          <mc:Fallback>
            <p:pic>
              <p:nvPicPr>
                <p:cNvPr id="702" name="Freihand 701">
                  <a:extLst>
                    <a:ext uri="{FF2B5EF4-FFF2-40B4-BE49-F238E27FC236}">
                      <a16:creationId xmlns:a16="http://schemas.microsoft.com/office/drawing/2014/main" id="{5784595D-64D3-4686-A4E5-84367250EDA6}"/>
                    </a:ext>
                  </a:extLst>
                </p:cNvPr>
                <p:cNvPicPr/>
                <p:nvPr/>
              </p:nvPicPr>
              <p:blipFill>
                <a:blip r:embed="rId1068"/>
                <a:stretch>
                  <a:fillRect/>
                </a:stretch>
              </p:blipFill>
              <p:spPr>
                <a:xfrm>
                  <a:off x="5384800" y="6113947"/>
                  <a:ext cx="2163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069">
              <p14:nvContentPartPr>
                <p14:cNvPr id="703" name="Freihand 702">
                  <a:extLst>
                    <a:ext uri="{FF2B5EF4-FFF2-40B4-BE49-F238E27FC236}">
                      <a16:creationId xmlns:a16="http://schemas.microsoft.com/office/drawing/2014/main" id="{B53843F4-C6B1-4249-BBF2-FA4EDFEDC96A}"/>
                    </a:ext>
                  </a:extLst>
                </p14:cNvPr>
                <p14:cNvContentPartPr/>
                <p14:nvPr/>
              </p14:nvContentPartPr>
              <p14:xfrm>
                <a:off x="5554360" y="6012427"/>
                <a:ext cx="360" cy="360"/>
              </p14:xfrm>
            </p:contentPart>
          </mc:Choice>
          <mc:Fallback>
            <p:pic>
              <p:nvPicPr>
                <p:cNvPr id="703" name="Freihand 702">
                  <a:extLst>
                    <a:ext uri="{FF2B5EF4-FFF2-40B4-BE49-F238E27FC236}">
                      <a16:creationId xmlns:a16="http://schemas.microsoft.com/office/drawing/2014/main" id="{B53843F4-C6B1-4249-BBF2-FA4EDFEDC96A}"/>
                    </a:ext>
                  </a:extLst>
                </p:cNvPr>
                <p:cNvPicPr/>
                <p:nvPr/>
              </p:nvPicPr>
              <p:blipFill>
                <a:blip r:embed="rId136"/>
                <a:stretch>
                  <a:fillRect/>
                </a:stretch>
              </p:blipFill>
              <p:spPr>
                <a:xfrm>
                  <a:off x="5550040" y="60081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70">
              <p14:nvContentPartPr>
                <p14:cNvPr id="704" name="Freihand 703">
                  <a:extLst>
                    <a:ext uri="{FF2B5EF4-FFF2-40B4-BE49-F238E27FC236}">
                      <a16:creationId xmlns:a16="http://schemas.microsoft.com/office/drawing/2014/main" id="{DEFD1AE4-4CC1-4C30-BC58-0AA58A0C0808}"/>
                    </a:ext>
                  </a:extLst>
                </p14:cNvPr>
                <p14:cNvContentPartPr/>
                <p14:nvPr/>
              </p14:nvContentPartPr>
              <p14:xfrm>
                <a:off x="5675680" y="6042667"/>
                <a:ext cx="77760" cy="129600"/>
              </p14:xfrm>
            </p:contentPart>
          </mc:Choice>
          <mc:Fallback>
            <p:pic>
              <p:nvPicPr>
                <p:cNvPr id="704" name="Freihand 703">
                  <a:extLst>
                    <a:ext uri="{FF2B5EF4-FFF2-40B4-BE49-F238E27FC236}">
                      <a16:creationId xmlns:a16="http://schemas.microsoft.com/office/drawing/2014/main" id="{DEFD1AE4-4CC1-4C30-BC58-0AA58A0C0808}"/>
                    </a:ext>
                  </a:extLst>
                </p:cNvPr>
                <p:cNvPicPr/>
                <p:nvPr/>
              </p:nvPicPr>
              <p:blipFill>
                <a:blip r:embed="rId1071"/>
                <a:stretch>
                  <a:fillRect/>
                </a:stretch>
              </p:blipFill>
              <p:spPr>
                <a:xfrm>
                  <a:off x="5671360" y="6038347"/>
                  <a:ext cx="864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072">
              <p14:nvContentPartPr>
                <p14:cNvPr id="705" name="Freihand 704">
                  <a:extLst>
                    <a:ext uri="{FF2B5EF4-FFF2-40B4-BE49-F238E27FC236}">
                      <a16:creationId xmlns:a16="http://schemas.microsoft.com/office/drawing/2014/main" id="{4EC09558-27FA-4907-8EFF-8C798E81E14B}"/>
                    </a:ext>
                  </a:extLst>
                </p14:cNvPr>
                <p14:cNvContentPartPr/>
                <p14:nvPr/>
              </p14:nvContentPartPr>
              <p14:xfrm>
                <a:off x="5788360" y="5993707"/>
                <a:ext cx="115200" cy="101880"/>
              </p14:xfrm>
            </p:contentPart>
          </mc:Choice>
          <mc:Fallback>
            <p:pic>
              <p:nvPicPr>
                <p:cNvPr id="705" name="Freihand 704">
                  <a:extLst>
                    <a:ext uri="{FF2B5EF4-FFF2-40B4-BE49-F238E27FC236}">
                      <a16:creationId xmlns:a16="http://schemas.microsoft.com/office/drawing/2014/main" id="{4EC09558-27FA-4907-8EFF-8C798E81E14B}"/>
                    </a:ext>
                  </a:extLst>
                </p:cNvPr>
                <p:cNvPicPr/>
                <p:nvPr/>
              </p:nvPicPr>
              <p:blipFill>
                <a:blip r:embed="rId1073"/>
                <a:stretch>
                  <a:fillRect/>
                </a:stretch>
              </p:blipFill>
              <p:spPr>
                <a:xfrm>
                  <a:off x="5784040" y="5989387"/>
                  <a:ext cx="1238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074">
              <p14:nvContentPartPr>
                <p14:cNvPr id="708" name="Freihand 707">
                  <a:extLst>
                    <a:ext uri="{FF2B5EF4-FFF2-40B4-BE49-F238E27FC236}">
                      <a16:creationId xmlns:a16="http://schemas.microsoft.com/office/drawing/2014/main" id="{21FC0449-0E9B-4269-9629-30BF4BE1C52B}"/>
                    </a:ext>
                  </a:extLst>
                </p14:cNvPr>
                <p14:cNvContentPartPr/>
                <p14:nvPr/>
              </p14:nvContentPartPr>
              <p14:xfrm>
                <a:off x="6109120" y="5741347"/>
                <a:ext cx="157680" cy="198360"/>
              </p14:xfrm>
            </p:contentPart>
          </mc:Choice>
          <mc:Fallback>
            <p:pic>
              <p:nvPicPr>
                <p:cNvPr id="708" name="Freihand 707">
                  <a:extLst>
                    <a:ext uri="{FF2B5EF4-FFF2-40B4-BE49-F238E27FC236}">
                      <a16:creationId xmlns:a16="http://schemas.microsoft.com/office/drawing/2014/main" id="{21FC0449-0E9B-4269-9629-30BF4BE1C52B}"/>
                    </a:ext>
                  </a:extLst>
                </p:cNvPr>
                <p:cNvPicPr/>
                <p:nvPr/>
              </p:nvPicPr>
              <p:blipFill>
                <a:blip r:embed="rId1075"/>
                <a:stretch>
                  <a:fillRect/>
                </a:stretch>
              </p:blipFill>
              <p:spPr>
                <a:xfrm>
                  <a:off x="6104800" y="5737027"/>
                  <a:ext cx="1663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076">
              <p14:nvContentPartPr>
                <p14:cNvPr id="709" name="Freihand 708">
                  <a:extLst>
                    <a:ext uri="{FF2B5EF4-FFF2-40B4-BE49-F238E27FC236}">
                      <a16:creationId xmlns:a16="http://schemas.microsoft.com/office/drawing/2014/main" id="{7F3B906C-B7BE-430F-82C9-7B1070F4EC2E}"/>
                    </a:ext>
                  </a:extLst>
                </p14:cNvPr>
                <p14:cNvContentPartPr/>
                <p14:nvPr/>
              </p14:nvContentPartPr>
              <p14:xfrm>
                <a:off x="6095800" y="5832787"/>
                <a:ext cx="263880" cy="160200"/>
              </p14:xfrm>
            </p:contentPart>
          </mc:Choice>
          <mc:Fallback>
            <p:pic>
              <p:nvPicPr>
                <p:cNvPr id="709" name="Freihand 708">
                  <a:extLst>
                    <a:ext uri="{FF2B5EF4-FFF2-40B4-BE49-F238E27FC236}">
                      <a16:creationId xmlns:a16="http://schemas.microsoft.com/office/drawing/2014/main" id="{7F3B906C-B7BE-430F-82C9-7B1070F4EC2E}"/>
                    </a:ext>
                  </a:extLst>
                </p:cNvPr>
                <p:cNvPicPr/>
                <p:nvPr/>
              </p:nvPicPr>
              <p:blipFill>
                <a:blip r:embed="rId1077"/>
                <a:stretch>
                  <a:fillRect/>
                </a:stretch>
              </p:blipFill>
              <p:spPr>
                <a:xfrm>
                  <a:off x="6091480" y="5828467"/>
                  <a:ext cx="2725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078">
              <p14:nvContentPartPr>
                <p14:cNvPr id="710" name="Freihand 709">
                  <a:extLst>
                    <a:ext uri="{FF2B5EF4-FFF2-40B4-BE49-F238E27FC236}">
                      <a16:creationId xmlns:a16="http://schemas.microsoft.com/office/drawing/2014/main" id="{F1059043-3483-44E1-8962-A8D640E5EFF9}"/>
                    </a:ext>
                  </a:extLst>
                </p14:cNvPr>
                <p14:cNvContentPartPr/>
                <p14:nvPr/>
              </p14:nvContentPartPr>
              <p14:xfrm>
                <a:off x="6216040" y="5982187"/>
                <a:ext cx="189360" cy="183600"/>
              </p14:xfrm>
            </p:contentPart>
          </mc:Choice>
          <mc:Fallback>
            <p:pic>
              <p:nvPicPr>
                <p:cNvPr id="710" name="Freihand 709">
                  <a:extLst>
                    <a:ext uri="{FF2B5EF4-FFF2-40B4-BE49-F238E27FC236}">
                      <a16:creationId xmlns:a16="http://schemas.microsoft.com/office/drawing/2014/main" id="{F1059043-3483-44E1-8962-A8D640E5EFF9}"/>
                    </a:ext>
                  </a:extLst>
                </p:cNvPr>
                <p:cNvPicPr/>
                <p:nvPr/>
              </p:nvPicPr>
              <p:blipFill>
                <a:blip r:embed="rId1079"/>
                <a:stretch>
                  <a:fillRect/>
                </a:stretch>
              </p:blipFill>
              <p:spPr>
                <a:xfrm>
                  <a:off x="6211720" y="5977867"/>
                  <a:ext cx="1980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080">
              <p14:nvContentPartPr>
                <p14:cNvPr id="712" name="Freihand 711">
                  <a:extLst>
                    <a:ext uri="{FF2B5EF4-FFF2-40B4-BE49-F238E27FC236}">
                      <a16:creationId xmlns:a16="http://schemas.microsoft.com/office/drawing/2014/main" id="{AE3D7E33-7412-482A-90D9-5CD97CFEE44C}"/>
                    </a:ext>
                  </a:extLst>
                </p14:cNvPr>
                <p14:cNvContentPartPr/>
                <p14:nvPr/>
              </p14:nvContentPartPr>
              <p14:xfrm>
                <a:off x="6470560" y="5686987"/>
                <a:ext cx="199800" cy="210960"/>
              </p14:xfrm>
            </p:contentPart>
          </mc:Choice>
          <mc:Fallback>
            <p:pic>
              <p:nvPicPr>
                <p:cNvPr id="712" name="Freihand 711">
                  <a:extLst>
                    <a:ext uri="{FF2B5EF4-FFF2-40B4-BE49-F238E27FC236}">
                      <a16:creationId xmlns:a16="http://schemas.microsoft.com/office/drawing/2014/main" id="{AE3D7E33-7412-482A-90D9-5CD97CFEE44C}"/>
                    </a:ext>
                  </a:extLst>
                </p:cNvPr>
                <p:cNvPicPr/>
                <p:nvPr/>
              </p:nvPicPr>
              <p:blipFill>
                <a:blip r:embed="rId1081"/>
                <a:stretch>
                  <a:fillRect/>
                </a:stretch>
              </p:blipFill>
              <p:spPr>
                <a:xfrm>
                  <a:off x="6466240" y="5682667"/>
                  <a:ext cx="2084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082">
              <p14:nvContentPartPr>
                <p14:cNvPr id="714" name="Freihand 713">
                  <a:extLst>
                    <a:ext uri="{FF2B5EF4-FFF2-40B4-BE49-F238E27FC236}">
                      <a16:creationId xmlns:a16="http://schemas.microsoft.com/office/drawing/2014/main" id="{73DBE7C8-23C2-4C0F-A710-F3B8633A79EC}"/>
                    </a:ext>
                  </a:extLst>
                </p14:cNvPr>
                <p14:cNvContentPartPr/>
                <p14:nvPr/>
              </p14:nvContentPartPr>
              <p14:xfrm>
                <a:off x="6714640" y="5501227"/>
                <a:ext cx="207000" cy="131040"/>
              </p14:xfrm>
            </p:contentPart>
          </mc:Choice>
          <mc:Fallback>
            <p:pic>
              <p:nvPicPr>
                <p:cNvPr id="714" name="Freihand 713">
                  <a:extLst>
                    <a:ext uri="{FF2B5EF4-FFF2-40B4-BE49-F238E27FC236}">
                      <a16:creationId xmlns:a16="http://schemas.microsoft.com/office/drawing/2014/main" id="{73DBE7C8-23C2-4C0F-A710-F3B8633A79EC}"/>
                    </a:ext>
                  </a:extLst>
                </p:cNvPr>
                <p:cNvPicPr/>
                <p:nvPr/>
              </p:nvPicPr>
              <p:blipFill>
                <a:blip r:embed="rId1083"/>
                <a:stretch>
                  <a:fillRect/>
                </a:stretch>
              </p:blipFill>
              <p:spPr>
                <a:xfrm>
                  <a:off x="6710320" y="5496907"/>
                  <a:ext cx="2156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084">
              <p14:nvContentPartPr>
                <p14:cNvPr id="715" name="Freihand 714">
                  <a:extLst>
                    <a:ext uri="{FF2B5EF4-FFF2-40B4-BE49-F238E27FC236}">
                      <a16:creationId xmlns:a16="http://schemas.microsoft.com/office/drawing/2014/main" id="{0FB5978B-8BCD-4B9B-A970-5DFA36AB2FBF}"/>
                    </a:ext>
                  </a:extLst>
                </p14:cNvPr>
                <p14:cNvContentPartPr/>
                <p14:nvPr/>
              </p14:nvContentPartPr>
              <p14:xfrm>
                <a:off x="6780160" y="5563867"/>
                <a:ext cx="237240" cy="136080"/>
              </p14:xfrm>
            </p:contentPart>
          </mc:Choice>
          <mc:Fallback>
            <p:pic>
              <p:nvPicPr>
                <p:cNvPr id="715" name="Freihand 714">
                  <a:extLst>
                    <a:ext uri="{FF2B5EF4-FFF2-40B4-BE49-F238E27FC236}">
                      <a16:creationId xmlns:a16="http://schemas.microsoft.com/office/drawing/2014/main" id="{0FB5978B-8BCD-4B9B-A970-5DFA36AB2FBF}"/>
                    </a:ext>
                  </a:extLst>
                </p:cNvPr>
                <p:cNvPicPr/>
                <p:nvPr/>
              </p:nvPicPr>
              <p:blipFill>
                <a:blip r:embed="rId1085"/>
                <a:stretch>
                  <a:fillRect/>
                </a:stretch>
              </p:blipFill>
              <p:spPr>
                <a:xfrm>
                  <a:off x="6775840" y="5559547"/>
                  <a:ext cx="2458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086">
              <p14:nvContentPartPr>
                <p14:cNvPr id="716" name="Freihand 715">
                  <a:extLst>
                    <a:ext uri="{FF2B5EF4-FFF2-40B4-BE49-F238E27FC236}">
                      <a16:creationId xmlns:a16="http://schemas.microsoft.com/office/drawing/2014/main" id="{EB1F570D-E0EB-4242-8607-70A8FC21BDCD}"/>
                    </a:ext>
                  </a:extLst>
                </p14:cNvPr>
                <p14:cNvContentPartPr/>
                <p14:nvPr/>
              </p14:nvContentPartPr>
              <p14:xfrm>
                <a:off x="6870880" y="5671867"/>
                <a:ext cx="187200" cy="283680"/>
              </p14:xfrm>
            </p:contentPart>
          </mc:Choice>
          <mc:Fallback>
            <p:pic>
              <p:nvPicPr>
                <p:cNvPr id="716" name="Freihand 715">
                  <a:extLst>
                    <a:ext uri="{FF2B5EF4-FFF2-40B4-BE49-F238E27FC236}">
                      <a16:creationId xmlns:a16="http://schemas.microsoft.com/office/drawing/2014/main" id="{EB1F570D-E0EB-4242-8607-70A8FC21BDCD}"/>
                    </a:ext>
                  </a:extLst>
                </p:cNvPr>
                <p:cNvPicPr/>
                <p:nvPr/>
              </p:nvPicPr>
              <p:blipFill>
                <a:blip r:embed="rId1087"/>
                <a:stretch>
                  <a:fillRect/>
                </a:stretch>
              </p:blipFill>
              <p:spPr>
                <a:xfrm>
                  <a:off x="6866560" y="5667547"/>
                  <a:ext cx="19584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1088">
              <p14:nvContentPartPr>
                <p14:cNvPr id="727" name="Freihand 726">
                  <a:extLst>
                    <a:ext uri="{FF2B5EF4-FFF2-40B4-BE49-F238E27FC236}">
                      <a16:creationId xmlns:a16="http://schemas.microsoft.com/office/drawing/2014/main" id="{F057806B-3F2A-40B4-AF4A-DB8D449883CF}"/>
                    </a:ext>
                  </a:extLst>
                </p14:cNvPr>
                <p14:cNvContentPartPr/>
                <p14:nvPr/>
              </p14:nvContentPartPr>
              <p14:xfrm>
                <a:off x="1042840" y="3756307"/>
                <a:ext cx="165960" cy="176400"/>
              </p14:xfrm>
            </p:contentPart>
          </mc:Choice>
          <mc:Fallback>
            <p:pic>
              <p:nvPicPr>
                <p:cNvPr id="727" name="Freihand 726">
                  <a:extLst>
                    <a:ext uri="{FF2B5EF4-FFF2-40B4-BE49-F238E27FC236}">
                      <a16:creationId xmlns:a16="http://schemas.microsoft.com/office/drawing/2014/main" id="{F057806B-3F2A-40B4-AF4A-DB8D449883CF}"/>
                    </a:ext>
                  </a:extLst>
                </p:cNvPr>
                <p:cNvPicPr/>
                <p:nvPr/>
              </p:nvPicPr>
              <p:blipFill>
                <a:blip r:embed="rId1089"/>
                <a:stretch>
                  <a:fillRect/>
                </a:stretch>
              </p:blipFill>
              <p:spPr>
                <a:xfrm>
                  <a:off x="1038520" y="3751987"/>
                  <a:ext cx="174600" cy="185040"/>
                </a:xfrm>
                <a:prstGeom prst="rect">
                  <a:avLst/>
                </a:prstGeom>
              </p:spPr>
            </p:pic>
          </mc:Fallback>
        </mc:AlternateContent>
      </p:grpSp>
    </p:spTree>
    <p:extLst>
      <p:ext uri="{BB962C8B-B14F-4D97-AF65-F5344CB8AC3E}">
        <p14:creationId xmlns:p14="http://schemas.microsoft.com/office/powerpoint/2010/main" val="521672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feld 43">
            <a:extLst>
              <a:ext uri="{FF2B5EF4-FFF2-40B4-BE49-F238E27FC236}">
                <a16:creationId xmlns:a16="http://schemas.microsoft.com/office/drawing/2014/main" id="{1A22598E-5425-4A36-864D-2F46D2F31408}"/>
              </a:ext>
            </a:extLst>
          </p:cNvPr>
          <p:cNvSpPr txBox="1">
            <a:spLocks/>
          </p:cNvSpPr>
          <p:nvPr/>
        </p:nvSpPr>
        <p:spPr>
          <a:xfrm>
            <a:off x="1655804" y="65912"/>
            <a:ext cx="8208912" cy="433621"/>
          </a:xfrm>
          <a:prstGeom prst="rect">
            <a:avLst/>
          </a:prstGeom>
          <a:noFill/>
          <a:ln>
            <a:noFill/>
          </a:ln>
        </p:spPr>
        <p:txBody>
          <a:bodyPr wrap="square" rtlCol="0" anchor="ctr" anchorCtr="0">
            <a:noAutofit/>
          </a:bodyPr>
          <a:lstStyle/>
          <a:p>
            <a:pPr algn="ctr"/>
            <a:r>
              <a:rPr lang="en-US" sz="2800" b="1" dirty="0">
                <a:latin typeface="Times New Roman" panose="02020603050405020304" pitchFamily="18" charset="0"/>
                <a:cs typeface="Times New Roman" panose="02020603050405020304" pitchFamily="18" charset="0"/>
              </a:rPr>
              <a:t>Ricardo model</a:t>
            </a:r>
            <a:endParaRPr lang="de-DE" sz="2800" b="1" dirty="0">
              <a:latin typeface="Times New Roman" panose="02020603050405020304" pitchFamily="18" charset="0"/>
              <a:cs typeface="Times New Roman" panose="02020603050405020304" pitchFamily="18" charset="0"/>
            </a:endParaRPr>
          </a:p>
        </p:txBody>
      </p:sp>
      <p:sp>
        <p:nvSpPr>
          <p:cNvPr id="39" name="Rechteck 38">
            <a:extLst>
              <a:ext uri="{FF2B5EF4-FFF2-40B4-BE49-F238E27FC236}">
                <a16:creationId xmlns:a16="http://schemas.microsoft.com/office/drawing/2014/main" id="{7EBBF826-0C96-4B44-B665-F8A6BFE7AB81}"/>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04" name="Gruppieren 103">
            <a:extLst>
              <a:ext uri="{FF2B5EF4-FFF2-40B4-BE49-F238E27FC236}">
                <a16:creationId xmlns:a16="http://schemas.microsoft.com/office/drawing/2014/main" id="{9C4741E4-B7EB-4D38-8BBC-F917C090749F}"/>
              </a:ext>
            </a:extLst>
          </p:cNvPr>
          <p:cNvGrpSpPr/>
          <p:nvPr/>
        </p:nvGrpSpPr>
        <p:grpSpPr>
          <a:xfrm>
            <a:off x="703360" y="833827"/>
            <a:ext cx="2109240" cy="1815120"/>
            <a:chOff x="703360" y="833827"/>
            <a:chExt cx="2109240" cy="1815120"/>
          </a:xfrm>
        </p:grpSpPr>
        <mc:AlternateContent xmlns:mc="http://schemas.openxmlformats.org/markup-compatibility/2006">
          <mc:Choice xmlns:p14="http://schemas.microsoft.com/office/powerpoint/2010/main" Requires="p14">
            <p:contentPart p14:bwMode="auto" r:id="rId3">
              <p14:nvContentPartPr>
                <p14:cNvPr id="65" name="Freihand 64">
                  <a:extLst>
                    <a:ext uri="{FF2B5EF4-FFF2-40B4-BE49-F238E27FC236}">
                      <a16:creationId xmlns:a16="http://schemas.microsoft.com/office/drawing/2014/main" id="{18987093-BA3E-4170-8446-F098C8157821}"/>
                    </a:ext>
                  </a:extLst>
                </p14:cNvPr>
                <p14:cNvContentPartPr/>
                <p14:nvPr/>
              </p14:nvContentPartPr>
              <p14:xfrm>
                <a:off x="990280" y="897187"/>
                <a:ext cx="5760" cy="113400"/>
              </p14:xfrm>
            </p:contentPart>
          </mc:Choice>
          <mc:Fallback>
            <p:pic>
              <p:nvPicPr>
                <p:cNvPr id="65" name="Freihand 64">
                  <a:extLst>
                    <a:ext uri="{FF2B5EF4-FFF2-40B4-BE49-F238E27FC236}">
                      <a16:creationId xmlns:a16="http://schemas.microsoft.com/office/drawing/2014/main" id="{18987093-BA3E-4170-8446-F098C8157821}"/>
                    </a:ext>
                  </a:extLst>
                </p:cNvPr>
                <p:cNvPicPr/>
                <p:nvPr/>
              </p:nvPicPr>
              <p:blipFill>
                <a:blip r:embed="rId4"/>
                <a:stretch>
                  <a:fillRect/>
                </a:stretch>
              </p:blipFill>
              <p:spPr>
                <a:xfrm>
                  <a:off x="985960" y="892867"/>
                  <a:ext cx="144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6" name="Freihand 65">
                  <a:extLst>
                    <a:ext uri="{FF2B5EF4-FFF2-40B4-BE49-F238E27FC236}">
                      <a16:creationId xmlns:a16="http://schemas.microsoft.com/office/drawing/2014/main" id="{4E9ADF6C-1549-4AED-8A2F-AA1D802CB1CB}"/>
                    </a:ext>
                  </a:extLst>
                </p14:cNvPr>
                <p14:cNvContentPartPr/>
                <p14:nvPr/>
              </p14:nvContentPartPr>
              <p14:xfrm>
                <a:off x="903880" y="881347"/>
                <a:ext cx="161280" cy="1440"/>
              </p14:xfrm>
            </p:contentPart>
          </mc:Choice>
          <mc:Fallback>
            <p:pic>
              <p:nvPicPr>
                <p:cNvPr id="66" name="Freihand 65">
                  <a:extLst>
                    <a:ext uri="{FF2B5EF4-FFF2-40B4-BE49-F238E27FC236}">
                      <a16:creationId xmlns:a16="http://schemas.microsoft.com/office/drawing/2014/main" id="{4E9ADF6C-1549-4AED-8A2F-AA1D802CB1CB}"/>
                    </a:ext>
                  </a:extLst>
                </p:cNvPr>
                <p:cNvPicPr/>
                <p:nvPr/>
              </p:nvPicPr>
              <p:blipFill>
                <a:blip r:embed="rId6"/>
                <a:stretch>
                  <a:fillRect/>
                </a:stretch>
              </p:blipFill>
              <p:spPr>
                <a:xfrm>
                  <a:off x="899560" y="877027"/>
                  <a:ext cx="16992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8" name="Freihand 67">
                  <a:extLst>
                    <a:ext uri="{FF2B5EF4-FFF2-40B4-BE49-F238E27FC236}">
                      <a16:creationId xmlns:a16="http://schemas.microsoft.com/office/drawing/2014/main" id="{A6C05771-CD04-45B1-B573-CF9861003D23}"/>
                    </a:ext>
                  </a:extLst>
                </p14:cNvPr>
                <p14:cNvContentPartPr/>
                <p14:nvPr/>
              </p14:nvContentPartPr>
              <p14:xfrm>
                <a:off x="916120" y="956587"/>
                <a:ext cx="126000" cy="6120"/>
              </p14:xfrm>
            </p:contentPart>
          </mc:Choice>
          <mc:Fallback>
            <p:pic>
              <p:nvPicPr>
                <p:cNvPr id="68" name="Freihand 67">
                  <a:extLst>
                    <a:ext uri="{FF2B5EF4-FFF2-40B4-BE49-F238E27FC236}">
                      <a16:creationId xmlns:a16="http://schemas.microsoft.com/office/drawing/2014/main" id="{A6C05771-CD04-45B1-B573-CF9861003D23}"/>
                    </a:ext>
                  </a:extLst>
                </p:cNvPr>
                <p:cNvPicPr/>
                <p:nvPr/>
              </p:nvPicPr>
              <p:blipFill>
                <a:blip r:embed="rId8"/>
                <a:stretch>
                  <a:fillRect/>
                </a:stretch>
              </p:blipFill>
              <p:spPr>
                <a:xfrm>
                  <a:off x="911800" y="952267"/>
                  <a:ext cx="1346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9" name="Freihand 68">
                  <a:extLst>
                    <a:ext uri="{FF2B5EF4-FFF2-40B4-BE49-F238E27FC236}">
                      <a16:creationId xmlns:a16="http://schemas.microsoft.com/office/drawing/2014/main" id="{8C704868-EAA5-435B-A45C-76F167698EC4}"/>
                    </a:ext>
                  </a:extLst>
                </p14:cNvPr>
                <p14:cNvContentPartPr/>
                <p14:nvPr/>
              </p14:nvContentPartPr>
              <p14:xfrm>
                <a:off x="1111600" y="940027"/>
                <a:ext cx="2520" cy="52920"/>
              </p14:xfrm>
            </p:contentPart>
          </mc:Choice>
          <mc:Fallback>
            <p:pic>
              <p:nvPicPr>
                <p:cNvPr id="69" name="Freihand 68">
                  <a:extLst>
                    <a:ext uri="{FF2B5EF4-FFF2-40B4-BE49-F238E27FC236}">
                      <a16:creationId xmlns:a16="http://schemas.microsoft.com/office/drawing/2014/main" id="{8C704868-EAA5-435B-A45C-76F167698EC4}"/>
                    </a:ext>
                  </a:extLst>
                </p:cNvPr>
                <p:cNvPicPr/>
                <p:nvPr/>
              </p:nvPicPr>
              <p:blipFill>
                <a:blip r:embed="rId10"/>
                <a:stretch>
                  <a:fillRect/>
                </a:stretch>
              </p:blipFill>
              <p:spPr>
                <a:xfrm>
                  <a:off x="1107280" y="935707"/>
                  <a:ext cx="111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0" name="Freihand 69">
                  <a:extLst>
                    <a:ext uri="{FF2B5EF4-FFF2-40B4-BE49-F238E27FC236}">
                      <a16:creationId xmlns:a16="http://schemas.microsoft.com/office/drawing/2014/main" id="{CFBC111B-DAFC-4D0B-949B-BA5FA4274769}"/>
                    </a:ext>
                  </a:extLst>
                </p14:cNvPr>
                <p14:cNvContentPartPr/>
                <p14:nvPr/>
              </p14:nvContentPartPr>
              <p14:xfrm>
                <a:off x="1114120" y="884587"/>
                <a:ext cx="12600" cy="9720"/>
              </p14:xfrm>
            </p:contentPart>
          </mc:Choice>
          <mc:Fallback>
            <p:pic>
              <p:nvPicPr>
                <p:cNvPr id="70" name="Freihand 69">
                  <a:extLst>
                    <a:ext uri="{FF2B5EF4-FFF2-40B4-BE49-F238E27FC236}">
                      <a16:creationId xmlns:a16="http://schemas.microsoft.com/office/drawing/2014/main" id="{CFBC111B-DAFC-4D0B-949B-BA5FA4274769}"/>
                    </a:ext>
                  </a:extLst>
                </p:cNvPr>
                <p:cNvPicPr/>
                <p:nvPr/>
              </p:nvPicPr>
              <p:blipFill>
                <a:blip r:embed="rId12"/>
                <a:stretch>
                  <a:fillRect/>
                </a:stretch>
              </p:blipFill>
              <p:spPr>
                <a:xfrm>
                  <a:off x="1109800" y="880267"/>
                  <a:ext cx="212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1" name="Freihand 70">
                  <a:extLst>
                    <a:ext uri="{FF2B5EF4-FFF2-40B4-BE49-F238E27FC236}">
                      <a16:creationId xmlns:a16="http://schemas.microsoft.com/office/drawing/2014/main" id="{6D8C841F-4246-4F7F-8379-3C08AABEC2C5}"/>
                    </a:ext>
                  </a:extLst>
                </p14:cNvPr>
                <p14:cNvContentPartPr/>
                <p14:nvPr/>
              </p14:nvContentPartPr>
              <p14:xfrm>
                <a:off x="1166320" y="934267"/>
                <a:ext cx="61920" cy="71280"/>
              </p14:xfrm>
            </p:contentPart>
          </mc:Choice>
          <mc:Fallback>
            <p:pic>
              <p:nvPicPr>
                <p:cNvPr id="71" name="Freihand 70">
                  <a:extLst>
                    <a:ext uri="{FF2B5EF4-FFF2-40B4-BE49-F238E27FC236}">
                      <a16:creationId xmlns:a16="http://schemas.microsoft.com/office/drawing/2014/main" id="{6D8C841F-4246-4F7F-8379-3C08AABEC2C5}"/>
                    </a:ext>
                  </a:extLst>
                </p:cNvPr>
                <p:cNvPicPr/>
                <p:nvPr/>
              </p:nvPicPr>
              <p:blipFill>
                <a:blip r:embed="rId14"/>
                <a:stretch>
                  <a:fillRect/>
                </a:stretch>
              </p:blipFill>
              <p:spPr>
                <a:xfrm>
                  <a:off x="1162000" y="929947"/>
                  <a:ext cx="705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72" name="Freihand 71">
                  <a:extLst>
                    <a:ext uri="{FF2B5EF4-FFF2-40B4-BE49-F238E27FC236}">
                      <a16:creationId xmlns:a16="http://schemas.microsoft.com/office/drawing/2014/main" id="{BB000616-10FF-4019-9458-D6C30608E0D3}"/>
                    </a:ext>
                  </a:extLst>
                </p14:cNvPr>
                <p14:cNvContentPartPr/>
                <p14:nvPr/>
              </p14:nvContentPartPr>
              <p14:xfrm>
                <a:off x="1267840" y="875227"/>
                <a:ext cx="87480" cy="117360"/>
              </p14:xfrm>
            </p:contentPart>
          </mc:Choice>
          <mc:Fallback>
            <p:pic>
              <p:nvPicPr>
                <p:cNvPr id="72" name="Freihand 71">
                  <a:extLst>
                    <a:ext uri="{FF2B5EF4-FFF2-40B4-BE49-F238E27FC236}">
                      <a16:creationId xmlns:a16="http://schemas.microsoft.com/office/drawing/2014/main" id="{BB000616-10FF-4019-9458-D6C30608E0D3}"/>
                    </a:ext>
                  </a:extLst>
                </p:cNvPr>
                <p:cNvPicPr/>
                <p:nvPr/>
              </p:nvPicPr>
              <p:blipFill>
                <a:blip r:embed="rId16"/>
                <a:stretch>
                  <a:fillRect/>
                </a:stretch>
              </p:blipFill>
              <p:spPr>
                <a:xfrm>
                  <a:off x="1263520" y="870907"/>
                  <a:ext cx="961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74" name="Freihand 73">
                  <a:extLst>
                    <a:ext uri="{FF2B5EF4-FFF2-40B4-BE49-F238E27FC236}">
                      <a16:creationId xmlns:a16="http://schemas.microsoft.com/office/drawing/2014/main" id="{F790ED8F-85F6-4730-9114-9CABA4308FE0}"/>
                    </a:ext>
                  </a:extLst>
                </p14:cNvPr>
                <p14:cNvContentPartPr/>
                <p14:nvPr/>
              </p14:nvContentPartPr>
              <p14:xfrm>
                <a:off x="1861120" y="833827"/>
                <a:ext cx="110520" cy="122760"/>
              </p14:xfrm>
            </p:contentPart>
          </mc:Choice>
          <mc:Fallback>
            <p:pic>
              <p:nvPicPr>
                <p:cNvPr id="74" name="Freihand 73">
                  <a:extLst>
                    <a:ext uri="{FF2B5EF4-FFF2-40B4-BE49-F238E27FC236}">
                      <a16:creationId xmlns:a16="http://schemas.microsoft.com/office/drawing/2014/main" id="{F790ED8F-85F6-4730-9114-9CABA4308FE0}"/>
                    </a:ext>
                  </a:extLst>
                </p:cNvPr>
                <p:cNvPicPr/>
                <p:nvPr/>
              </p:nvPicPr>
              <p:blipFill>
                <a:blip r:embed="rId18"/>
                <a:stretch>
                  <a:fillRect/>
                </a:stretch>
              </p:blipFill>
              <p:spPr>
                <a:xfrm>
                  <a:off x="1856800" y="829507"/>
                  <a:ext cx="1191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75" name="Freihand 74">
                  <a:extLst>
                    <a:ext uri="{FF2B5EF4-FFF2-40B4-BE49-F238E27FC236}">
                      <a16:creationId xmlns:a16="http://schemas.microsoft.com/office/drawing/2014/main" id="{CF66B308-2142-4DCD-9A9A-579778BA4C20}"/>
                    </a:ext>
                  </a:extLst>
                </p14:cNvPr>
                <p14:cNvContentPartPr/>
                <p14:nvPr/>
              </p14:nvContentPartPr>
              <p14:xfrm>
                <a:off x="1991800" y="905827"/>
                <a:ext cx="65880" cy="47880"/>
              </p14:xfrm>
            </p:contentPart>
          </mc:Choice>
          <mc:Fallback>
            <p:pic>
              <p:nvPicPr>
                <p:cNvPr id="75" name="Freihand 74">
                  <a:extLst>
                    <a:ext uri="{FF2B5EF4-FFF2-40B4-BE49-F238E27FC236}">
                      <a16:creationId xmlns:a16="http://schemas.microsoft.com/office/drawing/2014/main" id="{CF66B308-2142-4DCD-9A9A-579778BA4C20}"/>
                    </a:ext>
                  </a:extLst>
                </p:cNvPr>
                <p:cNvPicPr/>
                <p:nvPr/>
              </p:nvPicPr>
              <p:blipFill>
                <a:blip r:embed="rId20"/>
                <a:stretch>
                  <a:fillRect/>
                </a:stretch>
              </p:blipFill>
              <p:spPr>
                <a:xfrm>
                  <a:off x="1987480" y="901507"/>
                  <a:ext cx="745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76" name="Freihand 75">
                  <a:extLst>
                    <a:ext uri="{FF2B5EF4-FFF2-40B4-BE49-F238E27FC236}">
                      <a16:creationId xmlns:a16="http://schemas.microsoft.com/office/drawing/2014/main" id="{F8196AA3-8D16-49D5-A11C-9E6F6751C62B}"/>
                    </a:ext>
                  </a:extLst>
                </p14:cNvPr>
                <p14:cNvContentPartPr/>
                <p14:nvPr/>
              </p14:nvContentPartPr>
              <p14:xfrm>
                <a:off x="2075680" y="905107"/>
                <a:ext cx="64080" cy="60480"/>
              </p14:xfrm>
            </p:contentPart>
          </mc:Choice>
          <mc:Fallback>
            <p:pic>
              <p:nvPicPr>
                <p:cNvPr id="76" name="Freihand 75">
                  <a:extLst>
                    <a:ext uri="{FF2B5EF4-FFF2-40B4-BE49-F238E27FC236}">
                      <a16:creationId xmlns:a16="http://schemas.microsoft.com/office/drawing/2014/main" id="{F8196AA3-8D16-49D5-A11C-9E6F6751C62B}"/>
                    </a:ext>
                  </a:extLst>
                </p:cNvPr>
                <p:cNvPicPr/>
                <p:nvPr/>
              </p:nvPicPr>
              <p:blipFill>
                <a:blip r:embed="rId22"/>
                <a:stretch>
                  <a:fillRect/>
                </a:stretch>
              </p:blipFill>
              <p:spPr>
                <a:xfrm>
                  <a:off x="2071360" y="900787"/>
                  <a:ext cx="727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77" name="Freihand 76">
                  <a:extLst>
                    <a:ext uri="{FF2B5EF4-FFF2-40B4-BE49-F238E27FC236}">
                      <a16:creationId xmlns:a16="http://schemas.microsoft.com/office/drawing/2014/main" id="{402A3A3B-73D5-459C-9932-14E643CB89F8}"/>
                    </a:ext>
                  </a:extLst>
                </p14:cNvPr>
                <p14:cNvContentPartPr/>
                <p14:nvPr/>
              </p14:nvContentPartPr>
              <p14:xfrm>
                <a:off x="2166400" y="913747"/>
                <a:ext cx="168120" cy="43560"/>
              </p14:xfrm>
            </p:contentPart>
          </mc:Choice>
          <mc:Fallback>
            <p:pic>
              <p:nvPicPr>
                <p:cNvPr id="77" name="Freihand 76">
                  <a:extLst>
                    <a:ext uri="{FF2B5EF4-FFF2-40B4-BE49-F238E27FC236}">
                      <a16:creationId xmlns:a16="http://schemas.microsoft.com/office/drawing/2014/main" id="{402A3A3B-73D5-459C-9932-14E643CB89F8}"/>
                    </a:ext>
                  </a:extLst>
                </p:cNvPr>
                <p:cNvPicPr/>
                <p:nvPr/>
              </p:nvPicPr>
              <p:blipFill>
                <a:blip r:embed="rId24"/>
                <a:stretch>
                  <a:fillRect/>
                </a:stretch>
              </p:blipFill>
              <p:spPr>
                <a:xfrm>
                  <a:off x="2162080" y="909427"/>
                  <a:ext cx="1767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78" name="Freihand 77">
                  <a:extLst>
                    <a:ext uri="{FF2B5EF4-FFF2-40B4-BE49-F238E27FC236}">
                      <a16:creationId xmlns:a16="http://schemas.microsoft.com/office/drawing/2014/main" id="{81C8D97A-4B20-4F93-A726-F0519DF346EF}"/>
                    </a:ext>
                  </a:extLst>
                </p14:cNvPr>
                <p14:cNvContentPartPr/>
                <p14:nvPr/>
              </p14:nvContentPartPr>
              <p14:xfrm>
                <a:off x="2378440" y="908707"/>
                <a:ext cx="110520" cy="43560"/>
              </p14:xfrm>
            </p:contentPart>
          </mc:Choice>
          <mc:Fallback>
            <p:pic>
              <p:nvPicPr>
                <p:cNvPr id="78" name="Freihand 77">
                  <a:extLst>
                    <a:ext uri="{FF2B5EF4-FFF2-40B4-BE49-F238E27FC236}">
                      <a16:creationId xmlns:a16="http://schemas.microsoft.com/office/drawing/2014/main" id="{81C8D97A-4B20-4F93-A726-F0519DF346EF}"/>
                    </a:ext>
                  </a:extLst>
                </p:cNvPr>
                <p:cNvPicPr/>
                <p:nvPr/>
              </p:nvPicPr>
              <p:blipFill>
                <a:blip r:embed="rId26"/>
                <a:stretch>
                  <a:fillRect/>
                </a:stretch>
              </p:blipFill>
              <p:spPr>
                <a:xfrm>
                  <a:off x="2374120" y="904387"/>
                  <a:ext cx="1191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79" name="Freihand 78">
                  <a:extLst>
                    <a:ext uri="{FF2B5EF4-FFF2-40B4-BE49-F238E27FC236}">
                      <a16:creationId xmlns:a16="http://schemas.microsoft.com/office/drawing/2014/main" id="{78D9C9E9-54FF-4899-9426-D9EBD4F93B2A}"/>
                    </a:ext>
                  </a:extLst>
                </p14:cNvPr>
                <p14:cNvContentPartPr/>
                <p14:nvPr/>
              </p14:nvContentPartPr>
              <p14:xfrm>
                <a:off x="2494360" y="839227"/>
                <a:ext cx="65160" cy="106920"/>
              </p14:xfrm>
            </p:contentPart>
          </mc:Choice>
          <mc:Fallback>
            <p:pic>
              <p:nvPicPr>
                <p:cNvPr id="79" name="Freihand 78">
                  <a:extLst>
                    <a:ext uri="{FF2B5EF4-FFF2-40B4-BE49-F238E27FC236}">
                      <a16:creationId xmlns:a16="http://schemas.microsoft.com/office/drawing/2014/main" id="{78D9C9E9-54FF-4899-9426-D9EBD4F93B2A}"/>
                    </a:ext>
                  </a:extLst>
                </p:cNvPr>
                <p:cNvPicPr/>
                <p:nvPr/>
              </p:nvPicPr>
              <p:blipFill>
                <a:blip r:embed="rId28"/>
                <a:stretch>
                  <a:fillRect/>
                </a:stretch>
              </p:blipFill>
              <p:spPr>
                <a:xfrm>
                  <a:off x="2490040" y="834907"/>
                  <a:ext cx="738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80" name="Freihand 79">
                  <a:extLst>
                    <a:ext uri="{FF2B5EF4-FFF2-40B4-BE49-F238E27FC236}">
                      <a16:creationId xmlns:a16="http://schemas.microsoft.com/office/drawing/2014/main" id="{8E77FD13-3395-460A-A775-4DA541DE6CB8}"/>
                    </a:ext>
                  </a:extLst>
                </p14:cNvPr>
                <p14:cNvContentPartPr/>
                <p14:nvPr/>
              </p14:nvContentPartPr>
              <p14:xfrm>
                <a:off x="2582920" y="879547"/>
                <a:ext cx="67680" cy="79920"/>
              </p14:xfrm>
            </p:contentPart>
          </mc:Choice>
          <mc:Fallback>
            <p:pic>
              <p:nvPicPr>
                <p:cNvPr id="80" name="Freihand 79">
                  <a:extLst>
                    <a:ext uri="{FF2B5EF4-FFF2-40B4-BE49-F238E27FC236}">
                      <a16:creationId xmlns:a16="http://schemas.microsoft.com/office/drawing/2014/main" id="{8E77FD13-3395-460A-A775-4DA541DE6CB8}"/>
                    </a:ext>
                  </a:extLst>
                </p:cNvPr>
                <p:cNvPicPr/>
                <p:nvPr/>
              </p:nvPicPr>
              <p:blipFill>
                <a:blip r:embed="rId30"/>
                <a:stretch>
                  <a:fillRect/>
                </a:stretch>
              </p:blipFill>
              <p:spPr>
                <a:xfrm>
                  <a:off x="2578600" y="875227"/>
                  <a:ext cx="763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82" name="Freihand 81">
                  <a:extLst>
                    <a:ext uri="{FF2B5EF4-FFF2-40B4-BE49-F238E27FC236}">
                      <a16:creationId xmlns:a16="http://schemas.microsoft.com/office/drawing/2014/main" id="{1490F9F7-3A6C-4962-A872-C440A7494E5E}"/>
                    </a:ext>
                  </a:extLst>
                </p14:cNvPr>
                <p14:cNvContentPartPr/>
                <p14:nvPr/>
              </p14:nvContentPartPr>
              <p14:xfrm>
                <a:off x="1586800" y="886387"/>
                <a:ext cx="48600" cy="1281960"/>
              </p14:xfrm>
            </p:contentPart>
          </mc:Choice>
          <mc:Fallback>
            <p:pic>
              <p:nvPicPr>
                <p:cNvPr id="82" name="Freihand 81">
                  <a:extLst>
                    <a:ext uri="{FF2B5EF4-FFF2-40B4-BE49-F238E27FC236}">
                      <a16:creationId xmlns:a16="http://schemas.microsoft.com/office/drawing/2014/main" id="{1490F9F7-3A6C-4962-A872-C440A7494E5E}"/>
                    </a:ext>
                  </a:extLst>
                </p:cNvPr>
                <p:cNvPicPr/>
                <p:nvPr/>
              </p:nvPicPr>
              <p:blipFill>
                <a:blip r:embed="rId32"/>
                <a:stretch>
                  <a:fillRect/>
                </a:stretch>
              </p:blipFill>
              <p:spPr>
                <a:xfrm>
                  <a:off x="1582480" y="882067"/>
                  <a:ext cx="57240" cy="12906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83" name="Freihand 82">
                  <a:extLst>
                    <a:ext uri="{FF2B5EF4-FFF2-40B4-BE49-F238E27FC236}">
                      <a16:creationId xmlns:a16="http://schemas.microsoft.com/office/drawing/2014/main" id="{687B03CB-FDC5-4602-A54E-FC88867793E8}"/>
                    </a:ext>
                  </a:extLst>
                </p14:cNvPr>
                <p14:cNvContentPartPr/>
                <p14:nvPr/>
              </p14:nvContentPartPr>
              <p14:xfrm>
                <a:off x="1635760" y="2172307"/>
                <a:ext cx="360" cy="360"/>
              </p14:xfrm>
            </p:contentPart>
          </mc:Choice>
          <mc:Fallback>
            <p:pic>
              <p:nvPicPr>
                <p:cNvPr id="83" name="Freihand 82">
                  <a:extLst>
                    <a:ext uri="{FF2B5EF4-FFF2-40B4-BE49-F238E27FC236}">
                      <a16:creationId xmlns:a16="http://schemas.microsoft.com/office/drawing/2014/main" id="{687B03CB-FDC5-4602-A54E-FC88867793E8}"/>
                    </a:ext>
                  </a:extLst>
                </p:cNvPr>
                <p:cNvPicPr/>
                <p:nvPr/>
              </p:nvPicPr>
              <p:blipFill>
                <a:blip r:embed="rId34"/>
                <a:stretch>
                  <a:fillRect/>
                </a:stretch>
              </p:blipFill>
              <p:spPr>
                <a:xfrm>
                  <a:off x="1631440" y="21679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84" name="Freihand 83">
                  <a:extLst>
                    <a:ext uri="{FF2B5EF4-FFF2-40B4-BE49-F238E27FC236}">
                      <a16:creationId xmlns:a16="http://schemas.microsoft.com/office/drawing/2014/main" id="{64CF385D-D9B1-4AE5-A885-E4540E69EF5D}"/>
                    </a:ext>
                  </a:extLst>
                </p14:cNvPr>
                <p14:cNvContentPartPr/>
                <p14:nvPr/>
              </p14:nvContentPartPr>
              <p14:xfrm>
                <a:off x="1606600" y="2131627"/>
                <a:ext cx="65520" cy="517320"/>
              </p14:xfrm>
            </p:contentPart>
          </mc:Choice>
          <mc:Fallback>
            <p:pic>
              <p:nvPicPr>
                <p:cNvPr id="84" name="Freihand 83">
                  <a:extLst>
                    <a:ext uri="{FF2B5EF4-FFF2-40B4-BE49-F238E27FC236}">
                      <a16:creationId xmlns:a16="http://schemas.microsoft.com/office/drawing/2014/main" id="{64CF385D-D9B1-4AE5-A885-E4540E69EF5D}"/>
                    </a:ext>
                  </a:extLst>
                </p:cNvPr>
                <p:cNvPicPr/>
                <p:nvPr/>
              </p:nvPicPr>
              <p:blipFill>
                <a:blip r:embed="rId36"/>
                <a:stretch>
                  <a:fillRect/>
                </a:stretch>
              </p:blipFill>
              <p:spPr>
                <a:xfrm>
                  <a:off x="1602280" y="2127307"/>
                  <a:ext cx="74160" cy="5259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86" name="Freihand 85">
                  <a:extLst>
                    <a:ext uri="{FF2B5EF4-FFF2-40B4-BE49-F238E27FC236}">
                      <a16:creationId xmlns:a16="http://schemas.microsoft.com/office/drawing/2014/main" id="{9106F94D-FC6F-4F70-88DC-33C7654669DE}"/>
                    </a:ext>
                  </a:extLst>
                </p14:cNvPr>
                <p14:cNvContentPartPr/>
                <p14:nvPr/>
              </p14:nvContentPartPr>
              <p14:xfrm>
                <a:off x="748000" y="1008067"/>
                <a:ext cx="2064600" cy="86400"/>
              </p14:xfrm>
            </p:contentPart>
          </mc:Choice>
          <mc:Fallback>
            <p:pic>
              <p:nvPicPr>
                <p:cNvPr id="86" name="Freihand 85">
                  <a:extLst>
                    <a:ext uri="{FF2B5EF4-FFF2-40B4-BE49-F238E27FC236}">
                      <a16:creationId xmlns:a16="http://schemas.microsoft.com/office/drawing/2014/main" id="{9106F94D-FC6F-4F70-88DC-33C7654669DE}"/>
                    </a:ext>
                  </a:extLst>
                </p:cNvPr>
                <p:cNvPicPr/>
                <p:nvPr/>
              </p:nvPicPr>
              <p:blipFill>
                <a:blip r:embed="rId38"/>
                <a:stretch>
                  <a:fillRect/>
                </a:stretch>
              </p:blipFill>
              <p:spPr>
                <a:xfrm>
                  <a:off x="743680" y="1003747"/>
                  <a:ext cx="20732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88" name="Freihand 87">
                  <a:extLst>
                    <a:ext uri="{FF2B5EF4-FFF2-40B4-BE49-F238E27FC236}">
                      <a16:creationId xmlns:a16="http://schemas.microsoft.com/office/drawing/2014/main" id="{C5053641-9AF5-4E64-94B4-612D3011D3AB}"/>
                    </a:ext>
                  </a:extLst>
                </p14:cNvPr>
                <p14:cNvContentPartPr/>
                <p14:nvPr/>
              </p14:nvContentPartPr>
              <p14:xfrm>
                <a:off x="1024840" y="1144867"/>
                <a:ext cx="102600" cy="130680"/>
              </p14:xfrm>
            </p:contentPart>
          </mc:Choice>
          <mc:Fallback>
            <p:pic>
              <p:nvPicPr>
                <p:cNvPr id="88" name="Freihand 87">
                  <a:extLst>
                    <a:ext uri="{FF2B5EF4-FFF2-40B4-BE49-F238E27FC236}">
                      <a16:creationId xmlns:a16="http://schemas.microsoft.com/office/drawing/2014/main" id="{C5053641-9AF5-4E64-94B4-612D3011D3AB}"/>
                    </a:ext>
                  </a:extLst>
                </p:cNvPr>
                <p:cNvPicPr/>
                <p:nvPr/>
              </p:nvPicPr>
              <p:blipFill>
                <a:blip r:embed="rId40"/>
                <a:stretch>
                  <a:fillRect/>
                </a:stretch>
              </p:blipFill>
              <p:spPr>
                <a:xfrm>
                  <a:off x="1020520" y="1140547"/>
                  <a:ext cx="1112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89" name="Freihand 88">
                  <a:extLst>
                    <a:ext uri="{FF2B5EF4-FFF2-40B4-BE49-F238E27FC236}">
                      <a16:creationId xmlns:a16="http://schemas.microsoft.com/office/drawing/2014/main" id="{0AC0FB30-97C0-41C0-A42E-4EBF83649764}"/>
                    </a:ext>
                  </a:extLst>
                </p14:cNvPr>
                <p14:cNvContentPartPr/>
                <p14:nvPr/>
              </p14:nvContentPartPr>
              <p14:xfrm>
                <a:off x="2062000" y="1110307"/>
                <a:ext cx="132120" cy="105120"/>
              </p14:xfrm>
            </p:contentPart>
          </mc:Choice>
          <mc:Fallback>
            <p:pic>
              <p:nvPicPr>
                <p:cNvPr id="89" name="Freihand 88">
                  <a:extLst>
                    <a:ext uri="{FF2B5EF4-FFF2-40B4-BE49-F238E27FC236}">
                      <a16:creationId xmlns:a16="http://schemas.microsoft.com/office/drawing/2014/main" id="{0AC0FB30-97C0-41C0-A42E-4EBF83649764}"/>
                    </a:ext>
                  </a:extLst>
                </p:cNvPr>
                <p:cNvPicPr/>
                <p:nvPr/>
              </p:nvPicPr>
              <p:blipFill>
                <a:blip r:embed="rId42"/>
                <a:stretch>
                  <a:fillRect/>
                </a:stretch>
              </p:blipFill>
              <p:spPr>
                <a:xfrm>
                  <a:off x="2057680" y="1105987"/>
                  <a:ext cx="1407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90" name="Freihand 89">
                  <a:extLst>
                    <a:ext uri="{FF2B5EF4-FFF2-40B4-BE49-F238E27FC236}">
                      <a16:creationId xmlns:a16="http://schemas.microsoft.com/office/drawing/2014/main" id="{1B7ACB92-1F3C-4D97-88B8-42A00DB7A8F7}"/>
                    </a:ext>
                  </a:extLst>
                </p14:cNvPr>
                <p14:cNvContentPartPr/>
                <p14:nvPr/>
              </p14:nvContentPartPr>
              <p14:xfrm>
                <a:off x="1004680" y="1375987"/>
                <a:ext cx="120240" cy="115200"/>
              </p14:xfrm>
            </p:contentPart>
          </mc:Choice>
          <mc:Fallback>
            <p:pic>
              <p:nvPicPr>
                <p:cNvPr id="90" name="Freihand 89">
                  <a:extLst>
                    <a:ext uri="{FF2B5EF4-FFF2-40B4-BE49-F238E27FC236}">
                      <a16:creationId xmlns:a16="http://schemas.microsoft.com/office/drawing/2014/main" id="{1B7ACB92-1F3C-4D97-88B8-42A00DB7A8F7}"/>
                    </a:ext>
                  </a:extLst>
                </p:cNvPr>
                <p:cNvPicPr/>
                <p:nvPr/>
              </p:nvPicPr>
              <p:blipFill>
                <a:blip r:embed="rId44"/>
                <a:stretch>
                  <a:fillRect/>
                </a:stretch>
              </p:blipFill>
              <p:spPr>
                <a:xfrm>
                  <a:off x="1000360" y="1371667"/>
                  <a:ext cx="1288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91" name="Freihand 90">
                  <a:extLst>
                    <a:ext uri="{FF2B5EF4-FFF2-40B4-BE49-F238E27FC236}">
                      <a16:creationId xmlns:a16="http://schemas.microsoft.com/office/drawing/2014/main" id="{5351B050-6F13-401F-A743-CCD248712EBC}"/>
                    </a:ext>
                  </a:extLst>
                </p14:cNvPr>
                <p14:cNvContentPartPr/>
                <p14:nvPr/>
              </p14:nvContentPartPr>
              <p14:xfrm>
                <a:off x="1083520" y="1411627"/>
                <a:ext cx="18720" cy="112320"/>
              </p14:xfrm>
            </p:contentPart>
          </mc:Choice>
          <mc:Fallback>
            <p:pic>
              <p:nvPicPr>
                <p:cNvPr id="91" name="Freihand 90">
                  <a:extLst>
                    <a:ext uri="{FF2B5EF4-FFF2-40B4-BE49-F238E27FC236}">
                      <a16:creationId xmlns:a16="http://schemas.microsoft.com/office/drawing/2014/main" id="{5351B050-6F13-401F-A743-CCD248712EBC}"/>
                    </a:ext>
                  </a:extLst>
                </p:cNvPr>
                <p:cNvPicPr/>
                <p:nvPr/>
              </p:nvPicPr>
              <p:blipFill>
                <a:blip r:embed="rId46"/>
                <a:stretch>
                  <a:fillRect/>
                </a:stretch>
              </p:blipFill>
              <p:spPr>
                <a:xfrm>
                  <a:off x="1079200" y="1407307"/>
                  <a:ext cx="273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93" name="Freihand 92">
                  <a:extLst>
                    <a:ext uri="{FF2B5EF4-FFF2-40B4-BE49-F238E27FC236}">
                      <a16:creationId xmlns:a16="http://schemas.microsoft.com/office/drawing/2014/main" id="{400B01EC-2FDC-4A7D-84BA-34C30FAD754A}"/>
                    </a:ext>
                  </a:extLst>
                </p14:cNvPr>
                <p14:cNvContentPartPr/>
                <p14:nvPr/>
              </p14:nvContentPartPr>
              <p14:xfrm>
                <a:off x="2053000" y="1329187"/>
                <a:ext cx="105120" cy="144720"/>
              </p14:xfrm>
            </p:contentPart>
          </mc:Choice>
          <mc:Fallback>
            <p:pic>
              <p:nvPicPr>
                <p:cNvPr id="93" name="Freihand 92">
                  <a:extLst>
                    <a:ext uri="{FF2B5EF4-FFF2-40B4-BE49-F238E27FC236}">
                      <a16:creationId xmlns:a16="http://schemas.microsoft.com/office/drawing/2014/main" id="{400B01EC-2FDC-4A7D-84BA-34C30FAD754A}"/>
                    </a:ext>
                  </a:extLst>
                </p:cNvPr>
                <p:cNvPicPr/>
                <p:nvPr/>
              </p:nvPicPr>
              <p:blipFill>
                <a:blip r:embed="rId48"/>
                <a:stretch>
                  <a:fillRect/>
                </a:stretch>
              </p:blipFill>
              <p:spPr>
                <a:xfrm>
                  <a:off x="2048680" y="1324867"/>
                  <a:ext cx="1137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94" name="Freihand 93">
                  <a:extLst>
                    <a:ext uri="{FF2B5EF4-FFF2-40B4-BE49-F238E27FC236}">
                      <a16:creationId xmlns:a16="http://schemas.microsoft.com/office/drawing/2014/main" id="{CA9FD64C-C4F4-4AE1-A7DA-C60E93545BB1}"/>
                    </a:ext>
                  </a:extLst>
                </p14:cNvPr>
                <p14:cNvContentPartPr/>
                <p14:nvPr/>
              </p14:nvContentPartPr>
              <p14:xfrm>
                <a:off x="1001800" y="1657507"/>
                <a:ext cx="134640" cy="142560"/>
              </p14:xfrm>
            </p:contentPart>
          </mc:Choice>
          <mc:Fallback>
            <p:pic>
              <p:nvPicPr>
                <p:cNvPr id="94" name="Freihand 93">
                  <a:extLst>
                    <a:ext uri="{FF2B5EF4-FFF2-40B4-BE49-F238E27FC236}">
                      <a16:creationId xmlns:a16="http://schemas.microsoft.com/office/drawing/2014/main" id="{CA9FD64C-C4F4-4AE1-A7DA-C60E93545BB1}"/>
                    </a:ext>
                  </a:extLst>
                </p:cNvPr>
                <p:cNvPicPr/>
                <p:nvPr/>
              </p:nvPicPr>
              <p:blipFill>
                <a:blip r:embed="rId50"/>
                <a:stretch>
                  <a:fillRect/>
                </a:stretch>
              </p:blipFill>
              <p:spPr>
                <a:xfrm>
                  <a:off x="997480" y="1653187"/>
                  <a:ext cx="1432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95" name="Freihand 94">
                  <a:extLst>
                    <a:ext uri="{FF2B5EF4-FFF2-40B4-BE49-F238E27FC236}">
                      <a16:creationId xmlns:a16="http://schemas.microsoft.com/office/drawing/2014/main" id="{DF3CDAD2-2391-4449-8880-7F6C343880CA}"/>
                    </a:ext>
                  </a:extLst>
                </p14:cNvPr>
                <p14:cNvContentPartPr/>
                <p14:nvPr/>
              </p14:nvContentPartPr>
              <p14:xfrm>
                <a:off x="2045440" y="1587667"/>
                <a:ext cx="105480" cy="176040"/>
              </p14:xfrm>
            </p:contentPart>
          </mc:Choice>
          <mc:Fallback>
            <p:pic>
              <p:nvPicPr>
                <p:cNvPr id="95" name="Freihand 94">
                  <a:extLst>
                    <a:ext uri="{FF2B5EF4-FFF2-40B4-BE49-F238E27FC236}">
                      <a16:creationId xmlns:a16="http://schemas.microsoft.com/office/drawing/2014/main" id="{DF3CDAD2-2391-4449-8880-7F6C343880CA}"/>
                    </a:ext>
                  </a:extLst>
                </p:cNvPr>
                <p:cNvPicPr/>
                <p:nvPr/>
              </p:nvPicPr>
              <p:blipFill>
                <a:blip r:embed="rId52"/>
                <a:stretch>
                  <a:fillRect/>
                </a:stretch>
              </p:blipFill>
              <p:spPr>
                <a:xfrm>
                  <a:off x="2041120" y="1583347"/>
                  <a:ext cx="1141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96" name="Freihand 95">
                  <a:extLst>
                    <a:ext uri="{FF2B5EF4-FFF2-40B4-BE49-F238E27FC236}">
                      <a16:creationId xmlns:a16="http://schemas.microsoft.com/office/drawing/2014/main" id="{996C05A6-D0D3-47DD-958B-4211119F8266}"/>
                    </a:ext>
                  </a:extLst>
                </p14:cNvPr>
                <p14:cNvContentPartPr/>
                <p14:nvPr/>
              </p14:nvContentPartPr>
              <p14:xfrm>
                <a:off x="1030960" y="2017867"/>
                <a:ext cx="150480" cy="106560"/>
              </p14:xfrm>
            </p:contentPart>
          </mc:Choice>
          <mc:Fallback>
            <p:pic>
              <p:nvPicPr>
                <p:cNvPr id="96" name="Freihand 95">
                  <a:extLst>
                    <a:ext uri="{FF2B5EF4-FFF2-40B4-BE49-F238E27FC236}">
                      <a16:creationId xmlns:a16="http://schemas.microsoft.com/office/drawing/2014/main" id="{996C05A6-D0D3-47DD-958B-4211119F8266}"/>
                    </a:ext>
                  </a:extLst>
                </p:cNvPr>
                <p:cNvPicPr/>
                <p:nvPr/>
              </p:nvPicPr>
              <p:blipFill>
                <a:blip r:embed="rId54"/>
                <a:stretch>
                  <a:fillRect/>
                </a:stretch>
              </p:blipFill>
              <p:spPr>
                <a:xfrm>
                  <a:off x="1026640" y="2013547"/>
                  <a:ext cx="1591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97" name="Freihand 96">
                  <a:extLst>
                    <a:ext uri="{FF2B5EF4-FFF2-40B4-BE49-F238E27FC236}">
                      <a16:creationId xmlns:a16="http://schemas.microsoft.com/office/drawing/2014/main" id="{B1414422-E445-4559-A057-4847FCA1BA93}"/>
                    </a:ext>
                  </a:extLst>
                </p14:cNvPr>
                <p14:cNvContentPartPr/>
                <p14:nvPr/>
              </p14:nvContentPartPr>
              <p14:xfrm>
                <a:off x="2015920" y="1927867"/>
                <a:ext cx="151200" cy="199800"/>
              </p14:xfrm>
            </p:contentPart>
          </mc:Choice>
          <mc:Fallback>
            <p:pic>
              <p:nvPicPr>
                <p:cNvPr id="97" name="Freihand 96">
                  <a:extLst>
                    <a:ext uri="{FF2B5EF4-FFF2-40B4-BE49-F238E27FC236}">
                      <a16:creationId xmlns:a16="http://schemas.microsoft.com/office/drawing/2014/main" id="{B1414422-E445-4559-A057-4847FCA1BA93}"/>
                    </a:ext>
                  </a:extLst>
                </p:cNvPr>
                <p:cNvPicPr/>
                <p:nvPr/>
              </p:nvPicPr>
              <p:blipFill>
                <a:blip r:embed="rId56"/>
                <a:stretch>
                  <a:fillRect/>
                </a:stretch>
              </p:blipFill>
              <p:spPr>
                <a:xfrm>
                  <a:off x="2011600" y="1923547"/>
                  <a:ext cx="15984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98" name="Freihand 97">
                  <a:extLst>
                    <a:ext uri="{FF2B5EF4-FFF2-40B4-BE49-F238E27FC236}">
                      <a16:creationId xmlns:a16="http://schemas.microsoft.com/office/drawing/2014/main" id="{9C26FDAC-321C-4D84-AAF5-CC1597E5B73C}"/>
                    </a:ext>
                  </a:extLst>
                </p14:cNvPr>
                <p14:cNvContentPartPr/>
                <p14:nvPr/>
              </p14:nvContentPartPr>
              <p14:xfrm>
                <a:off x="886240" y="2210827"/>
                <a:ext cx="1743840" cy="84960"/>
              </p14:xfrm>
            </p:contentPart>
          </mc:Choice>
          <mc:Fallback>
            <p:pic>
              <p:nvPicPr>
                <p:cNvPr id="98" name="Freihand 97">
                  <a:extLst>
                    <a:ext uri="{FF2B5EF4-FFF2-40B4-BE49-F238E27FC236}">
                      <a16:creationId xmlns:a16="http://schemas.microsoft.com/office/drawing/2014/main" id="{9C26FDAC-321C-4D84-AAF5-CC1597E5B73C}"/>
                    </a:ext>
                  </a:extLst>
                </p:cNvPr>
                <p:cNvPicPr/>
                <p:nvPr/>
              </p:nvPicPr>
              <p:blipFill>
                <a:blip r:embed="rId58"/>
                <a:stretch>
                  <a:fillRect/>
                </a:stretch>
              </p:blipFill>
              <p:spPr>
                <a:xfrm>
                  <a:off x="881920" y="2206507"/>
                  <a:ext cx="17524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00" name="Freihand 99">
                  <a:extLst>
                    <a:ext uri="{FF2B5EF4-FFF2-40B4-BE49-F238E27FC236}">
                      <a16:creationId xmlns:a16="http://schemas.microsoft.com/office/drawing/2014/main" id="{FC650CA6-2DCD-4845-92B9-3406C9D50B83}"/>
                    </a:ext>
                  </a:extLst>
                </p14:cNvPr>
                <p14:cNvContentPartPr/>
                <p14:nvPr/>
              </p14:nvContentPartPr>
              <p14:xfrm>
                <a:off x="892000" y="1790707"/>
                <a:ext cx="1635480" cy="111960"/>
              </p14:xfrm>
            </p:contentPart>
          </mc:Choice>
          <mc:Fallback>
            <p:pic>
              <p:nvPicPr>
                <p:cNvPr id="100" name="Freihand 99">
                  <a:extLst>
                    <a:ext uri="{FF2B5EF4-FFF2-40B4-BE49-F238E27FC236}">
                      <a16:creationId xmlns:a16="http://schemas.microsoft.com/office/drawing/2014/main" id="{FC650CA6-2DCD-4845-92B9-3406C9D50B83}"/>
                    </a:ext>
                  </a:extLst>
                </p:cNvPr>
                <p:cNvPicPr/>
                <p:nvPr/>
              </p:nvPicPr>
              <p:blipFill>
                <a:blip r:embed="rId60"/>
                <a:stretch>
                  <a:fillRect/>
                </a:stretch>
              </p:blipFill>
              <p:spPr>
                <a:xfrm>
                  <a:off x="887680" y="1786387"/>
                  <a:ext cx="16441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02" name="Freihand 101">
                  <a:extLst>
                    <a:ext uri="{FF2B5EF4-FFF2-40B4-BE49-F238E27FC236}">
                      <a16:creationId xmlns:a16="http://schemas.microsoft.com/office/drawing/2014/main" id="{C319849C-AF1C-47E6-BB5E-99A839338E80}"/>
                    </a:ext>
                  </a:extLst>
                </p14:cNvPr>
                <p14:cNvContentPartPr/>
                <p14:nvPr/>
              </p14:nvContentPartPr>
              <p14:xfrm>
                <a:off x="799840" y="1508467"/>
                <a:ext cx="1725480" cy="86040"/>
              </p14:xfrm>
            </p:contentPart>
          </mc:Choice>
          <mc:Fallback>
            <p:pic>
              <p:nvPicPr>
                <p:cNvPr id="102" name="Freihand 101">
                  <a:extLst>
                    <a:ext uri="{FF2B5EF4-FFF2-40B4-BE49-F238E27FC236}">
                      <a16:creationId xmlns:a16="http://schemas.microsoft.com/office/drawing/2014/main" id="{C319849C-AF1C-47E6-BB5E-99A839338E80}"/>
                    </a:ext>
                  </a:extLst>
                </p:cNvPr>
                <p:cNvPicPr/>
                <p:nvPr/>
              </p:nvPicPr>
              <p:blipFill>
                <a:blip r:embed="rId62"/>
                <a:stretch>
                  <a:fillRect/>
                </a:stretch>
              </p:blipFill>
              <p:spPr>
                <a:xfrm>
                  <a:off x="795520" y="1504147"/>
                  <a:ext cx="17341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03" name="Freihand 102">
                  <a:extLst>
                    <a:ext uri="{FF2B5EF4-FFF2-40B4-BE49-F238E27FC236}">
                      <a16:creationId xmlns:a16="http://schemas.microsoft.com/office/drawing/2014/main" id="{4E5BC88D-A446-4D94-B3DF-920EB09CAB0E}"/>
                    </a:ext>
                  </a:extLst>
                </p14:cNvPr>
                <p14:cNvContentPartPr/>
                <p14:nvPr/>
              </p14:nvContentPartPr>
              <p14:xfrm>
                <a:off x="703360" y="1263667"/>
                <a:ext cx="1948680" cy="84600"/>
              </p14:xfrm>
            </p:contentPart>
          </mc:Choice>
          <mc:Fallback>
            <p:pic>
              <p:nvPicPr>
                <p:cNvPr id="103" name="Freihand 102">
                  <a:extLst>
                    <a:ext uri="{FF2B5EF4-FFF2-40B4-BE49-F238E27FC236}">
                      <a16:creationId xmlns:a16="http://schemas.microsoft.com/office/drawing/2014/main" id="{4E5BC88D-A446-4D94-B3DF-920EB09CAB0E}"/>
                    </a:ext>
                  </a:extLst>
                </p:cNvPr>
                <p:cNvPicPr/>
                <p:nvPr/>
              </p:nvPicPr>
              <p:blipFill>
                <a:blip r:embed="rId64"/>
                <a:stretch>
                  <a:fillRect/>
                </a:stretch>
              </p:blipFill>
              <p:spPr>
                <a:xfrm>
                  <a:off x="699040" y="1259347"/>
                  <a:ext cx="1957320" cy="93240"/>
                </a:xfrm>
                <a:prstGeom prst="rect">
                  <a:avLst/>
                </a:prstGeom>
              </p:spPr>
            </p:pic>
          </mc:Fallback>
        </mc:AlternateContent>
      </p:grpSp>
      <p:grpSp>
        <p:nvGrpSpPr>
          <p:cNvPr id="477" name="Gruppieren 476">
            <a:extLst>
              <a:ext uri="{FF2B5EF4-FFF2-40B4-BE49-F238E27FC236}">
                <a16:creationId xmlns:a16="http://schemas.microsoft.com/office/drawing/2014/main" id="{5A9F1FA6-272B-43FA-A860-1C42E97A2A99}"/>
              </a:ext>
            </a:extLst>
          </p:cNvPr>
          <p:cNvGrpSpPr/>
          <p:nvPr/>
        </p:nvGrpSpPr>
        <p:grpSpPr>
          <a:xfrm>
            <a:off x="8367400" y="761467"/>
            <a:ext cx="2567880" cy="2016360"/>
            <a:chOff x="8367400" y="761467"/>
            <a:chExt cx="2567880" cy="2016360"/>
          </a:xfrm>
        </p:grpSpPr>
        <mc:AlternateContent xmlns:mc="http://schemas.openxmlformats.org/markup-compatibility/2006">
          <mc:Choice xmlns:p14="http://schemas.microsoft.com/office/powerpoint/2010/main" Requires="p14">
            <p:contentPart p14:bwMode="auto" r:id="rId65">
              <p14:nvContentPartPr>
                <p14:cNvPr id="124" name="Freihand 123">
                  <a:extLst>
                    <a:ext uri="{FF2B5EF4-FFF2-40B4-BE49-F238E27FC236}">
                      <a16:creationId xmlns:a16="http://schemas.microsoft.com/office/drawing/2014/main" id="{99854A3E-3BDE-4E3A-B383-292AC09CA438}"/>
                    </a:ext>
                  </a:extLst>
                </p14:cNvPr>
                <p14:cNvContentPartPr/>
                <p14:nvPr/>
              </p14:nvContentPartPr>
              <p14:xfrm>
                <a:off x="8778880" y="1059187"/>
                <a:ext cx="43200" cy="360"/>
              </p14:xfrm>
            </p:contentPart>
          </mc:Choice>
          <mc:Fallback>
            <p:pic>
              <p:nvPicPr>
                <p:cNvPr id="124" name="Freihand 123">
                  <a:extLst>
                    <a:ext uri="{FF2B5EF4-FFF2-40B4-BE49-F238E27FC236}">
                      <a16:creationId xmlns:a16="http://schemas.microsoft.com/office/drawing/2014/main" id="{99854A3E-3BDE-4E3A-B383-292AC09CA438}"/>
                    </a:ext>
                  </a:extLst>
                </p:cNvPr>
                <p:cNvPicPr/>
                <p:nvPr/>
              </p:nvPicPr>
              <p:blipFill>
                <a:blip r:embed="rId66"/>
                <a:stretch>
                  <a:fillRect/>
                </a:stretch>
              </p:blipFill>
              <p:spPr>
                <a:xfrm>
                  <a:off x="8774560" y="1054867"/>
                  <a:ext cx="5184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25" name="Freihand 124">
                  <a:extLst>
                    <a:ext uri="{FF2B5EF4-FFF2-40B4-BE49-F238E27FC236}">
                      <a16:creationId xmlns:a16="http://schemas.microsoft.com/office/drawing/2014/main" id="{203075F0-6974-4D48-9F58-CA04B7054546}"/>
                    </a:ext>
                  </a:extLst>
                </p14:cNvPr>
                <p14:cNvContentPartPr/>
                <p14:nvPr/>
              </p14:nvContentPartPr>
              <p14:xfrm>
                <a:off x="8565040" y="986467"/>
                <a:ext cx="2111760" cy="83520"/>
              </p14:xfrm>
            </p:contentPart>
          </mc:Choice>
          <mc:Fallback>
            <p:pic>
              <p:nvPicPr>
                <p:cNvPr id="125" name="Freihand 124">
                  <a:extLst>
                    <a:ext uri="{FF2B5EF4-FFF2-40B4-BE49-F238E27FC236}">
                      <a16:creationId xmlns:a16="http://schemas.microsoft.com/office/drawing/2014/main" id="{203075F0-6974-4D48-9F58-CA04B7054546}"/>
                    </a:ext>
                  </a:extLst>
                </p:cNvPr>
                <p:cNvPicPr/>
                <p:nvPr/>
              </p:nvPicPr>
              <p:blipFill>
                <a:blip r:embed="rId68"/>
                <a:stretch>
                  <a:fillRect/>
                </a:stretch>
              </p:blipFill>
              <p:spPr>
                <a:xfrm>
                  <a:off x="8560720" y="982147"/>
                  <a:ext cx="21204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27" name="Freihand 126">
                  <a:extLst>
                    <a:ext uri="{FF2B5EF4-FFF2-40B4-BE49-F238E27FC236}">
                      <a16:creationId xmlns:a16="http://schemas.microsoft.com/office/drawing/2014/main" id="{357C2B6F-4415-4040-8C07-DB5BFB35B4A7}"/>
                    </a:ext>
                  </a:extLst>
                </p14:cNvPr>
                <p14:cNvContentPartPr/>
                <p14:nvPr/>
              </p14:nvContentPartPr>
              <p14:xfrm>
                <a:off x="8639920" y="813307"/>
                <a:ext cx="11160" cy="132840"/>
              </p14:xfrm>
            </p:contentPart>
          </mc:Choice>
          <mc:Fallback>
            <p:pic>
              <p:nvPicPr>
                <p:cNvPr id="127" name="Freihand 126">
                  <a:extLst>
                    <a:ext uri="{FF2B5EF4-FFF2-40B4-BE49-F238E27FC236}">
                      <a16:creationId xmlns:a16="http://schemas.microsoft.com/office/drawing/2014/main" id="{357C2B6F-4415-4040-8C07-DB5BFB35B4A7}"/>
                    </a:ext>
                  </a:extLst>
                </p:cNvPr>
                <p:cNvPicPr/>
                <p:nvPr/>
              </p:nvPicPr>
              <p:blipFill>
                <a:blip r:embed="rId70"/>
                <a:stretch>
                  <a:fillRect/>
                </a:stretch>
              </p:blipFill>
              <p:spPr>
                <a:xfrm>
                  <a:off x="8635600" y="808987"/>
                  <a:ext cx="198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28" name="Freihand 127">
                  <a:extLst>
                    <a:ext uri="{FF2B5EF4-FFF2-40B4-BE49-F238E27FC236}">
                      <a16:creationId xmlns:a16="http://schemas.microsoft.com/office/drawing/2014/main" id="{2684F598-C727-4453-8BFD-07D847E5286D}"/>
                    </a:ext>
                  </a:extLst>
                </p14:cNvPr>
                <p14:cNvContentPartPr/>
                <p14:nvPr/>
              </p14:nvContentPartPr>
              <p14:xfrm>
                <a:off x="8552440" y="777667"/>
                <a:ext cx="197280" cy="34920"/>
              </p14:xfrm>
            </p:contentPart>
          </mc:Choice>
          <mc:Fallback>
            <p:pic>
              <p:nvPicPr>
                <p:cNvPr id="128" name="Freihand 127">
                  <a:extLst>
                    <a:ext uri="{FF2B5EF4-FFF2-40B4-BE49-F238E27FC236}">
                      <a16:creationId xmlns:a16="http://schemas.microsoft.com/office/drawing/2014/main" id="{2684F598-C727-4453-8BFD-07D847E5286D}"/>
                    </a:ext>
                  </a:extLst>
                </p:cNvPr>
                <p:cNvPicPr/>
                <p:nvPr/>
              </p:nvPicPr>
              <p:blipFill>
                <a:blip r:embed="rId72"/>
                <a:stretch>
                  <a:fillRect/>
                </a:stretch>
              </p:blipFill>
              <p:spPr>
                <a:xfrm>
                  <a:off x="8548120" y="773347"/>
                  <a:ext cx="20592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29" name="Freihand 128">
                  <a:extLst>
                    <a:ext uri="{FF2B5EF4-FFF2-40B4-BE49-F238E27FC236}">
                      <a16:creationId xmlns:a16="http://schemas.microsoft.com/office/drawing/2014/main" id="{9E69A554-5D07-4F73-B12A-D6D217582AF1}"/>
                    </a:ext>
                  </a:extLst>
                </p14:cNvPr>
                <p14:cNvContentPartPr/>
                <p14:nvPr/>
              </p14:nvContentPartPr>
              <p14:xfrm>
                <a:off x="8551720" y="876667"/>
                <a:ext cx="132480" cy="18360"/>
              </p14:xfrm>
            </p:contentPart>
          </mc:Choice>
          <mc:Fallback>
            <p:pic>
              <p:nvPicPr>
                <p:cNvPr id="129" name="Freihand 128">
                  <a:extLst>
                    <a:ext uri="{FF2B5EF4-FFF2-40B4-BE49-F238E27FC236}">
                      <a16:creationId xmlns:a16="http://schemas.microsoft.com/office/drawing/2014/main" id="{9E69A554-5D07-4F73-B12A-D6D217582AF1}"/>
                    </a:ext>
                  </a:extLst>
                </p:cNvPr>
                <p:cNvPicPr/>
                <p:nvPr/>
              </p:nvPicPr>
              <p:blipFill>
                <a:blip r:embed="rId74"/>
                <a:stretch>
                  <a:fillRect/>
                </a:stretch>
              </p:blipFill>
              <p:spPr>
                <a:xfrm>
                  <a:off x="8547400" y="872347"/>
                  <a:ext cx="1411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30" name="Freihand 129">
                  <a:extLst>
                    <a:ext uri="{FF2B5EF4-FFF2-40B4-BE49-F238E27FC236}">
                      <a16:creationId xmlns:a16="http://schemas.microsoft.com/office/drawing/2014/main" id="{2B67475D-F715-45A5-8441-1BD991271D32}"/>
                    </a:ext>
                  </a:extLst>
                </p14:cNvPr>
                <p14:cNvContentPartPr/>
                <p14:nvPr/>
              </p14:nvContentPartPr>
              <p14:xfrm>
                <a:off x="8752960" y="865507"/>
                <a:ext cx="22680" cy="69840"/>
              </p14:xfrm>
            </p:contentPart>
          </mc:Choice>
          <mc:Fallback>
            <p:pic>
              <p:nvPicPr>
                <p:cNvPr id="130" name="Freihand 129">
                  <a:extLst>
                    <a:ext uri="{FF2B5EF4-FFF2-40B4-BE49-F238E27FC236}">
                      <a16:creationId xmlns:a16="http://schemas.microsoft.com/office/drawing/2014/main" id="{2B67475D-F715-45A5-8441-1BD991271D32}"/>
                    </a:ext>
                  </a:extLst>
                </p:cNvPr>
                <p:cNvPicPr/>
                <p:nvPr/>
              </p:nvPicPr>
              <p:blipFill>
                <a:blip r:embed="rId76"/>
                <a:stretch>
                  <a:fillRect/>
                </a:stretch>
              </p:blipFill>
              <p:spPr>
                <a:xfrm>
                  <a:off x="8748640" y="861187"/>
                  <a:ext cx="313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31" name="Freihand 130">
                  <a:extLst>
                    <a:ext uri="{FF2B5EF4-FFF2-40B4-BE49-F238E27FC236}">
                      <a16:creationId xmlns:a16="http://schemas.microsoft.com/office/drawing/2014/main" id="{269528EB-C53D-4896-A33F-B6D3850DF57F}"/>
                    </a:ext>
                  </a:extLst>
                </p14:cNvPr>
                <p14:cNvContentPartPr/>
                <p14:nvPr/>
              </p14:nvContentPartPr>
              <p14:xfrm>
                <a:off x="8776720" y="810067"/>
                <a:ext cx="6840" cy="6840"/>
              </p14:xfrm>
            </p:contentPart>
          </mc:Choice>
          <mc:Fallback>
            <p:pic>
              <p:nvPicPr>
                <p:cNvPr id="131" name="Freihand 130">
                  <a:extLst>
                    <a:ext uri="{FF2B5EF4-FFF2-40B4-BE49-F238E27FC236}">
                      <a16:creationId xmlns:a16="http://schemas.microsoft.com/office/drawing/2014/main" id="{269528EB-C53D-4896-A33F-B6D3850DF57F}"/>
                    </a:ext>
                  </a:extLst>
                </p:cNvPr>
                <p:cNvPicPr/>
                <p:nvPr/>
              </p:nvPicPr>
              <p:blipFill>
                <a:blip r:embed="rId78"/>
                <a:stretch>
                  <a:fillRect/>
                </a:stretch>
              </p:blipFill>
              <p:spPr>
                <a:xfrm>
                  <a:off x="8772400" y="805747"/>
                  <a:ext cx="154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32" name="Freihand 131">
                  <a:extLst>
                    <a:ext uri="{FF2B5EF4-FFF2-40B4-BE49-F238E27FC236}">
                      <a16:creationId xmlns:a16="http://schemas.microsoft.com/office/drawing/2014/main" id="{BE30595F-9F30-4038-A06D-E6B902884EDD}"/>
                    </a:ext>
                  </a:extLst>
                </p14:cNvPr>
                <p14:cNvContentPartPr/>
                <p14:nvPr/>
              </p14:nvContentPartPr>
              <p14:xfrm>
                <a:off x="8790760" y="861547"/>
                <a:ext cx="79200" cy="92520"/>
              </p14:xfrm>
            </p:contentPart>
          </mc:Choice>
          <mc:Fallback>
            <p:pic>
              <p:nvPicPr>
                <p:cNvPr id="132" name="Freihand 131">
                  <a:extLst>
                    <a:ext uri="{FF2B5EF4-FFF2-40B4-BE49-F238E27FC236}">
                      <a16:creationId xmlns:a16="http://schemas.microsoft.com/office/drawing/2014/main" id="{BE30595F-9F30-4038-A06D-E6B902884EDD}"/>
                    </a:ext>
                  </a:extLst>
                </p:cNvPr>
                <p:cNvPicPr/>
                <p:nvPr/>
              </p:nvPicPr>
              <p:blipFill>
                <a:blip r:embed="rId80"/>
                <a:stretch>
                  <a:fillRect/>
                </a:stretch>
              </p:blipFill>
              <p:spPr>
                <a:xfrm>
                  <a:off x="8786440" y="857227"/>
                  <a:ext cx="878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33" name="Freihand 132">
                  <a:extLst>
                    <a:ext uri="{FF2B5EF4-FFF2-40B4-BE49-F238E27FC236}">
                      <a16:creationId xmlns:a16="http://schemas.microsoft.com/office/drawing/2014/main" id="{29869C34-005D-45F4-B696-2E86AA5E8519}"/>
                    </a:ext>
                  </a:extLst>
                </p14:cNvPr>
                <p14:cNvContentPartPr/>
                <p14:nvPr/>
              </p14:nvContentPartPr>
              <p14:xfrm>
                <a:off x="8913520" y="805387"/>
                <a:ext cx="84960" cy="149400"/>
              </p14:xfrm>
            </p:contentPart>
          </mc:Choice>
          <mc:Fallback>
            <p:pic>
              <p:nvPicPr>
                <p:cNvPr id="133" name="Freihand 132">
                  <a:extLst>
                    <a:ext uri="{FF2B5EF4-FFF2-40B4-BE49-F238E27FC236}">
                      <a16:creationId xmlns:a16="http://schemas.microsoft.com/office/drawing/2014/main" id="{29869C34-005D-45F4-B696-2E86AA5E8519}"/>
                    </a:ext>
                  </a:extLst>
                </p:cNvPr>
                <p:cNvPicPr/>
                <p:nvPr/>
              </p:nvPicPr>
              <p:blipFill>
                <a:blip r:embed="rId82"/>
                <a:stretch>
                  <a:fillRect/>
                </a:stretch>
              </p:blipFill>
              <p:spPr>
                <a:xfrm>
                  <a:off x="8909200" y="801067"/>
                  <a:ext cx="936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34" name="Freihand 133">
                  <a:extLst>
                    <a:ext uri="{FF2B5EF4-FFF2-40B4-BE49-F238E27FC236}">
                      <a16:creationId xmlns:a16="http://schemas.microsoft.com/office/drawing/2014/main" id="{6C7D2E34-D56D-4220-819D-A0B7AA4E6C9C}"/>
                    </a:ext>
                  </a:extLst>
                </p14:cNvPr>
                <p14:cNvContentPartPr/>
                <p14:nvPr/>
              </p14:nvContentPartPr>
              <p14:xfrm>
                <a:off x="9525160" y="780187"/>
                <a:ext cx="139680" cy="156960"/>
              </p14:xfrm>
            </p:contentPart>
          </mc:Choice>
          <mc:Fallback>
            <p:pic>
              <p:nvPicPr>
                <p:cNvPr id="134" name="Freihand 133">
                  <a:extLst>
                    <a:ext uri="{FF2B5EF4-FFF2-40B4-BE49-F238E27FC236}">
                      <a16:creationId xmlns:a16="http://schemas.microsoft.com/office/drawing/2014/main" id="{6C7D2E34-D56D-4220-819D-A0B7AA4E6C9C}"/>
                    </a:ext>
                  </a:extLst>
                </p:cNvPr>
                <p:cNvPicPr/>
                <p:nvPr/>
              </p:nvPicPr>
              <p:blipFill>
                <a:blip r:embed="rId84"/>
                <a:stretch>
                  <a:fillRect/>
                </a:stretch>
              </p:blipFill>
              <p:spPr>
                <a:xfrm>
                  <a:off x="9520840" y="775867"/>
                  <a:ext cx="1483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35" name="Freihand 134">
                  <a:extLst>
                    <a:ext uri="{FF2B5EF4-FFF2-40B4-BE49-F238E27FC236}">
                      <a16:creationId xmlns:a16="http://schemas.microsoft.com/office/drawing/2014/main" id="{4B78795E-7581-41B3-9B75-0C1C8E2CF6A3}"/>
                    </a:ext>
                  </a:extLst>
                </p14:cNvPr>
                <p14:cNvContentPartPr/>
                <p14:nvPr/>
              </p14:nvContentPartPr>
              <p14:xfrm>
                <a:off x="9640720" y="870187"/>
                <a:ext cx="78480" cy="65520"/>
              </p14:xfrm>
            </p:contentPart>
          </mc:Choice>
          <mc:Fallback>
            <p:pic>
              <p:nvPicPr>
                <p:cNvPr id="135" name="Freihand 134">
                  <a:extLst>
                    <a:ext uri="{FF2B5EF4-FFF2-40B4-BE49-F238E27FC236}">
                      <a16:creationId xmlns:a16="http://schemas.microsoft.com/office/drawing/2014/main" id="{4B78795E-7581-41B3-9B75-0C1C8E2CF6A3}"/>
                    </a:ext>
                  </a:extLst>
                </p:cNvPr>
                <p:cNvPicPr/>
                <p:nvPr/>
              </p:nvPicPr>
              <p:blipFill>
                <a:blip r:embed="rId86"/>
                <a:stretch>
                  <a:fillRect/>
                </a:stretch>
              </p:blipFill>
              <p:spPr>
                <a:xfrm>
                  <a:off x="9636400" y="865867"/>
                  <a:ext cx="871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36" name="Freihand 135">
                  <a:extLst>
                    <a:ext uri="{FF2B5EF4-FFF2-40B4-BE49-F238E27FC236}">
                      <a16:creationId xmlns:a16="http://schemas.microsoft.com/office/drawing/2014/main" id="{76213A69-500B-41A0-8DBA-D7E6D20C5555}"/>
                    </a:ext>
                  </a:extLst>
                </p14:cNvPr>
                <p14:cNvContentPartPr/>
                <p14:nvPr/>
              </p14:nvContentPartPr>
              <p14:xfrm>
                <a:off x="9768880" y="860467"/>
                <a:ext cx="81720" cy="73080"/>
              </p14:xfrm>
            </p:contentPart>
          </mc:Choice>
          <mc:Fallback>
            <p:pic>
              <p:nvPicPr>
                <p:cNvPr id="136" name="Freihand 135">
                  <a:extLst>
                    <a:ext uri="{FF2B5EF4-FFF2-40B4-BE49-F238E27FC236}">
                      <a16:creationId xmlns:a16="http://schemas.microsoft.com/office/drawing/2014/main" id="{76213A69-500B-41A0-8DBA-D7E6D20C5555}"/>
                    </a:ext>
                  </a:extLst>
                </p:cNvPr>
                <p:cNvPicPr/>
                <p:nvPr/>
              </p:nvPicPr>
              <p:blipFill>
                <a:blip r:embed="rId88"/>
                <a:stretch>
                  <a:fillRect/>
                </a:stretch>
              </p:blipFill>
              <p:spPr>
                <a:xfrm>
                  <a:off x="9764560" y="856147"/>
                  <a:ext cx="903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37" name="Freihand 136">
                  <a:extLst>
                    <a:ext uri="{FF2B5EF4-FFF2-40B4-BE49-F238E27FC236}">
                      <a16:creationId xmlns:a16="http://schemas.microsoft.com/office/drawing/2014/main" id="{ECE1689F-14A4-4DD4-840F-1A6E9D8CCAB7}"/>
                    </a:ext>
                  </a:extLst>
                </p14:cNvPr>
                <p14:cNvContentPartPr/>
                <p14:nvPr/>
              </p14:nvContentPartPr>
              <p14:xfrm>
                <a:off x="9849160" y="869467"/>
                <a:ext cx="98280" cy="78120"/>
              </p14:xfrm>
            </p:contentPart>
          </mc:Choice>
          <mc:Fallback>
            <p:pic>
              <p:nvPicPr>
                <p:cNvPr id="137" name="Freihand 136">
                  <a:extLst>
                    <a:ext uri="{FF2B5EF4-FFF2-40B4-BE49-F238E27FC236}">
                      <a16:creationId xmlns:a16="http://schemas.microsoft.com/office/drawing/2014/main" id="{ECE1689F-14A4-4DD4-840F-1A6E9D8CCAB7}"/>
                    </a:ext>
                  </a:extLst>
                </p:cNvPr>
                <p:cNvPicPr/>
                <p:nvPr/>
              </p:nvPicPr>
              <p:blipFill>
                <a:blip r:embed="rId90"/>
                <a:stretch>
                  <a:fillRect/>
                </a:stretch>
              </p:blipFill>
              <p:spPr>
                <a:xfrm>
                  <a:off x="9844840" y="865147"/>
                  <a:ext cx="1069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38" name="Freihand 137">
                  <a:extLst>
                    <a:ext uri="{FF2B5EF4-FFF2-40B4-BE49-F238E27FC236}">
                      <a16:creationId xmlns:a16="http://schemas.microsoft.com/office/drawing/2014/main" id="{107A08A9-2F57-4ED6-901E-F682AC21131F}"/>
                    </a:ext>
                  </a:extLst>
                </p14:cNvPr>
                <p14:cNvContentPartPr/>
                <p14:nvPr/>
              </p14:nvContentPartPr>
              <p14:xfrm>
                <a:off x="9980920" y="860467"/>
                <a:ext cx="126000" cy="72720"/>
              </p14:xfrm>
            </p:contentPart>
          </mc:Choice>
          <mc:Fallback>
            <p:pic>
              <p:nvPicPr>
                <p:cNvPr id="138" name="Freihand 137">
                  <a:extLst>
                    <a:ext uri="{FF2B5EF4-FFF2-40B4-BE49-F238E27FC236}">
                      <a16:creationId xmlns:a16="http://schemas.microsoft.com/office/drawing/2014/main" id="{107A08A9-2F57-4ED6-901E-F682AC21131F}"/>
                    </a:ext>
                  </a:extLst>
                </p:cNvPr>
                <p:cNvPicPr/>
                <p:nvPr/>
              </p:nvPicPr>
              <p:blipFill>
                <a:blip r:embed="rId92"/>
                <a:stretch>
                  <a:fillRect/>
                </a:stretch>
              </p:blipFill>
              <p:spPr>
                <a:xfrm>
                  <a:off x="9976600" y="856147"/>
                  <a:ext cx="1346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39" name="Freihand 138">
                  <a:extLst>
                    <a:ext uri="{FF2B5EF4-FFF2-40B4-BE49-F238E27FC236}">
                      <a16:creationId xmlns:a16="http://schemas.microsoft.com/office/drawing/2014/main" id="{2326229D-F179-4427-BE46-8B8F085DBF34}"/>
                    </a:ext>
                  </a:extLst>
                </p14:cNvPr>
                <p14:cNvContentPartPr/>
                <p14:nvPr/>
              </p14:nvContentPartPr>
              <p14:xfrm>
                <a:off x="10147600" y="859027"/>
                <a:ext cx="119520" cy="64080"/>
              </p14:xfrm>
            </p:contentPart>
          </mc:Choice>
          <mc:Fallback>
            <p:pic>
              <p:nvPicPr>
                <p:cNvPr id="139" name="Freihand 138">
                  <a:extLst>
                    <a:ext uri="{FF2B5EF4-FFF2-40B4-BE49-F238E27FC236}">
                      <a16:creationId xmlns:a16="http://schemas.microsoft.com/office/drawing/2014/main" id="{2326229D-F179-4427-BE46-8B8F085DBF34}"/>
                    </a:ext>
                  </a:extLst>
                </p:cNvPr>
                <p:cNvPicPr/>
                <p:nvPr/>
              </p:nvPicPr>
              <p:blipFill>
                <a:blip r:embed="rId94"/>
                <a:stretch>
                  <a:fillRect/>
                </a:stretch>
              </p:blipFill>
              <p:spPr>
                <a:xfrm>
                  <a:off x="10143280" y="854707"/>
                  <a:ext cx="1281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40" name="Freihand 139">
                  <a:extLst>
                    <a:ext uri="{FF2B5EF4-FFF2-40B4-BE49-F238E27FC236}">
                      <a16:creationId xmlns:a16="http://schemas.microsoft.com/office/drawing/2014/main" id="{F55499AE-71EA-4E6D-96B7-B8224037FEE3}"/>
                    </a:ext>
                  </a:extLst>
                </p14:cNvPr>
                <p14:cNvContentPartPr/>
                <p14:nvPr/>
              </p14:nvContentPartPr>
              <p14:xfrm>
                <a:off x="10276120" y="761467"/>
                <a:ext cx="109800" cy="189720"/>
              </p14:xfrm>
            </p:contentPart>
          </mc:Choice>
          <mc:Fallback>
            <p:pic>
              <p:nvPicPr>
                <p:cNvPr id="140" name="Freihand 139">
                  <a:extLst>
                    <a:ext uri="{FF2B5EF4-FFF2-40B4-BE49-F238E27FC236}">
                      <a16:creationId xmlns:a16="http://schemas.microsoft.com/office/drawing/2014/main" id="{F55499AE-71EA-4E6D-96B7-B8224037FEE3}"/>
                    </a:ext>
                  </a:extLst>
                </p:cNvPr>
                <p:cNvPicPr/>
                <p:nvPr/>
              </p:nvPicPr>
              <p:blipFill>
                <a:blip r:embed="rId96"/>
                <a:stretch>
                  <a:fillRect/>
                </a:stretch>
              </p:blipFill>
              <p:spPr>
                <a:xfrm>
                  <a:off x="10271800" y="757147"/>
                  <a:ext cx="1184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41" name="Freihand 140">
                  <a:extLst>
                    <a:ext uri="{FF2B5EF4-FFF2-40B4-BE49-F238E27FC236}">
                      <a16:creationId xmlns:a16="http://schemas.microsoft.com/office/drawing/2014/main" id="{50FDC75D-B2A3-48E1-AEFA-2BF516E2F5E9}"/>
                    </a:ext>
                  </a:extLst>
                </p14:cNvPr>
                <p14:cNvContentPartPr/>
                <p14:nvPr/>
              </p14:nvContentPartPr>
              <p14:xfrm>
                <a:off x="10378360" y="850747"/>
                <a:ext cx="86400" cy="87840"/>
              </p14:xfrm>
            </p:contentPart>
          </mc:Choice>
          <mc:Fallback>
            <p:pic>
              <p:nvPicPr>
                <p:cNvPr id="141" name="Freihand 140">
                  <a:extLst>
                    <a:ext uri="{FF2B5EF4-FFF2-40B4-BE49-F238E27FC236}">
                      <a16:creationId xmlns:a16="http://schemas.microsoft.com/office/drawing/2014/main" id="{50FDC75D-B2A3-48E1-AEFA-2BF516E2F5E9}"/>
                    </a:ext>
                  </a:extLst>
                </p:cNvPr>
                <p:cNvPicPr/>
                <p:nvPr/>
              </p:nvPicPr>
              <p:blipFill>
                <a:blip r:embed="rId98"/>
                <a:stretch>
                  <a:fillRect/>
                </a:stretch>
              </p:blipFill>
              <p:spPr>
                <a:xfrm>
                  <a:off x="10374040" y="846427"/>
                  <a:ext cx="950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46" name="Freihand 145">
                  <a:extLst>
                    <a:ext uri="{FF2B5EF4-FFF2-40B4-BE49-F238E27FC236}">
                      <a16:creationId xmlns:a16="http://schemas.microsoft.com/office/drawing/2014/main" id="{41AB325E-534B-4075-BF10-9627351CFB6B}"/>
                    </a:ext>
                  </a:extLst>
                </p14:cNvPr>
                <p14:cNvContentPartPr/>
                <p14:nvPr/>
              </p14:nvContentPartPr>
              <p14:xfrm>
                <a:off x="9778600" y="1142347"/>
                <a:ext cx="104400" cy="96480"/>
              </p14:xfrm>
            </p:contentPart>
          </mc:Choice>
          <mc:Fallback>
            <p:pic>
              <p:nvPicPr>
                <p:cNvPr id="146" name="Freihand 145">
                  <a:extLst>
                    <a:ext uri="{FF2B5EF4-FFF2-40B4-BE49-F238E27FC236}">
                      <a16:creationId xmlns:a16="http://schemas.microsoft.com/office/drawing/2014/main" id="{41AB325E-534B-4075-BF10-9627351CFB6B}"/>
                    </a:ext>
                  </a:extLst>
                </p:cNvPr>
                <p:cNvPicPr/>
                <p:nvPr/>
              </p:nvPicPr>
              <p:blipFill>
                <a:blip r:embed="rId100"/>
                <a:stretch>
                  <a:fillRect/>
                </a:stretch>
              </p:blipFill>
              <p:spPr>
                <a:xfrm>
                  <a:off x="9774280" y="1138027"/>
                  <a:ext cx="1130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49" name="Freihand 148">
                  <a:extLst>
                    <a:ext uri="{FF2B5EF4-FFF2-40B4-BE49-F238E27FC236}">
                      <a16:creationId xmlns:a16="http://schemas.microsoft.com/office/drawing/2014/main" id="{37C58BB9-1AD0-4349-BA2C-59362080D2F3}"/>
                    </a:ext>
                  </a:extLst>
                </p14:cNvPr>
                <p14:cNvContentPartPr/>
                <p14:nvPr/>
              </p14:nvContentPartPr>
              <p14:xfrm>
                <a:off x="8554600" y="1343947"/>
                <a:ext cx="2018520" cy="17280"/>
              </p14:xfrm>
            </p:contentPart>
          </mc:Choice>
          <mc:Fallback>
            <p:pic>
              <p:nvPicPr>
                <p:cNvPr id="149" name="Freihand 148">
                  <a:extLst>
                    <a:ext uri="{FF2B5EF4-FFF2-40B4-BE49-F238E27FC236}">
                      <a16:creationId xmlns:a16="http://schemas.microsoft.com/office/drawing/2014/main" id="{37C58BB9-1AD0-4349-BA2C-59362080D2F3}"/>
                    </a:ext>
                  </a:extLst>
                </p:cNvPr>
                <p:cNvPicPr/>
                <p:nvPr/>
              </p:nvPicPr>
              <p:blipFill>
                <a:blip r:embed="rId102"/>
                <a:stretch>
                  <a:fillRect/>
                </a:stretch>
              </p:blipFill>
              <p:spPr>
                <a:xfrm>
                  <a:off x="8550280" y="1339627"/>
                  <a:ext cx="20271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50" name="Freihand 149">
                  <a:extLst>
                    <a:ext uri="{FF2B5EF4-FFF2-40B4-BE49-F238E27FC236}">
                      <a16:creationId xmlns:a16="http://schemas.microsoft.com/office/drawing/2014/main" id="{7662A347-633C-4463-8027-4C11468A3B22}"/>
                    </a:ext>
                  </a:extLst>
                </p14:cNvPr>
                <p14:cNvContentPartPr/>
                <p14:nvPr/>
              </p14:nvContentPartPr>
              <p14:xfrm>
                <a:off x="8541640" y="1577227"/>
                <a:ext cx="2295360" cy="55080"/>
              </p14:xfrm>
            </p:contentPart>
          </mc:Choice>
          <mc:Fallback>
            <p:pic>
              <p:nvPicPr>
                <p:cNvPr id="150" name="Freihand 149">
                  <a:extLst>
                    <a:ext uri="{FF2B5EF4-FFF2-40B4-BE49-F238E27FC236}">
                      <a16:creationId xmlns:a16="http://schemas.microsoft.com/office/drawing/2014/main" id="{7662A347-633C-4463-8027-4C11468A3B22}"/>
                    </a:ext>
                  </a:extLst>
                </p:cNvPr>
                <p:cNvPicPr/>
                <p:nvPr/>
              </p:nvPicPr>
              <p:blipFill>
                <a:blip r:embed="rId104"/>
                <a:stretch>
                  <a:fillRect/>
                </a:stretch>
              </p:blipFill>
              <p:spPr>
                <a:xfrm>
                  <a:off x="8537320" y="1572907"/>
                  <a:ext cx="23040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51" name="Freihand 150">
                  <a:extLst>
                    <a:ext uri="{FF2B5EF4-FFF2-40B4-BE49-F238E27FC236}">
                      <a16:creationId xmlns:a16="http://schemas.microsoft.com/office/drawing/2014/main" id="{1DA93D92-FB2E-4B8C-98BB-3C1C95BF0B8A}"/>
                    </a:ext>
                  </a:extLst>
                </p14:cNvPr>
                <p14:cNvContentPartPr/>
                <p14:nvPr/>
              </p14:nvContentPartPr>
              <p14:xfrm>
                <a:off x="8528680" y="1885387"/>
                <a:ext cx="2406600" cy="57240"/>
              </p14:xfrm>
            </p:contentPart>
          </mc:Choice>
          <mc:Fallback>
            <p:pic>
              <p:nvPicPr>
                <p:cNvPr id="151" name="Freihand 150">
                  <a:extLst>
                    <a:ext uri="{FF2B5EF4-FFF2-40B4-BE49-F238E27FC236}">
                      <a16:creationId xmlns:a16="http://schemas.microsoft.com/office/drawing/2014/main" id="{1DA93D92-FB2E-4B8C-98BB-3C1C95BF0B8A}"/>
                    </a:ext>
                  </a:extLst>
                </p:cNvPr>
                <p:cNvPicPr/>
                <p:nvPr/>
              </p:nvPicPr>
              <p:blipFill>
                <a:blip r:embed="rId106"/>
                <a:stretch>
                  <a:fillRect/>
                </a:stretch>
              </p:blipFill>
              <p:spPr>
                <a:xfrm>
                  <a:off x="8524360" y="1881067"/>
                  <a:ext cx="24152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52" name="Freihand 151">
                  <a:extLst>
                    <a:ext uri="{FF2B5EF4-FFF2-40B4-BE49-F238E27FC236}">
                      <a16:creationId xmlns:a16="http://schemas.microsoft.com/office/drawing/2014/main" id="{2E1E7424-0EEA-4447-A477-6D6F96AF0747}"/>
                    </a:ext>
                  </a:extLst>
                </p14:cNvPr>
                <p14:cNvContentPartPr/>
                <p14:nvPr/>
              </p14:nvContentPartPr>
              <p14:xfrm>
                <a:off x="8641000" y="1701427"/>
                <a:ext cx="119160" cy="128160"/>
              </p14:xfrm>
            </p:contentPart>
          </mc:Choice>
          <mc:Fallback>
            <p:pic>
              <p:nvPicPr>
                <p:cNvPr id="152" name="Freihand 151">
                  <a:extLst>
                    <a:ext uri="{FF2B5EF4-FFF2-40B4-BE49-F238E27FC236}">
                      <a16:creationId xmlns:a16="http://schemas.microsoft.com/office/drawing/2014/main" id="{2E1E7424-0EEA-4447-A477-6D6F96AF0747}"/>
                    </a:ext>
                  </a:extLst>
                </p:cNvPr>
                <p:cNvPicPr/>
                <p:nvPr/>
              </p:nvPicPr>
              <p:blipFill>
                <a:blip r:embed="rId108"/>
                <a:stretch>
                  <a:fillRect/>
                </a:stretch>
              </p:blipFill>
              <p:spPr>
                <a:xfrm>
                  <a:off x="8636680" y="1697107"/>
                  <a:ext cx="1278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53" name="Freihand 152">
                  <a:extLst>
                    <a:ext uri="{FF2B5EF4-FFF2-40B4-BE49-F238E27FC236}">
                      <a16:creationId xmlns:a16="http://schemas.microsoft.com/office/drawing/2014/main" id="{D0260285-26FF-4F84-9CFC-B10D803FA30F}"/>
                    </a:ext>
                  </a:extLst>
                </p14:cNvPr>
                <p14:cNvContentPartPr/>
                <p14:nvPr/>
              </p14:nvContentPartPr>
              <p14:xfrm>
                <a:off x="8494120" y="2139907"/>
                <a:ext cx="2224080" cy="47880"/>
              </p14:xfrm>
            </p:contentPart>
          </mc:Choice>
          <mc:Fallback>
            <p:pic>
              <p:nvPicPr>
                <p:cNvPr id="153" name="Freihand 152">
                  <a:extLst>
                    <a:ext uri="{FF2B5EF4-FFF2-40B4-BE49-F238E27FC236}">
                      <a16:creationId xmlns:a16="http://schemas.microsoft.com/office/drawing/2014/main" id="{D0260285-26FF-4F84-9CFC-B10D803FA30F}"/>
                    </a:ext>
                  </a:extLst>
                </p:cNvPr>
                <p:cNvPicPr/>
                <p:nvPr/>
              </p:nvPicPr>
              <p:blipFill>
                <a:blip r:embed="rId110"/>
                <a:stretch>
                  <a:fillRect/>
                </a:stretch>
              </p:blipFill>
              <p:spPr>
                <a:xfrm>
                  <a:off x="8489800" y="2135587"/>
                  <a:ext cx="22327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54" name="Freihand 153">
                  <a:extLst>
                    <a:ext uri="{FF2B5EF4-FFF2-40B4-BE49-F238E27FC236}">
                      <a16:creationId xmlns:a16="http://schemas.microsoft.com/office/drawing/2014/main" id="{28105B44-8A7D-4B10-87D2-1AA281D7405A}"/>
                    </a:ext>
                  </a:extLst>
                </p14:cNvPr>
                <p14:cNvContentPartPr/>
                <p14:nvPr/>
              </p14:nvContentPartPr>
              <p14:xfrm>
                <a:off x="8684200" y="1995547"/>
                <a:ext cx="114840" cy="146520"/>
              </p14:xfrm>
            </p:contentPart>
          </mc:Choice>
          <mc:Fallback>
            <p:pic>
              <p:nvPicPr>
                <p:cNvPr id="154" name="Freihand 153">
                  <a:extLst>
                    <a:ext uri="{FF2B5EF4-FFF2-40B4-BE49-F238E27FC236}">
                      <a16:creationId xmlns:a16="http://schemas.microsoft.com/office/drawing/2014/main" id="{28105B44-8A7D-4B10-87D2-1AA281D7405A}"/>
                    </a:ext>
                  </a:extLst>
                </p:cNvPr>
                <p:cNvPicPr/>
                <p:nvPr/>
              </p:nvPicPr>
              <p:blipFill>
                <a:blip r:embed="rId112"/>
                <a:stretch>
                  <a:fillRect/>
                </a:stretch>
              </p:blipFill>
              <p:spPr>
                <a:xfrm>
                  <a:off x="8679880" y="1991227"/>
                  <a:ext cx="1234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55" name="Freihand 154">
                  <a:extLst>
                    <a:ext uri="{FF2B5EF4-FFF2-40B4-BE49-F238E27FC236}">
                      <a16:creationId xmlns:a16="http://schemas.microsoft.com/office/drawing/2014/main" id="{00F07D1C-E046-4686-AF74-5650E55AA034}"/>
                    </a:ext>
                  </a:extLst>
                </p14:cNvPr>
                <p14:cNvContentPartPr/>
                <p14:nvPr/>
              </p14:nvContentPartPr>
              <p14:xfrm>
                <a:off x="8427160" y="2417467"/>
                <a:ext cx="2280600" cy="49320"/>
              </p14:xfrm>
            </p:contentPart>
          </mc:Choice>
          <mc:Fallback>
            <p:pic>
              <p:nvPicPr>
                <p:cNvPr id="155" name="Freihand 154">
                  <a:extLst>
                    <a:ext uri="{FF2B5EF4-FFF2-40B4-BE49-F238E27FC236}">
                      <a16:creationId xmlns:a16="http://schemas.microsoft.com/office/drawing/2014/main" id="{00F07D1C-E046-4686-AF74-5650E55AA034}"/>
                    </a:ext>
                  </a:extLst>
                </p:cNvPr>
                <p:cNvPicPr/>
                <p:nvPr/>
              </p:nvPicPr>
              <p:blipFill>
                <a:blip r:embed="rId114"/>
                <a:stretch>
                  <a:fillRect/>
                </a:stretch>
              </p:blipFill>
              <p:spPr>
                <a:xfrm>
                  <a:off x="8422840" y="2413147"/>
                  <a:ext cx="22892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58" name="Freihand 157">
                  <a:extLst>
                    <a:ext uri="{FF2B5EF4-FFF2-40B4-BE49-F238E27FC236}">
                      <a16:creationId xmlns:a16="http://schemas.microsoft.com/office/drawing/2014/main" id="{A7BBDF97-C064-416A-93D4-FD627541634C}"/>
                    </a:ext>
                  </a:extLst>
                </p14:cNvPr>
                <p14:cNvContentPartPr/>
                <p14:nvPr/>
              </p14:nvContentPartPr>
              <p14:xfrm>
                <a:off x="8692840" y="2277787"/>
                <a:ext cx="150120" cy="117360"/>
              </p14:xfrm>
            </p:contentPart>
          </mc:Choice>
          <mc:Fallback>
            <p:pic>
              <p:nvPicPr>
                <p:cNvPr id="158" name="Freihand 157">
                  <a:extLst>
                    <a:ext uri="{FF2B5EF4-FFF2-40B4-BE49-F238E27FC236}">
                      <a16:creationId xmlns:a16="http://schemas.microsoft.com/office/drawing/2014/main" id="{A7BBDF97-C064-416A-93D4-FD627541634C}"/>
                    </a:ext>
                  </a:extLst>
                </p:cNvPr>
                <p:cNvPicPr/>
                <p:nvPr/>
              </p:nvPicPr>
              <p:blipFill>
                <a:blip r:embed="rId116"/>
                <a:stretch>
                  <a:fillRect/>
                </a:stretch>
              </p:blipFill>
              <p:spPr>
                <a:xfrm>
                  <a:off x="8688520" y="2273467"/>
                  <a:ext cx="1587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59" name="Freihand 158">
                  <a:extLst>
                    <a:ext uri="{FF2B5EF4-FFF2-40B4-BE49-F238E27FC236}">
                      <a16:creationId xmlns:a16="http://schemas.microsoft.com/office/drawing/2014/main" id="{E2EEAC2B-2C42-4057-89CB-BF7E546810A2}"/>
                    </a:ext>
                  </a:extLst>
                </p14:cNvPr>
                <p14:cNvContentPartPr/>
                <p14:nvPr/>
              </p14:nvContentPartPr>
              <p14:xfrm>
                <a:off x="8367400" y="2751907"/>
                <a:ext cx="2533320" cy="25920"/>
              </p14:xfrm>
            </p:contentPart>
          </mc:Choice>
          <mc:Fallback>
            <p:pic>
              <p:nvPicPr>
                <p:cNvPr id="159" name="Freihand 158">
                  <a:extLst>
                    <a:ext uri="{FF2B5EF4-FFF2-40B4-BE49-F238E27FC236}">
                      <a16:creationId xmlns:a16="http://schemas.microsoft.com/office/drawing/2014/main" id="{E2EEAC2B-2C42-4057-89CB-BF7E546810A2}"/>
                    </a:ext>
                  </a:extLst>
                </p:cNvPr>
                <p:cNvPicPr/>
                <p:nvPr/>
              </p:nvPicPr>
              <p:blipFill>
                <a:blip r:embed="rId118"/>
                <a:stretch>
                  <a:fillRect/>
                </a:stretch>
              </p:blipFill>
              <p:spPr>
                <a:xfrm>
                  <a:off x="8363080" y="2747587"/>
                  <a:ext cx="25419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61" name="Freihand 160">
                  <a:extLst>
                    <a:ext uri="{FF2B5EF4-FFF2-40B4-BE49-F238E27FC236}">
                      <a16:creationId xmlns:a16="http://schemas.microsoft.com/office/drawing/2014/main" id="{A27AC151-FA24-452B-B87E-7075C1EC7CBF}"/>
                    </a:ext>
                  </a:extLst>
                </p14:cNvPr>
                <p14:cNvContentPartPr/>
                <p14:nvPr/>
              </p14:nvContentPartPr>
              <p14:xfrm>
                <a:off x="8785720" y="2563267"/>
                <a:ext cx="169920" cy="86400"/>
              </p14:xfrm>
            </p:contentPart>
          </mc:Choice>
          <mc:Fallback>
            <p:pic>
              <p:nvPicPr>
                <p:cNvPr id="161" name="Freihand 160">
                  <a:extLst>
                    <a:ext uri="{FF2B5EF4-FFF2-40B4-BE49-F238E27FC236}">
                      <a16:creationId xmlns:a16="http://schemas.microsoft.com/office/drawing/2014/main" id="{A27AC151-FA24-452B-B87E-7075C1EC7CBF}"/>
                    </a:ext>
                  </a:extLst>
                </p:cNvPr>
                <p:cNvPicPr/>
                <p:nvPr/>
              </p:nvPicPr>
              <p:blipFill>
                <a:blip r:embed="rId120"/>
                <a:stretch>
                  <a:fillRect/>
                </a:stretch>
              </p:blipFill>
              <p:spPr>
                <a:xfrm>
                  <a:off x="8781400" y="2558947"/>
                  <a:ext cx="1785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62" name="Freihand 161">
                  <a:extLst>
                    <a:ext uri="{FF2B5EF4-FFF2-40B4-BE49-F238E27FC236}">
                      <a16:creationId xmlns:a16="http://schemas.microsoft.com/office/drawing/2014/main" id="{4F7C16B7-638A-49B8-8F37-795A866ED892}"/>
                    </a:ext>
                  </a:extLst>
                </p14:cNvPr>
                <p14:cNvContentPartPr/>
                <p14:nvPr/>
              </p14:nvContentPartPr>
              <p14:xfrm>
                <a:off x="9565840" y="2563267"/>
                <a:ext cx="142560" cy="126000"/>
              </p14:xfrm>
            </p:contentPart>
          </mc:Choice>
          <mc:Fallback>
            <p:pic>
              <p:nvPicPr>
                <p:cNvPr id="162" name="Freihand 161">
                  <a:extLst>
                    <a:ext uri="{FF2B5EF4-FFF2-40B4-BE49-F238E27FC236}">
                      <a16:creationId xmlns:a16="http://schemas.microsoft.com/office/drawing/2014/main" id="{4F7C16B7-638A-49B8-8F37-795A866ED892}"/>
                    </a:ext>
                  </a:extLst>
                </p:cNvPr>
                <p:cNvPicPr/>
                <p:nvPr/>
              </p:nvPicPr>
              <p:blipFill>
                <a:blip r:embed="rId122"/>
                <a:stretch>
                  <a:fillRect/>
                </a:stretch>
              </p:blipFill>
              <p:spPr>
                <a:xfrm>
                  <a:off x="9561520" y="2558947"/>
                  <a:ext cx="1512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63" name="Freihand 162">
                  <a:extLst>
                    <a:ext uri="{FF2B5EF4-FFF2-40B4-BE49-F238E27FC236}">
                      <a16:creationId xmlns:a16="http://schemas.microsoft.com/office/drawing/2014/main" id="{DE41D102-10E3-4B30-A750-182E93F2E76B}"/>
                    </a:ext>
                  </a:extLst>
                </p14:cNvPr>
                <p14:cNvContentPartPr/>
                <p14:nvPr/>
              </p14:nvContentPartPr>
              <p14:xfrm>
                <a:off x="9846280" y="2577667"/>
                <a:ext cx="122400" cy="83880"/>
              </p14:xfrm>
            </p:contentPart>
          </mc:Choice>
          <mc:Fallback>
            <p:pic>
              <p:nvPicPr>
                <p:cNvPr id="163" name="Freihand 162">
                  <a:extLst>
                    <a:ext uri="{FF2B5EF4-FFF2-40B4-BE49-F238E27FC236}">
                      <a16:creationId xmlns:a16="http://schemas.microsoft.com/office/drawing/2014/main" id="{DE41D102-10E3-4B30-A750-182E93F2E76B}"/>
                    </a:ext>
                  </a:extLst>
                </p:cNvPr>
                <p:cNvPicPr/>
                <p:nvPr/>
              </p:nvPicPr>
              <p:blipFill>
                <a:blip r:embed="rId124"/>
                <a:stretch>
                  <a:fillRect/>
                </a:stretch>
              </p:blipFill>
              <p:spPr>
                <a:xfrm>
                  <a:off x="9841960" y="2573347"/>
                  <a:ext cx="1310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65" name="Freihand 164">
                  <a:extLst>
                    <a:ext uri="{FF2B5EF4-FFF2-40B4-BE49-F238E27FC236}">
                      <a16:creationId xmlns:a16="http://schemas.microsoft.com/office/drawing/2014/main" id="{CD477C31-AD35-45B0-B47B-24AF03F2337F}"/>
                    </a:ext>
                  </a:extLst>
                </p14:cNvPr>
                <p14:cNvContentPartPr/>
                <p14:nvPr/>
              </p14:nvContentPartPr>
              <p14:xfrm>
                <a:off x="9738640" y="1424587"/>
                <a:ext cx="106560" cy="137160"/>
              </p14:xfrm>
            </p:contentPart>
          </mc:Choice>
          <mc:Fallback>
            <p:pic>
              <p:nvPicPr>
                <p:cNvPr id="165" name="Freihand 164">
                  <a:extLst>
                    <a:ext uri="{FF2B5EF4-FFF2-40B4-BE49-F238E27FC236}">
                      <a16:creationId xmlns:a16="http://schemas.microsoft.com/office/drawing/2014/main" id="{CD477C31-AD35-45B0-B47B-24AF03F2337F}"/>
                    </a:ext>
                  </a:extLst>
                </p:cNvPr>
                <p:cNvPicPr/>
                <p:nvPr/>
              </p:nvPicPr>
              <p:blipFill>
                <a:blip r:embed="rId126"/>
                <a:stretch>
                  <a:fillRect/>
                </a:stretch>
              </p:blipFill>
              <p:spPr>
                <a:xfrm>
                  <a:off x="9734320" y="1420267"/>
                  <a:ext cx="1152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67" name="Freihand 166">
                  <a:extLst>
                    <a:ext uri="{FF2B5EF4-FFF2-40B4-BE49-F238E27FC236}">
                      <a16:creationId xmlns:a16="http://schemas.microsoft.com/office/drawing/2014/main" id="{E68A4FF3-8B0B-4C2D-A2FF-9E8223D59F29}"/>
                    </a:ext>
                  </a:extLst>
                </p14:cNvPr>
                <p14:cNvContentPartPr/>
                <p14:nvPr/>
              </p14:nvContentPartPr>
              <p14:xfrm>
                <a:off x="9584200" y="1718707"/>
                <a:ext cx="138600" cy="125640"/>
              </p14:xfrm>
            </p:contentPart>
          </mc:Choice>
          <mc:Fallback>
            <p:pic>
              <p:nvPicPr>
                <p:cNvPr id="167" name="Freihand 166">
                  <a:extLst>
                    <a:ext uri="{FF2B5EF4-FFF2-40B4-BE49-F238E27FC236}">
                      <a16:creationId xmlns:a16="http://schemas.microsoft.com/office/drawing/2014/main" id="{E68A4FF3-8B0B-4C2D-A2FF-9E8223D59F29}"/>
                    </a:ext>
                  </a:extLst>
                </p:cNvPr>
                <p:cNvPicPr/>
                <p:nvPr/>
              </p:nvPicPr>
              <p:blipFill>
                <a:blip r:embed="rId128"/>
                <a:stretch>
                  <a:fillRect/>
                </a:stretch>
              </p:blipFill>
              <p:spPr>
                <a:xfrm>
                  <a:off x="9579880" y="1714387"/>
                  <a:ext cx="1472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68" name="Freihand 167">
                  <a:extLst>
                    <a:ext uri="{FF2B5EF4-FFF2-40B4-BE49-F238E27FC236}">
                      <a16:creationId xmlns:a16="http://schemas.microsoft.com/office/drawing/2014/main" id="{6561A8CE-A3D6-4F3F-BAFA-6BA8D4BAB653}"/>
                    </a:ext>
                  </a:extLst>
                </p14:cNvPr>
                <p14:cNvContentPartPr/>
                <p14:nvPr/>
              </p14:nvContentPartPr>
              <p14:xfrm>
                <a:off x="9778960" y="1705387"/>
                <a:ext cx="122400" cy="156960"/>
              </p14:xfrm>
            </p:contentPart>
          </mc:Choice>
          <mc:Fallback>
            <p:pic>
              <p:nvPicPr>
                <p:cNvPr id="168" name="Freihand 167">
                  <a:extLst>
                    <a:ext uri="{FF2B5EF4-FFF2-40B4-BE49-F238E27FC236}">
                      <a16:creationId xmlns:a16="http://schemas.microsoft.com/office/drawing/2014/main" id="{6561A8CE-A3D6-4F3F-BAFA-6BA8D4BAB653}"/>
                    </a:ext>
                  </a:extLst>
                </p:cNvPr>
                <p:cNvPicPr/>
                <p:nvPr/>
              </p:nvPicPr>
              <p:blipFill>
                <a:blip r:embed="rId130"/>
                <a:stretch>
                  <a:fillRect/>
                </a:stretch>
              </p:blipFill>
              <p:spPr>
                <a:xfrm>
                  <a:off x="9774640" y="1701067"/>
                  <a:ext cx="1310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70" name="Freihand 169">
                  <a:extLst>
                    <a:ext uri="{FF2B5EF4-FFF2-40B4-BE49-F238E27FC236}">
                      <a16:creationId xmlns:a16="http://schemas.microsoft.com/office/drawing/2014/main" id="{21F5FFE3-3FA0-405D-9A46-44C8575DA4EC}"/>
                    </a:ext>
                  </a:extLst>
                </p14:cNvPr>
                <p14:cNvContentPartPr/>
                <p14:nvPr/>
              </p14:nvContentPartPr>
              <p14:xfrm>
                <a:off x="9579880" y="1998427"/>
                <a:ext cx="118080" cy="120960"/>
              </p14:xfrm>
            </p:contentPart>
          </mc:Choice>
          <mc:Fallback>
            <p:pic>
              <p:nvPicPr>
                <p:cNvPr id="170" name="Freihand 169">
                  <a:extLst>
                    <a:ext uri="{FF2B5EF4-FFF2-40B4-BE49-F238E27FC236}">
                      <a16:creationId xmlns:a16="http://schemas.microsoft.com/office/drawing/2014/main" id="{21F5FFE3-3FA0-405D-9A46-44C8575DA4EC}"/>
                    </a:ext>
                  </a:extLst>
                </p:cNvPr>
                <p:cNvPicPr/>
                <p:nvPr/>
              </p:nvPicPr>
              <p:blipFill>
                <a:blip r:embed="rId132"/>
                <a:stretch>
                  <a:fillRect/>
                </a:stretch>
              </p:blipFill>
              <p:spPr>
                <a:xfrm>
                  <a:off x="9575560" y="1994107"/>
                  <a:ext cx="1267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71" name="Freihand 170">
                  <a:extLst>
                    <a:ext uri="{FF2B5EF4-FFF2-40B4-BE49-F238E27FC236}">
                      <a16:creationId xmlns:a16="http://schemas.microsoft.com/office/drawing/2014/main" id="{E788896B-7BBA-4176-98BD-F0046C1F76A8}"/>
                    </a:ext>
                  </a:extLst>
                </p14:cNvPr>
                <p14:cNvContentPartPr/>
                <p14:nvPr/>
              </p14:nvContentPartPr>
              <p14:xfrm>
                <a:off x="9763120" y="2000227"/>
                <a:ext cx="119160" cy="153000"/>
              </p14:xfrm>
            </p:contentPart>
          </mc:Choice>
          <mc:Fallback>
            <p:pic>
              <p:nvPicPr>
                <p:cNvPr id="171" name="Freihand 170">
                  <a:extLst>
                    <a:ext uri="{FF2B5EF4-FFF2-40B4-BE49-F238E27FC236}">
                      <a16:creationId xmlns:a16="http://schemas.microsoft.com/office/drawing/2014/main" id="{E788896B-7BBA-4176-98BD-F0046C1F76A8}"/>
                    </a:ext>
                  </a:extLst>
                </p:cNvPr>
                <p:cNvPicPr/>
                <p:nvPr/>
              </p:nvPicPr>
              <p:blipFill>
                <a:blip r:embed="rId134"/>
                <a:stretch>
                  <a:fillRect/>
                </a:stretch>
              </p:blipFill>
              <p:spPr>
                <a:xfrm>
                  <a:off x="9758800" y="1995907"/>
                  <a:ext cx="1278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72" name="Freihand 171">
                  <a:extLst>
                    <a:ext uri="{FF2B5EF4-FFF2-40B4-BE49-F238E27FC236}">
                      <a16:creationId xmlns:a16="http://schemas.microsoft.com/office/drawing/2014/main" id="{A24ACBAD-43D4-48FE-980B-96603EF05E6B}"/>
                    </a:ext>
                  </a:extLst>
                </p14:cNvPr>
                <p14:cNvContentPartPr/>
                <p14:nvPr/>
              </p14:nvContentPartPr>
              <p14:xfrm>
                <a:off x="9591040" y="2262667"/>
                <a:ext cx="135720" cy="118800"/>
              </p14:xfrm>
            </p:contentPart>
          </mc:Choice>
          <mc:Fallback>
            <p:pic>
              <p:nvPicPr>
                <p:cNvPr id="172" name="Freihand 171">
                  <a:extLst>
                    <a:ext uri="{FF2B5EF4-FFF2-40B4-BE49-F238E27FC236}">
                      <a16:creationId xmlns:a16="http://schemas.microsoft.com/office/drawing/2014/main" id="{A24ACBAD-43D4-48FE-980B-96603EF05E6B}"/>
                    </a:ext>
                  </a:extLst>
                </p:cNvPr>
                <p:cNvPicPr/>
                <p:nvPr/>
              </p:nvPicPr>
              <p:blipFill>
                <a:blip r:embed="rId136"/>
                <a:stretch>
                  <a:fillRect/>
                </a:stretch>
              </p:blipFill>
              <p:spPr>
                <a:xfrm>
                  <a:off x="9586720" y="2258347"/>
                  <a:ext cx="1443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73" name="Freihand 172">
                  <a:extLst>
                    <a:ext uri="{FF2B5EF4-FFF2-40B4-BE49-F238E27FC236}">
                      <a16:creationId xmlns:a16="http://schemas.microsoft.com/office/drawing/2014/main" id="{8BD845B5-53EF-4D67-B015-3F2BA14AE503}"/>
                    </a:ext>
                  </a:extLst>
                </p14:cNvPr>
                <p14:cNvContentPartPr/>
                <p14:nvPr/>
              </p14:nvContentPartPr>
              <p14:xfrm>
                <a:off x="9800200" y="2284627"/>
                <a:ext cx="86760" cy="61560"/>
              </p14:xfrm>
            </p:contentPart>
          </mc:Choice>
          <mc:Fallback>
            <p:pic>
              <p:nvPicPr>
                <p:cNvPr id="173" name="Freihand 172">
                  <a:extLst>
                    <a:ext uri="{FF2B5EF4-FFF2-40B4-BE49-F238E27FC236}">
                      <a16:creationId xmlns:a16="http://schemas.microsoft.com/office/drawing/2014/main" id="{8BD845B5-53EF-4D67-B015-3F2BA14AE503}"/>
                    </a:ext>
                  </a:extLst>
                </p:cNvPr>
                <p:cNvPicPr/>
                <p:nvPr/>
              </p:nvPicPr>
              <p:blipFill>
                <a:blip r:embed="rId138"/>
                <a:stretch>
                  <a:fillRect/>
                </a:stretch>
              </p:blipFill>
              <p:spPr>
                <a:xfrm>
                  <a:off x="9795880" y="2280307"/>
                  <a:ext cx="954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74" name="Freihand 173">
                  <a:extLst>
                    <a:ext uri="{FF2B5EF4-FFF2-40B4-BE49-F238E27FC236}">
                      <a16:creationId xmlns:a16="http://schemas.microsoft.com/office/drawing/2014/main" id="{382B2600-5A8E-4ABE-9E81-378A598213BA}"/>
                    </a:ext>
                  </a:extLst>
                </p14:cNvPr>
                <p14:cNvContentPartPr/>
                <p14:nvPr/>
              </p14:nvContentPartPr>
              <p14:xfrm>
                <a:off x="9833320" y="2304787"/>
                <a:ext cx="24840" cy="96840"/>
              </p14:xfrm>
            </p:contentPart>
          </mc:Choice>
          <mc:Fallback>
            <p:pic>
              <p:nvPicPr>
                <p:cNvPr id="174" name="Freihand 173">
                  <a:extLst>
                    <a:ext uri="{FF2B5EF4-FFF2-40B4-BE49-F238E27FC236}">
                      <a16:creationId xmlns:a16="http://schemas.microsoft.com/office/drawing/2014/main" id="{382B2600-5A8E-4ABE-9E81-378A598213BA}"/>
                    </a:ext>
                  </a:extLst>
                </p:cNvPr>
                <p:cNvPicPr/>
                <p:nvPr/>
              </p:nvPicPr>
              <p:blipFill>
                <a:blip r:embed="rId140"/>
                <a:stretch>
                  <a:fillRect/>
                </a:stretch>
              </p:blipFill>
              <p:spPr>
                <a:xfrm>
                  <a:off x="9829000" y="2300467"/>
                  <a:ext cx="334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43" name="Freihand 142">
                  <a:extLst>
                    <a:ext uri="{FF2B5EF4-FFF2-40B4-BE49-F238E27FC236}">
                      <a16:creationId xmlns:a16="http://schemas.microsoft.com/office/drawing/2014/main" id="{E2CE3A58-1337-4FA0-ABFD-3A66CB302624}"/>
                    </a:ext>
                  </a:extLst>
                </p14:cNvPr>
                <p14:cNvContentPartPr/>
                <p14:nvPr/>
              </p14:nvContentPartPr>
              <p14:xfrm>
                <a:off x="8607160" y="1158187"/>
                <a:ext cx="83520" cy="97200"/>
              </p14:xfrm>
            </p:contentPart>
          </mc:Choice>
          <mc:Fallback>
            <p:pic>
              <p:nvPicPr>
                <p:cNvPr id="143" name="Freihand 142">
                  <a:extLst>
                    <a:ext uri="{FF2B5EF4-FFF2-40B4-BE49-F238E27FC236}">
                      <a16:creationId xmlns:a16="http://schemas.microsoft.com/office/drawing/2014/main" id="{E2CE3A58-1337-4FA0-ABFD-3A66CB302624}"/>
                    </a:ext>
                  </a:extLst>
                </p:cNvPr>
                <p:cNvPicPr/>
                <p:nvPr/>
              </p:nvPicPr>
              <p:blipFill>
                <a:blip r:embed="rId142"/>
                <a:stretch>
                  <a:fillRect/>
                </a:stretch>
              </p:blipFill>
              <p:spPr>
                <a:xfrm>
                  <a:off x="8602840" y="1153867"/>
                  <a:ext cx="921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44" name="Freihand 143">
                  <a:extLst>
                    <a:ext uri="{FF2B5EF4-FFF2-40B4-BE49-F238E27FC236}">
                      <a16:creationId xmlns:a16="http://schemas.microsoft.com/office/drawing/2014/main" id="{3E0C5D8E-C6DD-45D8-8CB7-7AE1D3A83B6C}"/>
                    </a:ext>
                  </a:extLst>
                </p14:cNvPr>
                <p14:cNvContentPartPr/>
                <p14:nvPr/>
              </p14:nvContentPartPr>
              <p14:xfrm>
                <a:off x="8773840" y="1152787"/>
                <a:ext cx="93600" cy="104400"/>
              </p14:xfrm>
            </p:contentPart>
          </mc:Choice>
          <mc:Fallback>
            <p:pic>
              <p:nvPicPr>
                <p:cNvPr id="144" name="Freihand 143">
                  <a:extLst>
                    <a:ext uri="{FF2B5EF4-FFF2-40B4-BE49-F238E27FC236}">
                      <a16:creationId xmlns:a16="http://schemas.microsoft.com/office/drawing/2014/main" id="{3E0C5D8E-C6DD-45D8-8CB7-7AE1D3A83B6C}"/>
                    </a:ext>
                  </a:extLst>
                </p:cNvPr>
                <p:cNvPicPr/>
                <p:nvPr/>
              </p:nvPicPr>
              <p:blipFill>
                <a:blip r:embed="rId144"/>
                <a:stretch>
                  <a:fillRect/>
                </a:stretch>
              </p:blipFill>
              <p:spPr>
                <a:xfrm>
                  <a:off x="8769520" y="1148467"/>
                  <a:ext cx="1022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222" name="Freihand 221">
                  <a:extLst>
                    <a:ext uri="{FF2B5EF4-FFF2-40B4-BE49-F238E27FC236}">
                      <a16:creationId xmlns:a16="http://schemas.microsoft.com/office/drawing/2014/main" id="{75E12E17-3361-4865-B6FA-A161951DF982}"/>
                    </a:ext>
                  </a:extLst>
                </p14:cNvPr>
                <p14:cNvContentPartPr/>
                <p14:nvPr/>
              </p14:nvContentPartPr>
              <p14:xfrm>
                <a:off x="8599240" y="1149187"/>
                <a:ext cx="70200" cy="109440"/>
              </p14:xfrm>
            </p:contentPart>
          </mc:Choice>
          <mc:Fallback>
            <p:pic>
              <p:nvPicPr>
                <p:cNvPr id="222" name="Freihand 221">
                  <a:extLst>
                    <a:ext uri="{FF2B5EF4-FFF2-40B4-BE49-F238E27FC236}">
                      <a16:creationId xmlns:a16="http://schemas.microsoft.com/office/drawing/2014/main" id="{75E12E17-3361-4865-B6FA-A161951DF982}"/>
                    </a:ext>
                  </a:extLst>
                </p:cNvPr>
                <p:cNvPicPr/>
                <p:nvPr/>
              </p:nvPicPr>
              <p:blipFill>
                <a:blip r:embed="rId146"/>
                <a:stretch>
                  <a:fillRect/>
                </a:stretch>
              </p:blipFill>
              <p:spPr>
                <a:xfrm>
                  <a:off x="8594920" y="1144867"/>
                  <a:ext cx="788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223" name="Freihand 222">
                  <a:extLst>
                    <a:ext uri="{FF2B5EF4-FFF2-40B4-BE49-F238E27FC236}">
                      <a16:creationId xmlns:a16="http://schemas.microsoft.com/office/drawing/2014/main" id="{85868D31-A4FD-447F-9A7F-99B7A322B001}"/>
                    </a:ext>
                  </a:extLst>
                </p14:cNvPr>
                <p14:cNvContentPartPr/>
                <p14:nvPr/>
              </p14:nvContentPartPr>
              <p14:xfrm>
                <a:off x="8734960" y="1157827"/>
                <a:ext cx="133920" cy="131760"/>
              </p14:xfrm>
            </p:contentPart>
          </mc:Choice>
          <mc:Fallback>
            <p:pic>
              <p:nvPicPr>
                <p:cNvPr id="223" name="Freihand 222">
                  <a:extLst>
                    <a:ext uri="{FF2B5EF4-FFF2-40B4-BE49-F238E27FC236}">
                      <a16:creationId xmlns:a16="http://schemas.microsoft.com/office/drawing/2014/main" id="{85868D31-A4FD-447F-9A7F-99B7A322B001}"/>
                    </a:ext>
                  </a:extLst>
                </p:cNvPr>
                <p:cNvPicPr/>
                <p:nvPr/>
              </p:nvPicPr>
              <p:blipFill>
                <a:blip r:embed="rId148"/>
                <a:stretch>
                  <a:fillRect/>
                </a:stretch>
              </p:blipFill>
              <p:spPr>
                <a:xfrm>
                  <a:off x="8730640" y="1153507"/>
                  <a:ext cx="1425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476" name="Freihand 475">
                  <a:extLst>
                    <a:ext uri="{FF2B5EF4-FFF2-40B4-BE49-F238E27FC236}">
                      <a16:creationId xmlns:a16="http://schemas.microsoft.com/office/drawing/2014/main" id="{2F0C4A0F-B5D0-42A8-9D39-7F14337F5CC7}"/>
                    </a:ext>
                  </a:extLst>
                </p14:cNvPr>
                <p14:cNvContentPartPr/>
                <p14:nvPr/>
              </p14:nvContentPartPr>
              <p14:xfrm>
                <a:off x="9299080" y="829507"/>
                <a:ext cx="32760" cy="1875600"/>
              </p14:xfrm>
            </p:contentPart>
          </mc:Choice>
          <mc:Fallback>
            <p:pic>
              <p:nvPicPr>
                <p:cNvPr id="476" name="Freihand 475">
                  <a:extLst>
                    <a:ext uri="{FF2B5EF4-FFF2-40B4-BE49-F238E27FC236}">
                      <a16:creationId xmlns:a16="http://schemas.microsoft.com/office/drawing/2014/main" id="{2F0C4A0F-B5D0-42A8-9D39-7F14337F5CC7}"/>
                    </a:ext>
                  </a:extLst>
                </p:cNvPr>
                <p:cNvPicPr/>
                <p:nvPr/>
              </p:nvPicPr>
              <p:blipFill>
                <a:blip r:embed="rId150"/>
                <a:stretch>
                  <a:fillRect/>
                </a:stretch>
              </p:blipFill>
              <p:spPr>
                <a:xfrm>
                  <a:off x="9294760" y="825187"/>
                  <a:ext cx="41400" cy="1884240"/>
                </a:xfrm>
                <a:prstGeom prst="rect">
                  <a:avLst/>
                </a:prstGeom>
              </p:spPr>
            </p:pic>
          </mc:Fallback>
        </mc:AlternateContent>
      </p:grpSp>
      <p:grpSp>
        <p:nvGrpSpPr>
          <p:cNvPr id="482" name="Gruppieren 481">
            <a:extLst>
              <a:ext uri="{FF2B5EF4-FFF2-40B4-BE49-F238E27FC236}">
                <a16:creationId xmlns:a16="http://schemas.microsoft.com/office/drawing/2014/main" id="{03B0486E-D0F5-4725-A30B-25348B92C6B6}"/>
              </a:ext>
            </a:extLst>
          </p:cNvPr>
          <p:cNvGrpSpPr/>
          <p:nvPr/>
        </p:nvGrpSpPr>
        <p:grpSpPr>
          <a:xfrm>
            <a:off x="3321280" y="89707"/>
            <a:ext cx="6674400" cy="633960"/>
            <a:chOff x="3321280" y="89707"/>
            <a:chExt cx="6674400" cy="633960"/>
          </a:xfrm>
        </p:grpSpPr>
        <mc:AlternateContent xmlns:mc="http://schemas.openxmlformats.org/markup-compatibility/2006">
          <mc:Choice xmlns:p14="http://schemas.microsoft.com/office/powerpoint/2010/main" Requires="p14">
            <p:contentPart p14:bwMode="auto" r:id="rId151">
              <p14:nvContentPartPr>
                <p14:cNvPr id="2" name="Freihand 1">
                  <a:extLst>
                    <a:ext uri="{FF2B5EF4-FFF2-40B4-BE49-F238E27FC236}">
                      <a16:creationId xmlns:a16="http://schemas.microsoft.com/office/drawing/2014/main" id="{7A205372-619A-4012-8FF3-72F92A33EAA6}"/>
                    </a:ext>
                  </a:extLst>
                </p14:cNvPr>
                <p14:cNvContentPartPr/>
                <p14:nvPr/>
              </p14:nvContentPartPr>
              <p14:xfrm>
                <a:off x="7018840" y="284467"/>
                <a:ext cx="125280" cy="18360"/>
              </p14:xfrm>
            </p:contentPart>
          </mc:Choice>
          <mc:Fallback>
            <p:pic>
              <p:nvPicPr>
                <p:cNvPr id="2" name="Freihand 1">
                  <a:extLst>
                    <a:ext uri="{FF2B5EF4-FFF2-40B4-BE49-F238E27FC236}">
                      <a16:creationId xmlns:a16="http://schemas.microsoft.com/office/drawing/2014/main" id="{7A205372-619A-4012-8FF3-72F92A33EAA6}"/>
                    </a:ext>
                  </a:extLst>
                </p:cNvPr>
                <p:cNvPicPr/>
                <p:nvPr/>
              </p:nvPicPr>
              <p:blipFill>
                <a:blip r:embed="rId152"/>
                <a:stretch>
                  <a:fillRect/>
                </a:stretch>
              </p:blipFill>
              <p:spPr>
                <a:xfrm>
                  <a:off x="7014520" y="280147"/>
                  <a:ext cx="1339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3" name="Freihand 2">
                  <a:extLst>
                    <a:ext uri="{FF2B5EF4-FFF2-40B4-BE49-F238E27FC236}">
                      <a16:creationId xmlns:a16="http://schemas.microsoft.com/office/drawing/2014/main" id="{752CDF4C-EE2A-426D-ADE5-4B5FA198C5E0}"/>
                    </a:ext>
                  </a:extLst>
                </p14:cNvPr>
                <p14:cNvContentPartPr/>
                <p14:nvPr/>
              </p14:nvContentPartPr>
              <p14:xfrm>
                <a:off x="7338520" y="228667"/>
                <a:ext cx="230040" cy="243720"/>
              </p14:xfrm>
            </p:contentPart>
          </mc:Choice>
          <mc:Fallback>
            <p:pic>
              <p:nvPicPr>
                <p:cNvPr id="3" name="Freihand 2">
                  <a:extLst>
                    <a:ext uri="{FF2B5EF4-FFF2-40B4-BE49-F238E27FC236}">
                      <a16:creationId xmlns:a16="http://schemas.microsoft.com/office/drawing/2014/main" id="{752CDF4C-EE2A-426D-ADE5-4B5FA198C5E0}"/>
                    </a:ext>
                  </a:extLst>
                </p:cNvPr>
                <p:cNvPicPr/>
                <p:nvPr/>
              </p:nvPicPr>
              <p:blipFill>
                <a:blip r:embed="rId154"/>
                <a:stretch>
                  <a:fillRect/>
                </a:stretch>
              </p:blipFill>
              <p:spPr>
                <a:xfrm>
                  <a:off x="7334200" y="224347"/>
                  <a:ext cx="23868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4" name="Freihand 3">
                  <a:extLst>
                    <a:ext uri="{FF2B5EF4-FFF2-40B4-BE49-F238E27FC236}">
                      <a16:creationId xmlns:a16="http://schemas.microsoft.com/office/drawing/2014/main" id="{74CAE390-E9C7-455F-856B-D2696F26C60F}"/>
                    </a:ext>
                  </a:extLst>
                </p14:cNvPr>
                <p14:cNvContentPartPr/>
                <p14:nvPr/>
              </p14:nvContentPartPr>
              <p14:xfrm>
                <a:off x="7559200" y="273307"/>
                <a:ext cx="92880" cy="51840"/>
              </p14:xfrm>
            </p:contentPart>
          </mc:Choice>
          <mc:Fallback>
            <p:pic>
              <p:nvPicPr>
                <p:cNvPr id="4" name="Freihand 3">
                  <a:extLst>
                    <a:ext uri="{FF2B5EF4-FFF2-40B4-BE49-F238E27FC236}">
                      <a16:creationId xmlns:a16="http://schemas.microsoft.com/office/drawing/2014/main" id="{74CAE390-E9C7-455F-856B-D2696F26C60F}"/>
                    </a:ext>
                  </a:extLst>
                </p:cNvPr>
                <p:cNvPicPr/>
                <p:nvPr/>
              </p:nvPicPr>
              <p:blipFill>
                <a:blip r:embed="rId156"/>
                <a:stretch>
                  <a:fillRect/>
                </a:stretch>
              </p:blipFill>
              <p:spPr>
                <a:xfrm>
                  <a:off x="7554880" y="268987"/>
                  <a:ext cx="1015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5" name="Freihand 4">
                  <a:extLst>
                    <a:ext uri="{FF2B5EF4-FFF2-40B4-BE49-F238E27FC236}">
                      <a16:creationId xmlns:a16="http://schemas.microsoft.com/office/drawing/2014/main" id="{7EF91198-4F05-4582-8F11-16038FE3B217}"/>
                    </a:ext>
                  </a:extLst>
                </p14:cNvPr>
                <p14:cNvContentPartPr/>
                <p14:nvPr/>
              </p14:nvContentPartPr>
              <p14:xfrm>
                <a:off x="7657120" y="243067"/>
                <a:ext cx="105120" cy="213840"/>
              </p14:xfrm>
            </p:contentPart>
          </mc:Choice>
          <mc:Fallback>
            <p:pic>
              <p:nvPicPr>
                <p:cNvPr id="5" name="Freihand 4">
                  <a:extLst>
                    <a:ext uri="{FF2B5EF4-FFF2-40B4-BE49-F238E27FC236}">
                      <a16:creationId xmlns:a16="http://schemas.microsoft.com/office/drawing/2014/main" id="{7EF91198-4F05-4582-8F11-16038FE3B217}"/>
                    </a:ext>
                  </a:extLst>
                </p:cNvPr>
                <p:cNvPicPr/>
                <p:nvPr/>
              </p:nvPicPr>
              <p:blipFill>
                <a:blip r:embed="rId158"/>
                <a:stretch>
                  <a:fillRect/>
                </a:stretch>
              </p:blipFill>
              <p:spPr>
                <a:xfrm>
                  <a:off x="7652800" y="238747"/>
                  <a:ext cx="11376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6" name="Freihand 5">
                  <a:extLst>
                    <a:ext uri="{FF2B5EF4-FFF2-40B4-BE49-F238E27FC236}">
                      <a16:creationId xmlns:a16="http://schemas.microsoft.com/office/drawing/2014/main" id="{48F83BF9-E01C-4214-964A-1931C39E6FEB}"/>
                    </a:ext>
                  </a:extLst>
                </p14:cNvPr>
                <p14:cNvContentPartPr/>
                <p14:nvPr/>
              </p14:nvContentPartPr>
              <p14:xfrm>
                <a:off x="7801120" y="154507"/>
                <a:ext cx="144720" cy="153720"/>
              </p14:xfrm>
            </p:contentPart>
          </mc:Choice>
          <mc:Fallback>
            <p:pic>
              <p:nvPicPr>
                <p:cNvPr id="6" name="Freihand 5">
                  <a:extLst>
                    <a:ext uri="{FF2B5EF4-FFF2-40B4-BE49-F238E27FC236}">
                      <a16:creationId xmlns:a16="http://schemas.microsoft.com/office/drawing/2014/main" id="{48F83BF9-E01C-4214-964A-1931C39E6FEB}"/>
                    </a:ext>
                  </a:extLst>
                </p:cNvPr>
                <p:cNvPicPr/>
                <p:nvPr/>
              </p:nvPicPr>
              <p:blipFill>
                <a:blip r:embed="rId160"/>
                <a:stretch>
                  <a:fillRect/>
                </a:stretch>
              </p:blipFill>
              <p:spPr>
                <a:xfrm>
                  <a:off x="7796800" y="150187"/>
                  <a:ext cx="1533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7" name="Freihand 6">
                  <a:extLst>
                    <a:ext uri="{FF2B5EF4-FFF2-40B4-BE49-F238E27FC236}">
                      <a16:creationId xmlns:a16="http://schemas.microsoft.com/office/drawing/2014/main" id="{43640B95-C264-4FB9-9A80-15550E767B5E}"/>
                    </a:ext>
                  </a:extLst>
                </p14:cNvPr>
                <p14:cNvContentPartPr/>
                <p14:nvPr/>
              </p14:nvContentPartPr>
              <p14:xfrm>
                <a:off x="7952680" y="181867"/>
                <a:ext cx="16200" cy="29880"/>
              </p14:xfrm>
            </p:contentPart>
          </mc:Choice>
          <mc:Fallback>
            <p:pic>
              <p:nvPicPr>
                <p:cNvPr id="7" name="Freihand 6">
                  <a:extLst>
                    <a:ext uri="{FF2B5EF4-FFF2-40B4-BE49-F238E27FC236}">
                      <a16:creationId xmlns:a16="http://schemas.microsoft.com/office/drawing/2014/main" id="{43640B95-C264-4FB9-9A80-15550E767B5E}"/>
                    </a:ext>
                  </a:extLst>
                </p:cNvPr>
                <p:cNvPicPr/>
                <p:nvPr/>
              </p:nvPicPr>
              <p:blipFill>
                <a:blip r:embed="rId162"/>
                <a:stretch>
                  <a:fillRect/>
                </a:stretch>
              </p:blipFill>
              <p:spPr>
                <a:xfrm>
                  <a:off x="7948360" y="177547"/>
                  <a:ext cx="248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8" name="Freihand 7">
                  <a:extLst>
                    <a:ext uri="{FF2B5EF4-FFF2-40B4-BE49-F238E27FC236}">
                      <a16:creationId xmlns:a16="http://schemas.microsoft.com/office/drawing/2014/main" id="{786F39FA-41A9-4155-9A38-AA79CEF0AD56}"/>
                    </a:ext>
                  </a:extLst>
                </p14:cNvPr>
                <p14:cNvContentPartPr/>
                <p14:nvPr/>
              </p14:nvContentPartPr>
              <p14:xfrm>
                <a:off x="8007400" y="246667"/>
                <a:ext cx="89640" cy="65880"/>
              </p14:xfrm>
            </p:contentPart>
          </mc:Choice>
          <mc:Fallback>
            <p:pic>
              <p:nvPicPr>
                <p:cNvPr id="8" name="Freihand 7">
                  <a:extLst>
                    <a:ext uri="{FF2B5EF4-FFF2-40B4-BE49-F238E27FC236}">
                      <a16:creationId xmlns:a16="http://schemas.microsoft.com/office/drawing/2014/main" id="{786F39FA-41A9-4155-9A38-AA79CEF0AD56}"/>
                    </a:ext>
                  </a:extLst>
                </p:cNvPr>
                <p:cNvPicPr/>
                <p:nvPr/>
              </p:nvPicPr>
              <p:blipFill>
                <a:blip r:embed="rId164"/>
                <a:stretch>
                  <a:fillRect/>
                </a:stretch>
              </p:blipFill>
              <p:spPr>
                <a:xfrm>
                  <a:off x="8003080" y="242347"/>
                  <a:ext cx="982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 name="Freihand 8">
                  <a:extLst>
                    <a:ext uri="{FF2B5EF4-FFF2-40B4-BE49-F238E27FC236}">
                      <a16:creationId xmlns:a16="http://schemas.microsoft.com/office/drawing/2014/main" id="{8769D4AF-5179-4C96-9E4C-87DF6C94B5AE}"/>
                    </a:ext>
                  </a:extLst>
                </p14:cNvPr>
                <p14:cNvContentPartPr/>
                <p14:nvPr/>
              </p14:nvContentPartPr>
              <p14:xfrm>
                <a:off x="8072560" y="166387"/>
                <a:ext cx="216000" cy="157320"/>
              </p14:xfrm>
            </p:contentPart>
          </mc:Choice>
          <mc:Fallback>
            <p:pic>
              <p:nvPicPr>
                <p:cNvPr id="9" name="Freihand 8">
                  <a:extLst>
                    <a:ext uri="{FF2B5EF4-FFF2-40B4-BE49-F238E27FC236}">
                      <a16:creationId xmlns:a16="http://schemas.microsoft.com/office/drawing/2014/main" id="{8769D4AF-5179-4C96-9E4C-87DF6C94B5AE}"/>
                    </a:ext>
                  </a:extLst>
                </p:cNvPr>
                <p:cNvPicPr/>
                <p:nvPr/>
              </p:nvPicPr>
              <p:blipFill>
                <a:blip r:embed="rId166"/>
                <a:stretch>
                  <a:fillRect/>
                </a:stretch>
              </p:blipFill>
              <p:spPr>
                <a:xfrm>
                  <a:off x="8068240" y="162067"/>
                  <a:ext cx="2246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 name="Freihand 10">
                  <a:extLst>
                    <a:ext uri="{FF2B5EF4-FFF2-40B4-BE49-F238E27FC236}">
                      <a16:creationId xmlns:a16="http://schemas.microsoft.com/office/drawing/2014/main" id="{3246BD8D-B530-4A30-AA04-1D752706FB7C}"/>
                    </a:ext>
                  </a:extLst>
                </p14:cNvPr>
                <p14:cNvContentPartPr/>
                <p14:nvPr/>
              </p14:nvContentPartPr>
              <p14:xfrm>
                <a:off x="8511400" y="219667"/>
                <a:ext cx="151200" cy="102600"/>
              </p14:xfrm>
            </p:contentPart>
          </mc:Choice>
          <mc:Fallback>
            <p:pic>
              <p:nvPicPr>
                <p:cNvPr id="11" name="Freihand 10">
                  <a:extLst>
                    <a:ext uri="{FF2B5EF4-FFF2-40B4-BE49-F238E27FC236}">
                      <a16:creationId xmlns:a16="http://schemas.microsoft.com/office/drawing/2014/main" id="{3246BD8D-B530-4A30-AA04-1D752706FB7C}"/>
                    </a:ext>
                  </a:extLst>
                </p:cNvPr>
                <p:cNvPicPr/>
                <p:nvPr/>
              </p:nvPicPr>
              <p:blipFill>
                <a:blip r:embed="rId168"/>
                <a:stretch>
                  <a:fillRect/>
                </a:stretch>
              </p:blipFill>
              <p:spPr>
                <a:xfrm>
                  <a:off x="8507080" y="215347"/>
                  <a:ext cx="1598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2" name="Freihand 11">
                  <a:extLst>
                    <a:ext uri="{FF2B5EF4-FFF2-40B4-BE49-F238E27FC236}">
                      <a16:creationId xmlns:a16="http://schemas.microsoft.com/office/drawing/2014/main" id="{3BF7973C-AA4A-4BEE-A493-B62702D7C4F6}"/>
                    </a:ext>
                  </a:extLst>
                </p14:cNvPr>
                <p14:cNvContentPartPr/>
                <p14:nvPr/>
              </p14:nvContentPartPr>
              <p14:xfrm>
                <a:off x="8663320" y="208147"/>
                <a:ext cx="107280" cy="225000"/>
              </p14:xfrm>
            </p:contentPart>
          </mc:Choice>
          <mc:Fallback>
            <p:pic>
              <p:nvPicPr>
                <p:cNvPr id="12" name="Freihand 11">
                  <a:extLst>
                    <a:ext uri="{FF2B5EF4-FFF2-40B4-BE49-F238E27FC236}">
                      <a16:creationId xmlns:a16="http://schemas.microsoft.com/office/drawing/2014/main" id="{3BF7973C-AA4A-4BEE-A493-B62702D7C4F6}"/>
                    </a:ext>
                  </a:extLst>
                </p:cNvPr>
                <p:cNvPicPr/>
                <p:nvPr/>
              </p:nvPicPr>
              <p:blipFill>
                <a:blip r:embed="rId170"/>
                <a:stretch>
                  <a:fillRect/>
                </a:stretch>
              </p:blipFill>
              <p:spPr>
                <a:xfrm>
                  <a:off x="8659000" y="203827"/>
                  <a:ext cx="11592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3" name="Freihand 12">
                  <a:extLst>
                    <a:ext uri="{FF2B5EF4-FFF2-40B4-BE49-F238E27FC236}">
                      <a16:creationId xmlns:a16="http://schemas.microsoft.com/office/drawing/2014/main" id="{909E7585-5284-404F-BFC8-732D6412E205}"/>
                    </a:ext>
                  </a:extLst>
                </p14:cNvPr>
                <p14:cNvContentPartPr/>
                <p14:nvPr/>
              </p14:nvContentPartPr>
              <p14:xfrm>
                <a:off x="8785000" y="211027"/>
                <a:ext cx="145440" cy="100080"/>
              </p14:xfrm>
            </p:contentPart>
          </mc:Choice>
          <mc:Fallback>
            <p:pic>
              <p:nvPicPr>
                <p:cNvPr id="13" name="Freihand 12">
                  <a:extLst>
                    <a:ext uri="{FF2B5EF4-FFF2-40B4-BE49-F238E27FC236}">
                      <a16:creationId xmlns:a16="http://schemas.microsoft.com/office/drawing/2014/main" id="{909E7585-5284-404F-BFC8-732D6412E205}"/>
                    </a:ext>
                  </a:extLst>
                </p:cNvPr>
                <p:cNvPicPr/>
                <p:nvPr/>
              </p:nvPicPr>
              <p:blipFill>
                <a:blip r:embed="rId172"/>
                <a:stretch>
                  <a:fillRect/>
                </a:stretch>
              </p:blipFill>
              <p:spPr>
                <a:xfrm>
                  <a:off x="8780680" y="206707"/>
                  <a:ext cx="1540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5" name="Freihand 14">
                  <a:extLst>
                    <a:ext uri="{FF2B5EF4-FFF2-40B4-BE49-F238E27FC236}">
                      <a16:creationId xmlns:a16="http://schemas.microsoft.com/office/drawing/2014/main" id="{3E7E19EE-2D93-4C09-88D4-27E4F98E181D}"/>
                    </a:ext>
                  </a:extLst>
                </p14:cNvPr>
                <p14:cNvContentPartPr/>
                <p14:nvPr/>
              </p14:nvContentPartPr>
              <p14:xfrm>
                <a:off x="8962120" y="203827"/>
                <a:ext cx="91080" cy="106200"/>
              </p14:xfrm>
            </p:contentPart>
          </mc:Choice>
          <mc:Fallback>
            <p:pic>
              <p:nvPicPr>
                <p:cNvPr id="15" name="Freihand 14">
                  <a:extLst>
                    <a:ext uri="{FF2B5EF4-FFF2-40B4-BE49-F238E27FC236}">
                      <a16:creationId xmlns:a16="http://schemas.microsoft.com/office/drawing/2014/main" id="{3E7E19EE-2D93-4C09-88D4-27E4F98E181D}"/>
                    </a:ext>
                  </a:extLst>
                </p:cNvPr>
                <p:cNvPicPr/>
                <p:nvPr/>
              </p:nvPicPr>
              <p:blipFill>
                <a:blip r:embed="rId174"/>
                <a:stretch>
                  <a:fillRect/>
                </a:stretch>
              </p:blipFill>
              <p:spPr>
                <a:xfrm>
                  <a:off x="8957800" y="199507"/>
                  <a:ext cx="997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6" name="Freihand 15">
                  <a:extLst>
                    <a:ext uri="{FF2B5EF4-FFF2-40B4-BE49-F238E27FC236}">
                      <a16:creationId xmlns:a16="http://schemas.microsoft.com/office/drawing/2014/main" id="{7E8165CE-1300-46AD-A9DC-A38D91F49145}"/>
                    </a:ext>
                  </a:extLst>
                </p14:cNvPr>
                <p14:cNvContentPartPr/>
                <p14:nvPr/>
              </p14:nvContentPartPr>
              <p14:xfrm>
                <a:off x="9086320" y="202027"/>
                <a:ext cx="217800" cy="93600"/>
              </p14:xfrm>
            </p:contentPart>
          </mc:Choice>
          <mc:Fallback>
            <p:pic>
              <p:nvPicPr>
                <p:cNvPr id="16" name="Freihand 15">
                  <a:extLst>
                    <a:ext uri="{FF2B5EF4-FFF2-40B4-BE49-F238E27FC236}">
                      <a16:creationId xmlns:a16="http://schemas.microsoft.com/office/drawing/2014/main" id="{7E8165CE-1300-46AD-A9DC-A38D91F49145}"/>
                    </a:ext>
                  </a:extLst>
                </p:cNvPr>
                <p:cNvPicPr/>
                <p:nvPr/>
              </p:nvPicPr>
              <p:blipFill>
                <a:blip r:embed="rId176"/>
                <a:stretch>
                  <a:fillRect/>
                </a:stretch>
              </p:blipFill>
              <p:spPr>
                <a:xfrm>
                  <a:off x="9082000" y="197707"/>
                  <a:ext cx="2264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8" name="Freihand 17">
                  <a:extLst>
                    <a:ext uri="{FF2B5EF4-FFF2-40B4-BE49-F238E27FC236}">
                      <a16:creationId xmlns:a16="http://schemas.microsoft.com/office/drawing/2014/main" id="{7685A9E9-A0A9-4500-B9EA-0DB87E273D0B}"/>
                    </a:ext>
                  </a:extLst>
                </p14:cNvPr>
                <p14:cNvContentPartPr/>
                <p14:nvPr/>
              </p14:nvContentPartPr>
              <p14:xfrm>
                <a:off x="9345520" y="105187"/>
                <a:ext cx="79560" cy="171000"/>
              </p14:xfrm>
            </p:contentPart>
          </mc:Choice>
          <mc:Fallback>
            <p:pic>
              <p:nvPicPr>
                <p:cNvPr id="18" name="Freihand 17">
                  <a:extLst>
                    <a:ext uri="{FF2B5EF4-FFF2-40B4-BE49-F238E27FC236}">
                      <a16:creationId xmlns:a16="http://schemas.microsoft.com/office/drawing/2014/main" id="{7685A9E9-A0A9-4500-B9EA-0DB87E273D0B}"/>
                    </a:ext>
                  </a:extLst>
                </p:cNvPr>
                <p:cNvPicPr/>
                <p:nvPr/>
              </p:nvPicPr>
              <p:blipFill>
                <a:blip r:embed="rId178"/>
                <a:stretch>
                  <a:fillRect/>
                </a:stretch>
              </p:blipFill>
              <p:spPr>
                <a:xfrm>
                  <a:off x="9341200" y="100867"/>
                  <a:ext cx="8820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9" name="Freihand 18">
                  <a:extLst>
                    <a:ext uri="{FF2B5EF4-FFF2-40B4-BE49-F238E27FC236}">
                      <a16:creationId xmlns:a16="http://schemas.microsoft.com/office/drawing/2014/main" id="{B2154924-E9D5-40FF-9EA8-C2FB7B4F87D0}"/>
                    </a:ext>
                  </a:extLst>
                </p14:cNvPr>
                <p14:cNvContentPartPr/>
                <p14:nvPr/>
              </p14:nvContentPartPr>
              <p14:xfrm>
                <a:off x="9424720" y="199147"/>
                <a:ext cx="139680" cy="75600"/>
              </p14:xfrm>
            </p:contentPart>
          </mc:Choice>
          <mc:Fallback>
            <p:pic>
              <p:nvPicPr>
                <p:cNvPr id="19" name="Freihand 18">
                  <a:extLst>
                    <a:ext uri="{FF2B5EF4-FFF2-40B4-BE49-F238E27FC236}">
                      <a16:creationId xmlns:a16="http://schemas.microsoft.com/office/drawing/2014/main" id="{B2154924-E9D5-40FF-9EA8-C2FB7B4F87D0}"/>
                    </a:ext>
                  </a:extLst>
                </p:cNvPr>
                <p:cNvPicPr/>
                <p:nvPr/>
              </p:nvPicPr>
              <p:blipFill>
                <a:blip r:embed="rId180"/>
                <a:stretch>
                  <a:fillRect/>
                </a:stretch>
              </p:blipFill>
              <p:spPr>
                <a:xfrm>
                  <a:off x="9420400" y="194827"/>
                  <a:ext cx="1483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20" name="Freihand 19">
                  <a:extLst>
                    <a:ext uri="{FF2B5EF4-FFF2-40B4-BE49-F238E27FC236}">
                      <a16:creationId xmlns:a16="http://schemas.microsoft.com/office/drawing/2014/main" id="{5CE2D30F-D56B-4454-BA5D-CDCDE04134C5}"/>
                    </a:ext>
                  </a:extLst>
                </p14:cNvPr>
                <p14:cNvContentPartPr/>
                <p14:nvPr/>
              </p14:nvContentPartPr>
              <p14:xfrm>
                <a:off x="9581320" y="89707"/>
                <a:ext cx="140040" cy="190440"/>
              </p14:xfrm>
            </p:contentPart>
          </mc:Choice>
          <mc:Fallback>
            <p:pic>
              <p:nvPicPr>
                <p:cNvPr id="20" name="Freihand 19">
                  <a:extLst>
                    <a:ext uri="{FF2B5EF4-FFF2-40B4-BE49-F238E27FC236}">
                      <a16:creationId xmlns:a16="http://schemas.microsoft.com/office/drawing/2014/main" id="{5CE2D30F-D56B-4454-BA5D-CDCDE04134C5}"/>
                    </a:ext>
                  </a:extLst>
                </p:cNvPr>
                <p:cNvPicPr/>
                <p:nvPr/>
              </p:nvPicPr>
              <p:blipFill>
                <a:blip r:embed="rId182"/>
                <a:stretch>
                  <a:fillRect/>
                </a:stretch>
              </p:blipFill>
              <p:spPr>
                <a:xfrm>
                  <a:off x="9577000" y="85387"/>
                  <a:ext cx="1486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21" name="Freihand 20">
                  <a:extLst>
                    <a:ext uri="{FF2B5EF4-FFF2-40B4-BE49-F238E27FC236}">
                      <a16:creationId xmlns:a16="http://schemas.microsoft.com/office/drawing/2014/main" id="{E5DFFADB-57AE-41FC-8D3F-ADA564A9804F}"/>
                    </a:ext>
                  </a:extLst>
                </p14:cNvPr>
                <p14:cNvContentPartPr/>
                <p14:nvPr/>
              </p14:nvContentPartPr>
              <p14:xfrm>
                <a:off x="9686080" y="97987"/>
                <a:ext cx="36720" cy="31320"/>
              </p14:xfrm>
            </p:contentPart>
          </mc:Choice>
          <mc:Fallback>
            <p:pic>
              <p:nvPicPr>
                <p:cNvPr id="21" name="Freihand 20">
                  <a:extLst>
                    <a:ext uri="{FF2B5EF4-FFF2-40B4-BE49-F238E27FC236}">
                      <a16:creationId xmlns:a16="http://schemas.microsoft.com/office/drawing/2014/main" id="{E5DFFADB-57AE-41FC-8D3F-ADA564A9804F}"/>
                    </a:ext>
                  </a:extLst>
                </p:cNvPr>
                <p:cNvPicPr/>
                <p:nvPr/>
              </p:nvPicPr>
              <p:blipFill>
                <a:blip r:embed="rId184"/>
                <a:stretch>
                  <a:fillRect/>
                </a:stretch>
              </p:blipFill>
              <p:spPr>
                <a:xfrm>
                  <a:off x="9681760" y="93667"/>
                  <a:ext cx="453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22" name="Freihand 21">
                  <a:extLst>
                    <a:ext uri="{FF2B5EF4-FFF2-40B4-BE49-F238E27FC236}">
                      <a16:creationId xmlns:a16="http://schemas.microsoft.com/office/drawing/2014/main" id="{A77F4784-3313-4707-861E-F66F77BC67D8}"/>
                    </a:ext>
                  </a:extLst>
                </p14:cNvPr>
                <p14:cNvContentPartPr/>
                <p14:nvPr/>
              </p14:nvContentPartPr>
              <p14:xfrm>
                <a:off x="9744040" y="190507"/>
                <a:ext cx="251640" cy="65520"/>
              </p14:xfrm>
            </p:contentPart>
          </mc:Choice>
          <mc:Fallback>
            <p:pic>
              <p:nvPicPr>
                <p:cNvPr id="22" name="Freihand 21">
                  <a:extLst>
                    <a:ext uri="{FF2B5EF4-FFF2-40B4-BE49-F238E27FC236}">
                      <a16:creationId xmlns:a16="http://schemas.microsoft.com/office/drawing/2014/main" id="{A77F4784-3313-4707-861E-F66F77BC67D8}"/>
                    </a:ext>
                  </a:extLst>
                </p:cNvPr>
                <p:cNvPicPr/>
                <p:nvPr/>
              </p:nvPicPr>
              <p:blipFill>
                <a:blip r:embed="rId186"/>
                <a:stretch>
                  <a:fillRect/>
                </a:stretch>
              </p:blipFill>
              <p:spPr>
                <a:xfrm>
                  <a:off x="9739720" y="186187"/>
                  <a:ext cx="2602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24" name="Freihand 23">
                  <a:extLst>
                    <a:ext uri="{FF2B5EF4-FFF2-40B4-BE49-F238E27FC236}">
                      <a16:creationId xmlns:a16="http://schemas.microsoft.com/office/drawing/2014/main" id="{88783DAC-D44D-4972-BFA6-ECFFC8B07161}"/>
                    </a:ext>
                  </a:extLst>
                </p14:cNvPr>
                <p14:cNvContentPartPr/>
                <p14:nvPr/>
              </p14:nvContentPartPr>
              <p14:xfrm>
                <a:off x="3415240" y="493627"/>
                <a:ext cx="13320" cy="154080"/>
              </p14:xfrm>
            </p:contentPart>
          </mc:Choice>
          <mc:Fallback>
            <p:pic>
              <p:nvPicPr>
                <p:cNvPr id="24" name="Freihand 23">
                  <a:extLst>
                    <a:ext uri="{FF2B5EF4-FFF2-40B4-BE49-F238E27FC236}">
                      <a16:creationId xmlns:a16="http://schemas.microsoft.com/office/drawing/2014/main" id="{88783DAC-D44D-4972-BFA6-ECFFC8B07161}"/>
                    </a:ext>
                  </a:extLst>
                </p:cNvPr>
                <p:cNvPicPr/>
                <p:nvPr/>
              </p:nvPicPr>
              <p:blipFill>
                <a:blip r:embed="rId188"/>
                <a:stretch>
                  <a:fillRect/>
                </a:stretch>
              </p:blipFill>
              <p:spPr>
                <a:xfrm>
                  <a:off x="3410920" y="489307"/>
                  <a:ext cx="219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25" name="Freihand 24">
                  <a:extLst>
                    <a:ext uri="{FF2B5EF4-FFF2-40B4-BE49-F238E27FC236}">
                      <a16:creationId xmlns:a16="http://schemas.microsoft.com/office/drawing/2014/main" id="{F5E769BD-3514-40E0-8774-BC32F810710C}"/>
                    </a:ext>
                  </a:extLst>
                </p14:cNvPr>
                <p14:cNvContentPartPr/>
                <p14:nvPr/>
              </p14:nvContentPartPr>
              <p14:xfrm>
                <a:off x="3321280" y="442867"/>
                <a:ext cx="158040" cy="126000"/>
              </p14:xfrm>
            </p:contentPart>
          </mc:Choice>
          <mc:Fallback>
            <p:pic>
              <p:nvPicPr>
                <p:cNvPr id="25" name="Freihand 24">
                  <a:extLst>
                    <a:ext uri="{FF2B5EF4-FFF2-40B4-BE49-F238E27FC236}">
                      <a16:creationId xmlns:a16="http://schemas.microsoft.com/office/drawing/2014/main" id="{F5E769BD-3514-40E0-8774-BC32F810710C}"/>
                    </a:ext>
                  </a:extLst>
                </p:cNvPr>
                <p:cNvPicPr/>
                <p:nvPr/>
              </p:nvPicPr>
              <p:blipFill>
                <a:blip r:embed="rId190"/>
                <a:stretch>
                  <a:fillRect/>
                </a:stretch>
              </p:blipFill>
              <p:spPr>
                <a:xfrm>
                  <a:off x="3316960" y="438547"/>
                  <a:ext cx="1666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26" name="Freihand 25">
                  <a:extLst>
                    <a:ext uri="{FF2B5EF4-FFF2-40B4-BE49-F238E27FC236}">
                      <a16:creationId xmlns:a16="http://schemas.microsoft.com/office/drawing/2014/main" id="{7B997A83-7E10-4FE0-BC1B-83A4AFED987A}"/>
                    </a:ext>
                  </a:extLst>
                </p14:cNvPr>
                <p14:cNvContentPartPr/>
                <p14:nvPr/>
              </p14:nvContentPartPr>
              <p14:xfrm>
                <a:off x="3500200" y="509827"/>
                <a:ext cx="68400" cy="100800"/>
              </p14:xfrm>
            </p:contentPart>
          </mc:Choice>
          <mc:Fallback>
            <p:pic>
              <p:nvPicPr>
                <p:cNvPr id="26" name="Freihand 25">
                  <a:extLst>
                    <a:ext uri="{FF2B5EF4-FFF2-40B4-BE49-F238E27FC236}">
                      <a16:creationId xmlns:a16="http://schemas.microsoft.com/office/drawing/2014/main" id="{7B997A83-7E10-4FE0-BC1B-83A4AFED987A}"/>
                    </a:ext>
                  </a:extLst>
                </p:cNvPr>
                <p:cNvPicPr/>
                <p:nvPr/>
              </p:nvPicPr>
              <p:blipFill>
                <a:blip r:embed="rId192"/>
                <a:stretch>
                  <a:fillRect/>
                </a:stretch>
              </p:blipFill>
              <p:spPr>
                <a:xfrm>
                  <a:off x="3495880" y="505507"/>
                  <a:ext cx="770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27" name="Freihand 26">
                  <a:extLst>
                    <a:ext uri="{FF2B5EF4-FFF2-40B4-BE49-F238E27FC236}">
                      <a16:creationId xmlns:a16="http://schemas.microsoft.com/office/drawing/2014/main" id="{455A132E-6A94-436A-A137-2E3871765030}"/>
                    </a:ext>
                  </a:extLst>
                </p14:cNvPr>
                <p14:cNvContentPartPr/>
                <p14:nvPr/>
              </p14:nvContentPartPr>
              <p14:xfrm>
                <a:off x="3558880" y="529987"/>
                <a:ext cx="65880" cy="61560"/>
              </p14:xfrm>
            </p:contentPart>
          </mc:Choice>
          <mc:Fallback>
            <p:pic>
              <p:nvPicPr>
                <p:cNvPr id="27" name="Freihand 26">
                  <a:extLst>
                    <a:ext uri="{FF2B5EF4-FFF2-40B4-BE49-F238E27FC236}">
                      <a16:creationId xmlns:a16="http://schemas.microsoft.com/office/drawing/2014/main" id="{455A132E-6A94-436A-A137-2E3871765030}"/>
                    </a:ext>
                  </a:extLst>
                </p:cNvPr>
                <p:cNvPicPr/>
                <p:nvPr/>
              </p:nvPicPr>
              <p:blipFill>
                <a:blip r:embed="rId194"/>
                <a:stretch>
                  <a:fillRect/>
                </a:stretch>
              </p:blipFill>
              <p:spPr>
                <a:xfrm>
                  <a:off x="3554560" y="525667"/>
                  <a:ext cx="745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28" name="Freihand 27">
                  <a:extLst>
                    <a:ext uri="{FF2B5EF4-FFF2-40B4-BE49-F238E27FC236}">
                      <a16:creationId xmlns:a16="http://schemas.microsoft.com/office/drawing/2014/main" id="{796DEC3C-617E-4D88-84A2-B01C19716FA0}"/>
                    </a:ext>
                  </a:extLst>
                </p14:cNvPr>
                <p14:cNvContentPartPr/>
                <p14:nvPr/>
              </p14:nvContentPartPr>
              <p14:xfrm>
                <a:off x="3647080" y="465907"/>
                <a:ext cx="203040" cy="135360"/>
              </p14:xfrm>
            </p:contentPart>
          </mc:Choice>
          <mc:Fallback>
            <p:pic>
              <p:nvPicPr>
                <p:cNvPr id="28" name="Freihand 27">
                  <a:extLst>
                    <a:ext uri="{FF2B5EF4-FFF2-40B4-BE49-F238E27FC236}">
                      <a16:creationId xmlns:a16="http://schemas.microsoft.com/office/drawing/2014/main" id="{796DEC3C-617E-4D88-84A2-B01C19716FA0}"/>
                    </a:ext>
                  </a:extLst>
                </p:cNvPr>
                <p:cNvPicPr/>
                <p:nvPr/>
              </p:nvPicPr>
              <p:blipFill>
                <a:blip r:embed="rId196"/>
                <a:stretch>
                  <a:fillRect/>
                </a:stretch>
              </p:blipFill>
              <p:spPr>
                <a:xfrm>
                  <a:off x="3642760" y="461587"/>
                  <a:ext cx="2116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29" name="Freihand 28">
                  <a:extLst>
                    <a:ext uri="{FF2B5EF4-FFF2-40B4-BE49-F238E27FC236}">
                      <a16:creationId xmlns:a16="http://schemas.microsoft.com/office/drawing/2014/main" id="{B71C27EE-0822-4FFF-A614-0D347631BED5}"/>
                    </a:ext>
                  </a:extLst>
                </p14:cNvPr>
                <p14:cNvContentPartPr/>
                <p14:nvPr/>
              </p14:nvContentPartPr>
              <p14:xfrm>
                <a:off x="3862000" y="528907"/>
                <a:ext cx="67680" cy="52920"/>
              </p14:xfrm>
            </p:contentPart>
          </mc:Choice>
          <mc:Fallback>
            <p:pic>
              <p:nvPicPr>
                <p:cNvPr id="29" name="Freihand 28">
                  <a:extLst>
                    <a:ext uri="{FF2B5EF4-FFF2-40B4-BE49-F238E27FC236}">
                      <a16:creationId xmlns:a16="http://schemas.microsoft.com/office/drawing/2014/main" id="{B71C27EE-0822-4FFF-A614-0D347631BED5}"/>
                    </a:ext>
                  </a:extLst>
                </p:cNvPr>
                <p:cNvPicPr/>
                <p:nvPr/>
              </p:nvPicPr>
              <p:blipFill>
                <a:blip r:embed="rId198"/>
                <a:stretch>
                  <a:fillRect/>
                </a:stretch>
              </p:blipFill>
              <p:spPr>
                <a:xfrm>
                  <a:off x="3857680" y="524587"/>
                  <a:ext cx="763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30" name="Freihand 29">
                  <a:extLst>
                    <a:ext uri="{FF2B5EF4-FFF2-40B4-BE49-F238E27FC236}">
                      <a16:creationId xmlns:a16="http://schemas.microsoft.com/office/drawing/2014/main" id="{0319DFF1-7B86-4E97-BA5F-190ECB3B18C4}"/>
                    </a:ext>
                  </a:extLst>
                </p14:cNvPr>
                <p14:cNvContentPartPr/>
                <p14:nvPr/>
              </p14:nvContentPartPr>
              <p14:xfrm>
                <a:off x="3941200" y="459427"/>
                <a:ext cx="116280" cy="126000"/>
              </p14:xfrm>
            </p:contentPart>
          </mc:Choice>
          <mc:Fallback>
            <p:pic>
              <p:nvPicPr>
                <p:cNvPr id="30" name="Freihand 29">
                  <a:extLst>
                    <a:ext uri="{FF2B5EF4-FFF2-40B4-BE49-F238E27FC236}">
                      <a16:creationId xmlns:a16="http://schemas.microsoft.com/office/drawing/2014/main" id="{0319DFF1-7B86-4E97-BA5F-190ECB3B18C4}"/>
                    </a:ext>
                  </a:extLst>
                </p:cNvPr>
                <p:cNvPicPr/>
                <p:nvPr/>
              </p:nvPicPr>
              <p:blipFill>
                <a:blip r:embed="rId200"/>
                <a:stretch>
                  <a:fillRect/>
                </a:stretch>
              </p:blipFill>
              <p:spPr>
                <a:xfrm>
                  <a:off x="3936880" y="455107"/>
                  <a:ext cx="1249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32" name="Freihand 31">
                  <a:extLst>
                    <a:ext uri="{FF2B5EF4-FFF2-40B4-BE49-F238E27FC236}">
                      <a16:creationId xmlns:a16="http://schemas.microsoft.com/office/drawing/2014/main" id="{E27A4F4D-9A81-4B06-9B92-4ABDD8A05D69}"/>
                    </a:ext>
                  </a:extLst>
                </p14:cNvPr>
                <p14:cNvContentPartPr/>
                <p14:nvPr/>
              </p14:nvContentPartPr>
              <p14:xfrm>
                <a:off x="4048120" y="475627"/>
                <a:ext cx="27000" cy="34560"/>
              </p14:xfrm>
            </p:contentPart>
          </mc:Choice>
          <mc:Fallback>
            <p:pic>
              <p:nvPicPr>
                <p:cNvPr id="32" name="Freihand 31">
                  <a:extLst>
                    <a:ext uri="{FF2B5EF4-FFF2-40B4-BE49-F238E27FC236}">
                      <a16:creationId xmlns:a16="http://schemas.microsoft.com/office/drawing/2014/main" id="{E27A4F4D-9A81-4B06-9B92-4ABDD8A05D69}"/>
                    </a:ext>
                  </a:extLst>
                </p:cNvPr>
                <p:cNvPicPr/>
                <p:nvPr/>
              </p:nvPicPr>
              <p:blipFill>
                <a:blip r:embed="rId202"/>
                <a:stretch>
                  <a:fillRect/>
                </a:stretch>
              </p:blipFill>
              <p:spPr>
                <a:xfrm>
                  <a:off x="4043800" y="471307"/>
                  <a:ext cx="356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34" name="Freihand 33">
                  <a:extLst>
                    <a:ext uri="{FF2B5EF4-FFF2-40B4-BE49-F238E27FC236}">
                      <a16:creationId xmlns:a16="http://schemas.microsoft.com/office/drawing/2014/main" id="{9B60608E-8817-4B6A-901A-BE83A44F2709}"/>
                    </a:ext>
                  </a:extLst>
                </p14:cNvPr>
                <p14:cNvContentPartPr/>
                <p14:nvPr/>
              </p14:nvContentPartPr>
              <p14:xfrm>
                <a:off x="4095640" y="527467"/>
                <a:ext cx="120960" cy="41760"/>
              </p14:xfrm>
            </p:contentPart>
          </mc:Choice>
          <mc:Fallback>
            <p:pic>
              <p:nvPicPr>
                <p:cNvPr id="34" name="Freihand 33">
                  <a:extLst>
                    <a:ext uri="{FF2B5EF4-FFF2-40B4-BE49-F238E27FC236}">
                      <a16:creationId xmlns:a16="http://schemas.microsoft.com/office/drawing/2014/main" id="{9B60608E-8817-4B6A-901A-BE83A44F2709}"/>
                    </a:ext>
                  </a:extLst>
                </p:cNvPr>
                <p:cNvPicPr/>
                <p:nvPr/>
              </p:nvPicPr>
              <p:blipFill>
                <a:blip r:embed="rId204"/>
                <a:stretch>
                  <a:fillRect/>
                </a:stretch>
              </p:blipFill>
              <p:spPr>
                <a:xfrm>
                  <a:off x="4091320" y="523147"/>
                  <a:ext cx="12960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35" name="Freihand 34">
                  <a:extLst>
                    <a:ext uri="{FF2B5EF4-FFF2-40B4-BE49-F238E27FC236}">
                      <a16:creationId xmlns:a16="http://schemas.microsoft.com/office/drawing/2014/main" id="{7B550610-F074-4642-8CDB-0BCE03E46AE6}"/>
                    </a:ext>
                  </a:extLst>
                </p14:cNvPr>
                <p14:cNvContentPartPr/>
                <p14:nvPr/>
              </p14:nvContentPartPr>
              <p14:xfrm>
                <a:off x="4357360" y="527107"/>
                <a:ext cx="99360" cy="196560"/>
              </p14:xfrm>
            </p:contentPart>
          </mc:Choice>
          <mc:Fallback>
            <p:pic>
              <p:nvPicPr>
                <p:cNvPr id="35" name="Freihand 34">
                  <a:extLst>
                    <a:ext uri="{FF2B5EF4-FFF2-40B4-BE49-F238E27FC236}">
                      <a16:creationId xmlns:a16="http://schemas.microsoft.com/office/drawing/2014/main" id="{7B550610-F074-4642-8CDB-0BCE03E46AE6}"/>
                    </a:ext>
                  </a:extLst>
                </p:cNvPr>
                <p:cNvPicPr/>
                <p:nvPr/>
              </p:nvPicPr>
              <p:blipFill>
                <a:blip r:embed="rId206"/>
                <a:stretch>
                  <a:fillRect/>
                </a:stretch>
              </p:blipFill>
              <p:spPr>
                <a:xfrm>
                  <a:off x="4353040" y="522787"/>
                  <a:ext cx="1080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36" name="Freihand 35">
                  <a:extLst>
                    <a:ext uri="{FF2B5EF4-FFF2-40B4-BE49-F238E27FC236}">
                      <a16:creationId xmlns:a16="http://schemas.microsoft.com/office/drawing/2014/main" id="{0A492354-E672-4FF6-A574-1DD14E179A42}"/>
                    </a:ext>
                  </a:extLst>
                </p14:cNvPr>
                <p14:cNvContentPartPr/>
                <p14:nvPr/>
              </p14:nvContentPartPr>
              <p14:xfrm>
                <a:off x="4489120" y="547267"/>
                <a:ext cx="81720" cy="60840"/>
              </p14:xfrm>
            </p:contentPart>
          </mc:Choice>
          <mc:Fallback>
            <p:pic>
              <p:nvPicPr>
                <p:cNvPr id="36" name="Freihand 35">
                  <a:extLst>
                    <a:ext uri="{FF2B5EF4-FFF2-40B4-BE49-F238E27FC236}">
                      <a16:creationId xmlns:a16="http://schemas.microsoft.com/office/drawing/2014/main" id="{0A492354-E672-4FF6-A574-1DD14E179A42}"/>
                    </a:ext>
                  </a:extLst>
                </p:cNvPr>
                <p:cNvPicPr/>
                <p:nvPr/>
              </p:nvPicPr>
              <p:blipFill>
                <a:blip r:embed="rId208"/>
                <a:stretch>
                  <a:fillRect/>
                </a:stretch>
              </p:blipFill>
              <p:spPr>
                <a:xfrm>
                  <a:off x="4484800" y="542947"/>
                  <a:ext cx="903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37" name="Freihand 36">
                  <a:extLst>
                    <a:ext uri="{FF2B5EF4-FFF2-40B4-BE49-F238E27FC236}">
                      <a16:creationId xmlns:a16="http://schemas.microsoft.com/office/drawing/2014/main" id="{F1DC15BB-88F5-4AC4-830C-9CC87D6F9B71}"/>
                    </a:ext>
                  </a:extLst>
                </p14:cNvPr>
                <p14:cNvContentPartPr/>
                <p14:nvPr/>
              </p14:nvContentPartPr>
              <p14:xfrm>
                <a:off x="4591000" y="539347"/>
                <a:ext cx="96480" cy="56880"/>
              </p14:xfrm>
            </p:contentPart>
          </mc:Choice>
          <mc:Fallback>
            <p:pic>
              <p:nvPicPr>
                <p:cNvPr id="37" name="Freihand 36">
                  <a:extLst>
                    <a:ext uri="{FF2B5EF4-FFF2-40B4-BE49-F238E27FC236}">
                      <a16:creationId xmlns:a16="http://schemas.microsoft.com/office/drawing/2014/main" id="{F1DC15BB-88F5-4AC4-830C-9CC87D6F9B71}"/>
                    </a:ext>
                  </a:extLst>
                </p:cNvPr>
                <p:cNvPicPr/>
                <p:nvPr/>
              </p:nvPicPr>
              <p:blipFill>
                <a:blip r:embed="rId210"/>
                <a:stretch>
                  <a:fillRect/>
                </a:stretch>
              </p:blipFill>
              <p:spPr>
                <a:xfrm>
                  <a:off x="4586680" y="535027"/>
                  <a:ext cx="1051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38" name="Freihand 37">
                  <a:extLst>
                    <a:ext uri="{FF2B5EF4-FFF2-40B4-BE49-F238E27FC236}">
                      <a16:creationId xmlns:a16="http://schemas.microsoft.com/office/drawing/2014/main" id="{D104CB7F-85DF-43FD-97CB-F01D67D25CE1}"/>
                    </a:ext>
                  </a:extLst>
                </p14:cNvPr>
                <p14:cNvContentPartPr/>
                <p14:nvPr/>
              </p14:nvContentPartPr>
              <p14:xfrm>
                <a:off x="4699720" y="533947"/>
                <a:ext cx="94680" cy="69840"/>
              </p14:xfrm>
            </p:contentPart>
          </mc:Choice>
          <mc:Fallback>
            <p:pic>
              <p:nvPicPr>
                <p:cNvPr id="38" name="Freihand 37">
                  <a:extLst>
                    <a:ext uri="{FF2B5EF4-FFF2-40B4-BE49-F238E27FC236}">
                      <a16:creationId xmlns:a16="http://schemas.microsoft.com/office/drawing/2014/main" id="{D104CB7F-85DF-43FD-97CB-F01D67D25CE1}"/>
                    </a:ext>
                  </a:extLst>
                </p:cNvPr>
                <p:cNvPicPr/>
                <p:nvPr/>
              </p:nvPicPr>
              <p:blipFill>
                <a:blip r:embed="rId212"/>
                <a:stretch>
                  <a:fillRect/>
                </a:stretch>
              </p:blipFill>
              <p:spPr>
                <a:xfrm>
                  <a:off x="4695400" y="529627"/>
                  <a:ext cx="1033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40" name="Freihand 39">
                  <a:extLst>
                    <a:ext uri="{FF2B5EF4-FFF2-40B4-BE49-F238E27FC236}">
                      <a16:creationId xmlns:a16="http://schemas.microsoft.com/office/drawing/2014/main" id="{73A6FCF8-DFB4-4723-9A8A-3FEB1F3EDDA3}"/>
                    </a:ext>
                  </a:extLst>
                </p14:cNvPr>
                <p14:cNvContentPartPr/>
                <p14:nvPr/>
              </p14:nvContentPartPr>
              <p14:xfrm>
                <a:off x="4823200" y="539347"/>
                <a:ext cx="5040" cy="45720"/>
              </p14:xfrm>
            </p:contentPart>
          </mc:Choice>
          <mc:Fallback>
            <p:pic>
              <p:nvPicPr>
                <p:cNvPr id="40" name="Freihand 39">
                  <a:extLst>
                    <a:ext uri="{FF2B5EF4-FFF2-40B4-BE49-F238E27FC236}">
                      <a16:creationId xmlns:a16="http://schemas.microsoft.com/office/drawing/2014/main" id="{73A6FCF8-DFB4-4723-9A8A-3FEB1F3EDDA3}"/>
                    </a:ext>
                  </a:extLst>
                </p:cNvPr>
                <p:cNvPicPr/>
                <p:nvPr/>
              </p:nvPicPr>
              <p:blipFill>
                <a:blip r:embed="rId214"/>
                <a:stretch>
                  <a:fillRect/>
                </a:stretch>
              </p:blipFill>
              <p:spPr>
                <a:xfrm>
                  <a:off x="4818880" y="535027"/>
                  <a:ext cx="136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41" name="Freihand 40">
                  <a:extLst>
                    <a:ext uri="{FF2B5EF4-FFF2-40B4-BE49-F238E27FC236}">
                      <a16:creationId xmlns:a16="http://schemas.microsoft.com/office/drawing/2014/main" id="{8F680CB8-910C-4CEA-ABCC-10CFFC7E644F}"/>
                    </a:ext>
                  </a:extLst>
                </p14:cNvPr>
                <p14:cNvContentPartPr/>
                <p14:nvPr/>
              </p14:nvContentPartPr>
              <p14:xfrm>
                <a:off x="4869640" y="500467"/>
                <a:ext cx="55800" cy="114480"/>
              </p14:xfrm>
            </p:contentPart>
          </mc:Choice>
          <mc:Fallback>
            <p:pic>
              <p:nvPicPr>
                <p:cNvPr id="41" name="Freihand 40">
                  <a:extLst>
                    <a:ext uri="{FF2B5EF4-FFF2-40B4-BE49-F238E27FC236}">
                      <a16:creationId xmlns:a16="http://schemas.microsoft.com/office/drawing/2014/main" id="{8F680CB8-910C-4CEA-ABCC-10CFFC7E644F}"/>
                    </a:ext>
                  </a:extLst>
                </p:cNvPr>
                <p:cNvPicPr/>
                <p:nvPr/>
              </p:nvPicPr>
              <p:blipFill>
                <a:blip r:embed="rId216"/>
                <a:stretch>
                  <a:fillRect/>
                </a:stretch>
              </p:blipFill>
              <p:spPr>
                <a:xfrm>
                  <a:off x="4865320" y="496147"/>
                  <a:ext cx="644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42" name="Freihand 41">
                  <a:extLst>
                    <a:ext uri="{FF2B5EF4-FFF2-40B4-BE49-F238E27FC236}">
                      <a16:creationId xmlns:a16="http://schemas.microsoft.com/office/drawing/2014/main" id="{374EAE07-BB88-4020-817F-F239520ACA38}"/>
                    </a:ext>
                  </a:extLst>
                </p14:cNvPr>
                <p14:cNvContentPartPr/>
                <p14:nvPr/>
              </p14:nvContentPartPr>
              <p14:xfrm>
                <a:off x="4958920" y="550507"/>
                <a:ext cx="18720" cy="49320"/>
              </p14:xfrm>
            </p:contentPart>
          </mc:Choice>
          <mc:Fallback>
            <p:pic>
              <p:nvPicPr>
                <p:cNvPr id="42" name="Freihand 41">
                  <a:extLst>
                    <a:ext uri="{FF2B5EF4-FFF2-40B4-BE49-F238E27FC236}">
                      <a16:creationId xmlns:a16="http://schemas.microsoft.com/office/drawing/2014/main" id="{374EAE07-BB88-4020-817F-F239520ACA38}"/>
                    </a:ext>
                  </a:extLst>
                </p:cNvPr>
                <p:cNvPicPr/>
                <p:nvPr/>
              </p:nvPicPr>
              <p:blipFill>
                <a:blip r:embed="rId218"/>
                <a:stretch>
                  <a:fillRect/>
                </a:stretch>
              </p:blipFill>
              <p:spPr>
                <a:xfrm>
                  <a:off x="4954600" y="546187"/>
                  <a:ext cx="273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43" name="Freihand 42">
                  <a:extLst>
                    <a:ext uri="{FF2B5EF4-FFF2-40B4-BE49-F238E27FC236}">
                      <a16:creationId xmlns:a16="http://schemas.microsoft.com/office/drawing/2014/main" id="{4533A205-F653-4C42-99C0-EBF3FD4F9FB3}"/>
                    </a:ext>
                  </a:extLst>
                </p14:cNvPr>
                <p14:cNvContentPartPr/>
                <p14:nvPr/>
              </p14:nvContentPartPr>
              <p14:xfrm>
                <a:off x="4821760" y="451147"/>
                <a:ext cx="17640" cy="7200"/>
              </p14:xfrm>
            </p:contentPart>
          </mc:Choice>
          <mc:Fallback>
            <p:pic>
              <p:nvPicPr>
                <p:cNvPr id="43" name="Freihand 42">
                  <a:extLst>
                    <a:ext uri="{FF2B5EF4-FFF2-40B4-BE49-F238E27FC236}">
                      <a16:creationId xmlns:a16="http://schemas.microsoft.com/office/drawing/2014/main" id="{4533A205-F653-4C42-99C0-EBF3FD4F9FB3}"/>
                    </a:ext>
                  </a:extLst>
                </p:cNvPr>
                <p:cNvPicPr/>
                <p:nvPr/>
              </p:nvPicPr>
              <p:blipFill>
                <a:blip r:embed="rId220"/>
                <a:stretch>
                  <a:fillRect/>
                </a:stretch>
              </p:blipFill>
              <p:spPr>
                <a:xfrm>
                  <a:off x="4817440" y="446827"/>
                  <a:ext cx="262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45" name="Freihand 44">
                  <a:extLst>
                    <a:ext uri="{FF2B5EF4-FFF2-40B4-BE49-F238E27FC236}">
                      <a16:creationId xmlns:a16="http://schemas.microsoft.com/office/drawing/2014/main" id="{1F99D070-512E-4467-9FE3-1C6FA0335F2D}"/>
                    </a:ext>
                  </a:extLst>
                </p14:cNvPr>
                <p14:cNvContentPartPr/>
                <p14:nvPr/>
              </p14:nvContentPartPr>
              <p14:xfrm>
                <a:off x="4970080" y="455467"/>
                <a:ext cx="20520" cy="18720"/>
              </p14:xfrm>
            </p:contentPart>
          </mc:Choice>
          <mc:Fallback>
            <p:pic>
              <p:nvPicPr>
                <p:cNvPr id="45" name="Freihand 44">
                  <a:extLst>
                    <a:ext uri="{FF2B5EF4-FFF2-40B4-BE49-F238E27FC236}">
                      <a16:creationId xmlns:a16="http://schemas.microsoft.com/office/drawing/2014/main" id="{1F99D070-512E-4467-9FE3-1C6FA0335F2D}"/>
                    </a:ext>
                  </a:extLst>
                </p:cNvPr>
                <p:cNvPicPr/>
                <p:nvPr/>
              </p:nvPicPr>
              <p:blipFill>
                <a:blip r:embed="rId222"/>
                <a:stretch>
                  <a:fillRect/>
                </a:stretch>
              </p:blipFill>
              <p:spPr>
                <a:xfrm>
                  <a:off x="4965760" y="451147"/>
                  <a:ext cx="291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46" name="Freihand 45">
                  <a:extLst>
                    <a:ext uri="{FF2B5EF4-FFF2-40B4-BE49-F238E27FC236}">
                      <a16:creationId xmlns:a16="http://schemas.microsoft.com/office/drawing/2014/main" id="{C671D2B7-7100-46C3-B007-1C9BB7860DC5}"/>
                    </a:ext>
                  </a:extLst>
                </p14:cNvPr>
                <p14:cNvContentPartPr/>
                <p14:nvPr/>
              </p14:nvContentPartPr>
              <p14:xfrm>
                <a:off x="5029840" y="446467"/>
                <a:ext cx="15120" cy="172440"/>
              </p14:xfrm>
            </p:contentPart>
          </mc:Choice>
          <mc:Fallback>
            <p:pic>
              <p:nvPicPr>
                <p:cNvPr id="46" name="Freihand 45">
                  <a:extLst>
                    <a:ext uri="{FF2B5EF4-FFF2-40B4-BE49-F238E27FC236}">
                      <a16:creationId xmlns:a16="http://schemas.microsoft.com/office/drawing/2014/main" id="{C671D2B7-7100-46C3-B007-1C9BB7860DC5}"/>
                    </a:ext>
                  </a:extLst>
                </p:cNvPr>
                <p:cNvPicPr/>
                <p:nvPr/>
              </p:nvPicPr>
              <p:blipFill>
                <a:blip r:embed="rId224"/>
                <a:stretch>
                  <a:fillRect/>
                </a:stretch>
              </p:blipFill>
              <p:spPr>
                <a:xfrm>
                  <a:off x="5025520" y="442147"/>
                  <a:ext cx="237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47" name="Freihand 46">
                  <a:extLst>
                    <a:ext uri="{FF2B5EF4-FFF2-40B4-BE49-F238E27FC236}">
                      <a16:creationId xmlns:a16="http://schemas.microsoft.com/office/drawing/2014/main" id="{FFA985B1-F9A9-4A97-9885-1355955880AC}"/>
                    </a:ext>
                  </a:extLst>
                </p14:cNvPr>
                <p14:cNvContentPartPr/>
                <p14:nvPr/>
              </p14:nvContentPartPr>
              <p14:xfrm>
                <a:off x="4991320" y="527467"/>
                <a:ext cx="94680" cy="8640"/>
              </p14:xfrm>
            </p:contentPart>
          </mc:Choice>
          <mc:Fallback>
            <p:pic>
              <p:nvPicPr>
                <p:cNvPr id="47" name="Freihand 46">
                  <a:extLst>
                    <a:ext uri="{FF2B5EF4-FFF2-40B4-BE49-F238E27FC236}">
                      <a16:creationId xmlns:a16="http://schemas.microsoft.com/office/drawing/2014/main" id="{FFA985B1-F9A9-4A97-9885-1355955880AC}"/>
                    </a:ext>
                  </a:extLst>
                </p:cNvPr>
                <p:cNvPicPr/>
                <p:nvPr/>
              </p:nvPicPr>
              <p:blipFill>
                <a:blip r:embed="rId226"/>
                <a:stretch>
                  <a:fillRect/>
                </a:stretch>
              </p:blipFill>
              <p:spPr>
                <a:xfrm>
                  <a:off x="4987000" y="523147"/>
                  <a:ext cx="1033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48" name="Freihand 47">
                  <a:extLst>
                    <a:ext uri="{FF2B5EF4-FFF2-40B4-BE49-F238E27FC236}">
                      <a16:creationId xmlns:a16="http://schemas.microsoft.com/office/drawing/2014/main" id="{420132DD-20A2-41C9-A49F-645752E129D6}"/>
                    </a:ext>
                  </a:extLst>
                </p14:cNvPr>
                <p14:cNvContentPartPr/>
                <p14:nvPr/>
              </p14:nvContentPartPr>
              <p14:xfrm>
                <a:off x="5015800" y="447907"/>
                <a:ext cx="45000" cy="159480"/>
              </p14:xfrm>
            </p:contentPart>
          </mc:Choice>
          <mc:Fallback>
            <p:pic>
              <p:nvPicPr>
                <p:cNvPr id="48" name="Freihand 47">
                  <a:extLst>
                    <a:ext uri="{FF2B5EF4-FFF2-40B4-BE49-F238E27FC236}">
                      <a16:creationId xmlns:a16="http://schemas.microsoft.com/office/drawing/2014/main" id="{420132DD-20A2-41C9-A49F-645752E129D6}"/>
                    </a:ext>
                  </a:extLst>
                </p:cNvPr>
                <p:cNvPicPr/>
                <p:nvPr/>
              </p:nvPicPr>
              <p:blipFill>
                <a:blip r:embed="rId228"/>
                <a:stretch>
                  <a:fillRect/>
                </a:stretch>
              </p:blipFill>
              <p:spPr>
                <a:xfrm>
                  <a:off x="5011480" y="443587"/>
                  <a:ext cx="536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49" name="Freihand 48">
                  <a:extLst>
                    <a:ext uri="{FF2B5EF4-FFF2-40B4-BE49-F238E27FC236}">
                      <a16:creationId xmlns:a16="http://schemas.microsoft.com/office/drawing/2014/main" id="{2E548B0D-A5BB-4F0C-828C-722C56621B41}"/>
                    </a:ext>
                  </a:extLst>
                </p14:cNvPr>
                <p14:cNvContentPartPr/>
                <p14:nvPr/>
              </p14:nvContentPartPr>
              <p14:xfrm>
                <a:off x="5087080" y="543307"/>
                <a:ext cx="7920" cy="54360"/>
              </p14:xfrm>
            </p:contentPart>
          </mc:Choice>
          <mc:Fallback>
            <p:pic>
              <p:nvPicPr>
                <p:cNvPr id="49" name="Freihand 48">
                  <a:extLst>
                    <a:ext uri="{FF2B5EF4-FFF2-40B4-BE49-F238E27FC236}">
                      <a16:creationId xmlns:a16="http://schemas.microsoft.com/office/drawing/2014/main" id="{2E548B0D-A5BB-4F0C-828C-722C56621B41}"/>
                    </a:ext>
                  </a:extLst>
                </p:cNvPr>
                <p:cNvPicPr/>
                <p:nvPr/>
              </p:nvPicPr>
              <p:blipFill>
                <a:blip r:embed="rId230"/>
                <a:stretch>
                  <a:fillRect/>
                </a:stretch>
              </p:blipFill>
              <p:spPr>
                <a:xfrm>
                  <a:off x="5082760" y="538987"/>
                  <a:ext cx="165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50" name="Freihand 49">
                  <a:extLst>
                    <a:ext uri="{FF2B5EF4-FFF2-40B4-BE49-F238E27FC236}">
                      <a16:creationId xmlns:a16="http://schemas.microsoft.com/office/drawing/2014/main" id="{01D6CE2C-37BB-4960-8844-AD0C324DEBFD}"/>
                    </a:ext>
                  </a:extLst>
                </p14:cNvPr>
                <p14:cNvContentPartPr/>
                <p14:nvPr/>
              </p14:nvContentPartPr>
              <p14:xfrm>
                <a:off x="5138200" y="463747"/>
                <a:ext cx="144360" cy="244800"/>
              </p14:xfrm>
            </p:contentPart>
          </mc:Choice>
          <mc:Fallback>
            <p:pic>
              <p:nvPicPr>
                <p:cNvPr id="50" name="Freihand 49">
                  <a:extLst>
                    <a:ext uri="{FF2B5EF4-FFF2-40B4-BE49-F238E27FC236}">
                      <a16:creationId xmlns:a16="http://schemas.microsoft.com/office/drawing/2014/main" id="{01D6CE2C-37BB-4960-8844-AD0C324DEBFD}"/>
                    </a:ext>
                  </a:extLst>
                </p:cNvPr>
                <p:cNvPicPr/>
                <p:nvPr/>
              </p:nvPicPr>
              <p:blipFill>
                <a:blip r:embed="rId232"/>
                <a:stretch>
                  <a:fillRect/>
                </a:stretch>
              </p:blipFill>
              <p:spPr>
                <a:xfrm>
                  <a:off x="5133880" y="459427"/>
                  <a:ext cx="15300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52" name="Freihand 51">
                  <a:extLst>
                    <a:ext uri="{FF2B5EF4-FFF2-40B4-BE49-F238E27FC236}">
                      <a16:creationId xmlns:a16="http://schemas.microsoft.com/office/drawing/2014/main" id="{16AD0CAE-2F70-427D-A3BB-79DA8EF96686}"/>
                    </a:ext>
                  </a:extLst>
                </p14:cNvPr>
                <p14:cNvContentPartPr/>
                <p14:nvPr/>
              </p14:nvContentPartPr>
              <p14:xfrm>
                <a:off x="5384080" y="461227"/>
                <a:ext cx="196200" cy="226080"/>
              </p14:xfrm>
            </p:contentPart>
          </mc:Choice>
          <mc:Fallback>
            <p:pic>
              <p:nvPicPr>
                <p:cNvPr id="52" name="Freihand 51">
                  <a:extLst>
                    <a:ext uri="{FF2B5EF4-FFF2-40B4-BE49-F238E27FC236}">
                      <a16:creationId xmlns:a16="http://schemas.microsoft.com/office/drawing/2014/main" id="{16AD0CAE-2F70-427D-A3BB-79DA8EF96686}"/>
                    </a:ext>
                  </a:extLst>
                </p:cNvPr>
                <p:cNvPicPr/>
                <p:nvPr/>
              </p:nvPicPr>
              <p:blipFill>
                <a:blip r:embed="rId234"/>
                <a:stretch>
                  <a:fillRect/>
                </a:stretch>
              </p:blipFill>
              <p:spPr>
                <a:xfrm>
                  <a:off x="5379760" y="456907"/>
                  <a:ext cx="20484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53" name="Freihand 52">
                  <a:extLst>
                    <a:ext uri="{FF2B5EF4-FFF2-40B4-BE49-F238E27FC236}">
                      <a16:creationId xmlns:a16="http://schemas.microsoft.com/office/drawing/2014/main" id="{02E30E85-62A3-43A2-A929-2A6B627947C2}"/>
                    </a:ext>
                  </a:extLst>
                </p14:cNvPr>
                <p14:cNvContentPartPr/>
                <p14:nvPr/>
              </p14:nvContentPartPr>
              <p14:xfrm>
                <a:off x="5569120" y="537187"/>
                <a:ext cx="183600" cy="65880"/>
              </p14:xfrm>
            </p:contentPart>
          </mc:Choice>
          <mc:Fallback>
            <p:pic>
              <p:nvPicPr>
                <p:cNvPr id="53" name="Freihand 52">
                  <a:extLst>
                    <a:ext uri="{FF2B5EF4-FFF2-40B4-BE49-F238E27FC236}">
                      <a16:creationId xmlns:a16="http://schemas.microsoft.com/office/drawing/2014/main" id="{02E30E85-62A3-43A2-A929-2A6B627947C2}"/>
                    </a:ext>
                  </a:extLst>
                </p:cNvPr>
                <p:cNvPicPr/>
                <p:nvPr/>
              </p:nvPicPr>
              <p:blipFill>
                <a:blip r:embed="rId236"/>
                <a:stretch>
                  <a:fillRect/>
                </a:stretch>
              </p:blipFill>
              <p:spPr>
                <a:xfrm>
                  <a:off x="5564800" y="532867"/>
                  <a:ext cx="1922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54" name="Freihand 53">
                  <a:extLst>
                    <a:ext uri="{FF2B5EF4-FFF2-40B4-BE49-F238E27FC236}">
                      <a16:creationId xmlns:a16="http://schemas.microsoft.com/office/drawing/2014/main" id="{1308E601-3AAE-40CF-AE33-102F76A3D4D2}"/>
                    </a:ext>
                  </a:extLst>
                </p14:cNvPr>
                <p14:cNvContentPartPr/>
                <p14:nvPr/>
              </p14:nvContentPartPr>
              <p14:xfrm>
                <a:off x="5759560" y="475987"/>
                <a:ext cx="267480" cy="123840"/>
              </p14:xfrm>
            </p:contentPart>
          </mc:Choice>
          <mc:Fallback>
            <p:pic>
              <p:nvPicPr>
                <p:cNvPr id="54" name="Freihand 53">
                  <a:extLst>
                    <a:ext uri="{FF2B5EF4-FFF2-40B4-BE49-F238E27FC236}">
                      <a16:creationId xmlns:a16="http://schemas.microsoft.com/office/drawing/2014/main" id="{1308E601-3AAE-40CF-AE33-102F76A3D4D2}"/>
                    </a:ext>
                  </a:extLst>
                </p:cNvPr>
                <p:cNvPicPr/>
                <p:nvPr/>
              </p:nvPicPr>
              <p:blipFill>
                <a:blip r:embed="rId238"/>
                <a:stretch>
                  <a:fillRect/>
                </a:stretch>
              </p:blipFill>
              <p:spPr>
                <a:xfrm>
                  <a:off x="5755240" y="471667"/>
                  <a:ext cx="2761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56" name="Freihand 55">
                  <a:extLst>
                    <a:ext uri="{FF2B5EF4-FFF2-40B4-BE49-F238E27FC236}">
                      <a16:creationId xmlns:a16="http://schemas.microsoft.com/office/drawing/2014/main" id="{3CDFF89A-95E3-4EA7-9672-6066DF866BF8}"/>
                    </a:ext>
                  </a:extLst>
                </p14:cNvPr>
                <p14:cNvContentPartPr/>
                <p14:nvPr/>
              </p14:nvContentPartPr>
              <p14:xfrm>
                <a:off x="5971240" y="444667"/>
                <a:ext cx="15120" cy="5760"/>
              </p14:xfrm>
            </p:contentPart>
          </mc:Choice>
          <mc:Fallback>
            <p:pic>
              <p:nvPicPr>
                <p:cNvPr id="56" name="Freihand 55">
                  <a:extLst>
                    <a:ext uri="{FF2B5EF4-FFF2-40B4-BE49-F238E27FC236}">
                      <a16:creationId xmlns:a16="http://schemas.microsoft.com/office/drawing/2014/main" id="{3CDFF89A-95E3-4EA7-9672-6066DF866BF8}"/>
                    </a:ext>
                  </a:extLst>
                </p:cNvPr>
                <p:cNvPicPr/>
                <p:nvPr/>
              </p:nvPicPr>
              <p:blipFill>
                <a:blip r:embed="rId240"/>
                <a:stretch>
                  <a:fillRect/>
                </a:stretch>
              </p:blipFill>
              <p:spPr>
                <a:xfrm>
                  <a:off x="5966920" y="440347"/>
                  <a:ext cx="2376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58" name="Freihand 57">
                  <a:extLst>
                    <a:ext uri="{FF2B5EF4-FFF2-40B4-BE49-F238E27FC236}">
                      <a16:creationId xmlns:a16="http://schemas.microsoft.com/office/drawing/2014/main" id="{1341E34E-9DBB-4F5B-8E72-56A51ADEBB37}"/>
                    </a:ext>
                  </a:extLst>
                </p14:cNvPr>
                <p14:cNvContentPartPr/>
                <p14:nvPr/>
              </p14:nvContentPartPr>
              <p14:xfrm>
                <a:off x="6143680" y="555907"/>
                <a:ext cx="193320" cy="18720"/>
              </p14:xfrm>
            </p:contentPart>
          </mc:Choice>
          <mc:Fallback>
            <p:pic>
              <p:nvPicPr>
                <p:cNvPr id="58" name="Freihand 57">
                  <a:extLst>
                    <a:ext uri="{FF2B5EF4-FFF2-40B4-BE49-F238E27FC236}">
                      <a16:creationId xmlns:a16="http://schemas.microsoft.com/office/drawing/2014/main" id="{1341E34E-9DBB-4F5B-8E72-56A51ADEBB37}"/>
                    </a:ext>
                  </a:extLst>
                </p:cNvPr>
                <p:cNvPicPr/>
                <p:nvPr/>
              </p:nvPicPr>
              <p:blipFill>
                <a:blip r:embed="rId242"/>
                <a:stretch>
                  <a:fillRect/>
                </a:stretch>
              </p:blipFill>
              <p:spPr>
                <a:xfrm>
                  <a:off x="6139360" y="551587"/>
                  <a:ext cx="2019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61" name="Freihand 60">
                  <a:extLst>
                    <a:ext uri="{FF2B5EF4-FFF2-40B4-BE49-F238E27FC236}">
                      <a16:creationId xmlns:a16="http://schemas.microsoft.com/office/drawing/2014/main" id="{AEA7527F-B0C4-4FDC-B622-EF4E7E87DA6F}"/>
                    </a:ext>
                  </a:extLst>
                </p14:cNvPr>
                <p14:cNvContentPartPr/>
                <p14:nvPr/>
              </p14:nvContentPartPr>
              <p14:xfrm>
                <a:off x="6506560" y="489307"/>
                <a:ext cx="19800" cy="153360"/>
              </p14:xfrm>
            </p:contentPart>
          </mc:Choice>
          <mc:Fallback>
            <p:pic>
              <p:nvPicPr>
                <p:cNvPr id="61" name="Freihand 60">
                  <a:extLst>
                    <a:ext uri="{FF2B5EF4-FFF2-40B4-BE49-F238E27FC236}">
                      <a16:creationId xmlns:a16="http://schemas.microsoft.com/office/drawing/2014/main" id="{AEA7527F-B0C4-4FDC-B622-EF4E7E87DA6F}"/>
                    </a:ext>
                  </a:extLst>
                </p:cNvPr>
                <p:cNvPicPr/>
                <p:nvPr/>
              </p:nvPicPr>
              <p:blipFill>
                <a:blip r:embed="rId244"/>
                <a:stretch>
                  <a:fillRect/>
                </a:stretch>
              </p:blipFill>
              <p:spPr>
                <a:xfrm>
                  <a:off x="6502240" y="484987"/>
                  <a:ext cx="284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62" name="Freihand 61">
                  <a:extLst>
                    <a:ext uri="{FF2B5EF4-FFF2-40B4-BE49-F238E27FC236}">
                      <a16:creationId xmlns:a16="http://schemas.microsoft.com/office/drawing/2014/main" id="{0A8A8C9F-98DD-46D1-8472-C1FCC53BBE60}"/>
                    </a:ext>
                  </a:extLst>
                </p14:cNvPr>
                <p14:cNvContentPartPr/>
                <p14:nvPr/>
              </p14:nvContentPartPr>
              <p14:xfrm>
                <a:off x="6446080" y="482467"/>
                <a:ext cx="159480" cy="32040"/>
              </p14:xfrm>
            </p:contentPart>
          </mc:Choice>
          <mc:Fallback>
            <p:pic>
              <p:nvPicPr>
                <p:cNvPr id="62" name="Freihand 61">
                  <a:extLst>
                    <a:ext uri="{FF2B5EF4-FFF2-40B4-BE49-F238E27FC236}">
                      <a16:creationId xmlns:a16="http://schemas.microsoft.com/office/drawing/2014/main" id="{0A8A8C9F-98DD-46D1-8472-C1FCC53BBE60}"/>
                    </a:ext>
                  </a:extLst>
                </p:cNvPr>
                <p:cNvPicPr/>
                <p:nvPr/>
              </p:nvPicPr>
              <p:blipFill>
                <a:blip r:embed="rId246"/>
                <a:stretch>
                  <a:fillRect/>
                </a:stretch>
              </p:blipFill>
              <p:spPr>
                <a:xfrm>
                  <a:off x="6441760" y="478147"/>
                  <a:ext cx="1681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63" name="Freihand 62">
                  <a:extLst>
                    <a:ext uri="{FF2B5EF4-FFF2-40B4-BE49-F238E27FC236}">
                      <a16:creationId xmlns:a16="http://schemas.microsoft.com/office/drawing/2014/main" id="{C4F72052-D575-43FE-88FB-8BEE2B8C17F6}"/>
                    </a:ext>
                  </a:extLst>
                </p14:cNvPr>
                <p14:cNvContentPartPr/>
                <p14:nvPr/>
              </p14:nvContentPartPr>
              <p14:xfrm>
                <a:off x="6597280" y="534307"/>
                <a:ext cx="244440" cy="88560"/>
              </p14:xfrm>
            </p:contentPart>
          </mc:Choice>
          <mc:Fallback>
            <p:pic>
              <p:nvPicPr>
                <p:cNvPr id="63" name="Freihand 62">
                  <a:extLst>
                    <a:ext uri="{FF2B5EF4-FFF2-40B4-BE49-F238E27FC236}">
                      <a16:creationId xmlns:a16="http://schemas.microsoft.com/office/drawing/2014/main" id="{C4F72052-D575-43FE-88FB-8BEE2B8C17F6}"/>
                    </a:ext>
                  </a:extLst>
                </p:cNvPr>
                <p:cNvPicPr/>
                <p:nvPr/>
              </p:nvPicPr>
              <p:blipFill>
                <a:blip r:embed="rId248"/>
                <a:stretch>
                  <a:fillRect/>
                </a:stretch>
              </p:blipFill>
              <p:spPr>
                <a:xfrm>
                  <a:off x="6592960" y="529987"/>
                  <a:ext cx="2530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456" name="Freihand 455">
                  <a:extLst>
                    <a:ext uri="{FF2B5EF4-FFF2-40B4-BE49-F238E27FC236}">
                      <a16:creationId xmlns:a16="http://schemas.microsoft.com/office/drawing/2014/main" id="{3846F149-9E51-48FF-BB97-641A36A8E405}"/>
                    </a:ext>
                  </a:extLst>
                </p14:cNvPr>
                <p14:cNvContentPartPr/>
                <p14:nvPr/>
              </p14:nvContentPartPr>
              <p14:xfrm>
                <a:off x="6846040" y="546187"/>
                <a:ext cx="64080" cy="60120"/>
              </p14:xfrm>
            </p:contentPart>
          </mc:Choice>
          <mc:Fallback>
            <p:pic>
              <p:nvPicPr>
                <p:cNvPr id="456" name="Freihand 455">
                  <a:extLst>
                    <a:ext uri="{FF2B5EF4-FFF2-40B4-BE49-F238E27FC236}">
                      <a16:creationId xmlns:a16="http://schemas.microsoft.com/office/drawing/2014/main" id="{3846F149-9E51-48FF-BB97-641A36A8E405}"/>
                    </a:ext>
                  </a:extLst>
                </p:cNvPr>
                <p:cNvPicPr/>
                <p:nvPr/>
              </p:nvPicPr>
              <p:blipFill>
                <a:blip r:embed="rId250"/>
                <a:stretch>
                  <a:fillRect/>
                </a:stretch>
              </p:blipFill>
              <p:spPr>
                <a:xfrm>
                  <a:off x="6841720" y="541867"/>
                  <a:ext cx="727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462" name="Freihand 461">
                  <a:extLst>
                    <a:ext uri="{FF2B5EF4-FFF2-40B4-BE49-F238E27FC236}">
                      <a16:creationId xmlns:a16="http://schemas.microsoft.com/office/drawing/2014/main" id="{DFB21445-3E5F-4C87-93B4-D719DCC6D6C0}"/>
                    </a:ext>
                  </a:extLst>
                </p14:cNvPr>
                <p14:cNvContentPartPr/>
                <p14:nvPr/>
              </p14:nvContentPartPr>
              <p14:xfrm>
                <a:off x="6945760" y="463027"/>
                <a:ext cx="117000" cy="201240"/>
              </p14:xfrm>
            </p:contentPart>
          </mc:Choice>
          <mc:Fallback>
            <p:pic>
              <p:nvPicPr>
                <p:cNvPr id="462" name="Freihand 461">
                  <a:extLst>
                    <a:ext uri="{FF2B5EF4-FFF2-40B4-BE49-F238E27FC236}">
                      <a16:creationId xmlns:a16="http://schemas.microsoft.com/office/drawing/2014/main" id="{DFB21445-3E5F-4C87-93B4-D719DCC6D6C0}"/>
                    </a:ext>
                  </a:extLst>
                </p:cNvPr>
                <p:cNvPicPr/>
                <p:nvPr/>
              </p:nvPicPr>
              <p:blipFill>
                <a:blip r:embed="rId252"/>
                <a:stretch>
                  <a:fillRect/>
                </a:stretch>
              </p:blipFill>
              <p:spPr>
                <a:xfrm>
                  <a:off x="6941440" y="458707"/>
                  <a:ext cx="1256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464" name="Freihand 463">
                  <a:extLst>
                    <a:ext uri="{FF2B5EF4-FFF2-40B4-BE49-F238E27FC236}">
                      <a16:creationId xmlns:a16="http://schemas.microsoft.com/office/drawing/2014/main" id="{B3D8DF0B-CACB-465D-B94E-C3D31AEA3679}"/>
                    </a:ext>
                  </a:extLst>
                </p14:cNvPr>
                <p14:cNvContentPartPr/>
                <p14:nvPr/>
              </p14:nvContentPartPr>
              <p14:xfrm>
                <a:off x="7044040" y="453667"/>
                <a:ext cx="519480" cy="133560"/>
              </p14:xfrm>
            </p:contentPart>
          </mc:Choice>
          <mc:Fallback>
            <p:pic>
              <p:nvPicPr>
                <p:cNvPr id="464" name="Freihand 463">
                  <a:extLst>
                    <a:ext uri="{FF2B5EF4-FFF2-40B4-BE49-F238E27FC236}">
                      <a16:creationId xmlns:a16="http://schemas.microsoft.com/office/drawing/2014/main" id="{B3D8DF0B-CACB-465D-B94E-C3D31AEA3679}"/>
                    </a:ext>
                  </a:extLst>
                </p:cNvPr>
                <p:cNvPicPr/>
                <p:nvPr/>
              </p:nvPicPr>
              <p:blipFill>
                <a:blip r:embed="rId254"/>
                <a:stretch>
                  <a:fillRect/>
                </a:stretch>
              </p:blipFill>
              <p:spPr>
                <a:xfrm>
                  <a:off x="7039720" y="449347"/>
                  <a:ext cx="5281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466" name="Freihand 465">
                  <a:extLst>
                    <a:ext uri="{FF2B5EF4-FFF2-40B4-BE49-F238E27FC236}">
                      <a16:creationId xmlns:a16="http://schemas.microsoft.com/office/drawing/2014/main" id="{AB1A5E4E-4CE3-4490-9F24-B63F4543526C}"/>
                    </a:ext>
                  </a:extLst>
                </p14:cNvPr>
                <p14:cNvContentPartPr/>
                <p14:nvPr/>
              </p14:nvContentPartPr>
              <p14:xfrm>
                <a:off x="7539040" y="422347"/>
                <a:ext cx="16560" cy="15120"/>
              </p14:xfrm>
            </p:contentPart>
          </mc:Choice>
          <mc:Fallback>
            <p:pic>
              <p:nvPicPr>
                <p:cNvPr id="466" name="Freihand 465">
                  <a:extLst>
                    <a:ext uri="{FF2B5EF4-FFF2-40B4-BE49-F238E27FC236}">
                      <a16:creationId xmlns:a16="http://schemas.microsoft.com/office/drawing/2014/main" id="{AB1A5E4E-4CE3-4490-9F24-B63F4543526C}"/>
                    </a:ext>
                  </a:extLst>
                </p:cNvPr>
                <p:cNvPicPr/>
                <p:nvPr/>
              </p:nvPicPr>
              <p:blipFill>
                <a:blip r:embed="rId256"/>
                <a:stretch>
                  <a:fillRect/>
                </a:stretch>
              </p:blipFill>
              <p:spPr>
                <a:xfrm>
                  <a:off x="7534720" y="418027"/>
                  <a:ext cx="252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470" name="Freihand 469">
                  <a:extLst>
                    <a:ext uri="{FF2B5EF4-FFF2-40B4-BE49-F238E27FC236}">
                      <a16:creationId xmlns:a16="http://schemas.microsoft.com/office/drawing/2014/main" id="{6BCF1AA1-CB49-4D47-BE7A-79C9E1A98B97}"/>
                    </a:ext>
                  </a:extLst>
                </p14:cNvPr>
                <p14:cNvContentPartPr/>
                <p14:nvPr/>
              </p14:nvContentPartPr>
              <p14:xfrm>
                <a:off x="7581520" y="487147"/>
                <a:ext cx="121680" cy="52200"/>
              </p14:xfrm>
            </p:contentPart>
          </mc:Choice>
          <mc:Fallback>
            <p:pic>
              <p:nvPicPr>
                <p:cNvPr id="470" name="Freihand 469">
                  <a:extLst>
                    <a:ext uri="{FF2B5EF4-FFF2-40B4-BE49-F238E27FC236}">
                      <a16:creationId xmlns:a16="http://schemas.microsoft.com/office/drawing/2014/main" id="{6BCF1AA1-CB49-4D47-BE7A-79C9E1A98B97}"/>
                    </a:ext>
                  </a:extLst>
                </p:cNvPr>
                <p:cNvPicPr/>
                <p:nvPr/>
              </p:nvPicPr>
              <p:blipFill>
                <a:blip r:embed="rId258"/>
                <a:stretch>
                  <a:fillRect/>
                </a:stretch>
              </p:blipFill>
              <p:spPr>
                <a:xfrm>
                  <a:off x="7577200" y="482827"/>
                  <a:ext cx="1303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475" name="Freihand 474">
                  <a:extLst>
                    <a:ext uri="{FF2B5EF4-FFF2-40B4-BE49-F238E27FC236}">
                      <a16:creationId xmlns:a16="http://schemas.microsoft.com/office/drawing/2014/main" id="{02875DB4-E4E3-4803-A933-7AF85448CC28}"/>
                    </a:ext>
                  </a:extLst>
                </p14:cNvPr>
                <p14:cNvContentPartPr/>
                <p14:nvPr/>
              </p14:nvContentPartPr>
              <p14:xfrm>
                <a:off x="7863040" y="503347"/>
                <a:ext cx="107640" cy="81000"/>
              </p14:xfrm>
            </p:contentPart>
          </mc:Choice>
          <mc:Fallback>
            <p:pic>
              <p:nvPicPr>
                <p:cNvPr id="475" name="Freihand 474">
                  <a:extLst>
                    <a:ext uri="{FF2B5EF4-FFF2-40B4-BE49-F238E27FC236}">
                      <a16:creationId xmlns:a16="http://schemas.microsoft.com/office/drawing/2014/main" id="{02875DB4-E4E3-4803-A933-7AF85448CC28}"/>
                    </a:ext>
                  </a:extLst>
                </p:cNvPr>
                <p:cNvPicPr/>
                <p:nvPr/>
              </p:nvPicPr>
              <p:blipFill>
                <a:blip r:embed="rId260"/>
                <a:stretch>
                  <a:fillRect/>
                </a:stretch>
              </p:blipFill>
              <p:spPr>
                <a:xfrm>
                  <a:off x="7858720" y="499027"/>
                  <a:ext cx="1162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480" name="Freihand 479">
                  <a:extLst>
                    <a:ext uri="{FF2B5EF4-FFF2-40B4-BE49-F238E27FC236}">
                      <a16:creationId xmlns:a16="http://schemas.microsoft.com/office/drawing/2014/main" id="{68ADAAC1-D9CC-4ED7-8F07-A920CCC1ABA5}"/>
                    </a:ext>
                  </a:extLst>
                </p14:cNvPr>
                <p14:cNvContentPartPr/>
                <p14:nvPr/>
              </p14:nvContentPartPr>
              <p14:xfrm>
                <a:off x="7986880" y="466987"/>
                <a:ext cx="457200" cy="116280"/>
              </p14:xfrm>
            </p:contentPart>
          </mc:Choice>
          <mc:Fallback>
            <p:pic>
              <p:nvPicPr>
                <p:cNvPr id="480" name="Freihand 479">
                  <a:extLst>
                    <a:ext uri="{FF2B5EF4-FFF2-40B4-BE49-F238E27FC236}">
                      <a16:creationId xmlns:a16="http://schemas.microsoft.com/office/drawing/2014/main" id="{68ADAAC1-D9CC-4ED7-8F07-A920CCC1ABA5}"/>
                    </a:ext>
                  </a:extLst>
                </p:cNvPr>
                <p:cNvPicPr/>
                <p:nvPr/>
              </p:nvPicPr>
              <p:blipFill>
                <a:blip r:embed="rId262"/>
                <a:stretch>
                  <a:fillRect/>
                </a:stretch>
              </p:blipFill>
              <p:spPr>
                <a:xfrm>
                  <a:off x="7982560" y="462667"/>
                  <a:ext cx="465840" cy="124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3">
            <p14:nvContentPartPr>
              <p14:cNvPr id="657" name="Freihand 656">
                <a:extLst>
                  <a:ext uri="{FF2B5EF4-FFF2-40B4-BE49-F238E27FC236}">
                    <a16:creationId xmlns:a16="http://schemas.microsoft.com/office/drawing/2014/main" id="{3A18736A-40B6-4198-9E97-CBDFD66CA600}"/>
                  </a:ext>
                </a:extLst>
              </p14:cNvPr>
              <p14:cNvContentPartPr/>
              <p14:nvPr/>
            </p14:nvContentPartPr>
            <p14:xfrm>
              <a:off x="1109800" y="619987"/>
              <a:ext cx="26280" cy="2160"/>
            </p14:xfrm>
          </p:contentPart>
        </mc:Choice>
        <mc:Fallback>
          <p:pic>
            <p:nvPicPr>
              <p:cNvPr id="657" name="Freihand 656">
                <a:extLst>
                  <a:ext uri="{FF2B5EF4-FFF2-40B4-BE49-F238E27FC236}">
                    <a16:creationId xmlns:a16="http://schemas.microsoft.com/office/drawing/2014/main" id="{3A18736A-40B6-4198-9E97-CBDFD66CA600}"/>
                  </a:ext>
                </a:extLst>
              </p:cNvPr>
              <p:cNvPicPr/>
              <p:nvPr/>
            </p:nvPicPr>
            <p:blipFill>
              <a:blip r:embed="rId264"/>
              <a:stretch>
                <a:fillRect/>
              </a:stretch>
            </p:blipFill>
            <p:spPr>
              <a:xfrm>
                <a:off x="1105480" y="615667"/>
                <a:ext cx="34920" cy="10800"/>
              </a:xfrm>
              <a:prstGeom prst="rect">
                <a:avLst/>
              </a:prstGeom>
            </p:spPr>
          </p:pic>
        </mc:Fallback>
      </mc:AlternateContent>
      <p:grpSp>
        <p:nvGrpSpPr>
          <p:cNvPr id="267" name="Gruppieren 266">
            <a:extLst>
              <a:ext uri="{FF2B5EF4-FFF2-40B4-BE49-F238E27FC236}">
                <a16:creationId xmlns:a16="http://schemas.microsoft.com/office/drawing/2014/main" id="{9A5C5A00-4E8C-47FA-A4B1-68D9AF4542EE}"/>
              </a:ext>
            </a:extLst>
          </p:cNvPr>
          <p:cNvGrpSpPr/>
          <p:nvPr/>
        </p:nvGrpSpPr>
        <p:grpSpPr>
          <a:xfrm>
            <a:off x="1346680" y="485347"/>
            <a:ext cx="585360" cy="260280"/>
            <a:chOff x="1346680" y="485347"/>
            <a:chExt cx="585360" cy="260280"/>
          </a:xfrm>
        </p:grpSpPr>
        <mc:AlternateContent xmlns:mc="http://schemas.openxmlformats.org/markup-compatibility/2006">
          <mc:Choice xmlns:p14="http://schemas.microsoft.com/office/powerpoint/2010/main" Requires="p14">
            <p:contentPart p14:bwMode="auto" r:id="rId265">
              <p14:nvContentPartPr>
                <p14:cNvPr id="659" name="Freihand 658">
                  <a:extLst>
                    <a:ext uri="{FF2B5EF4-FFF2-40B4-BE49-F238E27FC236}">
                      <a16:creationId xmlns:a16="http://schemas.microsoft.com/office/drawing/2014/main" id="{2EA819E2-DA15-4E3A-8C0F-09E9F850BF67}"/>
                    </a:ext>
                  </a:extLst>
                </p14:cNvPr>
                <p14:cNvContentPartPr/>
                <p14:nvPr/>
              </p14:nvContentPartPr>
              <p14:xfrm>
                <a:off x="1433800" y="522787"/>
                <a:ext cx="27720" cy="172080"/>
              </p14:xfrm>
            </p:contentPart>
          </mc:Choice>
          <mc:Fallback>
            <p:pic>
              <p:nvPicPr>
                <p:cNvPr id="659" name="Freihand 658">
                  <a:extLst>
                    <a:ext uri="{FF2B5EF4-FFF2-40B4-BE49-F238E27FC236}">
                      <a16:creationId xmlns:a16="http://schemas.microsoft.com/office/drawing/2014/main" id="{2EA819E2-DA15-4E3A-8C0F-09E9F850BF67}"/>
                    </a:ext>
                  </a:extLst>
                </p:cNvPr>
                <p:cNvPicPr/>
                <p:nvPr/>
              </p:nvPicPr>
              <p:blipFill>
                <a:blip r:embed="rId266"/>
                <a:stretch>
                  <a:fillRect/>
                </a:stretch>
              </p:blipFill>
              <p:spPr>
                <a:xfrm>
                  <a:off x="1429480" y="518467"/>
                  <a:ext cx="363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661" name="Freihand 660">
                  <a:extLst>
                    <a:ext uri="{FF2B5EF4-FFF2-40B4-BE49-F238E27FC236}">
                      <a16:creationId xmlns:a16="http://schemas.microsoft.com/office/drawing/2014/main" id="{B9F63F97-F3FD-4302-A20A-51F82D3EF0B2}"/>
                    </a:ext>
                  </a:extLst>
                </p14:cNvPr>
                <p14:cNvContentPartPr/>
                <p14:nvPr/>
              </p14:nvContentPartPr>
              <p14:xfrm>
                <a:off x="1346680" y="485347"/>
                <a:ext cx="181440" cy="260280"/>
              </p14:xfrm>
            </p:contentPart>
          </mc:Choice>
          <mc:Fallback>
            <p:pic>
              <p:nvPicPr>
                <p:cNvPr id="661" name="Freihand 660">
                  <a:extLst>
                    <a:ext uri="{FF2B5EF4-FFF2-40B4-BE49-F238E27FC236}">
                      <a16:creationId xmlns:a16="http://schemas.microsoft.com/office/drawing/2014/main" id="{B9F63F97-F3FD-4302-A20A-51F82D3EF0B2}"/>
                    </a:ext>
                  </a:extLst>
                </p:cNvPr>
                <p:cNvPicPr/>
                <p:nvPr/>
              </p:nvPicPr>
              <p:blipFill>
                <a:blip r:embed="rId268"/>
                <a:stretch>
                  <a:fillRect/>
                </a:stretch>
              </p:blipFill>
              <p:spPr>
                <a:xfrm>
                  <a:off x="1342360" y="481027"/>
                  <a:ext cx="19008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669" name="Freihand 668">
                  <a:extLst>
                    <a:ext uri="{FF2B5EF4-FFF2-40B4-BE49-F238E27FC236}">
                      <a16:creationId xmlns:a16="http://schemas.microsoft.com/office/drawing/2014/main" id="{D55CAA0B-FE14-4F31-ACA4-060B3EE685D5}"/>
                    </a:ext>
                  </a:extLst>
                </p14:cNvPr>
                <p14:cNvContentPartPr/>
                <p14:nvPr/>
              </p14:nvContentPartPr>
              <p14:xfrm>
                <a:off x="1587160" y="487147"/>
                <a:ext cx="180360" cy="212040"/>
              </p14:xfrm>
            </p:contentPart>
          </mc:Choice>
          <mc:Fallback>
            <p:pic>
              <p:nvPicPr>
                <p:cNvPr id="669" name="Freihand 668">
                  <a:extLst>
                    <a:ext uri="{FF2B5EF4-FFF2-40B4-BE49-F238E27FC236}">
                      <a16:creationId xmlns:a16="http://schemas.microsoft.com/office/drawing/2014/main" id="{D55CAA0B-FE14-4F31-ACA4-060B3EE685D5}"/>
                    </a:ext>
                  </a:extLst>
                </p:cNvPr>
                <p:cNvPicPr/>
                <p:nvPr/>
              </p:nvPicPr>
              <p:blipFill>
                <a:blip r:embed="rId270"/>
                <a:stretch>
                  <a:fillRect/>
                </a:stretch>
              </p:blipFill>
              <p:spPr>
                <a:xfrm>
                  <a:off x="1582840" y="482827"/>
                  <a:ext cx="18900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676" name="Freihand 675">
                  <a:extLst>
                    <a:ext uri="{FF2B5EF4-FFF2-40B4-BE49-F238E27FC236}">
                      <a16:creationId xmlns:a16="http://schemas.microsoft.com/office/drawing/2014/main" id="{EF93749F-AF6C-419A-B50B-454A1D4DE0FB}"/>
                    </a:ext>
                  </a:extLst>
                </p14:cNvPr>
                <p14:cNvContentPartPr/>
                <p14:nvPr/>
              </p14:nvContentPartPr>
              <p14:xfrm>
                <a:off x="1784080" y="567787"/>
                <a:ext cx="147960" cy="104400"/>
              </p14:xfrm>
            </p:contentPart>
          </mc:Choice>
          <mc:Fallback>
            <p:pic>
              <p:nvPicPr>
                <p:cNvPr id="676" name="Freihand 675">
                  <a:extLst>
                    <a:ext uri="{FF2B5EF4-FFF2-40B4-BE49-F238E27FC236}">
                      <a16:creationId xmlns:a16="http://schemas.microsoft.com/office/drawing/2014/main" id="{EF93749F-AF6C-419A-B50B-454A1D4DE0FB}"/>
                    </a:ext>
                  </a:extLst>
                </p:cNvPr>
                <p:cNvPicPr/>
                <p:nvPr/>
              </p:nvPicPr>
              <p:blipFill>
                <a:blip r:embed="rId272"/>
                <a:stretch>
                  <a:fillRect/>
                </a:stretch>
              </p:blipFill>
              <p:spPr>
                <a:xfrm>
                  <a:off x="1779760" y="563467"/>
                  <a:ext cx="156600" cy="113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3">
            <p14:nvContentPartPr>
              <p14:cNvPr id="270" name="Freihand 269">
                <a:extLst>
                  <a:ext uri="{FF2B5EF4-FFF2-40B4-BE49-F238E27FC236}">
                    <a16:creationId xmlns:a16="http://schemas.microsoft.com/office/drawing/2014/main" id="{39C91257-7334-4CB3-A816-4BCF6657E89F}"/>
                  </a:ext>
                </a:extLst>
              </p14:cNvPr>
              <p14:cNvContentPartPr/>
              <p14:nvPr/>
            </p14:nvContentPartPr>
            <p14:xfrm>
              <a:off x="2263240" y="1216867"/>
              <a:ext cx="360" cy="360"/>
            </p14:xfrm>
          </p:contentPart>
        </mc:Choice>
        <mc:Fallback>
          <p:pic>
            <p:nvPicPr>
              <p:cNvPr id="270" name="Freihand 269">
                <a:extLst>
                  <a:ext uri="{FF2B5EF4-FFF2-40B4-BE49-F238E27FC236}">
                    <a16:creationId xmlns:a16="http://schemas.microsoft.com/office/drawing/2014/main" id="{39C91257-7334-4CB3-A816-4BCF6657E89F}"/>
                  </a:ext>
                </a:extLst>
              </p:cNvPr>
              <p:cNvPicPr/>
              <p:nvPr/>
            </p:nvPicPr>
            <p:blipFill>
              <a:blip r:embed="rId34"/>
              <a:stretch>
                <a:fillRect/>
              </a:stretch>
            </p:blipFill>
            <p:spPr>
              <a:xfrm>
                <a:off x="2258920" y="1212547"/>
                <a:ext cx="9000" cy="9000"/>
              </a:xfrm>
              <a:prstGeom prst="rect">
                <a:avLst/>
              </a:prstGeom>
            </p:spPr>
          </p:pic>
        </mc:Fallback>
      </mc:AlternateContent>
      <p:grpSp>
        <p:nvGrpSpPr>
          <p:cNvPr id="302" name="Gruppieren 301">
            <a:extLst>
              <a:ext uri="{FF2B5EF4-FFF2-40B4-BE49-F238E27FC236}">
                <a16:creationId xmlns:a16="http://schemas.microsoft.com/office/drawing/2014/main" id="{C99B87F3-503A-4BD3-9C71-0EB36F211AC5}"/>
              </a:ext>
            </a:extLst>
          </p:cNvPr>
          <p:cNvGrpSpPr/>
          <p:nvPr/>
        </p:nvGrpSpPr>
        <p:grpSpPr>
          <a:xfrm>
            <a:off x="1260640" y="1096267"/>
            <a:ext cx="92160" cy="913680"/>
            <a:chOff x="1260640" y="1096267"/>
            <a:chExt cx="92160" cy="913680"/>
          </a:xfrm>
        </p:grpSpPr>
        <mc:AlternateContent xmlns:mc="http://schemas.openxmlformats.org/markup-compatibility/2006">
          <mc:Choice xmlns:p14="http://schemas.microsoft.com/office/powerpoint/2010/main" Requires="p14">
            <p:contentPart p14:bwMode="auto" r:id="rId274">
              <p14:nvContentPartPr>
                <p14:cNvPr id="272" name="Freihand 271">
                  <a:extLst>
                    <a:ext uri="{FF2B5EF4-FFF2-40B4-BE49-F238E27FC236}">
                      <a16:creationId xmlns:a16="http://schemas.microsoft.com/office/drawing/2014/main" id="{2C3715C4-7208-43F8-A08C-C3A5FD565161}"/>
                    </a:ext>
                  </a:extLst>
                </p14:cNvPr>
                <p14:cNvContentPartPr/>
                <p14:nvPr/>
              </p14:nvContentPartPr>
              <p14:xfrm>
                <a:off x="1260640" y="1126867"/>
                <a:ext cx="42480" cy="883080"/>
              </p14:xfrm>
            </p:contentPart>
          </mc:Choice>
          <mc:Fallback>
            <p:pic>
              <p:nvPicPr>
                <p:cNvPr id="272" name="Freihand 271">
                  <a:extLst>
                    <a:ext uri="{FF2B5EF4-FFF2-40B4-BE49-F238E27FC236}">
                      <a16:creationId xmlns:a16="http://schemas.microsoft.com/office/drawing/2014/main" id="{2C3715C4-7208-43F8-A08C-C3A5FD565161}"/>
                    </a:ext>
                  </a:extLst>
                </p:cNvPr>
                <p:cNvPicPr/>
                <p:nvPr/>
              </p:nvPicPr>
              <p:blipFill>
                <a:blip r:embed="rId275"/>
                <a:stretch>
                  <a:fillRect/>
                </a:stretch>
              </p:blipFill>
              <p:spPr>
                <a:xfrm>
                  <a:off x="1256320" y="1122547"/>
                  <a:ext cx="51120" cy="8917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74" name="Freihand 273">
                  <a:extLst>
                    <a:ext uri="{FF2B5EF4-FFF2-40B4-BE49-F238E27FC236}">
                      <a16:creationId xmlns:a16="http://schemas.microsoft.com/office/drawing/2014/main" id="{770D07F8-8A7F-4F63-8ABC-17346F65846C}"/>
                    </a:ext>
                  </a:extLst>
                </p14:cNvPr>
                <p14:cNvContentPartPr/>
                <p14:nvPr/>
              </p14:nvContentPartPr>
              <p14:xfrm>
                <a:off x="1262440" y="1096267"/>
                <a:ext cx="90360" cy="139680"/>
              </p14:xfrm>
            </p:contentPart>
          </mc:Choice>
          <mc:Fallback>
            <p:pic>
              <p:nvPicPr>
                <p:cNvPr id="274" name="Freihand 273">
                  <a:extLst>
                    <a:ext uri="{FF2B5EF4-FFF2-40B4-BE49-F238E27FC236}">
                      <a16:creationId xmlns:a16="http://schemas.microsoft.com/office/drawing/2014/main" id="{770D07F8-8A7F-4F63-8ABC-17346F65846C}"/>
                    </a:ext>
                  </a:extLst>
                </p:cNvPr>
                <p:cNvPicPr/>
                <p:nvPr/>
              </p:nvPicPr>
              <p:blipFill>
                <a:blip r:embed="rId277"/>
                <a:stretch>
                  <a:fillRect/>
                </a:stretch>
              </p:blipFill>
              <p:spPr>
                <a:xfrm>
                  <a:off x="1258120" y="1091947"/>
                  <a:ext cx="99000" cy="148320"/>
                </a:xfrm>
                <a:prstGeom prst="rect">
                  <a:avLst/>
                </a:prstGeom>
              </p:spPr>
            </p:pic>
          </mc:Fallback>
        </mc:AlternateContent>
      </p:grpSp>
      <p:grpSp>
        <p:nvGrpSpPr>
          <p:cNvPr id="706" name="Gruppieren 705">
            <a:extLst>
              <a:ext uri="{FF2B5EF4-FFF2-40B4-BE49-F238E27FC236}">
                <a16:creationId xmlns:a16="http://schemas.microsoft.com/office/drawing/2014/main" id="{2B8B14AA-F903-4678-89F2-1A1865DD5647}"/>
              </a:ext>
            </a:extLst>
          </p:cNvPr>
          <p:cNvGrpSpPr/>
          <p:nvPr/>
        </p:nvGrpSpPr>
        <p:grpSpPr>
          <a:xfrm>
            <a:off x="1819360" y="1110667"/>
            <a:ext cx="169920" cy="1037160"/>
            <a:chOff x="1819360" y="1110667"/>
            <a:chExt cx="169920" cy="1037160"/>
          </a:xfrm>
        </p:grpSpPr>
        <mc:AlternateContent xmlns:mc="http://schemas.openxmlformats.org/markup-compatibility/2006">
          <mc:Choice xmlns:p14="http://schemas.microsoft.com/office/powerpoint/2010/main" Requires="p14">
            <p:contentPart p14:bwMode="auto" r:id="rId278">
              <p14:nvContentPartPr>
                <p14:cNvPr id="314" name="Freihand 313">
                  <a:extLst>
                    <a:ext uri="{FF2B5EF4-FFF2-40B4-BE49-F238E27FC236}">
                      <a16:creationId xmlns:a16="http://schemas.microsoft.com/office/drawing/2014/main" id="{F3DB6D8B-7339-46FE-B639-1E91064309EA}"/>
                    </a:ext>
                  </a:extLst>
                </p14:cNvPr>
                <p14:cNvContentPartPr/>
                <p14:nvPr/>
              </p14:nvContentPartPr>
              <p14:xfrm>
                <a:off x="1842400" y="1170787"/>
                <a:ext cx="83520" cy="977040"/>
              </p14:xfrm>
            </p:contentPart>
          </mc:Choice>
          <mc:Fallback>
            <p:pic>
              <p:nvPicPr>
                <p:cNvPr id="314" name="Freihand 313">
                  <a:extLst>
                    <a:ext uri="{FF2B5EF4-FFF2-40B4-BE49-F238E27FC236}">
                      <a16:creationId xmlns:a16="http://schemas.microsoft.com/office/drawing/2014/main" id="{F3DB6D8B-7339-46FE-B639-1E91064309EA}"/>
                    </a:ext>
                  </a:extLst>
                </p:cNvPr>
                <p:cNvPicPr/>
                <p:nvPr/>
              </p:nvPicPr>
              <p:blipFill>
                <a:blip r:embed="rId279"/>
                <a:stretch>
                  <a:fillRect/>
                </a:stretch>
              </p:blipFill>
              <p:spPr>
                <a:xfrm>
                  <a:off x="1838080" y="1166467"/>
                  <a:ext cx="92160" cy="9856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316" name="Freihand 315">
                  <a:extLst>
                    <a:ext uri="{FF2B5EF4-FFF2-40B4-BE49-F238E27FC236}">
                      <a16:creationId xmlns:a16="http://schemas.microsoft.com/office/drawing/2014/main" id="{D7064759-D861-4D85-AC67-7D05E32508E6}"/>
                    </a:ext>
                  </a:extLst>
                </p14:cNvPr>
                <p14:cNvContentPartPr/>
                <p14:nvPr/>
              </p14:nvContentPartPr>
              <p14:xfrm>
                <a:off x="1819360" y="1110667"/>
                <a:ext cx="169920" cy="176040"/>
              </p14:xfrm>
            </p:contentPart>
          </mc:Choice>
          <mc:Fallback>
            <p:pic>
              <p:nvPicPr>
                <p:cNvPr id="316" name="Freihand 315">
                  <a:extLst>
                    <a:ext uri="{FF2B5EF4-FFF2-40B4-BE49-F238E27FC236}">
                      <a16:creationId xmlns:a16="http://schemas.microsoft.com/office/drawing/2014/main" id="{D7064759-D861-4D85-AC67-7D05E32508E6}"/>
                    </a:ext>
                  </a:extLst>
                </p:cNvPr>
                <p:cNvPicPr/>
                <p:nvPr/>
              </p:nvPicPr>
              <p:blipFill>
                <a:blip r:embed="rId281"/>
                <a:stretch>
                  <a:fillRect/>
                </a:stretch>
              </p:blipFill>
              <p:spPr>
                <a:xfrm>
                  <a:off x="1815040" y="1106347"/>
                  <a:ext cx="178560" cy="184680"/>
                </a:xfrm>
                <a:prstGeom prst="rect">
                  <a:avLst/>
                </a:prstGeom>
              </p:spPr>
            </p:pic>
          </mc:Fallback>
        </mc:AlternateContent>
      </p:grpSp>
      <p:grpSp>
        <p:nvGrpSpPr>
          <p:cNvPr id="713" name="Gruppieren 712">
            <a:extLst>
              <a:ext uri="{FF2B5EF4-FFF2-40B4-BE49-F238E27FC236}">
                <a16:creationId xmlns:a16="http://schemas.microsoft.com/office/drawing/2014/main" id="{1238FBEF-1FC6-4256-9BCE-5E4B2A7AFF6A}"/>
              </a:ext>
            </a:extLst>
          </p:cNvPr>
          <p:cNvGrpSpPr/>
          <p:nvPr/>
        </p:nvGrpSpPr>
        <p:grpSpPr>
          <a:xfrm>
            <a:off x="1364320" y="5317267"/>
            <a:ext cx="303480" cy="146520"/>
            <a:chOff x="1364320" y="5317267"/>
            <a:chExt cx="303480" cy="146520"/>
          </a:xfrm>
        </p:grpSpPr>
        <mc:AlternateContent xmlns:mc="http://schemas.openxmlformats.org/markup-compatibility/2006">
          <mc:Choice xmlns:p14="http://schemas.microsoft.com/office/powerpoint/2010/main" Requires="p14">
            <p:contentPart p14:bwMode="auto" r:id="rId282">
              <p14:nvContentPartPr>
                <p14:cNvPr id="707" name="Freihand 706">
                  <a:extLst>
                    <a:ext uri="{FF2B5EF4-FFF2-40B4-BE49-F238E27FC236}">
                      <a16:creationId xmlns:a16="http://schemas.microsoft.com/office/drawing/2014/main" id="{670C944A-7BA2-4E40-930A-2F77CB674B1A}"/>
                    </a:ext>
                  </a:extLst>
                </p14:cNvPr>
                <p14:cNvContentPartPr/>
                <p14:nvPr/>
              </p14:nvContentPartPr>
              <p14:xfrm>
                <a:off x="1529200" y="5413747"/>
                <a:ext cx="138600" cy="24840"/>
              </p14:xfrm>
            </p:contentPart>
          </mc:Choice>
          <mc:Fallback>
            <p:pic>
              <p:nvPicPr>
                <p:cNvPr id="707" name="Freihand 706">
                  <a:extLst>
                    <a:ext uri="{FF2B5EF4-FFF2-40B4-BE49-F238E27FC236}">
                      <a16:creationId xmlns:a16="http://schemas.microsoft.com/office/drawing/2014/main" id="{670C944A-7BA2-4E40-930A-2F77CB674B1A}"/>
                    </a:ext>
                  </a:extLst>
                </p:cNvPr>
                <p:cNvPicPr/>
                <p:nvPr/>
              </p:nvPicPr>
              <p:blipFill>
                <a:blip r:embed="rId283"/>
                <a:stretch>
                  <a:fillRect/>
                </a:stretch>
              </p:blipFill>
              <p:spPr>
                <a:xfrm>
                  <a:off x="1524880" y="5409427"/>
                  <a:ext cx="1472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711" name="Freihand 710">
                  <a:extLst>
                    <a:ext uri="{FF2B5EF4-FFF2-40B4-BE49-F238E27FC236}">
                      <a16:creationId xmlns:a16="http://schemas.microsoft.com/office/drawing/2014/main" id="{24F00616-14B6-44C4-B986-9246A3E48073}"/>
                    </a:ext>
                  </a:extLst>
                </p14:cNvPr>
                <p14:cNvContentPartPr/>
                <p14:nvPr/>
              </p14:nvContentPartPr>
              <p14:xfrm>
                <a:off x="1364320" y="5317267"/>
                <a:ext cx="65520" cy="146520"/>
              </p14:xfrm>
            </p:contentPart>
          </mc:Choice>
          <mc:Fallback>
            <p:pic>
              <p:nvPicPr>
                <p:cNvPr id="711" name="Freihand 710">
                  <a:extLst>
                    <a:ext uri="{FF2B5EF4-FFF2-40B4-BE49-F238E27FC236}">
                      <a16:creationId xmlns:a16="http://schemas.microsoft.com/office/drawing/2014/main" id="{24F00616-14B6-44C4-B986-9246A3E48073}"/>
                    </a:ext>
                  </a:extLst>
                </p:cNvPr>
                <p:cNvPicPr/>
                <p:nvPr/>
              </p:nvPicPr>
              <p:blipFill>
                <a:blip r:embed="rId285"/>
                <a:stretch>
                  <a:fillRect/>
                </a:stretch>
              </p:blipFill>
              <p:spPr>
                <a:xfrm>
                  <a:off x="1360000" y="5312947"/>
                  <a:ext cx="74160" cy="155160"/>
                </a:xfrm>
                <a:prstGeom prst="rect">
                  <a:avLst/>
                </a:prstGeom>
              </p:spPr>
            </p:pic>
          </mc:Fallback>
        </mc:AlternateContent>
      </p:grpSp>
      <p:grpSp>
        <p:nvGrpSpPr>
          <p:cNvPr id="722" name="Gruppieren 721">
            <a:extLst>
              <a:ext uri="{FF2B5EF4-FFF2-40B4-BE49-F238E27FC236}">
                <a16:creationId xmlns:a16="http://schemas.microsoft.com/office/drawing/2014/main" id="{AE8C8459-8B74-4804-8E4C-79B87D92F6F3}"/>
              </a:ext>
            </a:extLst>
          </p:cNvPr>
          <p:cNvGrpSpPr/>
          <p:nvPr/>
        </p:nvGrpSpPr>
        <p:grpSpPr>
          <a:xfrm>
            <a:off x="1605160" y="5430307"/>
            <a:ext cx="881280" cy="1039320"/>
            <a:chOff x="1605160" y="5430307"/>
            <a:chExt cx="881280" cy="1039320"/>
          </a:xfrm>
        </p:grpSpPr>
        <mc:AlternateContent xmlns:mc="http://schemas.openxmlformats.org/markup-compatibility/2006">
          <mc:Choice xmlns:p14="http://schemas.microsoft.com/office/powerpoint/2010/main" Requires="p14">
            <p:contentPart p14:bwMode="auto" r:id="rId286">
              <p14:nvContentPartPr>
                <p14:cNvPr id="718" name="Freihand 717">
                  <a:extLst>
                    <a:ext uri="{FF2B5EF4-FFF2-40B4-BE49-F238E27FC236}">
                      <a16:creationId xmlns:a16="http://schemas.microsoft.com/office/drawing/2014/main" id="{814C1F84-1C5C-4D94-A51B-988D0E923F93}"/>
                    </a:ext>
                  </a:extLst>
                </p14:cNvPr>
                <p14:cNvContentPartPr/>
                <p14:nvPr/>
              </p14:nvContentPartPr>
              <p14:xfrm>
                <a:off x="2463040" y="6136627"/>
                <a:ext cx="23400" cy="180360"/>
              </p14:xfrm>
            </p:contentPart>
          </mc:Choice>
          <mc:Fallback>
            <p:pic>
              <p:nvPicPr>
                <p:cNvPr id="718" name="Freihand 717">
                  <a:extLst>
                    <a:ext uri="{FF2B5EF4-FFF2-40B4-BE49-F238E27FC236}">
                      <a16:creationId xmlns:a16="http://schemas.microsoft.com/office/drawing/2014/main" id="{814C1F84-1C5C-4D94-A51B-988D0E923F93}"/>
                    </a:ext>
                  </a:extLst>
                </p:cNvPr>
                <p:cNvPicPr/>
                <p:nvPr/>
              </p:nvPicPr>
              <p:blipFill>
                <a:blip r:embed="rId287"/>
                <a:stretch>
                  <a:fillRect/>
                </a:stretch>
              </p:blipFill>
              <p:spPr>
                <a:xfrm>
                  <a:off x="2458720" y="6132307"/>
                  <a:ext cx="320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719" name="Freihand 718">
                  <a:extLst>
                    <a:ext uri="{FF2B5EF4-FFF2-40B4-BE49-F238E27FC236}">
                      <a16:creationId xmlns:a16="http://schemas.microsoft.com/office/drawing/2014/main" id="{6C61F8FD-5690-47C5-A1C6-CAA23E8CCFC9}"/>
                    </a:ext>
                  </a:extLst>
                </p14:cNvPr>
                <p14:cNvContentPartPr/>
                <p14:nvPr/>
              </p14:nvContentPartPr>
              <p14:xfrm>
                <a:off x="2382760" y="6364147"/>
                <a:ext cx="98280" cy="105480"/>
              </p14:xfrm>
            </p:contentPart>
          </mc:Choice>
          <mc:Fallback>
            <p:pic>
              <p:nvPicPr>
                <p:cNvPr id="719" name="Freihand 718">
                  <a:extLst>
                    <a:ext uri="{FF2B5EF4-FFF2-40B4-BE49-F238E27FC236}">
                      <a16:creationId xmlns:a16="http://schemas.microsoft.com/office/drawing/2014/main" id="{6C61F8FD-5690-47C5-A1C6-CAA23E8CCFC9}"/>
                    </a:ext>
                  </a:extLst>
                </p:cNvPr>
                <p:cNvPicPr/>
                <p:nvPr/>
              </p:nvPicPr>
              <p:blipFill>
                <a:blip r:embed="rId289"/>
                <a:stretch>
                  <a:fillRect/>
                </a:stretch>
              </p:blipFill>
              <p:spPr>
                <a:xfrm>
                  <a:off x="2378440" y="6359827"/>
                  <a:ext cx="1069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721" name="Freihand 720">
                  <a:extLst>
                    <a:ext uri="{FF2B5EF4-FFF2-40B4-BE49-F238E27FC236}">
                      <a16:creationId xmlns:a16="http://schemas.microsoft.com/office/drawing/2014/main" id="{36FC8004-2214-4203-B921-272F3AEC5632}"/>
                    </a:ext>
                  </a:extLst>
                </p14:cNvPr>
                <p14:cNvContentPartPr/>
                <p14:nvPr/>
              </p14:nvContentPartPr>
              <p14:xfrm>
                <a:off x="1605160" y="5430307"/>
                <a:ext cx="867240" cy="826920"/>
              </p14:xfrm>
            </p:contentPart>
          </mc:Choice>
          <mc:Fallback>
            <p:pic>
              <p:nvPicPr>
                <p:cNvPr id="721" name="Freihand 720">
                  <a:extLst>
                    <a:ext uri="{FF2B5EF4-FFF2-40B4-BE49-F238E27FC236}">
                      <a16:creationId xmlns:a16="http://schemas.microsoft.com/office/drawing/2014/main" id="{36FC8004-2214-4203-B921-272F3AEC5632}"/>
                    </a:ext>
                  </a:extLst>
                </p:cNvPr>
                <p:cNvPicPr/>
                <p:nvPr/>
              </p:nvPicPr>
              <p:blipFill>
                <a:blip r:embed="rId291"/>
                <a:stretch>
                  <a:fillRect/>
                </a:stretch>
              </p:blipFill>
              <p:spPr>
                <a:xfrm>
                  <a:off x="1600840" y="5425987"/>
                  <a:ext cx="875880" cy="835560"/>
                </a:xfrm>
                <a:prstGeom prst="rect">
                  <a:avLst/>
                </a:prstGeom>
              </p:spPr>
            </p:pic>
          </mc:Fallback>
        </mc:AlternateContent>
      </p:grpSp>
      <p:grpSp>
        <p:nvGrpSpPr>
          <p:cNvPr id="739" name="Gruppieren 738">
            <a:extLst>
              <a:ext uri="{FF2B5EF4-FFF2-40B4-BE49-F238E27FC236}">
                <a16:creationId xmlns:a16="http://schemas.microsoft.com/office/drawing/2014/main" id="{DE1611BC-7E1E-4008-8BE2-B7818BF938DC}"/>
              </a:ext>
            </a:extLst>
          </p:cNvPr>
          <p:cNvGrpSpPr/>
          <p:nvPr/>
        </p:nvGrpSpPr>
        <p:grpSpPr>
          <a:xfrm>
            <a:off x="10755640" y="2625187"/>
            <a:ext cx="1101600" cy="1247760"/>
            <a:chOff x="10755640" y="2625187"/>
            <a:chExt cx="1101600" cy="1247760"/>
          </a:xfrm>
        </p:grpSpPr>
        <mc:AlternateContent xmlns:mc="http://schemas.openxmlformats.org/markup-compatibility/2006">
          <mc:Choice xmlns:p14="http://schemas.microsoft.com/office/powerpoint/2010/main" Requires="p14">
            <p:contentPart p14:bwMode="auto" r:id="rId292">
              <p14:nvContentPartPr>
                <p14:cNvPr id="723" name="Freihand 722">
                  <a:extLst>
                    <a:ext uri="{FF2B5EF4-FFF2-40B4-BE49-F238E27FC236}">
                      <a16:creationId xmlns:a16="http://schemas.microsoft.com/office/drawing/2014/main" id="{ECEED49B-CEB8-4CAB-BA27-B9F28F9F5A7A}"/>
                    </a:ext>
                  </a:extLst>
                </p14:cNvPr>
                <p14:cNvContentPartPr/>
                <p14:nvPr/>
              </p14:nvContentPartPr>
              <p14:xfrm>
                <a:off x="10932400" y="3023347"/>
                <a:ext cx="92880" cy="692280"/>
              </p14:xfrm>
            </p:contentPart>
          </mc:Choice>
          <mc:Fallback>
            <p:pic>
              <p:nvPicPr>
                <p:cNvPr id="723" name="Freihand 722">
                  <a:extLst>
                    <a:ext uri="{FF2B5EF4-FFF2-40B4-BE49-F238E27FC236}">
                      <a16:creationId xmlns:a16="http://schemas.microsoft.com/office/drawing/2014/main" id="{ECEED49B-CEB8-4CAB-BA27-B9F28F9F5A7A}"/>
                    </a:ext>
                  </a:extLst>
                </p:cNvPr>
                <p:cNvPicPr/>
                <p:nvPr/>
              </p:nvPicPr>
              <p:blipFill>
                <a:blip r:embed="rId293"/>
                <a:stretch>
                  <a:fillRect/>
                </a:stretch>
              </p:blipFill>
              <p:spPr>
                <a:xfrm>
                  <a:off x="10928080" y="3019027"/>
                  <a:ext cx="101520" cy="7009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724" name="Freihand 723">
                  <a:extLst>
                    <a:ext uri="{FF2B5EF4-FFF2-40B4-BE49-F238E27FC236}">
                      <a16:creationId xmlns:a16="http://schemas.microsoft.com/office/drawing/2014/main" id="{3CD53C44-20AD-4381-95AA-1DD37C1EE241}"/>
                    </a:ext>
                  </a:extLst>
                </p14:cNvPr>
                <p14:cNvContentPartPr/>
                <p14:nvPr/>
              </p14:nvContentPartPr>
              <p14:xfrm>
                <a:off x="10823680" y="3611587"/>
                <a:ext cx="912960" cy="24480"/>
              </p14:xfrm>
            </p:contentPart>
          </mc:Choice>
          <mc:Fallback>
            <p:pic>
              <p:nvPicPr>
                <p:cNvPr id="724" name="Freihand 723">
                  <a:extLst>
                    <a:ext uri="{FF2B5EF4-FFF2-40B4-BE49-F238E27FC236}">
                      <a16:creationId xmlns:a16="http://schemas.microsoft.com/office/drawing/2014/main" id="{3CD53C44-20AD-4381-95AA-1DD37C1EE241}"/>
                    </a:ext>
                  </a:extLst>
                </p:cNvPr>
                <p:cNvPicPr/>
                <p:nvPr/>
              </p:nvPicPr>
              <p:blipFill>
                <a:blip r:embed="rId295"/>
                <a:stretch>
                  <a:fillRect/>
                </a:stretch>
              </p:blipFill>
              <p:spPr>
                <a:xfrm>
                  <a:off x="10819360" y="3607267"/>
                  <a:ext cx="9216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725" name="Freihand 724">
                  <a:extLst>
                    <a:ext uri="{FF2B5EF4-FFF2-40B4-BE49-F238E27FC236}">
                      <a16:creationId xmlns:a16="http://schemas.microsoft.com/office/drawing/2014/main" id="{28EB802C-A262-4783-B367-AD0F98CF796C}"/>
                    </a:ext>
                  </a:extLst>
                </p14:cNvPr>
                <p14:cNvContentPartPr/>
                <p14:nvPr/>
              </p14:nvContentPartPr>
              <p14:xfrm>
                <a:off x="11741320" y="3553627"/>
                <a:ext cx="115920" cy="138600"/>
              </p14:xfrm>
            </p:contentPart>
          </mc:Choice>
          <mc:Fallback>
            <p:pic>
              <p:nvPicPr>
                <p:cNvPr id="725" name="Freihand 724">
                  <a:extLst>
                    <a:ext uri="{FF2B5EF4-FFF2-40B4-BE49-F238E27FC236}">
                      <a16:creationId xmlns:a16="http://schemas.microsoft.com/office/drawing/2014/main" id="{28EB802C-A262-4783-B367-AD0F98CF796C}"/>
                    </a:ext>
                  </a:extLst>
                </p:cNvPr>
                <p:cNvPicPr/>
                <p:nvPr/>
              </p:nvPicPr>
              <p:blipFill>
                <a:blip r:embed="rId297"/>
                <a:stretch>
                  <a:fillRect/>
                </a:stretch>
              </p:blipFill>
              <p:spPr>
                <a:xfrm>
                  <a:off x="11737000" y="3549307"/>
                  <a:ext cx="1245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726" name="Freihand 725">
                  <a:extLst>
                    <a:ext uri="{FF2B5EF4-FFF2-40B4-BE49-F238E27FC236}">
                      <a16:creationId xmlns:a16="http://schemas.microsoft.com/office/drawing/2014/main" id="{63A22DC8-3E33-4DC7-AF03-A69269C855D2}"/>
                    </a:ext>
                  </a:extLst>
                </p14:cNvPr>
                <p14:cNvContentPartPr/>
                <p14:nvPr/>
              </p14:nvContentPartPr>
              <p14:xfrm>
                <a:off x="10927360" y="2900947"/>
                <a:ext cx="140040" cy="122760"/>
              </p14:xfrm>
            </p:contentPart>
          </mc:Choice>
          <mc:Fallback>
            <p:pic>
              <p:nvPicPr>
                <p:cNvPr id="726" name="Freihand 725">
                  <a:extLst>
                    <a:ext uri="{FF2B5EF4-FFF2-40B4-BE49-F238E27FC236}">
                      <a16:creationId xmlns:a16="http://schemas.microsoft.com/office/drawing/2014/main" id="{63A22DC8-3E33-4DC7-AF03-A69269C855D2}"/>
                    </a:ext>
                  </a:extLst>
                </p:cNvPr>
                <p:cNvPicPr/>
                <p:nvPr/>
              </p:nvPicPr>
              <p:blipFill>
                <a:blip r:embed="rId299"/>
                <a:stretch>
                  <a:fillRect/>
                </a:stretch>
              </p:blipFill>
              <p:spPr>
                <a:xfrm>
                  <a:off x="10923040" y="2896627"/>
                  <a:ext cx="1486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728" name="Freihand 727">
                  <a:extLst>
                    <a:ext uri="{FF2B5EF4-FFF2-40B4-BE49-F238E27FC236}">
                      <a16:creationId xmlns:a16="http://schemas.microsoft.com/office/drawing/2014/main" id="{0595ADEE-CF5E-4186-9044-7215F52200D4}"/>
                    </a:ext>
                  </a:extLst>
                </p14:cNvPr>
                <p14:cNvContentPartPr/>
                <p14:nvPr/>
              </p14:nvContentPartPr>
              <p14:xfrm>
                <a:off x="10755640" y="2844067"/>
                <a:ext cx="96840" cy="132480"/>
              </p14:xfrm>
            </p:contentPart>
          </mc:Choice>
          <mc:Fallback>
            <p:pic>
              <p:nvPicPr>
                <p:cNvPr id="728" name="Freihand 727">
                  <a:extLst>
                    <a:ext uri="{FF2B5EF4-FFF2-40B4-BE49-F238E27FC236}">
                      <a16:creationId xmlns:a16="http://schemas.microsoft.com/office/drawing/2014/main" id="{0595ADEE-CF5E-4186-9044-7215F52200D4}"/>
                    </a:ext>
                  </a:extLst>
                </p:cNvPr>
                <p:cNvPicPr/>
                <p:nvPr/>
              </p:nvPicPr>
              <p:blipFill>
                <a:blip r:embed="rId301"/>
                <a:stretch>
                  <a:fillRect/>
                </a:stretch>
              </p:blipFill>
              <p:spPr>
                <a:xfrm>
                  <a:off x="10751320" y="2839747"/>
                  <a:ext cx="1054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729" name="Freihand 728">
                  <a:extLst>
                    <a:ext uri="{FF2B5EF4-FFF2-40B4-BE49-F238E27FC236}">
                      <a16:creationId xmlns:a16="http://schemas.microsoft.com/office/drawing/2014/main" id="{3BD66586-763D-45EC-98FD-21B03023B197}"/>
                    </a:ext>
                  </a:extLst>
                </p14:cNvPr>
                <p14:cNvContentPartPr/>
                <p14:nvPr/>
              </p14:nvContentPartPr>
              <p14:xfrm>
                <a:off x="10797040" y="2893747"/>
                <a:ext cx="71640" cy="66600"/>
              </p14:xfrm>
            </p:contentPart>
          </mc:Choice>
          <mc:Fallback>
            <p:pic>
              <p:nvPicPr>
                <p:cNvPr id="729" name="Freihand 728">
                  <a:extLst>
                    <a:ext uri="{FF2B5EF4-FFF2-40B4-BE49-F238E27FC236}">
                      <a16:creationId xmlns:a16="http://schemas.microsoft.com/office/drawing/2014/main" id="{3BD66586-763D-45EC-98FD-21B03023B197}"/>
                    </a:ext>
                  </a:extLst>
                </p:cNvPr>
                <p:cNvPicPr/>
                <p:nvPr/>
              </p:nvPicPr>
              <p:blipFill>
                <a:blip r:embed="rId303"/>
                <a:stretch>
                  <a:fillRect/>
                </a:stretch>
              </p:blipFill>
              <p:spPr>
                <a:xfrm>
                  <a:off x="10792720" y="2889427"/>
                  <a:ext cx="802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730" name="Freihand 729">
                  <a:extLst>
                    <a:ext uri="{FF2B5EF4-FFF2-40B4-BE49-F238E27FC236}">
                      <a16:creationId xmlns:a16="http://schemas.microsoft.com/office/drawing/2014/main" id="{92DBF19A-ADCC-4F87-93E7-4CB4A99F1926}"/>
                    </a:ext>
                  </a:extLst>
                </p14:cNvPr>
                <p14:cNvContentPartPr/>
                <p14:nvPr/>
              </p14:nvContentPartPr>
              <p14:xfrm>
                <a:off x="11661040" y="3735787"/>
                <a:ext cx="123120" cy="137160"/>
              </p14:xfrm>
            </p:contentPart>
          </mc:Choice>
          <mc:Fallback>
            <p:pic>
              <p:nvPicPr>
                <p:cNvPr id="730" name="Freihand 729">
                  <a:extLst>
                    <a:ext uri="{FF2B5EF4-FFF2-40B4-BE49-F238E27FC236}">
                      <a16:creationId xmlns:a16="http://schemas.microsoft.com/office/drawing/2014/main" id="{92DBF19A-ADCC-4F87-93E7-4CB4A99F1926}"/>
                    </a:ext>
                  </a:extLst>
                </p:cNvPr>
                <p:cNvPicPr/>
                <p:nvPr/>
              </p:nvPicPr>
              <p:blipFill>
                <a:blip r:embed="rId305"/>
                <a:stretch>
                  <a:fillRect/>
                </a:stretch>
              </p:blipFill>
              <p:spPr>
                <a:xfrm>
                  <a:off x="11656720" y="3731467"/>
                  <a:ext cx="1317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731" name="Freihand 730">
                  <a:extLst>
                    <a:ext uri="{FF2B5EF4-FFF2-40B4-BE49-F238E27FC236}">
                      <a16:creationId xmlns:a16="http://schemas.microsoft.com/office/drawing/2014/main" id="{69D7E730-646F-4317-99C0-F05D02B0F7CC}"/>
                    </a:ext>
                  </a:extLst>
                </p14:cNvPr>
                <p14:cNvContentPartPr/>
                <p14:nvPr/>
              </p14:nvContentPartPr>
              <p14:xfrm>
                <a:off x="11160280" y="2968987"/>
                <a:ext cx="436680" cy="513000"/>
              </p14:xfrm>
            </p:contentPart>
          </mc:Choice>
          <mc:Fallback>
            <p:pic>
              <p:nvPicPr>
                <p:cNvPr id="731" name="Freihand 730">
                  <a:extLst>
                    <a:ext uri="{FF2B5EF4-FFF2-40B4-BE49-F238E27FC236}">
                      <a16:creationId xmlns:a16="http://schemas.microsoft.com/office/drawing/2014/main" id="{69D7E730-646F-4317-99C0-F05D02B0F7CC}"/>
                    </a:ext>
                  </a:extLst>
                </p:cNvPr>
                <p:cNvPicPr/>
                <p:nvPr/>
              </p:nvPicPr>
              <p:blipFill>
                <a:blip r:embed="rId307"/>
                <a:stretch>
                  <a:fillRect/>
                </a:stretch>
              </p:blipFill>
              <p:spPr>
                <a:xfrm>
                  <a:off x="11155960" y="2964667"/>
                  <a:ext cx="445320" cy="5216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733" name="Freihand 732">
                  <a:extLst>
                    <a:ext uri="{FF2B5EF4-FFF2-40B4-BE49-F238E27FC236}">
                      <a16:creationId xmlns:a16="http://schemas.microsoft.com/office/drawing/2014/main" id="{306AEF14-22BA-481F-BDCB-659F52212B02}"/>
                    </a:ext>
                  </a:extLst>
                </p14:cNvPr>
                <p14:cNvContentPartPr/>
                <p14:nvPr/>
              </p14:nvContentPartPr>
              <p14:xfrm>
                <a:off x="10944280" y="3143587"/>
                <a:ext cx="533880" cy="461880"/>
              </p14:xfrm>
            </p:contentPart>
          </mc:Choice>
          <mc:Fallback>
            <p:pic>
              <p:nvPicPr>
                <p:cNvPr id="733" name="Freihand 732">
                  <a:extLst>
                    <a:ext uri="{FF2B5EF4-FFF2-40B4-BE49-F238E27FC236}">
                      <a16:creationId xmlns:a16="http://schemas.microsoft.com/office/drawing/2014/main" id="{306AEF14-22BA-481F-BDCB-659F52212B02}"/>
                    </a:ext>
                  </a:extLst>
                </p:cNvPr>
                <p:cNvPicPr/>
                <p:nvPr/>
              </p:nvPicPr>
              <p:blipFill>
                <a:blip r:embed="rId309"/>
                <a:stretch>
                  <a:fillRect/>
                </a:stretch>
              </p:blipFill>
              <p:spPr>
                <a:xfrm>
                  <a:off x="10939960" y="3139267"/>
                  <a:ext cx="542520" cy="4705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735" name="Freihand 734">
                  <a:extLst>
                    <a:ext uri="{FF2B5EF4-FFF2-40B4-BE49-F238E27FC236}">
                      <a16:creationId xmlns:a16="http://schemas.microsoft.com/office/drawing/2014/main" id="{D4C74DB5-709A-4CC1-B596-F822EC83218E}"/>
                    </a:ext>
                  </a:extLst>
                </p14:cNvPr>
                <p14:cNvContentPartPr/>
                <p14:nvPr/>
              </p14:nvContentPartPr>
              <p14:xfrm>
                <a:off x="11245960" y="2859907"/>
                <a:ext cx="485280" cy="543960"/>
              </p14:xfrm>
            </p:contentPart>
          </mc:Choice>
          <mc:Fallback>
            <p:pic>
              <p:nvPicPr>
                <p:cNvPr id="735" name="Freihand 734">
                  <a:extLst>
                    <a:ext uri="{FF2B5EF4-FFF2-40B4-BE49-F238E27FC236}">
                      <a16:creationId xmlns:a16="http://schemas.microsoft.com/office/drawing/2014/main" id="{D4C74DB5-709A-4CC1-B596-F822EC83218E}"/>
                    </a:ext>
                  </a:extLst>
                </p:cNvPr>
                <p:cNvPicPr/>
                <p:nvPr/>
              </p:nvPicPr>
              <p:blipFill>
                <a:blip r:embed="rId311"/>
                <a:stretch>
                  <a:fillRect/>
                </a:stretch>
              </p:blipFill>
              <p:spPr>
                <a:xfrm>
                  <a:off x="11241640" y="2855587"/>
                  <a:ext cx="493920" cy="5526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737" name="Freihand 736">
                  <a:extLst>
                    <a:ext uri="{FF2B5EF4-FFF2-40B4-BE49-F238E27FC236}">
                      <a16:creationId xmlns:a16="http://schemas.microsoft.com/office/drawing/2014/main" id="{738E239C-58CD-451A-B430-6DFCA3FD9627}"/>
                    </a:ext>
                  </a:extLst>
                </p14:cNvPr>
                <p14:cNvContentPartPr/>
                <p14:nvPr/>
              </p14:nvContentPartPr>
              <p14:xfrm>
                <a:off x="11047600" y="2625187"/>
                <a:ext cx="375120" cy="498240"/>
              </p14:xfrm>
            </p:contentPart>
          </mc:Choice>
          <mc:Fallback>
            <p:pic>
              <p:nvPicPr>
                <p:cNvPr id="737" name="Freihand 736">
                  <a:extLst>
                    <a:ext uri="{FF2B5EF4-FFF2-40B4-BE49-F238E27FC236}">
                      <a16:creationId xmlns:a16="http://schemas.microsoft.com/office/drawing/2014/main" id="{738E239C-58CD-451A-B430-6DFCA3FD9627}"/>
                    </a:ext>
                  </a:extLst>
                </p:cNvPr>
                <p:cNvPicPr/>
                <p:nvPr/>
              </p:nvPicPr>
              <p:blipFill>
                <a:blip r:embed="rId313"/>
                <a:stretch>
                  <a:fillRect/>
                </a:stretch>
              </p:blipFill>
              <p:spPr>
                <a:xfrm>
                  <a:off x="11043280" y="2620867"/>
                  <a:ext cx="383760" cy="5068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738" name="Freihand 737">
                  <a:extLst>
                    <a:ext uri="{FF2B5EF4-FFF2-40B4-BE49-F238E27FC236}">
                      <a16:creationId xmlns:a16="http://schemas.microsoft.com/office/drawing/2014/main" id="{72168CD4-FAA5-44A0-8778-993695C2B443}"/>
                    </a:ext>
                  </a:extLst>
                </p14:cNvPr>
                <p14:cNvContentPartPr/>
                <p14:nvPr/>
              </p14:nvContentPartPr>
              <p14:xfrm>
                <a:off x="11001160" y="2985547"/>
                <a:ext cx="212040" cy="146160"/>
              </p14:xfrm>
            </p:contentPart>
          </mc:Choice>
          <mc:Fallback>
            <p:pic>
              <p:nvPicPr>
                <p:cNvPr id="738" name="Freihand 737">
                  <a:extLst>
                    <a:ext uri="{FF2B5EF4-FFF2-40B4-BE49-F238E27FC236}">
                      <a16:creationId xmlns:a16="http://schemas.microsoft.com/office/drawing/2014/main" id="{72168CD4-FAA5-44A0-8778-993695C2B443}"/>
                    </a:ext>
                  </a:extLst>
                </p:cNvPr>
                <p:cNvPicPr/>
                <p:nvPr/>
              </p:nvPicPr>
              <p:blipFill>
                <a:blip r:embed="rId315"/>
                <a:stretch>
                  <a:fillRect/>
                </a:stretch>
              </p:blipFill>
              <p:spPr>
                <a:xfrm>
                  <a:off x="10996840" y="2981227"/>
                  <a:ext cx="220680" cy="154800"/>
                </a:xfrm>
                <a:prstGeom prst="rect">
                  <a:avLst/>
                </a:prstGeom>
              </p:spPr>
            </p:pic>
          </mc:Fallback>
        </mc:AlternateContent>
      </p:grpSp>
      <p:grpSp>
        <p:nvGrpSpPr>
          <p:cNvPr id="761" name="Gruppieren 760">
            <a:extLst>
              <a:ext uri="{FF2B5EF4-FFF2-40B4-BE49-F238E27FC236}">
                <a16:creationId xmlns:a16="http://schemas.microsoft.com/office/drawing/2014/main" id="{F69C0ABB-2C55-4136-9A8C-D65B5E0E4743}"/>
              </a:ext>
            </a:extLst>
          </p:cNvPr>
          <p:cNvGrpSpPr/>
          <p:nvPr/>
        </p:nvGrpSpPr>
        <p:grpSpPr>
          <a:xfrm>
            <a:off x="11231200" y="1797187"/>
            <a:ext cx="780480" cy="902880"/>
            <a:chOff x="11231200" y="1797187"/>
            <a:chExt cx="780480" cy="902880"/>
          </a:xfrm>
        </p:grpSpPr>
        <mc:AlternateContent xmlns:mc="http://schemas.openxmlformats.org/markup-compatibility/2006">
          <mc:Choice xmlns:p14="http://schemas.microsoft.com/office/powerpoint/2010/main" Requires="p14">
            <p:contentPart p14:bwMode="auto" r:id="rId316">
              <p14:nvContentPartPr>
                <p14:cNvPr id="740" name="Freihand 739">
                  <a:extLst>
                    <a:ext uri="{FF2B5EF4-FFF2-40B4-BE49-F238E27FC236}">
                      <a16:creationId xmlns:a16="http://schemas.microsoft.com/office/drawing/2014/main" id="{3480FD13-9B4E-41E4-B16C-7E2697F019EB}"/>
                    </a:ext>
                  </a:extLst>
                </p14:cNvPr>
                <p14:cNvContentPartPr/>
                <p14:nvPr/>
              </p14:nvContentPartPr>
              <p14:xfrm>
                <a:off x="11426680" y="2400907"/>
                <a:ext cx="74520" cy="248760"/>
              </p14:xfrm>
            </p:contentPart>
          </mc:Choice>
          <mc:Fallback>
            <p:pic>
              <p:nvPicPr>
                <p:cNvPr id="740" name="Freihand 739">
                  <a:extLst>
                    <a:ext uri="{FF2B5EF4-FFF2-40B4-BE49-F238E27FC236}">
                      <a16:creationId xmlns:a16="http://schemas.microsoft.com/office/drawing/2014/main" id="{3480FD13-9B4E-41E4-B16C-7E2697F019EB}"/>
                    </a:ext>
                  </a:extLst>
                </p:cNvPr>
                <p:cNvPicPr/>
                <p:nvPr/>
              </p:nvPicPr>
              <p:blipFill>
                <a:blip r:embed="rId317"/>
                <a:stretch>
                  <a:fillRect/>
                </a:stretch>
              </p:blipFill>
              <p:spPr>
                <a:xfrm>
                  <a:off x="11422360" y="2396587"/>
                  <a:ext cx="8316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741" name="Freihand 740">
                  <a:extLst>
                    <a:ext uri="{FF2B5EF4-FFF2-40B4-BE49-F238E27FC236}">
                      <a16:creationId xmlns:a16="http://schemas.microsoft.com/office/drawing/2014/main" id="{6995EE2E-1EAF-4622-A2A5-D029E090CC9C}"/>
                    </a:ext>
                  </a:extLst>
                </p14:cNvPr>
                <p14:cNvContentPartPr/>
                <p14:nvPr/>
              </p14:nvContentPartPr>
              <p14:xfrm>
                <a:off x="11500840" y="2380387"/>
                <a:ext cx="360" cy="360"/>
              </p14:xfrm>
            </p:contentPart>
          </mc:Choice>
          <mc:Fallback>
            <p:pic>
              <p:nvPicPr>
                <p:cNvPr id="741" name="Freihand 740">
                  <a:extLst>
                    <a:ext uri="{FF2B5EF4-FFF2-40B4-BE49-F238E27FC236}">
                      <a16:creationId xmlns:a16="http://schemas.microsoft.com/office/drawing/2014/main" id="{6995EE2E-1EAF-4622-A2A5-D029E090CC9C}"/>
                    </a:ext>
                  </a:extLst>
                </p:cNvPr>
                <p:cNvPicPr/>
                <p:nvPr/>
              </p:nvPicPr>
              <p:blipFill>
                <a:blip r:embed="rId34"/>
                <a:stretch>
                  <a:fillRect/>
                </a:stretch>
              </p:blipFill>
              <p:spPr>
                <a:xfrm>
                  <a:off x="11496520" y="2376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742" name="Freihand 741">
                  <a:extLst>
                    <a:ext uri="{FF2B5EF4-FFF2-40B4-BE49-F238E27FC236}">
                      <a16:creationId xmlns:a16="http://schemas.microsoft.com/office/drawing/2014/main" id="{2A7CE5F6-1559-4D9B-A4EA-9478C8D1EA78}"/>
                    </a:ext>
                  </a:extLst>
                </p14:cNvPr>
                <p14:cNvContentPartPr/>
                <p14:nvPr/>
              </p14:nvContentPartPr>
              <p14:xfrm>
                <a:off x="11497240" y="2334667"/>
                <a:ext cx="76320" cy="84600"/>
              </p14:xfrm>
            </p:contentPart>
          </mc:Choice>
          <mc:Fallback>
            <p:pic>
              <p:nvPicPr>
                <p:cNvPr id="742" name="Freihand 741">
                  <a:extLst>
                    <a:ext uri="{FF2B5EF4-FFF2-40B4-BE49-F238E27FC236}">
                      <a16:creationId xmlns:a16="http://schemas.microsoft.com/office/drawing/2014/main" id="{2A7CE5F6-1559-4D9B-A4EA-9478C8D1EA78}"/>
                    </a:ext>
                  </a:extLst>
                </p:cNvPr>
                <p:cNvPicPr/>
                <p:nvPr/>
              </p:nvPicPr>
              <p:blipFill>
                <a:blip r:embed="rId320"/>
                <a:stretch>
                  <a:fillRect/>
                </a:stretch>
              </p:blipFill>
              <p:spPr>
                <a:xfrm>
                  <a:off x="11492920" y="2330347"/>
                  <a:ext cx="849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744" name="Freihand 743">
                  <a:extLst>
                    <a:ext uri="{FF2B5EF4-FFF2-40B4-BE49-F238E27FC236}">
                      <a16:creationId xmlns:a16="http://schemas.microsoft.com/office/drawing/2014/main" id="{0CC11E1F-32E3-48D6-9281-FDBA4B3C631A}"/>
                    </a:ext>
                  </a:extLst>
                </p14:cNvPr>
                <p14:cNvContentPartPr/>
                <p14:nvPr/>
              </p14:nvContentPartPr>
              <p14:xfrm>
                <a:off x="11514160" y="2376787"/>
                <a:ext cx="17640" cy="16920"/>
              </p14:xfrm>
            </p:contentPart>
          </mc:Choice>
          <mc:Fallback>
            <p:pic>
              <p:nvPicPr>
                <p:cNvPr id="744" name="Freihand 743">
                  <a:extLst>
                    <a:ext uri="{FF2B5EF4-FFF2-40B4-BE49-F238E27FC236}">
                      <a16:creationId xmlns:a16="http://schemas.microsoft.com/office/drawing/2014/main" id="{0CC11E1F-32E3-48D6-9281-FDBA4B3C631A}"/>
                    </a:ext>
                  </a:extLst>
                </p:cNvPr>
                <p:cNvPicPr/>
                <p:nvPr/>
              </p:nvPicPr>
              <p:blipFill>
                <a:blip r:embed="rId322"/>
                <a:stretch>
                  <a:fillRect/>
                </a:stretch>
              </p:blipFill>
              <p:spPr>
                <a:xfrm>
                  <a:off x="11509840" y="2372467"/>
                  <a:ext cx="262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745" name="Freihand 744">
                  <a:extLst>
                    <a:ext uri="{FF2B5EF4-FFF2-40B4-BE49-F238E27FC236}">
                      <a16:creationId xmlns:a16="http://schemas.microsoft.com/office/drawing/2014/main" id="{C5CE4172-B92E-4640-98F8-305BE80E0C40}"/>
                    </a:ext>
                  </a:extLst>
                </p14:cNvPr>
                <p14:cNvContentPartPr/>
                <p14:nvPr/>
              </p14:nvContentPartPr>
              <p14:xfrm>
                <a:off x="11550520" y="2339707"/>
                <a:ext cx="21960" cy="45720"/>
              </p14:xfrm>
            </p:contentPart>
          </mc:Choice>
          <mc:Fallback>
            <p:pic>
              <p:nvPicPr>
                <p:cNvPr id="745" name="Freihand 744">
                  <a:extLst>
                    <a:ext uri="{FF2B5EF4-FFF2-40B4-BE49-F238E27FC236}">
                      <a16:creationId xmlns:a16="http://schemas.microsoft.com/office/drawing/2014/main" id="{C5CE4172-B92E-4640-98F8-305BE80E0C40}"/>
                    </a:ext>
                  </a:extLst>
                </p:cNvPr>
                <p:cNvPicPr/>
                <p:nvPr/>
              </p:nvPicPr>
              <p:blipFill>
                <a:blip r:embed="rId324"/>
                <a:stretch>
                  <a:fillRect/>
                </a:stretch>
              </p:blipFill>
              <p:spPr>
                <a:xfrm>
                  <a:off x="11546200" y="2335387"/>
                  <a:ext cx="306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746" name="Freihand 745">
                  <a:extLst>
                    <a:ext uri="{FF2B5EF4-FFF2-40B4-BE49-F238E27FC236}">
                      <a16:creationId xmlns:a16="http://schemas.microsoft.com/office/drawing/2014/main" id="{565E2FF2-00E5-4A85-BE4D-D1C7E6543AE0}"/>
                    </a:ext>
                  </a:extLst>
                </p14:cNvPr>
                <p14:cNvContentPartPr/>
                <p14:nvPr/>
              </p14:nvContentPartPr>
              <p14:xfrm>
                <a:off x="11590120" y="2209747"/>
                <a:ext cx="121680" cy="194040"/>
              </p14:xfrm>
            </p:contentPart>
          </mc:Choice>
          <mc:Fallback>
            <p:pic>
              <p:nvPicPr>
                <p:cNvPr id="746" name="Freihand 745">
                  <a:extLst>
                    <a:ext uri="{FF2B5EF4-FFF2-40B4-BE49-F238E27FC236}">
                      <a16:creationId xmlns:a16="http://schemas.microsoft.com/office/drawing/2014/main" id="{565E2FF2-00E5-4A85-BE4D-D1C7E6543AE0}"/>
                    </a:ext>
                  </a:extLst>
                </p:cNvPr>
                <p:cNvPicPr/>
                <p:nvPr/>
              </p:nvPicPr>
              <p:blipFill>
                <a:blip r:embed="rId326"/>
                <a:stretch>
                  <a:fillRect/>
                </a:stretch>
              </p:blipFill>
              <p:spPr>
                <a:xfrm>
                  <a:off x="11585800" y="2205427"/>
                  <a:ext cx="1303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747" name="Freihand 746">
                  <a:extLst>
                    <a:ext uri="{FF2B5EF4-FFF2-40B4-BE49-F238E27FC236}">
                      <a16:creationId xmlns:a16="http://schemas.microsoft.com/office/drawing/2014/main" id="{A266FF00-94BB-470C-8B7D-24EF2CDB6611}"/>
                    </a:ext>
                  </a:extLst>
                </p14:cNvPr>
                <p14:cNvContentPartPr/>
                <p14:nvPr/>
              </p14:nvContentPartPr>
              <p14:xfrm>
                <a:off x="11702800" y="2227027"/>
                <a:ext cx="54000" cy="60480"/>
              </p14:xfrm>
            </p:contentPart>
          </mc:Choice>
          <mc:Fallback>
            <p:pic>
              <p:nvPicPr>
                <p:cNvPr id="747" name="Freihand 746">
                  <a:extLst>
                    <a:ext uri="{FF2B5EF4-FFF2-40B4-BE49-F238E27FC236}">
                      <a16:creationId xmlns:a16="http://schemas.microsoft.com/office/drawing/2014/main" id="{A266FF00-94BB-470C-8B7D-24EF2CDB6611}"/>
                    </a:ext>
                  </a:extLst>
                </p:cNvPr>
                <p:cNvPicPr/>
                <p:nvPr/>
              </p:nvPicPr>
              <p:blipFill>
                <a:blip r:embed="rId328"/>
                <a:stretch>
                  <a:fillRect/>
                </a:stretch>
              </p:blipFill>
              <p:spPr>
                <a:xfrm>
                  <a:off x="11698480" y="2222707"/>
                  <a:ext cx="626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748" name="Freihand 747">
                  <a:extLst>
                    <a:ext uri="{FF2B5EF4-FFF2-40B4-BE49-F238E27FC236}">
                      <a16:creationId xmlns:a16="http://schemas.microsoft.com/office/drawing/2014/main" id="{02A601B4-FA30-4231-A41F-B10C292617B1}"/>
                    </a:ext>
                  </a:extLst>
                </p14:cNvPr>
                <p14:cNvContentPartPr/>
                <p14:nvPr/>
              </p14:nvContentPartPr>
              <p14:xfrm>
                <a:off x="11701360" y="2130187"/>
                <a:ext cx="95040" cy="156600"/>
              </p14:xfrm>
            </p:contentPart>
          </mc:Choice>
          <mc:Fallback>
            <p:pic>
              <p:nvPicPr>
                <p:cNvPr id="748" name="Freihand 747">
                  <a:extLst>
                    <a:ext uri="{FF2B5EF4-FFF2-40B4-BE49-F238E27FC236}">
                      <a16:creationId xmlns:a16="http://schemas.microsoft.com/office/drawing/2014/main" id="{02A601B4-FA30-4231-A41F-B10C292617B1}"/>
                    </a:ext>
                  </a:extLst>
                </p:cNvPr>
                <p:cNvPicPr/>
                <p:nvPr/>
              </p:nvPicPr>
              <p:blipFill>
                <a:blip r:embed="rId330"/>
                <a:stretch>
                  <a:fillRect/>
                </a:stretch>
              </p:blipFill>
              <p:spPr>
                <a:xfrm>
                  <a:off x="11697040" y="2125867"/>
                  <a:ext cx="1036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750" name="Freihand 749">
                  <a:extLst>
                    <a:ext uri="{FF2B5EF4-FFF2-40B4-BE49-F238E27FC236}">
                      <a16:creationId xmlns:a16="http://schemas.microsoft.com/office/drawing/2014/main" id="{E0D84169-3410-4288-AC60-A45195A3919E}"/>
                    </a:ext>
                  </a:extLst>
                </p14:cNvPr>
                <p14:cNvContentPartPr/>
                <p14:nvPr/>
              </p14:nvContentPartPr>
              <p14:xfrm>
                <a:off x="11231200" y="1960627"/>
                <a:ext cx="201600" cy="123480"/>
              </p14:xfrm>
            </p:contentPart>
          </mc:Choice>
          <mc:Fallback>
            <p:pic>
              <p:nvPicPr>
                <p:cNvPr id="750" name="Freihand 749">
                  <a:extLst>
                    <a:ext uri="{FF2B5EF4-FFF2-40B4-BE49-F238E27FC236}">
                      <a16:creationId xmlns:a16="http://schemas.microsoft.com/office/drawing/2014/main" id="{E0D84169-3410-4288-AC60-A45195A3919E}"/>
                    </a:ext>
                  </a:extLst>
                </p:cNvPr>
                <p:cNvPicPr/>
                <p:nvPr/>
              </p:nvPicPr>
              <p:blipFill>
                <a:blip r:embed="rId332"/>
                <a:stretch>
                  <a:fillRect/>
                </a:stretch>
              </p:blipFill>
              <p:spPr>
                <a:xfrm>
                  <a:off x="11226880" y="1956307"/>
                  <a:ext cx="2102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751" name="Freihand 750">
                  <a:extLst>
                    <a:ext uri="{FF2B5EF4-FFF2-40B4-BE49-F238E27FC236}">
                      <a16:creationId xmlns:a16="http://schemas.microsoft.com/office/drawing/2014/main" id="{400709AA-C9F8-4F1E-AEA9-C89CF0A2C96E}"/>
                    </a:ext>
                  </a:extLst>
                </p14:cNvPr>
                <p14:cNvContentPartPr/>
                <p14:nvPr/>
              </p14:nvContentPartPr>
              <p14:xfrm>
                <a:off x="11359720" y="1905907"/>
                <a:ext cx="36720" cy="14040"/>
              </p14:xfrm>
            </p:contentPart>
          </mc:Choice>
          <mc:Fallback>
            <p:pic>
              <p:nvPicPr>
                <p:cNvPr id="751" name="Freihand 750">
                  <a:extLst>
                    <a:ext uri="{FF2B5EF4-FFF2-40B4-BE49-F238E27FC236}">
                      <a16:creationId xmlns:a16="http://schemas.microsoft.com/office/drawing/2014/main" id="{400709AA-C9F8-4F1E-AEA9-C89CF0A2C96E}"/>
                    </a:ext>
                  </a:extLst>
                </p:cNvPr>
                <p:cNvPicPr/>
                <p:nvPr/>
              </p:nvPicPr>
              <p:blipFill>
                <a:blip r:embed="rId334"/>
                <a:stretch>
                  <a:fillRect/>
                </a:stretch>
              </p:blipFill>
              <p:spPr>
                <a:xfrm>
                  <a:off x="11355400" y="1901587"/>
                  <a:ext cx="453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752" name="Freihand 751">
                  <a:extLst>
                    <a:ext uri="{FF2B5EF4-FFF2-40B4-BE49-F238E27FC236}">
                      <a16:creationId xmlns:a16="http://schemas.microsoft.com/office/drawing/2014/main" id="{D494D301-C51D-4825-A9BF-41464E027385}"/>
                    </a:ext>
                  </a:extLst>
                </p14:cNvPr>
                <p14:cNvContentPartPr/>
                <p14:nvPr/>
              </p14:nvContentPartPr>
              <p14:xfrm>
                <a:off x="11434960" y="1892947"/>
                <a:ext cx="73800" cy="74160"/>
              </p14:xfrm>
            </p:contentPart>
          </mc:Choice>
          <mc:Fallback>
            <p:pic>
              <p:nvPicPr>
                <p:cNvPr id="752" name="Freihand 751">
                  <a:extLst>
                    <a:ext uri="{FF2B5EF4-FFF2-40B4-BE49-F238E27FC236}">
                      <a16:creationId xmlns:a16="http://schemas.microsoft.com/office/drawing/2014/main" id="{D494D301-C51D-4825-A9BF-41464E027385}"/>
                    </a:ext>
                  </a:extLst>
                </p:cNvPr>
                <p:cNvPicPr/>
                <p:nvPr/>
              </p:nvPicPr>
              <p:blipFill>
                <a:blip r:embed="rId336"/>
                <a:stretch>
                  <a:fillRect/>
                </a:stretch>
              </p:blipFill>
              <p:spPr>
                <a:xfrm>
                  <a:off x="11430640" y="1888627"/>
                  <a:ext cx="824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753" name="Freihand 752">
                  <a:extLst>
                    <a:ext uri="{FF2B5EF4-FFF2-40B4-BE49-F238E27FC236}">
                      <a16:creationId xmlns:a16="http://schemas.microsoft.com/office/drawing/2014/main" id="{7420A9A5-C8FB-4B4F-8F19-945CDEAF9524}"/>
                    </a:ext>
                  </a:extLst>
                </p14:cNvPr>
                <p14:cNvContentPartPr/>
                <p14:nvPr/>
              </p14:nvContentPartPr>
              <p14:xfrm>
                <a:off x="11496160" y="1797187"/>
                <a:ext cx="123480" cy="120240"/>
              </p14:xfrm>
            </p:contentPart>
          </mc:Choice>
          <mc:Fallback>
            <p:pic>
              <p:nvPicPr>
                <p:cNvPr id="753" name="Freihand 752">
                  <a:extLst>
                    <a:ext uri="{FF2B5EF4-FFF2-40B4-BE49-F238E27FC236}">
                      <a16:creationId xmlns:a16="http://schemas.microsoft.com/office/drawing/2014/main" id="{7420A9A5-C8FB-4B4F-8F19-945CDEAF9524}"/>
                    </a:ext>
                  </a:extLst>
                </p:cNvPr>
                <p:cNvPicPr/>
                <p:nvPr/>
              </p:nvPicPr>
              <p:blipFill>
                <a:blip r:embed="rId338"/>
                <a:stretch>
                  <a:fillRect/>
                </a:stretch>
              </p:blipFill>
              <p:spPr>
                <a:xfrm>
                  <a:off x="11491840" y="1792867"/>
                  <a:ext cx="1321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754" name="Freihand 753">
                  <a:extLst>
                    <a:ext uri="{FF2B5EF4-FFF2-40B4-BE49-F238E27FC236}">
                      <a16:creationId xmlns:a16="http://schemas.microsoft.com/office/drawing/2014/main" id="{7C77568B-13A3-4F6F-BAFC-B422EEB4F265}"/>
                    </a:ext>
                  </a:extLst>
                </p14:cNvPr>
                <p14:cNvContentPartPr/>
                <p14:nvPr/>
              </p14:nvContentPartPr>
              <p14:xfrm>
                <a:off x="11512720" y="2587027"/>
                <a:ext cx="60840" cy="113040"/>
              </p14:xfrm>
            </p:contentPart>
          </mc:Choice>
          <mc:Fallback>
            <p:pic>
              <p:nvPicPr>
                <p:cNvPr id="754" name="Freihand 753">
                  <a:extLst>
                    <a:ext uri="{FF2B5EF4-FFF2-40B4-BE49-F238E27FC236}">
                      <a16:creationId xmlns:a16="http://schemas.microsoft.com/office/drawing/2014/main" id="{7C77568B-13A3-4F6F-BAFC-B422EEB4F265}"/>
                    </a:ext>
                  </a:extLst>
                </p:cNvPr>
                <p:cNvPicPr/>
                <p:nvPr/>
              </p:nvPicPr>
              <p:blipFill>
                <a:blip r:embed="rId340"/>
                <a:stretch>
                  <a:fillRect/>
                </a:stretch>
              </p:blipFill>
              <p:spPr>
                <a:xfrm>
                  <a:off x="11508400" y="2582707"/>
                  <a:ext cx="694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755" name="Freihand 754">
                  <a:extLst>
                    <a:ext uri="{FF2B5EF4-FFF2-40B4-BE49-F238E27FC236}">
                      <a16:creationId xmlns:a16="http://schemas.microsoft.com/office/drawing/2014/main" id="{1C73D7C6-EBF6-4E71-AE21-58A1B42DBE9A}"/>
                    </a:ext>
                  </a:extLst>
                </p14:cNvPr>
                <p14:cNvContentPartPr/>
                <p14:nvPr/>
              </p14:nvContentPartPr>
              <p14:xfrm>
                <a:off x="11569600" y="2572267"/>
                <a:ext cx="81360" cy="66960"/>
              </p14:xfrm>
            </p:contentPart>
          </mc:Choice>
          <mc:Fallback>
            <p:pic>
              <p:nvPicPr>
                <p:cNvPr id="755" name="Freihand 754">
                  <a:extLst>
                    <a:ext uri="{FF2B5EF4-FFF2-40B4-BE49-F238E27FC236}">
                      <a16:creationId xmlns:a16="http://schemas.microsoft.com/office/drawing/2014/main" id="{1C73D7C6-EBF6-4E71-AE21-58A1B42DBE9A}"/>
                    </a:ext>
                  </a:extLst>
                </p:cNvPr>
                <p:cNvPicPr/>
                <p:nvPr/>
              </p:nvPicPr>
              <p:blipFill>
                <a:blip r:embed="rId342"/>
                <a:stretch>
                  <a:fillRect/>
                </a:stretch>
              </p:blipFill>
              <p:spPr>
                <a:xfrm>
                  <a:off x="11565280" y="2567947"/>
                  <a:ext cx="900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756" name="Freihand 755">
                  <a:extLst>
                    <a:ext uri="{FF2B5EF4-FFF2-40B4-BE49-F238E27FC236}">
                      <a16:creationId xmlns:a16="http://schemas.microsoft.com/office/drawing/2014/main" id="{16DA003F-5866-4B52-AF9C-02ECB218864A}"/>
                    </a:ext>
                  </a:extLst>
                </p14:cNvPr>
                <p14:cNvContentPartPr/>
                <p14:nvPr/>
              </p14:nvContentPartPr>
              <p14:xfrm>
                <a:off x="11632240" y="2471107"/>
                <a:ext cx="55800" cy="135360"/>
              </p14:xfrm>
            </p:contentPart>
          </mc:Choice>
          <mc:Fallback>
            <p:pic>
              <p:nvPicPr>
                <p:cNvPr id="756" name="Freihand 755">
                  <a:extLst>
                    <a:ext uri="{FF2B5EF4-FFF2-40B4-BE49-F238E27FC236}">
                      <a16:creationId xmlns:a16="http://schemas.microsoft.com/office/drawing/2014/main" id="{16DA003F-5866-4B52-AF9C-02ECB218864A}"/>
                    </a:ext>
                  </a:extLst>
                </p:cNvPr>
                <p:cNvPicPr/>
                <p:nvPr/>
              </p:nvPicPr>
              <p:blipFill>
                <a:blip r:embed="rId344"/>
                <a:stretch>
                  <a:fillRect/>
                </a:stretch>
              </p:blipFill>
              <p:spPr>
                <a:xfrm>
                  <a:off x="11627920" y="2466787"/>
                  <a:ext cx="644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757" name="Freihand 756">
                  <a:extLst>
                    <a:ext uri="{FF2B5EF4-FFF2-40B4-BE49-F238E27FC236}">
                      <a16:creationId xmlns:a16="http://schemas.microsoft.com/office/drawing/2014/main" id="{42592178-7ED0-448E-976E-AAB5785C16B8}"/>
                    </a:ext>
                  </a:extLst>
                </p14:cNvPr>
                <p14:cNvContentPartPr/>
                <p14:nvPr/>
              </p14:nvContentPartPr>
              <p14:xfrm>
                <a:off x="11688760" y="2496307"/>
                <a:ext cx="66600" cy="85320"/>
              </p14:xfrm>
            </p:contentPart>
          </mc:Choice>
          <mc:Fallback>
            <p:pic>
              <p:nvPicPr>
                <p:cNvPr id="757" name="Freihand 756">
                  <a:extLst>
                    <a:ext uri="{FF2B5EF4-FFF2-40B4-BE49-F238E27FC236}">
                      <a16:creationId xmlns:a16="http://schemas.microsoft.com/office/drawing/2014/main" id="{42592178-7ED0-448E-976E-AAB5785C16B8}"/>
                    </a:ext>
                  </a:extLst>
                </p:cNvPr>
                <p:cNvPicPr/>
                <p:nvPr/>
              </p:nvPicPr>
              <p:blipFill>
                <a:blip r:embed="rId346"/>
                <a:stretch>
                  <a:fillRect/>
                </a:stretch>
              </p:blipFill>
              <p:spPr>
                <a:xfrm>
                  <a:off x="11684440" y="2491987"/>
                  <a:ext cx="752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758" name="Freihand 757">
                  <a:extLst>
                    <a:ext uri="{FF2B5EF4-FFF2-40B4-BE49-F238E27FC236}">
                      <a16:creationId xmlns:a16="http://schemas.microsoft.com/office/drawing/2014/main" id="{F4C78111-3670-4CA0-8831-05B2651A46D0}"/>
                    </a:ext>
                  </a:extLst>
                </p14:cNvPr>
                <p14:cNvContentPartPr/>
                <p14:nvPr/>
              </p14:nvContentPartPr>
              <p14:xfrm>
                <a:off x="11726200" y="2350147"/>
                <a:ext cx="185400" cy="167400"/>
              </p14:xfrm>
            </p:contentPart>
          </mc:Choice>
          <mc:Fallback>
            <p:pic>
              <p:nvPicPr>
                <p:cNvPr id="758" name="Freihand 757">
                  <a:extLst>
                    <a:ext uri="{FF2B5EF4-FFF2-40B4-BE49-F238E27FC236}">
                      <a16:creationId xmlns:a16="http://schemas.microsoft.com/office/drawing/2014/main" id="{F4C78111-3670-4CA0-8831-05B2651A46D0}"/>
                    </a:ext>
                  </a:extLst>
                </p:cNvPr>
                <p:cNvPicPr/>
                <p:nvPr/>
              </p:nvPicPr>
              <p:blipFill>
                <a:blip r:embed="rId348"/>
                <a:stretch>
                  <a:fillRect/>
                </a:stretch>
              </p:blipFill>
              <p:spPr>
                <a:xfrm>
                  <a:off x="11721880" y="2345827"/>
                  <a:ext cx="1940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759" name="Freihand 758">
                  <a:extLst>
                    <a:ext uri="{FF2B5EF4-FFF2-40B4-BE49-F238E27FC236}">
                      <a16:creationId xmlns:a16="http://schemas.microsoft.com/office/drawing/2014/main" id="{F3358935-7AF7-414D-90B1-ED5430A29DA3}"/>
                    </a:ext>
                  </a:extLst>
                </p14:cNvPr>
                <p14:cNvContentPartPr/>
                <p14:nvPr/>
              </p14:nvContentPartPr>
              <p14:xfrm>
                <a:off x="11887480" y="2259787"/>
                <a:ext cx="124200" cy="142920"/>
              </p14:xfrm>
            </p:contentPart>
          </mc:Choice>
          <mc:Fallback>
            <p:pic>
              <p:nvPicPr>
                <p:cNvPr id="759" name="Freihand 758">
                  <a:extLst>
                    <a:ext uri="{FF2B5EF4-FFF2-40B4-BE49-F238E27FC236}">
                      <a16:creationId xmlns:a16="http://schemas.microsoft.com/office/drawing/2014/main" id="{F3358935-7AF7-414D-90B1-ED5430A29DA3}"/>
                    </a:ext>
                  </a:extLst>
                </p:cNvPr>
                <p:cNvPicPr/>
                <p:nvPr/>
              </p:nvPicPr>
              <p:blipFill>
                <a:blip r:embed="rId350"/>
                <a:stretch>
                  <a:fillRect/>
                </a:stretch>
              </p:blipFill>
              <p:spPr>
                <a:xfrm>
                  <a:off x="11883160" y="2255467"/>
                  <a:ext cx="1328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760" name="Freihand 759">
                  <a:extLst>
                    <a:ext uri="{FF2B5EF4-FFF2-40B4-BE49-F238E27FC236}">
                      <a16:creationId xmlns:a16="http://schemas.microsoft.com/office/drawing/2014/main" id="{7AB4ECBE-131F-4A09-A5D0-87ED74FC3804}"/>
                    </a:ext>
                  </a:extLst>
                </p14:cNvPr>
                <p14:cNvContentPartPr/>
                <p14:nvPr/>
              </p14:nvContentPartPr>
              <p14:xfrm>
                <a:off x="11636560" y="2373547"/>
                <a:ext cx="29160" cy="720"/>
              </p14:xfrm>
            </p:contentPart>
          </mc:Choice>
          <mc:Fallback>
            <p:pic>
              <p:nvPicPr>
                <p:cNvPr id="760" name="Freihand 759">
                  <a:extLst>
                    <a:ext uri="{FF2B5EF4-FFF2-40B4-BE49-F238E27FC236}">
                      <a16:creationId xmlns:a16="http://schemas.microsoft.com/office/drawing/2014/main" id="{7AB4ECBE-131F-4A09-A5D0-87ED74FC3804}"/>
                    </a:ext>
                  </a:extLst>
                </p:cNvPr>
                <p:cNvPicPr/>
                <p:nvPr/>
              </p:nvPicPr>
              <p:blipFill>
                <a:blip r:embed="rId352"/>
                <a:stretch>
                  <a:fillRect/>
                </a:stretch>
              </p:blipFill>
              <p:spPr>
                <a:xfrm>
                  <a:off x="11632240" y="2369227"/>
                  <a:ext cx="37800" cy="9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3">
            <p14:nvContentPartPr>
              <p14:cNvPr id="762" name="Freihand 761">
                <a:extLst>
                  <a:ext uri="{FF2B5EF4-FFF2-40B4-BE49-F238E27FC236}">
                    <a16:creationId xmlns:a16="http://schemas.microsoft.com/office/drawing/2014/main" id="{6BB61503-DD4C-4A69-ADF7-94BA68683D97}"/>
                  </a:ext>
                </a:extLst>
              </p14:cNvPr>
              <p14:cNvContentPartPr/>
              <p14:nvPr/>
            </p14:nvContentPartPr>
            <p14:xfrm>
              <a:off x="9540280" y="2662627"/>
              <a:ext cx="529920" cy="61560"/>
            </p14:xfrm>
          </p:contentPart>
        </mc:Choice>
        <mc:Fallback>
          <p:pic>
            <p:nvPicPr>
              <p:cNvPr id="762" name="Freihand 761">
                <a:extLst>
                  <a:ext uri="{FF2B5EF4-FFF2-40B4-BE49-F238E27FC236}">
                    <a16:creationId xmlns:a16="http://schemas.microsoft.com/office/drawing/2014/main" id="{6BB61503-DD4C-4A69-ADF7-94BA68683D97}"/>
                  </a:ext>
                </a:extLst>
              </p:cNvPr>
              <p:cNvPicPr/>
              <p:nvPr/>
            </p:nvPicPr>
            <p:blipFill>
              <a:blip r:embed="rId354"/>
              <a:stretch>
                <a:fillRect/>
              </a:stretch>
            </p:blipFill>
            <p:spPr>
              <a:xfrm>
                <a:off x="9535960" y="2658307"/>
                <a:ext cx="5385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763" name="Freihand 762">
                <a:extLst>
                  <a:ext uri="{FF2B5EF4-FFF2-40B4-BE49-F238E27FC236}">
                    <a16:creationId xmlns:a16="http://schemas.microsoft.com/office/drawing/2014/main" id="{4B29EBBB-069D-48F6-B2F4-0F8D4528D5AE}"/>
                  </a:ext>
                </a:extLst>
              </p14:cNvPr>
              <p14:cNvContentPartPr/>
              <p14:nvPr/>
            </p14:nvContentPartPr>
            <p14:xfrm>
              <a:off x="4948120" y="6037987"/>
              <a:ext cx="30960" cy="261720"/>
            </p14:xfrm>
          </p:contentPart>
        </mc:Choice>
        <mc:Fallback>
          <p:pic>
            <p:nvPicPr>
              <p:cNvPr id="763" name="Freihand 762">
                <a:extLst>
                  <a:ext uri="{FF2B5EF4-FFF2-40B4-BE49-F238E27FC236}">
                    <a16:creationId xmlns:a16="http://schemas.microsoft.com/office/drawing/2014/main" id="{4B29EBBB-069D-48F6-B2F4-0F8D4528D5AE}"/>
                  </a:ext>
                </a:extLst>
              </p:cNvPr>
              <p:cNvPicPr/>
              <p:nvPr/>
            </p:nvPicPr>
            <p:blipFill>
              <a:blip r:embed="rId356"/>
              <a:stretch>
                <a:fillRect/>
              </a:stretch>
            </p:blipFill>
            <p:spPr>
              <a:xfrm>
                <a:off x="4943800" y="6033667"/>
                <a:ext cx="3960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764" name="Freihand 763">
                <a:extLst>
                  <a:ext uri="{FF2B5EF4-FFF2-40B4-BE49-F238E27FC236}">
                    <a16:creationId xmlns:a16="http://schemas.microsoft.com/office/drawing/2014/main" id="{C2C6ACE3-1060-47ED-AEEB-D104142B1303}"/>
                  </a:ext>
                </a:extLst>
              </p14:cNvPr>
              <p14:cNvContentPartPr/>
              <p14:nvPr/>
            </p14:nvContentPartPr>
            <p14:xfrm>
              <a:off x="1425880" y="4875907"/>
              <a:ext cx="256680" cy="44280"/>
            </p14:xfrm>
          </p:contentPart>
        </mc:Choice>
        <mc:Fallback>
          <p:pic>
            <p:nvPicPr>
              <p:cNvPr id="764" name="Freihand 763">
                <a:extLst>
                  <a:ext uri="{FF2B5EF4-FFF2-40B4-BE49-F238E27FC236}">
                    <a16:creationId xmlns:a16="http://schemas.microsoft.com/office/drawing/2014/main" id="{C2C6ACE3-1060-47ED-AEEB-D104142B1303}"/>
                  </a:ext>
                </a:extLst>
              </p:cNvPr>
              <p:cNvPicPr/>
              <p:nvPr/>
            </p:nvPicPr>
            <p:blipFill>
              <a:blip r:embed="rId358"/>
              <a:stretch>
                <a:fillRect/>
              </a:stretch>
            </p:blipFill>
            <p:spPr>
              <a:xfrm>
                <a:off x="1421560" y="4871587"/>
                <a:ext cx="2653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765" name="Freihand 764">
                <a:extLst>
                  <a:ext uri="{FF2B5EF4-FFF2-40B4-BE49-F238E27FC236}">
                    <a16:creationId xmlns:a16="http://schemas.microsoft.com/office/drawing/2014/main" id="{35AF6034-C28C-4EC5-B514-D467067979CD}"/>
                  </a:ext>
                </a:extLst>
              </p14:cNvPr>
              <p14:cNvContentPartPr/>
              <p14:nvPr/>
            </p14:nvContentPartPr>
            <p14:xfrm>
              <a:off x="1562680" y="4900027"/>
              <a:ext cx="3401640" cy="1269000"/>
            </p14:xfrm>
          </p:contentPart>
        </mc:Choice>
        <mc:Fallback>
          <p:pic>
            <p:nvPicPr>
              <p:cNvPr id="765" name="Freihand 764">
                <a:extLst>
                  <a:ext uri="{FF2B5EF4-FFF2-40B4-BE49-F238E27FC236}">
                    <a16:creationId xmlns:a16="http://schemas.microsoft.com/office/drawing/2014/main" id="{35AF6034-C28C-4EC5-B514-D467067979CD}"/>
                  </a:ext>
                </a:extLst>
              </p:cNvPr>
              <p:cNvPicPr/>
              <p:nvPr/>
            </p:nvPicPr>
            <p:blipFill>
              <a:blip r:embed="rId360"/>
              <a:stretch>
                <a:fillRect/>
              </a:stretch>
            </p:blipFill>
            <p:spPr>
              <a:xfrm>
                <a:off x="1558360" y="4895707"/>
                <a:ext cx="3410280" cy="127764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766" name="Freihand 765">
                <a:extLst>
                  <a:ext uri="{FF2B5EF4-FFF2-40B4-BE49-F238E27FC236}">
                    <a16:creationId xmlns:a16="http://schemas.microsoft.com/office/drawing/2014/main" id="{F752A38C-9A63-4A46-9D26-54D573C6C290}"/>
                  </a:ext>
                </a:extLst>
              </p14:cNvPr>
              <p14:cNvContentPartPr/>
              <p14:nvPr/>
            </p14:nvContentPartPr>
            <p14:xfrm>
              <a:off x="1078480" y="1157827"/>
              <a:ext cx="154800" cy="154800"/>
            </p14:xfrm>
          </p:contentPart>
        </mc:Choice>
        <mc:Fallback>
          <p:pic>
            <p:nvPicPr>
              <p:cNvPr id="766" name="Freihand 765">
                <a:extLst>
                  <a:ext uri="{FF2B5EF4-FFF2-40B4-BE49-F238E27FC236}">
                    <a16:creationId xmlns:a16="http://schemas.microsoft.com/office/drawing/2014/main" id="{F752A38C-9A63-4A46-9D26-54D573C6C290}"/>
                  </a:ext>
                </a:extLst>
              </p:cNvPr>
              <p:cNvPicPr/>
              <p:nvPr/>
            </p:nvPicPr>
            <p:blipFill>
              <a:blip r:embed="rId362"/>
              <a:stretch>
                <a:fillRect/>
              </a:stretch>
            </p:blipFill>
            <p:spPr>
              <a:xfrm>
                <a:off x="1074160" y="1153507"/>
                <a:ext cx="163440" cy="163440"/>
              </a:xfrm>
              <a:prstGeom prst="rect">
                <a:avLst/>
              </a:prstGeom>
            </p:spPr>
          </p:pic>
        </mc:Fallback>
      </mc:AlternateContent>
      <p:grpSp>
        <p:nvGrpSpPr>
          <p:cNvPr id="340" name="Gruppieren 339">
            <a:extLst>
              <a:ext uri="{FF2B5EF4-FFF2-40B4-BE49-F238E27FC236}">
                <a16:creationId xmlns:a16="http://schemas.microsoft.com/office/drawing/2014/main" id="{85675049-2078-425F-9085-06D628A8E4B5}"/>
              </a:ext>
            </a:extLst>
          </p:cNvPr>
          <p:cNvGrpSpPr/>
          <p:nvPr/>
        </p:nvGrpSpPr>
        <p:grpSpPr>
          <a:xfrm>
            <a:off x="8680240" y="1200667"/>
            <a:ext cx="312840" cy="392760"/>
            <a:chOff x="8680240" y="1200667"/>
            <a:chExt cx="312840" cy="392760"/>
          </a:xfrm>
        </p:grpSpPr>
        <mc:AlternateContent xmlns:mc="http://schemas.openxmlformats.org/markup-compatibility/2006">
          <mc:Choice xmlns:p14="http://schemas.microsoft.com/office/powerpoint/2010/main" Requires="p14">
            <p:contentPart p14:bwMode="auto" r:id="rId363">
              <p14:nvContentPartPr>
                <p14:cNvPr id="767" name="Freihand 766">
                  <a:extLst>
                    <a:ext uri="{FF2B5EF4-FFF2-40B4-BE49-F238E27FC236}">
                      <a16:creationId xmlns:a16="http://schemas.microsoft.com/office/drawing/2014/main" id="{427591F2-BAE1-4977-9488-3E164CE16688}"/>
                    </a:ext>
                  </a:extLst>
                </p14:cNvPr>
                <p14:cNvContentPartPr/>
                <p14:nvPr/>
              </p14:nvContentPartPr>
              <p14:xfrm>
                <a:off x="8799040" y="1200667"/>
                <a:ext cx="194040" cy="163440"/>
              </p14:xfrm>
            </p:contentPart>
          </mc:Choice>
          <mc:Fallback>
            <p:pic>
              <p:nvPicPr>
                <p:cNvPr id="767" name="Freihand 766">
                  <a:extLst>
                    <a:ext uri="{FF2B5EF4-FFF2-40B4-BE49-F238E27FC236}">
                      <a16:creationId xmlns:a16="http://schemas.microsoft.com/office/drawing/2014/main" id="{427591F2-BAE1-4977-9488-3E164CE16688}"/>
                    </a:ext>
                  </a:extLst>
                </p:cNvPr>
                <p:cNvPicPr/>
                <p:nvPr/>
              </p:nvPicPr>
              <p:blipFill>
                <a:blip r:embed="rId364"/>
                <a:stretch>
                  <a:fillRect/>
                </a:stretch>
              </p:blipFill>
              <p:spPr>
                <a:xfrm>
                  <a:off x="8794720" y="1196347"/>
                  <a:ext cx="2026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329" name="Freihand 328">
                  <a:extLst>
                    <a:ext uri="{FF2B5EF4-FFF2-40B4-BE49-F238E27FC236}">
                      <a16:creationId xmlns:a16="http://schemas.microsoft.com/office/drawing/2014/main" id="{7B25CE28-95D6-4BC8-9976-BFE225D6B3AE}"/>
                    </a:ext>
                  </a:extLst>
                </p14:cNvPr>
                <p14:cNvContentPartPr/>
                <p14:nvPr/>
              </p14:nvContentPartPr>
              <p14:xfrm>
                <a:off x="8680240" y="1444027"/>
                <a:ext cx="173520" cy="149400"/>
              </p14:xfrm>
            </p:contentPart>
          </mc:Choice>
          <mc:Fallback>
            <p:pic>
              <p:nvPicPr>
                <p:cNvPr id="329" name="Freihand 328">
                  <a:extLst>
                    <a:ext uri="{FF2B5EF4-FFF2-40B4-BE49-F238E27FC236}">
                      <a16:creationId xmlns:a16="http://schemas.microsoft.com/office/drawing/2014/main" id="{7B25CE28-95D6-4BC8-9976-BFE225D6B3AE}"/>
                    </a:ext>
                  </a:extLst>
                </p:cNvPr>
                <p:cNvPicPr/>
                <p:nvPr/>
              </p:nvPicPr>
              <p:blipFill>
                <a:blip r:embed="rId366"/>
                <a:stretch>
                  <a:fillRect/>
                </a:stretch>
              </p:blipFill>
              <p:spPr>
                <a:xfrm>
                  <a:off x="8675920" y="1439707"/>
                  <a:ext cx="182160" cy="158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7">
            <p14:nvContentPartPr>
              <p14:cNvPr id="369" name="Freihand 368">
                <a:extLst>
                  <a:ext uri="{FF2B5EF4-FFF2-40B4-BE49-F238E27FC236}">
                    <a16:creationId xmlns:a16="http://schemas.microsoft.com/office/drawing/2014/main" id="{D9DCE557-A4A8-444D-A7DE-6697B8593530}"/>
                  </a:ext>
                </a:extLst>
              </p14:cNvPr>
              <p14:cNvContentPartPr/>
              <p14:nvPr/>
            </p14:nvContentPartPr>
            <p14:xfrm>
              <a:off x="9665920" y="2718787"/>
              <a:ext cx="358200" cy="64080"/>
            </p14:xfrm>
          </p:contentPart>
        </mc:Choice>
        <mc:Fallback>
          <p:pic>
            <p:nvPicPr>
              <p:cNvPr id="369" name="Freihand 368">
                <a:extLst>
                  <a:ext uri="{FF2B5EF4-FFF2-40B4-BE49-F238E27FC236}">
                    <a16:creationId xmlns:a16="http://schemas.microsoft.com/office/drawing/2014/main" id="{D9DCE557-A4A8-444D-A7DE-6697B8593530}"/>
                  </a:ext>
                </a:extLst>
              </p:cNvPr>
              <p:cNvPicPr/>
              <p:nvPr/>
            </p:nvPicPr>
            <p:blipFill>
              <a:blip r:embed="rId368"/>
              <a:stretch>
                <a:fillRect/>
              </a:stretch>
            </p:blipFill>
            <p:spPr>
              <a:xfrm>
                <a:off x="9661600" y="2714467"/>
                <a:ext cx="3668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378" name="Freihand 377">
                <a:extLst>
                  <a:ext uri="{FF2B5EF4-FFF2-40B4-BE49-F238E27FC236}">
                    <a16:creationId xmlns:a16="http://schemas.microsoft.com/office/drawing/2014/main" id="{F2C3CE56-B14E-4222-A518-7181561C8A09}"/>
                  </a:ext>
                </a:extLst>
              </p14:cNvPr>
              <p14:cNvContentPartPr/>
              <p14:nvPr/>
            </p14:nvContentPartPr>
            <p14:xfrm>
              <a:off x="2054080" y="1995907"/>
              <a:ext cx="309240" cy="279000"/>
            </p14:xfrm>
          </p:contentPart>
        </mc:Choice>
        <mc:Fallback>
          <p:pic>
            <p:nvPicPr>
              <p:cNvPr id="378" name="Freihand 377">
                <a:extLst>
                  <a:ext uri="{FF2B5EF4-FFF2-40B4-BE49-F238E27FC236}">
                    <a16:creationId xmlns:a16="http://schemas.microsoft.com/office/drawing/2014/main" id="{F2C3CE56-B14E-4222-A518-7181561C8A09}"/>
                  </a:ext>
                </a:extLst>
              </p:cNvPr>
              <p:cNvPicPr/>
              <p:nvPr/>
            </p:nvPicPr>
            <p:blipFill>
              <a:blip r:embed="rId370"/>
              <a:stretch>
                <a:fillRect/>
              </a:stretch>
            </p:blipFill>
            <p:spPr>
              <a:xfrm>
                <a:off x="2049760" y="1991587"/>
                <a:ext cx="317880" cy="287640"/>
              </a:xfrm>
              <a:prstGeom prst="rect">
                <a:avLst/>
              </a:prstGeom>
            </p:spPr>
          </p:pic>
        </mc:Fallback>
      </mc:AlternateContent>
      <p:grpSp>
        <p:nvGrpSpPr>
          <p:cNvPr id="396" name="Gruppieren 395">
            <a:extLst>
              <a:ext uri="{FF2B5EF4-FFF2-40B4-BE49-F238E27FC236}">
                <a16:creationId xmlns:a16="http://schemas.microsoft.com/office/drawing/2014/main" id="{3E3F6114-0CE9-4498-8D1C-348B0DAB914B}"/>
              </a:ext>
            </a:extLst>
          </p:cNvPr>
          <p:cNvGrpSpPr/>
          <p:nvPr/>
        </p:nvGrpSpPr>
        <p:grpSpPr>
          <a:xfrm>
            <a:off x="6176080" y="6077947"/>
            <a:ext cx="27360" cy="172440"/>
            <a:chOff x="6176080" y="6077947"/>
            <a:chExt cx="27360" cy="172440"/>
          </a:xfrm>
        </p:grpSpPr>
        <mc:AlternateContent xmlns:mc="http://schemas.openxmlformats.org/markup-compatibility/2006">
          <mc:Choice xmlns:p14="http://schemas.microsoft.com/office/powerpoint/2010/main" Requires="p14">
            <p:contentPart p14:bwMode="auto" r:id="rId371">
              <p14:nvContentPartPr>
                <p14:cNvPr id="388" name="Freihand 387">
                  <a:extLst>
                    <a:ext uri="{FF2B5EF4-FFF2-40B4-BE49-F238E27FC236}">
                      <a16:creationId xmlns:a16="http://schemas.microsoft.com/office/drawing/2014/main" id="{66DCE4B9-8BDA-4DE5-944E-04D03DBE664B}"/>
                    </a:ext>
                  </a:extLst>
                </p14:cNvPr>
                <p14:cNvContentPartPr/>
                <p14:nvPr/>
              </p14:nvContentPartPr>
              <p14:xfrm>
                <a:off x="6188680" y="6145987"/>
                <a:ext cx="9720" cy="6120"/>
              </p14:xfrm>
            </p:contentPart>
          </mc:Choice>
          <mc:Fallback>
            <p:pic>
              <p:nvPicPr>
                <p:cNvPr id="388" name="Freihand 387">
                  <a:extLst>
                    <a:ext uri="{FF2B5EF4-FFF2-40B4-BE49-F238E27FC236}">
                      <a16:creationId xmlns:a16="http://schemas.microsoft.com/office/drawing/2014/main" id="{66DCE4B9-8BDA-4DE5-944E-04D03DBE664B}"/>
                    </a:ext>
                  </a:extLst>
                </p:cNvPr>
                <p:cNvPicPr/>
                <p:nvPr/>
              </p:nvPicPr>
              <p:blipFill>
                <a:blip r:embed="rId372"/>
                <a:stretch>
                  <a:fillRect/>
                </a:stretch>
              </p:blipFill>
              <p:spPr>
                <a:xfrm>
                  <a:off x="6184360" y="6141667"/>
                  <a:ext cx="183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393" name="Freihand 392">
                  <a:extLst>
                    <a:ext uri="{FF2B5EF4-FFF2-40B4-BE49-F238E27FC236}">
                      <a16:creationId xmlns:a16="http://schemas.microsoft.com/office/drawing/2014/main" id="{F460A00C-C022-419C-A35A-A731AD8B8FB4}"/>
                    </a:ext>
                  </a:extLst>
                </p14:cNvPr>
                <p14:cNvContentPartPr/>
                <p14:nvPr/>
              </p14:nvContentPartPr>
              <p14:xfrm>
                <a:off x="6176080" y="6077947"/>
                <a:ext cx="27360" cy="172440"/>
              </p14:xfrm>
            </p:contentPart>
          </mc:Choice>
          <mc:Fallback>
            <p:pic>
              <p:nvPicPr>
                <p:cNvPr id="393" name="Freihand 392">
                  <a:extLst>
                    <a:ext uri="{FF2B5EF4-FFF2-40B4-BE49-F238E27FC236}">
                      <a16:creationId xmlns:a16="http://schemas.microsoft.com/office/drawing/2014/main" id="{F460A00C-C022-419C-A35A-A731AD8B8FB4}"/>
                    </a:ext>
                  </a:extLst>
                </p:cNvPr>
                <p:cNvPicPr/>
                <p:nvPr/>
              </p:nvPicPr>
              <p:blipFill>
                <a:blip r:embed="rId374"/>
                <a:stretch>
                  <a:fillRect/>
                </a:stretch>
              </p:blipFill>
              <p:spPr>
                <a:xfrm>
                  <a:off x="6171760" y="6073627"/>
                  <a:ext cx="36000" cy="181080"/>
                </a:xfrm>
                <a:prstGeom prst="rect">
                  <a:avLst/>
                </a:prstGeom>
              </p:spPr>
            </p:pic>
          </mc:Fallback>
        </mc:AlternateContent>
      </p:grpSp>
      <p:grpSp>
        <p:nvGrpSpPr>
          <p:cNvPr id="416" name="Gruppieren 415">
            <a:extLst>
              <a:ext uri="{FF2B5EF4-FFF2-40B4-BE49-F238E27FC236}">
                <a16:creationId xmlns:a16="http://schemas.microsoft.com/office/drawing/2014/main" id="{B7AD867B-22E7-4EF1-95FD-19DC3BFA60E8}"/>
              </a:ext>
            </a:extLst>
          </p:cNvPr>
          <p:cNvGrpSpPr/>
          <p:nvPr/>
        </p:nvGrpSpPr>
        <p:grpSpPr>
          <a:xfrm>
            <a:off x="5947120" y="6310507"/>
            <a:ext cx="289080" cy="129240"/>
            <a:chOff x="5947120" y="6310507"/>
            <a:chExt cx="289080" cy="129240"/>
          </a:xfrm>
        </p:grpSpPr>
        <mc:AlternateContent xmlns:mc="http://schemas.openxmlformats.org/markup-compatibility/2006">
          <mc:Choice xmlns:p14="http://schemas.microsoft.com/office/powerpoint/2010/main" Requires="p14">
            <p:contentPart p14:bwMode="auto" r:id="rId375">
              <p14:nvContentPartPr>
                <p14:cNvPr id="399" name="Freihand 398">
                  <a:extLst>
                    <a:ext uri="{FF2B5EF4-FFF2-40B4-BE49-F238E27FC236}">
                      <a16:creationId xmlns:a16="http://schemas.microsoft.com/office/drawing/2014/main" id="{41D8E5E6-D6D9-4723-AE34-1FA3C97A3815}"/>
                    </a:ext>
                  </a:extLst>
                </p14:cNvPr>
                <p14:cNvContentPartPr/>
                <p14:nvPr/>
              </p14:nvContentPartPr>
              <p14:xfrm>
                <a:off x="5947120" y="6310507"/>
                <a:ext cx="119520" cy="121680"/>
              </p14:xfrm>
            </p:contentPart>
          </mc:Choice>
          <mc:Fallback>
            <p:pic>
              <p:nvPicPr>
                <p:cNvPr id="399" name="Freihand 398">
                  <a:extLst>
                    <a:ext uri="{FF2B5EF4-FFF2-40B4-BE49-F238E27FC236}">
                      <a16:creationId xmlns:a16="http://schemas.microsoft.com/office/drawing/2014/main" id="{41D8E5E6-D6D9-4723-AE34-1FA3C97A3815}"/>
                    </a:ext>
                  </a:extLst>
                </p:cNvPr>
                <p:cNvPicPr/>
                <p:nvPr/>
              </p:nvPicPr>
              <p:blipFill>
                <a:blip r:embed="rId376"/>
                <a:stretch>
                  <a:fillRect/>
                </a:stretch>
              </p:blipFill>
              <p:spPr>
                <a:xfrm>
                  <a:off x="5942800" y="6306187"/>
                  <a:ext cx="1281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407" name="Freihand 406">
                  <a:extLst>
                    <a:ext uri="{FF2B5EF4-FFF2-40B4-BE49-F238E27FC236}">
                      <a16:creationId xmlns:a16="http://schemas.microsoft.com/office/drawing/2014/main" id="{A300E544-6999-430C-A123-329042B881AD}"/>
                    </a:ext>
                  </a:extLst>
                </p14:cNvPr>
                <p14:cNvContentPartPr/>
                <p14:nvPr/>
              </p14:nvContentPartPr>
              <p14:xfrm>
                <a:off x="6092200" y="6324547"/>
                <a:ext cx="144000" cy="115200"/>
              </p14:xfrm>
            </p:contentPart>
          </mc:Choice>
          <mc:Fallback>
            <p:pic>
              <p:nvPicPr>
                <p:cNvPr id="407" name="Freihand 406">
                  <a:extLst>
                    <a:ext uri="{FF2B5EF4-FFF2-40B4-BE49-F238E27FC236}">
                      <a16:creationId xmlns:a16="http://schemas.microsoft.com/office/drawing/2014/main" id="{A300E544-6999-430C-A123-329042B881AD}"/>
                    </a:ext>
                  </a:extLst>
                </p:cNvPr>
                <p:cNvPicPr/>
                <p:nvPr/>
              </p:nvPicPr>
              <p:blipFill>
                <a:blip r:embed="rId378"/>
                <a:stretch>
                  <a:fillRect/>
                </a:stretch>
              </p:blipFill>
              <p:spPr>
                <a:xfrm>
                  <a:off x="6087880" y="6320227"/>
                  <a:ext cx="152640" cy="123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9">
            <p14:nvContentPartPr>
              <p14:cNvPr id="417" name="Freihand 416">
                <a:extLst>
                  <a:ext uri="{FF2B5EF4-FFF2-40B4-BE49-F238E27FC236}">
                    <a16:creationId xmlns:a16="http://schemas.microsoft.com/office/drawing/2014/main" id="{BA5566BA-32CB-4AD5-A746-0D923275979B}"/>
                  </a:ext>
                </a:extLst>
              </p14:cNvPr>
              <p14:cNvContentPartPr/>
              <p14:nvPr/>
            </p14:nvContentPartPr>
            <p14:xfrm>
              <a:off x="1504360" y="4144027"/>
              <a:ext cx="160920" cy="30600"/>
            </p14:xfrm>
          </p:contentPart>
        </mc:Choice>
        <mc:Fallback>
          <p:pic>
            <p:nvPicPr>
              <p:cNvPr id="417" name="Freihand 416">
                <a:extLst>
                  <a:ext uri="{FF2B5EF4-FFF2-40B4-BE49-F238E27FC236}">
                    <a16:creationId xmlns:a16="http://schemas.microsoft.com/office/drawing/2014/main" id="{BA5566BA-32CB-4AD5-A746-0D923275979B}"/>
                  </a:ext>
                </a:extLst>
              </p:cNvPr>
              <p:cNvPicPr/>
              <p:nvPr/>
            </p:nvPicPr>
            <p:blipFill>
              <a:blip r:embed="rId380"/>
              <a:stretch>
                <a:fillRect/>
              </a:stretch>
            </p:blipFill>
            <p:spPr>
              <a:xfrm>
                <a:off x="1500040" y="4139707"/>
                <a:ext cx="169560" cy="39240"/>
              </a:xfrm>
              <a:prstGeom prst="rect">
                <a:avLst/>
              </a:prstGeom>
            </p:spPr>
          </p:pic>
        </mc:Fallback>
      </mc:AlternateContent>
      <p:grpSp>
        <p:nvGrpSpPr>
          <p:cNvPr id="423" name="Gruppieren 422">
            <a:extLst>
              <a:ext uri="{FF2B5EF4-FFF2-40B4-BE49-F238E27FC236}">
                <a16:creationId xmlns:a16="http://schemas.microsoft.com/office/drawing/2014/main" id="{600246F0-E8D2-4502-8796-FC2AB72BDF1C}"/>
              </a:ext>
            </a:extLst>
          </p:cNvPr>
          <p:cNvGrpSpPr/>
          <p:nvPr/>
        </p:nvGrpSpPr>
        <p:grpSpPr>
          <a:xfrm>
            <a:off x="1310680" y="4054387"/>
            <a:ext cx="357480" cy="141120"/>
            <a:chOff x="1310680" y="4054387"/>
            <a:chExt cx="357480" cy="141120"/>
          </a:xfrm>
        </p:grpSpPr>
        <mc:AlternateContent xmlns:mc="http://schemas.openxmlformats.org/markup-compatibility/2006">
          <mc:Choice xmlns:p14="http://schemas.microsoft.com/office/powerpoint/2010/main" Requires="p14">
            <p:contentPart p14:bwMode="auto" r:id="rId381">
              <p14:nvContentPartPr>
                <p14:cNvPr id="346" name="Freihand 345">
                  <a:extLst>
                    <a:ext uri="{FF2B5EF4-FFF2-40B4-BE49-F238E27FC236}">
                      <a16:creationId xmlns:a16="http://schemas.microsoft.com/office/drawing/2014/main" id="{741939FB-535B-4AB6-A963-905A1157DDC2}"/>
                    </a:ext>
                  </a:extLst>
                </p14:cNvPr>
                <p14:cNvContentPartPr/>
                <p14:nvPr/>
              </p14:nvContentPartPr>
              <p14:xfrm>
                <a:off x="1478440" y="4179307"/>
                <a:ext cx="189720" cy="16200"/>
              </p14:xfrm>
            </p:contentPart>
          </mc:Choice>
          <mc:Fallback>
            <p:pic>
              <p:nvPicPr>
                <p:cNvPr id="346" name="Freihand 345">
                  <a:extLst>
                    <a:ext uri="{FF2B5EF4-FFF2-40B4-BE49-F238E27FC236}">
                      <a16:creationId xmlns:a16="http://schemas.microsoft.com/office/drawing/2014/main" id="{741939FB-535B-4AB6-A963-905A1157DDC2}"/>
                    </a:ext>
                  </a:extLst>
                </p:cNvPr>
                <p:cNvPicPr/>
                <p:nvPr/>
              </p:nvPicPr>
              <p:blipFill>
                <a:blip r:embed="rId382"/>
                <a:stretch>
                  <a:fillRect/>
                </a:stretch>
              </p:blipFill>
              <p:spPr>
                <a:xfrm>
                  <a:off x="1474120" y="4174987"/>
                  <a:ext cx="1983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353" name="Freihand 352">
                  <a:extLst>
                    <a:ext uri="{FF2B5EF4-FFF2-40B4-BE49-F238E27FC236}">
                      <a16:creationId xmlns:a16="http://schemas.microsoft.com/office/drawing/2014/main" id="{0229981B-8030-4546-8DB2-42463D42C8E4}"/>
                    </a:ext>
                  </a:extLst>
                </p14:cNvPr>
                <p14:cNvContentPartPr/>
                <p14:nvPr/>
              </p14:nvContentPartPr>
              <p14:xfrm>
                <a:off x="1310680" y="4054387"/>
                <a:ext cx="62640" cy="123840"/>
              </p14:xfrm>
            </p:contentPart>
          </mc:Choice>
          <mc:Fallback>
            <p:pic>
              <p:nvPicPr>
                <p:cNvPr id="353" name="Freihand 352">
                  <a:extLst>
                    <a:ext uri="{FF2B5EF4-FFF2-40B4-BE49-F238E27FC236}">
                      <a16:creationId xmlns:a16="http://schemas.microsoft.com/office/drawing/2014/main" id="{0229981B-8030-4546-8DB2-42463D42C8E4}"/>
                    </a:ext>
                  </a:extLst>
                </p:cNvPr>
                <p:cNvPicPr/>
                <p:nvPr/>
              </p:nvPicPr>
              <p:blipFill>
                <a:blip r:embed="rId384"/>
                <a:stretch>
                  <a:fillRect/>
                </a:stretch>
              </p:blipFill>
              <p:spPr>
                <a:xfrm>
                  <a:off x="1306360" y="4050067"/>
                  <a:ext cx="712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358" name="Freihand 357">
                  <a:extLst>
                    <a:ext uri="{FF2B5EF4-FFF2-40B4-BE49-F238E27FC236}">
                      <a16:creationId xmlns:a16="http://schemas.microsoft.com/office/drawing/2014/main" id="{FAF8F5BE-0C54-4455-90DC-590BB5EDD45D}"/>
                    </a:ext>
                  </a:extLst>
                </p14:cNvPr>
                <p14:cNvContentPartPr/>
                <p14:nvPr/>
              </p14:nvContentPartPr>
              <p14:xfrm>
                <a:off x="1389520" y="4068427"/>
                <a:ext cx="47160" cy="117360"/>
              </p14:xfrm>
            </p:contentPart>
          </mc:Choice>
          <mc:Fallback>
            <p:pic>
              <p:nvPicPr>
                <p:cNvPr id="358" name="Freihand 357">
                  <a:extLst>
                    <a:ext uri="{FF2B5EF4-FFF2-40B4-BE49-F238E27FC236}">
                      <a16:creationId xmlns:a16="http://schemas.microsoft.com/office/drawing/2014/main" id="{FAF8F5BE-0C54-4455-90DC-590BB5EDD45D}"/>
                    </a:ext>
                  </a:extLst>
                </p:cNvPr>
                <p:cNvPicPr/>
                <p:nvPr/>
              </p:nvPicPr>
              <p:blipFill>
                <a:blip r:embed="rId386"/>
                <a:stretch>
                  <a:fillRect/>
                </a:stretch>
              </p:blipFill>
              <p:spPr>
                <a:xfrm>
                  <a:off x="1385200" y="4064107"/>
                  <a:ext cx="558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419" name="Freihand 418">
                  <a:extLst>
                    <a:ext uri="{FF2B5EF4-FFF2-40B4-BE49-F238E27FC236}">
                      <a16:creationId xmlns:a16="http://schemas.microsoft.com/office/drawing/2014/main" id="{110D750A-E114-4710-B5F4-154B75C74807}"/>
                    </a:ext>
                  </a:extLst>
                </p14:cNvPr>
                <p14:cNvContentPartPr/>
                <p14:nvPr/>
              </p14:nvContentPartPr>
              <p14:xfrm>
                <a:off x="1488160" y="4153747"/>
                <a:ext cx="161280" cy="32400"/>
              </p14:xfrm>
            </p:contentPart>
          </mc:Choice>
          <mc:Fallback>
            <p:pic>
              <p:nvPicPr>
                <p:cNvPr id="419" name="Freihand 418">
                  <a:extLst>
                    <a:ext uri="{FF2B5EF4-FFF2-40B4-BE49-F238E27FC236}">
                      <a16:creationId xmlns:a16="http://schemas.microsoft.com/office/drawing/2014/main" id="{110D750A-E114-4710-B5F4-154B75C74807}"/>
                    </a:ext>
                  </a:extLst>
                </p:cNvPr>
                <p:cNvPicPr/>
                <p:nvPr/>
              </p:nvPicPr>
              <p:blipFill>
                <a:blip r:embed="rId388"/>
                <a:stretch>
                  <a:fillRect/>
                </a:stretch>
              </p:blipFill>
              <p:spPr>
                <a:xfrm>
                  <a:off x="1483840" y="4149427"/>
                  <a:ext cx="169920" cy="41040"/>
                </a:xfrm>
                <a:prstGeom prst="rect">
                  <a:avLst/>
                </a:prstGeom>
              </p:spPr>
            </p:pic>
          </mc:Fallback>
        </mc:AlternateContent>
      </p:grpSp>
      <p:grpSp>
        <p:nvGrpSpPr>
          <p:cNvPr id="442" name="Gruppieren 441">
            <a:extLst>
              <a:ext uri="{FF2B5EF4-FFF2-40B4-BE49-F238E27FC236}">
                <a16:creationId xmlns:a16="http://schemas.microsoft.com/office/drawing/2014/main" id="{AE8C1D88-E6F9-4C71-9888-404867B0FFA6}"/>
              </a:ext>
            </a:extLst>
          </p:cNvPr>
          <p:cNvGrpSpPr/>
          <p:nvPr/>
        </p:nvGrpSpPr>
        <p:grpSpPr>
          <a:xfrm>
            <a:off x="2725120" y="4729387"/>
            <a:ext cx="115560" cy="467640"/>
            <a:chOff x="2725120" y="4729387"/>
            <a:chExt cx="115560" cy="467640"/>
          </a:xfrm>
        </p:grpSpPr>
        <mc:AlternateContent xmlns:mc="http://schemas.openxmlformats.org/markup-compatibility/2006">
          <mc:Choice xmlns:p14="http://schemas.microsoft.com/office/powerpoint/2010/main" Requires="p14">
            <p:contentPart p14:bwMode="auto" r:id="rId389">
              <p14:nvContentPartPr>
                <p14:cNvPr id="428" name="Freihand 427">
                  <a:extLst>
                    <a:ext uri="{FF2B5EF4-FFF2-40B4-BE49-F238E27FC236}">
                      <a16:creationId xmlns:a16="http://schemas.microsoft.com/office/drawing/2014/main" id="{E435A0DB-B587-40F7-8941-4B84B3AE29B6}"/>
                    </a:ext>
                  </a:extLst>
                </p14:cNvPr>
                <p14:cNvContentPartPr/>
                <p14:nvPr/>
              </p14:nvContentPartPr>
              <p14:xfrm>
                <a:off x="2725480" y="4824067"/>
                <a:ext cx="80280" cy="372960"/>
              </p14:xfrm>
            </p:contentPart>
          </mc:Choice>
          <mc:Fallback>
            <p:pic>
              <p:nvPicPr>
                <p:cNvPr id="428" name="Freihand 427">
                  <a:extLst>
                    <a:ext uri="{FF2B5EF4-FFF2-40B4-BE49-F238E27FC236}">
                      <a16:creationId xmlns:a16="http://schemas.microsoft.com/office/drawing/2014/main" id="{E435A0DB-B587-40F7-8941-4B84B3AE29B6}"/>
                    </a:ext>
                  </a:extLst>
                </p:cNvPr>
                <p:cNvPicPr/>
                <p:nvPr/>
              </p:nvPicPr>
              <p:blipFill>
                <a:blip r:embed="rId390"/>
                <a:stretch>
                  <a:fillRect/>
                </a:stretch>
              </p:blipFill>
              <p:spPr>
                <a:xfrm>
                  <a:off x="2721160" y="4819747"/>
                  <a:ext cx="88920" cy="38160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433" name="Freihand 432">
                  <a:extLst>
                    <a:ext uri="{FF2B5EF4-FFF2-40B4-BE49-F238E27FC236}">
                      <a16:creationId xmlns:a16="http://schemas.microsoft.com/office/drawing/2014/main" id="{8DFA3F42-2F81-453F-9733-1C2962EB6C1A}"/>
                    </a:ext>
                  </a:extLst>
                </p14:cNvPr>
                <p14:cNvContentPartPr/>
                <p14:nvPr/>
              </p14:nvContentPartPr>
              <p14:xfrm>
                <a:off x="2725120" y="4729387"/>
                <a:ext cx="115560" cy="144720"/>
              </p14:xfrm>
            </p:contentPart>
          </mc:Choice>
          <mc:Fallback>
            <p:pic>
              <p:nvPicPr>
                <p:cNvPr id="433" name="Freihand 432">
                  <a:extLst>
                    <a:ext uri="{FF2B5EF4-FFF2-40B4-BE49-F238E27FC236}">
                      <a16:creationId xmlns:a16="http://schemas.microsoft.com/office/drawing/2014/main" id="{8DFA3F42-2F81-453F-9733-1C2962EB6C1A}"/>
                    </a:ext>
                  </a:extLst>
                </p:cNvPr>
                <p:cNvPicPr/>
                <p:nvPr/>
              </p:nvPicPr>
              <p:blipFill>
                <a:blip r:embed="rId392"/>
                <a:stretch>
                  <a:fillRect/>
                </a:stretch>
              </p:blipFill>
              <p:spPr>
                <a:xfrm>
                  <a:off x="2720800" y="4725067"/>
                  <a:ext cx="124200" cy="153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93">
            <p14:nvContentPartPr>
              <p14:cNvPr id="446" name="Freihand 445">
                <a:extLst>
                  <a:ext uri="{FF2B5EF4-FFF2-40B4-BE49-F238E27FC236}">
                    <a16:creationId xmlns:a16="http://schemas.microsoft.com/office/drawing/2014/main" id="{21F3C1D6-9158-4743-903F-E35C5E9E4F71}"/>
                  </a:ext>
                </a:extLst>
              </p14:cNvPr>
              <p14:cNvContentPartPr/>
              <p14:nvPr/>
            </p14:nvContentPartPr>
            <p14:xfrm>
              <a:off x="1565560" y="4142227"/>
              <a:ext cx="3327120" cy="1223280"/>
            </p14:xfrm>
          </p:contentPart>
        </mc:Choice>
        <mc:Fallback>
          <p:pic>
            <p:nvPicPr>
              <p:cNvPr id="446" name="Freihand 445">
                <a:extLst>
                  <a:ext uri="{FF2B5EF4-FFF2-40B4-BE49-F238E27FC236}">
                    <a16:creationId xmlns:a16="http://schemas.microsoft.com/office/drawing/2014/main" id="{21F3C1D6-9158-4743-903F-E35C5E9E4F71}"/>
                  </a:ext>
                </a:extLst>
              </p:cNvPr>
              <p:cNvPicPr/>
              <p:nvPr/>
            </p:nvPicPr>
            <p:blipFill>
              <a:blip r:embed="rId394"/>
              <a:stretch>
                <a:fillRect/>
              </a:stretch>
            </p:blipFill>
            <p:spPr>
              <a:xfrm>
                <a:off x="1561240" y="4137907"/>
                <a:ext cx="3335760" cy="1231920"/>
              </a:xfrm>
              <a:prstGeom prst="rect">
                <a:avLst/>
              </a:prstGeom>
            </p:spPr>
          </p:pic>
        </mc:Fallback>
      </mc:AlternateContent>
      <p:grpSp>
        <p:nvGrpSpPr>
          <p:cNvPr id="792" name="Gruppieren 791">
            <a:extLst>
              <a:ext uri="{FF2B5EF4-FFF2-40B4-BE49-F238E27FC236}">
                <a16:creationId xmlns:a16="http://schemas.microsoft.com/office/drawing/2014/main" id="{22A27726-392B-4D54-B293-BB70560FD0BD}"/>
              </a:ext>
            </a:extLst>
          </p:cNvPr>
          <p:cNvGrpSpPr/>
          <p:nvPr/>
        </p:nvGrpSpPr>
        <p:grpSpPr>
          <a:xfrm>
            <a:off x="1591840" y="5338867"/>
            <a:ext cx="3610080" cy="822600"/>
            <a:chOff x="1591840" y="5338867"/>
            <a:chExt cx="3610080" cy="822600"/>
          </a:xfrm>
        </p:grpSpPr>
        <mc:AlternateContent xmlns:mc="http://schemas.openxmlformats.org/markup-compatibility/2006">
          <mc:Choice xmlns:p14="http://schemas.microsoft.com/office/powerpoint/2010/main" Requires="p14">
            <p:contentPart p14:bwMode="auto" r:id="rId395">
              <p14:nvContentPartPr>
                <p14:cNvPr id="768" name="Freihand 767">
                  <a:extLst>
                    <a:ext uri="{FF2B5EF4-FFF2-40B4-BE49-F238E27FC236}">
                      <a16:creationId xmlns:a16="http://schemas.microsoft.com/office/drawing/2014/main" id="{D29C1F93-A2F3-4021-85AF-1E2CC90EE587}"/>
                    </a:ext>
                  </a:extLst>
                </p14:cNvPr>
                <p14:cNvContentPartPr/>
                <p14:nvPr/>
              </p14:nvContentPartPr>
              <p14:xfrm>
                <a:off x="1591840" y="5425267"/>
                <a:ext cx="58320" cy="5040"/>
              </p14:xfrm>
            </p:contentPart>
          </mc:Choice>
          <mc:Fallback>
            <p:pic>
              <p:nvPicPr>
                <p:cNvPr id="768" name="Freihand 767">
                  <a:extLst>
                    <a:ext uri="{FF2B5EF4-FFF2-40B4-BE49-F238E27FC236}">
                      <a16:creationId xmlns:a16="http://schemas.microsoft.com/office/drawing/2014/main" id="{D29C1F93-A2F3-4021-85AF-1E2CC90EE587}"/>
                    </a:ext>
                  </a:extLst>
                </p:cNvPr>
                <p:cNvPicPr/>
                <p:nvPr/>
              </p:nvPicPr>
              <p:blipFill>
                <a:blip r:embed="rId396"/>
                <a:stretch>
                  <a:fillRect/>
                </a:stretch>
              </p:blipFill>
              <p:spPr>
                <a:xfrm>
                  <a:off x="1587520" y="5420947"/>
                  <a:ext cx="669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769" name="Freihand 768">
                  <a:extLst>
                    <a:ext uri="{FF2B5EF4-FFF2-40B4-BE49-F238E27FC236}">
                      <a16:creationId xmlns:a16="http://schemas.microsoft.com/office/drawing/2014/main" id="{36F7950E-A748-40C1-A0A1-400140A15730}"/>
                    </a:ext>
                  </a:extLst>
                </p14:cNvPr>
                <p14:cNvContentPartPr/>
                <p14:nvPr/>
              </p14:nvContentPartPr>
              <p14:xfrm>
                <a:off x="1712440" y="5420227"/>
                <a:ext cx="50400" cy="1800"/>
              </p14:xfrm>
            </p:contentPart>
          </mc:Choice>
          <mc:Fallback>
            <p:pic>
              <p:nvPicPr>
                <p:cNvPr id="769" name="Freihand 768">
                  <a:extLst>
                    <a:ext uri="{FF2B5EF4-FFF2-40B4-BE49-F238E27FC236}">
                      <a16:creationId xmlns:a16="http://schemas.microsoft.com/office/drawing/2014/main" id="{36F7950E-A748-40C1-A0A1-400140A15730}"/>
                    </a:ext>
                  </a:extLst>
                </p:cNvPr>
                <p:cNvPicPr/>
                <p:nvPr/>
              </p:nvPicPr>
              <p:blipFill>
                <a:blip r:embed="rId398"/>
                <a:stretch>
                  <a:fillRect/>
                </a:stretch>
              </p:blipFill>
              <p:spPr>
                <a:xfrm>
                  <a:off x="1708120" y="5415907"/>
                  <a:ext cx="5904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770" name="Freihand 769">
                  <a:extLst>
                    <a:ext uri="{FF2B5EF4-FFF2-40B4-BE49-F238E27FC236}">
                      <a16:creationId xmlns:a16="http://schemas.microsoft.com/office/drawing/2014/main" id="{B1CE4D48-0AC5-4040-A5E8-493CE973C8A3}"/>
                    </a:ext>
                  </a:extLst>
                </p14:cNvPr>
                <p14:cNvContentPartPr/>
                <p14:nvPr/>
              </p14:nvContentPartPr>
              <p14:xfrm>
                <a:off x="1824040" y="5420947"/>
                <a:ext cx="435240" cy="6480"/>
              </p14:xfrm>
            </p:contentPart>
          </mc:Choice>
          <mc:Fallback>
            <p:pic>
              <p:nvPicPr>
                <p:cNvPr id="770" name="Freihand 769">
                  <a:extLst>
                    <a:ext uri="{FF2B5EF4-FFF2-40B4-BE49-F238E27FC236}">
                      <a16:creationId xmlns:a16="http://schemas.microsoft.com/office/drawing/2014/main" id="{B1CE4D48-0AC5-4040-A5E8-493CE973C8A3}"/>
                    </a:ext>
                  </a:extLst>
                </p:cNvPr>
                <p:cNvPicPr/>
                <p:nvPr/>
              </p:nvPicPr>
              <p:blipFill>
                <a:blip r:embed="rId400"/>
                <a:stretch>
                  <a:fillRect/>
                </a:stretch>
              </p:blipFill>
              <p:spPr>
                <a:xfrm>
                  <a:off x="1819720" y="5416627"/>
                  <a:ext cx="4438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771" name="Freihand 770">
                  <a:extLst>
                    <a:ext uri="{FF2B5EF4-FFF2-40B4-BE49-F238E27FC236}">
                      <a16:creationId xmlns:a16="http://schemas.microsoft.com/office/drawing/2014/main" id="{E5751A7F-BDA3-4C49-9890-F0F4EBA3B941}"/>
                    </a:ext>
                  </a:extLst>
                </p14:cNvPr>
                <p14:cNvContentPartPr/>
                <p14:nvPr/>
              </p14:nvContentPartPr>
              <p14:xfrm>
                <a:off x="2308240" y="5426347"/>
                <a:ext cx="360" cy="360"/>
              </p14:xfrm>
            </p:contentPart>
          </mc:Choice>
          <mc:Fallback>
            <p:pic>
              <p:nvPicPr>
                <p:cNvPr id="771" name="Freihand 770">
                  <a:extLst>
                    <a:ext uri="{FF2B5EF4-FFF2-40B4-BE49-F238E27FC236}">
                      <a16:creationId xmlns:a16="http://schemas.microsoft.com/office/drawing/2014/main" id="{E5751A7F-BDA3-4C49-9890-F0F4EBA3B941}"/>
                    </a:ext>
                  </a:extLst>
                </p:cNvPr>
                <p:cNvPicPr/>
                <p:nvPr/>
              </p:nvPicPr>
              <p:blipFill>
                <a:blip r:embed="rId402"/>
                <a:stretch>
                  <a:fillRect/>
                </a:stretch>
              </p:blipFill>
              <p:spPr>
                <a:xfrm>
                  <a:off x="2303920" y="54220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772" name="Freihand 771">
                  <a:extLst>
                    <a:ext uri="{FF2B5EF4-FFF2-40B4-BE49-F238E27FC236}">
                      <a16:creationId xmlns:a16="http://schemas.microsoft.com/office/drawing/2014/main" id="{A2BBAEE9-EEEB-4796-9B27-799A3FFEA883}"/>
                    </a:ext>
                  </a:extLst>
                </p14:cNvPr>
                <p14:cNvContentPartPr/>
                <p14:nvPr/>
              </p14:nvContentPartPr>
              <p14:xfrm>
                <a:off x="2406880" y="5410147"/>
                <a:ext cx="116280" cy="5040"/>
              </p14:xfrm>
            </p:contentPart>
          </mc:Choice>
          <mc:Fallback>
            <p:pic>
              <p:nvPicPr>
                <p:cNvPr id="772" name="Freihand 771">
                  <a:extLst>
                    <a:ext uri="{FF2B5EF4-FFF2-40B4-BE49-F238E27FC236}">
                      <a16:creationId xmlns:a16="http://schemas.microsoft.com/office/drawing/2014/main" id="{A2BBAEE9-EEEB-4796-9B27-799A3FFEA883}"/>
                    </a:ext>
                  </a:extLst>
                </p:cNvPr>
                <p:cNvPicPr/>
                <p:nvPr/>
              </p:nvPicPr>
              <p:blipFill>
                <a:blip r:embed="rId404"/>
                <a:stretch>
                  <a:fillRect/>
                </a:stretch>
              </p:blipFill>
              <p:spPr>
                <a:xfrm>
                  <a:off x="2402560" y="5405827"/>
                  <a:ext cx="1249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773" name="Freihand 772">
                  <a:extLst>
                    <a:ext uri="{FF2B5EF4-FFF2-40B4-BE49-F238E27FC236}">
                      <a16:creationId xmlns:a16="http://schemas.microsoft.com/office/drawing/2014/main" id="{67EA5694-8E34-4C06-9B6A-8AE3B352A5E5}"/>
                    </a:ext>
                  </a:extLst>
                </p14:cNvPr>
                <p14:cNvContentPartPr/>
                <p14:nvPr/>
              </p14:nvContentPartPr>
              <p14:xfrm>
                <a:off x="2608480" y="5408707"/>
                <a:ext cx="66960" cy="8280"/>
              </p14:xfrm>
            </p:contentPart>
          </mc:Choice>
          <mc:Fallback>
            <p:pic>
              <p:nvPicPr>
                <p:cNvPr id="773" name="Freihand 772">
                  <a:extLst>
                    <a:ext uri="{FF2B5EF4-FFF2-40B4-BE49-F238E27FC236}">
                      <a16:creationId xmlns:a16="http://schemas.microsoft.com/office/drawing/2014/main" id="{67EA5694-8E34-4C06-9B6A-8AE3B352A5E5}"/>
                    </a:ext>
                  </a:extLst>
                </p:cNvPr>
                <p:cNvPicPr/>
                <p:nvPr/>
              </p:nvPicPr>
              <p:blipFill>
                <a:blip r:embed="rId406"/>
                <a:stretch>
                  <a:fillRect/>
                </a:stretch>
              </p:blipFill>
              <p:spPr>
                <a:xfrm>
                  <a:off x="2604160" y="5404387"/>
                  <a:ext cx="756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774" name="Freihand 773">
                  <a:extLst>
                    <a:ext uri="{FF2B5EF4-FFF2-40B4-BE49-F238E27FC236}">
                      <a16:creationId xmlns:a16="http://schemas.microsoft.com/office/drawing/2014/main" id="{29315248-9D1A-49D8-958A-57E66924EF44}"/>
                    </a:ext>
                  </a:extLst>
                </p14:cNvPr>
                <p14:cNvContentPartPr/>
                <p14:nvPr/>
              </p14:nvContentPartPr>
              <p14:xfrm>
                <a:off x="2814400" y="5423467"/>
                <a:ext cx="568440" cy="10080"/>
              </p14:xfrm>
            </p:contentPart>
          </mc:Choice>
          <mc:Fallback>
            <p:pic>
              <p:nvPicPr>
                <p:cNvPr id="774" name="Freihand 773">
                  <a:extLst>
                    <a:ext uri="{FF2B5EF4-FFF2-40B4-BE49-F238E27FC236}">
                      <a16:creationId xmlns:a16="http://schemas.microsoft.com/office/drawing/2014/main" id="{29315248-9D1A-49D8-958A-57E66924EF44}"/>
                    </a:ext>
                  </a:extLst>
                </p:cNvPr>
                <p:cNvPicPr/>
                <p:nvPr/>
              </p:nvPicPr>
              <p:blipFill>
                <a:blip r:embed="rId408"/>
                <a:stretch>
                  <a:fillRect/>
                </a:stretch>
              </p:blipFill>
              <p:spPr>
                <a:xfrm>
                  <a:off x="2810080" y="5419147"/>
                  <a:ext cx="5770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775" name="Freihand 774">
                  <a:extLst>
                    <a:ext uri="{FF2B5EF4-FFF2-40B4-BE49-F238E27FC236}">
                      <a16:creationId xmlns:a16="http://schemas.microsoft.com/office/drawing/2014/main" id="{EE0EAA54-1275-43CB-806D-32D8D00F344E}"/>
                    </a:ext>
                  </a:extLst>
                </p14:cNvPr>
                <p14:cNvContentPartPr/>
                <p14:nvPr/>
              </p14:nvContentPartPr>
              <p14:xfrm>
                <a:off x="3459160" y="5429947"/>
                <a:ext cx="90000" cy="5040"/>
              </p14:xfrm>
            </p:contentPart>
          </mc:Choice>
          <mc:Fallback>
            <p:pic>
              <p:nvPicPr>
                <p:cNvPr id="775" name="Freihand 774">
                  <a:extLst>
                    <a:ext uri="{FF2B5EF4-FFF2-40B4-BE49-F238E27FC236}">
                      <a16:creationId xmlns:a16="http://schemas.microsoft.com/office/drawing/2014/main" id="{EE0EAA54-1275-43CB-806D-32D8D00F344E}"/>
                    </a:ext>
                  </a:extLst>
                </p:cNvPr>
                <p:cNvPicPr/>
                <p:nvPr/>
              </p:nvPicPr>
              <p:blipFill>
                <a:blip r:embed="rId410"/>
                <a:stretch>
                  <a:fillRect/>
                </a:stretch>
              </p:blipFill>
              <p:spPr>
                <a:xfrm>
                  <a:off x="3454840" y="5425627"/>
                  <a:ext cx="986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776" name="Freihand 775">
                  <a:extLst>
                    <a:ext uri="{FF2B5EF4-FFF2-40B4-BE49-F238E27FC236}">
                      <a16:creationId xmlns:a16="http://schemas.microsoft.com/office/drawing/2014/main" id="{AB03FC92-2126-4E06-9C01-B5E067C350CD}"/>
                    </a:ext>
                  </a:extLst>
                </p14:cNvPr>
                <p14:cNvContentPartPr/>
                <p14:nvPr/>
              </p14:nvContentPartPr>
              <p14:xfrm>
                <a:off x="3739240" y="5409427"/>
                <a:ext cx="87840" cy="17640"/>
              </p14:xfrm>
            </p:contentPart>
          </mc:Choice>
          <mc:Fallback>
            <p:pic>
              <p:nvPicPr>
                <p:cNvPr id="776" name="Freihand 775">
                  <a:extLst>
                    <a:ext uri="{FF2B5EF4-FFF2-40B4-BE49-F238E27FC236}">
                      <a16:creationId xmlns:a16="http://schemas.microsoft.com/office/drawing/2014/main" id="{AB03FC92-2126-4E06-9C01-B5E067C350CD}"/>
                    </a:ext>
                  </a:extLst>
                </p:cNvPr>
                <p:cNvPicPr/>
                <p:nvPr/>
              </p:nvPicPr>
              <p:blipFill>
                <a:blip r:embed="rId412"/>
                <a:stretch>
                  <a:fillRect/>
                </a:stretch>
              </p:blipFill>
              <p:spPr>
                <a:xfrm>
                  <a:off x="3734920" y="5405107"/>
                  <a:ext cx="964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777" name="Freihand 776">
                  <a:extLst>
                    <a:ext uri="{FF2B5EF4-FFF2-40B4-BE49-F238E27FC236}">
                      <a16:creationId xmlns:a16="http://schemas.microsoft.com/office/drawing/2014/main" id="{9D8ED9A6-351D-4C0F-B829-3A0441DC6AA6}"/>
                    </a:ext>
                  </a:extLst>
                </p14:cNvPr>
                <p14:cNvContentPartPr/>
                <p14:nvPr/>
              </p14:nvContentPartPr>
              <p14:xfrm>
                <a:off x="3915280" y="5425987"/>
                <a:ext cx="222480" cy="8640"/>
              </p14:xfrm>
            </p:contentPart>
          </mc:Choice>
          <mc:Fallback>
            <p:pic>
              <p:nvPicPr>
                <p:cNvPr id="777" name="Freihand 776">
                  <a:extLst>
                    <a:ext uri="{FF2B5EF4-FFF2-40B4-BE49-F238E27FC236}">
                      <a16:creationId xmlns:a16="http://schemas.microsoft.com/office/drawing/2014/main" id="{9D8ED9A6-351D-4C0F-B829-3A0441DC6AA6}"/>
                    </a:ext>
                  </a:extLst>
                </p:cNvPr>
                <p:cNvPicPr/>
                <p:nvPr/>
              </p:nvPicPr>
              <p:blipFill>
                <a:blip r:embed="rId414"/>
                <a:stretch>
                  <a:fillRect/>
                </a:stretch>
              </p:blipFill>
              <p:spPr>
                <a:xfrm>
                  <a:off x="3910960" y="5421667"/>
                  <a:ext cx="2311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778" name="Freihand 777">
                  <a:extLst>
                    <a:ext uri="{FF2B5EF4-FFF2-40B4-BE49-F238E27FC236}">
                      <a16:creationId xmlns:a16="http://schemas.microsoft.com/office/drawing/2014/main" id="{618BB3BE-98A3-448E-80E1-5571E65575A0}"/>
                    </a:ext>
                  </a:extLst>
                </p14:cNvPr>
                <p14:cNvContentPartPr/>
                <p14:nvPr/>
              </p14:nvContentPartPr>
              <p14:xfrm>
                <a:off x="4290760" y="5424547"/>
                <a:ext cx="321480" cy="13320"/>
              </p14:xfrm>
            </p:contentPart>
          </mc:Choice>
          <mc:Fallback>
            <p:pic>
              <p:nvPicPr>
                <p:cNvPr id="778" name="Freihand 777">
                  <a:extLst>
                    <a:ext uri="{FF2B5EF4-FFF2-40B4-BE49-F238E27FC236}">
                      <a16:creationId xmlns:a16="http://schemas.microsoft.com/office/drawing/2014/main" id="{618BB3BE-98A3-448E-80E1-5571E65575A0}"/>
                    </a:ext>
                  </a:extLst>
                </p:cNvPr>
                <p:cNvPicPr/>
                <p:nvPr/>
              </p:nvPicPr>
              <p:blipFill>
                <a:blip r:embed="rId416"/>
                <a:stretch>
                  <a:fillRect/>
                </a:stretch>
              </p:blipFill>
              <p:spPr>
                <a:xfrm>
                  <a:off x="4286440" y="5420227"/>
                  <a:ext cx="3301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779" name="Freihand 778">
                  <a:extLst>
                    <a:ext uri="{FF2B5EF4-FFF2-40B4-BE49-F238E27FC236}">
                      <a16:creationId xmlns:a16="http://schemas.microsoft.com/office/drawing/2014/main" id="{141F340F-453E-44AD-87F4-2F0C242511E0}"/>
                    </a:ext>
                  </a:extLst>
                </p14:cNvPr>
                <p14:cNvContentPartPr/>
                <p14:nvPr/>
              </p14:nvContentPartPr>
              <p14:xfrm>
                <a:off x="4831480" y="5411947"/>
                <a:ext cx="32760" cy="1080"/>
              </p14:xfrm>
            </p:contentPart>
          </mc:Choice>
          <mc:Fallback>
            <p:pic>
              <p:nvPicPr>
                <p:cNvPr id="779" name="Freihand 778">
                  <a:extLst>
                    <a:ext uri="{FF2B5EF4-FFF2-40B4-BE49-F238E27FC236}">
                      <a16:creationId xmlns:a16="http://schemas.microsoft.com/office/drawing/2014/main" id="{141F340F-453E-44AD-87F4-2F0C242511E0}"/>
                    </a:ext>
                  </a:extLst>
                </p:cNvPr>
                <p:cNvPicPr/>
                <p:nvPr/>
              </p:nvPicPr>
              <p:blipFill>
                <a:blip r:embed="rId418"/>
                <a:stretch>
                  <a:fillRect/>
                </a:stretch>
              </p:blipFill>
              <p:spPr>
                <a:xfrm>
                  <a:off x="4827160" y="5407627"/>
                  <a:ext cx="4140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780" name="Freihand 779">
                  <a:extLst>
                    <a:ext uri="{FF2B5EF4-FFF2-40B4-BE49-F238E27FC236}">
                      <a16:creationId xmlns:a16="http://schemas.microsoft.com/office/drawing/2014/main" id="{3271CE14-4513-4887-B8B6-2EB0E7062124}"/>
                    </a:ext>
                  </a:extLst>
                </p14:cNvPr>
                <p14:cNvContentPartPr/>
                <p14:nvPr/>
              </p14:nvContentPartPr>
              <p14:xfrm>
                <a:off x="4729960" y="5396827"/>
                <a:ext cx="118080" cy="12960"/>
              </p14:xfrm>
            </p:contentPart>
          </mc:Choice>
          <mc:Fallback>
            <p:pic>
              <p:nvPicPr>
                <p:cNvPr id="780" name="Freihand 779">
                  <a:extLst>
                    <a:ext uri="{FF2B5EF4-FFF2-40B4-BE49-F238E27FC236}">
                      <a16:creationId xmlns:a16="http://schemas.microsoft.com/office/drawing/2014/main" id="{3271CE14-4513-4887-B8B6-2EB0E7062124}"/>
                    </a:ext>
                  </a:extLst>
                </p:cNvPr>
                <p:cNvPicPr/>
                <p:nvPr/>
              </p:nvPicPr>
              <p:blipFill>
                <a:blip r:embed="rId420"/>
                <a:stretch>
                  <a:fillRect/>
                </a:stretch>
              </p:blipFill>
              <p:spPr>
                <a:xfrm>
                  <a:off x="4725640" y="5392507"/>
                  <a:ext cx="1267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782" name="Freihand 781">
                  <a:extLst>
                    <a:ext uri="{FF2B5EF4-FFF2-40B4-BE49-F238E27FC236}">
                      <a16:creationId xmlns:a16="http://schemas.microsoft.com/office/drawing/2014/main" id="{06277585-F6E4-4C71-965D-6CA99B8B5DBD}"/>
                    </a:ext>
                  </a:extLst>
                </p14:cNvPr>
                <p14:cNvContentPartPr/>
                <p14:nvPr/>
              </p14:nvContentPartPr>
              <p14:xfrm>
                <a:off x="4850200" y="5338867"/>
                <a:ext cx="351720" cy="118800"/>
              </p14:xfrm>
            </p:contentPart>
          </mc:Choice>
          <mc:Fallback>
            <p:pic>
              <p:nvPicPr>
                <p:cNvPr id="782" name="Freihand 781">
                  <a:extLst>
                    <a:ext uri="{FF2B5EF4-FFF2-40B4-BE49-F238E27FC236}">
                      <a16:creationId xmlns:a16="http://schemas.microsoft.com/office/drawing/2014/main" id="{06277585-F6E4-4C71-965D-6CA99B8B5DBD}"/>
                    </a:ext>
                  </a:extLst>
                </p:cNvPr>
                <p:cNvPicPr/>
                <p:nvPr/>
              </p:nvPicPr>
              <p:blipFill>
                <a:blip r:embed="rId422"/>
                <a:stretch>
                  <a:fillRect/>
                </a:stretch>
              </p:blipFill>
              <p:spPr>
                <a:xfrm>
                  <a:off x="4845880" y="5334547"/>
                  <a:ext cx="3603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784" name="Freihand 783">
                  <a:extLst>
                    <a:ext uri="{FF2B5EF4-FFF2-40B4-BE49-F238E27FC236}">
                      <a16:creationId xmlns:a16="http://schemas.microsoft.com/office/drawing/2014/main" id="{C31EF5F7-5298-4581-BAAF-21991DF0B61C}"/>
                    </a:ext>
                  </a:extLst>
                </p14:cNvPr>
                <p14:cNvContentPartPr/>
                <p14:nvPr/>
              </p14:nvContentPartPr>
              <p14:xfrm>
                <a:off x="4780000" y="5419507"/>
                <a:ext cx="146160" cy="5760"/>
              </p14:xfrm>
            </p:contentPart>
          </mc:Choice>
          <mc:Fallback>
            <p:pic>
              <p:nvPicPr>
                <p:cNvPr id="784" name="Freihand 783">
                  <a:extLst>
                    <a:ext uri="{FF2B5EF4-FFF2-40B4-BE49-F238E27FC236}">
                      <a16:creationId xmlns:a16="http://schemas.microsoft.com/office/drawing/2014/main" id="{C31EF5F7-5298-4581-BAAF-21991DF0B61C}"/>
                    </a:ext>
                  </a:extLst>
                </p:cNvPr>
                <p:cNvPicPr/>
                <p:nvPr/>
              </p:nvPicPr>
              <p:blipFill>
                <a:blip r:embed="rId424"/>
                <a:stretch>
                  <a:fillRect/>
                </a:stretch>
              </p:blipFill>
              <p:spPr>
                <a:xfrm>
                  <a:off x="4775680" y="5415187"/>
                  <a:ext cx="1548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785" name="Freihand 784">
                  <a:extLst>
                    <a:ext uri="{FF2B5EF4-FFF2-40B4-BE49-F238E27FC236}">
                      <a16:creationId xmlns:a16="http://schemas.microsoft.com/office/drawing/2014/main" id="{58231598-E763-4B2A-AFE8-9B1A9A894A4F}"/>
                    </a:ext>
                  </a:extLst>
                </p14:cNvPr>
                <p14:cNvContentPartPr/>
                <p14:nvPr/>
              </p14:nvContentPartPr>
              <p14:xfrm>
                <a:off x="5030920" y="5443627"/>
                <a:ext cx="54360" cy="2160"/>
              </p14:xfrm>
            </p:contentPart>
          </mc:Choice>
          <mc:Fallback>
            <p:pic>
              <p:nvPicPr>
                <p:cNvPr id="785" name="Freihand 784">
                  <a:extLst>
                    <a:ext uri="{FF2B5EF4-FFF2-40B4-BE49-F238E27FC236}">
                      <a16:creationId xmlns:a16="http://schemas.microsoft.com/office/drawing/2014/main" id="{58231598-E763-4B2A-AFE8-9B1A9A894A4F}"/>
                    </a:ext>
                  </a:extLst>
                </p:cNvPr>
                <p:cNvPicPr/>
                <p:nvPr/>
              </p:nvPicPr>
              <p:blipFill>
                <a:blip r:embed="rId426"/>
                <a:stretch>
                  <a:fillRect/>
                </a:stretch>
              </p:blipFill>
              <p:spPr>
                <a:xfrm>
                  <a:off x="5026600" y="5439307"/>
                  <a:ext cx="6300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786" name="Freihand 785">
                  <a:extLst>
                    <a:ext uri="{FF2B5EF4-FFF2-40B4-BE49-F238E27FC236}">
                      <a16:creationId xmlns:a16="http://schemas.microsoft.com/office/drawing/2014/main" id="{A8E0F44C-008E-49C6-AFC0-655688C8B99E}"/>
                    </a:ext>
                  </a:extLst>
                </p14:cNvPr>
                <p14:cNvContentPartPr/>
                <p14:nvPr/>
              </p14:nvContentPartPr>
              <p14:xfrm>
                <a:off x="5124160" y="5445427"/>
                <a:ext cx="60120" cy="2880"/>
              </p14:xfrm>
            </p:contentPart>
          </mc:Choice>
          <mc:Fallback>
            <p:pic>
              <p:nvPicPr>
                <p:cNvPr id="786" name="Freihand 785">
                  <a:extLst>
                    <a:ext uri="{FF2B5EF4-FFF2-40B4-BE49-F238E27FC236}">
                      <a16:creationId xmlns:a16="http://schemas.microsoft.com/office/drawing/2014/main" id="{A8E0F44C-008E-49C6-AFC0-655688C8B99E}"/>
                    </a:ext>
                  </a:extLst>
                </p:cNvPr>
                <p:cNvPicPr/>
                <p:nvPr/>
              </p:nvPicPr>
              <p:blipFill>
                <a:blip r:embed="rId428"/>
                <a:stretch>
                  <a:fillRect/>
                </a:stretch>
              </p:blipFill>
              <p:spPr>
                <a:xfrm>
                  <a:off x="5119840" y="5441107"/>
                  <a:ext cx="6876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788" name="Freihand 787">
                  <a:extLst>
                    <a:ext uri="{FF2B5EF4-FFF2-40B4-BE49-F238E27FC236}">
                      <a16:creationId xmlns:a16="http://schemas.microsoft.com/office/drawing/2014/main" id="{8E9A9C22-C3A4-4391-9776-C307C1F18DEB}"/>
                    </a:ext>
                  </a:extLst>
                </p14:cNvPr>
                <p14:cNvContentPartPr/>
                <p14:nvPr/>
              </p14:nvContentPartPr>
              <p14:xfrm>
                <a:off x="5069080" y="5418427"/>
                <a:ext cx="32400" cy="124560"/>
              </p14:xfrm>
            </p:contentPart>
          </mc:Choice>
          <mc:Fallback>
            <p:pic>
              <p:nvPicPr>
                <p:cNvPr id="788" name="Freihand 787">
                  <a:extLst>
                    <a:ext uri="{FF2B5EF4-FFF2-40B4-BE49-F238E27FC236}">
                      <a16:creationId xmlns:a16="http://schemas.microsoft.com/office/drawing/2014/main" id="{8E9A9C22-C3A4-4391-9776-C307C1F18DEB}"/>
                    </a:ext>
                  </a:extLst>
                </p:cNvPr>
                <p:cNvPicPr/>
                <p:nvPr/>
              </p:nvPicPr>
              <p:blipFill>
                <a:blip r:embed="rId430"/>
                <a:stretch>
                  <a:fillRect/>
                </a:stretch>
              </p:blipFill>
              <p:spPr>
                <a:xfrm>
                  <a:off x="5064760" y="5414107"/>
                  <a:ext cx="410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789" name="Freihand 788">
                  <a:extLst>
                    <a:ext uri="{FF2B5EF4-FFF2-40B4-BE49-F238E27FC236}">
                      <a16:creationId xmlns:a16="http://schemas.microsoft.com/office/drawing/2014/main" id="{BEB9CB13-B680-4EFF-AA33-03BA0280FE12}"/>
                    </a:ext>
                  </a:extLst>
                </p14:cNvPr>
                <p14:cNvContentPartPr/>
                <p14:nvPr/>
              </p14:nvContentPartPr>
              <p14:xfrm>
                <a:off x="5028040" y="5439667"/>
                <a:ext cx="16200" cy="129600"/>
              </p14:xfrm>
            </p:contentPart>
          </mc:Choice>
          <mc:Fallback>
            <p:pic>
              <p:nvPicPr>
                <p:cNvPr id="789" name="Freihand 788">
                  <a:extLst>
                    <a:ext uri="{FF2B5EF4-FFF2-40B4-BE49-F238E27FC236}">
                      <a16:creationId xmlns:a16="http://schemas.microsoft.com/office/drawing/2014/main" id="{BEB9CB13-B680-4EFF-AA33-03BA0280FE12}"/>
                    </a:ext>
                  </a:extLst>
                </p:cNvPr>
                <p:cNvPicPr/>
                <p:nvPr/>
              </p:nvPicPr>
              <p:blipFill>
                <a:blip r:embed="rId432"/>
                <a:stretch>
                  <a:fillRect/>
                </a:stretch>
              </p:blipFill>
              <p:spPr>
                <a:xfrm>
                  <a:off x="5023720" y="5435347"/>
                  <a:ext cx="248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790" name="Freihand 789">
                  <a:extLst>
                    <a:ext uri="{FF2B5EF4-FFF2-40B4-BE49-F238E27FC236}">
                      <a16:creationId xmlns:a16="http://schemas.microsoft.com/office/drawing/2014/main" id="{50BC3224-3214-4672-A0CF-5C39B07CE6A8}"/>
                    </a:ext>
                  </a:extLst>
                </p14:cNvPr>
                <p14:cNvContentPartPr/>
                <p14:nvPr/>
              </p14:nvContentPartPr>
              <p14:xfrm>
                <a:off x="5032000" y="5622187"/>
                <a:ext cx="15840" cy="156600"/>
              </p14:xfrm>
            </p:contentPart>
          </mc:Choice>
          <mc:Fallback>
            <p:pic>
              <p:nvPicPr>
                <p:cNvPr id="790" name="Freihand 789">
                  <a:extLst>
                    <a:ext uri="{FF2B5EF4-FFF2-40B4-BE49-F238E27FC236}">
                      <a16:creationId xmlns:a16="http://schemas.microsoft.com/office/drawing/2014/main" id="{50BC3224-3214-4672-A0CF-5C39B07CE6A8}"/>
                    </a:ext>
                  </a:extLst>
                </p:cNvPr>
                <p:cNvPicPr/>
                <p:nvPr/>
              </p:nvPicPr>
              <p:blipFill>
                <a:blip r:embed="rId434"/>
                <a:stretch>
                  <a:fillRect/>
                </a:stretch>
              </p:blipFill>
              <p:spPr>
                <a:xfrm>
                  <a:off x="5027680" y="5617867"/>
                  <a:ext cx="244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791" name="Freihand 790">
                  <a:extLst>
                    <a:ext uri="{FF2B5EF4-FFF2-40B4-BE49-F238E27FC236}">
                      <a16:creationId xmlns:a16="http://schemas.microsoft.com/office/drawing/2014/main" id="{3E767403-91E9-4024-9921-0EE3AFA59AD6}"/>
                    </a:ext>
                  </a:extLst>
                </p14:cNvPr>
                <p14:cNvContentPartPr/>
                <p14:nvPr/>
              </p14:nvContentPartPr>
              <p14:xfrm>
                <a:off x="5010040" y="5802547"/>
                <a:ext cx="45000" cy="358920"/>
              </p14:xfrm>
            </p:contentPart>
          </mc:Choice>
          <mc:Fallback>
            <p:pic>
              <p:nvPicPr>
                <p:cNvPr id="791" name="Freihand 790">
                  <a:extLst>
                    <a:ext uri="{FF2B5EF4-FFF2-40B4-BE49-F238E27FC236}">
                      <a16:creationId xmlns:a16="http://schemas.microsoft.com/office/drawing/2014/main" id="{3E767403-91E9-4024-9921-0EE3AFA59AD6}"/>
                    </a:ext>
                  </a:extLst>
                </p:cNvPr>
                <p:cNvPicPr/>
                <p:nvPr/>
              </p:nvPicPr>
              <p:blipFill>
                <a:blip r:embed="rId436"/>
                <a:stretch>
                  <a:fillRect/>
                </a:stretch>
              </p:blipFill>
              <p:spPr>
                <a:xfrm>
                  <a:off x="5005720" y="5798227"/>
                  <a:ext cx="53640" cy="367560"/>
                </a:xfrm>
                <a:prstGeom prst="rect">
                  <a:avLst/>
                </a:prstGeom>
              </p:spPr>
            </p:pic>
          </mc:Fallback>
        </mc:AlternateContent>
      </p:grpSp>
      <p:grpSp>
        <p:nvGrpSpPr>
          <p:cNvPr id="795" name="Gruppieren 794">
            <a:extLst>
              <a:ext uri="{FF2B5EF4-FFF2-40B4-BE49-F238E27FC236}">
                <a16:creationId xmlns:a16="http://schemas.microsoft.com/office/drawing/2014/main" id="{9EE27BAD-D905-43F3-9EAC-82F866502CC5}"/>
              </a:ext>
            </a:extLst>
          </p:cNvPr>
          <p:cNvGrpSpPr/>
          <p:nvPr/>
        </p:nvGrpSpPr>
        <p:grpSpPr>
          <a:xfrm>
            <a:off x="2469160" y="5778427"/>
            <a:ext cx="623520" cy="134280"/>
            <a:chOff x="2469160" y="5778427"/>
            <a:chExt cx="623520" cy="134280"/>
          </a:xfrm>
        </p:grpSpPr>
        <mc:AlternateContent xmlns:mc="http://schemas.openxmlformats.org/markup-compatibility/2006">
          <mc:Choice xmlns:p14="http://schemas.microsoft.com/office/powerpoint/2010/main" Requires="p14">
            <p:contentPart p14:bwMode="auto" r:id="rId437">
              <p14:nvContentPartPr>
                <p14:cNvPr id="793" name="Freihand 792">
                  <a:extLst>
                    <a:ext uri="{FF2B5EF4-FFF2-40B4-BE49-F238E27FC236}">
                      <a16:creationId xmlns:a16="http://schemas.microsoft.com/office/drawing/2014/main" id="{4BC1FCD8-623B-428B-9BB0-EAC628B3B8B1}"/>
                    </a:ext>
                  </a:extLst>
                </p14:cNvPr>
                <p14:cNvContentPartPr/>
                <p14:nvPr/>
              </p14:nvContentPartPr>
              <p14:xfrm>
                <a:off x="2469160" y="5828467"/>
                <a:ext cx="455040" cy="20160"/>
              </p14:xfrm>
            </p:contentPart>
          </mc:Choice>
          <mc:Fallback>
            <p:pic>
              <p:nvPicPr>
                <p:cNvPr id="793" name="Freihand 792">
                  <a:extLst>
                    <a:ext uri="{FF2B5EF4-FFF2-40B4-BE49-F238E27FC236}">
                      <a16:creationId xmlns:a16="http://schemas.microsoft.com/office/drawing/2014/main" id="{4BC1FCD8-623B-428B-9BB0-EAC628B3B8B1}"/>
                    </a:ext>
                  </a:extLst>
                </p:cNvPr>
                <p:cNvPicPr/>
                <p:nvPr/>
              </p:nvPicPr>
              <p:blipFill>
                <a:blip r:embed="rId438"/>
                <a:stretch>
                  <a:fillRect/>
                </a:stretch>
              </p:blipFill>
              <p:spPr>
                <a:xfrm>
                  <a:off x="2464840" y="5824147"/>
                  <a:ext cx="4636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794" name="Freihand 793">
                  <a:extLst>
                    <a:ext uri="{FF2B5EF4-FFF2-40B4-BE49-F238E27FC236}">
                      <a16:creationId xmlns:a16="http://schemas.microsoft.com/office/drawing/2014/main" id="{3EF9A0A9-77B6-4560-8550-752E6620B012}"/>
                    </a:ext>
                  </a:extLst>
                </p14:cNvPr>
                <p14:cNvContentPartPr/>
                <p14:nvPr/>
              </p14:nvContentPartPr>
              <p14:xfrm>
                <a:off x="2951920" y="5778427"/>
                <a:ext cx="140760" cy="134280"/>
              </p14:xfrm>
            </p:contentPart>
          </mc:Choice>
          <mc:Fallback>
            <p:pic>
              <p:nvPicPr>
                <p:cNvPr id="794" name="Freihand 793">
                  <a:extLst>
                    <a:ext uri="{FF2B5EF4-FFF2-40B4-BE49-F238E27FC236}">
                      <a16:creationId xmlns:a16="http://schemas.microsoft.com/office/drawing/2014/main" id="{3EF9A0A9-77B6-4560-8550-752E6620B012}"/>
                    </a:ext>
                  </a:extLst>
                </p:cNvPr>
                <p:cNvPicPr/>
                <p:nvPr/>
              </p:nvPicPr>
              <p:blipFill>
                <a:blip r:embed="rId440"/>
                <a:stretch>
                  <a:fillRect/>
                </a:stretch>
              </p:blipFill>
              <p:spPr>
                <a:xfrm>
                  <a:off x="2947600" y="5774107"/>
                  <a:ext cx="149400" cy="142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1">
            <p14:nvContentPartPr>
              <p14:cNvPr id="796" name="Freihand 795">
                <a:extLst>
                  <a:ext uri="{FF2B5EF4-FFF2-40B4-BE49-F238E27FC236}">
                    <a16:creationId xmlns:a16="http://schemas.microsoft.com/office/drawing/2014/main" id="{26BE6BBE-4E8A-4023-AA0F-B82E5E592BEE}"/>
                  </a:ext>
                </a:extLst>
              </p14:cNvPr>
              <p14:cNvContentPartPr/>
              <p14:nvPr/>
            </p14:nvContentPartPr>
            <p14:xfrm>
              <a:off x="5132440" y="5427427"/>
              <a:ext cx="1021320" cy="741600"/>
            </p14:xfrm>
          </p:contentPart>
        </mc:Choice>
        <mc:Fallback>
          <p:pic>
            <p:nvPicPr>
              <p:cNvPr id="796" name="Freihand 795">
                <a:extLst>
                  <a:ext uri="{FF2B5EF4-FFF2-40B4-BE49-F238E27FC236}">
                    <a16:creationId xmlns:a16="http://schemas.microsoft.com/office/drawing/2014/main" id="{26BE6BBE-4E8A-4023-AA0F-B82E5E592BEE}"/>
                  </a:ext>
                </a:extLst>
              </p:cNvPr>
              <p:cNvPicPr/>
              <p:nvPr/>
            </p:nvPicPr>
            <p:blipFill>
              <a:blip r:embed="rId442"/>
              <a:stretch>
                <a:fillRect/>
              </a:stretch>
            </p:blipFill>
            <p:spPr>
              <a:xfrm>
                <a:off x="5128120" y="5423107"/>
                <a:ext cx="1029960" cy="75024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966" name="Freihand 965">
                <a:extLst>
                  <a:ext uri="{FF2B5EF4-FFF2-40B4-BE49-F238E27FC236}">
                    <a16:creationId xmlns:a16="http://schemas.microsoft.com/office/drawing/2014/main" id="{C2F230B5-F5F3-457A-852A-F5447CCE2E85}"/>
                  </a:ext>
                </a:extLst>
              </p14:cNvPr>
              <p14:cNvContentPartPr/>
              <p14:nvPr/>
            </p14:nvContentPartPr>
            <p14:xfrm>
              <a:off x="5079880" y="5387827"/>
              <a:ext cx="55800" cy="73440"/>
            </p14:xfrm>
          </p:contentPart>
        </mc:Choice>
        <mc:Fallback>
          <p:pic>
            <p:nvPicPr>
              <p:cNvPr id="966" name="Freihand 965">
                <a:extLst>
                  <a:ext uri="{FF2B5EF4-FFF2-40B4-BE49-F238E27FC236}">
                    <a16:creationId xmlns:a16="http://schemas.microsoft.com/office/drawing/2014/main" id="{C2F230B5-F5F3-457A-852A-F5447CCE2E85}"/>
                  </a:ext>
                </a:extLst>
              </p:cNvPr>
              <p:cNvPicPr/>
              <p:nvPr/>
            </p:nvPicPr>
            <p:blipFill>
              <a:blip r:embed="rId444"/>
              <a:stretch>
                <a:fillRect/>
              </a:stretch>
            </p:blipFill>
            <p:spPr>
              <a:xfrm>
                <a:off x="5075560" y="5383507"/>
                <a:ext cx="64440" cy="82080"/>
              </a:xfrm>
              <a:prstGeom prst="rect">
                <a:avLst/>
              </a:prstGeom>
            </p:spPr>
          </p:pic>
        </mc:Fallback>
      </mc:AlternateContent>
      <p:grpSp>
        <p:nvGrpSpPr>
          <p:cNvPr id="1277" name="Gruppieren 1276">
            <a:extLst>
              <a:ext uri="{FF2B5EF4-FFF2-40B4-BE49-F238E27FC236}">
                <a16:creationId xmlns:a16="http://schemas.microsoft.com/office/drawing/2014/main" id="{19D8FC4B-59A5-4619-9A85-A155C05308AD}"/>
              </a:ext>
            </a:extLst>
          </p:cNvPr>
          <p:cNvGrpSpPr/>
          <p:nvPr/>
        </p:nvGrpSpPr>
        <p:grpSpPr>
          <a:xfrm>
            <a:off x="854200" y="1090147"/>
            <a:ext cx="7379280" cy="5525640"/>
            <a:chOff x="854200" y="1090147"/>
            <a:chExt cx="7379280" cy="5525640"/>
          </a:xfrm>
        </p:grpSpPr>
        <mc:AlternateContent xmlns:mc="http://schemas.openxmlformats.org/markup-compatibility/2006">
          <mc:Choice xmlns:p14="http://schemas.microsoft.com/office/powerpoint/2010/main" Requires="p14">
            <p:contentPart p14:bwMode="auto" r:id="rId445">
              <p14:nvContentPartPr>
                <p14:cNvPr id="488" name="Freihand 487">
                  <a:extLst>
                    <a:ext uri="{FF2B5EF4-FFF2-40B4-BE49-F238E27FC236}">
                      <a16:creationId xmlns:a16="http://schemas.microsoft.com/office/drawing/2014/main" id="{70F8BA6B-9157-42C7-AEF3-9EBD54A31B1A}"/>
                    </a:ext>
                  </a:extLst>
                </p14:cNvPr>
                <p14:cNvContentPartPr/>
                <p14:nvPr/>
              </p14:nvContentPartPr>
              <p14:xfrm>
                <a:off x="1561600" y="2899147"/>
                <a:ext cx="68400" cy="3474360"/>
              </p14:xfrm>
            </p:contentPart>
          </mc:Choice>
          <mc:Fallback>
            <p:pic>
              <p:nvPicPr>
                <p:cNvPr id="488" name="Freihand 487">
                  <a:extLst>
                    <a:ext uri="{FF2B5EF4-FFF2-40B4-BE49-F238E27FC236}">
                      <a16:creationId xmlns:a16="http://schemas.microsoft.com/office/drawing/2014/main" id="{70F8BA6B-9157-42C7-AEF3-9EBD54A31B1A}"/>
                    </a:ext>
                  </a:extLst>
                </p:cNvPr>
                <p:cNvPicPr/>
                <p:nvPr/>
              </p:nvPicPr>
              <p:blipFill>
                <a:blip r:embed="rId446"/>
                <a:stretch>
                  <a:fillRect/>
                </a:stretch>
              </p:blipFill>
              <p:spPr>
                <a:xfrm>
                  <a:off x="1557280" y="2894827"/>
                  <a:ext cx="77040" cy="348300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491" name="Freihand 490">
                  <a:extLst>
                    <a:ext uri="{FF2B5EF4-FFF2-40B4-BE49-F238E27FC236}">
                      <a16:creationId xmlns:a16="http://schemas.microsoft.com/office/drawing/2014/main" id="{BBBA3810-1355-4E4F-9EF9-F0F7A6C81D56}"/>
                    </a:ext>
                  </a:extLst>
                </p14:cNvPr>
                <p14:cNvContentPartPr/>
                <p14:nvPr/>
              </p14:nvContentPartPr>
              <p14:xfrm>
                <a:off x="1208080" y="6165787"/>
                <a:ext cx="6762600" cy="90360"/>
              </p14:xfrm>
            </p:contentPart>
          </mc:Choice>
          <mc:Fallback>
            <p:pic>
              <p:nvPicPr>
                <p:cNvPr id="491" name="Freihand 490">
                  <a:extLst>
                    <a:ext uri="{FF2B5EF4-FFF2-40B4-BE49-F238E27FC236}">
                      <a16:creationId xmlns:a16="http://schemas.microsoft.com/office/drawing/2014/main" id="{BBBA3810-1355-4E4F-9EF9-F0F7A6C81D56}"/>
                    </a:ext>
                  </a:extLst>
                </p:cNvPr>
                <p:cNvPicPr/>
                <p:nvPr/>
              </p:nvPicPr>
              <p:blipFill>
                <a:blip r:embed="rId448"/>
                <a:stretch>
                  <a:fillRect/>
                </a:stretch>
              </p:blipFill>
              <p:spPr>
                <a:xfrm>
                  <a:off x="1203760" y="6161467"/>
                  <a:ext cx="67712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500" name="Freihand 499">
                  <a:extLst>
                    <a:ext uri="{FF2B5EF4-FFF2-40B4-BE49-F238E27FC236}">
                      <a16:creationId xmlns:a16="http://schemas.microsoft.com/office/drawing/2014/main" id="{FC4BC766-4CA1-411E-9BAD-A8073FC28E42}"/>
                    </a:ext>
                  </a:extLst>
                </p14:cNvPr>
                <p14:cNvContentPartPr/>
                <p14:nvPr/>
              </p14:nvContentPartPr>
              <p14:xfrm>
                <a:off x="7910200" y="6144907"/>
                <a:ext cx="169560" cy="168480"/>
              </p14:xfrm>
            </p:contentPart>
          </mc:Choice>
          <mc:Fallback>
            <p:pic>
              <p:nvPicPr>
                <p:cNvPr id="500" name="Freihand 499">
                  <a:extLst>
                    <a:ext uri="{FF2B5EF4-FFF2-40B4-BE49-F238E27FC236}">
                      <a16:creationId xmlns:a16="http://schemas.microsoft.com/office/drawing/2014/main" id="{FC4BC766-4CA1-411E-9BAD-A8073FC28E42}"/>
                    </a:ext>
                  </a:extLst>
                </p:cNvPr>
                <p:cNvPicPr/>
                <p:nvPr/>
              </p:nvPicPr>
              <p:blipFill>
                <a:blip r:embed="rId450"/>
                <a:stretch>
                  <a:fillRect/>
                </a:stretch>
              </p:blipFill>
              <p:spPr>
                <a:xfrm>
                  <a:off x="7905880" y="6140587"/>
                  <a:ext cx="1782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101" name="Freihand 100">
                  <a:extLst>
                    <a:ext uri="{FF2B5EF4-FFF2-40B4-BE49-F238E27FC236}">
                      <a16:creationId xmlns:a16="http://schemas.microsoft.com/office/drawing/2014/main" id="{48BC2ABF-2735-48DA-972A-0C14297FB30F}"/>
                    </a:ext>
                  </a:extLst>
                </p14:cNvPr>
                <p14:cNvContentPartPr/>
                <p14:nvPr/>
              </p14:nvContentPartPr>
              <p14:xfrm>
                <a:off x="7097320" y="6491227"/>
                <a:ext cx="102600" cy="117000"/>
              </p14:xfrm>
            </p:contentPart>
          </mc:Choice>
          <mc:Fallback>
            <p:pic>
              <p:nvPicPr>
                <p:cNvPr id="101" name="Freihand 100">
                  <a:extLst>
                    <a:ext uri="{FF2B5EF4-FFF2-40B4-BE49-F238E27FC236}">
                      <a16:creationId xmlns:a16="http://schemas.microsoft.com/office/drawing/2014/main" id="{48BC2ABF-2735-48DA-972A-0C14297FB30F}"/>
                    </a:ext>
                  </a:extLst>
                </p:cNvPr>
                <p:cNvPicPr/>
                <p:nvPr/>
              </p:nvPicPr>
              <p:blipFill>
                <a:blip r:embed="rId452"/>
                <a:stretch>
                  <a:fillRect/>
                </a:stretch>
              </p:blipFill>
              <p:spPr>
                <a:xfrm>
                  <a:off x="7093000" y="6486907"/>
                  <a:ext cx="1112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110" name="Freihand 109">
                  <a:extLst>
                    <a:ext uri="{FF2B5EF4-FFF2-40B4-BE49-F238E27FC236}">
                      <a16:creationId xmlns:a16="http://schemas.microsoft.com/office/drawing/2014/main" id="{6BBF3544-D106-4EF5-995D-FA1EC731250D}"/>
                    </a:ext>
                  </a:extLst>
                </p14:cNvPr>
                <p14:cNvContentPartPr/>
                <p14:nvPr/>
              </p14:nvContentPartPr>
              <p14:xfrm>
                <a:off x="7238440" y="6521467"/>
                <a:ext cx="81720" cy="67320"/>
              </p14:xfrm>
            </p:contentPart>
          </mc:Choice>
          <mc:Fallback>
            <p:pic>
              <p:nvPicPr>
                <p:cNvPr id="110" name="Freihand 109">
                  <a:extLst>
                    <a:ext uri="{FF2B5EF4-FFF2-40B4-BE49-F238E27FC236}">
                      <a16:creationId xmlns:a16="http://schemas.microsoft.com/office/drawing/2014/main" id="{6BBF3544-D106-4EF5-995D-FA1EC731250D}"/>
                    </a:ext>
                  </a:extLst>
                </p:cNvPr>
                <p:cNvPicPr/>
                <p:nvPr/>
              </p:nvPicPr>
              <p:blipFill>
                <a:blip r:embed="rId454"/>
                <a:stretch>
                  <a:fillRect/>
                </a:stretch>
              </p:blipFill>
              <p:spPr>
                <a:xfrm>
                  <a:off x="7234120" y="6517147"/>
                  <a:ext cx="903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116" name="Freihand 115">
                  <a:extLst>
                    <a:ext uri="{FF2B5EF4-FFF2-40B4-BE49-F238E27FC236}">
                      <a16:creationId xmlns:a16="http://schemas.microsoft.com/office/drawing/2014/main" id="{29E18425-65E5-4171-BE6E-85B09D636264}"/>
                    </a:ext>
                  </a:extLst>
                </p14:cNvPr>
                <p14:cNvContentPartPr/>
                <p14:nvPr/>
              </p14:nvContentPartPr>
              <p14:xfrm>
                <a:off x="7361200" y="6500947"/>
                <a:ext cx="81360" cy="95040"/>
              </p14:xfrm>
            </p:contentPart>
          </mc:Choice>
          <mc:Fallback>
            <p:pic>
              <p:nvPicPr>
                <p:cNvPr id="116" name="Freihand 115">
                  <a:extLst>
                    <a:ext uri="{FF2B5EF4-FFF2-40B4-BE49-F238E27FC236}">
                      <a16:creationId xmlns:a16="http://schemas.microsoft.com/office/drawing/2014/main" id="{29E18425-65E5-4171-BE6E-85B09D636264}"/>
                    </a:ext>
                  </a:extLst>
                </p:cNvPr>
                <p:cNvPicPr/>
                <p:nvPr/>
              </p:nvPicPr>
              <p:blipFill>
                <a:blip r:embed="rId456"/>
                <a:stretch>
                  <a:fillRect/>
                </a:stretch>
              </p:blipFill>
              <p:spPr>
                <a:xfrm>
                  <a:off x="7356880" y="6496627"/>
                  <a:ext cx="900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121" name="Freihand 120">
                  <a:extLst>
                    <a:ext uri="{FF2B5EF4-FFF2-40B4-BE49-F238E27FC236}">
                      <a16:creationId xmlns:a16="http://schemas.microsoft.com/office/drawing/2014/main" id="{770A684D-24C7-4218-89AC-ABE690E466EB}"/>
                    </a:ext>
                  </a:extLst>
                </p14:cNvPr>
                <p14:cNvContentPartPr/>
                <p14:nvPr/>
              </p14:nvContentPartPr>
              <p14:xfrm>
                <a:off x="7462720" y="6521107"/>
                <a:ext cx="278280" cy="73440"/>
              </p14:xfrm>
            </p:contentPart>
          </mc:Choice>
          <mc:Fallback>
            <p:pic>
              <p:nvPicPr>
                <p:cNvPr id="121" name="Freihand 120">
                  <a:extLst>
                    <a:ext uri="{FF2B5EF4-FFF2-40B4-BE49-F238E27FC236}">
                      <a16:creationId xmlns:a16="http://schemas.microsoft.com/office/drawing/2014/main" id="{770A684D-24C7-4218-89AC-ABE690E466EB}"/>
                    </a:ext>
                  </a:extLst>
                </p:cNvPr>
                <p:cNvPicPr/>
                <p:nvPr/>
              </p:nvPicPr>
              <p:blipFill>
                <a:blip r:embed="rId458"/>
                <a:stretch>
                  <a:fillRect/>
                </a:stretch>
              </p:blipFill>
              <p:spPr>
                <a:xfrm>
                  <a:off x="7458400" y="6516787"/>
                  <a:ext cx="2869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122" name="Freihand 121">
                  <a:extLst>
                    <a:ext uri="{FF2B5EF4-FFF2-40B4-BE49-F238E27FC236}">
                      <a16:creationId xmlns:a16="http://schemas.microsoft.com/office/drawing/2014/main" id="{537BAECB-6429-48F0-B5D7-CA41F832BDA7}"/>
                    </a:ext>
                  </a:extLst>
                </p14:cNvPr>
                <p14:cNvContentPartPr/>
                <p14:nvPr/>
              </p14:nvContentPartPr>
              <p14:xfrm>
                <a:off x="7750000" y="6448387"/>
                <a:ext cx="141120" cy="145800"/>
              </p14:xfrm>
            </p:contentPart>
          </mc:Choice>
          <mc:Fallback>
            <p:pic>
              <p:nvPicPr>
                <p:cNvPr id="122" name="Freihand 121">
                  <a:extLst>
                    <a:ext uri="{FF2B5EF4-FFF2-40B4-BE49-F238E27FC236}">
                      <a16:creationId xmlns:a16="http://schemas.microsoft.com/office/drawing/2014/main" id="{537BAECB-6429-48F0-B5D7-CA41F832BDA7}"/>
                    </a:ext>
                  </a:extLst>
                </p:cNvPr>
                <p:cNvPicPr/>
                <p:nvPr/>
              </p:nvPicPr>
              <p:blipFill>
                <a:blip r:embed="rId460"/>
                <a:stretch>
                  <a:fillRect/>
                </a:stretch>
              </p:blipFill>
              <p:spPr>
                <a:xfrm>
                  <a:off x="7745680" y="6444067"/>
                  <a:ext cx="1497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126" name="Freihand 125">
                  <a:extLst>
                    <a:ext uri="{FF2B5EF4-FFF2-40B4-BE49-F238E27FC236}">
                      <a16:creationId xmlns:a16="http://schemas.microsoft.com/office/drawing/2014/main" id="{96512CEC-D050-4A87-862C-DF8182879315}"/>
                    </a:ext>
                  </a:extLst>
                </p14:cNvPr>
                <p14:cNvContentPartPr/>
                <p14:nvPr/>
              </p14:nvContentPartPr>
              <p14:xfrm>
                <a:off x="2558440" y="6144907"/>
                <a:ext cx="17280" cy="217080"/>
              </p14:xfrm>
            </p:contentPart>
          </mc:Choice>
          <mc:Fallback>
            <p:pic>
              <p:nvPicPr>
                <p:cNvPr id="126" name="Freihand 125">
                  <a:extLst>
                    <a:ext uri="{FF2B5EF4-FFF2-40B4-BE49-F238E27FC236}">
                      <a16:creationId xmlns:a16="http://schemas.microsoft.com/office/drawing/2014/main" id="{96512CEC-D050-4A87-862C-DF8182879315}"/>
                    </a:ext>
                  </a:extLst>
                </p:cNvPr>
                <p:cNvPicPr/>
                <p:nvPr/>
              </p:nvPicPr>
              <p:blipFill>
                <a:blip r:embed="rId462"/>
                <a:stretch>
                  <a:fillRect/>
                </a:stretch>
              </p:blipFill>
              <p:spPr>
                <a:xfrm>
                  <a:off x="2554120" y="6140587"/>
                  <a:ext cx="2592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512" name="Freihand 511">
                  <a:extLst>
                    <a:ext uri="{FF2B5EF4-FFF2-40B4-BE49-F238E27FC236}">
                      <a16:creationId xmlns:a16="http://schemas.microsoft.com/office/drawing/2014/main" id="{E84C5A86-A001-4D1A-B357-A1F1DD7C97D3}"/>
                    </a:ext>
                  </a:extLst>
                </p14:cNvPr>
                <p14:cNvContentPartPr/>
                <p14:nvPr/>
              </p14:nvContentPartPr>
              <p14:xfrm>
                <a:off x="3676240" y="6110707"/>
                <a:ext cx="43200" cy="193680"/>
              </p14:xfrm>
            </p:contentPart>
          </mc:Choice>
          <mc:Fallback>
            <p:pic>
              <p:nvPicPr>
                <p:cNvPr id="512" name="Freihand 511">
                  <a:extLst>
                    <a:ext uri="{FF2B5EF4-FFF2-40B4-BE49-F238E27FC236}">
                      <a16:creationId xmlns:a16="http://schemas.microsoft.com/office/drawing/2014/main" id="{E84C5A86-A001-4D1A-B357-A1F1DD7C97D3}"/>
                    </a:ext>
                  </a:extLst>
                </p:cNvPr>
                <p:cNvPicPr/>
                <p:nvPr/>
              </p:nvPicPr>
              <p:blipFill>
                <a:blip r:embed="rId464"/>
                <a:stretch>
                  <a:fillRect/>
                </a:stretch>
              </p:blipFill>
              <p:spPr>
                <a:xfrm>
                  <a:off x="3671920" y="6106387"/>
                  <a:ext cx="5184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523" name="Freihand 522">
                  <a:extLst>
                    <a:ext uri="{FF2B5EF4-FFF2-40B4-BE49-F238E27FC236}">
                      <a16:creationId xmlns:a16="http://schemas.microsoft.com/office/drawing/2014/main" id="{07E45747-1C80-4D32-89B1-F285DCB8F3D5}"/>
                    </a:ext>
                  </a:extLst>
                </p14:cNvPr>
                <p14:cNvContentPartPr/>
                <p14:nvPr/>
              </p14:nvContentPartPr>
              <p14:xfrm>
                <a:off x="4939480" y="6083707"/>
                <a:ext cx="36360" cy="154080"/>
              </p14:xfrm>
            </p:contentPart>
          </mc:Choice>
          <mc:Fallback>
            <p:pic>
              <p:nvPicPr>
                <p:cNvPr id="523" name="Freihand 522">
                  <a:extLst>
                    <a:ext uri="{FF2B5EF4-FFF2-40B4-BE49-F238E27FC236}">
                      <a16:creationId xmlns:a16="http://schemas.microsoft.com/office/drawing/2014/main" id="{07E45747-1C80-4D32-89B1-F285DCB8F3D5}"/>
                    </a:ext>
                  </a:extLst>
                </p:cNvPr>
                <p:cNvPicPr/>
                <p:nvPr/>
              </p:nvPicPr>
              <p:blipFill>
                <a:blip r:embed="rId466"/>
                <a:stretch>
                  <a:fillRect/>
                </a:stretch>
              </p:blipFill>
              <p:spPr>
                <a:xfrm>
                  <a:off x="4935160" y="6079387"/>
                  <a:ext cx="450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527" name="Freihand 526">
                  <a:extLst>
                    <a:ext uri="{FF2B5EF4-FFF2-40B4-BE49-F238E27FC236}">
                      <a16:creationId xmlns:a16="http://schemas.microsoft.com/office/drawing/2014/main" id="{F54510DE-D302-45E1-95B4-945AD87C1394}"/>
                    </a:ext>
                  </a:extLst>
                </p14:cNvPr>
                <p14:cNvContentPartPr/>
                <p14:nvPr/>
              </p14:nvContentPartPr>
              <p14:xfrm>
                <a:off x="6327640" y="6207547"/>
                <a:ext cx="360" cy="360"/>
              </p14:xfrm>
            </p:contentPart>
          </mc:Choice>
          <mc:Fallback>
            <p:pic>
              <p:nvPicPr>
                <p:cNvPr id="527" name="Freihand 526">
                  <a:extLst>
                    <a:ext uri="{FF2B5EF4-FFF2-40B4-BE49-F238E27FC236}">
                      <a16:creationId xmlns:a16="http://schemas.microsoft.com/office/drawing/2014/main" id="{F54510DE-D302-45E1-95B4-945AD87C1394}"/>
                    </a:ext>
                  </a:extLst>
                </p:cNvPr>
                <p:cNvPicPr/>
                <p:nvPr/>
              </p:nvPicPr>
              <p:blipFill>
                <a:blip r:embed="rId468"/>
                <a:stretch>
                  <a:fillRect/>
                </a:stretch>
              </p:blipFill>
              <p:spPr>
                <a:xfrm>
                  <a:off x="6323320" y="62032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529" name="Freihand 528">
                  <a:extLst>
                    <a:ext uri="{FF2B5EF4-FFF2-40B4-BE49-F238E27FC236}">
                      <a16:creationId xmlns:a16="http://schemas.microsoft.com/office/drawing/2014/main" id="{FDD4E344-21F6-4D03-B853-9399F9D4E99A}"/>
                    </a:ext>
                  </a:extLst>
                </p14:cNvPr>
                <p14:cNvContentPartPr/>
                <p14:nvPr/>
              </p14:nvContentPartPr>
              <p14:xfrm>
                <a:off x="6289120" y="6088387"/>
                <a:ext cx="32400" cy="177120"/>
              </p14:xfrm>
            </p:contentPart>
          </mc:Choice>
          <mc:Fallback>
            <p:pic>
              <p:nvPicPr>
                <p:cNvPr id="529" name="Freihand 528">
                  <a:extLst>
                    <a:ext uri="{FF2B5EF4-FFF2-40B4-BE49-F238E27FC236}">
                      <a16:creationId xmlns:a16="http://schemas.microsoft.com/office/drawing/2014/main" id="{FDD4E344-21F6-4D03-B853-9399F9D4E99A}"/>
                    </a:ext>
                  </a:extLst>
                </p:cNvPr>
                <p:cNvPicPr/>
                <p:nvPr/>
              </p:nvPicPr>
              <p:blipFill>
                <a:blip r:embed="rId470"/>
                <a:stretch>
                  <a:fillRect/>
                </a:stretch>
              </p:blipFill>
              <p:spPr>
                <a:xfrm>
                  <a:off x="6284800" y="6084067"/>
                  <a:ext cx="410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561" name="Freihand 560">
                  <a:extLst>
                    <a:ext uri="{FF2B5EF4-FFF2-40B4-BE49-F238E27FC236}">
                      <a16:creationId xmlns:a16="http://schemas.microsoft.com/office/drawing/2014/main" id="{3E35DC9D-BD5C-4703-B72F-E6C936774512}"/>
                    </a:ext>
                  </a:extLst>
                </p14:cNvPr>
                <p14:cNvContentPartPr/>
                <p14:nvPr/>
              </p14:nvContentPartPr>
              <p14:xfrm>
                <a:off x="2344600" y="6491947"/>
                <a:ext cx="144720" cy="123840"/>
              </p14:xfrm>
            </p:contentPart>
          </mc:Choice>
          <mc:Fallback>
            <p:pic>
              <p:nvPicPr>
                <p:cNvPr id="561" name="Freihand 560">
                  <a:extLst>
                    <a:ext uri="{FF2B5EF4-FFF2-40B4-BE49-F238E27FC236}">
                      <a16:creationId xmlns:a16="http://schemas.microsoft.com/office/drawing/2014/main" id="{3E35DC9D-BD5C-4703-B72F-E6C936774512}"/>
                    </a:ext>
                  </a:extLst>
                </p:cNvPr>
                <p:cNvPicPr/>
                <p:nvPr/>
              </p:nvPicPr>
              <p:blipFill>
                <a:blip r:embed="rId472"/>
                <a:stretch>
                  <a:fillRect/>
                </a:stretch>
              </p:blipFill>
              <p:spPr>
                <a:xfrm>
                  <a:off x="2340280" y="6487627"/>
                  <a:ext cx="1533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568" name="Freihand 567">
                  <a:extLst>
                    <a:ext uri="{FF2B5EF4-FFF2-40B4-BE49-F238E27FC236}">
                      <a16:creationId xmlns:a16="http://schemas.microsoft.com/office/drawing/2014/main" id="{24ADC85E-AA8E-4F3B-9965-C22DE54AAB40}"/>
                    </a:ext>
                  </a:extLst>
                </p14:cNvPr>
                <p14:cNvContentPartPr/>
                <p14:nvPr/>
              </p14:nvContentPartPr>
              <p14:xfrm>
                <a:off x="2557360" y="6513547"/>
                <a:ext cx="91440" cy="64800"/>
              </p14:xfrm>
            </p:contentPart>
          </mc:Choice>
          <mc:Fallback>
            <p:pic>
              <p:nvPicPr>
                <p:cNvPr id="568" name="Freihand 567">
                  <a:extLst>
                    <a:ext uri="{FF2B5EF4-FFF2-40B4-BE49-F238E27FC236}">
                      <a16:creationId xmlns:a16="http://schemas.microsoft.com/office/drawing/2014/main" id="{24ADC85E-AA8E-4F3B-9965-C22DE54AAB40}"/>
                    </a:ext>
                  </a:extLst>
                </p:cNvPr>
                <p:cNvPicPr/>
                <p:nvPr/>
              </p:nvPicPr>
              <p:blipFill>
                <a:blip r:embed="rId474"/>
                <a:stretch>
                  <a:fillRect/>
                </a:stretch>
              </p:blipFill>
              <p:spPr>
                <a:xfrm>
                  <a:off x="2553040" y="6509227"/>
                  <a:ext cx="1000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142" name="Freihand 141">
                  <a:extLst>
                    <a:ext uri="{FF2B5EF4-FFF2-40B4-BE49-F238E27FC236}">
                      <a16:creationId xmlns:a16="http://schemas.microsoft.com/office/drawing/2014/main" id="{55787C05-BFF6-427B-BB1A-AF08E696F669}"/>
                    </a:ext>
                  </a:extLst>
                </p14:cNvPr>
                <p14:cNvContentPartPr/>
                <p14:nvPr/>
              </p14:nvContentPartPr>
              <p14:xfrm>
                <a:off x="3475000" y="6489787"/>
                <a:ext cx="141480" cy="119880"/>
              </p14:xfrm>
            </p:contentPart>
          </mc:Choice>
          <mc:Fallback>
            <p:pic>
              <p:nvPicPr>
                <p:cNvPr id="142" name="Freihand 141">
                  <a:extLst>
                    <a:ext uri="{FF2B5EF4-FFF2-40B4-BE49-F238E27FC236}">
                      <a16:creationId xmlns:a16="http://schemas.microsoft.com/office/drawing/2014/main" id="{55787C05-BFF6-427B-BB1A-AF08E696F669}"/>
                    </a:ext>
                  </a:extLst>
                </p:cNvPr>
                <p:cNvPicPr/>
                <p:nvPr/>
              </p:nvPicPr>
              <p:blipFill>
                <a:blip r:embed="rId476"/>
                <a:stretch>
                  <a:fillRect/>
                </a:stretch>
              </p:blipFill>
              <p:spPr>
                <a:xfrm>
                  <a:off x="3470680" y="6485467"/>
                  <a:ext cx="1501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145" name="Freihand 144">
                  <a:extLst>
                    <a:ext uri="{FF2B5EF4-FFF2-40B4-BE49-F238E27FC236}">
                      <a16:creationId xmlns:a16="http://schemas.microsoft.com/office/drawing/2014/main" id="{A653DA81-CB36-4001-8746-6F392BA834FD}"/>
                    </a:ext>
                  </a:extLst>
                </p14:cNvPr>
                <p14:cNvContentPartPr/>
                <p14:nvPr/>
              </p14:nvContentPartPr>
              <p14:xfrm>
                <a:off x="3638800" y="6521467"/>
                <a:ext cx="106560" cy="60480"/>
              </p14:xfrm>
            </p:contentPart>
          </mc:Choice>
          <mc:Fallback>
            <p:pic>
              <p:nvPicPr>
                <p:cNvPr id="145" name="Freihand 144">
                  <a:extLst>
                    <a:ext uri="{FF2B5EF4-FFF2-40B4-BE49-F238E27FC236}">
                      <a16:creationId xmlns:a16="http://schemas.microsoft.com/office/drawing/2014/main" id="{A653DA81-CB36-4001-8746-6F392BA834FD}"/>
                    </a:ext>
                  </a:extLst>
                </p:cNvPr>
                <p:cNvPicPr/>
                <p:nvPr/>
              </p:nvPicPr>
              <p:blipFill>
                <a:blip r:embed="rId478"/>
                <a:stretch>
                  <a:fillRect/>
                </a:stretch>
              </p:blipFill>
              <p:spPr>
                <a:xfrm>
                  <a:off x="3634480" y="6517147"/>
                  <a:ext cx="1152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148" name="Freihand 147">
                  <a:extLst>
                    <a:ext uri="{FF2B5EF4-FFF2-40B4-BE49-F238E27FC236}">
                      <a16:creationId xmlns:a16="http://schemas.microsoft.com/office/drawing/2014/main" id="{7E60013F-0FA0-45C8-9DBC-A9E0D2FA9C6F}"/>
                    </a:ext>
                  </a:extLst>
                </p14:cNvPr>
                <p14:cNvContentPartPr/>
                <p14:nvPr/>
              </p14:nvContentPartPr>
              <p14:xfrm>
                <a:off x="4809880" y="6420307"/>
                <a:ext cx="95760" cy="136440"/>
              </p14:xfrm>
            </p:contentPart>
          </mc:Choice>
          <mc:Fallback>
            <p:pic>
              <p:nvPicPr>
                <p:cNvPr id="148" name="Freihand 147">
                  <a:extLst>
                    <a:ext uri="{FF2B5EF4-FFF2-40B4-BE49-F238E27FC236}">
                      <a16:creationId xmlns:a16="http://schemas.microsoft.com/office/drawing/2014/main" id="{7E60013F-0FA0-45C8-9DBC-A9E0D2FA9C6F}"/>
                    </a:ext>
                  </a:extLst>
                </p:cNvPr>
                <p:cNvPicPr/>
                <p:nvPr/>
              </p:nvPicPr>
              <p:blipFill>
                <a:blip r:embed="rId480"/>
                <a:stretch>
                  <a:fillRect/>
                </a:stretch>
              </p:blipFill>
              <p:spPr>
                <a:xfrm>
                  <a:off x="4805560" y="6415987"/>
                  <a:ext cx="1044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156" name="Freihand 155">
                  <a:extLst>
                    <a:ext uri="{FF2B5EF4-FFF2-40B4-BE49-F238E27FC236}">
                      <a16:creationId xmlns:a16="http://schemas.microsoft.com/office/drawing/2014/main" id="{99E02E37-4C2B-4294-BAA3-1FFA1B541E1C}"/>
                    </a:ext>
                  </a:extLst>
                </p14:cNvPr>
                <p14:cNvContentPartPr/>
                <p14:nvPr/>
              </p14:nvContentPartPr>
              <p14:xfrm>
                <a:off x="4965040" y="6459907"/>
                <a:ext cx="94680" cy="60840"/>
              </p14:xfrm>
            </p:contentPart>
          </mc:Choice>
          <mc:Fallback>
            <p:pic>
              <p:nvPicPr>
                <p:cNvPr id="156" name="Freihand 155">
                  <a:extLst>
                    <a:ext uri="{FF2B5EF4-FFF2-40B4-BE49-F238E27FC236}">
                      <a16:creationId xmlns:a16="http://schemas.microsoft.com/office/drawing/2014/main" id="{99E02E37-4C2B-4294-BAA3-1FFA1B541E1C}"/>
                    </a:ext>
                  </a:extLst>
                </p:cNvPr>
                <p:cNvPicPr/>
                <p:nvPr/>
              </p:nvPicPr>
              <p:blipFill>
                <a:blip r:embed="rId482"/>
                <a:stretch>
                  <a:fillRect/>
                </a:stretch>
              </p:blipFill>
              <p:spPr>
                <a:xfrm>
                  <a:off x="4960720" y="6455587"/>
                  <a:ext cx="1033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164" name="Freihand 163">
                  <a:extLst>
                    <a:ext uri="{FF2B5EF4-FFF2-40B4-BE49-F238E27FC236}">
                      <a16:creationId xmlns:a16="http://schemas.microsoft.com/office/drawing/2014/main" id="{64069B42-A74C-4F09-AB6E-EBB8A2E0F808}"/>
                    </a:ext>
                  </a:extLst>
                </p14:cNvPr>
                <p14:cNvContentPartPr/>
                <p14:nvPr/>
              </p14:nvContentPartPr>
              <p14:xfrm>
                <a:off x="6100840" y="6413827"/>
                <a:ext cx="101520" cy="103680"/>
              </p14:xfrm>
            </p:contentPart>
          </mc:Choice>
          <mc:Fallback>
            <p:pic>
              <p:nvPicPr>
                <p:cNvPr id="164" name="Freihand 163">
                  <a:extLst>
                    <a:ext uri="{FF2B5EF4-FFF2-40B4-BE49-F238E27FC236}">
                      <a16:creationId xmlns:a16="http://schemas.microsoft.com/office/drawing/2014/main" id="{64069B42-A74C-4F09-AB6E-EBB8A2E0F808}"/>
                    </a:ext>
                  </a:extLst>
                </p:cNvPr>
                <p:cNvPicPr/>
                <p:nvPr/>
              </p:nvPicPr>
              <p:blipFill>
                <a:blip r:embed="rId484"/>
                <a:stretch>
                  <a:fillRect/>
                </a:stretch>
              </p:blipFill>
              <p:spPr>
                <a:xfrm>
                  <a:off x="6096520" y="6409507"/>
                  <a:ext cx="1101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166" name="Freihand 165">
                  <a:extLst>
                    <a:ext uri="{FF2B5EF4-FFF2-40B4-BE49-F238E27FC236}">
                      <a16:creationId xmlns:a16="http://schemas.microsoft.com/office/drawing/2014/main" id="{31E41934-A03B-49FF-8E32-0D3C72EE8962}"/>
                    </a:ext>
                  </a:extLst>
                </p14:cNvPr>
                <p14:cNvContentPartPr/>
                <p14:nvPr/>
              </p14:nvContentPartPr>
              <p14:xfrm>
                <a:off x="6167080" y="6455227"/>
                <a:ext cx="73440" cy="74880"/>
              </p14:xfrm>
            </p:contentPart>
          </mc:Choice>
          <mc:Fallback>
            <p:pic>
              <p:nvPicPr>
                <p:cNvPr id="166" name="Freihand 165">
                  <a:extLst>
                    <a:ext uri="{FF2B5EF4-FFF2-40B4-BE49-F238E27FC236}">
                      <a16:creationId xmlns:a16="http://schemas.microsoft.com/office/drawing/2014/main" id="{31E41934-A03B-49FF-8E32-0D3C72EE8962}"/>
                    </a:ext>
                  </a:extLst>
                </p:cNvPr>
                <p:cNvPicPr/>
                <p:nvPr/>
              </p:nvPicPr>
              <p:blipFill>
                <a:blip r:embed="rId486"/>
                <a:stretch>
                  <a:fillRect/>
                </a:stretch>
              </p:blipFill>
              <p:spPr>
                <a:xfrm>
                  <a:off x="6162760" y="6450907"/>
                  <a:ext cx="820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169" name="Freihand 168">
                  <a:extLst>
                    <a:ext uri="{FF2B5EF4-FFF2-40B4-BE49-F238E27FC236}">
                      <a16:creationId xmlns:a16="http://schemas.microsoft.com/office/drawing/2014/main" id="{3B8C0817-2C60-4409-ABE4-8B8D6F251094}"/>
                    </a:ext>
                  </a:extLst>
                </p14:cNvPr>
                <p14:cNvContentPartPr/>
                <p14:nvPr/>
              </p14:nvContentPartPr>
              <p14:xfrm>
                <a:off x="6299200" y="6455227"/>
                <a:ext cx="108720" cy="81360"/>
              </p14:xfrm>
            </p:contentPart>
          </mc:Choice>
          <mc:Fallback>
            <p:pic>
              <p:nvPicPr>
                <p:cNvPr id="169" name="Freihand 168">
                  <a:extLst>
                    <a:ext uri="{FF2B5EF4-FFF2-40B4-BE49-F238E27FC236}">
                      <a16:creationId xmlns:a16="http://schemas.microsoft.com/office/drawing/2014/main" id="{3B8C0817-2C60-4409-ABE4-8B8D6F251094}"/>
                    </a:ext>
                  </a:extLst>
                </p:cNvPr>
                <p:cNvPicPr/>
                <p:nvPr/>
              </p:nvPicPr>
              <p:blipFill>
                <a:blip r:embed="rId488"/>
                <a:stretch>
                  <a:fillRect/>
                </a:stretch>
              </p:blipFill>
              <p:spPr>
                <a:xfrm>
                  <a:off x="6294880" y="6450907"/>
                  <a:ext cx="1173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64" name="Freihand 63">
                  <a:extLst>
                    <a:ext uri="{FF2B5EF4-FFF2-40B4-BE49-F238E27FC236}">
                      <a16:creationId xmlns:a16="http://schemas.microsoft.com/office/drawing/2014/main" id="{FFEB5F51-9A3D-496C-B955-01FD3955A17C}"/>
                    </a:ext>
                  </a:extLst>
                </p14:cNvPr>
                <p14:cNvContentPartPr/>
                <p14:nvPr/>
              </p14:nvContentPartPr>
              <p14:xfrm>
                <a:off x="1457560" y="2813107"/>
                <a:ext cx="214920" cy="150840"/>
              </p14:xfrm>
            </p:contentPart>
          </mc:Choice>
          <mc:Fallback>
            <p:pic>
              <p:nvPicPr>
                <p:cNvPr id="64" name="Freihand 63">
                  <a:extLst>
                    <a:ext uri="{FF2B5EF4-FFF2-40B4-BE49-F238E27FC236}">
                      <a16:creationId xmlns:a16="http://schemas.microsoft.com/office/drawing/2014/main" id="{FFEB5F51-9A3D-496C-B955-01FD3955A17C}"/>
                    </a:ext>
                  </a:extLst>
                </p:cNvPr>
                <p:cNvPicPr/>
                <p:nvPr/>
              </p:nvPicPr>
              <p:blipFill>
                <a:blip r:embed="rId490"/>
                <a:stretch>
                  <a:fillRect/>
                </a:stretch>
              </p:blipFill>
              <p:spPr>
                <a:xfrm>
                  <a:off x="1453240" y="2808787"/>
                  <a:ext cx="2235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67" name="Freihand 66">
                  <a:extLst>
                    <a:ext uri="{FF2B5EF4-FFF2-40B4-BE49-F238E27FC236}">
                      <a16:creationId xmlns:a16="http://schemas.microsoft.com/office/drawing/2014/main" id="{FA5D92B2-9228-4E55-AAD2-6C7C2316EB0A}"/>
                    </a:ext>
                  </a:extLst>
                </p14:cNvPr>
                <p14:cNvContentPartPr/>
                <p14:nvPr/>
              </p14:nvContentPartPr>
              <p14:xfrm>
                <a:off x="933040" y="2693227"/>
                <a:ext cx="5760" cy="165600"/>
              </p14:xfrm>
            </p:contentPart>
          </mc:Choice>
          <mc:Fallback>
            <p:pic>
              <p:nvPicPr>
                <p:cNvPr id="67" name="Freihand 66">
                  <a:extLst>
                    <a:ext uri="{FF2B5EF4-FFF2-40B4-BE49-F238E27FC236}">
                      <a16:creationId xmlns:a16="http://schemas.microsoft.com/office/drawing/2014/main" id="{FA5D92B2-9228-4E55-AAD2-6C7C2316EB0A}"/>
                    </a:ext>
                  </a:extLst>
                </p:cNvPr>
                <p:cNvPicPr/>
                <p:nvPr/>
              </p:nvPicPr>
              <p:blipFill>
                <a:blip r:embed="rId492"/>
                <a:stretch>
                  <a:fillRect/>
                </a:stretch>
              </p:blipFill>
              <p:spPr>
                <a:xfrm>
                  <a:off x="928720" y="2688907"/>
                  <a:ext cx="144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73" name="Freihand 72">
                  <a:extLst>
                    <a:ext uri="{FF2B5EF4-FFF2-40B4-BE49-F238E27FC236}">
                      <a16:creationId xmlns:a16="http://schemas.microsoft.com/office/drawing/2014/main" id="{793A2EE7-B678-429E-8D52-2E49E5838DA1}"/>
                    </a:ext>
                  </a:extLst>
                </p14:cNvPr>
                <p14:cNvContentPartPr/>
                <p14:nvPr/>
              </p14:nvContentPartPr>
              <p14:xfrm>
                <a:off x="854200" y="2684947"/>
                <a:ext cx="138600" cy="14760"/>
              </p14:xfrm>
            </p:contentPart>
          </mc:Choice>
          <mc:Fallback>
            <p:pic>
              <p:nvPicPr>
                <p:cNvPr id="73" name="Freihand 72">
                  <a:extLst>
                    <a:ext uri="{FF2B5EF4-FFF2-40B4-BE49-F238E27FC236}">
                      <a16:creationId xmlns:a16="http://schemas.microsoft.com/office/drawing/2014/main" id="{793A2EE7-B678-429E-8D52-2E49E5838DA1}"/>
                    </a:ext>
                  </a:extLst>
                </p:cNvPr>
                <p:cNvPicPr/>
                <p:nvPr/>
              </p:nvPicPr>
              <p:blipFill>
                <a:blip r:embed="rId494"/>
                <a:stretch>
                  <a:fillRect/>
                </a:stretch>
              </p:blipFill>
              <p:spPr>
                <a:xfrm>
                  <a:off x="849880" y="2680627"/>
                  <a:ext cx="1472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81" name="Freihand 80">
                  <a:extLst>
                    <a:ext uri="{FF2B5EF4-FFF2-40B4-BE49-F238E27FC236}">
                      <a16:creationId xmlns:a16="http://schemas.microsoft.com/office/drawing/2014/main" id="{715D132A-1AF8-4CC8-A9F2-C0B173C26B13}"/>
                    </a:ext>
                  </a:extLst>
                </p14:cNvPr>
                <p14:cNvContentPartPr/>
                <p14:nvPr/>
              </p14:nvContentPartPr>
              <p14:xfrm>
                <a:off x="870040" y="2754067"/>
                <a:ext cx="128520" cy="18360"/>
              </p14:xfrm>
            </p:contentPart>
          </mc:Choice>
          <mc:Fallback>
            <p:pic>
              <p:nvPicPr>
                <p:cNvPr id="81" name="Freihand 80">
                  <a:extLst>
                    <a:ext uri="{FF2B5EF4-FFF2-40B4-BE49-F238E27FC236}">
                      <a16:creationId xmlns:a16="http://schemas.microsoft.com/office/drawing/2014/main" id="{715D132A-1AF8-4CC8-A9F2-C0B173C26B13}"/>
                    </a:ext>
                  </a:extLst>
                </p:cNvPr>
                <p:cNvPicPr/>
                <p:nvPr/>
              </p:nvPicPr>
              <p:blipFill>
                <a:blip r:embed="rId496"/>
                <a:stretch>
                  <a:fillRect/>
                </a:stretch>
              </p:blipFill>
              <p:spPr>
                <a:xfrm>
                  <a:off x="865720" y="2749747"/>
                  <a:ext cx="1371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85" name="Freihand 84">
                  <a:extLst>
                    <a:ext uri="{FF2B5EF4-FFF2-40B4-BE49-F238E27FC236}">
                      <a16:creationId xmlns:a16="http://schemas.microsoft.com/office/drawing/2014/main" id="{A1DFA4BB-C85C-4E60-9FF7-5BA6829EC413}"/>
                    </a:ext>
                  </a:extLst>
                </p14:cNvPr>
                <p14:cNvContentPartPr/>
                <p14:nvPr/>
              </p14:nvContentPartPr>
              <p14:xfrm>
                <a:off x="1032760" y="2670187"/>
                <a:ext cx="9000" cy="152280"/>
              </p14:xfrm>
            </p:contentPart>
          </mc:Choice>
          <mc:Fallback>
            <p:pic>
              <p:nvPicPr>
                <p:cNvPr id="85" name="Freihand 84">
                  <a:extLst>
                    <a:ext uri="{FF2B5EF4-FFF2-40B4-BE49-F238E27FC236}">
                      <a16:creationId xmlns:a16="http://schemas.microsoft.com/office/drawing/2014/main" id="{A1DFA4BB-C85C-4E60-9FF7-5BA6829EC413}"/>
                    </a:ext>
                  </a:extLst>
                </p:cNvPr>
                <p:cNvPicPr/>
                <p:nvPr/>
              </p:nvPicPr>
              <p:blipFill>
                <a:blip r:embed="rId498"/>
                <a:stretch>
                  <a:fillRect/>
                </a:stretch>
              </p:blipFill>
              <p:spPr>
                <a:xfrm>
                  <a:off x="1028440" y="2665867"/>
                  <a:ext cx="176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87" name="Freihand 86">
                  <a:extLst>
                    <a:ext uri="{FF2B5EF4-FFF2-40B4-BE49-F238E27FC236}">
                      <a16:creationId xmlns:a16="http://schemas.microsoft.com/office/drawing/2014/main" id="{646F538F-C8E5-4D06-A401-CEDB5D126F40}"/>
                    </a:ext>
                  </a:extLst>
                </p14:cNvPr>
                <p14:cNvContentPartPr/>
                <p14:nvPr/>
              </p14:nvContentPartPr>
              <p14:xfrm>
                <a:off x="1078120" y="2718787"/>
                <a:ext cx="83520" cy="104400"/>
              </p14:xfrm>
            </p:contentPart>
          </mc:Choice>
          <mc:Fallback>
            <p:pic>
              <p:nvPicPr>
                <p:cNvPr id="87" name="Freihand 86">
                  <a:extLst>
                    <a:ext uri="{FF2B5EF4-FFF2-40B4-BE49-F238E27FC236}">
                      <a16:creationId xmlns:a16="http://schemas.microsoft.com/office/drawing/2014/main" id="{646F538F-C8E5-4D06-A401-CEDB5D126F40}"/>
                    </a:ext>
                  </a:extLst>
                </p:cNvPr>
                <p:cNvPicPr/>
                <p:nvPr/>
              </p:nvPicPr>
              <p:blipFill>
                <a:blip r:embed="rId500"/>
                <a:stretch>
                  <a:fillRect/>
                </a:stretch>
              </p:blipFill>
              <p:spPr>
                <a:xfrm>
                  <a:off x="1073800" y="2714467"/>
                  <a:ext cx="921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92" name="Freihand 91">
                  <a:extLst>
                    <a:ext uri="{FF2B5EF4-FFF2-40B4-BE49-F238E27FC236}">
                      <a16:creationId xmlns:a16="http://schemas.microsoft.com/office/drawing/2014/main" id="{C6B1D7D6-42A5-40A8-9993-D835233E0A15}"/>
                    </a:ext>
                  </a:extLst>
                </p14:cNvPr>
                <p14:cNvContentPartPr/>
                <p14:nvPr/>
              </p14:nvContentPartPr>
              <p14:xfrm>
                <a:off x="1191160" y="2657587"/>
                <a:ext cx="58320" cy="173880"/>
              </p14:xfrm>
            </p:contentPart>
          </mc:Choice>
          <mc:Fallback>
            <p:pic>
              <p:nvPicPr>
                <p:cNvPr id="92" name="Freihand 91">
                  <a:extLst>
                    <a:ext uri="{FF2B5EF4-FFF2-40B4-BE49-F238E27FC236}">
                      <a16:creationId xmlns:a16="http://schemas.microsoft.com/office/drawing/2014/main" id="{C6B1D7D6-42A5-40A8-9993-D835233E0A15}"/>
                    </a:ext>
                  </a:extLst>
                </p:cNvPr>
                <p:cNvPicPr/>
                <p:nvPr/>
              </p:nvPicPr>
              <p:blipFill>
                <a:blip r:embed="rId502"/>
                <a:stretch>
                  <a:fillRect/>
                </a:stretch>
              </p:blipFill>
              <p:spPr>
                <a:xfrm>
                  <a:off x="1186840" y="2653267"/>
                  <a:ext cx="669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607" name="Freihand 606">
                  <a:extLst>
                    <a:ext uri="{FF2B5EF4-FFF2-40B4-BE49-F238E27FC236}">
                      <a16:creationId xmlns:a16="http://schemas.microsoft.com/office/drawing/2014/main" id="{9E5D2450-FDDB-440F-80CD-ACB9E4BD63EB}"/>
                    </a:ext>
                  </a:extLst>
                </p14:cNvPr>
                <p14:cNvContentPartPr/>
                <p14:nvPr/>
              </p14:nvContentPartPr>
              <p14:xfrm>
                <a:off x="1475200" y="3646507"/>
                <a:ext cx="291960" cy="34920"/>
              </p14:xfrm>
            </p:contentPart>
          </mc:Choice>
          <mc:Fallback>
            <p:pic>
              <p:nvPicPr>
                <p:cNvPr id="607" name="Freihand 606">
                  <a:extLst>
                    <a:ext uri="{FF2B5EF4-FFF2-40B4-BE49-F238E27FC236}">
                      <a16:creationId xmlns:a16="http://schemas.microsoft.com/office/drawing/2014/main" id="{9E5D2450-FDDB-440F-80CD-ACB9E4BD63EB}"/>
                    </a:ext>
                  </a:extLst>
                </p:cNvPr>
                <p:cNvPicPr/>
                <p:nvPr/>
              </p:nvPicPr>
              <p:blipFill>
                <a:blip r:embed="rId504"/>
                <a:stretch>
                  <a:fillRect/>
                </a:stretch>
              </p:blipFill>
              <p:spPr>
                <a:xfrm>
                  <a:off x="1470880" y="3642187"/>
                  <a:ext cx="3006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255" name="Freihand 254">
                  <a:extLst>
                    <a:ext uri="{FF2B5EF4-FFF2-40B4-BE49-F238E27FC236}">
                      <a16:creationId xmlns:a16="http://schemas.microsoft.com/office/drawing/2014/main" id="{EC41B88E-CDA2-475B-AC56-5EC915557FBE}"/>
                    </a:ext>
                  </a:extLst>
                </p14:cNvPr>
                <p14:cNvContentPartPr/>
                <p14:nvPr/>
              </p14:nvContentPartPr>
              <p14:xfrm>
                <a:off x="1110520" y="3599707"/>
                <a:ext cx="186120" cy="176040"/>
              </p14:xfrm>
            </p:contentPart>
          </mc:Choice>
          <mc:Fallback>
            <p:pic>
              <p:nvPicPr>
                <p:cNvPr id="255" name="Freihand 254">
                  <a:extLst>
                    <a:ext uri="{FF2B5EF4-FFF2-40B4-BE49-F238E27FC236}">
                      <a16:creationId xmlns:a16="http://schemas.microsoft.com/office/drawing/2014/main" id="{EC41B88E-CDA2-475B-AC56-5EC915557FBE}"/>
                    </a:ext>
                  </a:extLst>
                </p:cNvPr>
                <p:cNvPicPr/>
                <p:nvPr/>
              </p:nvPicPr>
              <p:blipFill>
                <a:blip r:embed="rId506"/>
                <a:stretch>
                  <a:fillRect/>
                </a:stretch>
              </p:blipFill>
              <p:spPr>
                <a:xfrm>
                  <a:off x="1106200" y="3595387"/>
                  <a:ext cx="1947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640" name="Freihand 639">
                  <a:extLst>
                    <a:ext uri="{FF2B5EF4-FFF2-40B4-BE49-F238E27FC236}">
                      <a16:creationId xmlns:a16="http://schemas.microsoft.com/office/drawing/2014/main" id="{D2770D1A-3709-4EF7-A77B-71043DDD3909}"/>
                    </a:ext>
                  </a:extLst>
                </p14:cNvPr>
                <p14:cNvContentPartPr/>
                <p14:nvPr/>
              </p14:nvContentPartPr>
              <p14:xfrm>
                <a:off x="1298800" y="3588187"/>
                <a:ext cx="137160" cy="144720"/>
              </p14:xfrm>
            </p:contentPart>
          </mc:Choice>
          <mc:Fallback>
            <p:pic>
              <p:nvPicPr>
                <p:cNvPr id="640" name="Freihand 639">
                  <a:extLst>
                    <a:ext uri="{FF2B5EF4-FFF2-40B4-BE49-F238E27FC236}">
                      <a16:creationId xmlns:a16="http://schemas.microsoft.com/office/drawing/2014/main" id="{D2770D1A-3709-4EF7-A77B-71043DDD3909}"/>
                    </a:ext>
                  </a:extLst>
                </p:cNvPr>
                <p:cNvPicPr/>
                <p:nvPr/>
              </p:nvPicPr>
              <p:blipFill>
                <a:blip r:embed="rId508"/>
                <a:stretch>
                  <a:fillRect/>
                </a:stretch>
              </p:blipFill>
              <p:spPr>
                <a:xfrm>
                  <a:off x="1294480" y="3583867"/>
                  <a:ext cx="1458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577" name="Freihand 576">
                  <a:extLst>
                    <a:ext uri="{FF2B5EF4-FFF2-40B4-BE49-F238E27FC236}">
                      <a16:creationId xmlns:a16="http://schemas.microsoft.com/office/drawing/2014/main" id="{7E85A00E-6E93-495A-A456-9C4D046CA39D}"/>
                    </a:ext>
                  </a:extLst>
                </p14:cNvPr>
                <p14:cNvContentPartPr/>
                <p14:nvPr/>
              </p14:nvContentPartPr>
              <p14:xfrm>
                <a:off x="1554400" y="5564947"/>
                <a:ext cx="3960" cy="7920"/>
              </p14:xfrm>
            </p:contentPart>
          </mc:Choice>
          <mc:Fallback>
            <p:pic>
              <p:nvPicPr>
                <p:cNvPr id="577" name="Freihand 576">
                  <a:extLst>
                    <a:ext uri="{FF2B5EF4-FFF2-40B4-BE49-F238E27FC236}">
                      <a16:creationId xmlns:a16="http://schemas.microsoft.com/office/drawing/2014/main" id="{7E85A00E-6E93-495A-A456-9C4D046CA39D}"/>
                    </a:ext>
                  </a:extLst>
                </p:cNvPr>
                <p:cNvPicPr/>
                <p:nvPr/>
              </p:nvPicPr>
              <p:blipFill>
                <a:blip r:embed="rId510"/>
                <a:stretch>
                  <a:fillRect/>
                </a:stretch>
              </p:blipFill>
              <p:spPr>
                <a:xfrm>
                  <a:off x="1550080" y="5560627"/>
                  <a:ext cx="126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578" name="Freihand 577">
                  <a:extLst>
                    <a:ext uri="{FF2B5EF4-FFF2-40B4-BE49-F238E27FC236}">
                      <a16:creationId xmlns:a16="http://schemas.microsoft.com/office/drawing/2014/main" id="{73492E72-978E-4B18-8E2A-A831C570FC5B}"/>
                    </a:ext>
                  </a:extLst>
                </p14:cNvPr>
                <p14:cNvContentPartPr/>
                <p14:nvPr/>
              </p14:nvContentPartPr>
              <p14:xfrm>
                <a:off x="1540720" y="5545867"/>
                <a:ext cx="360" cy="360"/>
              </p14:xfrm>
            </p:contentPart>
          </mc:Choice>
          <mc:Fallback>
            <p:pic>
              <p:nvPicPr>
                <p:cNvPr id="578" name="Freihand 577">
                  <a:extLst>
                    <a:ext uri="{FF2B5EF4-FFF2-40B4-BE49-F238E27FC236}">
                      <a16:creationId xmlns:a16="http://schemas.microsoft.com/office/drawing/2014/main" id="{73492E72-978E-4B18-8E2A-A831C570FC5B}"/>
                    </a:ext>
                  </a:extLst>
                </p:cNvPr>
                <p:cNvPicPr/>
                <p:nvPr/>
              </p:nvPicPr>
              <p:blipFill>
                <a:blip r:embed="rId468"/>
                <a:stretch>
                  <a:fillRect/>
                </a:stretch>
              </p:blipFill>
              <p:spPr>
                <a:xfrm>
                  <a:off x="1536400" y="5541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580" name="Freihand 579">
                  <a:extLst>
                    <a:ext uri="{FF2B5EF4-FFF2-40B4-BE49-F238E27FC236}">
                      <a16:creationId xmlns:a16="http://schemas.microsoft.com/office/drawing/2014/main" id="{7BBF4771-86B2-4CB1-86EF-D6E8F507903B}"/>
                    </a:ext>
                  </a:extLst>
                </p14:cNvPr>
                <p14:cNvContentPartPr/>
                <p14:nvPr/>
              </p14:nvContentPartPr>
              <p14:xfrm>
                <a:off x="1477360" y="5499427"/>
                <a:ext cx="195480" cy="38160"/>
              </p14:xfrm>
            </p:contentPart>
          </mc:Choice>
          <mc:Fallback>
            <p:pic>
              <p:nvPicPr>
                <p:cNvPr id="580" name="Freihand 579">
                  <a:extLst>
                    <a:ext uri="{FF2B5EF4-FFF2-40B4-BE49-F238E27FC236}">
                      <a16:creationId xmlns:a16="http://schemas.microsoft.com/office/drawing/2014/main" id="{7BBF4771-86B2-4CB1-86EF-D6E8F507903B}"/>
                    </a:ext>
                  </a:extLst>
                </p:cNvPr>
                <p:cNvPicPr/>
                <p:nvPr/>
              </p:nvPicPr>
              <p:blipFill>
                <a:blip r:embed="rId513"/>
                <a:stretch>
                  <a:fillRect/>
                </a:stretch>
              </p:blipFill>
              <p:spPr>
                <a:xfrm>
                  <a:off x="1473040" y="5495107"/>
                  <a:ext cx="2041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613" name="Freihand 612">
                  <a:extLst>
                    <a:ext uri="{FF2B5EF4-FFF2-40B4-BE49-F238E27FC236}">
                      <a16:creationId xmlns:a16="http://schemas.microsoft.com/office/drawing/2014/main" id="{BCDE55D5-35C1-45A3-B2FD-1596122EFCD6}"/>
                    </a:ext>
                  </a:extLst>
                </p14:cNvPr>
                <p14:cNvContentPartPr/>
                <p14:nvPr/>
              </p14:nvContentPartPr>
              <p14:xfrm>
                <a:off x="1078840" y="5457667"/>
                <a:ext cx="109080" cy="165240"/>
              </p14:xfrm>
            </p:contentPart>
          </mc:Choice>
          <mc:Fallback>
            <p:pic>
              <p:nvPicPr>
                <p:cNvPr id="613" name="Freihand 612">
                  <a:extLst>
                    <a:ext uri="{FF2B5EF4-FFF2-40B4-BE49-F238E27FC236}">
                      <a16:creationId xmlns:a16="http://schemas.microsoft.com/office/drawing/2014/main" id="{BCDE55D5-35C1-45A3-B2FD-1596122EFCD6}"/>
                    </a:ext>
                  </a:extLst>
                </p:cNvPr>
                <p:cNvPicPr/>
                <p:nvPr/>
              </p:nvPicPr>
              <p:blipFill>
                <a:blip r:embed="rId515"/>
                <a:stretch>
                  <a:fillRect/>
                </a:stretch>
              </p:blipFill>
              <p:spPr>
                <a:xfrm>
                  <a:off x="1074520" y="5453347"/>
                  <a:ext cx="1177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627" name="Freihand 626">
                  <a:extLst>
                    <a:ext uri="{FF2B5EF4-FFF2-40B4-BE49-F238E27FC236}">
                      <a16:creationId xmlns:a16="http://schemas.microsoft.com/office/drawing/2014/main" id="{7D36DA29-C641-484E-89BE-44857548A404}"/>
                    </a:ext>
                  </a:extLst>
                </p14:cNvPr>
                <p14:cNvContentPartPr/>
                <p14:nvPr/>
              </p14:nvContentPartPr>
              <p14:xfrm>
                <a:off x="1109800" y="5421667"/>
                <a:ext cx="129240" cy="28080"/>
              </p14:xfrm>
            </p:contentPart>
          </mc:Choice>
          <mc:Fallback>
            <p:pic>
              <p:nvPicPr>
                <p:cNvPr id="627" name="Freihand 626">
                  <a:extLst>
                    <a:ext uri="{FF2B5EF4-FFF2-40B4-BE49-F238E27FC236}">
                      <a16:creationId xmlns:a16="http://schemas.microsoft.com/office/drawing/2014/main" id="{7D36DA29-C641-484E-89BE-44857548A404}"/>
                    </a:ext>
                  </a:extLst>
                </p:cNvPr>
                <p:cNvPicPr/>
                <p:nvPr/>
              </p:nvPicPr>
              <p:blipFill>
                <a:blip r:embed="rId517"/>
                <a:stretch>
                  <a:fillRect/>
                </a:stretch>
              </p:blipFill>
              <p:spPr>
                <a:xfrm>
                  <a:off x="1105480" y="5417347"/>
                  <a:ext cx="1378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584" name="Freihand 583">
                  <a:extLst>
                    <a:ext uri="{FF2B5EF4-FFF2-40B4-BE49-F238E27FC236}">
                      <a16:creationId xmlns:a16="http://schemas.microsoft.com/office/drawing/2014/main" id="{480F371C-C22A-476A-A26B-7543DA5FC0A2}"/>
                    </a:ext>
                  </a:extLst>
                </p14:cNvPr>
                <p14:cNvContentPartPr/>
                <p14:nvPr/>
              </p14:nvContentPartPr>
              <p14:xfrm>
                <a:off x="1517680" y="4861867"/>
                <a:ext cx="14400" cy="45360"/>
              </p14:xfrm>
            </p:contentPart>
          </mc:Choice>
          <mc:Fallback>
            <p:pic>
              <p:nvPicPr>
                <p:cNvPr id="584" name="Freihand 583">
                  <a:extLst>
                    <a:ext uri="{FF2B5EF4-FFF2-40B4-BE49-F238E27FC236}">
                      <a16:creationId xmlns:a16="http://schemas.microsoft.com/office/drawing/2014/main" id="{480F371C-C22A-476A-A26B-7543DA5FC0A2}"/>
                    </a:ext>
                  </a:extLst>
                </p:cNvPr>
                <p:cNvPicPr/>
                <p:nvPr/>
              </p:nvPicPr>
              <p:blipFill>
                <a:blip r:embed="rId519"/>
                <a:stretch>
                  <a:fillRect/>
                </a:stretch>
              </p:blipFill>
              <p:spPr>
                <a:xfrm>
                  <a:off x="1513360" y="4857547"/>
                  <a:ext cx="230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589" name="Freihand 588">
                  <a:extLst>
                    <a:ext uri="{FF2B5EF4-FFF2-40B4-BE49-F238E27FC236}">
                      <a16:creationId xmlns:a16="http://schemas.microsoft.com/office/drawing/2014/main" id="{81465C08-4FB2-4F88-9EF4-549848B864BB}"/>
                    </a:ext>
                  </a:extLst>
                </p14:cNvPr>
                <p14:cNvContentPartPr/>
                <p14:nvPr/>
              </p14:nvContentPartPr>
              <p14:xfrm>
                <a:off x="1433080" y="4892467"/>
                <a:ext cx="272880" cy="20160"/>
              </p14:xfrm>
            </p:contentPart>
          </mc:Choice>
          <mc:Fallback>
            <p:pic>
              <p:nvPicPr>
                <p:cNvPr id="589" name="Freihand 588">
                  <a:extLst>
                    <a:ext uri="{FF2B5EF4-FFF2-40B4-BE49-F238E27FC236}">
                      <a16:creationId xmlns:a16="http://schemas.microsoft.com/office/drawing/2014/main" id="{81465C08-4FB2-4F88-9EF4-549848B864BB}"/>
                    </a:ext>
                  </a:extLst>
                </p:cNvPr>
                <p:cNvPicPr/>
                <p:nvPr/>
              </p:nvPicPr>
              <p:blipFill>
                <a:blip r:embed="rId521"/>
                <a:stretch>
                  <a:fillRect/>
                </a:stretch>
              </p:blipFill>
              <p:spPr>
                <a:xfrm>
                  <a:off x="1428760" y="4888147"/>
                  <a:ext cx="2815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602" name="Freihand 601">
                  <a:extLst>
                    <a:ext uri="{FF2B5EF4-FFF2-40B4-BE49-F238E27FC236}">
                      <a16:creationId xmlns:a16="http://schemas.microsoft.com/office/drawing/2014/main" id="{BCC00BEB-13EB-4E43-B497-C6E527D066E3}"/>
                    </a:ext>
                  </a:extLst>
                </p14:cNvPr>
                <p14:cNvContentPartPr/>
                <p14:nvPr/>
              </p14:nvContentPartPr>
              <p14:xfrm>
                <a:off x="1443880" y="4230787"/>
                <a:ext cx="236520" cy="35280"/>
              </p14:xfrm>
            </p:contentPart>
          </mc:Choice>
          <mc:Fallback>
            <p:pic>
              <p:nvPicPr>
                <p:cNvPr id="602" name="Freihand 601">
                  <a:extLst>
                    <a:ext uri="{FF2B5EF4-FFF2-40B4-BE49-F238E27FC236}">
                      <a16:creationId xmlns:a16="http://schemas.microsoft.com/office/drawing/2014/main" id="{BCC00BEB-13EB-4E43-B497-C6E527D066E3}"/>
                    </a:ext>
                  </a:extLst>
                </p:cNvPr>
                <p:cNvPicPr/>
                <p:nvPr/>
              </p:nvPicPr>
              <p:blipFill>
                <a:blip r:embed="rId523"/>
                <a:stretch>
                  <a:fillRect/>
                </a:stretch>
              </p:blipFill>
              <p:spPr>
                <a:xfrm>
                  <a:off x="1439560" y="4226467"/>
                  <a:ext cx="2451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217" name="Freihand 216">
                  <a:extLst>
                    <a:ext uri="{FF2B5EF4-FFF2-40B4-BE49-F238E27FC236}">
                      <a16:creationId xmlns:a16="http://schemas.microsoft.com/office/drawing/2014/main" id="{B69EAAFA-5E9D-4733-9398-82773CC292D7}"/>
                    </a:ext>
                  </a:extLst>
                </p14:cNvPr>
                <p14:cNvContentPartPr/>
                <p14:nvPr/>
              </p14:nvContentPartPr>
              <p14:xfrm>
                <a:off x="1049680" y="4871947"/>
                <a:ext cx="131760" cy="140760"/>
              </p14:xfrm>
            </p:contentPart>
          </mc:Choice>
          <mc:Fallback>
            <p:pic>
              <p:nvPicPr>
                <p:cNvPr id="217" name="Freihand 216">
                  <a:extLst>
                    <a:ext uri="{FF2B5EF4-FFF2-40B4-BE49-F238E27FC236}">
                      <a16:creationId xmlns:a16="http://schemas.microsoft.com/office/drawing/2014/main" id="{B69EAAFA-5E9D-4733-9398-82773CC292D7}"/>
                    </a:ext>
                  </a:extLst>
                </p:cNvPr>
                <p:cNvPicPr/>
                <p:nvPr/>
              </p:nvPicPr>
              <p:blipFill>
                <a:blip r:embed="rId525"/>
                <a:stretch>
                  <a:fillRect/>
                </a:stretch>
              </p:blipFill>
              <p:spPr>
                <a:xfrm>
                  <a:off x="1045360" y="4867627"/>
                  <a:ext cx="1404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224" name="Freihand 223">
                  <a:extLst>
                    <a:ext uri="{FF2B5EF4-FFF2-40B4-BE49-F238E27FC236}">
                      <a16:creationId xmlns:a16="http://schemas.microsoft.com/office/drawing/2014/main" id="{BEDF946F-C4B9-423F-9FB1-2B2F1C01421C}"/>
                    </a:ext>
                  </a:extLst>
                </p14:cNvPr>
                <p14:cNvContentPartPr/>
                <p14:nvPr/>
              </p14:nvContentPartPr>
              <p14:xfrm>
                <a:off x="1207720" y="4870147"/>
                <a:ext cx="67680" cy="92880"/>
              </p14:xfrm>
            </p:contentPart>
          </mc:Choice>
          <mc:Fallback>
            <p:pic>
              <p:nvPicPr>
                <p:cNvPr id="224" name="Freihand 223">
                  <a:extLst>
                    <a:ext uri="{FF2B5EF4-FFF2-40B4-BE49-F238E27FC236}">
                      <a16:creationId xmlns:a16="http://schemas.microsoft.com/office/drawing/2014/main" id="{BEDF946F-C4B9-423F-9FB1-2B2F1C01421C}"/>
                    </a:ext>
                  </a:extLst>
                </p:cNvPr>
                <p:cNvPicPr/>
                <p:nvPr/>
              </p:nvPicPr>
              <p:blipFill>
                <a:blip r:embed="rId527"/>
                <a:stretch>
                  <a:fillRect/>
                </a:stretch>
              </p:blipFill>
              <p:spPr>
                <a:xfrm>
                  <a:off x="1203400" y="4865827"/>
                  <a:ext cx="763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229" name="Freihand 228">
                  <a:extLst>
                    <a:ext uri="{FF2B5EF4-FFF2-40B4-BE49-F238E27FC236}">
                      <a16:creationId xmlns:a16="http://schemas.microsoft.com/office/drawing/2014/main" id="{845E7D6B-8991-4122-8D91-5E5702F5D334}"/>
                    </a:ext>
                  </a:extLst>
                </p14:cNvPr>
                <p14:cNvContentPartPr/>
                <p14:nvPr/>
              </p14:nvContentPartPr>
              <p14:xfrm>
                <a:off x="1021240" y="4189387"/>
                <a:ext cx="120240" cy="155880"/>
              </p14:xfrm>
            </p:contentPart>
          </mc:Choice>
          <mc:Fallback>
            <p:pic>
              <p:nvPicPr>
                <p:cNvPr id="229" name="Freihand 228">
                  <a:extLst>
                    <a:ext uri="{FF2B5EF4-FFF2-40B4-BE49-F238E27FC236}">
                      <a16:creationId xmlns:a16="http://schemas.microsoft.com/office/drawing/2014/main" id="{845E7D6B-8991-4122-8D91-5E5702F5D334}"/>
                    </a:ext>
                  </a:extLst>
                </p:cNvPr>
                <p:cNvPicPr/>
                <p:nvPr/>
              </p:nvPicPr>
              <p:blipFill>
                <a:blip r:embed="rId529"/>
                <a:stretch>
                  <a:fillRect/>
                </a:stretch>
              </p:blipFill>
              <p:spPr>
                <a:xfrm>
                  <a:off x="1016920" y="4185067"/>
                  <a:ext cx="1288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245" name="Freihand 244">
                  <a:extLst>
                    <a:ext uri="{FF2B5EF4-FFF2-40B4-BE49-F238E27FC236}">
                      <a16:creationId xmlns:a16="http://schemas.microsoft.com/office/drawing/2014/main" id="{8B823FC1-1B37-44F3-A56B-887DE274582F}"/>
                    </a:ext>
                  </a:extLst>
                </p14:cNvPr>
                <p14:cNvContentPartPr/>
                <p14:nvPr/>
              </p14:nvContentPartPr>
              <p14:xfrm>
                <a:off x="1160200" y="4180027"/>
                <a:ext cx="98640" cy="176760"/>
              </p14:xfrm>
            </p:contentPart>
          </mc:Choice>
          <mc:Fallback>
            <p:pic>
              <p:nvPicPr>
                <p:cNvPr id="245" name="Freihand 244">
                  <a:extLst>
                    <a:ext uri="{FF2B5EF4-FFF2-40B4-BE49-F238E27FC236}">
                      <a16:creationId xmlns:a16="http://schemas.microsoft.com/office/drawing/2014/main" id="{8B823FC1-1B37-44F3-A56B-887DE274582F}"/>
                    </a:ext>
                  </a:extLst>
                </p:cNvPr>
                <p:cNvPicPr/>
                <p:nvPr/>
              </p:nvPicPr>
              <p:blipFill>
                <a:blip r:embed="rId531"/>
                <a:stretch>
                  <a:fillRect/>
                </a:stretch>
              </p:blipFill>
              <p:spPr>
                <a:xfrm>
                  <a:off x="1155880" y="4175707"/>
                  <a:ext cx="1072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254" name="Freihand 253">
                  <a:extLst>
                    <a:ext uri="{FF2B5EF4-FFF2-40B4-BE49-F238E27FC236}">
                      <a16:creationId xmlns:a16="http://schemas.microsoft.com/office/drawing/2014/main" id="{BEDAED12-DA8D-445A-B175-333CB6BCDC4A}"/>
                    </a:ext>
                  </a:extLst>
                </p14:cNvPr>
                <p14:cNvContentPartPr/>
                <p14:nvPr/>
              </p14:nvContentPartPr>
              <p14:xfrm>
                <a:off x="1225360" y="4133587"/>
                <a:ext cx="97920" cy="26280"/>
              </p14:xfrm>
            </p:contentPart>
          </mc:Choice>
          <mc:Fallback>
            <p:pic>
              <p:nvPicPr>
                <p:cNvPr id="254" name="Freihand 253">
                  <a:extLst>
                    <a:ext uri="{FF2B5EF4-FFF2-40B4-BE49-F238E27FC236}">
                      <a16:creationId xmlns:a16="http://schemas.microsoft.com/office/drawing/2014/main" id="{BEDAED12-DA8D-445A-B175-333CB6BCDC4A}"/>
                    </a:ext>
                  </a:extLst>
                </p:cNvPr>
                <p:cNvPicPr/>
                <p:nvPr/>
              </p:nvPicPr>
              <p:blipFill>
                <a:blip r:embed="rId533"/>
                <a:stretch>
                  <a:fillRect/>
                </a:stretch>
              </p:blipFill>
              <p:spPr>
                <a:xfrm>
                  <a:off x="1221040" y="4129267"/>
                  <a:ext cx="1065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797" name="Freihand 796">
                  <a:extLst>
                    <a:ext uri="{FF2B5EF4-FFF2-40B4-BE49-F238E27FC236}">
                      <a16:creationId xmlns:a16="http://schemas.microsoft.com/office/drawing/2014/main" id="{0DEF04AE-93EF-4E3A-912A-469AEDFA1E19}"/>
                    </a:ext>
                  </a:extLst>
                </p14:cNvPr>
                <p14:cNvContentPartPr/>
                <p14:nvPr/>
              </p14:nvContentPartPr>
              <p14:xfrm>
                <a:off x="1581040" y="4173907"/>
                <a:ext cx="60480" cy="20520"/>
              </p14:xfrm>
            </p:contentPart>
          </mc:Choice>
          <mc:Fallback>
            <p:pic>
              <p:nvPicPr>
                <p:cNvPr id="797" name="Freihand 796">
                  <a:extLst>
                    <a:ext uri="{FF2B5EF4-FFF2-40B4-BE49-F238E27FC236}">
                      <a16:creationId xmlns:a16="http://schemas.microsoft.com/office/drawing/2014/main" id="{0DEF04AE-93EF-4E3A-912A-469AEDFA1E19}"/>
                    </a:ext>
                  </a:extLst>
                </p:cNvPr>
                <p:cNvPicPr/>
                <p:nvPr/>
              </p:nvPicPr>
              <p:blipFill>
                <a:blip r:embed="rId535"/>
                <a:stretch>
                  <a:fillRect/>
                </a:stretch>
              </p:blipFill>
              <p:spPr>
                <a:xfrm>
                  <a:off x="1576720" y="4169587"/>
                  <a:ext cx="691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798" name="Freihand 797">
                  <a:extLst>
                    <a:ext uri="{FF2B5EF4-FFF2-40B4-BE49-F238E27FC236}">
                      <a16:creationId xmlns:a16="http://schemas.microsoft.com/office/drawing/2014/main" id="{037B104F-AB2C-4912-B735-2C78B684B82B}"/>
                    </a:ext>
                  </a:extLst>
                </p14:cNvPr>
                <p14:cNvContentPartPr/>
                <p14:nvPr/>
              </p14:nvContentPartPr>
              <p14:xfrm>
                <a:off x="1678600" y="4212787"/>
                <a:ext cx="86400" cy="38880"/>
              </p14:xfrm>
            </p:contentPart>
          </mc:Choice>
          <mc:Fallback>
            <p:pic>
              <p:nvPicPr>
                <p:cNvPr id="798" name="Freihand 797">
                  <a:extLst>
                    <a:ext uri="{FF2B5EF4-FFF2-40B4-BE49-F238E27FC236}">
                      <a16:creationId xmlns:a16="http://schemas.microsoft.com/office/drawing/2014/main" id="{037B104F-AB2C-4912-B735-2C78B684B82B}"/>
                    </a:ext>
                  </a:extLst>
                </p:cNvPr>
                <p:cNvPicPr/>
                <p:nvPr/>
              </p:nvPicPr>
              <p:blipFill>
                <a:blip r:embed="rId537"/>
                <a:stretch>
                  <a:fillRect/>
                </a:stretch>
              </p:blipFill>
              <p:spPr>
                <a:xfrm>
                  <a:off x="1674280" y="4208467"/>
                  <a:ext cx="950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799" name="Freihand 798">
                  <a:extLst>
                    <a:ext uri="{FF2B5EF4-FFF2-40B4-BE49-F238E27FC236}">
                      <a16:creationId xmlns:a16="http://schemas.microsoft.com/office/drawing/2014/main" id="{7760905F-7404-44B0-903A-23345292A42A}"/>
                    </a:ext>
                  </a:extLst>
                </p14:cNvPr>
                <p14:cNvContentPartPr/>
                <p14:nvPr/>
              </p14:nvContentPartPr>
              <p14:xfrm>
                <a:off x="1823680" y="4282627"/>
                <a:ext cx="209160" cy="78120"/>
              </p14:xfrm>
            </p:contentPart>
          </mc:Choice>
          <mc:Fallback>
            <p:pic>
              <p:nvPicPr>
                <p:cNvPr id="799" name="Freihand 798">
                  <a:extLst>
                    <a:ext uri="{FF2B5EF4-FFF2-40B4-BE49-F238E27FC236}">
                      <a16:creationId xmlns:a16="http://schemas.microsoft.com/office/drawing/2014/main" id="{7760905F-7404-44B0-903A-23345292A42A}"/>
                    </a:ext>
                  </a:extLst>
                </p:cNvPr>
                <p:cNvPicPr/>
                <p:nvPr/>
              </p:nvPicPr>
              <p:blipFill>
                <a:blip r:embed="rId539"/>
                <a:stretch>
                  <a:fillRect/>
                </a:stretch>
              </p:blipFill>
              <p:spPr>
                <a:xfrm>
                  <a:off x="1819360" y="4278307"/>
                  <a:ext cx="2178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800" name="Freihand 799">
                  <a:extLst>
                    <a:ext uri="{FF2B5EF4-FFF2-40B4-BE49-F238E27FC236}">
                      <a16:creationId xmlns:a16="http://schemas.microsoft.com/office/drawing/2014/main" id="{89A0DF67-569F-4729-AF00-A0A41A884EEC}"/>
                    </a:ext>
                  </a:extLst>
                </p14:cNvPr>
                <p14:cNvContentPartPr/>
                <p14:nvPr/>
              </p14:nvContentPartPr>
              <p14:xfrm>
                <a:off x="2145160" y="4414387"/>
                <a:ext cx="109800" cy="51480"/>
              </p14:xfrm>
            </p:contentPart>
          </mc:Choice>
          <mc:Fallback>
            <p:pic>
              <p:nvPicPr>
                <p:cNvPr id="800" name="Freihand 799">
                  <a:extLst>
                    <a:ext uri="{FF2B5EF4-FFF2-40B4-BE49-F238E27FC236}">
                      <a16:creationId xmlns:a16="http://schemas.microsoft.com/office/drawing/2014/main" id="{89A0DF67-569F-4729-AF00-A0A41A884EEC}"/>
                    </a:ext>
                  </a:extLst>
                </p:cNvPr>
                <p:cNvPicPr/>
                <p:nvPr/>
              </p:nvPicPr>
              <p:blipFill>
                <a:blip r:embed="rId541"/>
                <a:stretch>
                  <a:fillRect/>
                </a:stretch>
              </p:blipFill>
              <p:spPr>
                <a:xfrm>
                  <a:off x="2140840" y="4410067"/>
                  <a:ext cx="1184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801" name="Freihand 800">
                  <a:extLst>
                    <a:ext uri="{FF2B5EF4-FFF2-40B4-BE49-F238E27FC236}">
                      <a16:creationId xmlns:a16="http://schemas.microsoft.com/office/drawing/2014/main" id="{BFAC9552-00DA-4E69-B103-A9A081D5DFB2}"/>
                    </a:ext>
                  </a:extLst>
                </p14:cNvPr>
                <p14:cNvContentPartPr/>
                <p14:nvPr/>
              </p14:nvContentPartPr>
              <p14:xfrm>
                <a:off x="2296360" y="4482067"/>
                <a:ext cx="32040" cy="17640"/>
              </p14:xfrm>
            </p:contentPart>
          </mc:Choice>
          <mc:Fallback>
            <p:pic>
              <p:nvPicPr>
                <p:cNvPr id="801" name="Freihand 800">
                  <a:extLst>
                    <a:ext uri="{FF2B5EF4-FFF2-40B4-BE49-F238E27FC236}">
                      <a16:creationId xmlns:a16="http://schemas.microsoft.com/office/drawing/2014/main" id="{BFAC9552-00DA-4E69-B103-A9A081D5DFB2}"/>
                    </a:ext>
                  </a:extLst>
                </p:cNvPr>
                <p:cNvPicPr/>
                <p:nvPr/>
              </p:nvPicPr>
              <p:blipFill>
                <a:blip r:embed="rId543"/>
                <a:stretch>
                  <a:fillRect/>
                </a:stretch>
              </p:blipFill>
              <p:spPr>
                <a:xfrm>
                  <a:off x="2292040" y="4477747"/>
                  <a:ext cx="406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802" name="Freihand 801">
                  <a:extLst>
                    <a:ext uri="{FF2B5EF4-FFF2-40B4-BE49-F238E27FC236}">
                      <a16:creationId xmlns:a16="http://schemas.microsoft.com/office/drawing/2014/main" id="{664C801F-EA6D-415E-B071-405191B9727F}"/>
                    </a:ext>
                  </a:extLst>
                </p14:cNvPr>
                <p14:cNvContentPartPr/>
                <p14:nvPr/>
              </p14:nvContentPartPr>
              <p14:xfrm>
                <a:off x="2388880" y="4524547"/>
                <a:ext cx="124920" cy="58320"/>
              </p14:xfrm>
            </p:contentPart>
          </mc:Choice>
          <mc:Fallback>
            <p:pic>
              <p:nvPicPr>
                <p:cNvPr id="802" name="Freihand 801">
                  <a:extLst>
                    <a:ext uri="{FF2B5EF4-FFF2-40B4-BE49-F238E27FC236}">
                      <a16:creationId xmlns:a16="http://schemas.microsoft.com/office/drawing/2014/main" id="{664C801F-EA6D-415E-B071-405191B9727F}"/>
                    </a:ext>
                  </a:extLst>
                </p:cNvPr>
                <p:cNvPicPr/>
                <p:nvPr/>
              </p:nvPicPr>
              <p:blipFill>
                <a:blip r:embed="rId545"/>
                <a:stretch>
                  <a:fillRect/>
                </a:stretch>
              </p:blipFill>
              <p:spPr>
                <a:xfrm>
                  <a:off x="2384560" y="4520227"/>
                  <a:ext cx="1335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803" name="Freihand 802">
                  <a:extLst>
                    <a:ext uri="{FF2B5EF4-FFF2-40B4-BE49-F238E27FC236}">
                      <a16:creationId xmlns:a16="http://schemas.microsoft.com/office/drawing/2014/main" id="{8D53D3E0-325B-42B0-B4EA-910AFB4E13E3}"/>
                    </a:ext>
                  </a:extLst>
                </p14:cNvPr>
                <p14:cNvContentPartPr/>
                <p14:nvPr/>
              </p14:nvContentPartPr>
              <p14:xfrm>
                <a:off x="2598040" y="4628227"/>
                <a:ext cx="118800" cy="47880"/>
              </p14:xfrm>
            </p:contentPart>
          </mc:Choice>
          <mc:Fallback>
            <p:pic>
              <p:nvPicPr>
                <p:cNvPr id="803" name="Freihand 802">
                  <a:extLst>
                    <a:ext uri="{FF2B5EF4-FFF2-40B4-BE49-F238E27FC236}">
                      <a16:creationId xmlns:a16="http://schemas.microsoft.com/office/drawing/2014/main" id="{8D53D3E0-325B-42B0-B4EA-910AFB4E13E3}"/>
                    </a:ext>
                  </a:extLst>
                </p:cNvPr>
                <p:cNvPicPr/>
                <p:nvPr/>
              </p:nvPicPr>
              <p:blipFill>
                <a:blip r:embed="rId547"/>
                <a:stretch>
                  <a:fillRect/>
                </a:stretch>
              </p:blipFill>
              <p:spPr>
                <a:xfrm>
                  <a:off x="2593720" y="4623907"/>
                  <a:ext cx="1274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804" name="Freihand 803">
                  <a:extLst>
                    <a:ext uri="{FF2B5EF4-FFF2-40B4-BE49-F238E27FC236}">
                      <a16:creationId xmlns:a16="http://schemas.microsoft.com/office/drawing/2014/main" id="{FC02C483-BD68-443F-9E91-003E5E989925}"/>
                    </a:ext>
                  </a:extLst>
                </p14:cNvPr>
                <p14:cNvContentPartPr/>
                <p14:nvPr/>
              </p14:nvContentPartPr>
              <p14:xfrm>
                <a:off x="2806840" y="4706347"/>
                <a:ext cx="192960" cy="71640"/>
              </p14:xfrm>
            </p:contentPart>
          </mc:Choice>
          <mc:Fallback>
            <p:pic>
              <p:nvPicPr>
                <p:cNvPr id="804" name="Freihand 803">
                  <a:extLst>
                    <a:ext uri="{FF2B5EF4-FFF2-40B4-BE49-F238E27FC236}">
                      <a16:creationId xmlns:a16="http://schemas.microsoft.com/office/drawing/2014/main" id="{FC02C483-BD68-443F-9E91-003E5E989925}"/>
                    </a:ext>
                  </a:extLst>
                </p:cNvPr>
                <p:cNvPicPr/>
                <p:nvPr/>
              </p:nvPicPr>
              <p:blipFill>
                <a:blip r:embed="rId549"/>
                <a:stretch>
                  <a:fillRect/>
                </a:stretch>
              </p:blipFill>
              <p:spPr>
                <a:xfrm>
                  <a:off x="2802520" y="4702027"/>
                  <a:ext cx="2016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805" name="Freihand 804">
                  <a:extLst>
                    <a:ext uri="{FF2B5EF4-FFF2-40B4-BE49-F238E27FC236}">
                      <a16:creationId xmlns:a16="http://schemas.microsoft.com/office/drawing/2014/main" id="{F643B9BE-789A-4321-BAC8-58FB30B80E33}"/>
                    </a:ext>
                  </a:extLst>
                </p14:cNvPr>
                <p14:cNvContentPartPr/>
                <p14:nvPr/>
              </p14:nvContentPartPr>
              <p14:xfrm>
                <a:off x="3118240" y="4811827"/>
                <a:ext cx="102960" cy="36000"/>
              </p14:xfrm>
            </p:contentPart>
          </mc:Choice>
          <mc:Fallback>
            <p:pic>
              <p:nvPicPr>
                <p:cNvPr id="805" name="Freihand 804">
                  <a:extLst>
                    <a:ext uri="{FF2B5EF4-FFF2-40B4-BE49-F238E27FC236}">
                      <a16:creationId xmlns:a16="http://schemas.microsoft.com/office/drawing/2014/main" id="{F643B9BE-789A-4321-BAC8-58FB30B80E33}"/>
                    </a:ext>
                  </a:extLst>
                </p:cNvPr>
                <p:cNvPicPr/>
                <p:nvPr/>
              </p:nvPicPr>
              <p:blipFill>
                <a:blip r:embed="rId551"/>
                <a:stretch>
                  <a:fillRect/>
                </a:stretch>
              </p:blipFill>
              <p:spPr>
                <a:xfrm>
                  <a:off x="3113920" y="4807507"/>
                  <a:ext cx="1116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807" name="Freihand 806">
                  <a:extLst>
                    <a:ext uri="{FF2B5EF4-FFF2-40B4-BE49-F238E27FC236}">
                      <a16:creationId xmlns:a16="http://schemas.microsoft.com/office/drawing/2014/main" id="{2CF05122-00DB-4CC7-B012-4E5A0AAE24F8}"/>
                    </a:ext>
                  </a:extLst>
                </p14:cNvPr>
                <p14:cNvContentPartPr/>
                <p14:nvPr/>
              </p14:nvContentPartPr>
              <p14:xfrm>
                <a:off x="3300760" y="4905787"/>
                <a:ext cx="142200" cy="63000"/>
              </p14:xfrm>
            </p:contentPart>
          </mc:Choice>
          <mc:Fallback>
            <p:pic>
              <p:nvPicPr>
                <p:cNvPr id="807" name="Freihand 806">
                  <a:extLst>
                    <a:ext uri="{FF2B5EF4-FFF2-40B4-BE49-F238E27FC236}">
                      <a16:creationId xmlns:a16="http://schemas.microsoft.com/office/drawing/2014/main" id="{2CF05122-00DB-4CC7-B012-4E5A0AAE24F8}"/>
                    </a:ext>
                  </a:extLst>
                </p:cNvPr>
                <p:cNvPicPr/>
                <p:nvPr/>
              </p:nvPicPr>
              <p:blipFill>
                <a:blip r:embed="rId553"/>
                <a:stretch>
                  <a:fillRect/>
                </a:stretch>
              </p:blipFill>
              <p:spPr>
                <a:xfrm>
                  <a:off x="3296440" y="4901467"/>
                  <a:ext cx="1508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808" name="Freihand 807">
                  <a:extLst>
                    <a:ext uri="{FF2B5EF4-FFF2-40B4-BE49-F238E27FC236}">
                      <a16:creationId xmlns:a16="http://schemas.microsoft.com/office/drawing/2014/main" id="{33688243-BFCA-4021-9432-E8917D4B297E}"/>
                    </a:ext>
                  </a:extLst>
                </p14:cNvPr>
                <p14:cNvContentPartPr/>
                <p14:nvPr/>
              </p14:nvContentPartPr>
              <p14:xfrm>
                <a:off x="3492640" y="4983187"/>
                <a:ext cx="223560" cy="103320"/>
              </p14:xfrm>
            </p:contentPart>
          </mc:Choice>
          <mc:Fallback>
            <p:pic>
              <p:nvPicPr>
                <p:cNvPr id="808" name="Freihand 807">
                  <a:extLst>
                    <a:ext uri="{FF2B5EF4-FFF2-40B4-BE49-F238E27FC236}">
                      <a16:creationId xmlns:a16="http://schemas.microsoft.com/office/drawing/2014/main" id="{33688243-BFCA-4021-9432-E8917D4B297E}"/>
                    </a:ext>
                  </a:extLst>
                </p:cNvPr>
                <p:cNvPicPr/>
                <p:nvPr/>
              </p:nvPicPr>
              <p:blipFill>
                <a:blip r:embed="rId555"/>
                <a:stretch>
                  <a:fillRect/>
                </a:stretch>
              </p:blipFill>
              <p:spPr>
                <a:xfrm>
                  <a:off x="3488320" y="4978867"/>
                  <a:ext cx="2322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809" name="Freihand 808">
                  <a:extLst>
                    <a:ext uri="{FF2B5EF4-FFF2-40B4-BE49-F238E27FC236}">
                      <a16:creationId xmlns:a16="http://schemas.microsoft.com/office/drawing/2014/main" id="{D9D6B5B9-3943-453D-A5AC-7DDC1B1DDA93}"/>
                    </a:ext>
                  </a:extLst>
                </p14:cNvPr>
                <p14:cNvContentPartPr/>
                <p14:nvPr/>
              </p14:nvContentPartPr>
              <p14:xfrm>
                <a:off x="3819160" y="5128987"/>
                <a:ext cx="169200" cy="65520"/>
              </p14:xfrm>
            </p:contentPart>
          </mc:Choice>
          <mc:Fallback>
            <p:pic>
              <p:nvPicPr>
                <p:cNvPr id="809" name="Freihand 808">
                  <a:extLst>
                    <a:ext uri="{FF2B5EF4-FFF2-40B4-BE49-F238E27FC236}">
                      <a16:creationId xmlns:a16="http://schemas.microsoft.com/office/drawing/2014/main" id="{D9D6B5B9-3943-453D-A5AC-7DDC1B1DDA93}"/>
                    </a:ext>
                  </a:extLst>
                </p:cNvPr>
                <p:cNvPicPr/>
                <p:nvPr/>
              </p:nvPicPr>
              <p:blipFill>
                <a:blip r:embed="rId557"/>
                <a:stretch>
                  <a:fillRect/>
                </a:stretch>
              </p:blipFill>
              <p:spPr>
                <a:xfrm>
                  <a:off x="3814840" y="5124667"/>
                  <a:ext cx="1778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810" name="Freihand 809">
                  <a:extLst>
                    <a:ext uri="{FF2B5EF4-FFF2-40B4-BE49-F238E27FC236}">
                      <a16:creationId xmlns:a16="http://schemas.microsoft.com/office/drawing/2014/main" id="{F37E904D-C909-4A92-AA42-33459536582E}"/>
                    </a:ext>
                  </a:extLst>
                </p14:cNvPr>
                <p14:cNvContentPartPr/>
                <p14:nvPr/>
              </p14:nvContentPartPr>
              <p14:xfrm>
                <a:off x="4096720" y="5257147"/>
                <a:ext cx="115920" cy="59040"/>
              </p14:xfrm>
            </p:contentPart>
          </mc:Choice>
          <mc:Fallback>
            <p:pic>
              <p:nvPicPr>
                <p:cNvPr id="810" name="Freihand 809">
                  <a:extLst>
                    <a:ext uri="{FF2B5EF4-FFF2-40B4-BE49-F238E27FC236}">
                      <a16:creationId xmlns:a16="http://schemas.microsoft.com/office/drawing/2014/main" id="{F37E904D-C909-4A92-AA42-33459536582E}"/>
                    </a:ext>
                  </a:extLst>
                </p:cNvPr>
                <p:cNvPicPr/>
                <p:nvPr/>
              </p:nvPicPr>
              <p:blipFill>
                <a:blip r:embed="rId559"/>
                <a:stretch>
                  <a:fillRect/>
                </a:stretch>
              </p:blipFill>
              <p:spPr>
                <a:xfrm>
                  <a:off x="4092400" y="5252827"/>
                  <a:ext cx="1245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811" name="Freihand 810">
                  <a:extLst>
                    <a:ext uri="{FF2B5EF4-FFF2-40B4-BE49-F238E27FC236}">
                      <a16:creationId xmlns:a16="http://schemas.microsoft.com/office/drawing/2014/main" id="{AEE64722-E0FE-4DFA-9B81-E3202F471162}"/>
                    </a:ext>
                  </a:extLst>
                </p14:cNvPr>
                <p14:cNvContentPartPr/>
                <p14:nvPr/>
              </p14:nvContentPartPr>
              <p14:xfrm>
                <a:off x="4292920" y="5335987"/>
                <a:ext cx="74880" cy="29160"/>
              </p14:xfrm>
            </p:contentPart>
          </mc:Choice>
          <mc:Fallback>
            <p:pic>
              <p:nvPicPr>
                <p:cNvPr id="811" name="Freihand 810">
                  <a:extLst>
                    <a:ext uri="{FF2B5EF4-FFF2-40B4-BE49-F238E27FC236}">
                      <a16:creationId xmlns:a16="http://schemas.microsoft.com/office/drawing/2014/main" id="{AEE64722-E0FE-4DFA-9B81-E3202F471162}"/>
                    </a:ext>
                  </a:extLst>
                </p:cNvPr>
                <p:cNvPicPr/>
                <p:nvPr/>
              </p:nvPicPr>
              <p:blipFill>
                <a:blip r:embed="rId561"/>
                <a:stretch>
                  <a:fillRect/>
                </a:stretch>
              </p:blipFill>
              <p:spPr>
                <a:xfrm>
                  <a:off x="4288600" y="5331667"/>
                  <a:ext cx="835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812" name="Freihand 811">
                  <a:extLst>
                    <a:ext uri="{FF2B5EF4-FFF2-40B4-BE49-F238E27FC236}">
                      <a16:creationId xmlns:a16="http://schemas.microsoft.com/office/drawing/2014/main" id="{60997C60-7FFF-41F6-AA39-699DD7B7BEE5}"/>
                    </a:ext>
                  </a:extLst>
                </p14:cNvPr>
                <p14:cNvContentPartPr/>
                <p14:nvPr/>
              </p14:nvContentPartPr>
              <p14:xfrm>
                <a:off x="4494880" y="5404747"/>
                <a:ext cx="156240" cy="68760"/>
              </p14:xfrm>
            </p:contentPart>
          </mc:Choice>
          <mc:Fallback>
            <p:pic>
              <p:nvPicPr>
                <p:cNvPr id="812" name="Freihand 811">
                  <a:extLst>
                    <a:ext uri="{FF2B5EF4-FFF2-40B4-BE49-F238E27FC236}">
                      <a16:creationId xmlns:a16="http://schemas.microsoft.com/office/drawing/2014/main" id="{60997C60-7FFF-41F6-AA39-699DD7B7BEE5}"/>
                    </a:ext>
                  </a:extLst>
                </p:cNvPr>
                <p:cNvPicPr/>
                <p:nvPr/>
              </p:nvPicPr>
              <p:blipFill>
                <a:blip r:embed="rId563"/>
                <a:stretch>
                  <a:fillRect/>
                </a:stretch>
              </p:blipFill>
              <p:spPr>
                <a:xfrm>
                  <a:off x="4490560" y="5400427"/>
                  <a:ext cx="1648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813" name="Freihand 812">
                  <a:extLst>
                    <a:ext uri="{FF2B5EF4-FFF2-40B4-BE49-F238E27FC236}">
                      <a16:creationId xmlns:a16="http://schemas.microsoft.com/office/drawing/2014/main" id="{7151F05E-3900-4A95-8F14-90E03DFCCDEC}"/>
                    </a:ext>
                  </a:extLst>
                </p14:cNvPr>
                <p14:cNvContentPartPr/>
                <p14:nvPr/>
              </p14:nvContentPartPr>
              <p14:xfrm>
                <a:off x="4755880" y="5520307"/>
                <a:ext cx="114840" cy="41040"/>
              </p14:xfrm>
            </p:contentPart>
          </mc:Choice>
          <mc:Fallback>
            <p:pic>
              <p:nvPicPr>
                <p:cNvPr id="813" name="Freihand 812">
                  <a:extLst>
                    <a:ext uri="{FF2B5EF4-FFF2-40B4-BE49-F238E27FC236}">
                      <a16:creationId xmlns:a16="http://schemas.microsoft.com/office/drawing/2014/main" id="{7151F05E-3900-4A95-8F14-90E03DFCCDEC}"/>
                    </a:ext>
                  </a:extLst>
                </p:cNvPr>
                <p:cNvPicPr/>
                <p:nvPr/>
              </p:nvPicPr>
              <p:blipFill>
                <a:blip r:embed="rId565"/>
                <a:stretch>
                  <a:fillRect/>
                </a:stretch>
              </p:blipFill>
              <p:spPr>
                <a:xfrm>
                  <a:off x="4751560" y="5515987"/>
                  <a:ext cx="1234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822" name="Freihand 821">
                  <a:extLst>
                    <a:ext uri="{FF2B5EF4-FFF2-40B4-BE49-F238E27FC236}">
                      <a16:creationId xmlns:a16="http://schemas.microsoft.com/office/drawing/2014/main" id="{F4002C09-B983-4DDD-8726-FA737703A50D}"/>
                    </a:ext>
                  </a:extLst>
                </p14:cNvPr>
                <p14:cNvContentPartPr/>
                <p14:nvPr/>
              </p14:nvContentPartPr>
              <p14:xfrm>
                <a:off x="3442960" y="1366627"/>
                <a:ext cx="179280" cy="122400"/>
              </p14:xfrm>
            </p:contentPart>
          </mc:Choice>
          <mc:Fallback>
            <p:pic>
              <p:nvPicPr>
                <p:cNvPr id="822" name="Freihand 821">
                  <a:extLst>
                    <a:ext uri="{FF2B5EF4-FFF2-40B4-BE49-F238E27FC236}">
                      <a16:creationId xmlns:a16="http://schemas.microsoft.com/office/drawing/2014/main" id="{F4002C09-B983-4DDD-8726-FA737703A50D}"/>
                    </a:ext>
                  </a:extLst>
                </p:cNvPr>
                <p:cNvPicPr/>
                <p:nvPr/>
              </p:nvPicPr>
              <p:blipFill>
                <a:blip r:embed="rId567"/>
                <a:stretch>
                  <a:fillRect/>
                </a:stretch>
              </p:blipFill>
              <p:spPr>
                <a:xfrm>
                  <a:off x="3438640" y="1362307"/>
                  <a:ext cx="1879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823" name="Freihand 822">
                  <a:extLst>
                    <a:ext uri="{FF2B5EF4-FFF2-40B4-BE49-F238E27FC236}">
                      <a16:creationId xmlns:a16="http://schemas.microsoft.com/office/drawing/2014/main" id="{E1D4323B-E392-4D2B-B412-26DFEA27FA73}"/>
                    </a:ext>
                  </a:extLst>
                </p14:cNvPr>
                <p14:cNvContentPartPr/>
                <p14:nvPr/>
              </p14:nvContentPartPr>
              <p14:xfrm>
                <a:off x="3601360" y="1273747"/>
                <a:ext cx="360" cy="360"/>
              </p14:xfrm>
            </p:contentPart>
          </mc:Choice>
          <mc:Fallback>
            <p:pic>
              <p:nvPicPr>
                <p:cNvPr id="823" name="Freihand 822">
                  <a:extLst>
                    <a:ext uri="{FF2B5EF4-FFF2-40B4-BE49-F238E27FC236}">
                      <a16:creationId xmlns:a16="http://schemas.microsoft.com/office/drawing/2014/main" id="{E1D4323B-E392-4D2B-B412-26DFEA27FA73}"/>
                    </a:ext>
                  </a:extLst>
                </p:cNvPr>
                <p:cNvPicPr/>
                <p:nvPr/>
              </p:nvPicPr>
              <p:blipFill>
                <a:blip r:embed="rId468"/>
                <a:stretch>
                  <a:fillRect/>
                </a:stretch>
              </p:blipFill>
              <p:spPr>
                <a:xfrm>
                  <a:off x="3597040" y="12694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824" name="Freihand 823">
                  <a:extLst>
                    <a:ext uri="{FF2B5EF4-FFF2-40B4-BE49-F238E27FC236}">
                      <a16:creationId xmlns:a16="http://schemas.microsoft.com/office/drawing/2014/main" id="{DEBE854D-357C-4E69-A574-7DBF8830519C}"/>
                    </a:ext>
                  </a:extLst>
                </p14:cNvPr>
                <p14:cNvContentPartPr/>
                <p14:nvPr/>
              </p14:nvContentPartPr>
              <p14:xfrm>
                <a:off x="3820960" y="1353667"/>
                <a:ext cx="319320" cy="286200"/>
              </p14:xfrm>
            </p:contentPart>
          </mc:Choice>
          <mc:Fallback>
            <p:pic>
              <p:nvPicPr>
                <p:cNvPr id="824" name="Freihand 823">
                  <a:extLst>
                    <a:ext uri="{FF2B5EF4-FFF2-40B4-BE49-F238E27FC236}">
                      <a16:creationId xmlns:a16="http://schemas.microsoft.com/office/drawing/2014/main" id="{DEBE854D-357C-4E69-A574-7DBF8830519C}"/>
                    </a:ext>
                  </a:extLst>
                </p:cNvPr>
                <p:cNvPicPr/>
                <p:nvPr/>
              </p:nvPicPr>
              <p:blipFill>
                <a:blip r:embed="rId570"/>
                <a:stretch>
                  <a:fillRect/>
                </a:stretch>
              </p:blipFill>
              <p:spPr>
                <a:xfrm>
                  <a:off x="3816640" y="1349347"/>
                  <a:ext cx="32796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825" name="Freihand 824">
                  <a:extLst>
                    <a:ext uri="{FF2B5EF4-FFF2-40B4-BE49-F238E27FC236}">
                      <a16:creationId xmlns:a16="http://schemas.microsoft.com/office/drawing/2014/main" id="{EAE34839-CD81-4113-9AB5-920E669DA6EC}"/>
                    </a:ext>
                  </a:extLst>
                </p14:cNvPr>
                <p14:cNvContentPartPr/>
                <p14:nvPr/>
              </p14:nvContentPartPr>
              <p14:xfrm>
                <a:off x="4182400" y="1273027"/>
                <a:ext cx="343800" cy="158040"/>
              </p14:xfrm>
            </p:contentPart>
          </mc:Choice>
          <mc:Fallback>
            <p:pic>
              <p:nvPicPr>
                <p:cNvPr id="825" name="Freihand 824">
                  <a:extLst>
                    <a:ext uri="{FF2B5EF4-FFF2-40B4-BE49-F238E27FC236}">
                      <a16:creationId xmlns:a16="http://schemas.microsoft.com/office/drawing/2014/main" id="{EAE34839-CD81-4113-9AB5-920E669DA6EC}"/>
                    </a:ext>
                  </a:extLst>
                </p:cNvPr>
                <p:cNvPicPr/>
                <p:nvPr/>
              </p:nvPicPr>
              <p:blipFill>
                <a:blip r:embed="rId572"/>
                <a:stretch>
                  <a:fillRect/>
                </a:stretch>
              </p:blipFill>
              <p:spPr>
                <a:xfrm>
                  <a:off x="4178080" y="1268707"/>
                  <a:ext cx="3524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832" name="Freihand 831">
                  <a:extLst>
                    <a:ext uri="{FF2B5EF4-FFF2-40B4-BE49-F238E27FC236}">
                      <a16:creationId xmlns:a16="http://schemas.microsoft.com/office/drawing/2014/main" id="{8E93632A-A4EB-4EF5-BE07-07CB7B3D85BF}"/>
                    </a:ext>
                  </a:extLst>
                </p14:cNvPr>
                <p14:cNvContentPartPr/>
                <p14:nvPr/>
              </p14:nvContentPartPr>
              <p14:xfrm>
                <a:off x="5821120" y="1185907"/>
                <a:ext cx="280800" cy="283320"/>
              </p14:xfrm>
            </p:contentPart>
          </mc:Choice>
          <mc:Fallback>
            <p:pic>
              <p:nvPicPr>
                <p:cNvPr id="832" name="Freihand 831">
                  <a:extLst>
                    <a:ext uri="{FF2B5EF4-FFF2-40B4-BE49-F238E27FC236}">
                      <a16:creationId xmlns:a16="http://schemas.microsoft.com/office/drawing/2014/main" id="{8E93632A-A4EB-4EF5-BE07-07CB7B3D85BF}"/>
                    </a:ext>
                  </a:extLst>
                </p:cNvPr>
                <p:cNvPicPr/>
                <p:nvPr/>
              </p:nvPicPr>
              <p:blipFill>
                <a:blip r:embed="rId574"/>
                <a:stretch>
                  <a:fillRect/>
                </a:stretch>
              </p:blipFill>
              <p:spPr>
                <a:xfrm>
                  <a:off x="5816800" y="1181587"/>
                  <a:ext cx="28944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826" name="Freihand 825">
                  <a:extLst>
                    <a:ext uri="{FF2B5EF4-FFF2-40B4-BE49-F238E27FC236}">
                      <a16:creationId xmlns:a16="http://schemas.microsoft.com/office/drawing/2014/main" id="{96C75B1A-DAED-4AC8-9E85-20DC56F66B66}"/>
                    </a:ext>
                  </a:extLst>
                </p14:cNvPr>
                <p14:cNvContentPartPr/>
                <p14:nvPr/>
              </p14:nvContentPartPr>
              <p14:xfrm>
                <a:off x="4698640" y="1226587"/>
                <a:ext cx="236520" cy="186480"/>
              </p14:xfrm>
            </p:contentPart>
          </mc:Choice>
          <mc:Fallback>
            <p:pic>
              <p:nvPicPr>
                <p:cNvPr id="826" name="Freihand 825">
                  <a:extLst>
                    <a:ext uri="{FF2B5EF4-FFF2-40B4-BE49-F238E27FC236}">
                      <a16:creationId xmlns:a16="http://schemas.microsoft.com/office/drawing/2014/main" id="{96C75B1A-DAED-4AC8-9E85-20DC56F66B66}"/>
                    </a:ext>
                  </a:extLst>
                </p:cNvPr>
                <p:cNvPicPr/>
                <p:nvPr/>
              </p:nvPicPr>
              <p:blipFill>
                <a:blip r:embed="rId576"/>
                <a:stretch>
                  <a:fillRect/>
                </a:stretch>
              </p:blipFill>
              <p:spPr>
                <a:xfrm>
                  <a:off x="4694320" y="1222267"/>
                  <a:ext cx="2451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827" name="Freihand 826">
                  <a:extLst>
                    <a:ext uri="{FF2B5EF4-FFF2-40B4-BE49-F238E27FC236}">
                      <a16:creationId xmlns:a16="http://schemas.microsoft.com/office/drawing/2014/main" id="{BF566BC5-B733-4F95-82C3-8B64A1660414}"/>
                    </a:ext>
                  </a:extLst>
                </p14:cNvPr>
                <p14:cNvContentPartPr/>
                <p14:nvPr/>
              </p14:nvContentPartPr>
              <p14:xfrm>
                <a:off x="5092120" y="1286347"/>
                <a:ext cx="99000" cy="111960"/>
              </p14:xfrm>
            </p:contentPart>
          </mc:Choice>
          <mc:Fallback>
            <p:pic>
              <p:nvPicPr>
                <p:cNvPr id="827" name="Freihand 826">
                  <a:extLst>
                    <a:ext uri="{FF2B5EF4-FFF2-40B4-BE49-F238E27FC236}">
                      <a16:creationId xmlns:a16="http://schemas.microsoft.com/office/drawing/2014/main" id="{BF566BC5-B733-4F95-82C3-8B64A1660414}"/>
                    </a:ext>
                  </a:extLst>
                </p:cNvPr>
                <p:cNvPicPr/>
                <p:nvPr/>
              </p:nvPicPr>
              <p:blipFill>
                <a:blip r:embed="rId578"/>
                <a:stretch>
                  <a:fillRect/>
                </a:stretch>
              </p:blipFill>
              <p:spPr>
                <a:xfrm>
                  <a:off x="5087800" y="1282027"/>
                  <a:ext cx="1076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828" name="Freihand 827">
                  <a:extLst>
                    <a:ext uri="{FF2B5EF4-FFF2-40B4-BE49-F238E27FC236}">
                      <a16:creationId xmlns:a16="http://schemas.microsoft.com/office/drawing/2014/main" id="{5E621CCB-DC37-4057-9823-7D35F0C34CD6}"/>
                    </a:ext>
                  </a:extLst>
                </p14:cNvPr>
                <p14:cNvContentPartPr/>
                <p14:nvPr/>
              </p14:nvContentPartPr>
              <p14:xfrm>
                <a:off x="5225680" y="1230187"/>
                <a:ext cx="29160" cy="154800"/>
              </p14:xfrm>
            </p:contentPart>
          </mc:Choice>
          <mc:Fallback>
            <p:pic>
              <p:nvPicPr>
                <p:cNvPr id="828" name="Freihand 827">
                  <a:extLst>
                    <a:ext uri="{FF2B5EF4-FFF2-40B4-BE49-F238E27FC236}">
                      <a16:creationId xmlns:a16="http://schemas.microsoft.com/office/drawing/2014/main" id="{5E621CCB-DC37-4057-9823-7D35F0C34CD6}"/>
                    </a:ext>
                  </a:extLst>
                </p:cNvPr>
                <p:cNvPicPr/>
                <p:nvPr/>
              </p:nvPicPr>
              <p:blipFill>
                <a:blip r:embed="rId580"/>
                <a:stretch>
                  <a:fillRect/>
                </a:stretch>
              </p:blipFill>
              <p:spPr>
                <a:xfrm>
                  <a:off x="5221360" y="1225867"/>
                  <a:ext cx="378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829" name="Freihand 828">
                  <a:extLst>
                    <a:ext uri="{FF2B5EF4-FFF2-40B4-BE49-F238E27FC236}">
                      <a16:creationId xmlns:a16="http://schemas.microsoft.com/office/drawing/2014/main" id="{08EAECA8-ECE0-4C38-9109-EF05A623692E}"/>
                    </a:ext>
                  </a:extLst>
                </p14:cNvPr>
                <p14:cNvContentPartPr/>
                <p14:nvPr/>
              </p14:nvContentPartPr>
              <p14:xfrm>
                <a:off x="5278240" y="1312267"/>
                <a:ext cx="86400" cy="66240"/>
              </p14:xfrm>
            </p:contentPart>
          </mc:Choice>
          <mc:Fallback>
            <p:pic>
              <p:nvPicPr>
                <p:cNvPr id="829" name="Freihand 828">
                  <a:extLst>
                    <a:ext uri="{FF2B5EF4-FFF2-40B4-BE49-F238E27FC236}">
                      <a16:creationId xmlns:a16="http://schemas.microsoft.com/office/drawing/2014/main" id="{08EAECA8-ECE0-4C38-9109-EF05A623692E}"/>
                    </a:ext>
                  </a:extLst>
                </p:cNvPr>
                <p:cNvPicPr/>
                <p:nvPr/>
              </p:nvPicPr>
              <p:blipFill>
                <a:blip r:embed="rId582"/>
                <a:stretch>
                  <a:fillRect/>
                </a:stretch>
              </p:blipFill>
              <p:spPr>
                <a:xfrm>
                  <a:off x="5273920" y="1307947"/>
                  <a:ext cx="950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830" name="Freihand 829">
                  <a:extLst>
                    <a:ext uri="{FF2B5EF4-FFF2-40B4-BE49-F238E27FC236}">
                      <a16:creationId xmlns:a16="http://schemas.microsoft.com/office/drawing/2014/main" id="{52E5F4D8-0F21-4394-8C54-C2D21D66878B}"/>
                    </a:ext>
                  </a:extLst>
                </p14:cNvPr>
                <p14:cNvContentPartPr/>
                <p14:nvPr/>
              </p14:nvContentPartPr>
              <p14:xfrm>
                <a:off x="5415400" y="1212187"/>
                <a:ext cx="84240" cy="170640"/>
              </p14:xfrm>
            </p:contentPart>
          </mc:Choice>
          <mc:Fallback>
            <p:pic>
              <p:nvPicPr>
                <p:cNvPr id="830" name="Freihand 829">
                  <a:extLst>
                    <a:ext uri="{FF2B5EF4-FFF2-40B4-BE49-F238E27FC236}">
                      <a16:creationId xmlns:a16="http://schemas.microsoft.com/office/drawing/2014/main" id="{52E5F4D8-0F21-4394-8C54-C2D21D66878B}"/>
                    </a:ext>
                  </a:extLst>
                </p:cNvPr>
                <p:cNvPicPr/>
                <p:nvPr/>
              </p:nvPicPr>
              <p:blipFill>
                <a:blip r:embed="rId584"/>
                <a:stretch>
                  <a:fillRect/>
                </a:stretch>
              </p:blipFill>
              <p:spPr>
                <a:xfrm>
                  <a:off x="5411080" y="1207867"/>
                  <a:ext cx="928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831" name="Freihand 830">
                  <a:extLst>
                    <a:ext uri="{FF2B5EF4-FFF2-40B4-BE49-F238E27FC236}">
                      <a16:creationId xmlns:a16="http://schemas.microsoft.com/office/drawing/2014/main" id="{8DE88588-5DE0-440B-8DEE-CC054C8A67EA}"/>
                    </a:ext>
                  </a:extLst>
                </p14:cNvPr>
                <p14:cNvContentPartPr/>
                <p14:nvPr/>
              </p14:nvContentPartPr>
              <p14:xfrm>
                <a:off x="5523400" y="1276627"/>
                <a:ext cx="109800" cy="87840"/>
              </p14:xfrm>
            </p:contentPart>
          </mc:Choice>
          <mc:Fallback>
            <p:pic>
              <p:nvPicPr>
                <p:cNvPr id="831" name="Freihand 830">
                  <a:extLst>
                    <a:ext uri="{FF2B5EF4-FFF2-40B4-BE49-F238E27FC236}">
                      <a16:creationId xmlns:a16="http://schemas.microsoft.com/office/drawing/2014/main" id="{8DE88588-5DE0-440B-8DEE-CC054C8A67EA}"/>
                    </a:ext>
                  </a:extLst>
                </p:cNvPr>
                <p:cNvPicPr/>
                <p:nvPr/>
              </p:nvPicPr>
              <p:blipFill>
                <a:blip r:embed="rId586"/>
                <a:stretch>
                  <a:fillRect/>
                </a:stretch>
              </p:blipFill>
              <p:spPr>
                <a:xfrm>
                  <a:off x="5519080" y="1272307"/>
                  <a:ext cx="1184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833" name="Freihand 832">
                  <a:extLst>
                    <a:ext uri="{FF2B5EF4-FFF2-40B4-BE49-F238E27FC236}">
                      <a16:creationId xmlns:a16="http://schemas.microsoft.com/office/drawing/2014/main" id="{49392A7E-1BB2-441A-8CA5-8211F7590BC1}"/>
                    </a:ext>
                  </a:extLst>
                </p14:cNvPr>
                <p14:cNvContentPartPr/>
                <p14:nvPr/>
              </p14:nvContentPartPr>
              <p14:xfrm>
                <a:off x="5383720" y="1231627"/>
                <a:ext cx="110520" cy="313560"/>
              </p14:xfrm>
            </p:contentPart>
          </mc:Choice>
          <mc:Fallback>
            <p:pic>
              <p:nvPicPr>
                <p:cNvPr id="833" name="Freihand 832">
                  <a:extLst>
                    <a:ext uri="{FF2B5EF4-FFF2-40B4-BE49-F238E27FC236}">
                      <a16:creationId xmlns:a16="http://schemas.microsoft.com/office/drawing/2014/main" id="{49392A7E-1BB2-441A-8CA5-8211F7590BC1}"/>
                    </a:ext>
                  </a:extLst>
                </p:cNvPr>
                <p:cNvPicPr/>
                <p:nvPr/>
              </p:nvPicPr>
              <p:blipFill>
                <a:blip r:embed="rId588"/>
                <a:stretch>
                  <a:fillRect/>
                </a:stretch>
              </p:blipFill>
              <p:spPr>
                <a:xfrm>
                  <a:off x="5379400" y="1227307"/>
                  <a:ext cx="11916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836" name="Freihand 835">
                  <a:extLst>
                    <a:ext uri="{FF2B5EF4-FFF2-40B4-BE49-F238E27FC236}">
                      <a16:creationId xmlns:a16="http://schemas.microsoft.com/office/drawing/2014/main" id="{9278BC5E-D4AF-4B09-947B-46ACAAC2A882}"/>
                    </a:ext>
                  </a:extLst>
                </p14:cNvPr>
                <p14:cNvContentPartPr/>
                <p14:nvPr/>
              </p14:nvContentPartPr>
              <p14:xfrm>
                <a:off x="6273640" y="1090147"/>
                <a:ext cx="162000" cy="204480"/>
              </p14:xfrm>
            </p:contentPart>
          </mc:Choice>
          <mc:Fallback>
            <p:pic>
              <p:nvPicPr>
                <p:cNvPr id="836" name="Freihand 835">
                  <a:extLst>
                    <a:ext uri="{FF2B5EF4-FFF2-40B4-BE49-F238E27FC236}">
                      <a16:creationId xmlns:a16="http://schemas.microsoft.com/office/drawing/2014/main" id="{9278BC5E-D4AF-4B09-947B-46ACAAC2A882}"/>
                    </a:ext>
                  </a:extLst>
                </p:cNvPr>
                <p:cNvPicPr/>
                <p:nvPr/>
              </p:nvPicPr>
              <p:blipFill>
                <a:blip r:embed="rId590"/>
                <a:stretch>
                  <a:fillRect/>
                </a:stretch>
              </p:blipFill>
              <p:spPr>
                <a:xfrm>
                  <a:off x="6269320" y="1085827"/>
                  <a:ext cx="17064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837" name="Freihand 836">
                  <a:extLst>
                    <a:ext uri="{FF2B5EF4-FFF2-40B4-BE49-F238E27FC236}">
                      <a16:creationId xmlns:a16="http://schemas.microsoft.com/office/drawing/2014/main" id="{24C989B1-47E6-4E67-B6AD-A23113E1C4B6}"/>
                    </a:ext>
                  </a:extLst>
                </p14:cNvPr>
                <p14:cNvContentPartPr/>
                <p14:nvPr/>
              </p14:nvContentPartPr>
              <p14:xfrm>
                <a:off x="6494680" y="1188787"/>
                <a:ext cx="130320" cy="93600"/>
              </p14:xfrm>
            </p:contentPart>
          </mc:Choice>
          <mc:Fallback>
            <p:pic>
              <p:nvPicPr>
                <p:cNvPr id="837" name="Freihand 836">
                  <a:extLst>
                    <a:ext uri="{FF2B5EF4-FFF2-40B4-BE49-F238E27FC236}">
                      <a16:creationId xmlns:a16="http://schemas.microsoft.com/office/drawing/2014/main" id="{24C989B1-47E6-4E67-B6AD-A23113E1C4B6}"/>
                    </a:ext>
                  </a:extLst>
                </p:cNvPr>
                <p:cNvPicPr/>
                <p:nvPr/>
              </p:nvPicPr>
              <p:blipFill>
                <a:blip r:embed="rId592"/>
                <a:stretch>
                  <a:fillRect/>
                </a:stretch>
              </p:blipFill>
              <p:spPr>
                <a:xfrm>
                  <a:off x="6490360" y="1184467"/>
                  <a:ext cx="1389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854" name="Freihand 853">
                  <a:extLst>
                    <a:ext uri="{FF2B5EF4-FFF2-40B4-BE49-F238E27FC236}">
                      <a16:creationId xmlns:a16="http://schemas.microsoft.com/office/drawing/2014/main" id="{DAB9FBDD-6783-4D85-B89A-DC8EBF65654D}"/>
                    </a:ext>
                  </a:extLst>
                </p14:cNvPr>
                <p14:cNvContentPartPr/>
                <p14:nvPr/>
              </p14:nvContentPartPr>
              <p14:xfrm>
                <a:off x="5946400" y="1594507"/>
                <a:ext cx="138600" cy="116640"/>
              </p14:xfrm>
            </p:contentPart>
          </mc:Choice>
          <mc:Fallback>
            <p:pic>
              <p:nvPicPr>
                <p:cNvPr id="854" name="Freihand 853">
                  <a:extLst>
                    <a:ext uri="{FF2B5EF4-FFF2-40B4-BE49-F238E27FC236}">
                      <a16:creationId xmlns:a16="http://schemas.microsoft.com/office/drawing/2014/main" id="{DAB9FBDD-6783-4D85-B89A-DC8EBF65654D}"/>
                    </a:ext>
                  </a:extLst>
                </p:cNvPr>
                <p:cNvPicPr/>
                <p:nvPr/>
              </p:nvPicPr>
              <p:blipFill>
                <a:blip r:embed="rId594"/>
                <a:stretch>
                  <a:fillRect/>
                </a:stretch>
              </p:blipFill>
              <p:spPr>
                <a:xfrm>
                  <a:off x="5942080" y="1590187"/>
                  <a:ext cx="1472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855" name="Freihand 854">
                  <a:extLst>
                    <a:ext uri="{FF2B5EF4-FFF2-40B4-BE49-F238E27FC236}">
                      <a16:creationId xmlns:a16="http://schemas.microsoft.com/office/drawing/2014/main" id="{FB3EDF24-8422-4EF6-838C-43463FAC01DC}"/>
                    </a:ext>
                  </a:extLst>
                </p14:cNvPr>
                <p14:cNvContentPartPr/>
                <p14:nvPr/>
              </p14:nvContentPartPr>
              <p14:xfrm>
                <a:off x="6108760" y="1585507"/>
                <a:ext cx="85320" cy="192240"/>
              </p14:xfrm>
            </p:contentPart>
          </mc:Choice>
          <mc:Fallback>
            <p:pic>
              <p:nvPicPr>
                <p:cNvPr id="855" name="Freihand 854">
                  <a:extLst>
                    <a:ext uri="{FF2B5EF4-FFF2-40B4-BE49-F238E27FC236}">
                      <a16:creationId xmlns:a16="http://schemas.microsoft.com/office/drawing/2014/main" id="{FB3EDF24-8422-4EF6-838C-43463FAC01DC}"/>
                    </a:ext>
                  </a:extLst>
                </p:cNvPr>
                <p:cNvPicPr/>
                <p:nvPr/>
              </p:nvPicPr>
              <p:blipFill>
                <a:blip r:embed="rId596"/>
                <a:stretch>
                  <a:fillRect/>
                </a:stretch>
              </p:blipFill>
              <p:spPr>
                <a:xfrm>
                  <a:off x="6104440" y="1581187"/>
                  <a:ext cx="939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856" name="Freihand 855">
                  <a:extLst>
                    <a:ext uri="{FF2B5EF4-FFF2-40B4-BE49-F238E27FC236}">
                      <a16:creationId xmlns:a16="http://schemas.microsoft.com/office/drawing/2014/main" id="{B40A0E6A-B848-4C58-90C4-5804271F9B49}"/>
                    </a:ext>
                  </a:extLst>
                </p14:cNvPr>
                <p14:cNvContentPartPr/>
                <p14:nvPr/>
              </p14:nvContentPartPr>
              <p14:xfrm>
                <a:off x="6223240" y="1574347"/>
                <a:ext cx="143640" cy="97920"/>
              </p14:xfrm>
            </p:contentPart>
          </mc:Choice>
          <mc:Fallback>
            <p:pic>
              <p:nvPicPr>
                <p:cNvPr id="856" name="Freihand 855">
                  <a:extLst>
                    <a:ext uri="{FF2B5EF4-FFF2-40B4-BE49-F238E27FC236}">
                      <a16:creationId xmlns:a16="http://schemas.microsoft.com/office/drawing/2014/main" id="{B40A0E6A-B848-4C58-90C4-5804271F9B49}"/>
                    </a:ext>
                  </a:extLst>
                </p:cNvPr>
                <p:cNvPicPr/>
                <p:nvPr/>
              </p:nvPicPr>
              <p:blipFill>
                <a:blip r:embed="rId598"/>
                <a:stretch>
                  <a:fillRect/>
                </a:stretch>
              </p:blipFill>
              <p:spPr>
                <a:xfrm>
                  <a:off x="6218920" y="1570027"/>
                  <a:ext cx="1522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859" name="Freihand 858">
                  <a:extLst>
                    <a:ext uri="{FF2B5EF4-FFF2-40B4-BE49-F238E27FC236}">
                      <a16:creationId xmlns:a16="http://schemas.microsoft.com/office/drawing/2014/main" id="{E4849E3C-055D-4FB3-A3E9-99032C19734F}"/>
                    </a:ext>
                  </a:extLst>
                </p14:cNvPr>
                <p14:cNvContentPartPr/>
                <p14:nvPr/>
              </p14:nvContentPartPr>
              <p14:xfrm>
                <a:off x="6391000" y="1562467"/>
                <a:ext cx="99360" cy="92880"/>
              </p14:xfrm>
            </p:contentPart>
          </mc:Choice>
          <mc:Fallback>
            <p:pic>
              <p:nvPicPr>
                <p:cNvPr id="859" name="Freihand 858">
                  <a:extLst>
                    <a:ext uri="{FF2B5EF4-FFF2-40B4-BE49-F238E27FC236}">
                      <a16:creationId xmlns:a16="http://schemas.microsoft.com/office/drawing/2014/main" id="{E4849E3C-055D-4FB3-A3E9-99032C19734F}"/>
                    </a:ext>
                  </a:extLst>
                </p:cNvPr>
                <p:cNvPicPr/>
                <p:nvPr/>
              </p:nvPicPr>
              <p:blipFill>
                <a:blip r:embed="rId600"/>
                <a:stretch>
                  <a:fillRect/>
                </a:stretch>
              </p:blipFill>
              <p:spPr>
                <a:xfrm>
                  <a:off x="6386680" y="1558147"/>
                  <a:ext cx="1080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860" name="Freihand 859">
                  <a:extLst>
                    <a:ext uri="{FF2B5EF4-FFF2-40B4-BE49-F238E27FC236}">
                      <a16:creationId xmlns:a16="http://schemas.microsoft.com/office/drawing/2014/main" id="{AF1AFAF6-84D5-4138-A774-B1EA6DABF7BB}"/>
                    </a:ext>
                  </a:extLst>
                </p14:cNvPr>
                <p14:cNvContentPartPr/>
                <p14:nvPr/>
              </p14:nvContentPartPr>
              <p14:xfrm>
                <a:off x="6514840" y="1568587"/>
                <a:ext cx="229320" cy="82440"/>
              </p14:xfrm>
            </p:contentPart>
          </mc:Choice>
          <mc:Fallback>
            <p:pic>
              <p:nvPicPr>
                <p:cNvPr id="860" name="Freihand 859">
                  <a:extLst>
                    <a:ext uri="{FF2B5EF4-FFF2-40B4-BE49-F238E27FC236}">
                      <a16:creationId xmlns:a16="http://schemas.microsoft.com/office/drawing/2014/main" id="{AF1AFAF6-84D5-4138-A774-B1EA6DABF7BB}"/>
                    </a:ext>
                  </a:extLst>
                </p:cNvPr>
                <p:cNvPicPr/>
                <p:nvPr/>
              </p:nvPicPr>
              <p:blipFill>
                <a:blip r:embed="rId602"/>
                <a:stretch>
                  <a:fillRect/>
                </a:stretch>
              </p:blipFill>
              <p:spPr>
                <a:xfrm>
                  <a:off x="6510520" y="1564267"/>
                  <a:ext cx="2379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864" name="Freihand 863">
                  <a:extLst>
                    <a:ext uri="{FF2B5EF4-FFF2-40B4-BE49-F238E27FC236}">
                      <a16:creationId xmlns:a16="http://schemas.microsoft.com/office/drawing/2014/main" id="{555A17DE-BFA3-48E3-BAB1-79E9BD43E520}"/>
                    </a:ext>
                  </a:extLst>
                </p14:cNvPr>
                <p14:cNvContentPartPr/>
                <p14:nvPr/>
              </p14:nvContentPartPr>
              <p14:xfrm>
                <a:off x="6793840" y="1458427"/>
                <a:ext cx="7200" cy="191160"/>
              </p14:xfrm>
            </p:contentPart>
          </mc:Choice>
          <mc:Fallback>
            <p:pic>
              <p:nvPicPr>
                <p:cNvPr id="864" name="Freihand 863">
                  <a:extLst>
                    <a:ext uri="{FF2B5EF4-FFF2-40B4-BE49-F238E27FC236}">
                      <a16:creationId xmlns:a16="http://schemas.microsoft.com/office/drawing/2014/main" id="{555A17DE-BFA3-48E3-BAB1-79E9BD43E520}"/>
                    </a:ext>
                  </a:extLst>
                </p:cNvPr>
                <p:cNvPicPr/>
                <p:nvPr/>
              </p:nvPicPr>
              <p:blipFill>
                <a:blip r:embed="rId604"/>
                <a:stretch>
                  <a:fillRect/>
                </a:stretch>
              </p:blipFill>
              <p:spPr>
                <a:xfrm>
                  <a:off x="6789520" y="1454107"/>
                  <a:ext cx="158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865" name="Freihand 864">
                  <a:extLst>
                    <a:ext uri="{FF2B5EF4-FFF2-40B4-BE49-F238E27FC236}">
                      <a16:creationId xmlns:a16="http://schemas.microsoft.com/office/drawing/2014/main" id="{133725EA-9061-4B13-A399-51B157AA4F32}"/>
                    </a:ext>
                  </a:extLst>
                </p14:cNvPr>
                <p14:cNvContentPartPr/>
                <p14:nvPr/>
              </p14:nvContentPartPr>
              <p14:xfrm>
                <a:off x="6744520" y="1549507"/>
                <a:ext cx="128160" cy="6840"/>
              </p14:xfrm>
            </p:contentPart>
          </mc:Choice>
          <mc:Fallback>
            <p:pic>
              <p:nvPicPr>
                <p:cNvPr id="865" name="Freihand 864">
                  <a:extLst>
                    <a:ext uri="{FF2B5EF4-FFF2-40B4-BE49-F238E27FC236}">
                      <a16:creationId xmlns:a16="http://schemas.microsoft.com/office/drawing/2014/main" id="{133725EA-9061-4B13-A399-51B157AA4F32}"/>
                    </a:ext>
                  </a:extLst>
                </p:cNvPr>
                <p:cNvPicPr/>
                <p:nvPr/>
              </p:nvPicPr>
              <p:blipFill>
                <a:blip r:embed="rId606"/>
                <a:stretch>
                  <a:fillRect/>
                </a:stretch>
              </p:blipFill>
              <p:spPr>
                <a:xfrm>
                  <a:off x="6740200" y="1545187"/>
                  <a:ext cx="1368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866" name="Freihand 865">
                  <a:extLst>
                    <a:ext uri="{FF2B5EF4-FFF2-40B4-BE49-F238E27FC236}">
                      <a16:creationId xmlns:a16="http://schemas.microsoft.com/office/drawing/2014/main" id="{02391E67-EECB-4196-9BA5-EB02D0EA01DA}"/>
                    </a:ext>
                  </a:extLst>
                </p14:cNvPr>
                <p14:cNvContentPartPr/>
                <p14:nvPr/>
              </p14:nvContentPartPr>
              <p14:xfrm>
                <a:off x="6857560" y="1540147"/>
                <a:ext cx="88200" cy="104040"/>
              </p14:xfrm>
            </p:contentPart>
          </mc:Choice>
          <mc:Fallback>
            <p:pic>
              <p:nvPicPr>
                <p:cNvPr id="866" name="Freihand 865">
                  <a:extLst>
                    <a:ext uri="{FF2B5EF4-FFF2-40B4-BE49-F238E27FC236}">
                      <a16:creationId xmlns:a16="http://schemas.microsoft.com/office/drawing/2014/main" id="{02391E67-EECB-4196-9BA5-EB02D0EA01DA}"/>
                    </a:ext>
                  </a:extLst>
                </p:cNvPr>
                <p:cNvPicPr/>
                <p:nvPr/>
              </p:nvPicPr>
              <p:blipFill>
                <a:blip r:embed="rId608"/>
                <a:stretch>
                  <a:fillRect/>
                </a:stretch>
              </p:blipFill>
              <p:spPr>
                <a:xfrm>
                  <a:off x="6853240" y="1535827"/>
                  <a:ext cx="968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848" name="Freihand 847">
                  <a:extLst>
                    <a:ext uri="{FF2B5EF4-FFF2-40B4-BE49-F238E27FC236}">
                      <a16:creationId xmlns:a16="http://schemas.microsoft.com/office/drawing/2014/main" id="{B422068E-B22D-4543-BFBE-1E0C58E03EAD}"/>
                    </a:ext>
                  </a:extLst>
                </p14:cNvPr>
                <p14:cNvContentPartPr/>
                <p14:nvPr/>
              </p14:nvContentPartPr>
              <p14:xfrm>
                <a:off x="5101840" y="1647067"/>
                <a:ext cx="124920" cy="91440"/>
              </p14:xfrm>
            </p:contentPart>
          </mc:Choice>
          <mc:Fallback>
            <p:pic>
              <p:nvPicPr>
                <p:cNvPr id="848" name="Freihand 847">
                  <a:extLst>
                    <a:ext uri="{FF2B5EF4-FFF2-40B4-BE49-F238E27FC236}">
                      <a16:creationId xmlns:a16="http://schemas.microsoft.com/office/drawing/2014/main" id="{B422068E-B22D-4543-BFBE-1E0C58E03EAD}"/>
                    </a:ext>
                  </a:extLst>
                </p:cNvPr>
                <p:cNvPicPr/>
                <p:nvPr/>
              </p:nvPicPr>
              <p:blipFill>
                <a:blip r:embed="rId610"/>
                <a:stretch>
                  <a:fillRect/>
                </a:stretch>
              </p:blipFill>
              <p:spPr>
                <a:xfrm>
                  <a:off x="5097520" y="1642747"/>
                  <a:ext cx="1335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849" name="Freihand 848">
                  <a:extLst>
                    <a:ext uri="{FF2B5EF4-FFF2-40B4-BE49-F238E27FC236}">
                      <a16:creationId xmlns:a16="http://schemas.microsoft.com/office/drawing/2014/main" id="{58B30666-7F42-4598-96C4-4DFCDC7C7702}"/>
                    </a:ext>
                  </a:extLst>
                </p14:cNvPr>
                <p14:cNvContentPartPr/>
                <p14:nvPr/>
              </p14:nvContentPartPr>
              <p14:xfrm>
                <a:off x="5241880" y="1646707"/>
                <a:ext cx="255600" cy="67320"/>
              </p14:xfrm>
            </p:contentPart>
          </mc:Choice>
          <mc:Fallback>
            <p:pic>
              <p:nvPicPr>
                <p:cNvPr id="849" name="Freihand 848">
                  <a:extLst>
                    <a:ext uri="{FF2B5EF4-FFF2-40B4-BE49-F238E27FC236}">
                      <a16:creationId xmlns:a16="http://schemas.microsoft.com/office/drawing/2014/main" id="{58B30666-7F42-4598-96C4-4DFCDC7C7702}"/>
                    </a:ext>
                  </a:extLst>
                </p:cNvPr>
                <p:cNvPicPr/>
                <p:nvPr/>
              </p:nvPicPr>
              <p:blipFill>
                <a:blip r:embed="rId612"/>
                <a:stretch>
                  <a:fillRect/>
                </a:stretch>
              </p:blipFill>
              <p:spPr>
                <a:xfrm>
                  <a:off x="5237560" y="1642387"/>
                  <a:ext cx="2642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852" name="Freihand 851">
                  <a:extLst>
                    <a:ext uri="{FF2B5EF4-FFF2-40B4-BE49-F238E27FC236}">
                      <a16:creationId xmlns:a16="http://schemas.microsoft.com/office/drawing/2014/main" id="{1A8D439D-2709-4348-B037-CBDC2E08A6F7}"/>
                    </a:ext>
                  </a:extLst>
                </p14:cNvPr>
                <p14:cNvContentPartPr/>
                <p14:nvPr/>
              </p14:nvContentPartPr>
              <p14:xfrm>
                <a:off x="5501800" y="1624747"/>
                <a:ext cx="159480" cy="88560"/>
              </p14:xfrm>
            </p:contentPart>
          </mc:Choice>
          <mc:Fallback>
            <p:pic>
              <p:nvPicPr>
                <p:cNvPr id="852" name="Freihand 851">
                  <a:extLst>
                    <a:ext uri="{FF2B5EF4-FFF2-40B4-BE49-F238E27FC236}">
                      <a16:creationId xmlns:a16="http://schemas.microsoft.com/office/drawing/2014/main" id="{1A8D439D-2709-4348-B037-CBDC2E08A6F7}"/>
                    </a:ext>
                  </a:extLst>
                </p:cNvPr>
                <p:cNvPicPr/>
                <p:nvPr/>
              </p:nvPicPr>
              <p:blipFill>
                <a:blip r:embed="rId614"/>
                <a:stretch>
                  <a:fillRect/>
                </a:stretch>
              </p:blipFill>
              <p:spPr>
                <a:xfrm>
                  <a:off x="5497480" y="1620427"/>
                  <a:ext cx="1681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853" name="Freihand 852">
                  <a:extLst>
                    <a:ext uri="{FF2B5EF4-FFF2-40B4-BE49-F238E27FC236}">
                      <a16:creationId xmlns:a16="http://schemas.microsoft.com/office/drawing/2014/main" id="{606BF88B-1A23-4B4B-AD7A-8B1C5BBF2E2C}"/>
                    </a:ext>
                  </a:extLst>
                </p14:cNvPr>
                <p14:cNvContentPartPr/>
                <p14:nvPr/>
              </p14:nvContentPartPr>
              <p14:xfrm>
                <a:off x="5654800" y="1617187"/>
                <a:ext cx="85680" cy="89640"/>
              </p14:xfrm>
            </p:contentPart>
          </mc:Choice>
          <mc:Fallback>
            <p:pic>
              <p:nvPicPr>
                <p:cNvPr id="853" name="Freihand 852">
                  <a:extLst>
                    <a:ext uri="{FF2B5EF4-FFF2-40B4-BE49-F238E27FC236}">
                      <a16:creationId xmlns:a16="http://schemas.microsoft.com/office/drawing/2014/main" id="{606BF88B-1A23-4B4B-AD7A-8B1C5BBF2E2C}"/>
                    </a:ext>
                  </a:extLst>
                </p:cNvPr>
                <p:cNvPicPr/>
                <p:nvPr/>
              </p:nvPicPr>
              <p:blipFill>
                <a:blip r:embed="rId616"/>
                <a:stretch>
                  <a:fillRect/>
                </a:stretch>
              </p:blipFill>
              <p:spPr>
                <a:xfrm>
                  <a:off x="5650480" y="1612867"/>
                  <a:ext cx="943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839" name="Freihand 838">
                  <a:extLst>
                    <a:ext uri="{FF2B5EF4-FFF2-40B4-BE49-F238E27FC236}">
                      <a16:creationId xmlns:a16="http://schemas.microsoft.com/office/drawing/2014/main" id="{55980BE2-86D4-4449-A9B0-8E1CED2BECA1}"/>
                    </a:ext>
                  </a:extLst>
                </p14:cNvPr>
                <p14:cNvContentPartPr/>
                <p14:nvPr/>
              </p14:nvContentPartPr>
              <p14:xfrm>
                <a:off x="3482920" y="1670827"/>
                <a:ext cx="29880" cy="216000"/>
              </p14:xfrm>
            </p:contentPart>
          </mc:Choice>
          <mc:Fallback>
            <p:pic>
              <p:nvPicPr>
                <p:cNvPr id="839" name="Freihand 838">
                  <a:extLst>
                    <a:ext uri="{FF2B5EF4-FFF2-40B4-BE49-F238E27FC236}">
                      <a16:creationId xmlns:a16="http://schemas.microsoft.com/office/drawing/2014/main" id="{55980BE2-86D4-4449-A9B0-8E1CED2BECA1}"/>
                    </a:ext>
                  </a:extLst>
                </p:cNvPr>
                <p:cNvPicPr/>
                <p:nvPr/>
              </p:nvPicPr>
              <p:blipFill>
                <a:blip r:embed="rId618"/>
                <a:stretch>
                  <a:fillRect/>
                </a:stretch>
              </p:blipFill>
              <p:spPr>
                <a:xfrm>
                  <a:off x="3478600" y="1666507"/>
                  <a:ext cx="3852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840" name="Freihand 839">
                  <a:extLst>
                    <a:ext uri="{FF2B5EF4-FFF2-40B4-BE49-F238E27FC236}">
                      <a16:creationId xmlns:a16="http://schemas.microsoft.com/office/drawing/2014/main" id="{7CE2A5E7-70A3-4835-8C21-2F944A746C16}"/>
                    </a:ext>
                  </a:extLst>
                </p14:cNvPr>
                <p14:cNvContentPartPr/>
                <p14:nvPr/>
              </p14:nvContentPartPr>
              <p14:xfrm>
                <a:off x="3435760" y="1768027"/>
                <a:ext cx="109080" cy="25560"/>
              </p14:xfrm>
            </p:contentPart>
          </mc:Choice>
          <mc:Fallback>
            <p:pic>
              <p:nvPicPr>
                <p:cNvPr id="840" name="Freihand 839">
                  <a:extLst>
                    <a:ext uri="{FF2B5EF4-FFF2-40B4-BE49-F238E27FC236}">
                      <a16:creationId xmlns:a16="http://schemas.microsoft.com/office/drawing/2014/main" id="{7CE2A5E7-70A3-4835-8C21-2F944A746C16}"/>
                    </a:ext>
                  </a:extLst>
                </p:cNvPr>
                <p:cNvPicPr/>
                <p:nvPr/>
              </p:nvPicPr>
              <p:blipFill>
                <a:blip r:embed="rId620"/>
                <a:stretch>
                  <a:fillRect/>
                </a:stretch>
              </p:blipFill>
              <p:spPr>
                <a:xfrm>
                  <a:off x="3431440" y="1763707"/>
                  <a:ext cx="1177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841" name="Freihand 840">
                  <a:extLst>
                    <a:ext uri="{FF2B5EF4-FFF2-40B4-BE49-F238E27FC236}">
                      <a16:creationId xmlns:a16="http://schemas.microsoft.com/office/drawing/2014/main" id="{4F4353D9-56D7-4D71-B0F9-030469AC69C6}"/>
                    </a:ext>
                  </a:extLst>
                </p14:cNvPr>
                <p14:cNvContentPartPr/>
                <p14:nvPr/>
              </p14:nvContentPartPr>
              <p14:xfrm>
                <a:off x="3590200" y="1759027"/>
                <a:ext cx="95040" cy="93600"/>
              </p14:xfrm>
            </p:contentPart>
          </mc:Choice>
          <mc:Fallback>
            <p:pic>
              <p:nvPicPr>
                <p:cNvPr id="841" name="Freihand 840">
                  <a:extLst>
                    <a:ext uri="{FF2B5EF4-FFF2-40B4-BE49-F238E27FC236}">
                      <a16:creationId xmlns:a16="http://schemas.microsoft.com/office/drawing/2014/main" id="{4F4353D9-56D7-4D71-B0F9-030469AC69C6}"/>
                    </a:ext>
                  </a:extLst>
                </p:cNvPr>
                <p:cNvPicPr/>
                <p:nvPr/>
              </p:nvPicPr>
              <p:blipFill>
                <a:blip r:embed="rId622"/>
                <a:stretch>
                  <a:fillRect/>
                </a:stretch>
              </p:blipFill>
              <p:spPr>
                <a:xfrm>
                  <a:off x="3585880" y="1754707"/>
                  <a:ext cx="1036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842" name="Freihand 841">
                  <a:extLst>
                    <a:ext uri="{FF2B5EF4-FFF2-40B4-BE49-F238E27FC236}">
                      <a16:creationId xmlns:a16="http://schemas.microsoft.com/office/drawing/2014/main" id="{64894925-95EA-4CD4-82C9-4BC33DA2CB2E}"/>
                    </a:ext>
                  </a:extLst>
                </p14:cNvPr>
                <p14:cNvContentPartPr/>
                <p14:nvPr/>
              </p14:nvContentPartPr>
              <p14:xfrm>
                <a:off x="3683800" y="1756867"/>
                <a:ext cx="173160" cy="57960"/>
              </p14:xfrm>
            </p:contentPart>
          </mc:Choice>
          <mc:Fallback>
            <p:pic>
              <p:nvPicPr>
                <p:cNvPr id="842" name="Freihand 841">
                  <a:extLst>
                    <a:ext uri="{FF2B5EF4-FFF2-40B4-BE49-F238E27FC236}">
                      <a16:creationId xmlns:a16="http://schemas.microsoft.com/office/drawing/2014/main" id="{64894925-95EA-4CD4-82C9-4BC33DA2CB2E}"/>
                    </a:ext>
                  </a:extLst>
                </p:cNvPr>
                <p:cNvPicPr/>
                <p:nvPr/>
              </p:nvPicPr>
              <p:blipFill>
                <a:blip r:embed="rId624"/>
                <a:stretch>
                  <a:fillRect/>
                </a:stretch>
              </p:blipFill>
              <p:spPr>
                <a:xfrm>
                  <a:off x="3679480" y="1752547"/>
                  <a:ext cx="1818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843" name="Freihand 842">
                  <a:extLst>
                    <a:ext uri="{FF2B5EF4-FFF2-40B4-BE49-F238E27FC236}">
                      <a16:creationId xmlns:a16="http://schemas.microsoft.com/office/drawing/2014/main" id="{0E9B1523-E9ED-4372-A98E-2C0203D70105}"/>
                    </a:ext>
                  </a:extLst>
                </p14:cNvPr>
                <p14:cNvContentPartPr/>
                <p14:nvPr/>
              </p14:nvContentPartPr>
              <p14:xfrm>
                <a:off x="3889720" y="1739227"/>
                <a:ext cx="59040" cy="69120"/>
              </p14:xfrm>
            </p:contentPart>
          </mc:Choice>
          <mc:Fallback>
            <p:pic>
              <p:nvPicPr>
                <p:cNvPr id="843" name="Freihand 842">
                  <a:extLst>
                    <a:ext uri="{FF2B5EF4-FFF2-40B4-BE49-F238E27FC236}">
                      <a16:creationId xmlns:a16="http://schemas.microsoft.com/office/drawing/2014/main" id="{0E9B1523-E9ED-4372-A98E-2C0203D70105}"/>
                    </a:ext>
                  </a:extLst>
                </p:cNvPr>
                <p:cNvPicPr/>
                <p:nvPr/>
              </p:nvPicPr>
              <p:blipFill>
                <a:blip r:embed="rId626"/>
                <a:stretch>
                  <a:fillRect/>
                </a:stretch>
              </p:blipFill>
              <p:spPr>
                <a:xfrm>
                  <a:off x="3885400" y="1734907"/>
                  <a:ext cx="676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844" name="Freihand 843">
                  <a:extLst>
                    <a:ext uri="{FF2B5EF4-FFF2-40B4-BE49-F238E27FC236}">
                      <a16:creationId xmlns:a16="http://schemas.microsoft.com/office/drawing/2014/main" id="{160FA4B8-7235-4C2E-AC5C-E1E7F350E546}"/>
                    </a:ext>
                  </a:extLst>
                </p14:cNvPr>
                <p14:cNvContentPartPr/>
                <p14:nvPr/>
              </p14:nvContentPartPr>
              <p14:xfrm>
                <a:off x="4023280" y="1626547"/>
                <a:ext cx="97200" cy="245880"/>
              </p14:xfrm>
            </p:contentPart>
          </mc:Choice>
          <mc:Fallback>
            <p:pic>
              <p:nvPicPr>
                <p:cNvPr id="844" name="Freihand 843">
                  <a:extLst>
                    <a:ext uri="{FF2B5EF4-FFF2-40B4-BE49-F238E27FC236}">
                      <a16:creationId xmlns:a16="http://schemas.microsoft.com/office/drawing/2014/main" id="{160FA4B8-7235-4C2E-AC5C-E1E7F350E546}"/>
                    </a:ext>
                  </a:extLst>
                </p:cNvPr>
                <p:cNvPicPr/>
                <p:nvPr/>
              </p:nvPicPr>
              <p:blipFill>
                <a:blip r:embed="rId628"/>
                <a:stretch>
                  <a:fillRect/>
                </a:stretch>
              </p:blipFill>
              <p:spPr>
                <a:xfrm>
                  <a:off x="4018960" y="1622227"/>
                  <a:ext cx="10584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845" name="Freihand 844">
                  <a:extLst>
                    <a:ext uri="{FF2B5EF4-FFF2-40B4-BE49-F238E27FC236}">
                      <a16:creationId xmlns:a16="http://schemas.microsoft.com/office/drawing/2014/main" id="{2EF6016D-FDA5-45E7-B03C-D98706FD3C9B}"/>
                    </a:ext>
                  </a:extLst>
                </p14:cNvPr>
                <p14:cNvContentPartPr/>
                <p14:nvPr/>
              </p14:nvContentPartPr>
              <p14:xfrm>
                <a:off x="4108240" y="1718347"/>
                <a:ext cx="302040" cy="46080"/>
              </p14:xfrm>
            </p:contentPart>
          </mc:Choice>
          <mc:Fallback>
            <p:pic>
              <p:nvPicPr>
                <p:cNvPr id="845" name="Freihand 844">
                  <a:extLst>
                    <a:ext uri="{FF2B5EF4-FFF2-40B4-BE49-F238E27FC236}">
                      <a16:creationId xmlns:a16="http://schemas.microsoft.com/office/drawing/2014/main" id="{2EF6016D-FDA5-45E7-B03C-D98706FD3C9B}"/>
                    </a:ext>
                  </a:extLst>
                </p:cNvPr>
                <p:cNvPicPr/>
                <p:nvPr/>
              </p:nvPicPr>
              <p:blipFill>
                <a:blip r:embed="rId630"/>
                <a:stretch>
                  <a:fillRect/>
                </a:stretch>
              </p:blipFill>
              <p:spPr>
                <a:xfrm>
                  <a:off x="4103920" y="1714027"/>
                  <a:ext cx="3106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846" name="Freihand 845">
                  <a:extLst>
                    <a:ext uri="{FF2B5EF4-FFF2-40B4-BE49-F238E27FC236}">
                      <a16:creationId xmlns:a16="http://schemas.microsoft.com/office/drawing/2014/main" id="{DC584648-BD53-4D86-A930-228ADE9C5B3A}"/>
                    </a:ext>
                  </a:extLst>
                </p14:cNvPr>
                <p14:cNvContentPartPr/>
                <p14:nvPr/>
              </p14:nvContentPartPr>
              <p14:xfrm>
                <a:off x="4418560" y="1626547"/>
                <a:ext cx="287280" cy="114120"/>
              </p14:xfrm>
            </p:contentPart>
          </mc:Choice>
          <mc:Fallback>
            <p:pic>
              <p:nvPicPr>
                <p:cNvPr id="846" name="Freihand 845">
                  <a:extLst>
                    <a:ext uri="{FF2B5EF4-FFF2-40B4-BE49-F238E27FC236}">
                      <a16:creationId xmlns:a16="http://schemas.microsoft.com/office/drawing/2014/main" id="{DC584648-BD53-4D86-A930-228ADE9C5B3A}"/>
                    </a:ext>
                  </a:extLst>
                </p:cNvPr>
                <p:cNvPicPr/>
                <p:nvPr/>
              </p:nvPicPr>
              <p:blipFill>
                <a:blip r:embed="rId632"/>
                <a:stretch>
                  <a:fillRect/>
                </a:stretch>
              </p:blipFill>
              <p:spPr>
                <a:xfrm>
                  <a:off x="4414240" y="1622227"/>
                  <a:ext cx="2959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847" name="Freihand 846">
                  <a:extLst>
                    <a:ext uri="{FF2B5EF4-FFF2-40B4-BE49-F238E27FC236}">
                      <a16:creationId xmlns:a16="http://schemas.microsoft.com/office/drawing/2014/main" id="{525BB7E4-68D0-4838-A51D-C5A4728AA134}"/>
                    </a:ext>
                  </a:extLst>
                </p14:cNvPr>
                <p14:cNvContentPartPr/>
                <p14:nvPr/>
              </p14:nvContentPartPr>
              <p14:xfrm>
                <a:off x="4701160" y="1608907"/>
                <a:ext cx="190080" cy="111960"/>
              </p14:xfrm>
            </p:contentPart>
          </mc:Choice>
          <mc:Fallback>
            <p:pic>
              <p:nvPicPr>
                <p:cNvPr id="847" name="Freihand 846">
                  <a:extLst>
                    <a:ext uri="{FF2B5EF4-FFF2-40B4-BE49-F238E27FC236}">
                      <a16:creationId xmlns:a16="http://schemas.microsoft.com/office/drawing/2014/main" id="{525BB7E4-68D0-4838-A51D-C5A4728AA134}"/>
                    </a:ext>
                  </a:extLst>
                </p:cNvPr>
                <p:cNvPicPr/>
                <p:nvPr/>
              </p:nvPicPr>
              <p:blipFill>
                <a:blip r:embed="rId634"/>
                <a:stretch>
                  <a:fillRect/>
                </a:stretch>
              </p:blipFill>
              <p:spPr>
                <a:xfrm>
                  <a:off x="4696840" y="1604587"/>
                  <a:ext cx="1987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867" name="Freihand 866">
                  <a:extLst>
                    <a:ext uri="{FF2B5EF4-FFF2-40B4-BE49-F238E27FC236}">
                      <a16:creationId xmlns:a16="http://schemas.microsoft.com/office/drawing/2014/main" id="{08B539D7-0CB9-4203-93EA-B98091BC6A78}"/>
                    </a:ext>
                  </a:extLst>
                </p14:cNvPr>
                <p14:cNvContentPartPr/>
                <p14:nvPr/>
              </p14:nvContentPartPr>
              <p14:xfrm>
                <a:off x="3520720" y="1983667"/>
                <a:ext cx="258120" cy="174960"/>
              </p14:xfrm>
            </p:contentPart>
          </mc:Choice>
          <mc:Fallback>
            <p:pic>
              <p:nvPicPr>
                <p:cNvPr id="867" name="Freihand 866">
                  <a:extLst>
                    <a:ext uri="{FF2B5EF4-FFF2-40B4-BE49-F238E27FC236}">
                      <a16:creationId xmlns:a16="http://schemas.microsoft.com/office/drawing/2014/main" id="{08B539D7-0CB9-4203-93EA-B98091BC6A78}"/>
                    </a:ext>
                  </a:extLst>
                </p:cNvPr>
                <p:cNvPicPr/>
                <p:nvPr/>
              </p:nvPicPr>
              <p:blipFill>
                <a:blip r:embed="rId636"/>
                <a:stretch>
                  <a:fillRect/>
                </a:stretch>
              </p:blipFill>
              <p:spPr>
                <a:xfrm>
                  <a:off x="3516400" y="1979347"/>
                  <a:ext cx="2667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868" name="Freihand 867">
                  <a:extLst>
                    <a:ext uri="{FF2B5EF4-FFF2-40B4-BE49-F238E27FC236}">
                      <a16:creationId xmlns:a16="http://schemas.microsoft.com/office/drawing/2014/main" id="{5596C8F5-7D8F-4E83-B0CE-43674F498CEA}"/>
                    </a:ext>
                  </a:extLst>
                </p14:cNvPr>
                <p14:cNvContentPartPr/>
                <p14:nvPr/>
              </p14:nvContentPartPr>
              <p14:xfrm>
                <a:off x="3947320" y="2021827"/>
                <a:ext cx="66240" cy="88920"/>
              </p14:xfrm>
            </p:contentPart>
          </mc:Choice>
          <mc:Fallback>
            <p:pic>
              <p:nvPicPr>
                <p:cNvPr id="868" name="Freihand 867">
                  <a:extLst>
                    <a:ext uri="{FF2B5EF4-FFF2-40B4-BE49-F238E27FC236}">
                      <a16:creationId xmlns:a16="http://schemas.microsoft.com/office/drawing/2014/main" id="{5596C8F5-7D8F-4E83-B0CE-43674F498CEA}"/>
                    </a:ext>
                  </a:extLst>
                </p:cNvPr>
                <p:cNvPicPr/>
                <p:nvPr/>
              </p:nvPicPr>
              <p:blipFill>
                <a:blip r:embed="rId638"/>
                <a:stretch>
                  <a:fillRect/>
                </a:stretch>
              </p:blipFill>
              <p:spPr>
                <a:xfrm>
                  <a:off x="3943000" y="2017507"/>
                  <a:ext cx="748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869" name="Freihand 868">
                  <a:extLst>
                    <a:ext uri="{FF2B5EF4-FFF2-40B4-BE49-F238E27FC236}">
                      <a16:creationId xmlns:a16="http://schemas.microsoft.com/office/drawing/2014/main" id="{65A78B00-4B33-455A-991A-95D656790D1A}"/>
                    </a:ext>
                  </a:extLst>
                </p14:cNvPr>
                <p14:cNvContentPartPr/>
                <p14:nvPr/>
              </p14:nvContentPartPr>
              <p14:xfrm>
                <a:off x="4040920" y="2012107"/>
                <a:ext cx="99360" cy="203400"/>
              </p14:xfrm>
            </p:contentPart>
          </mc:Choice>
          <mc:Fallback>
            <p:pic>
              <p:nvPicPr>
                <p:cNvPr id="869" name="Freihand 868">
                  <a:extLst>
                    <a:ext uri="{FF2B5EF4-FFF2-40B4-BE49-F238E27FC236}">
                      <a16:creationId xmlns:a16="http://schemas.microsoft.com/office/drawing/2014/main" id="{65A78B00-4B33-455A-991A-95D656790D1A}"/>
                    </a:ext>
                  </a:extLst>
                </p:cNvPr>
                <p:cNvPicPr/>
                <p:nvPr/>
              </p:nvPicPr>
              <p:blipFill>
                <a:blip r:embed="rId640"/>
                <a:stretch>
                  <a:fillRect/>
                </a:stretch>
              </p:blipFill>
              <p:spPr>
                <a:xfrm>
                  <a:off x="4036600" y="2007787"/>
                  <a:ext cx="10800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870" name="Freihand 869">
                  <a:extLst>
                    <a:ext uri="{FF2B5EF4-FFF2-40B4-BE49-F238E27FC236}">
                      <a16:creationId xmlns:a16="http://schemas.microsoft.com/office/drawing/2014/main" id="{476A7D69-86B8-465C-8E44-55E3E0BF4326}"/>
                    </a:ext>
                  </a:extLst>
                </p14:cNvPr>
                <p14:cNvContentPartPr/>
                <p14:nvPr/>
              </p14:nvContentPartPr>
              <p14:xfrm>
                <a:off x="4142080" y="2003467"/>
                <a:ext cx="82440" cy="211320"/>
              </p14:xfrm>
            </p:contentPart>
          </mc:Choice>
          <mc:Fallback>
            <p:pic>
              <p:nvPicPr>
                <p:cNvPr id="870" name="Freihand 869">
                  <a:extLst>
                    <a:ext uri="{FF2B5EF4-FFF2-40B4-BE49-F238E27FC236}">
                      <a16:creationId xmlns:a16="http://schemas.microsoft.com/office/drawing/2014/main" id="{476A7D69-86B8-465C-8E44-55E3E0BF4326}"/>
                    </a:ext>
                  </a:extLst>
                </p:cNvPr>
                <p:cNvPicPr/>
                <p:nvPr/>
              </p:nvPicPr>
              <p:blipFill>
                <a:blip r:embed="rId642"/>
                <a:stretch>
                  <a:fillRect/>
                </a:stretch>
              </p:blipFill>
              <p:spPr>
                <a:xfrm>
                  <a:off x="4137760" y="1999147"/>
                  <a:ext cx="9108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873" name="Freihand 872">
                  <a:extLst>
                    <a:ext uri="{FF2B5EF4-FFF2-40B4-BE49-F238E27FC236}">
                      <a16:creationId xmlns:a16="http://schemas.microsoft.com/office/drawing/2014/main" id="{1363D14F-D0E6-4809-BAF3-F2CF1380F64E}"/>
                    </a:ext>
                  </a:extLst>
                </p14:cNvPr>
                <p14:cNvContentPartPr/>
                <p14:nvPr/>
              </p14:nvContentPartPr>
              <p14:xfrm>
                <a:off x="4242520" y="1994467"/>
                <a:ext cx="189000" cy="71280"/>
              </p14:xfrm>
            </p:contentPart>
          </mc:Choice>
          <mc:Fallback>
            <p:pic>
              <p:nvPicPr>
                <p:cNvPr id="873" name="Freihand 872">
                  <a:extLst>
                    <a:ext uri="{FF2B5EF4-FFF2-40B4-BE49-F238E27FC236}">
                      <a16:creationId xmlns:a16="http://schemas.microsoft.com/office/drawing/2014/main" id="{1363D14F-D0E6-4809-BAF3-F2CF1380F64E}"/>
                    </a:ext>
                  </a:extLst>
                </p:cNvPr>
                <p:cNvPicPr/>
                <p:nvPr/>
              </p:nvPicPr>
              <p:blipFill>
                <a:blip r:embed="rId644"/>
                <a:stretch>
                  <a:fillRect/>
                </a:stretch>
              </p:blipFill>
              <p:spPr>
                <a:xfrm>
                  <a:off x="4238200" y="1990147"/>
                  <a:ext cx="1976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874" name="Freihand 873">
                  <a:extLst>
                    <a:ext uri="{FF2B5EF4-FFF2-40B4-BE49-F238E27FC236}">
                      <a16:creationId xmlns:a16="http://schemas.microsoft.com/office/drawing/2014/main" id="{AB5621A5-3B1B-43A0-A51F-D75482657AF4}"/>
                    </a:ext>
                  </a:extLst>
                </p14:cNvPr>
                <p14:cNvContentPartPr/>
                <p14:nvPr/>
              </p14:nvContentPartPr>
              <p14:xfrm>
                <a:off x="4450240" y="1902667"/>
                <a:ext cx="181440" cy="183960"/>
              </p14:xfrm>
            </p:contentPart>
          </mc:Choice>
          <mc:Fallback>
            <p:pic>
              <p:nvPicPr>
                <p:cNvPr id="874" name="Freihand 873">
                  <a:extLst>
                    <a:ext uri="{FF2B5EF4-FFF2-40B4-BE49-F238E27FC236}">
                      <a16:creationId xmlns:a16="http://schemas.microsoft.com/office/drawing/2014/main" id="{AB5621A5-3B1B-43A0-A51F-D75482657AF4}"/>
                    </a:ext>
                  </a:extLst>
                </p:cNvPr>
                <p:cNvPicPr/>
                <p:nvPr/>
              </p:nvPicPr>
              <p:blipFill>
                <a:blip r:embed="rId646"/>
                <a:stretch>
                  <a:fillRect/>
                </a:stretch>
              </p:blipFill>
              <p:spPr>
                <a:xfrm>
                  <a:off x="4445920" y="1898347"/>
                  <a:ext cx="1900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876" name="Freihand 875">
                  <a:extLst>
                    <a:ext uri="{FF2B5EF4-FFF2-40B4-BE49-F238E27FC236}">
                      <a16:creationId xmlns:a16="http://schemas.microsoft.com/office/drawing/2014/main" id="{445271DC-FB36-49D4-869E-3694177F8045}"/>
                    </a:ext>
                  </a:extLst>
                </p14:cNvPr>
                <p14:cNvContentPartPr/>
                <p14:nvPr/>
              </p14:nvContentPartPr>
              <p14:xfrm>
                <a:off x="4647880" y="1963507"/>
                <a:ext cx="169200" cy="83160"/>
              </p14:xfrm>
            </p:contentPart>
          </mc:Choice>
          <mc:Fallback>
            <p:pic>
              <p:nvPicPr>
                <p:cNvPr id="876" name="Freihand 875">
                  <a:extLst>
                    <a:ext uri="{FF2B5EF4-FFF2-40B4-BE49-F238E27FC236}">
                      <a16:creationId xmlns:a16="http://schemas.microsoft.com/office/drawing/2014/main" id="{445271DC-FB36-49D4-869E-3694177F8045}"/>
                    </a:ext>
                  </a:extLst>
                </p:cNvPr>
                <p:cNvPicPr/>
                <p:nvPr/>
              </p:nvPicPr>
              <p:blipFill>
                <a:blip r:embed="rId648"/>
                <a:stretch>
                  <a:fillRect/>
                </a:stretch>
              </p:blipFill>
              <p:spPr>
                <a:xfrm>
                  <a:off x="4643560" y="1959187"/>
                  <a:ext cx="1778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877" name="Freihand 876">
                  <a:extLst>
                    <a:ext uri="{FF2B5EF4-FFF2-40B4-BE49-F238E27FC236}">
                      <a16:creationId xmlns:a16="http://schemas.microsoft.com/office/drawing/2014/main" id="{E8D91687-2B96-46E1-BFD9-08B1013AF1AE}"/>
                    </a:ext>
                  </a:extLst>
                </p14:cNvPr>
                <p14:cNvContentPartPr/>
                <p14:nvPr/>
              </p14:nvContentPartPr>
              <p14:xfrm>
                <a:off x="4776760" y="1888987"/>
                <a:ext cx="360" cy="360"/>
              </p14:xfrm>
            </p:contentPart>
          </mc:Choice>
          <mc:Fallback>
            <p:pic>
              <p:nvPicPr>
                <p:cNvPr id="877" name="Freihand 876">
                  <a:extLst>
                    <a:ext uri="{FF2B5EF4-FFF2-40B4-BE49-F238E27FC236}">
                      <a16:creationId xmlns:a16="http://schemas.microsoft.com/office/drawing/2014/main" id="{E8D91687-2B96-46E1-BFD9-08B1013AF1AE}"/>
                    </a:ext>
                  </a:extLst>
                </p:cNvPr>
                <p:cNvPicPr/>
                <p:nvPr/>
              </p:nvPicPr>
              <p:blipFill>
                <a:blip r:embed="rId468"/>
                <a:stretch>
                  <a:fillRect/>
                </a:stretch>
              </p:blipFill>
              <p:spPr>
                <a:xfrm>
                  <a:off x="4772440" y="1884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878" name="Freihand 877">
                  <a:extLst>
                    <a:ext uri="{FF2B5EF4-FFF2-40B4-BE49-F238E27FC236}">
                      <a16:creationId xmlns:a16="http://schemas.microsoft.com/office/drawing/2014/main" id="{0E0B7F9B-10AE-4C71-A88B-11EE51298DC0}"/>
                    </a:ext>
                  </a:extLst>
                </p14:cNvPr>
                <p14:cNvContentPartPr/>
                <p14:nvPr/>
              </p14:nvContentPartPr>
              <p14:xfrm>
                <a:off x="4845160" y="1872427"/>
                <a:ext cx="171000" cy="323640"/>
              </p14:xfrm>
            </p:contentPart>
          </mc:Choice>
          <mc:Fallback>
            <p:pic>
              <p:nvPicPr>
                <p:cNvPr id="878" name="Freihand 877">
                  <a:extLst>
                    <a:ext uri="{FF2B5EF4-FFF2-40B4-BE49-F238E27FC236}">
                      <a16:creationId xmlns:a16="http://schemas.microsoft.com/office/drawing/2014/main" id="{0E0B7F9B-10AE-4C71-A88B-11EE51298DC0}"/>
                    </a:ext>
                  </a:extLst>
                </p:cNvPr>
                <p:cNvPicPr/>
                <p:nvPr/>
              </p:nvPicPr>
              <p:blipFill>
                <a:blip r:embed="rId651"/>
                <a:stretch>
                  <a:fillRect/>
                </a:stretch>
              </p:blipFill>
              <p:spPr>
                <a:xfrm>
                  <a:off x="4840840" y="1868107"/>
                  <a:ext cx="17964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879" name="Freihand 878">
                  <a:extLst>
                    <a:ext uri="{FF2B5EF4-FFF2-40B4-BE49-F238E27FC236}">
                      <a16:creationId xmlns:a16="http://schemas.microsoft.com/office/drawing/2014/main" id="{15DE4308-2A7E-48C2-8E2E-C22B500472FA}"/>
                    </a:ext>
                  </a:extLst>
                </p14:cNvPr>
                <p14:cNvContentPartPr/>
                <p14:nvPr/>
              </p14:nvContentPartPr>
              <p14:xfrm>
                <a:off x="5174920" y="1934707"/>
                <a:ext cx="111240" cy="90000"/>
              </p14:xfrm>
            </p:contentPart>
          </mc:Choice>
          <mc:Fallback>
            <p:pic>
              <p:nvPicPr>
                <p:cNvPr id="879" name="Freihand 878">
                  <a:extLst>
                    <a:ext uri="{FF2B5EF4-FFF2-40B4-BE49-F238E27FC236}">
                      <a16:creationId xmlns:a16="http://schemas.microsoft.com/office/drawing/2014/main" id="{15DE4308-2A7E-48C2-8E2E-C22B500472FA}"/>
                    </a:ext>
                  </a:extLst>
                </p:cNvPr>
                <p:cNvPicPr/>
                <p:nvPr/>
              </p:nvPicPr>
              <p:blipFill>
                <a:blip r:embed="rId653"/>
                <a:stretch>
                  <a:fillRect/>
                </a:stretch>
              </p:blipFill>
              <p:spPr>
                <a:xfrm>
                  <a:off x="5170600" y="1930387"/>
                  <a:ext cx="1198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880" name="Freihand 879">
                  <a:extLst>
                    <a:ext uri="{FF2B5EF4-FFF2-40B4-BE49-F238E27FC236}">
                      <a16:creationId xmlns:a16="http://schemas.microsoft.com/office/drawing/2014/main" id="{8B365892-779B-4FFA-910D-C42A2771B410}"/>
                    </a:ext>
                  </a:extLst>
                </p14:cNvPr>
                <p14:cNvContentPartPr/>
                <p14:nvPr/>
              </p14:nvContentPartPr>
              <p14:xfrm>
                <a:off x="5304160" y="1932547"/>
                <a:ext cx="119520" cy="74880"/>
              </p14:xfrm>
            </p:contentPart>
          </mc:Choice>
          <mc:Fallback>
            <p:pic>
              <p:nvPicPr>
                <p:cNvPr id="880" name="Freihand 879">
                  <a:extLst>
                    <a:ext uri="{FF2B5EF4-FFF2-40B4-BE49-F238E27FC236}">
                      <a16:creationId xmlns:a16="http://schemas.microsoft.com/office/drawing/2014/main" id="{8B365892-779B-4FFA-910D-C42A2771B410}"/>
                    </a:ext>
                  </a:extLst>
                </p:cNvPr>
                <p:cNvPicPr/>
                <p:nvPr/>
              </p:nvPicPr>
              <p:blipFill>
                <a:blip r:embed="rId655"/>
                <a:stretch>
                  <a:fillRect/>
                </a:stretch>
              </p:blipFill>
              <p:spPr>
                <a:xfrm>
                  <a:off x="5299840" y="1928227"/>
                  <a:ext cx="1281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881" name="Freihand 880">
                  <a:extLst>
                    <a:ext uri="{FF2B5EF4-FFF2-40B4-BE49-F238E27FC236}">
                      <a16:creationId xmlns:a16="http://schemas.microsoft.com/office/drawing/2014/main" id="{13F5FF30-419F-4C5B-A8A8-5D0545C68B38}"/>
                    </a:ext>
                  </a:extLst>
                </p14:cNvPr>
                <p14:cNvContentPartPr/>
                <p14:nvPr/>
              </p14:nvContentPartPr>
              <p14:xfrm>
                <a:off x="5416120" y="1919587"/>
                <a:ext cx="91800" cy="83160"/>
              </p14:xfrm>
            </p:contentPart>
          </mc:Choice>
          <mc:Fallback>
            <p:pic>
              <p:nvPicPr>
                <p:cNvPr id="881" name="Freihand 880">
                  <a:extLst>
                    <a:ext uri="{FF2B5EF4-FFF2-40B4-BE49-F238E27FC236}">
                      <a16:creationId xmlns:a16="http://schemas.microsoft.com/office/drawing/2014/main" id="{13F5FF30-419F-4C5B-A8A8-5D0545C68B38}"/>
                    </a:ext>
                  </a:extLst>
                </p:cNvPr>
                <p:cNvPicPr/>
                <p:nvPr/>
              </p:nvPicPr>
              <p:blipFill>
                <a:blip r:embed="rId657"/>
                <a:stretch>
                  <a:fillRect/>
                </a:stretch>
              </p:blipFill>
              <p:spPr>
                <a:xfrm>
                  <a:off x="5411800" y="1915267"/>
                  <a:ext cx="1004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882" name="Freihand 881">
                  <a:extLst>
                    <a:ext uri="{FF2B5EF4-FFF2-40B4-BE49-F238E27FC236}">
                      <a16:creationId xmlns:a16="http://schemas.microsoft.com/office/drawing/2014/main" id="{C09F747C-EEE0-4FD3-A805-83B56691F8C6}"/>
                    </a:ext>
                  </a:extLst>
                </p14:cNvPr>
                <p14:cNvContentPartPr/>
                <p14:nvPr/>
              </p14:nvContentPartPr>
              <p14:xfrm>
                <a:off x="5503960" y="1818067"/>
                <a:ext cx="103680" cy="182880"/>
              </p14:xfrm>
            </p:contentPart>
          </mc:Choice>
          <mc:Fallback>
            <p:pic>
              <p:nvPicPr>
                <p:cNvPr id="882" name="Freihand 881">
                  <a:extLst>
                    <a:ext uri="{FF2B5EF4-FFF2-40B4-BE49-F238E27FC236}">
                      <a16:creationId xmlns:a16="http://schemas.microsoft.com/office/drawing/2014/main" id="{C09F747C-EEE0-4FD3-A805-83B56691F8C6}"/>
                    </a:ext>
                  </a:extLst>
                </p:cNvPr>
                <p:cNvPicPr/>
                <p:nvPr/>
              </p:nvPicPr>
              <p:blipFill>
                <a:blip r:embed="rId659"/>
                <a:stretch>
                  <a:fillRect/>
                </a:stretch>
              </p:blipFill>
              <p:spPr>
                <a:xfrm>
                  <a:off x="5499640" y="1813747"/>
                  <a:ext cx="1123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883" name="Freihand 882">
                  <a:extLst>
                    <a:ext uri="{FF2B5EF4-FFF2-40B4-BE49-F238E27FC236}">
                      <a16:creationId xmlns:a16="http://schemas.microsoft.com/office/drawing/2014/main" id="{F5D24C6D-1729-4C16-92F8-E1EB7C71FE0B}"/>
                    </a:ext>
                  </a:extLst>
                </p14:cNvPr>
                <p14:cNvContentPartPr/>
                <p14:nvPr/>
              </p14:nvContentPartPr>
              <p14:xfrm>
                <a:off x="5582440" y="1891147"/>
                <a:ext cx="110160" cy="105120"/>
              </p14:xfrm>
            </p:contentPart>
          </mc:Choice>
          <mc:Fallback>
            <p:pic>
              <p:nvPicPr>
                <p:cNvPr id="883" name="Freihand 882">
                  <a:extLst>
                    <a:ext uri="{FF2B5EF4-FFF2-40B4-BE49-F238E27FC236}">
                      <a16:creationId xmlns:a16="http://schemas.microsoft.com/office/drawing/2014/main" id="{F5D24C6D-1729-4C16-92F8-E1EB7C71FE0B}"/>
                    </a:ext>
                  </a:extLst>
                </p:cNvPr>
                <p:cNvPicPr/>
                <p:nvPr/>
              </p:nvPicPr>
              <p:blipFill>
                <a:blip r:embed="rId661"/>
                <a:stretch>
                  <a:fillRect/>
                </a:stretch>
              </p:blipFill>
              <p:spPr>
                <a:xfrm>
                  <a:off x="5578120" y="1886827"/>
                  <a:ext cx="1188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885" name="Freihand 884">
                  <a:extLst>
                    <a:ext uri="{FF2B5EF4-FFF2-40B4-BE49-F238E27FC236}">
                      <a16:creationId xmlns:a16="http://schemas.microsoft.com/office/drawing/2014/main" id="{BCC030E2-5536-489F-B430-E1432324AFA2}"/>
                    </a:ext>
                  </a:extLst>
                </p14:cNvPr>
                <p14:cNvContentPartPr/>
                <p14:nvPr/>
              </p14:nvContentPartPr>
              <p14:xfrm>
                <a:off x="5831920" y="1793587"/>
                <a:ext cx="132480" cy="320040"/>
              </p14:xfrm>
            </p:contentPart>
          </mc:Choice>
          <mc:Fallback>
            <p:pic>
              <p:nvPicPr>
                <p:cNvPr id="885" name="Freihand 884">
                  <a:extLst>
                    <a:ext uri="{FF2B5EF4-FFF2-40B4-BE49-F238E27FC236}">
                      <a16:creationId xmlns:a16="http://schemas.microsoft.com/office/drawing/2014/main" id="{BCC030E2-5536-489F-B430-E1432324AFA2}"/>
                    </a:ext>
                  </a:extLst>
                </p:cNvPr>
                <p:cNvPicPr/>
                <p:nvPr/>
              </p:nvPicPr>
              <p:blipFill>
                <a:blip r:embed="rId663"/>
                <a:stretch>
                  <a:fillRect/>
                </a:stretch>
              </p:blipFill>
              <p:spPr>
                <a:xfrm>
                  <a:off x="5827600" y="1789267"/>
                  <a:ext cx="141120" cy="32868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886" name="Freihand 885">
                  <a:extLst>
                    <a:ext uri="{FF2B5EF4-FFF2-40B4-BE49-F238E27FC236}">
                      <a16:creationId xmlns:a16="http://schemas.microsoft.com/office/drawing/2014/main" id="{AD5F0EC3-C94C-4636-8575-5DA422A0266B}"/>
                    </a:ext>
                  </a:extLst>
                </p14:cNvPr>
                <p14:cNvContentPartPr/>
                <p14:nvPr/>
              </p14:nvContentPartPr>
              <p14:xfrm>
                <a:off x="5858560" y="1969627"/>
                <a:ext cx="113760" cy="35640"/>
              </p14:xfrm>
            </p:contentPart>
          </mc:Choice>
          <mc:Fallback>
            <p:pic>
              <p:nvPicPr>
                <p:cNvPr id="886" name="Freihand 885">
                  <a:extLst>
                    <a:ext uri="{FF2B5EF4-FFF2-40B4-BE49-F238E27FC236}">
                      <a16:creationId xmlns:a16="http://schemas.microsoft.com/office/drawing/2014/main" id="{AD5F0EC3-C94C-4636-8575-5DA422A0266B}"/>
                    </a:ext>
                  </a:extLst>
                </p:cNvPr>
                <p:cNvPicPr/>
                <p:nvPr/>
              </p:nvPicPr>
              <p:blipFill>
                <a:blip r:embed="rId665"/>
                <a:stretch>
                  <a:fillRect/>
                </a:stretch>
              </p:blipFill>
              <p:spPr>
                <a:xfrm>
                  <a:off x="5854240" y="1965307"/>
                  <a:ext cx="1224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887" name="Freihand 886">
                  <a:extLst>
                    <a:ext uri="{FF2B5EF4-FFF2-40B4-BE49-F238E27FC236}">
                      <a16:creationId xmlns:a16="http://schemas.microsoft.com/office/drawing/2014/main" id="{3E9BFF85-D33E-4F9A-BD55-B4495BC5C7C6}"/>
                    </a:ext>
                  </a:extLst>
                </p14:cNvPr>
                <p14:cNvContentPartPr/>
                <p14:nvPr/>
              </p14:nvContentPartPr>
              <p14:xfrm>
                <a:off x="5990680" y="1888267"/>
                <a:ext cx="204120" cy="90720"/>
              </p14:xfrm>
            </p:contentPart>
          </mc:Choice>
          <mc:Fallback>
            <p:pic>
              <p:nvPicPr>
                <p:cNvPr id="887" name="Freihand 886">
                  <a:extLst>
                    <a:ext uri="{FF2B5EF4-FFF2-40B4-BE49-F238E27FC236}">
                      <a16:creationId xmlns:a16="http://schemas.microsoft.com/office/drawing/2014/main" id="{3E9BFF85-D33E-4F9A-BD55-B4495BC5C7C6}"/>
                    </a:ext>
                  </a:extLst>
                </p:cNvPr>
                <p:cNvPicPr/>
                <p:nvPr/>
              </p:nvPicPr>
              <p:blipFill>
                <a:blip r:embed="rId667"/>
                <a:stretch>
                  <a:fillRect/>
                </a:stretch>
              </p:blipFill>
              <p:spPr>
                <a:xfrm>
                  <a:off x="5986360" y="1883947"/>
                  <a:ext cx="2127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889" name="Freihand 888">
                  <a:extLst>
                    <a:ext uri="{FF2B5EF4-FFF2-40B4-BE49-F238E27FC236}">
                      <a16:creationId xmlns:a16="http://schemas.microsoft.com/office/drawing/2014/main" id="{5BB41FC0-A3DB-4C20-AC90-B3BBA7DD5B51}"/>
                    </a:ext>
                  </a:extLst>
                </p14:cNvPr>
                <p14:cNvContentPartPr/>
                <p14:nvPr/>
              </p14:nvContentPartPr>
              <p14:xfrm>
                <a:off x="6326920" y="1865947"/>
                <a:ext cx="167400" cy="109800"/>
              </p14:xfrm>
            </p:contentPart>
          </mc:Choice>
          <mc:Fallback>
            <p:pic>
              <p:nvPicPr>
                <p:cNvPr id="889" name="Freihand 888">
                  <a:extLst>
                    <a:ext uri="{FF2B5EF4-FFF2-40B4-BE49-F238E27FC236}">
                      <a16:creationId xmlns:a16="http://schemas.microsoft.com/office/drawing/2014/main" id="{5BB41FC0-A3DB-4C20-AC90-B3BBA7DD5B51}"/>
                    </a:ext>
                  </a:extLst>
                </p:cNvPr>
                <p:cNvPicPr/>
                <p:nvPr/>
              </p:nvPicPr>
              <p:blipFill>
                <a:blip r:embed="rId669"/>
                <a:stretch>
                  <a:fillRect/>
                </a:stretch>
              </p:blipFill>
              <p:spPr>
                <a:xfrm>
                  <a:off x="6322600" y="1861627"/>
                  <a:ext cx="1760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890" name="Freihand 889">
                  <a:extLst>
                    <a:ext uri="{FF2B5EF4-FFF2-40B4-BE49-F238E27FC236}">
                      <a16:creationId xmlns:a16="http://schemas.microsoft.com/office/drawing/2014/main" id="{73D9512D-5A26-4BA0-9AC7-BC70F6A07BCE}"/>
                    </a:ext>
                  </a:extLst>
                </p14:cNvPr>
                <p14:cNvContentPartPr/>
                <p14:nvPr/>
              </p14:nvContentPartPr>
              <p14:xfrm>
                <a:off x="6474520" y="1816987"/>
                <a:ext cx="147960" cy="110160"/>
              </p14:xfrm>
            </p:contentPart>
          </mc:Choice>
          <mc:Fallback>
            <p:pic>
              <p:nvPicPr>
                <p:cNvPr id="890" name="Freihand 889">
                  <a:extLst>
                    <a:ext uri="{FF2B5EF4-FFF2-40B4-BE49-F238E27FC236}">
                      <a16:creationId xmlns:a16="http://schemas.microsoft.com/office/drawing/2014/main" id="{73D9512D-5A26-4BA0-9AC7-BC70F6A07BCE}"/>
                    </a:ext>
                  </a:extLst>
                </p:cNvPr>
                <p:cNvPicPr/>
                <p:nvPr/>
              </p:nvPicPr>
              <p:blipFill>
                <a:blip r:embed="rId671"/>
                <a:stretch>
                  <a:fillRect/>
                </a:stretch>
              </p:blipFill>
              <p:spPr>
                <a:xfrm>
                  <a:off x="6470200" y="1812667"/>
                  <a:ext cx="1566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891" name="Freihand 890">
                  <a:extLst>
                    <a:ext uri="{FF2B5EF4-FFF2-40B4-BE49-F238E27FC236}">
                      <a16:creationId xmlns:a16="http://schemas.microsoft.com/office/drawing/2014/main" id="{8FB5AC93-DBDD-479B-8B64-58071726884C}"/>
                    </a:ext>
                  </a:extLst>
                </p14:cNvPr>
                <p14:cNvContentPartPr/>
                <p14:nvPr/>
              </p14:nvContentPartPr>
              <p14:xfrm>
                <a:off x="6745600" y="1842547"/>
                <a:ext cx="271800" cy="72360"/>
              </p14:xfrm>
            </p:contentPart>
          </mc:Choice>
          <mc:Fallback>
            <p:pic>
              <p:nvPicPr>
                <p:cNvPr id="891" name="Freihand 890">
                  <a:extLst>
                    <a:ext uri="{FF2B5EF4-FFF2-40B4-BE49-F238E27FC236}">
                      <a16:creationId xmlns:a16="http://schemas.microsoft.com/office/drawing/2014/main" id="{8FB5AC93-DBDD-479B-8B64-58071726884C}"/>
                    </a:ext>
                  </a:extLst>
                </p:cNvPr>
                <p:cNvPicPr/>
                <p:nvPr/>
              </p:nvPicPr>
              <p:blipFill>
                <a:blip r:embed="rId673"/>
                <a:stretch>
                  <a:fillRect/>
                </a:stretch>
              </p:blipFill>
              <p:spPr>
                <a:xfrm>
                  <a:off x="6741280" y="1838227"/>
                  <a:ext cx="2804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892" name="Freihand 891">
                  <a:extLst>
                    <a:ext uri="{FF2B5EF4-FFF2-40B4-BE49-F238E27FC236}">
                      <a16:creationId xmlns:a16="http://schemas.microsoft.com/office/drawing/2014/main" id="{0936B503-D0BE-45CF-B4B1-B8322725CF2C}"/>
                    </a:ext>
                  </a:extLst>
                </p14:cNvPr>
                <p14:cNvContentPartPr/>
                <p14:nvPr/>
              </p14:nvContentPartPr>
              <p14:xfrm>
                <a:off x="7026400" y="1805107"/>
                <a:ext cx="128520" cy="77760"/>
              </p14:xfrm>
            </p:contentPart>
          </mc:Choice>
          <mc:Fallback>
            <p:pic>
              <p:nvPicPr>
                <p:cNvPr id="892" name="Freihand 891">
                  <a:extLst>
                    <a:ext uri="{FF2B5EF4-FFF2-40B4-BE49-F238E27FC236}">
                      <a16:creationId xmlns:a16="http://schemas.microsoft.com/office/drawing/2014/main" id="{0936B503-D0BE-45CF-B4B1-B8322725CF2C}"/>
                    </a:ext>
                  </a:extLst>
                </p:cNvPr>
                <p:cNvPicPr/>
                <p:nvPr/>
              </p:nvPicPr>
              <p:blipFill>
                <a:blip r:embed="rId675"/>
                <a:stretch>
                  <a:fillRect/>
                </a:stretch>
              </p:blipFill>
              <p:spPr>
                <a:xfrm>
                  <a:off x="7022080" y="1800787"/>
                  <a:ext cx="1371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893" name="Freihand 892">
                  <a:extLst>
                    <a:ext uri="{FF2B5EF4-FFF2-40B4-BE49-F238E27FC236}">
                      <a16:creationId xmlns:a16="http://schemas.microsoft.com/office/drawing/2014/main" id="{E76CAFA3-6B5A-47F4-9700-C090D85FED74}"/>
                    </a:ext>
                  </a:extLst>
                </p14:cNvPr>
                <p14:cNvContentPartPr/>
                <p14:nvPr/>
              </p14:nvContentPartPr>
              <p14:xfrm>
                <a:off x="7249600" y="1723027"/>
                <a:ext cx="100800" cy="155160"/>
              </p14:xfrm>
            </p:contentPart>
          </mc:Choice>
          <mc:Fallback>
            <p:pic>
              <p:nvPicPr>
                <p:cNvPr id="893" name="Freihand 892">
                  <a:extLst>
                    <a:ext uri="{FF2B5EF4-FFF2-40B4-BE49-F238E27FC236}">
                      <a16:creationId xmlns:a16="http://schemas.microsoft.com/office/drawing/2014/main" id="{E76CAFA3-6B5A-47F4-9700-C090D85FED74}"/>
                    </a:ext>
                  </a:extLst>
                </p:cNvPr>
                <p:cNvPicPr/>
                <p:nvPr/>
              </p:nvPicPr>
              <p:blipFill>
                <a:blip r:embed="rId677"/>
                <a:stretch>
                  <a:fillRect/>
                </a:stretch>
              </p:blipFill>
              <p:spPr>
                <a:xfrm>
                  <a:off x="7245280" y="1718707"/>
                  <a:ext cx="1094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894" name="Freihand 893">
                  <a:extLst>
                    <a:ext uri="{FF2B5EF4-FFF2-40B4-BE49-F238E27FC236}">
                      <a16:creationId xmlns:a16="http://schemas.microsoft.com/office/drawing/2014/main" id="{2ABDEBC1-9C79-4A93-976B-CDA96308BA8B}"/>
                    </a:ext>
                  </a:extLst>
                </p14:cNvPr>
                <p14:cNvContentPartPr/>
                <p14:nvPr/>
              </p14:nvContentPartPr>
              <p14:xfrm>
                <a:off x="7376320" y="1796107"/>
                <a:ext cx="49680" cy="66600"/>
              </p14:xfrm>
            </p:contentPart>
          </mc:Choice>
          <mc:Fallback>
            <p:pic>
              <p:nvPicPr>
                <p:cNvPr id="894" name="Freihand 893">
                  <a:extLst>
                    <a:ext uri="{FF2B5EF4-FFF2-40B4-BE49-F238E27FC236}">
                      <a16:creationId xmlns:a16="http://schemas.microsoft.com/office/drawing/2014/main" id="{2ABDEBC1-9C79-4A93-976B-CDA96308BA8B}"/>
                    </a:ext>
                  </a:extLst>
                </p:cNvPr>
                <p:cNvPicPr/>
                <p:nvPr/>
              </p:nvPicPr>
              <p:blipFill>
                <a:blip r:embed="rId679"/>
                <a:stretch>
                  <a:fillRect/>
                </a:stretch>
              </p:blipFill>
              <p:spPr>
                <a:xfrm>
                  <a:off x="7372000" y="1791787"/>
                  <a:ext cx="583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895" name="Freihand 894">
                  <a:extLst>
                    <a:ext uri="{FF2B5EF4-FFF2-40B4-BE49-F238E27FC236}">
                      <a16:creationId xmlns:a16="http://schemas.microsoft.com/office/drawing/2014/main" id="{8AC4D0C9-FD8C-46BE-B6E0-2B7704010F24}"/>
                    </a:ext>
                  </a:extLst>
                </p14:cNvPr>
                <p14:cNvContentPartPr/>
                <p14:nvPr/>
              </p14:nvContentPartPr>
              <p14:xfrm>
                <a:off x="7390360" y="1690627"/>
                <a:ext cx="23760" cy="206280"/>
              </p14:xfrm>
            </p:contentPart>
          </mc:Choice>
          <mc:Fallback>
            <p:pic>
              <p:nvPicPr>
                <p:cNvPr id="895" name="Freihand 894">
                  <a:extLst>
                    <a:ext uri="{FF2B5EF4-FFF2-40B4-BE49-F238E27FC236}">
                      <a16:creationId xmlns:a16="http://schemas.microsoft.com/office/drawing/2014/main" id="{8AC4D0C9-FD8C-46BE-B6E0-2B7704010F24}"/>
                    </a:ext>
                  </a:extLst>
                </p:cNvPr>
                <p:cNvPicPr/>
                <p:nvPr/>
              </p:nvPicPr>
              <p:blipFill>
                <a:blip r:embed="rId681"/>
                <a:stretch>
                  <a:fillRect/>
                </a:stretch>
              </p:blipFill>
              <p:spPr>
                <a:xfrm>
                  <a:off x="7386040" y="1686307"/>
                  <a:ext cx="324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896" name="Freihand 895">
                  <a:extLst>
                    <a:ext uri="{FF2B5EF4-FFF2-40B4-BE49-F238E27FC236}">
                      <a16:creationId xmlns:a16="http://schemas.microsoft.com/office/drawing/2014/main" id="{7B19B149-4641-46CF-BDF8-06A583B1E5B2}"/>
                    </a:ext>
                  </a:extLst>
                </p14:cNvPr>
                <p14:cNvContentPartPr/>
                <p14:nvPr/>
              </p14:nvContentPartPr>
              <p14:xfrm>
                <a:off x="7446160" y="1770187"/>
                <a:ext cx="181800" cy="99720"/>
              </p14:xfrm>
            </p:contentPart>
          </mc:Choice>
          <mc:Fallback>
            <p:pic>
              <p:nvPicPr>
                <p:cNvPr id="896" name="Freihand 895">
                  <a:extLst>
                    <a:ext uri="{FF2B5EF4-FFF2-40B4-BE49-F238E27FC236}">
                      <a16:creationId xmlns:a16="http://schemas.microsoft.com/office/drawing/2014/main" id="{7B19B149-4641-46CF-BDF8-06A583B1E5B2}"/>
                    </a:ext>
                  </a:extLst>
                </p:cNvPr>
                <p:cNvPicPr/>
                <p:nvPr/>
              </p:nvPicPr>
              <p:blipFill>
                <a:blip r:embed="rId683"/>
                <a:stretch>
                  <a:fillRect/>
                </a:stretch>
              </p:blipFill>
              <p:spPr>
                <a:xfrm>
                  <a:off x="7441840" y="1765867"/>
                  <a:ext cx="1904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898" name="Freihand 897">
                  <a:extLst>
                    <a:ext uri="{FF2B5EF4-FFF2-40B4-BE49-F238E27FC236}">
                      <a16:creationId xmlns:a16="http://schemas.microsoft.com/office/drawing/2014/main" id="{334B5B13-2624-45AB-9E2F-D26A4DA0CDF7}"/>
                    </a:ext>
                  </a:extLst>
                </p14:cNvPr>
                <p14:cNvContentPartPr/>
                <p14:nvPr/>
              </p14:nvContentPartPr>
              <p14:xfrm>
                <a:off x="3117520" y="2327827"/>
                <a:ext cx="26640" cy="156960"/>
              </p14:xfrm>
            </p:contentPart>
          </mc:Choice>
          <mc:Fallback>
            <p:pic>
              <p:nvPicPr>
                <p:cNvPr id="898" name="Freihand 897">
                  <a:extLst>
                    <a:ext uri="{FF2B5EF4-FFF2-40B4-BE49-F238E27FC236}">
                      <a16:creationId xmlns:a16="http://schemas.microsoft.com/office/drawing/2014/main" id="{334B5B13-2624-45AB-9E2F-D26A4DA0CDF7}"/>
                    </a:ext>
                  </a:extLst>
                </p:cNvPr>
                <p:cNvPicPr/>
                <p:nvPr/>
              </p:nvPicPr>
              <p:blipFill>
                <a:blip r:embed="rId685"/>
                <a:stretch>
                  <a:fillRect/>
                </a:stretch>
              </p:blipFill>
              <p:spPr>
                <a:xfrm>
                  <a:off x="3113200" y="2323507"/>
                  <a:ext cx="352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899" name="Freihand 898">
                  <a:extLst>
                    <a:ext uri="{FF2B5EF4-FFF2-40B4-BE49-F238E27FC236}">
                      <a16:creationId xmlns:a16="http://schemas.microsoft.com/office/drawing/2014/main" id="{8AA4D05B-01D7-42D0-91DB-5636DCE8F723}"/>
                    </a:ext>
                  </a:extLst>
                </p14:cNvPr>
                <p14:cNvContentPartPr/>
                <p14:nvPr/>
              </p14:nvContentPartPr>
              <p14:xfrm>
                <a:off x="3116080" y="2341507"/>
                <a:ext cx="128160" cy="109800"/>
              </p14:xfrm>
            </p:contentPart>
          </mc:Choice>
          <mc:Fallback>
            <p:pic>
              <p:nvPicPr>
                <p:cNvPr id="899" name="Freihand 898">
                  <a:extLst>
                    <a:ext uri="{FF2B5EF4-FFF2-40B4-BE49-F238E27FC236}">
                      <a16:creationId xmlns:a16="http://schemas.microsoft.com/office/drawing/2014/main" id="{8AA4D05B-01D7-42D0-91DB-5636DCE8F723}"/>
                    </a:ext>
                  </a:extLst>
                </p:cNvPr>
                <p:cNvPicPr/>
                <p:nvPr/>
              </p:nvPicPr>
              <p:blipFill>
                <a:blip r:embed="rId687"/>
                <a:stretch>
                  <a:fillRect/>
                </a:stretch>
              </p:blipFill>
              <p:spPr>
                <a:xfrm>
                  <a:off x="3111760" y="2337187"/>
                  <a:ext cx="1368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900" name="Freihand 899">
                  <a:extLst>
                    <a:ext uri="{FF2B5EF4-FFF2-40B4-BE49-F238E27FC236}">
                      <a16:creationId xmlns:a16="http://schemas.microsoft.com/office/drawing/2014/main" id="{23BA3063-239B-4D0E-8B58-74443CA2A47C}"/>
                    </a:ext>
                  </a:extLst>
                </p14:cNvPr>
                <p14:cNvContentPartPr/>
                <p14:nvPr/>
              </p14:nvContentPartPr>
              <p14:xfrm>
                <a:off x="3257560" y="2381107"/>
                <a:ext cx="315360" cy="84960"/>
              </p14:xfrm>
            </p:contentPart>
          </mc:Choice>
          <mc:Fallback>
            <p:pic>
              <p:nvPicPr>
                <p:cNvPr id="900" name="Freihand 899">
                  <a:extLst>
                    <a:ext uri="{FF2B5EF4-FFF2-40B4-BE49-F238E27FC236}">
                      <a16:creationId xmlns:a16="http://schemas.microsoft.com/office/drawing/2014/main" id="{23BA3063-239B-4D0E-8B58-74443CA2A47C}"/>
                    </a:ext>
                  </a:extLst>
                </p:cNvPr>
                <p:cNvPicPr/>
                <p:nvPr/>
              </p:nvPicPr>
              <p:blipFill>
                <a:blip r:embed="rId689"/>
                <a:stretch>
                  <a:fillRect/>
                </a:stretch>
              </p:blipFill>
              <p:spPr>
                <a:xfrm>
                  <a:off x="3253240" y="2376787"/>
                  <a:ext cx="3240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901" name="Freihand 900">
                  <a:extLst>
                    <a:ext uri="{FF2B5EF4-FFF2-40B4-BE49-F238E27FC236}">
                      <a16:creationId xmlns:a16="http://schemas.microsoft.com/office/drawing/2014/main" id="{A8022D52-AF21-4746-B112-5D88E3389891}"/>
                    </a:ext>
                  </a:extLst>
                </p14:cNvPr>
                <p14:cNvContentPartPr/>
                <p14:nvPr/>
              </p14:nvContentPartPr>
              <p14:xfrm>
                <a:off x="3760120" y="2333587"/>
                <a:ext cx="137520" cy="84240"/>
              </p14:xfrm>
            </p:contentPart>
          </mc:Choice>
          <mc:Fallback>
            <p:pic>
              <p:nvPicPr>
                <p:cNvPr id="901" name="Freihand 900">
                  <a:extLst>
                    <a:ext uri="{FF2B5EF4-FFF2-40B4-BE49-F238E27FC236}">
                      <a16:creationId xmlns:a16="http://schemas.microsoft.com/office/drawing/2014/main" id="{A8022D52-AF21-4746-B112-5D88E3389891}"/>
                    </a:ext>
                  </a:extLst>
                </p:cNvPr>
                <p:cNvPicPr/>
                <p:nvPr/>
              </p:nvPicPr>
              <p:blipFill>
                <a:blip r:embed="rId691"/>
                <a:stretch>
                  <a:fillRect/>
                </a:stretch>
              </p:blipFill>
              <p:spPr>
                <a:xfrm>
                  <a:off x="3755800" y="2329267"/>
                  <a:ext cx="1461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902" name="Freihand 901">
                  <a:extLst>
                    <a:ext uri="{FF2B5EF4-FFF2-40B4-BE49-F238E27FC236}">
                      <a16:creationId xmlns:a16="http://schemas.microsoft.com/office/drawing/2014/main" id="{9F062DDC-427A-4D7B-BB89-DBE4B19C2229}"/>
                    </a:ext>
                  </a:extLst>
                </p14:cNvPr>
                <p14:cNvContentPartPr/>
                <p14:nvPr/>
              </p14:nvContentPartPr>
              <p14:xfrm>
                <a:off x="3935080" y="2249347"/>
                <a:ext cx="114480" cy="189720"/>
              </p14:xfrm>
            </p:contentPart>
          </mc:Choice>
          <mc:Fallback>
            <p:pic>
              <p:nvPicPr>
                <p:cNvPr id="902" name="Freihand 901">
                  <a:extLst>
                    <a:ext uri="{FF2B5EF4-FFF2-40B4-BE49-F238E27FC236}">
                      <a16:creationId xmlns:a16="http://schemas.microsoft.com/office/drawing/2014/main" id="{9F062DDC-427A-4D7B-BB89-DBE4B19C2229}"/>
                    </a:ext>
                  </a:extLst>
                </p:cNvPr>
                <p:cNvPicPr/>
                <p:nvPr/>
              </p:nvPicPr>
              <p:blipFill>
                <a:blip r:embed="rId693"/>
                <a:stretch>
                  <a:fillRect/>
                </a:stretch>
              </p:blipFill>
              <p:spPr>
                <a:xfrm>
                  <a:off x="3930760" y="2245027"/>
                  <a:ext cx="1231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903" name="Freihand 902">
                  <a:extLst>
                    <a:ext uri="{FF2B5EF4-FFF2-40B4-BE49-F238E27FC236}">
                      <a16:creationId xmlns:a16="http://schemas.microsoft.com/office/drawing/2014/main" id="{A089BA73-B39B-473E-9C34-56539D652629}"/>
                    </a:ext>
                  </a:extLst>
                </p14:cNvPr>
                <p14:cNvContentPartPr/>
                <p14:nvPr/>
              </p14:nvContentPartPr>
              <p14:xfrm>
                <a:off x="4040920" y="2242507"/>
                <a:ext cx="243720" cy="162360"/>
              </p14:xfrm>
            </p:contentPart>
          </mc:Choice>
          <mc:Fallback>
            <p:pic>
              <p:nvPicPr>
                <p:cNvPr id="903" name="Freihand 902">
                  <a:extLst>
                    <a:ext uri="{FF2B5EF4-FFF2-40B4-BE49-F238E27FC236}">
                      <a16:creationId xmlns:a16="http://schemas.microsoft.com/office/drawing/2014/main" id="{A089BA73-B39B-473E-9C34-56539D652629}"/>
                    </a:ext>
                  </a:extLst>
                </p:cNvPr>
                <p:cNvPicPr/>
                <p:nvPr/>
              </p:nvPicPr>
              <p:blipFill>
                <a:blip r:embed="rId695"/>
                <a:stretch>
                  <a:fillRect/>
                </a:stretch>
              </p:blipFill>
              <p:spPr>
                <a:xfrm>
                  <a:off x="4036600" y="2238187"/>
                  <a:ext cx="2523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905" name="Freihand 904">
                  <a:extLst>
                    <a:ext uri="{FF2B5EF4-FFF2-40B4-BE49-F238E27FC236}">
                      <a16:creationId xmlns:a16="http://schemas.microsoft.com/office/drawing/2014/main" id="{B27AA662-CF57-4BB8-841E-4EA5A242A248}"/>
                    </a:ext>
                  </a:extLst>
                </p14:cNvPr>
                <p14:cNvContentPartPr/>
                <p14:nvPr/>
              </p14:nvContentPartPr>
              <p14:xfrm>
                <a:off x="4402000" y="2288227"/>
                <a:ext cx="95760" cy="80640"/>
              </p14:xfrm>
            </p:contentPart>
          </mc:Choice>
          <mc:Fallback>
            <p:pic>
              <p:nvPicPr>
                <p:cNvPr id="905" name="Freihand 904">
                  <a:extLst>
                    <a:ext uri="{FF2B5EF4-FFF2-40B4-BE49-F238E27FC236}">
                      <a16:creationId xmlns:a16="http://schemas.microsoft.com/office/drawing/2014/main" id="{B27AA662-CF57-4BB8-841E-4EA5A242A248}"/>
                    </a:ext>
                  </a:extLst>
                </p:cNvPr>
                <p:cNvPicPr/>
                <p:nvPr/>
              </p:nvPicPr>
              <p:blipFill>
                <a:blip r:embed="rId697"/>
                <a:stretch>
                  <a:fillRect/>
                </a:stretch>
              </p:blipFill>
              <p:spPr>
                <a:xfrm>
                  <a:off x="4397680" y="2283907"/>
                  <a:ext cx="1044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906" name="Freihand 905">
                  <a:extLst>
                    <a:ext uri="{FF2B5EF4-FFF2-40B4-BE49-F238E27FC236}">
                      <a16:creationId xmlns:a16="http://schemas.microsoft.com/office/drawing/2014/main" id="{6769F4A0-BC5C-451D-BB4A-521DF6CDA67F}"/>
                    </a:ext>
                  </a:extLst>
                </p14:cNvPr>
                <p14:cNvContentPartPr/>
                <p14:nvPr/>
              </p14:nvContentPartPr>
              <p14:xfrm>
                <a:off x="4486600" y="2287147"/>
                <a:ext cx="104760" cy="183960"/>
              </p14:xfrm>
            </p:contentPart>
          </mc:Choice>
          <mc:Fallback>
            <p:pic>
              <p:nvPicPr>
                <p:cNvPr id="906" name="Freihand 905">
                  <a:extLst>
                    <a:ext uri="{FF2B5EF4-FFF2-40B4-BE49-F238E27FC236}">
                      <a16:creationId xmlns:a16="http://schemas.microsoft.com/office/drawing/2014/main" id="{6769F4A0-BC5C-451D-BB4A-521DF6CDA67F}"/>
                    </a:ext>
                  </a:extLst>
                </p:cNvPr>
                <p:cNvPicPr/>
                <p:nvPr/>
              </p:nvPicPr>
              <p:blipFill>
                <a:blip r:embed="rId699"/>
                <a:stretch>
                  <a:fillRect/>
                </a:stretch>
              </p:blipFill>
              <p:spPr>
                <a:xfrm>
                  <a:off x="4482280" y="2282827"/>
                  <a:ext cx="1134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907" name="Freihand 906">
                  <a:extLst>
                    <a:ext uri="{FF2B5EF4-FFF2-40B4-BE49-F238E27FC236}">
                      <a16:creationId xmlns:a16="http://schemas.microsoft.com/office/drawing/2014/main" id="{DB4154F2-16E1-44E1-ADDB-532D1B059FA4}"/>
                    </a:ext>
                  </a:extLst>
                </p14:cNvPr>
                <p14:cNvContentPartPr/>
                <p14:nvPr/>
              </p14:nvContentPartPr>
              <p14:xfrm>
                <a:off x="4623760" y="2283187"/>
                <a:ext cx="81720" cy="87480"/>
              </p14:xfrm>
            </p:contentPart>
          </mc:Choice>
          <mc:Fallback>
            <p:pic>
              <p:nvPicPr>
                <p:cNvPr id="907" name="Freihand 906">
                  <a:extLst>
                    <a:ext uri="{FF2B5EF4-FFF2-40B4-BE49-F238E27FC236}">
                      <a16:creationId xmlns:a16="http://schemas.microsoft.com/office/drawing/2014/main" id="{DB4154F2-16E1-44E1-ADDB-532D1B059FA4}"/>
                    </a:ext>
                  </a:extLst>
                </p:cNvPr>
                <p:cNvPicPr/>
                <p:nvPr/>
              </p:nvPicPr>
              <p:blipFill>
                <a:blip r:embed="rId701"/>
                <a:stretch>
                  <a:fillRect/>
                </a:stretch>
              </p:blipFill>
              <p:spPr>
                <a:xfrm>
                  <a:off x="4619440" y="2278867"/>
                  <a:ext cx="903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908" name="Freihand 907">
                  <a:extLst>
                    <a:ext uri="{FF2B5EF4-FFF2-40B4-BE49-F238E27FC236}">
                      <a16:creationId xmlns:a16="http://schemas.microsoft.com/office/drawing/2014/main" id="{77501F98-DA17-4A44-8F75-593B86117CD4}"/>
                    </a:ext>
                  </a:extLst>
                </p14:cNvPr>
                <p14:cNvContentPartPr/>
                <p14:nvPr/>
              </p14:nvContentPartPr>
              <p14:xfrm>
                <a:off x="4724560" y="2276707"/>
                <a:ext cx="92520" cy="86760"/>
              </p14:xfrm>
            </p:contentPart>
          </mc:Choice>
          <mc:Fallback>
            <p:pic>
              <p:nvPicPr>
                <p:cNvPr id="908" name="Freihand 907">
                  <a:extLst>
                    <a:ext uri="{FF2B5EF4-FFF2-40B4-BE49-F238E27FC236}">
                      <a16:creationId xmlns:a16="http://schemas.microsoft.com/office/drawing/2014/main" id="{77501F98-DA17-4A44-8F75-593B86117CD4}"/>
                    </a:ext>
                  </a:extLst>
                </p:cNvPr>
                <p:cNvPicPr/>
                <p:nvPr/>
              </p:nvPicPr>
              <p:blipFill>
                <a:blip r:embed="rId703"/>
                <a:stretch>
                  <a:fillRect/>
                </a:stretch>
              </p:blipFill>
              <p:spPr>
                <a:xfrm>
                  <a:off x="4720240" y="2272387"/>
                  <a:ext cx="1011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909" name="Freihand 908">
                  <a:extLst>
                    <a:ext uri="{FF2B5EF4-FFF2-40B4-BE49-F238E27FC236}">
                      <a16:creationId xmlns:a16="http://schemas.microsoft.com/office/drawing/2014/main" id="{A8ABE72A-35EB-47AF-A7FF-0DA57C3FA4CB}"/>
                    </a:ext>
                  </a:extLst>
                </p14:cNvPr>
                <p14:cNvContentPartPr/>
                <p14:nvPr/>
              </p14:nvContentPartPr>
              <p14:xfrm>
                <a:off x="4845160" y="2284267"/>
                <a:ext cx="20520" cy="74880"/>
              </p14:xfrm>
            </p:contentPart>
          </mc:Choice>
          <mc:Fallback>
            <p:pic>
              <p:nvPicPr>
                <p:cNvPr id="909" name="Freihand 908">
                  <a:extLst>
                    <a:ext uri="{FF2B5EF4-FFF2-40B4-BE49-F238E27FC236}">
                      <a16:creationId xmlns:a16="http://schemas.microsoft.com/office/drawing/2014/main" id="{A8ABE72A-35EB-47AF-A7FF-0DA57C3FA4CB}"/>
                    </a:ext>
                  </a:extLst>
                </p:cNvPr>
                <p:cNvPicPr/>
                <p:nvPr/>
              </p:nvPicPr>
              <p:blipFill>
                <a:blip r:embed="rId705"/>
                <a:stretch>
                  <a:fillRect/>
                </a:stretch>
              </p:blipFill>
              <p:spPr>
                <a:xfrm>
                  <a:off x="4840840" y="2279947"/>
                  <a:ext cx="291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910" name="Freihand 909">
                  <a:extLst>
                    <a:ext uri="{FF2B5EF4-FFF2-40B4-BE49-F238E27FC236}">
                      <a16:creationId xmlns:a16="http://schemas.microsoft.com/office/drawing/2014/main" id="{134EDE82-154C-4018-87EF-EE8CD7C7FFE3}"/>
                    </a:ext>
                  </a:extLst>
                </p14:cNvPr>
                <p14:cNvContentPartPr/>
                <p14:nvPr/>
              </p14:nvContentPartPr>
              <p14:xfrm>
                <a:off x="4842640" y="2193547"/>
                <a:ext cx="15840" cy="12600"/>
              </p14:xfrm>
            </p:contentPart>
          </mc:Choice>
          <mc:Fallback>
            <p:pic>
              <p:nvPicPr>
                <p:cNvPr id="910" name="Freihand 909">
                  <a:extLst>
                    <a:ext uri="{FF2B5EF4-FFF2-40B4-BE49-F238E27FC236}">
                      <a16:creationId xmlns:a16="http://schemas.microsoft.com/office/drawing/2014/main" id="{134EDE82-154C-4018-87EF-EE8CD7C7FFE3}"/>
                    </a:ext>
                  </a:extLst>
                </p:cNvPr>
                <p:cNvPicPr/>
                <p:nvPr/>
              </p:nvPicPr>
              <p:blipFill>
                <a:blip r:embed="rId707"/>
                <a:stretch>
                  <a:fillRect/>
                </a:stretch>
              </p:blipFill>
              <p:spPr>
                <a:xfrm>
                  <a:off x="4838320" y="2189227"/>
                  <a:ext cx="244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911" name="Freihand 910">
                  <a:extLst>
                    <a:ext uri="{FF2B5EF4-FFF2-40B4-BE49-F238E27FC236}">
                      <a16:creationId xmlns:a16="http://schemas.microsoft.com/office/drawing/2014/main" id="{732278E7-42EA-42BD-BC86-5E69754FC195}"/>
                    </a:ext>
                  </a:extLst>
                </p14:cNvPr>
                <p14:cNvContentPartPr/>
                <p14:nvPr/>
              </p14:nvContentPartPr>
              <p14:xfrm>
                <a:off x="4908160" y="2197867"/>
                <a:ext cx="238320" cy="149400"/>
              </p14:xfrm>
            </p:contentPart>
          </mc:Choice>
          <mc:Fallback>
            <p:pic>
              <p:nvPicPr>
                <p:cNvPr id="911" name="Freihand 910">
                  <a:extLst>
                    <a:ext uri="{FF2B5EF4-FFF2-40B4-BE49-F238E27FC236}">
                      <a16:creationId xmlns:a16="http://schemas.microsoft.com/office/drawing/2014/main" id="{732278E7-42EA-42BD-BC86-5E69754FC195}"/>
                    </a:ext>
                  </a:extLst>
                </p:cNvPr>
                <p:cNvPicPr/>
                <p:nvPr/>
              </p:nvPicPr>
              <p:blipFill>
                <a:blip r:embed="rId709"/>
                <a:stretch>
                  <a:fillRect/>
                </a:stretch>
              </p:blipFill>
              <p:spPr>
                <a:xfrm>
                  <a:off x="4903840" y="2193547"/>
                  <a:ext cx="2469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912" name="Freihand 911">
                  <a:extLst>
                    <a:ext uri="{FF2B5EF4-FFF2-40B4-BE49-F238E27FC236}">
                      <a16:creationId xmlns:a16="http://schemas.microsoft.com/office/drawing/2014/main" id="{DDA65ECF-67B3-47B5-881D-19629B349D8E}"/>
                    </a:ext>
                  </a:extLst>
                </p14:cNvPr>
                <p14:cNvContentPartPr/>
                <p14:nvPr/>
              </p14:nvContentPartPr>
              <p14:xfrm>
                <a:off x="5143960" y="2183467"/>
                <a:ext cx="31320" cy="26640"/>
              </p14:xfrm>
            </p:contentPart>
          </mc:Choice>
          <mc:Fallback>
            <p:pic>
              <p:nvPicPr>
                <p:cNvPr id="912" name="Freihand 911">
                  <a:extLst>
                    <a:ext uri="{FF2B5EF4-FFF2-40B4-BE49-F238E27FC236}">
                      <a16:creationId xmlns:a16="http://schemas.microsoft.com/office/drawing/2014/main" id="{DDA65ECF-67B3-47B5-881D-19629B349D8E}"/>
                    </a:ext>
                  </a:extLst>
                </p:cNvPr>
                <p:cNvPicPr/>
                <p:nvPr/>
              </p:nvPicPr>
              <p:blipFill>
                <a:blip r:embed="rId711"/>
                <a:stretch>
                  <a:fillRect/>
                </a:stretch>
              </p:blipFill>
              <p:spPr>
                <a:xfrm>
                  <a:off x="5139640" y="2179147"/>
                  <a:ext cx="399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913" name="Freihand 912">
                  <a:extLst>
                    <a:ext uri="{FF2B5EF4-FFF2-40B4-BE49-F238E27FC236}">
                      <a16:creationId xmlns:a16="http://schemas.microsoft.com/office/drawing/2014/main" id="{BC634DA6-D324-4367-AF4F-00289221A120}"/>
                    </a:ext>
                  </a:extLst>
                </p14:cNvPr>
                <p14:cNvContentPartPr/>
                <p14:nvPr/>
              </p14:nvContentPartPr>
              <p14:xfrm>
                <a:off x="5174920" y="2228467"/>
                <a:ext cx="137880" cy="120960"/>
              </p14:xfrm>
            </p:contentPart>
          </mc:Choice>
          <mc:Fallback>
            <p:pic>
              <p:nvPicPr>
                <p:cNvPr id="913" name="Freihand 912">
                  <a:extLst>
                    <a:ext uri="{FF2B5EF4-FFF2-40B4-BE49-F238E27FC236}">
                      <a16:creationId xmlns:a16="http://schemas.microsoft.com/office/drawing/2014/main" id="{BC634DA6-D324-4367-AF4F-00289221A120}"/>
                    </a:ext>
                  </a:extLst>
                </p:cNvPr>
                <p:cNvPicPr/>
                <p:nvPr/>
              </p:nvPicPr>
              <p:blipFill>
                <a:blip r:embed="rId713"/>
                <a:stretch>
                  <a:fillRect/>
                </a:stretch>
              </p:blipFill>
              <p:spPr>
                <a:xfrm>
                  <a:off x="5170600" y="2224147"/>
                  <a:ext cx="1465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914" name="Freihand 913">
                  <a:extLst>
                    <a:ext uri="{FF2B5EF4-FFF2-40B4-BE49-F238E27FC236}">
                      <a16:creationId xmlns:a16="http://schemas.microsoft.com/office/drawing/2014/main" id="{C7B4F23C-B464-4EFB-86E6-67D8376E9C6F}"/>
                    </a:ext>
                  </a:extLst>
                </p14:cNvPr>
                <p14:cNvContentPartPr/>
                <p14:nvPr/>
              </p14:nvContentPartPr>
              <p14:xfrm>
                <a:off x="5297320" y="2177347"/>
                <a:ext cx="269280" cy="138240"/>
              </p14:xfrm>
            </p:contentPart>
          </mc:Choice>
          <mc:Fallback>
            <p:pic>
              <p:nvPicPr>
                <p:cNvPr id="914" name="Freihand 913">
                  <a:extLst>
                    <a:ext uri="{FF2B5EF4-FFF2-40B4-BE49-F238E27FC236}">
                      <a16:creationId xmlns:a16="http://schemas.microsoft.com/office/drawing/2014/main" id="{C7B4F23C-B464-4EFB-86E6-67D8376E9C6F}"/>
                    </a:ext>
                  </a:extLst>
                </p:cNvPr>
                <p:cNvPicPr/>
                <p:nvPr/>
              </p:nvPicPr>
              <p:blipFill>
                <a:blip r:embed="rId715"/>
                <a:stretch>
                  <a:fillRect/>
                </a:stretch>
              </p:blipFill>
              <p:spPr>
                <a:xfrm>
                  <a:off x="5293000" y="2173027"/>
                  <a:ext cx="2779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915" name="Freihand 914">
                  <a:extLst>
                    <a:ext uri="{FF2B5EF4-FFF2-40B4-BE49-F238E27FC236}">
                      <a16:creationId xmlns:a16="http://schemas.microsoft.com/office/drawing/2014/main" id="{2688D9D5-5F17-4DF8-BEF3-F712F66F68EA}"/>
                    </a:ext>
                  </a:extLst>
                </p14:cNvPr>
                <p14:cNvContentPartPr/>
                <p14:nvPr/>
              </p14:nvContentPartPr>
              <p14:xfrm>
                <a:off x="5554360" y="2192467"/>
                <a:ext cx="47160" cy="40320"/>
              </p14:xfrm>
            </p:contentPart>
          </mc:Choice>
          <mc:Fallback>
            <p:pic>
              <p:nvPicPr>
                <p:cNvPr id="915" name="Freihand 914">
                  <a:extLst>
                    <a:ext uri="{FF2B5EF4-FFF2-40B4-BE49-F238E27FC236}">
                      <a16:creationId xmlns:a16="http://schemas.microsoft.com/office/drawing/2014/main" id="{2688D9D5-5F17-4DF8-BEF3-F712F66F68EA}"/>
                    </a:ext>
                  </a:extLst>
                </p:cNvPr>
                <p:cNvPicPr/>
                <p:nvPr/>
              </p:nvPicPr>
              <p:blipFill>
                <a:blip r:embed="rId717"/>
                <a:stretch>
                  <a:fillRect/>
                </a:stretch>
              </p:blipFill>
              <p:spPr>
                <a:xfrm>
                  <a:off x="5550040" y="2188147"/>
                  <a:ext cx="558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916" name="Freihand 915">
                  <a:extLst>
                    <a:ext uri="{FF2B5EF4-FFF2-40B4-BE49-F238E27FC236}">
                      <a16:creationId xmlns:a16="http://schemas.microsoft.com/office/drawing/2014/main" id="{9B5B516A-89FC-447F-828F-2657C4CB8264}"/>
                    </a:ext>
                  </a:extLst>
                </p14:cNvPr>
                <p14:cNvContentPartPr/>
                <p14:nvPr/>
              </p14:nvContentPartPr>
              <p14:xfrm>
                <a:off x="5595400" y="2234227"/>
                <a:ext cx="121680" cy="56160"/>
              </p14:xfrm>
            </p:contentPart>
          </mc:Choice>
          <mc:Fallback>
            <p:pic>
              <p:nvPicPr>
                <p:cNvPr id="916" name="Freihand 915">
                  <a:extLst>
                    <a:ext uri="{FF2B5EF4-FFF2-40B4-BE49-F238E27FC236}">
                      <a16:creationId xmlns:a16="http://schemas.microsoft.com/office/drawing/2014/main" id="{9B5B516A-89FC-447F-828F-2657C4CB8264}"/>
                    </a:ext>
                  </a:extLst>
                </p:cNvPr>
                <p:cNvPicPr/>
                <p:nvPr/>
              </p:nvPicPr>
              <p:blipFill>
                <a:blip r:embed="rId719"/>
                <a:stretch>
                  <a:fillRect/>
                </a:stretch>
              </p:blipFill>
              <p:spPr>
                <a:xfrm>
                  <a:off x="5591080" y="2229907"/>
                  <a:ext cx="1303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917" name="Freihand 916">
                  <a:extLst>
                    <a:ext uri="{FF2B5EF4-FFF2-40B4-BE49-F238E27FC236}">
                      <a16:creationId xmlns:a16="http://schemas.microsoft.com/office/drawing/2014/main" id="{795B461D-7279-4832-A766-D3814EF53854}"/>
                    </a:ext>
                  </a:extLst>
                </p14:cNvPr>
                <p14:cNvContentPartPr/>
                <p14:nvPr/>
              </p14:nvContentPartPr>
              <p14:xfrm>
                <a:off x="5965120" y="2189227"/>
                <a:ext cx="147960" cy="81360"/>
              </p14:xfrm>
            </p:contentPart>
          </mc:Choice>
          <mc:Fallback>
            <p:pic>
              <p:nvPicPr>
                <p:cNvPr id="917" name="Freihand 916">
                  <a:extLst>
                    <a:ext uri="{FF2B5EF4-FFF2-40B4-BE49-F238E27FC236}">
                      <a16:creationId xmlns:a16="http://schemas.microsoft.com/office/drawing/2014/main" id="{795B461D-7279-4832-A766-D3814EF53854}"/>
                    </a:ext>
                  </a:extLst>
                </p:cNvPr>
                <p:cNvPicPr/>
                <p:nvPr/>
              </p:nvPicPr>
              <p:blipFill>
                <a:blip r:embed="rId721"/>
                <a:stretch>
                  <a:fillRect/>
                </a:stretch>
              </p:blipFill>
              <p:spPr>
                <a:xfrm>
                  <a:off x="5960800" y="2184907"/>
                  <a:ext cx="1566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918" name="Freihand 917">
                  <a:extLst>
                    <a:ext uri="{FF2B5EF4-FFF2-40B4-BE49-F238E27FC236}">
                      <a16:creationId xmlns:a16="http://schemas.microsoft.com/office/drawing/2014/main" id="{7B22DF32-97FC-4F98-A126-C2504912E619}"/>
                    </a:ext>
                  </a:extLst>
                </p14:cNvPr>
                <p14:cNvContentPartPr/>
                <p14:nvPr/>
              </p14:nvContentPartPr>
              <p14:xfrm>
                <a:off x="6126400" y="2154667"/>
                <a:ext cx="111600" cy="95400"/>
              </p14:xfrm>
            </p:contentPart>
          </mc:Choice>
          <mc:Fallback>
            <p:pic>
              <p:nvPicPr>
                <p:cNvPr id="918" name="Freihand 917">
                  <a:extLst>
                    <a:ext uri="{FF2B5EF4-FFF2-40B4-BE49-F238E27FC236}">
                      <a16:creationId xmlns:a16="http://schemas.microsoft.com/office/drawing/2014/main" id="{7B22DF32-97FC-4F98-A126-C2504912E619}"/>
                    </a:ext>
                  </a:extLst>
                </p:cNvPr>
                <p:cNvPicPr/>
                <p:nvPr/>
              </p:nvPicPr>
              <p:blipFill>
                <a:blip r:embed="rId723"/>
                <a:stretch>
                  <a:fillRect/>
                </a:stretch>
              </p:blipFill>
              <p:spPr>
                <a:xfrm>
                  <a:off x="6122080" y="2150347"/>
                  <a:ext cx="1202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919" name="Freihand 918">
                  <a:extLst>
                    <a:ext uri="{FF2B5EF4-FFF2-40B4-BE49-F238E27FC236}">
                      <a16:creationId xmlns:a16="http://schemas.microsoft.com/office/drawing/2014/main" id="{623DD064-0744-4297-9D8F-7F09BB8AFF9C}"/>
                    </a:ext>
                  </a:extLst>
                </p14:cNvPr>
                <p14:cNvContentPartPr/>
                <p14:nvPr/>
              </p14:nvContentPartPr>
              <p14:xfrm>
                <a:off x="6255640" y="2146027"/>
                <a:ext cx="115920" cy="98280"/>
              </p14:xfrm>
            </p:contentPart>
          </mc:Choice>
          <mc:Fallback>
            <p:pic>
              <p:nvPicPr>
                <p:cNvPr id="919" name="Freihand 918">
                  <a:extLst>
                    <a:ext uri="{FF2B5EF4-FFF2-40B4-BE49-F238E27FC236}">
                      <a16:creationId xmlns:a16="http://schemas.microsoft.com/office/drawing/2014/main" id="{623DD064-0744-4297-9D8F-7F09BB8AFF9C}"/>
                    </a:ext>
                  </a:extLst>
                </p:cNvPr>
                <p:cNvPicPr/>
                <p:nvPr/>
              </p:nvPicPr>
              <p:blipFill>
                <a:blip r:embed="rId725"/>
                <a:stretch>
                  <a:fillRect/>
                </a:stretch>
              </p:blipFill>
              <p:spPr>
                <a:xfrm>
                  <a:off x="6251320" y="2141707"/>
                  <a:ext cx="1245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922" name="Freihand 921">
                  <a:extLst>
                    <a:ext uri="{FF2B5EF4-FFF2-40B4-BE49-F238E27FC236}">
                      <a16:creationId xmlns:a16="http://schemas.microsoft.com/office/drawing/2014/main" id="{D3058ECC-A0AD-44B1-B5A5-CA89D0F321BC}"/>
                    </a:ext>
                  </a:extLst>
                </p14:cNvPr>
                <p14:cNvContentPartPr/>
                <p14:nvPr/>
              </p14:nvContentPartPr>
              <p14:xfrm>
                <a:off x="6405040" y="2196427"/>
                <a:ext cx="360" cy="3240"/>
              </p14:xfrm>
            </p:contentPart>
          </mc:Choice>
          <mc:Fallback>
            <p:pic>
              <p:nvPicPr>
                <p:cNvPr id="922" name="Freihand 921">
                  <a:extLst>
                    <a:ext uri="{FF2B5EF4-FFF2-40B4-BE49-F238E27FC236}">
                      <a16:creationId xmlns:a16="http://schemas.microsoft.com/office/drawing/2014/main" id="{D3058ECC-A0AD-44B1-B5A5-CA89D0F321BC}"/>
                    </a:ext>
                  </a:extLst>
                </p:cNvPr>
                <p:cNvPicPr/>
                <p:nvPr/>
              </p:nvPicPr>
              <p:blipFill>
                <a:blip r:embed="rId727"/>
                <a:stretch>
                  <a:fillRect/>
                </a:stretch>
              </p:blipFill>
              <p:spPr>
                <a:xfrm>
                  <a:off x="6400720" y="2192107"/>
                  <a:ext cx="900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923" name="Freihand 922">
                  <a:extLst>
                    <a:ext uri="{FF2B5EF4-FFF2-40B4-BE49-F238E27FC236}">
                      <a16:creationId xmlns:a16="http://schemas.microsoft.com/office/drawing/2014/main" id="{8683BDDD-DD85-45EB-91FC-3EDC5B0A16D3}"/>
                    </a:ext>
                  </a:extLst>
                </p14:cNvPr>
                <p14:cNvContentPartPr/>
                <p14:nvPr/>
              </p14:nvContentPartPr>
              <p14:xfrm>
                <a:off x="6398560" y="2147827"/>
                <a:ext cx="240840" cy="69480"/>
              </p14:xfrm>
            </p:contentPart>
          </mc:Choice>
          <mc:Fallback>
            <p:pic>
              <p:nvPicPr>
                <p:cNvPr id="923" name="Freihand 922">
                  <a:extLst>
                    <a:ext uri="{FF2B5EF4-FFF2-40B4-BE49-F238E27FC236}">
                      <a16:creationId xmlns:a16="http://schemas.microsoft.com/office/drawing/2014/main" id="{8683BDDD-DD85-45EB-91FC-3EDC5B0A16D3}"/>
                    </a:ext>
                  </a:extLst>
                </p:cNvPr>
                <p:cNvPicPr/>
                <p:nvPr/>
              </p:nvPicPr>
              <p:blipFill>
                <a:blip r:embed="rId729"/>
                <a:stretch>
                  <a:fillRect/>
                </a:stretch>
              </p:blipFill>
              <p:spPr>
                <a:xfrm>
                  <a:off x="6394240" y="2143507"/>
                  <a:ext cx="2494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924" name="Freihand 923">
                  <a:extLst>
                    <a:ext uri="{FF2B5EF4-FFF2-40B4-BE49-F238E27FC236}">
                      <a16:creationId xmlns:a16="http://schemas.microsoft.com/office/drawing/2014/main" id="{75FF8399-2FBD-4501-95AB-D6F06CD7463B}"/>
                    </a:ext>
                  </a:extLst>
                </p14:cNvPr>
                <p14:cNvContentPartPr/>
                <p14:nvPr/>
              </p14:nvContentPartPr>
              <p14:xfrm>
                <a:off x="6609160" y="2155747"/>
                <a:ext cx="100440" cy="59400"/>
              </p14:xfrm>
            </p:contentPart>
          </mc:Choice>
          <mc:Fallback>
            <p:pic>
              <p:nvPicPr>
                <p:cNvPr id="924" name="Freihand 923">
                  <a:extLst>
                    <a:ext uri="{FF2B5EF4-FFF2-40B4-BE49-F238E27FC236}">
                      <a16:creationId xmlns:a16="http://schemas.microsoft.com/office/drawing/2014/main" id="{75FF8399-2FBD-4501-95AB-D6F06CD7463B}"/>
                    </a:ext>
                  </a:extLst>
                </p:cNvPr>
                <p:cNvPicPr/>
                <p:nvPr/>
              </p:nvPicPr>
              <p:blipFill>
                <a:blip r:embed="rId731"/>
                <a:stretch>
                  <a:fillRect/>
                </a:stretch>
              </p:blipFill>
              <p:spPr>
                <a:xfrm>
                  <a:off x="6604840" y="2151427"/>
                  <a:ext cx="1090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925" name="Freihand 924">
                  <a:extLst>
                    <a:ext uri="{FF2B5EF4-FFF2-40B4-BE49-F238E27FC236}">
                      <a16:creationId xmlns:a16="http://schemas.microsoft.com/office/drawing/2014/main" id="{9FA3462D-47E7-47DB-8998-4A9920529627}"/>
                    </a:ext>
                  </a:extLst>
                </p14:cNvPr>
                <p14:cNvContentPartPr/>
                <p14:nvPr/>
              </p14:nvContentPartPr>
              <p14:xfrm>
                <a:off x="6744520" y="2130187"/>
                <a:ext cx="81000" cy="93240"/>
              </p14:xfrm>
            </p:contentPart>
          </mc:Choice>
          <mc:Fallback>
            <p:pic>
              <p:nvPicPr>
                <p:cNvPr id="925" name="Freihand 924">
                  <a:extLst>
                    <a:ext uri="{FF2B5EF4-FFF2-40B4-BE49-F238E27FC236}">
                      <a16:creationId xmlns:a16="http://schemas.microsoft.com/office/drawing/2014/main" id="{9FA3462D-47E7-47DB-8998-4A9920529627}"/>
                    </a:ext>
                  </a:extLst>
                </p:cNvPr>
                <p:cNvPicPr/>
                <p:nvPr/>
              </p:nvPicPr>
              <p:blipFill>
                <a:blip r:embed="rId733"/>
                <a:stretch>
                  <a:fillRect/>
                </a:stretch>
              </p:blipFill>
              <p:spPr>
                <a:xfrm>
                  <a:off x="6740200" y="2125867"/>
                  <a:ext cx="896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927" name="Freihand 926">
                  <a:extLst>
                    <a:ext uri="{FF2B5EF4-FFF2-40B4-BE49-F238E27FC236}">
                      <a16:creationId xmlns:a16="http://schemas.microsoft.com/office/drawing/2014/main" id="{C42DCE0A-2BE9-4D35-85CB-18C30FCD0C75}"/>
                    </a:ext>
                  </a:extLst>
                </p14:cNvPr>
                <p14:cNvContentPartPr/>
                <p14:nvPr/>
              </p14:nvContentPartPr>
              <p14:xfrm>
                <a:off x="6980320" y="2045947"/>
                <a:ext cx="243000" cy="155160"/>
              </p14:xfrm>
            </p:contentPart>
          </mc:Choice>
          <mc:Fallback>
            <p:pic>
              <p:nvPicPr>
                <p:cNvPr id="927" name="Freihand 926">
                  <a:extLst>
                    <a:ext uri="{FF2B5EF4-FFF2-40B4-BE49-F238E27FC236}">
                      <a16:creationId xmlns:a16="http://schemas.microsoft.com/office/drawing/2014/main" id="{C42DCE0A-2BE9-4D35-85CB-18C30FCD0C75}"/>
                    </a:ext>
                  </a:extLst>
                </p:cNvPr>
                <p:cNvPicPr/>
                <p:nvPr/>
              </p:nvPicPr>
              <p:blipFill>
                <a:blip r:embed="rId735"/>
                <a:stretch>
                  <a:fillRect/>
                </a:stretch>
              </p:blipFill>
              <p:spPr>
                <a:xfrm>
                  <a:off x="6976000" y="2041627"/>
                  <a:ext cx="2516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928" name="Freihand 927">
                  <a:extLst>
                    <a:ext uri="{FF2B5EF4-FFF2-40B4-BE49-F238E27FC236}">
                      <a16:creationId xmlns:a16="http://schemas.microsoft.com/office/drawing/2014/main" id="{00E75E35-3973-4E4C-A56B-3BA1A7F24CC0}"/>
                    </a:ext>
                  </a:extLst>
                </p14:cNvPr>
                <p14:cNvContentPartPr/>
                <p14:nvPr/>
              </p14:nvContentPartPr>
              <p14:xfrm>
                <a:off x="7372360" y="2092747"/>
                <a:ext cx="229680" cy="69120"/>
              </p14:xfrm>
            </p:contentPart>
          </mc:Choice>
          <mc:Fallback>
            <p:pic>
              <p:nvPicPr>
                <p:cNvPr id="928" name="Freihand 927">
                  <a:extLst>
                    <a:ext uri="{FF2B5EF4-FFF2-40B4-BE49-F238E27FC236}">
                      <a16:creationId xmlns:a16="http://schemas.microsoft.com/office/drawing/2014/main" id="{00E75E35-3973-4E4C-A56B-3BA1A7F24CC0}"/>
                    </a:ext>
                  </a:extLst>
                </p:cNvPr>
                <p:cNvPicPr/>
                <p:nvPr/>
              </p:nvPicPr>
              <p:blipFill>
                <a:blip r:embed="rId737"/>
                <a:stretch>
                  <a:fillRect/>
                </a:stretch>
              </p:blipFill>
              <p:spPr>
                <a:xfrm>
                  <a:off x="7368040" y="2088427"/>
                  <a:ext cx="2383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929" name="Freihand 928">
                  <a:extLst>
                    <a:ext uri="{FF2B5EF4-FFF2-40B4-BE49-F238E27FC236}">
                      <a16:creationId xmlns:a16="http://schemas.microsoft.com/office/drawing/2014/main" id="{C5445749-C09F-42BD-81F6-DC7A909E0C0F}"/>
                    </a:ext>
                  </a:extLst>
                </p14:cNvPr>
                <p14:cNvContentPartPr/>
                <p14:nvPr/>
              </p14:nvContentPartPr>
              <p14:xfrm>
                <a:off x="7628680" y="2050987"/>
                <a:ext cx="157680" cy="81720"/>
              </p14:xfrm>
            </p:contentPart>
          </mc:Choice>
          <mc:Fallback>
            <p:pic>
              <p:nvPicPr>
                <p:cNvPr id="929" name="Freihand 928">
                  <a:extLst>
                    <a:ext uri="{FF2B5EF4-FFF2-40B4-BE49-F238E27FC236}">
                      <a16:creationId xmlns:a16="http://schemas.microsoft.com/office/drawing/2014/main" id="{C5445749-C09F-42BD-81F6-DC7A909E0C0F}"/>
                    </a:ext>
                  </a:extLst>
                </p:cNvPr>
                <p:cNvPicPr/>
                <p:nvPr/>
              </p:nvPicPr>
              <p:blipFill>
                <a:blip r:embed="rId739"/>
                <a:stretch>
                  <a:fillRect/>
                </a:stretch>
              </p:blipFill>
              <p:spPr>
                <a:xfrm>
                  <a:off x="7624360" y="2046667"/>
                  <a:ext cx="1663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930" name="Freihand 929">
                  <a:extLst>
                    <a:ext uri="{FF2B5EF4-FFF2-40B4-BE49-F238E27FC236}">
                      <a16:creationId xmlns:a16="http://schemas.microsoft.com/office/drawing/2014/main" id="{B0C07DEE-5333-48AE-B3BF-EBC1A39190B3}"/>
                    </a:ext>
                  </a:extLst>
                </p14:cNvPr>
                <p14:cNvContentPartPr/>
                <p14:nvPr/>
              </p14:nvContentPartPr>
              <p14:xfrm>
                <a:off x="3232720" y="2561827"/>
                <a:ext cx="88920" cy="166680"/>
              </p14:xfrm>
            </p:contentPart>
          </mc:Choice>
          <mc:Fallback>
            <p:pic>
              <p:nvPicPr>
                <p:cNvPr id="930" name="Freihand 929">
                  <a:extLst>
                    <a:ext uri="{FF2B5EF4-FFF2-40B4-BE49-F238E27FC236}">
                      <a16:creationId xmlns:a16="http://schemas.microsoft.com/office/drawing/2014/main" id="{B0C07DEE-5333-48AE-B3BF-EBC1A39190B3}"/>
                    </a:ext>
                  </a:extLst>
                </p:cNvPr>
                <p:cNvPicPr/>
                <p:nvPr/>
              </p:nvPicPr>
              <p:blipFill>
                <a:blip r:embed="rId741"/>
                <a:stretch>
                  <a:fillRect/>
                </a:stretch>
              </p:blipFill>
              <p:spPr>
                <a:xfrm>
                  <a:off x="3228400" y="2557507"/>
                  <a:ext cx="975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931" name="Freihand 930">
                  <a:extLst>
                    <a:ext uri="{FF2B5EF4-FFF2-40B4-BE49-F238E27FC236}">
                      <a16:creationId xmlns:a16="http://schemas.microsoft.com/office/drawing/2014/main" id="{42FAF509-F525-4987-B6B3-E34DC8F6CFF2}"/>
                    </a:ext>
                  </a:extLst>
                </p14:cNvPr>
                <p14:cNvContentPartPr/>
                <p14:nvPr/>
              </p14:nvContentPartPr>
              <p14:xfrm>
                <a:off x="3383920" y="2548867"/>
                <a:ext cx="41040" cy="135000"/>
              </p14:xfrm>
            </p:contentPart>
          </mc:Choice>
          <mc:Fallback>
            <p:pic>
              <p:nvPicPr>
                <p:cNvPr id="931" name="Freihand 930">
                  <a:extLst>
                    <a:ext uri="{FF2B5EF4-FFF2-40B4-BE49-F238E27FC236}">
                      <a16:creationId xmlns:a16="http://schemas.microsoft.com/office/drawing/2014/main" id="{42FAF509-F525-4987-B6B3-E34DC8F6CFF2}"/>
                    </a:ext>
                  </a:extLst>
                </p:cNvPr>
                <p:cNvPicPr/>
                <p:nvPr/>
              </p:nvPicPr>
              <p:blipFill>
                <a:blip r:embed="rId743"/>
                <a:stretch>
                  <a:fillRect/>
                </a:stretch>
              </p:blipFill>
              <p:spPr>
                <a:xfrm>
                  <a:off x="3379600" y="2544547"/>
                  <a:ext cx="496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932" name="Freihand 931">
                  <a:extLst>
                    <a:ext uri="{FF2B5EF4-FFF2-40B4-BE49-F238E27FC236}">
                      <a16:creationId xmlns:a16="http://schemas.microsoft.com/office/drawing/2014/main" id="{86E63037-DA0D-41F3-BD31-BBEE820F7D93}"/>
                    </a:ext>
                  </a:extLst>
                </p14:cNvPr>
                <p14:cNvContentPartPr/>
                <p14:nvPr/>
              </p14:nvContentPartPr>
              <p14:xfrm>
                <a:off x="3442240" y="2579467"/>
                <a:ext cx="222480" cy="95040"/>
              </p14:xfrm>
            </p:contentPart>
          </mc:Choice>
          <mc:Fallback>
            <p:pic>
              <p:nvPicPr>
                <p:cNvPr id="932" name="Freihand 931">
                  <a:extLst>
                    <a:ext uri="{FF2B5EF4-FFF2-40B4-BE49-F238E27FC236}">
                      <a16:creationId xmlns:a16="http://schemas.microsoft.com/office/drawing/2014/main" id="{86E63037-DA0D-41F3-BD31-BBEE820F7D93}"/>
                    </a:ext>
                  </a:extLst>
                </p:cNvPr>
                <p:cNvPicPr/>
                <p:nvPr/>
              </p:nvPicPr>
              <p:blipFill>
                <a:blip r:embed="rId745"/>
                <a:stretch>
                  <a:fillRect/>
                </a:stretch>
              </p:blipFill>
              <p:spPr>
                <a:xfrm>
                  <a:off x="3437920" y="2575147"/>
                  <a:ext cx="2311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933" name="Freihand 932">
                  <a:extLst>
                    <a:ext uri="{FF2B5EF4-FFF2-40B4-BE49-F238E27FC236}">
                      <a16:creationId xmlns:a16="http://schemas.microsoft.com/office/drawing/2014/main" id="{AB6D5AC3-6EAD-441C-9ADB-7F3899E0CBF3}"/>
                    </a:ext>
                  </a:extLst>
                </p14:cNvPr>
                <p14:cNvContentPartPr/>
                <p14:nvPr/>
              </p14:nvContentPartPr>
              <p14:xfrm>
                <a:off x="3481840" y="2553907"/>
                <a:ext cx="93960" cy="96120"/>
              </p14:xfrm>
            </p:contentPart>
          </mc:Choice>
          <mc:Fallback>
            <p:pic>
              <p:nvPicPr>
                <p:cNvPr id="933" name="Freihand 932">
                  <a:extLst>
                    <a:ext uri="{FF2B5EF4-FFF2-40B4-BE49-F238E27FC236}">
                      <a16:creationId xmlns:a16="http://schemas.microsoft.com/office/drawing/2014/main" id="{AB6D5AC3-6EAD-441C-9ADB-7F3899E0CBF3}"/>
                    </a:ext>
                  </a:extLst>
                </p:cNvPr>
                <p:cNvPicPr/>
                <p:nvPr/>
              </p:nvPicPr>
              <p:blipFill>
                <a:blip r:embed="rId747"/>
                <a:stretch>
                  <a:fillRect/>
                </a:stretch>
              </p:blipFill>
              <p:spPr>
                <a:xfrm>
                  <a:off x="3477520" y="2549587"/>
                  <a:ext cx="1026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934" name="Freihand 933">
                  <a:extLst>
                    <a:ext uri="{FF2B5EF4-FFF2-40B4-BE49-F238E27FC236}">
                      <a16:creationId xmlns:a16="http://schemas.microsoft.com/office/drawing/2014/main" id="{EC4E8981-C7E4-4834-9587-4C8929286E2D}"/>
                    </a:ext>
                  </a:extLst>
                </p14:cNvPr>
                <p14:cNvContentPartPr/>
                <p14:nvPr/>
              </p14:nvContentPartPr>
              <p14:xfrm>
                <a:off x="3872440" y="2557147"/>
                <a:ext cx="181080" cy="65520"/>
              </p14:xfrm>
            </p:contentPart>
          </mc:Choice>
          <mc:Fallback>
            <p:pic>
              <p:nvPicPr>
                <p:cNvPr id="934" name="Freihand 933">
                  <a:extLst>
                    <a:ext uri="{FF2B5EF4-FFF2-40B4-BE49-F238E27FC236}">
                      <a16:creationId xmlns:a16="http://schemas.microsoft.com/office/drawing/2014/main" id="{EC4E8981-C7E4-4834-9587-4C8929286E2D}"/>
                    </a:ext>
                  </a:extLst>
                </p:cNvPr>
                <p:cNvPicPr/>
                <p:nvPr/>
              </p:nvPicPr>
              <p:blipFill>
                <a:blip r:embed="rId749"/>
                <a:stretch>
                  <a:fillRect/>
                </a:stretch>
              </p:blipFill>
              <p:spPr>
                <a:xfrm>
                  <a:off x="3868120" y="2552827"/>
                  <a:ext cx="1897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935" name="Freihand 934">
                  <a:extLst>
                    <a:ext uri="{FF2B5EF4-FFF2-40B4-BE49-F238E27FC236}">
                      <a16:creationId xmlns:a16="http://schemas.microsoft.com/office/drawing/2014/main" id="{9171CED8-A1FC-4F71-B3DE-22C4FE635F00}"/>
                    </a:ext>
                  </a:extLst>
                </p14:cNvPr>
                <p14:cNvContentPartPr/>
                <p14:nvPr/>
              </p14:nvContentPartPr>
              <p14:xfrm>
                <a:off x="4031560" y="2487307"/>
                <a:ext cx="27720" cy="5400"/>
              </p14:xfrm>
            </p:contentPart>
          </mc:Choice>
          <mc:Fallback>
            <p:pic>
              <p:nvPicPr>
                <p:cNvPr id="935" name="Freihand 934">
                  <a:extLst>
                    <a:ext uri="{FF2B5EF4-FFF2-40B4-BE49-F238E27FC236}">
                      <a16:creationId xmlns:a16="http://schemas.microsoft.com/office/drawing/2014/main" id="{9171CED8-A1FC-4F71-B3DE-22C4FE635F00}"/>
                    </a:ext>
                  </a:extLst>
                </p:cNvPr>
                <p:cNvPicPr/>
                <p:nvPr/>
              </p:nvPicPr>
              <p:blipFill>
                <a:blip r:embed="rId751"/>
                <a:stretch>
                  <a:fillRect/>
                </a:stretch>
              </p:blipFill>
              <p:spPr>
                <a:xfrm>
                  <a:off x="4027240" y="2482987"/>
                  <a:ext cx="3636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936" name="Freihand 935">
                  <a:extLst>
                    <a:ext uri="{FF2B5EF4-FFF2-40B4-BE49-F238E27FC236}">
                      <a16:creationId xmlns:a16="http://schemas.microsoft.com/office/drawing/2014/main" id="{3EC49BC3-0FC2-4578-974E-74C2AD56AC48}"/>
                    </a:ext>
                  </a:extLst>
                </p14:cNvPr>
                <p14:cNvContentPartPr/>
                <p14:nvPr/>
              </p14:nvContentPartPr>
              <p14:xfrm>
                <a:off x="4130200" y="2478667"/>
                <a:ext cx="207360" cy="146160"/>
              </p14:xfrm>
            </p:contentPart>
          </mc:Choice>
          <mc:Fallback>
            <p:pic>
              <p:nvPicPr>
                <p:cNvPr id="936" name="Freihand 935">
                  <a:extLst>
                    <a:ext uri="{FF2B5EF4-FFF2-40B4-BE49-F238E27FC236}">
                      <a16:creationId xmlns:a16="http://schemas.microsoft.com/office/drawing/2014/main" id="{3EC49BC3-0FC2-4578-974E-74C2AD56AC48}"/>
                    </a:ext>
                  </a:extLst>
                </p:cNvPr>
                <p:cNvPicPr/>
                <p:nvPr/>
              </p:nvPicPr>
              <p:blipFill>
                <a:blip r:embed="rId753"/>
                <a:stretch>
                  <a:fillRect/>
                </a:stretch>
              </p:blipFill>
              <p:spPr>
                <a:xfrm>
                  <a:off x="4125880" y="2474347"/>
                  <a:ext cx="2160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938" name="Freihand 937">
                  <a:extLst>
                    <a:ext uri="{FF2B5EF4-FFF2-40B4-BE49-F238E27FC236}">
                      <a16:creationId xmlns:a16="http://schemas.microsoft.com/office/drawing/2014/main" id="{A6D17B76-161F-4FEE-BE4E-CDF867FD4C28}"/>
                    </a:ext>
                  </a:extLst>
                </p14:cNvPr>
                <p14:cNvContentPartPr/>
                <p14:nvPr/>
              </p14:nvContentPartPr>
              <p14:xfrm>
                <a:off x="4398040" y="2515027"/>
                <a:ext cx="118440" cy="96840"/>
              </p14:xfrm>
            </p:contentPart>
          </mc:Choice>
          <mc:Fallback>
            <p:pic>
              <p:nvPicPr>
                <p:cNvPr id="938" name="Freihand 937">
                  <a:extLst>
                    <a:ext uri="{FF2B5EF4-FFF2-40B4-BE49-F238E27FC236}">
                      <a16:creationId xmlns:a16="http://schemas.microsoft.com/office/drawing/2014/main" id="{A6D17B76-161F-4FEE-BE4E-CDF867FD4C28}"/>
                    </a:ext>
                  </a:extLst>
                </p:cNvPr>
                <p:cNvPicPr/>
                <p:nvPr/>
              </p:nvPicPr>
              <p:blipFill>
                <a:blip r:embed="rId755"/>
                <a:stretch>
                  <a:fillRect/>
                </a:stretch>
              </p:blipFill>
              <p:spPr>
                <a:xfrm>
                  <a:off x="4393720" y="2510707"/>
                  <a:ext cx="1270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939" name="Freihand 938">
                  <a:extLst>
                    <a:ext uri="{FF2B5EF4-FFF2-40B4-BE49-F238E27FC236}">
                      <a16:creationId xmlns:a16="http://schemas.microsoft.com/office/drawing/2014/main" id="{43CD5993-C402-4BCF-9598-65860DD37107}"/>
                    </a:ext>
                  </a:extLst>
                </p14:cNvPr>
                <p14:cNvContentPartPr/>
                <p14:nvPr/>
              </p14:nvContentPartPr>
              <p14:xfrm>
                <a:off x="4550680" y="2464627"/>
                <a:ext cx="242640" cy="123120"/>
              </p14:xfrm>
            </p:contentPart>
          </mc:Choice>
          <mc:Fallback>
            <p:pic>
              <p:nvPicPr>
                <p:cNvPr id="939" name="Freihand 938">
                  <a:extLst>
                    <a:ext uri="{FF2B5EF4-FFF2-40B4-BE49-F238E27FC236}">
                      <a16:creationId xmlns:a16="http://schemas.microsoft.com/office/drawing/2014/main" id="{43CD5993-C402-4BCF-9598-65860DD37107}"/>
                    </a:ext>
                  </a:extLst>
                </p:cNvPr>
                <p:cNvPicPr/>
                <p:nvPr/>
              </p:nvPicPr>
              <p:blipFill>
                <a:blip r:embed="rId757"/>
                <a:stretch>
                  <a:fillRect/>
                </a:stretch>
              </p:blipFill>
              <p:spPr>
                <a:xfrm>
                  <a:off x="4546360" y="2460307"/>
                  <a:ext cx="2512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940" name="Freihand 939">
                  <a:extLst>
                    <a:ext uri="{FF2B5EF4-FFF2-40B4-BE49-F238E27FC236}">
                      <a16:creationId xmlns:a16="http://schemas.microsoft.com/office/drawing/2014/main" id="{4E83957E-6027-4522-B827-31A690B367B8}"/>
                    </a:ext>
                  </a:extLst>
                </p14:cNvPr>
                <p14:cNvContentPartPr/>
                <p14:nvPr/>
              </p14:nvContentPartPr>
              <p14:xfrm>
                <a:off x="4858120" y="2504587"/>
                <a:ext cx="107640" cy="210600"/>
              </p14:xfrm>
            </p:contentPart>
          </mc:Choice>
          <mc:Fallback>
            <p:pic>
              <p:nvPicPr>
                <p:cNvPr id="940" name="Freihand 939">
                  <a:extLst>
                    <a:ext uri="{FF2B5EF4-FFF2-40B4-BE49-F238E27FC236}">
                      <a16:creationId xmlns:a16="http://schemas.microsoft.com/office/drawing/2014/main" id="{4E83957E-6027-4522-B827-31A690B367B8}"/>
                    </a:ext>
                  </a:extLst>
                </p:cNvPr>
                <p:cNvPicPr/>
                <p:nvPr/>
              </p:nvPicPr>
              <p:blipFill>
                <a:blip r:embed="rId759"/>
                <a:stretch>
                  <a:fillRect/>
                </a:stretch>
              </p:blipFill>
              <p:spPr>
                <a:xfrm>
                  <a:off x="4853800" y="2500267"/>
                  <a:ext cx="11628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941" name="Freihand 940">
                  <a:extLst>
                    <a:ext uri="{FF2B5EF4-FFF2-40B4-BE49-F238E27FC236}">
                      <a16:creationId xmlns:a16="http://schemas.microsoft.com/office/drawing/2014/main" id="{1838B27A-7306-4254-BB28-AF079F91FBAB}"/>
                    </a:ext>
                  </a:extLst>
                </p14:cNvPr>
                <p14:cNvContentPartPr/>
                <p14:nvPr/>
              </p14:nvContentPartPr>
              <p14:xfrm>
                <a:off x="4995280" y="2480107"/>
                <a:ext cx="144360" cy="81360"/>
              </p14:xfrm>
            </p:contentPart>
          </mc:Choice>
          <mc:Fallback>
            <p:pic>
              <p:nvPicPr>
                <p:cNvPr id="941" name="Freihand 940">
                  <a:extLst>
                    <a:ext uri="{FF2B5EF4-FFF2-40B4-BE49-F238E27FC236}">
                      <a16:creationId xmlns:a16="http://schemas.microsoft.com/office/drawing/2014/main" id="{1838B27A-7306-4254-BB28-AF079F91FBAB}"/>
                    </a:ext>
                  </a:extLst>
                </p:cNvPr>
                <p:cNvPicPr/>
                <p:nvPr/>
              </p:nvPicPr>
              <p:blipFill>
                <a:blip r:embed="rId761"/>
                <a:stretch>
                  <a:fillRect/>
                </a:stretch>
              </p:blipFill>
              <p:spPr>
                <a:xfrm>
                  <a:off x="4990960" y="2475787"/>
                  <a:ext cx="1530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944" name="Freihand 943">
                  <a:extLst>
                    <a:ext uri="{FF2B5EF4-FFF2-40B4-BE49-F238E27FC236}">
                      <a16:creationId xmlns:a16="http://schemas.microsoft.com/office/drawing/2014/main" id="{E2065555-BC97-437C-8D63-8A6459D1D04A}"/>
                    </a:ext>
                  </a:extLst>
                </p14:cNvPr>
                <p14:cNvContentPartPr/>
                <p14:nvPr/>
              </p14:nvContentPartPr>
              <p14:xfrm>
                <a:off x="5572720" y="2399827"/>
                <a:ext cx="131400" cy="211320"/>
              </p14:xfrm>
            </p:contentPart>
          </mc:Choice>
          <mc:Fallback>
            <p:pic>
              <p:nvPicPr>
                <p:cNvPr id="944" name="Freihand 943">
                  <a:extLst>
                    <a:ext uri="{FF2B5EF4-FFF2-40B4-BE49-F238E27FC236}">
                      <a16:creationId xmlns:a16="http://schemas.microsoft.com/office/drawing/2014/main" id="{E2065555-BC97-437C-8D63-8A6459D1D04A}"/>
                    </a:ext>
                  </a:extLst>
                </p:cNvPr>
                <p:cNvPicPr/>
                <p:nvPr/>
              </p:nvPicPr>
              <p:blipFill>
                <a:blip r:embed="rId763"/>
                <a:stretch>
                  <a:fillRect/>
                </a:stretch>
              </p:blipFill>
              <p:spPr>
                <a:xfrm>
                  <a:off x="5568400" y="2395507"/>
                  <a:ext cx="14004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945" name="Freihand 944">
                  <a:extLst>
                    <a:ext uri="{FF2B5EF4-FFF2-40B4-BE49-F238E27FC236}">
                      <a16:creationId xmlns:a16="http://schemas.microsoft.com/office/drawing/2014/main" id="{7361D50D-86AC-4032-AAAB-E501721C925E}"/>
                    </a:ext>
                  </a:extLst>
                </p14:cNvPr>
                <p14:cNvContentPartPr/>
                <p14:nvPr/>
              </p14:nvContentPartPr>
              <p14:xfrm>
                <a:off x="5677840" y="2377867"/>
                <a:ext cx="38880" cy="46800"/>
              </p14:xfrm>
            </p:contentPart>
          </mc:Choice>
          <mc:Fallback>
            <p:pic>
              <p:nvPicPr>
                <p:cNvPr id="945" name="Freihand 944">
                  <a:extLst>
                    <a:ext uri="{FF2B5EF4-FFF2-40B4-BE49-F238E27FC236}">
                      <a16:creationId xmlns:a16="http://schemas.microsoft.com/office/drawing/2014/main" id="{7361D50D-86AC-4032-AAAB-E501721C925E}"/>
                    </a:ext>
                  </a:extLst>
                </p:cNvPr>
                <p:cNvPicPr/>
                <p:nvPr/>
              </p:nvPicPr>
              <p:blipFill>
                <a:blip r:embed="rId765"/>
                <a:stretch>
                  <a:fillRect/>
                </a:stretch>
              </p:blipFill>
              <p:spPr>
                <a:xfrm>
                  <a:off x="5673520" y="2373547"/>
                  <a:ext cx="475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946" name="Freihand 945">
                  <a:extLst>
                    <a:ext uri="{FF2B5EF4-FFF2-40B4-BE49-F238E27FC236}">
                      <a16:creationId xmlns:a16="http://schemas.microsoft.com/office/drawing/2014/main" id="{C723D1C4-C060-4F82-9A71-734AA148E519}"/>
                    </a:ext>
                  </a:extLst>
                </p14:cNvPr>
                <p14:cNvContentPartPr/>
                <p14:nvPr/>
              </p14:nvContentPartPr>
              <p14:xfrm>
                <a:off x="5708440" y="2434747"/>
                <a:ext cx="69840" cy="105480"/>
              </p14:xfrm>
            </p:contentPart>
          </mc:Choice>
          <mc:Fallback>
            <p:pic>
              <p:nvPicPr>
                <p:cNvPr id="946" name="Freihand 945">
                  <a:extLst>
                    <a:ext uri="{FF2B5EF4-FFF2-40B4-BE49-F238E27FC236}">
                      <a16:creationId xmlns:a16="http://schemas.microsoft.com/office/drawing/2014/main" id="{C723D1C4-C060-4F82-9A71-734AA148E519}"/>
                    </a:ext>
                  </a:extLst>
                </p:cNvPr>
                <p:cNvPicPr/>
                <p:nvPr/>
              </p:nvPicPr>
              <p:blipFill>
                <a:blip r:embed="rId767"/>
                <a:stretch>
                  <a:fillRect/>
                </a:stretch>
              </p:blipFill>
              <p:spPr>
                <a:xfrm>
                  <a:off x="5704120" y="2430427"/>
                  <a:ext cx="784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947" name="Freihand 946">
                  <a:extLst>
                    <a:ext uri="{FF2B5EF4-FFF2-40B4-BE49-F238E27FC236}">
                      <a16:creationId xmlns:a16="http://schemas.microsoft.com/office/drawing/2014/main" id="{6E9F7013-3C48-43C6-B2D2-DD4FE8D54CF0}"/>
                    </a:ext>
                  </a:extLst>
                </p14:cNvPr>
                <p14:cNvContentPartPr/>
                <p14:nvPr/>
              </p14:nvContentPartPr>
              <p14:xfrm>
                <a:off x="5794840" y="2382907"/>
                <a:ext cx="84600" cy="135360"/>
              </p14:xfrm>
            </p:contentPart>
          </mc:Choice>
          <mc:Fallback>
            <p:pic>
              <p:nvPicPr>
                <p:cNvPr id="947" name="Freihand 946">
                  <a:extLst>
                    <a:ext uri="{FF2B5EF4-FFF2-40B4-BE49-F238E27FC236}">
                      <a16:creationId xmlns:a16="http://schemas.microsoft.com/office/drawing/2014/main" id="{6E9F7013-3C48-43C6-B2D2-DD4FE8D54CF0}"/>
                    </a:ext>
                  </a:extLst>
                </p:cNvPr>
                <p:cNvPicPr/>
                <p:nvPr/>
              </p:nvPicPr>
              <p:blipFill>
                <a:blip r:embed="rId769"/>
                <a:stretch>
                  <a:fillRect/>
                </a:stretch>
              </p:blipFill>
              <p:spPr>
                <a:xfrm>
                  <a:off x="5790520" y="2378587"/>
                  <a:ext cx="932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948" name="Freihand 947">
                  <a:extLst>
                    <a:ext uri="{FF2B5EF4-FFF2-40B4-BE49-F238E27FC236}">
                      <a16:creationId xmlns:a16="http://schemas.microsoft.com/office/drawing/2014/main" id="{186F14D7-2895-46EC-9D13-271679102F4A}"/>
                    </a:ext>
                  </a:extLst>
                </p14:cNvPr>
                <p14:cNvContentPartPr/>
                <p14:nvPr/>
              </p14:nvContentPartPr>
              <p14:xfrm>
                <a:off x="5916880" y="2434387"/>
                <a:ext cx="79200" cy="96480"/>
              </p14:xfrm>
            </p:contentPart>
          </mc:Choice>
          <mc:Fallback>
            <p:pic>
              <p:nvPicPr>
                <p:cNvPr id="948" name="Freihand 947">
                  <a:extLst>
                    <a:ext uri="{FF2B5EF4-FFF2-40B4-BE49-F238E27FC236}">
                      <a16:creationId xmlns:a16="http://schemas.microsoft.com/office/drawing/2014/main" id="{186F14D7-2895-46EC-9D13-271679102F4A}"/>
                    </a:ext>
                  </a:extLst>
                </p:cNvPr>
                <p:cNvPicPr/>
                <p:nvPr/>
              </p:nvPicPr>
              <p:blipFill>
                <a:blip r:embed="rId771"/>
                <a:stretch>
                  <a:fillRect/>
                </a:stretch>
              </p:blipFill>
              <p:spPr>
                <a:xfrm>
                  <a:off x="5912560" y="2430067"/>
                  <a:ext cx="878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949" name="Freihand 948">
                  <a:extLst>
                    <a:ext uri="{FF2B5EF4-FFF2-40B4-BE49-F238E27FC236}">
                      <a16:creationId xmlns:a16="http://schemas.microsoft.com/office/drawing/2014/main" id="{6F3EE8D1-7C28-4FC6-B622-79AFD10265FB}"/>
                    </a:ext>
                  </a:extLst>
                </p14:cNvPr>
                <p14:cNvContentPartPr/>
                <p14:nvPr/>
              </p14:nvContentPartPr>
              <p14:xfrm>
                <a:off x="6018040" y="2428627"/>
                <a:ext cx="73800" cy="86760"/>
              </p14:xfrm>
            </p:contentPart>
          </mc:Choice>
          <mc:Fallback>
            <p:pic>
              <p:nvPicPr>
                <p:cNvPr id="949" name="Freihand 948">
                  <a:extLst>
                    <a:ext uri="{FF2B5EF4-FFF2-40B4-BE49-F238E27FC236}">
                      <a16:creationId xmlns:a16="http://schemas.microsoft.com/office/drawing/2014/main" id="{6F3EE8D1-7C28-4FC6-B622-79AFD10265FB}"/>
                    </a:ext>
                  </a:extLst>
                </p:cNvPr>
                <p:cNvPicPr/>
                <p:nvPr/>
              </p:nvPicPr>
              <p:blipFill>
                <a:blip r:embed="rId773"/>
                <a:stretch>
                  <a:fillRect/>
                </a:stretch>
              </p:blipFill>
              <p:spPr>
                <a:xfrm>
                  <a:off x="6013720" y="2424307"/>
                  <a:ext cx="824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950" name="Freihand 949">
                  <a:extLst>
                    <a:ext uri="{FF2B5EF4-FFF2-40B4-BE49-F238E27FC236}">
                      <a16:creationId xmlns:a16="http://schemas.microsoft.com/office/drawing/2014/main" id="{FE714CD4-1A71-4FC3-8292-C745BAD6049A}"/>
                    </a:ext>
                  </a:extLst>
                </p14:cNvPr>
                <p14:cNvContentPartPr/>
                <p14:nvPr/>
              </p14:nvContentPartPr>
              <p14:xfrm>
                <a:off x="6231160" y="2363827"/>
                <a:ext cx="64440" cy="201240"/>
              </p14:xfrm>
            </p:contentPart>
          </mc:Choice>
          <mc:Fallback>
            <p:pic>
              <p:nvPicPr>
                <p:cNvPr id="950" name="Freihand 949">
                  <a:extLst>
                    <a:ext uri="{FF2B5EF4-FFF2-40B4-BE49-F238E27FC236}">
                      <a16:creationId xmlns:a16="http://schemas.microsoft.com/office/drawing/2014/main" id="{FE714CD4-1A71-4FC3-8292-C745BAD6049A}"/>
                    </a:ext>
                  </a:extLst>
                </p:cNvPr>
                <p:cNvPicPr/>
                <p:nvPr/>
              </p:nvPicPr>
              <p:blipFill>
                <a:blip r:embed="rId775"/>
                <a:stretch>
                  <a:fillRect/>
                </a:stretch>
              </p:blipFill>
              <p:spPr>
                <a:xfrm>
                  <a:off x="6226840" y="2359507"/>
                  <a:ext cx="7308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951" name="Freihand 950">
                  <a:extLst>
                    <a:ext uri="{FF2B5EF4-FFF2-40B4-BE49-F238E27FC236}">
                      <a16:creationId xmlns:a16="http://schemas.microsoft.com/office/drawing/2014/main" id="{55416B59-F373-410C-9E3F-D0C6E88EBC38}"/>
                    </a:ext>
                  </a:extLst>
                </p14:cNvPr>
                <p14:cNvContentPartPr/>
                <p14:nvPr/>
              </p14:nvContentPartPr>
              <p14:xfrm>
                <a:off x="6300640" y="2399107"/>
                <a:ext cx="185400" cy="71640"/>
              </p14:xfrm>
            </p:contentPart>
          </mc:Choice>
          <mc:Fallback>
            <p:pic>
              <p:nvPicPr>
                <p:cNvPr id="951" name="Freihand 950">
                  <a:extLst>
                    <a:ext uri="{FF2B5EF4-FFF2-40B4-BE49-F238E27FC236}">
                      <a16:creationId xmlns:a16="http://schemas.microsoft.com/office/drawing/2014/main" id="{55416B59-F373-410C-9E3F-D0C6E88EBC38}"/>
                    </a:ext>
                  </a:extLst>
                </p:cNvPr>
                <p:cNvPicPr/>
                <p:nvPr/>
              </p:nvPicPr>
              <p:blipFill>
                <a:blip r:embed="rId777"/>
                <a:stretch>
                  <a:fillRect/>
                </a:stretch>
              </p:blipFill>
              <p:spPr>
                <a:xfrm>
                  <a:off x="6296320" y="2394787"/>
                  <a:ext cx="1940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953" name="Freihand 952">
                  <a:extLst>
                    <a:ext uri="{FF2B5EF4-FFF2-40B4-BE49-F238E27FC236}">
                      <a16:creationId xmlns:a16="http://schemas.microsoft.com/office/drawing/2014/main" id="{CA693C3A-247B-4FA0-B7D6-D0A7014D6E10}"/>
                    </a:ext>
                  </a:extLst>
                </p14:cNvPr>
                <p14:cNvContentPartPr/>
                <p14:nvPr/>
              </p14:nvContentPartPr>
              <p14:xfrm>
                <a:off x="5379040" y="2421787"/>
                <a:ext cx="120600" cy="148320"/>
              </p14:xfrm>
            </p:contentPart>
          </mc:Choice>
          <mc:Fallback>
            <p:pic>
              <p:nvPicPr>
                <p:cNvPr id="953" name="Freihand 952">
                  <a:extLst>
                    <a:ext uri="{FF2B5EF4-FFF2-40B4-BE49-F238E27FC236}">
                      <a16:creationId xmlns:a16="http://schemas.microsoft.com/office/drawing/2014/main" id="{CA693C3A-247B-4FA0-B7D6-D0A7014D6E10}"/>
                    </a:ext>
                  </a:extLst>
                </p:cNvPr>
                <p:cNvPicPr/>
                <p:nvPr/>
              </p:nvPicPr>
              <p:blipFill>
                <a:blip r:embed="rId779"/>
                <a:stretch>
                  <a:fillRect/>
                </a:stretch>
              </p:blipFill>
              <p:spPr>
                <a:xfrm>
                  <a:off x="5374720" y="2417467"/>
                  <a:ext cx="1292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954" name="Freihand 953">
                  <a:extLst>
                    <a:ext uri="{FF2B5EF4-FFF2-40B4-BE49-F238E27FC236}">
                      <a16:creationId xmlns:a16="http://schemas.microsoft.com/office/drawing/2014/main" id="{CC1C92B5-E7E9-417D-84FA-AEC55FA3B2D6}"/>
                    </a:ext>
                  </a:extLst>
                </p14:cNvPr>
                <p14:cNvContentPartPr/>
                <p14:nvPr/>
              </p14:nvContentPartPr>
              <p14:xfrm>
                <a:off x="6541480" y="2347627"/>
                <a:ext cx="147240" cy="126000"/>
              </p14:xfrm>
            </p:contentPart>
          </mc:Choice>
          <mc:Fallback>
            <p:pic>
              <p:nvPicPr>
                <p:cNvPr id="954" name="Freihand 953">
                  <a:extLst>
                    <a:ext uri="{FF2B5EF4-FFF2-40B4-BE49-F238E27FC236}">
                      <a16:creationId xmlns:a16="http://schemas.microsoft.com/office/drawing/2014/main" id="{CC1C92B5-E7E9-417D-84FA-AEC55FA3B2D6}"/>
                    </a:ext>
                  </a:extLst>
                </p:cNvPr>
                <p:cNvPicPr/>
                <p:nvPr/>
              </p:nvPicPr>
              <p:blipFill>
                <a:blip r:embed="rId781"/>
                <a:stretch>
                  <a:fillRect/>
                </a:stretch>
              </p:blipFill>
              <p:spPr>
                <a:xfrm>
                  <a:off x="6537160" y="2343307"/>
                  <a:ext cx="1558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955" name="Freihand 954">
                  <a:extLst>
                    <a:ext uri="{FF2B5EF4-FFF2-40B4-BE49-F238E27FC236}">
                      <a16:creationId xmlns:a16="http://schemas.microsoft.com/office/drawing/2014/main" id="{DD4C5AB4-BFA4-46E0-BFBC-4E607E0D106B}"/>
                    </a:ext>
                  </a:extLst>
                </p14:cNvPr>
                <p14:cNvContentPartPr/>
                <p14:nvPr/>
              </p14:nvContentPartPr>
              <p14:xfrm>
                <a:off x="6808960" y="2382187"/>
                <a:ext cx="112320" cy="72000"/>
              </p14:xfrm>
            </p:contentPart>
          </mc:Choice>
          <mc:Fallback>
            <p:pic>
              <p:nvPicPr>
                <p:cNvPr id="955" name="Freihand 954">
                  <a:extLst>
                    <a:ext uri="{FF2B5EF4-FFF2-40B4-BE49-F238E27FC236}">
                      <a16:creationId xmlns:a16="http://schemas.microsoft.com/office/drawing/2014/main" id="{DD4C5AB4-BFA4-46E0-BFBC-4E607E0D106B}"/>
                    </a:ext>
                  </a:extLst>
                </p:cNvPr>
                <p:cNvPicPr/>
                <p:nvPr/>
              </p:nvPicPr>
              <p:blipFill>
                <a:blip r:embed="rId783"/>
                <a:stretch>
                  <a:fillRect/>
                </a:stretch>
              </p:blipFill>
              <p:spPr>
                <a:xfrm>
                  <a:off x="6804640" y="2377867"/>
                  <a:ext cx="1209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956" name="Freihand 955">
                  <a:extLst>
                    <a:ext uri="{FF2B5EF4-FFF2-40B4-BE49-F238E27FC236}">
                      <a16:creationId xmlns:a16="http://schemas.microsoft.com/office/drawing/2014/main" id="{DAD2D81D-4393-437E-9371-52B70D00C37D}"/>
                    </a:ext>
                  </a:extLst>
                </p14:cNvPr>
                <p14:cNvContentPartPr/>
                <p14:nvPr/>
              </p14:nvContentPartPr>
              <p14:xfrm>
                <a:off x="6945040" y="2391187"/>
                <a:ext cx="67680" cy="60840"/>
              </p14:xfrm>
            </p:contentPart>
          </mc:Choice>
          <mc:Fallback>
            <p:pic>
              <p:nvPicPr>
                <p:cNvPr id="956" name="Freihand 955">
                  <a:extLst>
                    <a:ext uri="{FF2B5EF4-FFF2-40B4-BE49-F238E27FC236}">
                      <a16:creationId xmlns:a16="http://schemas.microsoft.com/office/drawing/2014/main" id="{DAD2D81D-4393-437E-9371-52B70D00C37D}"/>
                    </a:ext>
                  </a:extLst>
                </p:cNvPr>
                <p:cNvPicPr/>
                <p:nvPr/>
              </p:nvPicPr>
              <p:blipFill>
                <a:blip r:embed="rId785"/>
                <a:stretch>
                  <a:fillRect/>
                </a:stretch>
              </p:blipFill>
              <p:spPr>
                <a:xfrm>
                  <a:off x="6940720" y="2386867"/>
                  <a:ext cx="763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957" name="Freihand 956">
                  <a:extLst>
                    <a:ext uri="{FF2B5EF4-FFF2-40B4-BE49-F238E27FC236}">
                      <a16:creationId xmlns:a16="http://schemas.microsoft.com/office/drawing/2014/main" id="{8878E94E-A83A-405A-8FA5-FD534F355B05}"/>
                    </a:ext>
                  </a:extLst>
                </p14:cNvPr>
                <p14:cNvContentPartPr/>
                <p14:nvPr/>
              </p14:nvContentPartPr>
              <p14:xfrm>
                <a:off x="6921640" y="2378947"/>
                <a:ext cx="114120" cy="78480"/>
              </p14:xfrm>
            </p:contentPart>
          </mc:Choice>
          <mc:Fallback>
            <p:pic>
              <p:nvPicPr>
                <p:cNvPr id="957" name="Freihand 956">
                  <a:extLst>
                    <a:ext uri="{FF2B5EF4-FFF2-40B4-BE49-F238E27FC236}">
                      <a16:creationId xmlns:a16="http://schemas.microsoft.com/office/drawing/2014/main" id="{8878E94E-A83A-405A-8FA5-FD534F355B05}"/>
                    </a:ext>
                  </a:extLst>
                </p:cNvPr>
                <p:cNvPicPr/>
                <p:nvPr/>
              </p:nvPicPr>
              <p:blipFill>
                <a:blip r:embed="rId787"/>
                <a:stretch>
                  <a:fillRect/>
                </a:stretch>
              </p:blipFill>
              <p:spPr>
                <a:xfrm>
                  <a:off x="6917320" y="2374627"/>
                  <a:ext cx="1227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959" name="Freihand 958">
                  <a:extLst>
                    <a:ext uri="{FF2B5EF4-FFF2-40B4-BE49-F238E27FC236}">
                      <a16:creationId xmlns:a16="http://schemas.microsoft.com/office/drawing/2014/main" id="{9B029685-88AF-4B64-AAAB-07E59A31F2FC}"/>
                    </a:ext>
                  </a:extLst>
                </p14:cNvPr>
                <p14:cNvContentPartPr/>
                <p14:nvPr/>
              </p14:nvContentPartPr>
              <p14:xfrm>
                <a:off x="7063120" y="2363827"/>
                <a:ext cx="109800" cy="86760"/>
              </p14:xfrm>
            </p:contentPart>
          </mc:Choice>
          <mc:Fallback>
            <p:pic>
              <p:nvPicPr>
                <p:cNvPr id="959" name="Freihand 958">
                  <a:extLst>
                    <a:ext uri="{FF2B5EF4-FFF2-40B4-BE49-F238E27FC236}">
                      <a16:creationId xmlns:a16="http://schemas.microsoft.com/office/drawing/2014/main" id="{9B029685-88AF-4B64-AAAB-07E59A31F2FC}"/>
                    </a:ext>
                  </a:extLst>
                </p:cNvPr>
                <p:cNvPicPr/>
                <p:nvPr/>
              </p:nvPicPr>
              <p:blipFill>
                <a:blip r:embed="rId789"/>
                <a:stretch>
                  <a:fillRect/>
                </a:stretch>
              </p:blipFill>
              <p:spPr>
                <a:xfrm>
                  <a:off x="7058800" y="2359507"/>
                  <a:ext cx="1184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961" name="Freihand 960">
                  <a:extLst>
                    <a:ext uri="{FF2B5EF4-FFF2-40B4-BE49-F238E27FC236}">
                      <a16:creationId xmlns:a16="http://schemas.microsoft.com/office/drawing/2014/main" id="{9932CED2-4F84-4B30-A2D3-F14524B96B47}"/>
                    </a:ext>
                  </a:extLst>
                </p14:cNvPr>
                <p14:cNvContentPartPr/>
                <p14:nvPr/>
              </p14:nvContentPartPr>
              <p14:xfrm>
                <a:off x="7194160" y="2367787"/>
                <a:ext cx="69480" cy="78840"/>
              </p14:xfrm>
            </p:contentPart>
          </mc:Choice>
          <mc:Fallback>
            <p:pic>
              <p:nvPicPr>
                <p:cNvPr id="961" name="Freihand 960">
                  <a:extLst>
                    <a:ext uri="{FF2B5EF4-FFF2-40B4-BE49-F238E27FC236}">
                      <a16:creationId xmlns:a16="http://schemas.microsoft.com/office/drawing/2014/main" id="{9932CED2-4F84-4B30-A2D3-F14524B96B47}"/>
                    </a:ext>
                  </a:extLst>
                </p:cNvPr>
                <p:cNvPicPr/>
                <p:nvPr/>
              </p:nvPicPr>
              <p:blipFill>
                <a:blip r:embed="rId791"/>
                <a:stretch>
                  <a:fillRect/>
                </a:stretch>
              </p:blipFill>
              <p:spPr>
                <a:xfrm>
                  <a:off x="7189840" y="2363467"/>
                  <a:ext cx="781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962" name="Freihand 961">
                  <a:extLst>
                    <a:ext uri="{FF2B5EF4-FFF2-40B4-BE49-F238E27FC236}">
                      <a16:creationId xmlns:a16="http://schemas.microsoft.com/office/drawing/2014/main" id="{AE2AC720-76BA-4A19-8ED9-48AA6EC104F2}"/>
                    </a:ext>
                  </a:extLst>
                </p14:cNvPr>
                <p14:cNvContentPartPr/>
                <p14:nvPr/>
              </p14:nvContentPartPr>
              <p14:xfrm>
                <a:off x="7307920" y="2350147"/>
                <a:ext cx="205920" cy="86040"/>
              </p14:xfrm>
            </p:contentPart>
          </mc:Choice>
          <mc:Fallback>
            <p:pic>
              <p:nvPicPr>
                <p:cNvPr id="962" name="Freihand 961">
                  <a:extLst>
                    <a:ext uri="{FF2B5EF4-FFF2-40B4-BE49-F238E27FC236}">
                      <a16:creationId xmlns:a16="http://schemas.microsoft.com/office/drawing/2014/main" id="{AE2AC720-76BA-4A19-8ED9-48AA6EC104F2}"/>
                    </a:ext>
                  </a:extLst>
                </p:cNvPr>
                <p:cNvPicPr/>
                <p:nvPr/>
              </p:nvPicPr>
              <p:blipFill>
                <a:blip r:embed="rId793"/>
                <a:stretch>
                  <a:fillRect/>
                </a:stretch>
              </p:blipFill>
              <p:spPr>
                <a:xfrm>
                  <a:off x="7303600" y="2345827"/>
                  <a:ext cx="2145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963" name="Freihand 962">
                  <a:extLst>
                    <a:ext uri="{FF2B5EF4-FFF2-40B4-BE49-F238E27FC236}">
                      <a16:creationId xmlns:a16="http://schemas.microsoft.com/office/drawing/2014/main" id="{2A522F56-BE7B-4B0A-9749-727423A65FED}"/>
                    </a:ext>
                  </a:extLst>
                </p14:cNvPr>
                <p14:cNvContentPartPr/>
                <p14:nvPr/>
              </p14:nvContentPartPr>
              <p14:xfrm>
                <a:off x="7558840" y="2253667"/>
                <a:ext cx="93240" cy="145440"/>
              </p14:xfrm>
            </p:contentPart>
          </mc:Choice>
          <mc:Fallback>
            <p:pic>
              <p:nvPicPr>
                <p:cNvPr id="963" name="Freihand 962">
                  <a:extLst>
                    <a:ext uri="{FF2B5EF4-FFF2-40B4-BE49-F238E27FC236}">
                      <a16:creationId xmlns:a16="http://schemas.microsoft.com/office/drawing/2014/main" id="{2A522F56-BE7B-4B0A-9749-727423A65FED}"/>
                    </a:ext>
                  </a:extLst>
                </p:cNvPr>
                <p:cNvPicPr/>
                <p:nvPr/>
              </p:nvPicPr>
              <p:blipFill>
                <a:blip r:embed="rId795"/>
                <a:stretch>
                  <a:fillRect/>
                </a:stretch>
              </p:blipFill>
              <p:spPr>
                <a:xfrm>
                  <a:off x="7554520" y="2249347"/>
                  <a:ext cx="1018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964" name="Freihand 963">
                  <a:extLst>
                    <a:ext uri="{FF2B5EF4-FFF2-40B4-BE49-F238E27FC236}">
                      <a16:creationId xmlns:a16="http://schemas.microsoft.com/office/drawing/2014/main" id="{58913AF2-7FF8-4AD6-9F58-966122DF0B23}"/>
                    </a:ext>
                  </a:extLst>
                </p14:cNvPr>
                <p14:cNvContentPartPr/>
                <p14:nvPr/>
              </p14:nvContentPartPr>
              <p14:xfrm>
                <a:off x="7628680" y="2302267"/>
                <a:ext cx="87120" cy="97560"/>
              </p14:xfrm>
            </p:contentPart>
          </mc:Choice>
          <mc:Fallback>
            <p:pic>
              <p:nvPicPr>
                <p:cNvPr id="964" name="Freihand 963">
                  <a:extLst>
                    <a:ext uri="{FF2B5EF4-FFF2-40B4-BE49-F238E27FC236}">
                      <a16:creationId xmlns:a16="http://schemas.microsoft.com/office/drawing/2014/main" id="{58913AF2-7FF8-4AD6-9F58-966122DF0B23}"/>
                    </a:ext>
                  </a:extLst>
                </p:cNvPr>
                <p:cNvPicPr/>
                <p:nvPr/>
              </p:nvPicPr>
              <p:blipFill>
                <a:blip r:embed="rId797"/>
                <a:stretch>
                  <a:fillRect/>
                </a:stretch>
              </p:blipFill>
              <p:spPr>
                <a:xfrm>
                  <a:off x="7624360" y="2297947"/>
                  <a:ext cx="957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967" name="Freihand 966">
                  <a:extLst>
                    <a:ext uri="{FF2B5EF4-FFF2-40B4-BE49-F238E27FC236}">
                      <a16:creationId xmlns:a16="http://schemas.microsoft.com/office/drawing/2014/main" id="{46D49DB8-42AF-49B8-9AE8-9799687CA4D1}"/>
                    </a:ext>
                  </a:extLst>
                </p14:cNvPr>
                <p14:cNvContentPartPr/>
                <p14:nvPr/>
              </p14:nvContentPartPr>
              <p14:xfrm>
                <a:off x="3159280" y="2849827"/>
                <a:ext cx="113040" cy="106920"/>
              </p14:xfrm>
            </p:contentPart>
          </mc:Choice>
          <mc:Fallback>
            <p:pic>
              <p:nvPicPr>
                <p:cNvPr id="967" name="Freihand 966">
                  <a:extLst>
                    <a:ext uri="{FF2B5EF4-FFF2-40B4-BE49-F238E27FC236}">
                      <a16:creationId xmlns:a16="http://schemas.microsoft.com/office/drawing/2014/main" id="{46D49DB8-42AF-49B8-9AE8-9799687CA4D1}"/>
                    </a:ext>
                  </a:extLst>
                </p:cNvPr>
                <p:cNvPicPr/>
                <p:nvPr/>
              </p:nvPicPr>
              <p:blipFill>
                <a:blip r:embed="rId799"/>
                <a:stretch>
                  <a:fillRect/>
                </a:stretch>
              </p:blipFill>
              <p:spPr>
                <a:xfrm>
                  <a:off x="3154960" y="2845507"/>
                  <a:ext cx="1216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968" name="Freihand 967">
                  <a:extLst>
                    <a:ext uri="{FF2B5EF4-FFF2-40B4-BE49-F238E27FC236}">
                      <a16:creationId xmlns:a16="http://schemas.microsoft.com/office/drawing/2014/main" id="{50E748BE-99A1-42FD-B859-2A7FFA5429CE}"/>
                    </a:ext>
                  </a:extLst>
                </p14:cNvPr>
                <p14:cNvContentPartPr/>
                <p14:nvPr/>
              </p14:nvContentPartPr>
              <p14:xfrm>
                <a:off x="3319120" y="2893387"/>
                <a:ext cx="167040" cy="77760"/>
              </p14:xfrm>
            </p:contentPart>
          </mc:Choice>
          <mc:Fallback>
            <p:pic>
              <p:nvPicPr>
                <p:cNvPr id="968" name="Freihand 967">
                  <a:extLst>
                    <a:ext uri="{FF2B5EF4-FFF2-40B4-BE49-F238E27FC236}">
                      <a16:creationId xmlns:a16="http://schemas.microsoft.com/office/drawing/2014/main" id="{50E748BE-99A1-42FD-B859-2A7FFA5429CE}"/>
                    </a:ext>
                  </a:extLst>
                </p:cNvPr>
                <p:cNvPicPr/>
                <p:nvPr/>
              </p:nvPicPr>
              <p:blipFill>
                <a:blip r:embed="rId801"/>
                <a:stretch>
                  <a:fillRect/>
                </a:stretch>
              </p:blipFill>
              <p:spPr>
                <a:xfrm>
                  <a:off x="3314800" y="2889067"/>
                  <a:ext cx="1756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969" name="Freihand 968">
                  <a:extLst>
                    <a:ext uri="{FF2B5EF4-FFF2-40B4-BE49-F238E27FC236}">
                      <a16:creationId xmlns:a16="http://schemas.microsoft.com/office/drawing/2014/main" id="{C1415F13-1543-4AB9-9FEB-A78958F37D45}"/>
                    </a:ext>
                  </a:extLst>
                </p14:cNvPr>
                <p14:cNvContentPartPr/>
                <p14:nvPr/>
              </p14:nvContentPartPr>
              <p14:xfrm>
                <a:off x="3459160" y="2881507"/>
                <a:ext cx="138240" cy="82800"/>
              </p14:xfrm>
            </p:contentPart>
          </mc:Choice>
          <mc:Fallback>
            <p:pic>
              <p:nvPicPr>
                <p:cNvPr id="969" name="Freihand 968">
                  <a:extLst>
                    <a:ext uri="{FF2B5EF4-FFF2-40B4-BE49-F238E27FC236}">
                      <a16:creationId xmlns:a16="http://schemas.microsoft.com/office/drawing/2014/main" id="{C1415F13-1543-4AB9-9FEB-A78958F37D45}"/>
                    </a:ext>
                  </a:extLst>
                </p:cNvPr>
                <p:cNvPicPr/>
                <p:nvPr/>
              </p:nvPicPr>
              <p:blipFill>
                <a:blip r:embed="rId803"/>
                <a:stretch>
                  <a:fillRect/>
                </a:stretch>
              </p:blipFill>
              <p:spPr>
                <a:xfrm>
                  <a:off x="3454840" y="2877187"/>
                  <a:ext cx="1468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970" name="Freihand 969">
                  <a:extLst>
                    <a:ext uri="{FF2B5EF4-FFF2-40B4-BE49-F238E27FC236}">
                      <a16:creationId xmlns:a16="http://schemas.microsoft.com/office/drawing/2014/main" id="{683D0C99-B7BB-4B66-AD87-7EEF5C2F4898}"/>
                    </a:ext>
                  </a:extLst>
                </p14:cNvPr>
                <p14:cNvContentPartPr/>
                <p14:nvPr/>
              </p14:nvContentPartPr>
              <p14:xfrm>
                <a:off x="3582280" y="2887987"/>
                <a:ext cx="92520" cy="89640"/>
              </p14:xfrm>
            </p:contentPart>
          </mc:Choice>
          <mc:Fallback>
            <p:pic>
              <p:nvPicPr>
                <p:cNvPr id="970" name="Freihand 969">
                  <a:extLst>
                    <a:ext uri="{FF2B5EF4-FFF2-40B4-BE49-F238E27FC236}">
                      <a16:creationId xmlns:a16="http://schemas.microsoft.com/office/drawing/2014/main" id="{683D0C99-B7BB-4B66-AD87-7EEF5C2F4898}"/>
                    </a:ext>
                  </a:extLst>
                </p:cNvPr>
                <p:cNvPicPr/>
                <p:nvPr/>
              </p:nvPicPr>
              <p:blipFill>
                <a:blip r:embed="rId805"/>
                <a:stretch>
                  <a:fillRect/>
                </a:stretch>
              </p:blipFill>
              <p:spPr>
                <a:xfrm>
                  <a:off x="3577960" y="2883667"/>
                  <a:ext cx="1011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971" name="Freihand 970">
                  <a:extLst>
                    <a:ext uri="{FF2B5EF4-FFF2-40B4-BE49-F238E27FC236}">
                      <a16:creationId xmlns:a16="http://schemas.microsoft.com/office/drawing/2014/main" id="{D6E67A06-CEAF-44B1-84F5-2866A3897549}"/>
                    </a:ext>
                  </a:extLst>
                </p14:cNvPr>
                <p14:cNvContentPartPr/>
                <p14:nvPr/>
              </p14:nvContentPartPr>
              <p14:xfrm>
                <a:off x="3712240" y="2822467"/>
                <a:ext cx="360" cy="360"/>
              </p14:xfrm>
            </p:contentPart>
          </mc:Choice>
          <mc:Fallback>
            <p:pic>
              <p:nvPicPr>
                <p:cNvPr id="971" name="Freihand 970">
                  <a:extLst>
                    <a:ext uri="{FF2B5EF4-FFF2-40B4-BE49-F238E27FC236}">
                      <a16:creationId xmlns:a16="http://schemas.microsoft.com/office/drawing/2014/main" id="{D6E67A06-CEAF-44B1-84F5-2866A3897549}"/>
                    </a:ext>
                  </a:extLst>
                </p:cNvPr>
                <p:cNvPicPr/>
                <p:nvPr/>
              </p:nvPicPr>
              <p:blipFill>
                <a:blip r:embed="rId468"/>
                <a:stretch>
                  <a:fillRect/>
                </a:stretch>
              </p:blipFill>
              <p:spPr>
                <a:xfrm>
                  <a:off x="3707920" y="28181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972" name="Freihand 971">
                  <a:extLst>
                    <a:ext uri="{FF2B5EF4-FFF2-40B4-BE49-F238E27FC236}">
                      <a16:creationId xmlns:a16="http://schemas.microsoft.com/office/drawing/2014/main" id="{1E38213C-B18B-43DB-AAF3-78EE5C59FB2F}"/>
                    </a:ext>
                  </a:extLst>
                </p14:cNvPr>
                <p14:cNvContentPartPr/>
                <p14:nvPr/>
              </p14:nvContentPartPr>
              <p14:xfrm>
                <a:off x="3687760" y="2793307"/>
                <a:ext cx="93240" cy="152640"/>
              </p14:xfrm>
            </p:contentPart>
          </mc:Choice>
          <mc:Fallback>
            <p:pic>
              <p:nvPicPr>
                <p:cNvPr id="972" name="Freihand 971">
                  <a:extLst>
                    <a:ext uri="{FF2B5EF4-FFF2-40B4-BE49-F238E27FC236}">
                      <a16:creationId xmlns:a16="http://schemas.microsoft.com/office/drawing/2014/main" id="{1E38213C-B18B-43DB-AAF3-78EE5C59FB2F}"/>
                    </a:ext>
                  </a:extLst>
                </p:cNvPr>
                <p:cNvPicPr/>
                <p:nvPr/>
              </p:nvPicPr>
              <p:blipFill>
                <a:blip r:embed="rId808"/>
                <a:stretch>
                  <a:fillRect/>
                </a:stretch>
              </p:blipFill>
              <p:spPr>
                <a:xfrm>
                  <a:off x="3683440" y="2788987"/>
                  <a:ext cx="1018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974" name="Freihand 973">
                  <a:extLst>
                    <a:ext uri="{FF2B5EF4-FFF2-40B4-BE49-F238E27FC236}">
                      <a16:creationId xmlns:a16="http://schemas.microsoft.com/office/drawing/2014/main" id="{5D78EF6E-BDE7-471E-BCB4-DDA3B37F639C}"/>
                    </a:ext>
                  </a:extLst>
                </p14:cNvPr>
                <p14:cNvContentPartPr/>
                <p14:nvPr/>
              </p14:nvContentPartPr>
              <p14:xfrm>
                <a:off x="3922480" y="2775667"/>
                <a:ext cx="219240" cy="159480"/>
              </p14:xfrm>
            </p:contentPart>
          </mc:Choice>
          <mc:Fallback>
            <p:pic>
              <p:nvPicPr>
                <p:cNvPr id="974" name="Freihand 973">
                  <a:extLst>
                    <a:ext uri="{FF2B5EF4-FFF2-40B4-BE49-F238E27FC236}">
                      <a16:creationId xmlns:a16="http://schemas.microsoft.com/office/drawing/2014/main" id="{5D78EF6E-BDE7-471E-BCB4-DDA3B37F639C}"/>
                    </a:ext>
                  </a:extLst>
                </p:cNvPr>
                <p:cNvPicPr/>
                <p:nvPr/>
              </p:nvPicPr>
              <p:blipFill>
                <a:blip r:embed="rId810"/>
                <a:stretch>
                  <a:fillRect/>
                </a:stretch>
              </p:blipFill>
              <p:spPr>
                <a:xfrm>
                  <a:off x="3918160" y="2771347"/>
                  <a:ext cx="2278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975" name="Freihand 974">
                  <a:extLst>
                    <a:ext uri="{FF2B5EF4-FFF2-40B4-BE49-F238E27FC236}">
                      <a16:creationId xmlns:a16="http://schemas.microsoft.com/office/drawing/2014/main" id="{F024C4D6-10FD-4928-89C5-50077171F8F3}"/>
                    </a:ext>
                  </a:extLst>
                </p14:cNvPr>
                <p14:cNvContentPartPr/>
                <p14:nvPr/>
              </p14:nvContentPartPr>
              <p14:xfrm>
                <a:off x="4254400" y="2815267"/>
                <a:ext cx="97920" cy="79920"/>
              </p14:xfrm>
            </p:contentPart>
          </mc:Choice>
          <mc:Fallback>
            <p:pic>
              <p:nvPicPr>
                <p:cNvPr id="975" name="Freihand 974">
                  <a:extLst>
                    <a:ext uri="{FF2B5EF4-FFF2-40B4-BE49-F238E27FC236}">
                      <a16:creationId xmlns:a16="http://schemas.microsoft.com/office/drawing/2014/main" id="{F024C4D6-10FD-4928-89C5-50077171F8F3}"/>
                    </a:ext>
                  </a:extLst>
                </p:cNvPr>
                <p:cNvPicPr/>
                <p:nvPr/>
              </p:nvPicPr>
              <p:blipFill>
                <a:blip r:embed="rId812"/>
                <a:stretch>
                  <a:fillRect/>
                </a:stretch>
              </p:blipFill>
              <p:spPr>
                <a:xfrm>
                  <a:off x="4250080" y="2810947"/>
                  <a:ext cx="1065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976" name="Freihand 975">
                  <a:extLst>
                    <a:ext uri="{FF2B5EF4-FFF2-40B4-BE49-F238E27FC236}">
                      <a16:creationId xmlns:a16="http://schemas.microsoft.com/office/drawing/2014/main" id="{B91844C7-58AA-4BAE-944A-212915EAB81F}"/>
                    </a:ext>
                  </a:extLst>
                </p14:cNvPr>
                <p14:cNvContentPartPr/>
                <p14:nvPr/>
              </p14:nvContentPartPr>
              <p14:xfrm>
                <a:off x="4375720" y="2808427"/>
                <a:ext cx="94680" cy="75240"/>
              </p14:xfrm>
            </p:contentPart>
          </mc:Choice>
          <mc:Fallback>
            <p:pic>
              <p:nvPicPr>
                <p:cNvPr id="976" name="Freihand 975">
                  <a:extLst>
                    <a:ext uri="{FF2B5EF4-FFF2-40B4-BE49-F238E27FC236}">
                      <a16:creationId xmlns:a16="http://schemas.microsoft.com/office/drawing/2014/main" id="{B91844C7-58AA-4BAE-944A-212915EAB81F}"/>
                    </a:ext>
                  </a:extLst>
                </p:cNvPr>
                <p:cNvPicPr/>
                <p:nvPr/>
              </p:nvPicPr>
              <p:blipFill>
                <a:blip r:embed="rId814"/>
                <a:stretch>
                  <a:fillRect/>
                </a:stretch>
              </p:blipFill>
              <p:spPr>
                <a:xfrm>
                  <a:off x="4371400" y="2804107"/>
                  <a:ext cx="1033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977" name="Freihand 976">
                  <a:extLst>
                    <a:ext uri="{FF2B5EF4-FFF2-40B4-BE49-F238E27FC236}">
                      <a16:creationId xmlns:a16="http://schemas.microsoft.com/office/drawing/2014/main" id="{2A847AFB-2476-4C10-A20F-2750C8154CAE}"/>
                    </a:ext>
                  </a:extLst>
                </p14:cNvPr>
                <p14:cNvContentPartPr/>
                <p14:nvPr/>
              </p14:nvContentPartPr>
              <p14:xfrm>
                <a:off x="4496680" y="2814547"/>
                <a:ext cx="234360" cy="51840"/>
              </p14:xfrm>
            </p:contentPart>
          </mc:Choice>
          <mc:Fallback>
            <p:pic>
              <p:nvPicPr>
                <p:cNvPr id="977" name="Freihand 976">
                  <a:extLst>
                    <a:ext uri="{FF2B5EF4-FFF2-40B4-BE49-F238E27FC236}">
                      <a16:creationId xmlns:a16="http://schemas.microsoft.com/office/drawing/2014/main" id="{2A847AFB-2476-4C10-A20F-2750C8154CAE}"/>
                    </a:ext>
                  </a:extLst>
                </p:cNvPr>
                <p:cNvPicPr/>
                <p:nvPr/>
              </p:nvPicPr>
              <p:blipFill>
                <a:blip r:embed="rId816"/>
                <a:stretch>
                  <a:fillRect/>
                </a:stretch>
              </p:blipFill>
              <p:spPr>
                <a:xfrm>
                  <a:off x="4492360" y="2810227"/>
                  <a:ext cx="2430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978" name="Freihand 977">
                  <a:extLst>
                    <a:ext uri="{FF2B5EF4-FFF2-40B4-BE49-F238E27FC236}">
                      <a16:creationId xmlns:a16="http://schemas.microsoft.com/office/drawing/2014/main" id="{51A30870-F929-4654-8315-3F3C47751DAE}"/>
                    </a:ext>
                  </a:extLst>
                </p14:cNvPr>
                <p14:cNvContentPartPr/>
                <p14:nvPr/>
              </p14:nvContentPartPr>
              <p14:xfrm>
                <a:off x="4727440" y="2810227"/>
                <a:ext cx="294480" cy="159480"/>
              </p14:xfrm>
            </p:contentPart>
          </mc:Choice>
          <mc:Fallback>
            <p:pic>
              <p:nvPicPr>
                <p:cNvPr id="978" name="Freihand 977">
                  <a:extLst>
                    <a:ext uri="{FF2B5EF4-FFF2-40B4-BE49-F238E27FC236}">
                      <a16:creationId xmlns:a16="http://schemas.microsoft.com/office/drawing/2014/main" id="{51A30870-F929-4654-8315-3F3C47751DAE}"/>
                    </a:ext>
                  </a:extLst>
                </p:cNvPr>
                <p:cNvPicPr/>
                <p:nvPr/>
              </p:nvPicPr>
              <p:blipFill>
                <a:blip r:embed="rId818"/>
                <a:stretch>
                  <a:fillRect/>
                </a:stretch>
              </p:blipFill>
              <p:spPr>
                <a:xfrm>
                  <a:off x="4723120" y="2805907"/>
                  <a:ext cx="3031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979" name="Freihand 978">
                  <a:extLst>
                    <a:ext uri="{FF2B5EF4-FFF2-40B4-BE49-F238E27FC236}">
                      <a16:creationId xmlns:a16="http://schemas.microsoft.com/office/drawing/2014/main" id="{B3386E92-B047-4D52-BE79-71C2D46506B4}"/>
                    </a:ext>
                  </a:extLst>
                </p14:cNvPr>
                <p14:cNvContentPartPr/>
                <p14:nvPr/>
              </p14:nvContentPartPr>
              <p14:xfrm>
                <a:off x="5129920" y="2720587"/>
                <a:ext cx="201240" cy="117000"/>
              </p14:xfrm>
            </p:contentPart>
          </mc:Choice>
          <mc:Fallback>
            <p:pic>
              <p:nvPicPr>
                <p:cNvPr id="979" name="Freihand 978">
                  <a:extLst>
                    <a:ext uri="{FF2B5EF4-FFF2-40B4-BE49-F238E27FC236}">
                      <a16:creationId xmlns:a16="http://schemas.microsoft.com/office/drawing/2014/main" id="{B3386E92-B047-4D52-BE79-71C2D46506B4}"/>
                    </a:ext>
                  </a:extLst>
                </p:cNvPr>
                <p:cNvPicPr/>
                <p:nvPr/>
              </p:nvPicPr>
              <p:blipFill>
                <a:blip r:embed="rId820"/>
                <a:stretch>
                  <a:fillRect/>
                </a:stretch>
              </p:blipFill>
              <p:spPr>
                <a:xfrm>
                  <a:off x="5125600" y="2716267"/>
                  <a:ext cx="2098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980" name="Freihand 979">
                  <a:extLst>
                    <a:ext uri="{FF2B5EF4-FFF2-40B4-BE49-F238E27FC236}">
                      <a16:creationId xmlns:a16="http://schemas.microsoft.com/office/drawing/2014/main" id="{F6378226-A662-4484-A5F4-0EB0ED294554}"/>
                    </a:ext>
                  </a:extLst>
                </p14:cNvPr>
                <p14:cNvContentPartPr/>
                <p14:nvPr/>
              </p14:nvContentPartPr>
              <p14:xfrm>
                <a:off x="5367880" y="2756587"/>
                <a:ext cx="109080" cy="67680"/>
              </p14:xfrm>
            </p:contentPart>
          </mc:Choice>
          <mc:Fallback>
            <p:pic>
              <p:nvPicPr>
                <p:cNvPr id="980" name="Freihand 979">
                  <a:extLst>
                    <a:ext uri="{FF2B5EF4-FFF2-40B4-BE49-F238E27FC236}">
                      <a16:creationId xmlns:a16="http://schemas.microsoft.com/office/drawing/2014/main" id="{F6378226-A662-4484-A5F4-0EB0ED294554}"/>
                    </a:ext>
                  </a:extLst>
                </p:cNvPr>
                <p:cNvPicPr/>
                <p:nvPr/>
              </p:nvPicPr>
              <p:blipFill>
                <a:blip r:embed="rId822"/>
                <a:stretch>
                  <a:fillRect/>
                </a:stretch>
              </p:blipFill>
              <p:spPr>
                <a:xfrm>
                  <a:off x="5363560" y="2752267"/>
                  <a:ext cx="1177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981" name="Freihand 980">
                  <a:extLst>
                    <a:ext uri="{FF2B5EF4-FFF2-40B4-BE49-F238E27FC236}">
                      <a16:creationId xmlns:a16="http://schemas.microsoft.com/office/drawing/2014/main" id="{D552A6F1-A7E6-4220-A2CD-116F0A3102D5}"/>
                    </a:ext>
                  </a:extLst>
                </p14:cNvPr>
                <p14:cNvContentPartPr/>
                <p14:nvPr/>
              </p14:nvContentPartPr>
              <p14:xfrm>
                <a:off x="5553280" y="2743987"/>
                <a:ext cx="107640" cy="168840"/>
              </p14:xfrm>
            </p:contentPart>
          </mc:Choice>
          <mc:Fallback>
            <p:pic>
              <p:nvPicPr>
                <p:cNvPr id="981" name="Freihand 980">
                  <a:extLst>
                    <a:ext uri="{FF2B5EF4-FFF2-40B4-BE49-F238E27FC236}">
                      <a16:creationId xmlns:a16="http://schemas.microsoft.com/office/drawing/2014/main" id="{D552A6F1-A7E6-4220-A2CD-116F0A3102D5}"/>
                    </a:ext>
                  </a:extLst>
                </p:cNvPr>
                <p:cNvPicPr/>
                <p:nvPr/>
              </p:nvPicPr>
              <p:blipFill>
                <a:blip r:embed="rId824"/>
                <a:stretch>
                  <a:fillRect/>
                </a:stretch>
              </p:blipFill>
              <p:spPr>
                <a:xfrm>
                  <a:off x="5548960" y="2739667"/>
                  <a:ext cx="1162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982" name="Freihand 981">
                  <a:extLst>
                    <a:ext uri="{FF2B5EF4-FFF2-40B4-BE49-F238E27FC236}">
                      <a16:creationId xmlns:a16="http://schemas.microsoft.com/office/drawing/2014/main" id="{EC63BF7F-D2D1-47FB-8272-7A7E2046650C}"/>
                    </a:ext>
                  </a:extLst>
                </p14:cNvPr>
                <p14:cNvContentPartPr/>
                <p14:nvPr/>
              </p14:nvContentPartPr>
              <p14:xfrm>
                <a:off x="5655520" y="2737147"/>
                <a:ext cx="144000" cy="74520"/>
              </p14:xfrm>
            </p:contentPart>
          </mc:Choice>
          <mc:Fallback>
            <p:pic>
              <p:nvPicPr>
                <p:cNvPr id="982" name="Freihand 981">
                  <a:extLst>
                    <a:ext uri="{FF2B5EF4-FFF2-40B4-BE49-F238E27FC236}">
                      <a16:creationId xmlns:a16="http://schemas.microsoft.com/office/drawing/2014/main" id="{EC63BF7F-D2D1-47FB-8272-7A7E2046650C}"/>
                    </a:ext>
                  </a:extLst>
                </p:cNvPr>
                <p:cNvPicPr/>
                <p:nvPr/>
              </p:nvPicPr>
              <p:blipFill>
                <a:blip r:embed="rId826"/>
                <a:stretch>
                  <a:fillRect/>
                </a:stretch>
              </p:blipFill>
              <p:spPr>
                <a:xfrm>
                  <a:off x="5651200" y="2732827"/>
                  <a:ext cx="1526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983" name="Freihand 982">
                  <a:extLst>
                    <a:ext uri="{FF2B5EF4-FFF2-40B4-BE49-F238E27FC236}">
                      <a16:creationId xmlns:a16="http://schemas.microsoft.com/office/drawing/2014/main" id="{9AC0F677-D96F-4B86-B696-74F382C6CCF8}"/>
                    </a:ext>
                  </a:extLst>
                </p14:cNvPr>
                <p14:cNvContentPartPr/>
                <p14:nvPr/>
              </p14:nvContentPartPr>
              <p14:xfrm>
                <a:off x="5831200" y="2661907"/>
                <a:ext cx="250560" cy="110520"/>
              </p14:xfrm>
            </p:contentPart>
          </mc:Choice>
          <mc:Fallback>
            <p:pic>
              <p:nvPicPr>
                <p:cNvPr id="983" name="Freihand 982">
                  <a:extLst>
                    <a:ext uri="{FF2B5EF4-FFF2-40B4-BE49-F238E27FC236}">
                      <a16:creationId xmlns:a16="http://schemas.microsoft.com/office/drawing/2014/main" id="{9AC0F677-D96F-4B86-B696-74F382C6CCF8}"/>
                    </a:ext>
                  </a:extLst>
                </p:cNvPr>
                <p:cNvPicPr/>
                <p:nvPr/>
              </p:nvPicPr>
              <p:blipFill>
                <a:blip r:embed="rId828"/>
                <a:stretch>
                  <a:fillRect/>
                </a:stretch>
              </p:blipFill>
              <p:spPr>
                <a:xfrm>
                  <a:off x="5826880" y="2657587"/>
                  <a:ext cx="2592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984" name="Freihand 983">
                  <a:extLst>
                    <a:ext uri="{FF2B5EF4-FFF2-40B4-BE49-F238E27FC236}">
                      <a16:creationId xmlns:a16="http://schemas.microsoft.com/office/drawing/2014/main" id="{8BFD5AE2-6F19-4F13-A24D-BA53CC132BBB}"/>
                    </a:ext>
                  </a:extLst>
                </p14:cNvPr>
                <p14:cNvContentPartPr/>
                <p14:nvPr/>
              </p14:nvContentPartPr>
              <p14:xfrm>
                <a:off x="6092920" y="2710507"/>
                <a:ext cx="96120" cy="52920"/>
              </p14:xfrm>
            </p:contentPart>
          </mc:Choice>
          <mc:Fallback>
            <p:pic>
              <p:nvPicPr>
                <p:cNvPr id="984" name="Freihand 983">
                  <a:extLst>
                    <a:ext uri="{FF2B5EF4-FFF2-40B4-BE49-F238E27FC236}">
                      <a16:creationId xmlns:a16="http://schemas.microsoft.com/office/drawing/2014/main" id="{8BFD5AE2-6F19-4F13-A24D-BA53CC132BBB}"/>
                    </a:ext>
                  </a:extLst>
                </p:cNvPr>
                <p:cNvPicPr/>
                <p:nvPr/>
              </p:nvPicPr>
              <p:blipFill>
                <a:blip r:embed="rId830"/>
                <a:stretch>
                  <a:fillRect/>
                </a:stretch>
              </p:blipFill>
              <p:spPr>
                <a:xfrm>
                  <a:off x="6088600" y="2706187"/>
                  <a:ext cx="1047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985" name="Freihand 984">
                  <a:extLst>
                    <a:ext uri="{FF2B5EF4-FFF2-40B4-BE49-F238E27FC236}">
                      <a16:creationId xmlns:a16="http://schemas.microsoft.com/office/drawing/2014/main" id="{10C7C7D3-3A1F-4DCC-9220-C3A937F1B354}"/>
                    </a:ext>
                  </a:extLst>
                </p14:cNvPr>
                <p14:cNvContentPartPr/>
                <p14:nvPr/>
              </p14:nvContentPartPr>
              <p14:xfrm>
                <a:off x="6193000" y="2687827"/>
                <a:ext cx="91800" cy="60840"/>
              </p14:xfrm>
            </p:contentPart>
          </mc:Choice>
          <mc:Fallback>
            <p:pic>
              <p:nvPicPr>
                <p:cNvPr id="985" name="Freihand 984">
                  <a:extLst>
                    <a:ext uri="{FF2B5EF4-FFF2-40B4-BE49-F238E27FC236}">
                      <a16:creationId xmlns:a16="http://schemas.microsoft.com/office/drawing/2014/main" id="{10C7C7D3-3A1F-4DCC-9220-C3A937F1B354}"/>
                    </a:ext>
                  </a:extLst>
                </p:cNvPr>
                <p:cNvPicPr/>
                <p:nvPr/>
              </p:nvPicPr>
              <p:blipFill>
                <a:blip r:embed="rId832"/>
                <a:stretch>
                  <a:fillRect/>
                </a:stretch>
              </p:blipFill>
              <p:spPr>
                <a:xfrm>
                  <a:off x="6188680" y="2683507"/>
                  <a:ext cx="1004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986" name="Freihand 985">
                  <a:extLst>
                    <a:ext uri="{FF2B5EF4-FFF2-40B4-BE49-F238E27FC236}">
                      <a16:creationId xmlns:a16="http://schemas.microsoft.com/office/drawing/2014/main" id="{08811509-4177-4081-A256-B18B6BDD7BEE}"/>
                    </a:ext>
                  </a:extLst>
                </p14:cNvPr>
                <p14:cNvContentPartPr/>
                <p14:nvPr/>
              </p14:nvContentPartPr>
              <p14:xfrm>
                <a:off x="6314320" y="2615827"/>
                <a:ext cx="149760" cy="119880"/>
              </p14:xfrm>
            </p:contentPart>
          </mc:Choice>
          <mc:Fallback>
            <p:pic>
              <p:nvPicPr>
                <p:cNvPr id="986" name="Freihand 985">
                  <a:extLst>
                    <a:ext uri="{FF2B5EF4-FFF2-40B4-BE49-F238E27FC236}">
                      <a16:creationId xmlns:a16="http://schemas.microsoft.com/office/drawing/2014/main" id="{08811509-4177-4081-A256-B18B6BDD7BEE}"/>
                    </a:ext>
                  </a:extLst>
                </p:cNvPr>
                <p:cNvPicPr/>
                <p:nvPr/>
              </p:nvPicPr>
              <p:blipFill>
                <a:blip r:embed="rId834"/>
                <a:stretch>
                  <a:fillRect/>
                </a:stretch>
              </p:blipFill>
              <p:spPr>
                <a:xfrm>
                  <a:off x="6310000" y="2611507"/>
                  <a:ext cx="1584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988" name="Freihand 987">
                  <a:extLst>
                    <a:ext uri="{FF2B5EF4-FFF2-40B4-BE49-F238E27FC236}">
                      <a16:creationId xmlns:a16="http://schemas.microsoft.com/office/drawing/2014/main" id="{014D55D6-1254-4A82-ABAD-B24B538D49BB}"/>
                    </a:ext>
                  </a:extLst>
                </p14:cNvPr>
                <p14:cNvContentPartPr/>
                <p14:nvPr/>
              </p14:nvContentPartPr>
              <p14:xfrm>
                <a:off x="6586840" y="2605027"/>
                <a:ext cx="134280" cy="155880"/>
              </p14:xfrm>
            </p:contentPart>
          </mc:Choice>
          <mc:Fallback>
            <p:pic>
              <p:nvPicPr>
                <p:cNvPr id="988" name="Freihand 987">
                  <a:extLst>
                    <a:ext uri="{FF2B5EF4-FFF2-40B4-BE49-F238E27FC236}">
                      <a16:creationId xmlns:a16="http://schemas.microsoft.com/office/drawing/2014/main" id="{014D55D6-1254-4A82-ABAD-B24B538D49BB}"/>
                    </a:ext>
                  </a:extLst>
                </p:cNvPr>
                <p:cNvPicPr/>
                <p:nvPr/>
              </p:nvPicPr>
              <p:blipFill>
                <a:blip r:embed="rId836"/>
                <a:stretch>
                  <a:fillRect/>
                </a:stretch>
              </p:blipFill>
              <p:spPr>
                <a:xfrm>
                  <a:off x="6582520" y="2600707"/>
                  <a:ext cx="1429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989" name="Freihand 988">
                  <a:extLst>
                    <a:ext uri="{FF2B5EF4-FFF2-40B4-BE49-F238E27FC236}">
                      <a16:creationId xmlns:a16="http://schemas.microsoft.com/office/drawing/2014/main" id="{E62EC912-F631-4F61-BD3E-8BE98F41BB0F}"/>
                    </a:ext>
                  </a:extLst>
                </p14:cNvPr>
                <p14:cNvContentPartPr/>
                <p14:nvPr/>
              </p14:nvContentPartPr>
              <p14:xfrm>
                <a:off x="6783400" y="2665147"/>
                <a:ext cx="86400" cy="83160"/>
              </p14:xfrm>
            </p:contentPart>
          </mc:Choice>
          <mc:Fallback>
            <p:pic>
              <p:nvPicPr>
                <p:cNvPr id="989" name="Freihand 988">
                  <a:extLst>
                    <a:ext uri="{FF2B5EF4-FFF2-40B4-BE49-F238E27FC236}">
                      <a16:creationId xmlns:a16="http://schemas.microsoft.com/office/drawing/2014/main" id="{E62EC912-F631-4F61-BD3E-8BE98F41BB0F}"/>
                    </a:ext>
                  </a:extLst>
                </p:cNvPr>
                <p:cNvPicPr/>
                <p:nvPr/>
              </p:nvPicPr>
              <p:blipFill>
                <a:blip r:embed="rId838"/>
                <a:stretch>
                  <a:fillRect/>
                </a:stretch>
              </p:blipFill>
              <p:spPr>
                <a:xfrm>
                  <a:off x="6779080" y="2660827"/>
                  <a:ext cx="950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990" name="Freihand 989">
                  <a:extLst>
                    <a:ext uri="{FF2B5EF4-FFF2-40B4-BE49-F238E27FC236}">
                      <a16:creationId xmlns:a16="http://schemas.microsoft.com/office/drawing/2014/main" id="{1E5F3B9F-BA53-499F-81F9-2257F9CF0354}"/>
                    </a:ext>
                  </a:extLst>
                </p14:cNvPr>
                <p14:cNvContentPartPr/>
                <p14:nvPr/>
              </p14:nvContentPartPr>
              <p14:xfrm>
                <a:off x="6974560" y="2653627"/>
                <a:ext cx="113760" cy="82440"/>
              </p14:xfrm>
            </p:contentPart>
          </mc:Choice>
          <mc:Fallback>
            <p:pic>
              <p:nvPicPr>
                <p:cNvPr id="990" name="Freihand 989">
                  <a:extLst>
                    <a:ext uri="{FF2B5EF4-FFF2-40B4-BE49-F238E27FC236}">
                      <a16:creationId xmlns:a16="http://schemas.microsoft.com/office/drawing/2014/main" id="{1E5F3B9F-BA53-499F-81F9-2257F9CF0354}"/>
                    </a:ext>
                  </a:extLst>
                </p:cNvPr>
                <p:cNvPicPr/>
                <p:nvPr/>
              </p:nvPicPr>
              <p:blipFill>
                <a:blip r:embed="rId840"/>
                <a:stretch>
                  <a:fillRect/>
                </a:stretch>
              </p:blipFill>
              <p:spPr>
                <a:xfrm>
                  <a:off x="6970240" y="2649307"/>
                  <a:ext cx="1224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991" name="Freihand 990">
                  <a:extLst>
                    <a:ext uri="{FF2B5EF4-FFF2-40B4-BE49-F238E27FC236}">
                      <a16:creationId xmlns:a16="http://schemas.microsoft.com/office/drawing/2014/main" id="{305C7F29-282D-4266-8CA6-FBBA1EAEA56D}"/>
                    </a:ext>
                  </a:extLst>
                </p14:cNvPr>
                <p14:cNvContentPartPr/>
                <p14:nvPr/>
              </p14:nvContentPartPr>
              <p14:xfrm>
                <a:off x="7107400" y="2655787"/>
                <a:ext cx="61560" cy="61920"/>
              </p14:xfrm>
            </p:contentPart>
          </mc:Choice>
          <mc:Fallback>
            <p:pic>
              <p:nvPicPr>
                <p:cNvPr id="991" name="Freihand 990">
                  <a:extLst>
                    <a:ext uri="{FF2B5EF4-FFF2-40B4-BE49-F238E27FC236}">
                      <a16:creationId xmlns:a16="http://schemas.microsoft.com/office/drawing/2014/main" id="{305C7F29-282D-4266-8CA6-FBBA1EAEA56D}"/>
                    </a:ext>
                  </a:extLst>
                </p:cNvPr>
                <p:cNvPicPr/>
                <p:nvPr/>
              </p:nvPicPr>
              <p:blipFill>
                <a:blip r:embed="rId842"/>
                <a:stretch>
                  <a:fillRect/>
                </a:stretch>
              </p:blipFill>
              <p:spPr>
                <a:xfrm>
                  <a:off x="7103080" y="2651467"/>
                  <a:ext cx="702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992" name="Freihand 991">
                  <a:extLst>
                    <a:ext uri="{FF2B5EF4-FFF2-40B4-BE49-F238E27FC236}">
                      <a16:creationId xmlns:a16="http://schemas.microsoft.com/office/drawing/2014/main" id="{D78A99F1-CA26-4D22-BD9B-0445E37FDF27}"/>
                    </a:ext>
                  </a:extLst>
                </p14:cNvPr>
                <p14:cNvContentPartPr/>
                <p14:nvPr/>
              </p14:nvContentPartPr>
              <p14:xfrm>
                <a:off x="7219720" y="2625907"/>
                <a:ext cx="90360" cy="89640"/>
              </p14:xfrm>
            </p:contentPart>
          </mc:Choice>
          <mc:Fallback>
            <p:pic>
              <p:nvPicPr>
                <p:cNvPr id="992" name="Freihand 991">
                  <a:extLst>
                    <a:ext uri="{FF2B5EF4-FFF2-40B4-BE49-F238E27FC236}">
                      <a16:creationId xmlns:a16="http://schemas.microsoft.com/office/drawing/2014/main" id="{D78A99F1-CA26-4D22-BD9B-0445E37FDF27}"/>
                    </a:ext>
                  </a:extLst>
                </p:cNvPr>
                <p:cNvPicPr/>
                <p:nvPr/>
              </p:nvPicPr>
              <p:blipFill>
                <a:blip r:embed="rId844"/>
                <a:stretch>
                  <a:fillRect/>
                </a:stretch>
              </p:blipFill>
              <p:spPr>
                <a:xfrm>
                  <a:off x="7215400" y="2621587"/>
                  <a:ext cx="990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993" name="Freihand 992">
                  <a:extLst>
                    <a:ext uri="{FF2B5EF4-FFF2-40B4-BE49-F238E27FC236}">
                      <a16:creationId xmlns:a16="http://schemas.microsoft.com/office/drawing/2014/main" id="{3366E64C-5561-43C7-AEE4-1D117125249D}"/>
                    </a:ext>
                  </a:extLst>
                </p14:cNvPr>
                <p14:cNvContentPartPr/>
                <p14:nvPr/>
              </p14:nvContentPartPr>
              <p14:xfrm>
                <a:off x="7337800" y="2634547"/>
                <a:ext cx="154080" cy="61200"/>
              </p14:xfrm>
            </p:contentPart>
          </mc:Choice>
          <mc:Fallback>
            <p:pic>
              <p:nvPicPr>
                <p:cNvPr id="993" name="Freihand 992">
                  <a:extLst>
                    <a:ext uri="{FF2B5EF4-FFF2-40B4-BE49-F238E27FC236}">
                      <a16:creationId xmlns:a16="http://schemas.microsoft.com/office/drawing/2014/main" id="{3366E64C-5561-43C7-AEE4-1D117125249D}"/>
                    </a:ext>
                  </a:extLst>
                </p:cNvPr>
                <p:cNvPicPr/>
                <p:nvPr/>
              </p:nvPicPr>
              <p:blipFill>
                <a:blip r:embed="rId846"/>
                <a:stretch>
                  <a:fillRect/>
                </a:stretch>
              </p:blipFill>
              <p:spPr>
                <a:xfrm>
                  <a:off x="7333480" y="2630227"/>
                  <a:ext cx="1627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994" name="Freihand 993">
                  <a:extLst>
                    <a:ext uri="{FF2B5EF4-FFF2-40B4-BE49-F238E27FC236}">
                      <a16:creationId xmlns:a16="http://schemas.microsoft.com/office/drawing/2014/main" id="{6AA5D57E-0FC4-4C71-B4EE-4D8F7B10223E}"/>
                    </a:ext>
                  </a:extLst>
                </p14:cNvPr>
                <p14:cNvContentPartPr/>
                <p14:nvPr/>
              </p14:nvContentPartPr>
              <p14:xfrm>
                <a:off x="7521040" y="2532307"/>
                <a:ext cx="240120" cy="179280"/>
              </p14:xfrm>
            </p:contentPart>
          </mc:Choice>
          <mc:Fallback>
            <p:pic>
              <p:nvPicPr>
                <p:cNvPr id="994" name="Freihand 993">
                  <a:extLst>
                    <a:ext uri="{FF2B5EF4-FFF2-40B4-BE49-F238E27FC236}">
                      <a16:creationId xmlns:a16="http://schemas.microsoft.com/office/drawing/2014/main" id="{6AA5D57E-0FC4-4C71-B4EE-4D8F7B10223E}"/>
                    </a:ext>
                  </a:extLst>
                </p:cNvPr>
                <p:cNvPicPr/>
                <p:nvPr/>
              </p:nvPicPr>
              <p:blipFill>
                <a:blip r:embed="rId848"/>
                <a:stretch>
                  <a:fillRect/>
                </a:stretch>
              </p:blipFill>
              <p:spPr>
                <a:xfrm>
                  <a:off x="7516720" y="2527987"/>
                  <a:ext cx="2487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995" name="Freihand 994">
                  <a:extLst>
                    <a:ext uri="{FF2B5EF4-FFF2-40B4-BE49-F238E27FC236}">
                      <a16:creationId xmlns:a16="http://schemas.microsoft.com/office/drawing/2014/main" id="{4AA6F348-8F7D-4245-A60C-8C2BE804BDDD}"/>
                    </a:ext>
                  </a:extLst>
                </p14:cNvPr>
                <p14:cNvContentPartPr/>
                <p14:nvPr/>
              </p14:nvContentPartPr>
              <p14:xfrm>
                <a:off x="3223000" y="3150427"/>
                <a:ext cx="313920" cy="87840"/>
              </p14:xfrm>
            </p:contentPart>
          </mc:Choice>
          <mc:Fallback>
            <p:pic>
              <p:nvPicPr>
                <p:cNvPr id="995" name="Freihand 994">
                  <a:extLst>
                    <a:ext uri="{FF2B5EF4-FFF2-40B4-BE49-F238E27FC236}">
                      <a16:creationId xmlns:a16="http://schemas.microsoft.com/office/drawing/2014/main" id="{4AA6F348-8F7D-4245-A60C-8C2BE804BDDD}"/>
                    </a:ext>
                  </a:extLst>
                </p:cNvPr>
                <p:cNvPicPr/>
                <p:nvPr/>
              </p:nvPicPr>
              <p:blipFill>
                <a:blip r:embed="rId850"/>
                <a:stretch>
                  <a:fillRect/>
                </a:stretch>
              </p:blipFill>
              <p:spPr>
                <a:xfrm>
                  <a:off x="3218680" y="3146107"/>
                  <a:ext cx="3225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996" name="Freihand 995">
                  <a:extLst>
                    <a:ext uri="{FF2B5EF4-FFF2-40B4-BE49-F238E27FC236}">
                      <a16:creationId xmlns:a16="http://schemas.microsoft.com/office/drawing/2014/main" id="{46FFB649-7F38-49D4-80A6-5F8B58061E74}"/>
                    </a:ext>
                  </a:extLst>
                </p14:cNvPr>
                <p14:cNvContentPartPr/>
                <p14:nvPr/>
              </p14:nvContentPartPr>
              <p14:xfrm>
                <a:off x="3540880" y="3107587"/>
                <a:ext cx="156240" cy="107280"/>
              </p14:xfrm>
            </p:contentPart>
          </mc:Choice>
          <mc:Fallback>
            <p:pic>
              <p:nvPicPr>
                <p:cNvPr id="996" name="Freihand 995">
                  <a:extLst>
                    <a:ext uri="{FF2B5EF4-FFF2-40B4-BE49-F238E27FC236}">
                      <a16:creationId xmlns:a16="http://schemas.microsoft.com/office/drawing/2014/main" id="{46FFB649-7F38-49D4-80A6-5F8B58061E74}"/>
                    </a:ext>
                  </a:extLst>
                </p:cNvPr>
                <p:cNvPicPr/>
                <p:nvPr/>
              </p:nvPicPr>
              <p:blipFill>
                <a:blip r:embed="rId852"/>
                <a:stretch>
                  <a:fillRect/>
                </a:stretch>
              </p:blipFill>
              <p:spPr>
                <a:xfrm>
                  <a:off x="3536560" y="3103267"/>
                  <a:ext cx="1648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997" name="Freihand 996">
                  <a:extLst>
                    <a:ext uri="{FF2B5EF4-FFF2-40B4-BE49-F238E27FC236}">
                      <a16:creationId xmlns:a16="http://schemas.microsoft.com/office/drawing/2014/main" id="{0219375F-0E45-43F5-A713-0EEC4571EB37}"/>
                    </a:ext>
                  </a:extLst>
                </p14:cNvPr>
                <p14:cNvContentPartPr/>
                <p14:nvPr/>
              </p14:nvContentPartPr>
              <p14:xfrm>
                <a:off x="3952360" y="3085627"/>
                <a:ext cx="115200" cy="141480"/>
              </p14:xfrm>
            </p:contentPart>
          </mc:Choice>
          <mc:Fallback>
            <p:pic>
              <p:nvPicPr>
                <p:cNvPr id="997" name="Freihand 996">
                  <a:extLst>
                    <a:ext uri="{FF2B5EF4-FFF2-40B4-BE49-F238E27FC236}">
                      <a16:creationId xmlns:a16="http://schemas.microsoft.com/office/drawing/2014/main" id="{0219375F-0E45-43F5-A713-0EEC4571EB37}"/>
                    </a:ext>
                  </a:extLst>
                </p:cNvPr>
                <p:cNvPicPr/>
                <p:nvPr/>
              </p:nvPicPr>
              <p:blipFill>
                <a:blip r:embed="rId854"/>
                <a:stretch>
                  <a:fillRect/>
                </a:stretch>
              </p:blipFill>
              <p:spPr>
                <a:xfrm>
                  <a:off x="3948040" y="3081307"/>
                  <a:ext cx="1238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998" name="Freihand 997">
                  <a:extLst>
                    <a:ext uri="{FF2B5EF4-FFF2-40B4-BE49-F238E27FC236}">
                      <a16:creationId xmlns:a16="http://schemas.microsoft.com/office/drawing/2014/main" id="{BC02DB8D-1A39-4FD6-BAB2-32536EEB0EDA}"/>
                    </a:ext>
                  </a:extLst>
                </p14:cNvPr>
                <p14:cNvContentPartPr/>
                <p14:nvPr/>
              </p14:nvContentPartPr>
              <p14:xfrm>
                <a:off x="4302640" y="3066187"/>
                <a:ext cx="19080" cy="129600"/>
              </p14:xfrm>
            </p:contentPart>
          </mc:Choice>
          <mc:Fallback>
            <p:pic>
              <p:nvPicPr>
                <p:cNvPr id="998" name="Freihand 997">
                  <a:extLst>
                    <a:ext uri="{FF2B5EF4-FFF2-40B4-BE49-F238E27FC236}">
                      <a16:creationId xmlns:a16="http://schemas.microsoft.com/office/drawing/2014/main" id="{BC02DB8D-1A39-4FD6-BAB2-32536EEB0EDA}"/>
                    </a:ext>
                  </a:extLst>
                </p:cNvPr>
                <p:cNvPicPr/>
                <p:nvPr/>
              </p:nvPicPr>
              <p:blipFill>
                <a:blip r:embed="rId856"/>
                <a:stretch>
                  <a:fillRect/>
                </a:stretch>
              </p:blipFill>
              <p:spPr>
                <a:xfrm>
                  <a:off x="4298320" y="3061867"/>
                  <a:ext cx="277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999" name="Freihand 998">
                  <a:extLst>
                    <a:ext uri="{FF2B5EF4-FFF2-40B4-BE49-F238E27FC236}">
                      <a16:creationId xmlns:a16="http://schemas.microsoft.com/office/drawing/2014/main" id="{54E83F07-CE30-4A66-A028-DD3E6021F9FE}"/>
                    </a:ext>
                  </a:extLst>
                </p14:cNvPr>
                <p14:cNvContentPartPr/>
                <p14:nvPr/>
              </p14:nvContentPartPr>
              <p14:xfrm>
                <a:off x="4229920" y="3054667"/>
                <a:ext cx="138600" cy="13320"/>
              </p14:xfrm>
            </p:contentPart>
          </mc:Choice>
          <mc:Fallback>
            <p:pic>
              <p:nvPicPr>
                <p:cNvPr id="999" name="Freihand 998">
                  <a:extLst>
                    <a:ext uri="{FF2B5EF4-FFF2-40B4-BE49-F238E27FC236}">
                      <a16:creationId xmlns:a16="http://schemas.microsoft.com/office/drawing/2014/main" id="{54E83F07-CE30-4A66-A028-DD3E6021F9FE}"/>
                    </a:ext>
                  </a:extLst>
                </p:cNvPr>
                <p:cNvPicPr/>
                <p:nvPr/>
              </p:nvPicPr>
              <p:blipFill>
                <a:blip r:embed="rId858"/>
                <a:stretch>
                  <a:fillRect/>
                </a:stretch>
              </p:blipFill>
              <p:spPr>
                <a:xfrm>
                  <a:off x="4225600" y="3050347"/>
                  <a:ext cx="1472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1000" name="Freihand 999">
                  <a:extLst>
                    <a:ext uri="{FF2B5EF4-FFF2-40B4-BE49-F238E27FC236}">
                      <a16:creationId xmlns:a16="http://schemas.microsoft.com/office/drawing/2014/main" id="{46E67267-4769-4A3B-B31D-A603672B02FE}"/>
                    </a:ext>
                  </a:extLst>
                </p14:cNvPr>
                <p14:cNvContentPartPr/>
                <p14:nvPr/>
              </p14:nvContentPartPr>
              <p14:xfrm>
                <a:off x="4229200" y="3115147"/>
                <a:ext cx="132840" cy="14040"/>
              </p14:xfrm>
            </p:contentPart>
          </mc:Choice>
          <mc:Fallback>
            <p:pic>
              <p:nvPicPr>
                <p:cNvPr id="1000" name="Freihand 999">
                  <a:extLst>
                    <a:ext uri="{FF2B5EF4-FFF2-40B4-BE49-F238E27FC236}">
                      <a16:creationId xmlns:a16="http://schemas.microsoft.com/office/drawing/2014/main" id="{46E67267-4769-4A3B-B31D-A603672B02FE}"/>
                    </a:ext>
                  </a:extLst>
                </p:cNvPr>
                <p:cNvPicPr/>
                <p:nvPr/>
              </p:nvPicPr>
              <p:blipFill>
                <a:blip r:embed="rId860"/>
                <a:stretch>
                  <a:fillRect/>
                </a:stretch>
              </p:blipFill>
              <p:spPr>
                <a:xfrm>
                  <a:off x="4224880" y="3110827"/>
                  <a:ext cx="1414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1001" name="Freihand 1000">
                  <a:extLst>
                    <a:ext uri="{FF2B5EF4-FFF2-40B4-BE49-F238E27FC236}">
                      <a16:creationId xmlns:a16="http://schemas.microsoft.com/office/drawing/2014/main" id="{8A6D004B-A776-4095-9AF8-9E131A5508E1}"/>
                    </a:ext>
                  </a:extLst>
                </p14:cNvPr>
                <p14:cNvContentPartPr/>
                <p14:nvPr/>
              </p14:nvContentPartPr>
              <p14:xfrm>
                <a:off x="4413520" y="3097147"/>
                <a:ext cx="30240" cy="76680"/>
              </p14:xfrm>
            </p:contentPart>
          </mc:Choice>
          <mc:Fallback>
            <p:pic>
              <p:nvPicPr>
                <p:cNvPr id="1001" name="Freihand 1000">
                  <a:extLst>
                    <a:ext uri="{FF2B5EF4-FFF2-40B4-BE49-F238E27FC236}">
                      <a16:creationId xmlns:a16="http://schemas.microsoft.com/office/drawing/2014/main" id="{8A6D004B-A776-4095-9AF8-9E131A5508E1}"/>
                    </a:ext>
                  </a:extLst>
                </p:cNvPr>
                <p:cNvPicPr/>
                <p:nvPr/>
              </p:nvPicPr>
              <p:blipFill>
                <a:blip r:embed="rId862"/>
                <a:stretch>
                  <a:fillRect/>
                </a:stretch>
              </p:blipFill>
              <p:spPr>
                <a:xfrm>
                  <a:off x="4409200" y="3092827"/>
                  <a:ext cx="388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1002" name="Freihand 1001">
                  <a:extLst>
                    <a:ext uri="{FF2B5EF4-FFF2-40B4-BE49-F238E27FC236}">
                      <a16:creationId xmlns:a16="http://schemas.microsoft.com/office/drawing/2014/main" id="{A451D37F-8576-4505-92DD-6D806EFA4087}"/>
                    </a:ext>
                  </a:extLst>
                </p14:cNvPr>
                <p14:cNvContentPartPr/>
                <p14:nvPr/>
              </p14:nvContentPartPr>
              <p14:xfrm>
                <a:off x="4423960" y="3042067"/>
                <a:ext cx="27000" cy="16560"/>
              </p14:xfrm>
            </p:contentPart>
          </mc:Choice>
          <mc:Fallback>
            <p:pic>
              <p:nvPicPr>
                <p:cNvPr id="1002" name="Freihand 1001">
                  <a:extLst>
                    <a:ext uri="{FF2B5EF4-FFF2-40B4-BE49-F238E27FC236}">
                      <a16:creationId xmlns:a16="http://schemas.microsoft.com/office/drawing/2014/main" id="{A451D37F-8576-4505-92DD-6D806EFA4087}"/>
                    </a:ext>
                  </a:extLst>
                </p:cNvPr>
                <p:cNvPicPr/>
                <p:nvPr/>
              </p:nvPicPr>
              <p:blipFill>
                <a:blip r:embed="rId864"/>
                <a:stretch>
                  <a:fillRect/>
                </a:stretch>
              </p:blipFill>
              <p:spPr>
                <a:xfrm>
                  <a:off x="4419640" y="3037747"/>
                  <a:ext cx="356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1003" name="Freihand 1002">
                  <a:extLst>
                    <a:ext uri="{FF2B5EF4-FFF2-40B4-BE49-F238E27FC236}">
                      <a16:creationId xmlns:a16="http://schemas.microsoft.com/office/drawing/2014/main" id="{336A0F4F-EF20-40AB-9B93-7A0BF8595D33}"/>
                    </a:ext>
                  </a:extLst>
                </p14:cNvPr>
                <p14:cNvContentPartPr/>
                <p14:nvPr/>
              </p14:nvContentPartPr>
              <p14:xfrm>
                <a:off x="4491640" y="3090667"/>
                <a:ext cx="70560" cy="84600"/>
              </p14:xfrm>
            </p:contentPart>
          </mc:Choice>
          <mc:Fallback>
            <p:pic>
              <p:nvPicPr>
                <p:cNvPr id="1003" name="Freihand 1002">
                  <a:extLst>
                    <a:ext uri="{FF2B5EF4-FFF2-40B4-BE49-F238E27FC236}">
                      <a16:creationId xmlns:a16="http://schemas.microsoft.com/office/drawing/2014/main" id="{336A0F4F-EF20-40AB-9B93-7A0BF8595D33}"/>
                    </a:ext>
                  </a:extLst>
                </p:cNvPr>
                <p:cNvPicPr/>
                <p:nvPr/>
              </p:nvPicPr>
              <p:blipFill>
                <a:blip r:embed="rId866"/>
                <a:stretch>
                  <a:fillRect/>
                </a:stretch>
              </p:blipFill>
              <p:spPr>
                <a:xfrm>
                  <a:off x="4487320" y="3086347"/>
                  <a:ext cx="792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1004" name="Freihand 1003">
                  <a:extLst>
                    <a:ext uri="{FF2B5EF4-FFF2-40B4-BE49-F238E27FC236}">
                      <a16:creationId xmlns:a16="http://schemas.microsoft.com/office/drawing/2014/main" id="{330A00D9-E3CE-4F84-9C12-9697CD3D12B7}"/>
                    </a:ext>
                  </a:extLst>
                </p14:cNvPr>
                <p14:cNvContentPartPr/>
                <p14:nvPr/>
              </p14:nvContentPartPr>
              <p14:xfrm>
                <a:off x="4582000" y="3023347"/>
                <a:ext cx="91440" cy="139320"/>
              </p14:xfrm>
            </p:contentPart>
          </mc:Choice>
          <mc:Fallback>
            <p:pic>
              <p:nvPicPr>
                <p:cNvPr id="1004" name="Freihand 1003">
                  <a:extLst>
                    <a:ext uri="{FF2B5EF4-FFF2-40B4-BE49-F238E27FC236}">
                      <a16:creationId xmlns:a16="http://schemas.microsoft.com/office/drawing/2014/main" id="{330A00D9-E3CE-4F84-9C12-9697CD3D12B7}"/>
                    </a:ext>
                  </a:extLst>
                </p:cNvPr>
                <p:cNvPicPr/>
                <p:nvPr/>
              </p:nvPicPr>
              <p:blipFill>
                <a:blip r:embed="rId868"/>
                <a:stretch>
                  <a:fillRect/>
                </a:stretch>
              </p:blipFill>
              <p:spPr>
                <a:xfrm>
                  <a:off x="4577680" y="3019027"/>
                  <a:ext cx="1000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1005" name="Freihand 1004">
                  <a:extLst>
                    <a:ext uri="{FF2B5EF4-FFF2-40B4-BE49-F238E27FC236}">
                      <a16:creationId xmlns:a16="http://schemas.microsoft.com/office/drawing/2014/main" id="{B52DDC83-B706-42E0-8392-269B30A2D07D}"/>
                    </a:ext>
                  </a:extLst>
                </p14:cNvPr>
                <p14:cNvContentPartPr/>
                <p14:nvPr/>
              </p14:nvContentPartPr>
              <p14:xfrm>
                <a:off x="4702600" y="3076627"/>
                <a:ext cx="97200" cy="85320"/>
              </p14:xfrm>
            </p:contentPart>
          </mc:Choice>
          <mc:Fallback>
            <p:pic>
              <p:nvPicPr>
                <p:cNvPr id="1005" name="Freihand 1004">
                  <a:extLst>
                    <a:ext uri="{FF2B5EF4-FFF2-40B4-BE49-F238E27FC236}">
                      <a16:creationId xmlns:a16="http://schemas.microsoft.com/office/drawing/2014/main" id="{B52DDC83-B706-42E0-8392-269B30A2D07D}"/>
                    </a:ext>
                  </a:extLst>
                </p:cNvPr>
                <p:cNvPicPr/>
                <p:nvPr/>
              </p:nvPicPr>
              <p:blipFill>
                <a:blip r:embed="rId870"/>
                <a:stretch>
                  <a:fillRect/>
                </a:stretch>
              </p:blipFill>
              <p:spPr>
                <a:xfrm>
                  <a:off x="4698280" y="3072307"/>
                  <a:ext cx="1058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1006" name="Freihand 1005">
                  <a:extLst>
                    <a:ext uri="{FF2B5EF4-FFF2-40B4-BE49-F238E27FC236}">
                      <a16:creationId xmlns:a16="http://schemas.microsoft.com/office/drawing/2014/main" id="{3293317C-7527-4618-B704-FCF4CF02F522}"/>
                    </a:ext>
                  </a:extLst>
                </p14:cNvPr>
                <p14:cNvContentPartPr/>
                <p14:nvPr/>
              </p14:nvContentPartPr>
              <p14:xfrm>
                <a:off x="4796200" y="3086707"/>
                <a:ext cx="124200" cy="104760"/>
              </p14:xfrm>
            </p:contentPart>
          </mc:Choice>
          <mc:Fallback>
            <p:pic>
              <p:nvPicPr>
                <p:cNvPr id="1006" name="Freihand 1005">
                  <a:extLst>
                    <a:ext uri="{FF2B5EF4-FFF2-40B4-BE49-F238E27FC236}">
                      <a16:creationId xmlns:a16="http://schemas.microsoft.com/office/drawing/2014/main" id="{3293317C-7527-4618-B704-FCF4CF02F522}"/>
                    </a:ext>
                  </a:extLst>
                </p:cNvPr>
                <p:cNvPicPr/>
                <p:nvPr/>
              </p:nvPicPr>
              <p:blipFill>
                <a:blip r:embed="rId872"/>
                <a:stretch>
                  <a:fillRect/>
                </a:stretch>
              </p:blipFill>
              <p:spPr>
                <a:xfrm>
                  <a:off x="4791880" y="3082387"/>
                  <a:ext cx="1328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1010" name="Freihand 1009">
                  <a:extLst>
                    <a:ext uri="{FF2B5EF4-FFF2-40B4-BE49-F238E27FC236}">
                      <a16:creationId xmlns:a16="http://schemas.microsoft.com/office/drawing/2014/main" id="{4F25CEA9-174C-42C2-B4AB-F255F22DA836}"/>
                    </a:ext>
                  </a:extLst>
                </p14:cNvPr>
                <p14:cNvContentPartPr/>
                <p14:nvPr/>
              </p14:nvContentPartPr>
              <p14:xfrm>
                <a:off x="5317840" y="2534827"/>
                <a:ext cx="1415880" cy="167760"/>
              </p14:xfrm>
            </p:contentPart>
          </mc:Choice>
          <mc:Fallback>
            <p:pic>
              <p:nvPicPr>
                <p:cNvPr id="1010" name="Freihand 1009">
                  <a:extLst>
                    <a:ext uri="{FF2B5EF4-FFF2-40B4-BE49-F238E27FC236}">
                      <a16:creationId xmlns:a16="http://schemas.microsoft.com/office/drawing/2014/main" id="{4F25CEA9-174C-42C2-B4AB-F255F22DA836}"/>
                    </a:ext>
                  </a:extLst>
                </p:cNvPr>
                <p:cNvPicPr/>
                <p:nvPr/>
              </p:nvPicPr>
              <p:blipFill>
                <a:blip r:embed="rId874"/>
                <a:stretch>
                  <a:fillRect/>
                </a:stretch>
              </p:blipFill>
              <p:spPr>
                <a:xfrm>
                  <a:off x="5313520" y="2530507"/>
                  <a:ext cx="14245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1012" name="Freihand 1011">
                  <a:extLst>
                    <a:ext uri="{FF2B5EF4-FFF2-40B4-BE49-F238E27FC236}">
                      <a16:creationId xmlns:a16="http://schemas.microsoft.com/office/drawing/2014/main" id="{BCF35C2D-7E24-4BEF-AC83-A55D07241F1C}"/>
                    </a:ext>
                  </a:extLst>
                </p14:cNvPr>
                <p14:cNvContentPartPr/>
                <p14:nvPr/>
              </p14:nvContentPartPr>
              <p14:xfrm>
                <a:off x="2906200" y="3442387"/>
                <a:ext cx="177120" cy="6120"/>
              </p14:xfrm>
            </p:contentPart>
          </mc:Choice>
          <mc:Fallback>
            <p:pic>
              <p:nvPicPr>
                <p:cNvPr id="1012" name="Freihand 1011">
                  <a:extLst>
                    <a:ext uri="{FF2B5EF4-FFF2-40B4-BE49-F238E27FC236}">
                      <a16:creationId xmlns:a16="http://schemas.microsoft.com/office/drawing/2014/main" id="{BCF35C2D-7E24-4BEF-AC83-A55D07241F1C}"/>
                    </a:ext>
                  </a:extLst>
                </p:cNvPr>
                <p:cNvPicPr/>
                <p:nvPr/>
              </p:nvPicPr>
              <p:blipFill>
                <a:blip r:embed="rId876"/>
                <a:stretch>
                  <a:fillRect/>
                </a:stretch>
              </p:blipFill>
              <p:spPr>
                <a:xfrm>
                  <a:off x="2901880" y="3438067"/>
                  <a:ext cx="1857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1013" name="Freihand 1012">
                  <a:extLst>
                    <a:ext uri="{FF2B5EF4-FFF2-40B4-BE49-F238E27FC236}">
                      <a16:creationId xmlns:a16="http://schemas.microsoft.com/office/drawing/2014/main" id="{BA05111C-626F-49A5-B1AE-B34B2C34C1C4}"/>
                    </a:ext>
                  </a:extLst>
                </p14:cNvPr>
                <p14:cNvContentPartPr/>
                <p14:nvPr/>
              </p14:nvContentPartPr>
              <p14:xfrm>
                <a:off x="2883160" y="3484867"/>
                <a:ext cx="216360" cy="21600"/>
              </p14:xfrm>
            </p:contentPart>
          </mc:Choice>
          <mc:Fallback>
            <p:pic>
              <p:nvPicPr>
                <p:cNvPr id="1013" name="Freihand 1012">
                  <a:extLst>
                    <a:ext uri="{FF2B5EF4-FFF2-40B4-BE49-F238E27FC236}">
                      <a16:creationId xmlns:a16="http://schemas.microsoft.com/office/drawing/2014/main" id="{BA05111C-626F-49A5-B1AE-B34B2C34C1C4}"/>
                    </a:ext>
                  </a:extLst>
                </p:cNvPr>
                <p:cNvPicPr/>
                <p:nvPr/>
              </p:nvPicPr>
              <p:blipFill>
                <a:blip r:embed="rId878"/>
                <a:stretch>
                  <a:fillRect/>
                </a:stretch>
              </p:blipFill>
              <p:spPr>
                <a:xfrm>
                  <a:off x="2878840" y="3480547"/>
                  <a:ext cx="2250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1014" name="Freihand 1013">
                  <a:extLst>
                    <a:ext uri="{FF2B5EF4-FFF2-40B4-BE49-F238E27FC236}">
                      <a16:creationId xmlns:a16="http://schemas.microsoft.com/office/drawing/2014/main" id="{52F289A0-375F-457C-8838-56EDF6670808}"/>
                    </a:ext>
                  </a:extLst>
                </p14:cNvPr>
                <p14:cNvContentPartPr/>
                <p14:nvPr/>
              </p14:nvContentPartPr>
              <p14:xfrm>
                <a:off x="3072520" y="3385507"/>
                <a:ext cx="142920" cy="181800"/>
              </p14:xfrm>
            </p:contentPart>
          </mc:Choice>
          <mc:Fallback>
            <p:pic>
              <p:nvPicPr>
                <p:cNvPr id="1014" name="Freihand 1013">
                  <a:extLst>
                    <a:ext uri="{FF2B5EF4-FFF2-40B4-BE49-F238E27FC236}">
                      <a16:creationId xmlns:a16="http://schemas.microsoft.com/office/drawing/2014/main" id="{52F289A0-375F-457C-8838-56EDF6670808}"/>
                    </a:ext>
                  </a:extLst>
                </p:cNvPr>
                <p:cNvPicPr/>
                <p:nvPr/>
              </p:nvPicPr>
              <p:blipFill>
                <a:blip r:embed="rId880"/>
                <a:stretch>
                  <a:fillRect/>
                </a:stretch>
              </p:blipFill>
              <p:spPr>
                <a:xfrm>
                  <a:off x="3068200" y="3381187"/>
                  <a:ext cx="1515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1016" name="Freihand 1015">
                  <a:extLst>
                    <a:ext uri="{FF2B5EF4-FFF2-40B4-BE49-F238E27FC236}">
                      <a16:creationId xmlns:a16="http://schemas.microsoft.com/office/drawing/2014/main" id="{4EEF73BE-D0E2-468C-8DFA-696B8E982A47}"/>
                    </a:ext>
                  </a:extLst>
                </p14:cNvPr>
                <p14:cNvContentPartPr/>
                <p14:nvPr/>
              </p14:nvContentPartPr>
              <p14:xfrm>
                <a:off x="3341440" y="3407107"/>
                <a:ext cx="173160" cy="87480"/>
              </p14:xfrm>
            </p:contentPart>
          </mc:Choice>
          <mc:Fallback>
            <p:pic>
              <p:nvPicPr>
                <p:cNvPr id="1016" name="Freihand 1015">
                  <a:extLst>
                    <a:ext uri="{FF2B5EF4-FFF2-40B4-BE49-F238E27FC236}">
                      <a16:creationId xmlns:a16="http://schemas.microsoft.com/office/drawing/2014/main" id="{4EEF73BE-D0E2-468C-8DFA-696B8E982A47}"/>
                    </a:ext>
                  </a:extLst>
                </p:cNvPr>
                <p:cNvPicPr/>
                <p:nvPr/>
              </p:nvPicPr>
              <p:blipFill>
                <a:blip r:embed="rId882"/>
                <a:stretch>
                  <a:fillRect/>
                </a:stretch>
              </p:blipFill>
              <p:spPr>
                <a:xfrm>
                  <a:off x="3337120" y="3402787"/>
                  <a:ext cx="1818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1017" name="Freihand 1016">
                  <a:extLst>
                    <a:ext uri="{FF2B5EF4-FFF2-40B4-BE49-F238E27FC236}">
                      <a16:creationId xmlns:a16="http://schemas.microsoft.com/office/drawing/2014/main" id="{9008CEEA-89F8-4CAA-B45A-964F214409A1}"/>
                    </a:ext>
                  </a:extLst>
                </p14:cNvPr>
                <p14:cNvContentPartPr/>
                <p14:nvPr/>
              </p14:nvContentPartPr>
              <p14:xfrm>
                <a:off x="3559240" y="3407107"/>
                <a:ext cx="83160" cy="85680"/>
              </p14:xfrm>
            </p:contentPart>
          </mc:Choice>
          <mc:Fallback>
            <p:pic>
              <p:nvPicPr>
                <p:cNvPr id="1017" name="Freihand 1016">
                  <a:extLst>
                    <a:ext uri="{FF2B5EF4-FFF2-40B4-BE49-F238E27FC236}">
                      <a16:creationId xmlns:a16="http://schemas.microsoft.com/office/drawing/2014/main" id="{9008CEEA-89F8-4CAA-B45A-964F214409A1}"/>
                    </a:ext>
                  </a:extLst>
                </p:cNvPr>
                <p:cNvPicPr/>
                <p:nvPr/>
              </p:nvPicPr>
              <p:blipFill>
                <a:blip r:embed="rId884"/>
                <a:stretch>
                  <a:fillRect/>
                </a:stretch>
              </p:blipFill>
              <p:spPr>
                <a:xfrm>
                  <a:off x="3554920" y="3402787"/>
                  <a:ext cx="918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1018" name="Freihand 1017">
                  <a:extLst>
                    <a:ext uri="{FF2B5EF4-FFF2-40B4-BE49-F238E27FC236}">
                      <a16:creationId xmlns:a16="http://schemas.microsoft.com/office/drawing/2014/main" id="{F04C5755-DFB7-4855-AE2E-FBD65EA703BF}"/>
                    </a:ext>
                  </a:extLst>
                </p14:cNvPr>
                <p14:cNvContentPartPr/>
                <p14:nvPr/>
              </p14:nvContentPartPr>
              <p14:xfrm>
                <a:off x="3651040" y="3419707"/>
                <a:ext cx="65520" cy="72720"/>
              </p14:xfrm>
            </p:contentPart>
          </mc:Choice>
          <mc:Fallback>
            <p:pic>
              <p:nvPicPr>
                <p:cNvPr id="1018" name="Freihand 1017">
                  <a:extLst>
                    <a:ext uri="{FF2B5EF4-FFF2-40B4-BE49-F238E27FC236}">
                      <a16:creationId xmlns:a16="http://schemas.microsoft.com/office/drawing/2014/main" id="{F04C5755-DFB7-4855-AE2E-FBD65EA703BF}"/>
                    </a:ext>
                  </a:extLst>
                </p:cNvPr>
                <p:cNvPicPr/>
                <p:nvPr/>
              </p:nvPicPr>
              <p:blipFill>
                <a:blip r:embed="rId886"/>
                <a:stretch>
                  <a:fillRect/>
                </a:stretch>
              </p:blipFill>
              <p:spPr>
                <a:xfrm>
                  <a:off x="3646720" y="3415387"/>
                  <a:ext cx="741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1019" name="Freihand 1018">
                  <a:extLst>
                    <a:ext uri="{FF2B5EF4-FFF2-40B4-BE49-F238E27FC236}">
                      <a16:creationId xmlns:a16="http://schemas.microsoft.com/office/drawing/2014/main" id="{A89F47DF-DEFB-4EDC-A454-C615A07E6506}"/>
                    </a:ext>
                  </a:extLst>
                </p14:cNvPr>
                <p14:cNvContentPartPr/>
                <p14:nvPr/>
              </p14:nvContentPartPr>
              <p14:xfrm>
                <a:off x="3742120" y="3414307"/>
                <a:ext cx="68760" cy="91080"/>
              </p14:xfrm>
            </p:contentPart>
          </mc:Choice>
          <mc:Fallback>
            <p:pic>
              <p:nvPicPr>
                <p:cNvPr id="1019" name="Freihand 1018">
                  <a:extLst>
                    <a:ext uri="{FF2B5EF4-FFF2-40B4-BE49-F238E27FC236}">
                      <a16:creationId xmlns:a16="http://schemas.microsoft.com/office/drawing/2014/main" id="{A89F47DF-DEFB-4EDC-A454-C615A07E6506}"/>
                    </a:ext>
                  </a:extLst>
                </p:cNvPr>
                <p:cNvPicPr/>
                <p:nvPr/>
              </p:nvPicPr>
              <p:blipFill>
                <a:blip r:embed="rId888"/>
                <a:stretch>
                  <a:fillRect/>
                </a:stretch>
              </p:blipFill>
              <p:spPr>
                <a:xfrm>
                  <a:off x="3737800" y="3409987"/>
                  <a:ext cx="774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889">
              <p14:nvContentPartPr>
                <p14:cNvPr id="1020" name="Freihand 1019">
                  <a:extLst>
                    <a:ext uri="{FF2B5EF4-FFF2-40B4-BE49-F238E27FC236}">
                      <a16:creationId xmlns:a16="http://schemas.microsoft.com/office/drawing/2014/main" id="{12F055FD-B63C-47A0-9EAD-6EF183E938A9}"/>
                    </a:ext>
                  </a:extLst>
                </p14:cNvPr>
                <p14:cNvContentPartPr/>
                <p14:nvPr/>
              </p14:nvContentPartPr>
              <p14:xfrm>
                <a:off x="3831040" y="3427627"/>
                <a:ext cx="142920" cy="53640"/>
              </p14:xfrm>
            </p:contentPart>
          </mc:Choice>
          <mc:Fallback>
            <p:pic>
              <p:nvPicPr>
                <p:cNvPr id="1020" name="Freihand 1019">
                  <a:extLst>
                    <a:ext uri="{FF2B5EF4-FFF2-40B4-BE49-F238E27FC236}">
                      <a16:creationId xmlns:a16="http://schemas.microsoft.com/office/drawing/2014/main" id="{12F055FD-B63C-47A0-9EAD-6EF183E938A9}"/>
                    </a:ext>
                  </a:extLst>
                </p:cNvPr>
                <p:cNvPicPr/>
                <p:nvPr/>
              </p:nvPicPr>
              <p:blipFill>
                <a:blip r:embed="rId890"/>
                <a:stretch>
                  <a:fillRect/>
                </a:stretch>
              </p:blipFill>
              <p:spPr>
                <a:xfrm>
                  <a:off x="3826720" y="3423307"/>
                  <a:ext cx="1515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1021" name="Freihand 1020">
                  <a:extLst>
                    <a:ext uri="{FF2B5EF4-FFF2-40B4-BE49-F238E27FC236}">
                      <a16:creationId xmlns:a16="http://schemas.microsoft.com/office/drawing/2014/main" id="{E753BDC5-7C60-4DEA-95D7-91F088C00D02}"/>
                    </a:ext>
                  </a:extLst>
                </p14:cNvPr>
                <p14:cNvContentPartPr/>
                <p14:nvPr/>
              </p14:nvContentPartPr>
              <p14:xfrm>
                <a:off x="3989800" y="3406387"/>
                <a:ext cx="103680" cy="73800"/>
              </p14:xfrm>
            </p:contentPart>
          </mc:Choice>
          <mc:Fallback>
            <p:pic>
              <p:nvPicPr>
                <p:cNvPr id="1021" name="Freihand 1020">
                  <a:extLst>
                    <a:ext uri="{FF2B5EF4-FFF2-40B4-BE49-F238E27FC236}">
                      <a16:creationId xmlns:a16="http://schemas.microsoft.com/office/drawing/2014/main" id="{E753BDC5-7C60-4DEA-95D7-91F088C00D02}"/>
                    </a:ext>
                  </a:extLst>
                </p:cNvPr>
                <p:cNvPicPr/>
                <p:nvPr/>
              </p:nvPicPr>
              <p:blipFill>
                <a:blip r:embed="rId892"/>
                <a:stretch>
                  <a:fillRect/>
                </a:stretch>
              </p:blipFill>
              <p:spPr>
                <a:xfrm>
                  <a:off x="3985480" y="3402067"/>
                  <a:ext cx="1123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1022" name="Freihand 1021">
                  <a:extLst>
                    <a:ext uri="{FF2B5EF4-FFF2-40B4-BE49-F238E27FC236}">
                      <a16:creationId xmlns:a16="http://schemas.microsoft.com/office/drawing/2014/main" id="{0620840B-E589-45A8-8DDB-DAB3AD9D76AF}"/>
                    </a:ext>
                  </a:extLst>
                </p14:cNvPr>
                <p14:cNvContentPartPr/>
                <p14:nvPr/>
              </p14:nvContentPartPr>
              <p14:xfrm>
                <a:off x="4102480" y="3352747"/>
                <a:ext cx="119520" cy="105480"/>
              </p14:xfrm>
            </p:contentPart>
          </mc:Choice>
          <mc:Fallback>
            <p:pic>
              <p:nvPicPr>
                <p:cNvPr id="1022" name="Freihand 1021">
                  <a:extLst>
                    <a:ext uri="{FF2B5EF4-FFF2-40B4-BE49-F238E27FC236}">
                      <a16:creationId xmlns:a16="http://schemas.microsoft.com/office/drawing/2014/main" id="{0620840B-E589-45A8-8DDB-DAB3AD9D76AF}"/>
                    </a:ext>
                  </a:extLst>
                </p:cNvPr>
                <p:cNvPicPr/>
                <p:nvPr/>
              </p:nvPicPr>
              <p:blipFill>
                <a:blip r:embed="rId894"/>
                <a:stretch>
                  <a:fillRect/>
                </a:stretch>
              </p:blipFill>
              <p:spPr>
                <a:xfrm>
                  <a:off x="4098160" y="3348427"/>
                  <a:ext cx="1281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1023" name="Freihand 1022">
                  <a:extLst>
                    <a:ext uri="{FF2B5EF4-FFF2-40B4-BE49-F238E27FC236}">
                      <a16:creationId xmlns:a16="http://schemas.microsoft.com/office/drawing/2014/main" id="{7DEBF355-E048-46D0-B8DC-C21A9435BD19}"/>
                    </a:ext>
                  </a:extLst>
                </p14:cNvPr>
                <p14:cNvContentPartPr/>
                <p14:nvPr/>
              </p14:nvContentPartPr>
              <p14:xfrm>
                <a:off x="4336120" y="3382627"/>
                <a:ext cx="196920" cy="79200"/>
              </p14:xfrm>
            </p:contentPart>
          </mc:Choice>
          <mc:Fallback>
            <p:pic>
              <p:nvPicPr>
                <p:cNvPr id="1023" name="Freihand 1022">
                  <a:extLst>
                    <a:ext uri="{FF2B5EF4-FFF2-40B4-BE49-F238E27FC236}">
                      <a16:creationId xmlns:a16="http://schemas.microsoft.com/office/drawing/2014/main" id="{7DEBF355-E048-46D0-B8DC-C21A9435BD19}"/>
                    </a:ext>
                  </a:extLst>
                </p:cNvPr>
                <p:cNvPicPr/>
                <p:nvPr/>
              </p:nvPicPr>
              <p:blipFill>
                <a:blip r:embed="rId896"/>
                <a:stretch>
                  <a:fillRect/>
                </a:stretch>
              </p:blipFill>
              <p:spPr>
                <a:xfrm>
                  <a:off x="4331800" y="3378307"/>
                  <a:ext cx="2055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1024" name="Freihand 1023">
                  <a:extLst>
                    <a:ext uri="{FF2B5EF4-FFF2-40B4-BE49-F238E27FC236}">
                      <a16:creationId xmlns:a16="http://schemas.microsoft.com/office/drawing/2014/main" id="{AD6350F5-929E-4C6D-817B-E28301B0C0A5}"/>
                    </a:ext>
                  </a:extLst>
                </p14:cNvPr>
                <p14:cNvContentPartPr/>
                <p14:nvPr/>
              </p14:nvContentPartPr>
              <p14:xfrm>
                <a:off x="4508560" y="3318907"/>
                <a:ext cx="360" cy="360"/>
              </p14:xfrm>
            </p:contentPart>
          </mc:Choice>
          <mc:Fallback>
            <p:pic>
              <p:nvPicPr>
                <p:cNvPr id="1024" name="Freihand 1023">
                  <a:extLst>
                    <a:ext uri="{FF2B5EF4-FFF2-40B4-BE49-F238E27FC236}">
                      <a16:creationId xmlns:a16="http://schemas.microsoft.com/office/drawing/2014/main" id="{AD6350F5-929E-4C6D-817B-E28301B0C0A5}"/>
                    </a:ext>
                  </a:extLst>
                </p:cNvPr>
                <p:cNvPicPr/>
                <p:nvPr/>
              </p:nvPicPr>
              <p:blipFill>
                <a:blip r:embed="rId468"/>
                <a:stretch>
                  <a:fillRect/>
                </a:stretch>
              </p:blipFill>
              <p:spPr>
                <a:xfrm>
                  <a:off x="4504240" y="33145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1026" name="Freihand 1025">
                  <a:extLst>
                    <a:ext uri="{FF2B5EF4-FFF2-40B4-BE49-F238E27FC236}">
                      <a16:creationId xmlns:a16="http://schemas.microsoft.com/office/drawing/2014/main" id="{146E1BE2-0814-4FD2-91D4-A14C4B3F2D53}"/>
                    </a:ext>
                  </a:extLst>
                </p14:cNvPr>
                <p14:cNvContentPartPr/>
                <p14:nvPr/>
              </p14:nvContentPartPr>
              <p14:xfrm>
                <a:off x="4712320" y="3275347"/>
                <a:ext cx="149760" cy="197280"/>
              </p14:xfrm>
            </p:contentPart>
          </mc:Choice>
          <mc:Fallback>
            <p:pic>
              <p:nvPicPr>
                <p:cNvPr id="1026" name="Freihand 1025">
                  <a:extLst>
                    <a:ext uri="{FF2B5EF4-FFF2-40B4-BE49-F238E27FC236}">
                      <a16:creationId xmlns:a16="http://schemas.microsoft.com/office/drawing/2014/main" id="{146E1BE2-0814-4FD2-91D4-A14C4B3F2D53}"/>
                    </a:ext>
                  </a:extLst>
                </p:cNvPr>
                <p:cNvPicPr/>
                <p:nvPr/>
              </p:nvPicPr>
              <p:blipFill>
                <a:blip r:embed="rId899"/>
                <a:stretch>
                  <a:fillRect/>
                </a:stretch>
              </p:blipFill>
              <p:spPr>
                <a:xfrm>
                  <a:off x="4708000" y="3271027"/>
                  <a:ext cx="1584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1027" name="Freihand 1026">
                  <a:extLst>
                    <a:ext uri="{FF2B5EF4-FFF2-40B4-BE49-F238E27FC236}">
                      <a16:creationId xmlns:a16="http://schemas.microsoft.com/office/drawing/2014/main" id="{2E54D45F-85EA-4AD0-8217-59837D94B225}"/>
                    </a:ext>
                  </a:extLst>
                </p14:cNvPr>
                <p14:cNvContentPartPr/>
                <p14:nvPr/>
              </p14:nvContentPartPr>
              <p14:xfrm>
                <a:off x="4841560" y="3277147"/>
                <a:ext cx="66960" cy="41760"/>
              </p14:xfrm>
            </p:contentPart>
          </mc:Choice>
          <mc:Fallback>
            <p:pic>
              <p:nvPicPr>
                <p:cNvPr id="1027" name="Freihand 1026">
                  <a:extLst>
                    <a:ext uri="{FF2B5EF4-FFF2-40B4-BE49-F238E27FC236}">
                      <a16:creationId xmlns:a16="http://schemas.microsoft.com/office/drawing/2014/main" id="{2E54D45F-85EA-4AD0-8217-59837D94B225}"/>
                    </a:ext>
                  </a:extLst>
                </p:cNvPr>
                <p:cNvPicPr/>
                <p:nvPr/>
              </p:nvPicPr>
              <p:blipFill>
                <a:blip r:embed="rId901"/>
                <a:stretch>
                  <a:fillRect/>
                </a:stretch>
              </p:blipFill>
              <p:spPr>
                <a:xfrm>
                  <a:off x="4837240" y="3272827"/>
                  <a:ext cx="7560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1028" name="Freihand 1027">
                  <a:extLst>
                    <a:ext uri="{FF2B5EF4-FFF2-40B4-BE49-F238E27FC236}">
                      <a16:creationId xmlns:a16="http://schemas.microsoft.com/office/drawing/2014/main" id="{5E79F1DD-EB5F-415B-A32C-70A886AC8719}"/>
                    </a:ext>
                  </a:extLst>
                </p14:cNvPr>
                <p14:cNvContentPartPr/>
                <p14:nvPr/>
              </p14:nvContentPartPr>
              <p14:xfrm>
                <a:off x="4874680" y="3313147"/>
                <a:ext cx="97200" cy="108720"/>
              </p14:xfrm>
            </p:contentPart>
          </mc:Choice>
          <mc:Fallback>
            <p:pic>
              <p:nvPicPr>
                <p:cNvPr id="1028" name="Freihand 1027">
                  <a:extLst>
                    <a:ext uri="{FF2B5EF4-FFF2-40B4-BE49-F238E27FC236}">
                      <a16:creationId xmlns:a16="http://schemas.microsoft.com/office/drawing/2014/main" id="{5E79F1DD-EB5F-415B-A32C-70A886AC8719}"/>
                    </a:ext>
                  </a:extLst>
                </p:cNvPr>
                <p:cNvPicPr/>
                <p:nvPr/>
              </p:nvPicPr>
              <p:blipFill>
                <a:blip r:embed="rId903"/>
                <a:stretch>
                  <a:fillRect/>
                </a:stretch>
              </p:blipFill>
              <p:spPr>
                <a:xfrm>
                  <a:off x="4870360" y="3308827"/>
                  <a:ext cx="1058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1029" name="Freihand 1028">
                  <a:extLst>
                    <a:ext uri="{FF2B5EF4-FFF2-40B4-BE49-F238E27FC236}">
                      <a16:creationId xmlns:a16="http://schemas.microsoft.com/office/drawing/2014/main" id="{A3E1C611-8C00-4F84-8C16-A6555A2A19C6}"/>
                    </a:ext>
                  </a:extLst>
                </p14:cNvPr>
                <p14:cNvContentPartPr/>
                <p14:nvPr/>
              </p14:nvContentPartPr>
              <p14:xfrm>
                <a:off x="4987360" y="3241867"/>
                <a:ext cx="62280" cy="163440"/>
              </p14:xfrm>
            </p:contentPart>
          </mc:Choice>
          <mc:Fallback>
            <p:pic>
              <p:nvPicPr>
                <p:cNvPr id="1029" name="Freihand 1028">
                  <a:extLst>
                    <a:ext uri="{FF2B5EF4-FFF2-40B4-BE49-F238E27FC236}">
                      <a16:creationId xmlns:a16="http://schemas.microsoft.com/office/drawing/2014/main" id="{A3E1C611-8C00-4F84-8C16-A6555A2A19C6}"/>
                    </a:ext>
                  </a:extLst>
                </p:cNvPr>
                <p:cNvPicPr/>
                <p:nvPr/>
              </p:nvPicPr>
              <p:blipFill>
                <a:blip r:embed="rId905"/>
                <a:stretch>
                  <a:fillRect/>
                </a:stretch>
              </p:blipFill>
              <p:spPr>
                <a:xfrm>
                  <a:off x="4983040" y="3237547"/>
                  <a:ext cx="709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1030" name="Freihand 1029">
                  <a:extLst>
                    <a:ext uri="{FF2B5EF4-FFF2-40B4-BE49-F238E27FC236}">
                      <a16:creationId xmlns:a16="http://schemas.microsoft.com/office/drawing/2014/main" id="{5CE7CEDB-58D6-4714-985F-F9DC124B66B7}"/>
                    </a:ext>
                  </a:extLst>
                </p14:cNvPr>
                <p14:cNvContentPartPr/>
                <p14:nvPr/>
              </p14:nvContentPartPr>
              <p14:xfrm>
                <a:off x="5088880" y="3302707"/>
                <a:ext cx="86040" cy="72720"/>
              </p14:xfrm>
            </p:contentPart>
          </mc:Choice>
          <mc:Fallback>
            <p:pic>
              <p:nvPicPr>
                <p:cNvPr id="1030" name="Freihand 1029">
                  <a:extLst>
                    <a:ext uri="{FF2B5EF4-FFF2-40B4-BE49-F238E27FC236}">
                      <a16:creationId xmlns:a16="http://schemas.microsoft.com/office/drawing/2014/main" id="{5CE7CEDB-58D6-4714-985F-F9DC124B66B7}"/>
                    </a:ext>
                  </a:extLst>
                </p:cNvPr>
                <p:cNvPicPr/>
                <p:nvPr/>
              </p:nvPicPr>
              <p:blipFill>
                <a:blip r:embed="rId907"/>
                <a:stretch>
                  <a:fillRect/>
                </a:stretch>
              </p:blipFill>
              <p:spPr>
                <a:xfrm>
                  <a:off x="5084560" y="3298387"/>
                  <a:ext cx="946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1031" name="Freihand 1030">
                  <a:extLst>
                    <a:ext uri="{FF2B5EF4-FFF2-40B4-BE49-F238E27FC236}">
                      <a16:creationId xmlns:a16="http://schemas.microsoft.com/office/drawing/2014/main" id="{A20AB631-67F9-4B1C-BF58-6CE2DBC76EA6}"/>
                    </a:ext>
                  </a:extLst>
                </p14:cNvPr>
                <p14:cNvContentPartPr/>
                <p14:nvPr/>
              </p14:nvContentPartPr>
              <p14:xfrm>
                <a:off x="5184640" y="3292627"/>
                <a:ext cx="100440" cy="101520"/>
              </p14:xfrm>
            </p:contentPart>
          </mc:Choice>
          <mc:Fallback>
            <p:pic>
              <p:nvPicPr>
                <p:cNvPr id="1031" name="Freihand 1030">
                  <a:extLst>
                    <a:ext uri="{FF2B5EF4-FFF2-40B4-BE49-F238E27FC236}">
                      <a16:creationId xmlns:a16="http://schemas.microsoft.com/office/drawing/2014/main" id="{A20AB631-67F9-4B1C-BF58-6CE2DBC76EA6}"/>
                    </a:ext>
                  </a:extLst>
                </p:cNvPr>
                <p:cNvPicPr/>
                <p:nvPr/>
              </p:nvPicPr>
              <p:blipFill>
                <a:blip r:embed="rId909"/>
                <a:stretch>
                  <a:fillRect/>
                </a:stretch>
              </p:blipFill>
              <p:spPr>
                <a:xfrm>
                  <a:off x="5180320" y="3288307"/>
                  <a:ext cx="1090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1033" name="Freihand 1032">
                  <a:extLst>
                    <a:ext uri="{FF2B5EF4-FFF2-40B4-BE49-F238E27FC236}">
                      <a16:creationId xmlns:a16="http://schemas.microsoft.com/office/drawing/2014/main" id="{FA8F2BE6-3910-4E8F-A5E3-806C90636C8F}"/>
                    </a:ext>
                  </a:extLst>
                </p14:cNvPr>
                <p14:cNvContentPartPr/>
                <p14:nvPr/>
              </p14:nvContentPartPr>
              <p14:xfrm>
                <a:off x="5449960" y="3198307"/>
                <a:ext cx="216360" cy="169200"/>
              </p14:xfrm>
            </p:contentPart>
          </mc:Choice>
          <mc:Fallback>
            <p:pic>
              <p:nvPicPr>
                <p:cNvPr id="1033" name="Freihand 1032">
                  <a:extLst>
                    <a:ext uri="{FF2B5EF4-FFF2-40B4-BE49-F238E27FC236}">
                      <a16:creationId xmlns:a16="http://schemas.microsoft.com/office/drawing/2014/main" id="{FA8F2BE6-3910-4E8F-A5E3-806C90636C8F}"/>
                    </a:ext>
                  </a:extLst>
                </p:cNvPr>
                <p:cNvPicPr/>
                <p:nvPr/>
              </p:nvPicPr>
              <p:blipFill>
                <a:blip r:embed="rId911"/>
                <a:stretch>
                  <a:fillRect/>
                </a:stretch>
              </p:blipFill>
              <p:spPr>
                <a:xfrm>
                  <a:off x="5445640" y="3193987"/>
                  <a:ext cx="2250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1034" name="Freihand 1033">
                  <a:extLst>
                    <a:ext uri="{FF2B5EF4-FFF2-40B4-BE49-F238E27FC236}">
                      <a16:creationId xmlns:a16="http://schemas.microsoft.com/office/drawing/2014/main" id="{F6C70F48-3D4D-4815-A49D-3BFA548EA820}"/>
                    </a:ext>
                  </a:extLst>
                </p14:cNvPr>
                <p14:cNvContentPartPr/>
                <p14:nvPr/>
              </p14:nvContentPartPr>
              <p14:xfrm>
                <a:off x="5758120" y="3233587"/>
                <a:ext cx="126000" cy="211680"/>
              </p14:xfrm>
            </p:contentPart>
          </mc:Choice>
          <mc:Fallback>
            <p:pic>
              <p:nvPicPr>
                <p:cNvPr id="1034" name="Freihand 1033">
                  <a:extLst>
                    <a:ext uri="{FF2B5EF4-FFF2-40B4-BE49-F238E27FC236}">
                      <a16:creationId xmlns:a16="http://schemas.microsoft.com/office/drawing/2014/main" id="{F6C70F48-3D4D-4815-A49D-3BFA548EA820}"/>
                    </a:ext>
                  </a:extLst>
                </p:cNvPr>
                <p:cNvPicPr/>
                <p:nvPr/>
              </p:nvPicPr>
              <p:blipFill>
                <a:blip r:embed="rId913"/>
                <a:stretch>
                  <a:fillRect/>
                </a:stretch>
              </p:blipFill>
              <p:spPr>
                <a:xfrm>
                  <a:off x="5753800" y="3229267"/>
                  <a:ext cx="13464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1035" name="Freihand 1034">
                  <a:extLst>
                    <a:ext uri="{FF2B5EF4-FFF2-40B4-BE49-F238E27FC236}">
                      <a16:creationId xmlns:a16="http://schemas.microsoft.com/office/drawing/2014/main" id="{21244877-8BC4-489C-B168-283FBCC8ECA7}"/>
                    </a:ext>
                  </a:extLst>
                </p14:cNvPr>
                <p14:cNvContentPartPr/>
                <p14:nvPr/>
              </p14:nvContentPartPr>
              <p14:xfrm>
                <a:off x="5911480" y="3243307"/>
                <a:ext cx="34920" cy="58680"/>
              </p14:xfrm>
            </p:contentPart>
          </mc:Choice>
          <mc:Fallback>
            <p:pic>
              <p:nvPicPr>
                <p:cNvPr id="1035" name="Freihand 1034">
                  <a:extLst>
                    <a:ext uri="{FF2B5EF4-FFF2-40B4-BE49-F238E27FC236}">
                      <a16:creationId xmlns:a16="http://schemas.microsoft.com/office/drawing/2014/main" id="{21244877-8BC4-489C-B168-283FBCC8ECA7}"/>
                    </a:ext>
                  </a:extLst>
                </p:cNvPr>
                <p:cNvPicPr/>
                <p:nvPr/>
              </p:nvPicPr>
              <p:blipFill>
                <a:blip r:embed="rId915"/>
                <a:stretch>
                  <a:fillRect/>
                </a:stretch>
              </p:blipFill>
              <p:spPr>
                <a:xfrm>
                  <a:off x="5907160" y="3238987"/>
                  <a:ext cx="435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1036" name="Freihand 1035">
                  <a:extLst>
                    <a:ext uri="{FF2B5EF4-FFF2-40B4-BE49-F238E27FC236}">
                      <a16:creationId xmlns:a16="http://schemas.microsoft.com/office/drawing/2014/main" id="{253DFE47-83CF-4AD8-AD9E-36AE0459FD50}"/>
                    </a:ext>
                  </a:extLst>
                </p14:cNvPr>
                <p14:cNvContentPartPr/>
                <p14:nvPr/>
              </p14:nvContentPartPr>
              <p14:xfrm>
                <a:off x="5926240" y="3203707"/>
                <a:ext cx="91440" cy="127080"/>
              </p14:xfrm>
            </p:contentPart>
          </mc:Choice>
          <mc:Fallback>
            <p:pic>
              <p:nvPicPr>
                <p:cNvPr id="1036" name="Freihand 1035">
                  <a:extLst>
                    <a:ext uri="{FF2B5EF4-FFF2-40B4-BE49-F238E27FC236}">
                      <a16:creationId xmlns:a16="http://schemas.microsoft.com/office/drawing/2014/main" id="{253DFE47-83CF-4AD8-AD9E-36AE0459FD50}"/>
                    </a:ext>
                  </a:extLst>
                </p:cNvPr>
                <p:cNvPicPr/>
                <p:nvPr/>
              </p:nvPicPr>
              <p:blipFill>
                <a:blip r:embed="rId917"/>
                <a:stretch>
                  <a:fillRect/>
                </a:stretch>
              </p:blipFill>
              <p:spPr>
                <a:xfrm>
                  <a:off x="5921920" y="3199387"/>
                  <a:ext cx="1000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1037" name="Freihand 1036">
                  <a:extLst>
                    <a:ext uri="{FF2B5EF4-FFF2-40B4-BE49-F238E27FC236}">
                      <a16:creationId xmlns:a16="http://schemas.microsoft.com/office/drawing/2014/main" id="{8F2E367F-6ECE-44AB-BA85-784CB8C2A1F9}"/>
                    </a:ext>
                  </a:extLst>
                </p14:cNvPr>
                <p14:cNvContentPartPr/>
                <p14:nvPr/>
              </p14:nvContentPartPr>
              <p14:xfrm>
                <a:off x="5994280" y="3240427"/>
                <a:ext cx="69120" cy="64440"/>
              </p14:xfrm>
            </p:contentPart>
          </mc:Choice>
          <mc:Fallback>
            <p:pic>
              <p:nvPicPr>
                <p:cNvPr id="1037" name="Freihand 1036">
                  <a:extLst>
                    <a:ext uri="{FF2B5EF4-FFF2-40B4-BE49-F238E27FC236}">
                      <a16:creationId xmlns:a16="http://schemas.microsoft.com/office/drawing/2014/main" id="{8F2E367F-6ECE-44AB-BA85-784CB8C2A1F9}"/>
                    </a:ext>
                  </a:extLst>
                </p:cNvPr>
                <p:cNvPicPr/>
                <p:nvPr/>
              </p:nvPicPr>
              <p:blipFill>
                <a:blip r:embed="rId919"/>
                <a:stretch>
                  <a:fillRect/>
                </a:stretch>
              </p:blipFill>
              <p:spPr>
                <a:xfrm>
                  <a:off x="5989960" y="3236107"/>
                  <a:ext cx="777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1038" name="Freihand 1037">
                  <a:extLst>
                    <a:ext uri="{FF2B5EF4-FFF2-40B4-BE49-F238E27FC236}">
                      <a16:creationId xmlns:a16="http://schemas.microsoft.com/office/drawing/2014/main" id="{85AF7A2D-20A9-45A7-9E8E-517FFFF632CC}"/>
                    </a:ext>
                  </a:extLst>
                </p14:cNvPr>
                <p14:cNvContentPartPr/>
                <p14:nvPr/>
              </p14:nvContentPartPr>
              <p14:xfrm>
                <a:off x="6106960" y="3177787"/>
                <a:ext cx="227160" cy="105480"/>
              </p14:xfrm>
            </p:contentPart>
          </mc:Choice>
          <mc:Fallback>
            <p:pic>
              <p:nvPicPr>
                <p:cNvPr id="1038" name="Freihand 1037">
                  <a:extLst>
                    <a:ext uri="{FF2B5EF4-FFF2-40B4-BE49-F238E27FC236}">
                      <a16:creationId xmlns:a16="http://schemas.microsoft.com/office/drawing/2014/main" id="{85AF7A2D-20A9-45A7-9E8E-517FFFF632CC}"/>
                    </a:ext>
                  </a:extLst>
                </p:cNvPr>
                <p:cNvPicPr/>
                <p:nvPr/>
              </p:nvPicPr>
              <p:blipFill>
                <a:blip r:embed="rId921"/>
                <a:stretch>
                  <a:fillRect/>
                </a:stretch>
              </p:blipFill>
              <p:spPr>
                <a:xfrm>
                  <a:off x="6102640" y="3173467"/>
                  <a:ext cx="2358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1039" name="Freihand 1038">
                  <a:extLst>
                    <a:ext uri="{FF2B5EF4-FFF2-40B4-BE49-F238E27FC236}">
                      <a16:creationId xmlns:a16="http://schemas.microsoft.com/office/drawing/2014/main" id="{5E60045F-F8D1-4D6C-BA86-5D4FD89F2C5B}"/>
                    </a:ext>
                  </a:extLst>
                </p14:cNvPr>
                <p14:cNvContentPartPr/>
                <p14:nvPr/>
              </p14:nvContentPartPr>
              <p14:xfrm>
                <a:off x="6347080" y="3209827"/>
                <a:ext cx="84600" cy="71280"/>
              </p14:xfrm>
            </p:contentPart>
          </mc:Choice>
          <mc:Fallback>
            <p:pic>
              <p:nvPicPr>
                <p:cNvPr id="1039" name="Freihand 1038">
                  <a:extLst>
                    <a:ext uri="{FF2B5EF4-FFF2-40B4-BE49-F238E27FC236}">
                      <a16:creationId xmlns:a16="http://schemas.microsoft.com/office/drawing/2014/main" id="{5E60045F-F8D1-4D6C-BA86-5D4FD89F2C5B}"/>
                    </a:ext>
                  </a:extLst>
                </p:cNvPr>
                <p:cNvPicPr/>
                <p:nvPr/>
              </p:nvPicPr>
              <p:blipFill>
                <a:blip r:embed="rId923"/>
                <a:stretch>
                  <a:fillRect/>
                </a:stretch>
              </p:blipFill>
              <p:spPr>
                <a:xfrm>
                  <a:off x="6342760" y="3205507"/>
                  <a:ext cx="932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1040" name="Freihand 1039">
                  <a:extLst>
                    <a:ext uri="{FF2B5EF4-FFF2-40B4-BE49-F238E27FC236}">
                      <a16:creationId xmlns:a16="http://schemas.microsoft.com/office/drawing/2014/main" id="{4E1BAAAC-9B9F-440D-A1FB-ED9857F00759}"/>
                    </a:ext>
                  </a:extLst>
                </p14:cNvPr>
                <p14:cNvContentPartPr/>
                <p14:nvPr/>
              </p14:nvContentPartPr>
              <p14:xfrm>
                <a:off x="6474520" y="3092467"/>
                <a:ext cx="101880" cy="169920"/>
              </p14:xfrm>
            </p:contentPart>
          </mc:Choice>
          <mc:Fallback>
            <p:pic>
              <p:nvPicPr>
                <p:cNvPr id="1040" name="Freihand 1039">
                  <a:extLst>
                    <a:ext uri="{FF2B5EF4-FFF2-40B4-BE49-F238E27FC236}">
                      <a16:creationId xmlns:a16="http://schemas.microsoft.com/office/drawing/2014/main" id="{4E1BAAAC-9B9F-440D-A1FB-ED9857F00759}"/>
                    </a:ext>
                  </a:extLst>
                </p:cNvPr>
                <p:cNvPicPr/>
                <p:nvPr/>
              </p:nvPicPr>
              <p:blipFill>
                <a:blip r:embed="rId925"/>
                <a:stretch>
                  <a:fillRect/>
                </a:stretch>
              </p:blipFill>
              <p:spPr>
                <a:xfrm>
                  <a:off x="6470200" y="3088147"/>
                  <a:ext cx="1105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1041" name="Freihand 1040">
                  <a:extLst>
                    <a:ext uri="{FF2B5EF4-FFF2-40B4-BE49-F238E27FC236}">
                      <a16:creationId xmlns:a16="http://schemas.microsoft.com/office/drawing/2014/main" id="{2B88C3E4-CBFC-4480-BDC1-D1616B5F2667}"/>
                    </a:ext>
                  </a:extLst>
                </p14:cNvPr>
                <p14:cNvContentPartPr/>
                <p14:nvPr/>
              </p14:nvContentPartPr>
              <p14:xfrm>
                <a:off x="6561280" y="3091027"/>
                <a:ext cx="51840" cy="61560"/>
              </p14:xfrm>
            </p:contentPart>
          </mc:Choice>
          <mc:Fallback>
            <p:pic>
              <p:nvPicPr>
                <p:cNvPr id="1041" name="Freihand 1040">
                  <a:extLst>
                    <a:ext uri="{FF2B5EF4-FFF2-40B4-BE49-F238E27FC236}">
                      <a16:creationId xmlns:a16="http://schemas.microsoft.com/office/drawing/2014/main" id="{2B88C3E4-CBFC-4480-BDC1-D1616B5F2667}"/>
                    </a:ext>
                  </a:extLst>
                </p:cNvPr>
                <p:cNvPicPr/>
                <p:nvPr/>
              </p:nvPicPr>
              <p:blipFill>
                <a:blip r:embed="rId927"/>
                <a:stretch>
                  <a:fillRect/>
                </a:stretch>
              </p:blipFill>
              <p:spPr>
                <a:xfrm>
                  <a:off x="6556960" y="3086707"/>
                  <a:ext cx="604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1042" name="Freihand 1041">
                  <a:extLst>
                    <a:ext uri="{FF2B5EF4-FFF2-40B4-BE49-F238E27FC236}">
                      <a16:creationId xmlns:a16="http://schemas.microsoft.com/office/drawing/2014/main" id="{463B1B44-9F30-41E6-89E3-205868664217}"/>
                    </a:ext>
                  </a:extLst>
                </p14:cNvPr>
                <p14:cNvContentPartPr/>
                <p14:nvPr/>
              </p14:nvContentPartPr>
              <p14:xfrm>
                <a:off x="6620320" y="3175627"/>
                <a:ext cx="140760" cy="75600"/>
              </p14:xfrm>
            </p:contentPart>
          </mc:Choice>
          <mc:Fallback>
            <p:pic>
              <p:nvPicPr>
                <p:cNvPr id="1042" name="Freihand 1041">
                  <a:extLst>
                    <a:ext uri="{FF2B5EF4-FFF2-40B4-BE49-F238E27FC236}">
                      <a16:creationId xmlns:a16="http://schemas.microsoft.com/office/drawing/2014/main" id="{463B1B44-9F30-41E6-89E3-205868664217}"/>
                    </a:ext>
                  </a:extLst>
                </p:cNvPr>
                <p:cNvPicPr/>
                <p:nvPr/>
              </p:nvPicPr>
              <p:blipFill>
                <a:blip r:embed="rId929"/>
                <a:stretch>
                  <a:fillRect/>
                </a:stretch>
              </p:blipFill>
              <p:spPr>
                <a:xfrm>
                  <a:off x="6616000" y="3171307"/>
                  <a:ext cx="1494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1043" name="Freihand 1042">
                  <a:extLst>
                    <a:ext uri="{FF2B5EF4-FFF2-40B4-BE49-F238E27FC236}">
                      <a16:creationId xmlns:a16="http://schemas.microsoft.com/office/drawing/2014/main" id="{378A2B15-6C06-4EEA-AA75-9C4F044C74E9}"/>
                    </a:ext>
                  </a:extLst>
                </p14:cNvPr>
                <p14:cNvContentPartPr/>
                <p14:nvPr/>
              </p14:nvContentPartPr>
              <p14:xfrm>
                <a:off x="6734440" y="3184627"/>
                <a:ext cx="101880" cy="59040"/>
              </p14:xfrm>
            </p:contentPart>
          </mc:Choice>
          <mc:Fallback>
            <p:pic>
              <p:nvPicPr>
                <p:cNvPr id="1043" name="Freihand 1042">
                  <a:extLst>
                    <a:ext uri="{FF2B5EF4-FFF2-40B4-BE49-F238E27FC236}">
                      <a16:creationId xmlns:a16="http://schemas.microsoft.com/office/drawing/2014/main" id="{378A2B15-6C06-4EEA-AA75-9C4F044C74E9}"/>
                    </a:ext>
                  </a:extLst>
                </p:cNvPr>
                <p:cNvPicPr/>
                <p:nvPr/>
              </p:nvPicPr>
              <p:blipFill>
                <a:blip r:embed="rId931"/>
                <a:stretch>
                  <a:fillRect/>
                </a:stretch>
              </p:blipFill>
              <p:spPr>
                <a:xfrm>
                  <a:off x="6730120" y="3180307"/>
                  <a:ext cx="1105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1044" name="Freihand 1043">
                  <a:extLst>
                    <a:ext uri="{FF2B5EF4-FFF2-40B4-BE49-F238E27FC236}">
                      <a16:creationId xmlns:a16="http://schemas.microsoft.com/office/drawing/2014/main" id="{B260A6AD-34FE-485F-BF8B-32D1EC62EF3C}"/>
                    </a:ext>
                  </a:extLst>
                </p14:cNvPr>
                <p14:cNvContentPartPr/>
                <p14:nvPr/>
              </p14:nvContentPartPr>
              <p14:xfrm>
                <a:off x="5592160" y="3055747"/>
                <a:ext cx="127800" cy="73800"/>
              </p14:xfrm>
            </p:contentPart>
          </mc:Choice>
          <mc:Fallback>
            <p:pic>
              <p:nvPicPr>
                <p:cNvPr id="1044" name="Freihand 1043">
                  <a:extLst>
                    <a:ext uri="{FF2B5EF4-FFF2-40B4-BE49-F238E27FC236}">
                      <a16:creationId xmlns:a16="http://schemas.microsoft.com/office/drawing/2014/main" id="{B260A6AD-34FE-485F-BF8B-32D1EC62EF3C}"/>
                    </a:ext>
                  </a:extLst>
                </p:cNvPr>
                <p:cNvPicPr/>
                <p:nvPr/>
              </p:nvPicPr>
              <p:blipFill>
                <a:blip r:embed="rId933"/>
                <a:stretch>
                  <a:fillRect/>
                </a:stretch>
              </p:blipFill>
              <p:spPr>
                <a:xfrm>
                  <a:off x="5587840" y="3051427"/>
                  <a:ext cx="1364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1045" name="Freihand 1044">
                  <a:extLst>
                    <a:ext uri="{FF2B5EF4-FFF2-40B4-BE49-F238E27FC236}">
                      <a16:creationId xmlns:a16="http://schemas.microsoft.com/office/drawing/2014/main" id="{02EEA27C-C5DA-4EBF-B69C-9E13B845F75E}"/>
                    </a:ext>
                  </a:extLst>
                </p14:cNvPr>
                <p14:cNvContentPartPr/>
                <p14:nvPr/>
              </p14:nvContentPartPr>
              <p14:xfrm>
                <a:off x="5729320" y="3024427"/>
                <a:ext cx="257040" cy="78120"/>
              </p14:xfrm>
            </p:contentPart>
          </mc:Choice>
          <mc:Fallback>
            <p:pic>
              <p:nvPicPr>
                <p:cNvPr id="1045" name="Freihand 1044">
                  <a:extLst>
                    <a:ext uri="{FF2B5EF4-FFF2-40B4-BE49-F238E27FC236}">
                      <a16:creationId xmlns:a16="http://schemas.microsoft.com/office/drawing/2014/main" id="{02EEA27C-C5DA-4EBF-B69C-9E13B845F75E}"/>
                    </a:ext>
                  </a:extLst>
                </p:cNvPr>
                <p:cNvPicPr/>
                <p:nvPr/>
              </p:nvPicPr>
              <p:blipFill>
                <a:blip r:embed="rId935"/>
                <a:stretch>
                  <a:fillRect/>
                </a:stretch>
              </p:blipFill>
              <p:spPr>
                <a:xfrm>
                  <a:off x="5725000" y="3020107"/>
                  <a:ext cx="2656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936">
              <p14:nvContentPartPr>
                <p14:cNvPr id="1046" name="Freihand 1045">
                  <a:extLst>
                    <a:ext uri="{FF2B5EF4-FFF2-40B4-BE49-F238E27FC236}">
                      <a16:creationId xmlns:a16="http://schemas.microsoft.com/office/drawing/2014/main" id="{3E4738A2-CA9C-4FFB-85B0-F309C570D45E}"/>
                    </a:ext>
                  </a:extLst>
                </p14:cNvPr>
                <p14:cNvContentPartPr/>
                <p14:nvPr/>
              </p14:nvContentPartPr>
              <p14:xfrm>
                <a:off x="5992480" y="3011827"/>
                <a:ext cx="124560" cy="60120"/>
              </p14:xfrm>
            </p:contentPart>
          </mc:Choice>
          <mc:Fallback>
            <p:pic>
              <p:nvPicPr>
                <p:cNvPr id="1046" name="Freihand 1045">
                  <a:extLst>
                    <a:ext uri="{FF2B5EF4-FFF2-40B4-BE49-F238E27FC236}">
                      <a16:creationId xmlns:a16="http://schemas.microsoft.com/office/drawing/2014/main" id="{3E4738A2-CA9C-4FFB-85B0-F309C570D45E}"/>
                    </a:ext>
                  </a:extLst>
                </p:cNvPr>
                <p:cNvPicPr/>
                <p:nvPr/>
              </p:nvPicPr>
              <p:blipFill>
                <a:blip r:embed="rId937"/>
                <a:stretch>
                  <a:fillRect/>
                </a:stretch>
              </p:blipFill>
              <p:spPr>
                <a:xfrm>
                  <a:off x="5988160" y="3007507"/>
                  <a:ext cx="1332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1047" name="Freihand 1046">
                  <a:extLst>
                    <a:ext uri="{FF2B5EF4-FFF2-40B4-BE49-F238E27FC236}">
                      <a16:creationId xmlns:a16="http://schemas.microsoft.com/office/drawing/2014/main" id="{FA8B36B0-386E-4433-87B8-2F1C3B8C7117}"/>
                    </a:ext>
                  </a:extLst>
                </p14:cNvPr>
                <p14:cNvContentPartPr/>
                <p14:nvPr/>
              </p14:nvContentPartPr>
              <p14:xfrm>
                <a:off x="6119560" y="2946307"/>
                <a:ext cx="120600" cy="118800"/>
              </p14:xfrm>
            </p:contentPart>
          </mc:Choice>
          <mc:Fallback>
            <p:pic>
              <p:nvPicPr>
                <p:cNvPr id="1047" name="Freihand 1046">
                  <a:extLst>
                    <a:ext uri="{FF2B5EF4-FFF2-40B4-BE49-F238E27FC236}">
                      <a16:creationId xmlns:a16="http://schemas.microsoft.com/office/drawing/2014/main" id="{FA8B36B0-386E-4433-87B8-2F1C3B8C7117}"/>
                    </a:ext>
                  </a:extLst>
                </p:cNvPr>
                <p:cNvPicPr/>
                <p:nvPr/>
              </p:nvPicPr>
              <p:blipFill>
                <a:blip r:embed="rId939"/>
                <a:stretch>
                  <a:fillRect/>
                </a:stretch>
              </p:blipFill>
              <p:spPr>
                <a:xfrm>
                  <a:off x="6115240" y="2941987"/>
                  <a:ext cx="1292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1048" name="Freihand 1047">
                  <a:extLst>
                    <a:ext uri="{FF2B5EF4-FFF2-40B4-BE49-F238E27FC236}">
                      <a16:creationId xmlns:a16="http://schemas.microsoft.com/office/drawing/2014/main" id="{D612DD30-0279-4D35-9C7C-086315306E5F}"/>
                    </a:ext>
                  </a:extLst>
                </p14:cNvPr>
                <p14:cNvContentPartPr/>
                <p14:nvPr/>
              </p14:nvContentPartPr>
              <p14:xfrm>
                <a:off x="7063840" y="3134587"/>
                <a:ext cx="42120" cy="112320"/>
              </p14:xfrm>
            </p:contentPart>
          </mc:Choice>
          <mc:Fallback>
            <p:pic>
              <p:nvPicPr>
                <p:cNvPr id="1048" name="Freihand 1047">
                  <a:extLst>
                    <a:ext uri="{FF2B5EF4-FFF2-40B4-BE49-F238E27FC236}">
                      <a16:creationId xmlns:a16="http://schemas.microsoft.com/office/drawing/2014/main" id="{D612DD30-0279-4D35-9C7C-086315306E5F}"/>
                    </a:ext>
                  </a:extLst>
                </p:cNvPr>
                <p:cNvPicPr/>
                <p:nvPr/>
              </p:nvPicPr>
              <p:blipFill>
                <a:blip r:embed="rId941"/>
                <a:stretch>
                  <a:fillRect/>
                </a:stretch>
              </p:blipFill>
              <p:spPr>
                <a:xfrm>
                  <a:off x="7059520" y="3130267"/>
                  <a:ext cx="507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1049" name="Freihand 1048">
                  <a:extLst>
                    <a:ext uri="{FF2B5EF4-FFF2-40B4-BE49-F238E27FC236}">
                      <a16:creationId xmlns:a16="http://schemas.microsoft.com/office/drawing/2014/main" id="{5DD704FF-D5BA-418E-B30C-5AB753E581E4}"/>
                    </a:ext>
                  </a:extLst>
                </p14:cNvPr>
                <p14:cNvContentPartPr/>
                <p14:nvPr/>
              </p14:nvContentPartPr>
              <p14:xfrm>
                <a:off x="7086520" y="3093907"/>
                <a:ext cx="44280" cy="18360"/>
              </p14:xfrm>
            </p:contentPart>
          </mc:Choice>
          <mc:Fallback>
            <p:pic>
              <p:nvPicPr>
                <p:cNvPr id="1049" name="Freihand 1048">
                  <a:extLst>
                    <a:ext uri="{FF2B5EF4-FFF2-40B4-BE49-F238E27FC236}">
                      <a16:creationId xmlns:a16="http://schemas.microsoft.com/office/drawing/2014/main" id="{5DD704FF-D5BA-418E-B30C-5AB753E581E4}"/>
                    </a:ext>
                  </a:extLst>
                </p:cNvPr>
                <p:cNvPicPr/>
                <p:nvPr/>
              </p:nvPicPr>
              <p:blipFill>
                <a:blip r:embed="rId943"/>
                <a:stretch>
                  <a:fillRect/>
                </a:stretch>
              </p:blipFill>
              <p:spPr>
                <a:xfrm>
                  <a:off x="7082200" y="3089587"/>
                  <a:ext cx="529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1050" name="Freihand 1049">
                  <a:extLst>
                    <a:ext uri="{FF2B5EF4-FFF2-40B4-BE49-F238E27FC236}">
                      <a16:creationId xmlns:a16="http://schemas.microsoft.com/office/drawing/2014/main" id="{868F2388-A430-4E89-B4B8-52F7936B61A0}"/>
                    </a:ext>
                  </a:extLst>
                </p14:cNvPr>
                <p14:cNvContentPartPr/>
                <p14:nvPr/>
              </p14:nvContentPartPr>
              <p14:xfrm>
                <a:off x="7132960" y="3119827"/>
                <a:ext cx="122400" cy="109080"/>
              </p14:xfrm>
            </p:contentPart>
          </mc:Choice>
          <mc:Fallback>
            <p:pic>
              <p:nvPicPr>
                <p:cNvPr id="1050" name="Freihand 1049">
                  <a:extLst>
                    <a:ext uri="{FF2B5EF4-FFF2-40B4-BE49-F238E27FC236}">
                      <a16:creationId xmlns:a16="http://schemas.microsoft.com/office/drawing/2014/main" id="{868F2388-A430-4E89-B4B8-52F7936B61A0}"/>
                    </a:ext>
                  </a:extLst>
                </p:cNvPr>
                <p:cNvPicPr/>
                <p:nvPr/>
              </p:nvPicPr>
              <p:blipFill>
                <a:blip r:embed="rId945"/>
                <a:stretch>
                  <a:fillRect/>
                </a:stretch>
              </p:blipFill>
              <p:spPr>
                <a:xfrm>
                  <a:off x="7128640" y="3115507"/>
                  <a:ext cx="1310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946">
              <p14:nvContentPartPr>
                <p14:cNvPr id="1053" name="Freihand 1052">
                  <a:extLst>
                    <a:ext uri="{FF2B5EF4-FFF2-40B4-BE49-F238E27FC236}">
                      <a16:creationId xmlns:a16="http://schemas.microsoft.com/office/drawing/2014/main" id="{47FA73DF-CD6C-4800-A6A2-B35FAE8E4F12}"/>
                    </a:ext>
                  </a:extLst>
                </p14:cNvPr>
                <p14:cNvContentPartPr/>
                <p14:nvPr/>
              </p14:nvContentPartPr>
              <p14:xfrm>
                <a:off x="3389680" y="3656947"/>
                <a:ext cx="199800" cy="125280"/>
              </p14:xfrm>
            </p:contentPart>
          </mc:Choice>
          <mc:Fallback>
            <p:pic>
              <p:nvPicPr>
                <p:cNvPr id="1053" name="Freihand 1052">
                  <a:extLst>
                    <a:ext uri="{FF2B5EF4-FFF2-40B4-BE49-F238E27FC236}">
                      <a16:creationId xmlns:a16="http://schemas.microsoft.com/office/drawing/2014/main" id="{47FA73DF-CD6C-4800-A6A2-B35FAE8E4F12}"/>
                    </a:ext>
                  </a:extLst>
                </p:cNvPr>
                <p:cNvPicPr/>
                <p:nvPr/>
              </p:nvPicPr>
              <p:blipFill>
                <a:blip r:embed="rId947"/>
                <a:stretch>
                  <a:fillRect/>
                </a:stretch>
              </p:blipFill>
              <p:spPr>
                <a:xfrm>
                  <a:off x="3385360" y="3652627"/>
                  <a:ext cx="2084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948">
              <p14:nvContentPartPr>
                <p14:cNvPr id="1054" name="Freihand 1053">
                  <a:extLst>
                    <a:ext uri="{FF2B5EF4-FFF2-40B4-BE49-F238E27FC236}">
                      <a16:creationId xmlns:a16="http://schemas.microsoft.com/office/drawing/2014/main" id="{D96C0618-D0FD-4815-909B-C5FD48D1101F}"/>
                    </a:ext>
                  </a:extLst>
                </p14:cNvPr>
                <p14:cNvContentPartPr/>
                <p14:nvPr/>
              </p14:nvContentPartPr>
              <p14:xfrm>
                <a:off x="3623320" y="3690787"/>
                <a:ext cx="144360" cy="78840"/>
              </p14:xfrm>
            </p:contentPart>
          </mc:Choice>
          <mc:Fallback>
            <p:pic>
              <p:nvPicPr>
                <p:cNvPr id="1054" name="Freihand 1053">
                  <a:extLst>
                    <a:ext uri="{FF2B5EF4-FFF2-40B4-BE49-F238E27FC236}">
                      <a16:creationId xmlns:a16="http://schemas.microsoft.com/office/drawing/2014/main" id="{D96C0618-D0FD-4815-909B-C5FD48D1101F}"/>
                    </a:ext>
                  </a:extLst>
                </p:cNvPr>
                <p:cNvPicPr/>
                <p:nvPr/>
              </p:nvPicPr>
              <p:blipFill>
                <a:blip r:embed="rId949"/>
                <a:stretch>
                  <a:fillRect/>
                </a:stretch>
              </p:blipFill>
              <p:spPr>
                <a:xfrm>
                  <a:off x="3619000" y="3686467"/>
                  <a:ext cx="1530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950">
              <p14:nvContentPartPr>
                <p14:cNvPr id="1055" name="Freihand 1054">
                  <a:extLst>
                    <a:ext uri="{FF2B5EF4-FFF2-40B4-BE49-F238E27FC236}">
                      <a16:creationId xmlns:a16="http://schemas.microsoft.com/office/drawing/2014/main" id="{2285C8DB-D7C6-4EC8-BCFE-27A035396962}"/>
                    </a:ext>
                  </a:extLst>
                </p14:cNvPr>
                <p14:cNvContentPartPr/>
                <p14:nvPr/>
              </p14:nvContentPartPr>
              <p14:xfrm>
                <a:off x="3782800" y="3596467"/>
                <a:ext cx="149400" cy="162720"/>
              </p14:xfrm>
            </p:contentPart>
          </mc:Choice>
          <mc:Fallback>
            <p:pic>
              <p:nvPicPr>
                <p:cNvPr id="1055" name="Freihand 1054">
                  <a:extLst>
                    <a:ext uri="{FF2B5EF4-FFF2-40B4-BE49-F238E27FC236}">
                      <a16:creationId xmlns:a16="http://schemas.microsoft.com/office/drawing/2014/main" id="{2285C8DB-D7C6-4EC8-BCFE-27A035396962}"/>
                    </a:ext>
                  </a:extLst>
                </p:cNvPr>
                <p:cNvPicPr/>
                <p:nvPr/>
              </p:nvPicPr>
              <p:blipFill>
                <a:blip r:embed="rId951"/>
                <a:stretch>
                  <a:fillRect/>
                </a:stretch>
              </p:blipFill>
              <p:spPr>
                <a:xfrm>
                  <a:off x="3778480" y="3592147"/>
                  <a:ext cx="1580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952">
              <p14:nvContentPartPr>
                <p14:cNvPr id="1057" name="Freihand 1056">
                  <a:extLst>
                    <a:ext uri="{FF2B5EF4-FFF2-40B4-BE49-F238E27FC236}">
                      <a16:creationId xmlns:a16="http://schemas.microsoft.com/office/drawing/2014/main" id="{B4C32B9E-75FE-4245-A438-1CBEC5B11145}"/>
                    </a:ext>
                  </a:extLst>
                </p14:cNvPr>
                <p14:cNvContentPartPr/>
                <p14:nvPr/>
              </p14:nvContentPartPr>
              <p14:xfrm>
                <a:off x="4333600" y="3594307"/>
                <a:ext cx="113040" cy="127800"/>
              </p14:xfrm>
            </p:contentPart>
          </mc:Choice>
          <mc:Fallback>
            <p:pic>
              <p:nvPicPr>
                <p:cNvPr id="1057" name="Freihand 1056">
                  <a:extLst>
                    <a:ext uri="{FF2B5EF4-FFF2-40B4-BE49-F238E27FC236}">
                      <a16:creationId xmlns:a16="http://schemas.microsoft.com/office/drawing/2014/main" id="{B4C32B9E-75FE-4245-A438-1CBEC5B11145}"/>
                    </a:ext>
                  </a:extLst>
                </p:cNvPr>
                <p:cNvPicPr/>
                <p:nvPr/>
              </p:nvPicPr>
              <p:blipFill>
                <a:blip r:embed="rId953"/>
                <a:stretch>
                  <a:fillRect/>
                </a:stretch>
              </p:blipFill>
              <p:spPr>
                <a:xfrm>
                  <a:off x="4329280" y="3589987"/>
                  <a:ext cx="1216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954">
              <p14:nvContentPartPr>
                <p14:cNvPr id="1058" name="Freihand 1057">
                  <a:extLst>
                    <a:ext uri="{FF2B5EF4-FFF2-40B4-BE49-F238E27FC236}">
                      <a16:creationId xmlns:a16="http://schemas.microsoft.com/office/drawing/2014/main" id="{4D0C9C7D-8ECC-4B89-9E5F-4BBF975CA27E}"/>
                    </a:ext>
                  </a:extLst>
                </p14:cNvPr>
                <p14:cNvContentPartPr/>
                <p14:nvPr/>
              </p14:nvContentPartPr>
              <p14:xfrm>
                <a:off x="4528720" y="3604027"/>
                <a:ext cx="128160" cy="99360"/>
              </p14:xfrm>
            </p:contentPart>
          </mc:Choice>
          <mc:Fallback>
            <p:pic>
              <p:nvPicPr>
                <p:cNvPr id="1058" name="Freihand 1057">
                  <a:extLst>
                    <a:ext uri="{FF2B5EF4-FFF2-40B4-BE49-F238E27FC236}">
                      <a16:creationId xmlns:a16="http://schemas.microsoft.com/office/drawing/2014/main" id="{4D0C9C7D-8ECC-4B89-9E5F-4BBF975CA27E}"/>
                    </a:ext>
                  </a:extLst>
                </p:cNvPr>
                <p:cNvPicPr/>
                <p:nvPr/>
              </p:nvPicPr>
              <p:blipFill>
                <a:blip r:embed="rId955"/>
                <a:stretch>
                  <a:fillRect/>
                </a:stretch>
              </p:blipFill>
              <p:spPr>
                <a:xfrm>
                  <a:off x="4524400" y="3599707"/>
                  <a:ext cx="1368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956">
              <p14:nvContentPartPr>
                <p14:cNvPr id="1060" name="Freihand 1059">
                  <a:extLst>
                    <a:ext uri="{FF2B5EF4-FFF2-40B4-BE49-F238E27FC236}">
                      <a16:creationId xmlns:a16="http://schemas.microsoft.com/office/drawing/2014/main" id="{B7DE1180-06EF-41FB-B11A-B08643A1A5B9}"/>
                    </a:ext>
                  </a:extLst>
                </p14:cNvPr>
                <p14:cNvContentPartPr/>
                <p14:nvPr/>
              </p14:nvContentPartPr>
              <p14:xfrm>
                <a:off x="4746520" y="3615187"/>
                <a:ext cx="18720" cy="7200"/>
              </p14:xfrm>
            </p:contentPart>
          </mc:Choice>
          <mc:Fallback>
            <p:pic>
              <p:nvPicPr>
                <p:cNvPr id="1060" name="Freihand 1059">
                  <a:extLst>
                    <a:ext uri="{FF2B5EF4-FFF2-40B4-BE49-F238E27FC236}">
                      <a16:creationId xmlns:a16="http://schemas.microsoft.com/office/drawing/2014/main" id="{B7DE1180-06EF-41FB-B11A-B08643A1A5B9}"/>
                    </a:ext>
                  </a:extLst>
                </p:cNvPr>
                <p:cNvPicPr/>
                <p:nvPr/>
              </p:nvPicPr>
              <p:blipFill>
                <a:blip r:embed="rId957"/>
                <a:stretch>
                  <a:fillRect/>
                </a:stretch>
              </p:blipFill>
              <p:spPr>
                <a:xfrm>
                  <a:off x="4742200" y="3610867"/>
                  <a:ext cx="273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958">
              <p14:nvContentPartPr>
                <p14:cNvPr id="1061" name="Freihand 1060">
                  <a:extLst>
                    <a:ext uri="{FF2B5EF4-FFF2-40B4-BE49-F238E27FC236}">
                      <a16:creationId xmlns:a16="http://schemas.microsoft.com/office/drawing/2014/main" id="{686EC9FE-D3BB-40AF-B372-96A3231D6D14}"/>
                    </a:ext>
                  </a:extLst>
                </p14:cNvPr>
                <p14:cNvContentPartPr/>
                <p14:nvPr/>
              </p14:nvContentPartPr>
              <p14:xfrm>
                <a:off x="4801960" y="3572707"/>
                <a:ext cx="139320" cy="150120"/>
              </p14:xfrm>
            </p:contentPart>
          </mc:Choice>
          <mc:Fallback>
            <p:pic>
              <p:nvPicPr>
                <p:cNvPr id="1061" name="Freihand 1060">
                  <a:extLst>
                    <a:ext uri="{FF2B5EF4-FFF2-40B4-BE49-F238E27FC236}">
                      <a16:creationId xmlns:a16="http://schemas.microsoft.com/office/drawing/2014/main" id="{686EC9FE-D3BB-40AF-B372-96A3231D6D14}"/>
                    </a:ext>
                  </a:extLst>
                </p:cNvPr>
                <p:cNvPicPr/>
                <p:nvPr/>
              </p:nvPicPr>
              <p:blipFill>
                <a:blip r:embed="rId959"/>
                <a:stretch>
                  <a:fillRect/>
                </a:stretch>
              </p:blipFill>
              <p:spPr>
                <a:xfrm>
                  <a:off x="4797640" y="3568387"/>
                  <a:ext cx="1479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960">
              <p14:nvContentPartPr>
                <p14:cNvPr id="1063" name="Freihand 1062">
                  <a:extLst>
                    <a:ext uri="{FF2B5EF4-FFF2-40B4-BE49-F238E27FC236}">
                      <a16:creationId xmlns:a16="http://schemas.microsoft.com/office/drawing/2014/main" id="{D618BF11-2C8C-40BD-89E1-BC5F4702931F}"/>
                    </a:ext>
                  </a:extLst>
                </p14:cNvPr>
                <p14:cNvContentPartPr/>
                <p14:nvPr/>
              </p14:nvContentPartPr>
              <p14:xfrm>
                <a:off x="5134960" y="3568387"/>
                <a:ext cx="24120" cy="122760"/>
              </p14:xfrm>
            </p:contentPart>
          </mc:Choice>
          <mc:Fallback>
            <p:pic>
              <p:nvPicPr>
                <p:cNvPr id="1063" name="Freihand 1062">
                  <a:extLst>
                    <a:ext uri="{FF2B5EF4-FFF2-40B4-BE49-F238E27FC236}">
                      <a16:creationId xmlns:a16="http://schemas.microsoft.com/office/drawing/2014/main" id="{D618BF11-2C8C-40BD-89E1-BC5F4702931F}"/>
                    </a:ext>
                  </a:extLst>
                </p:cNvPr>
                <p:cNvPicPr/>
                <p:nvPr/>
              </p:nvPicPr>
              <p:blipFill>
                <a:blip r:embed="rId961"/>
                <a:stretch>
                  <a:fillRect/>
                </a:stretch>
              </p:blipFill>
              <p:spPr>
                <a:xfrm>
                  <a:off x="5130640" y="3564067"/>
                  <a:ext cx="327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962">
              <p14:nvContentPartPr>
                <p14:cNvPr id="1064" name="Freihand 1063">
                  <a:extLst>
                    <a:ext uri="{FF2B5EF4-FFF2-40B4-BE49-F238E27FC236}">
                      <a16:creationId xmlns:a16="http://schemas.microsoft.com/office/drawing/2014/main" id="{36D41AC6-4996-4829-B567-287860944FDE}"/>
                    </a:ext>
                  </a:extLst>
                </p14:cNvPr>
                <p14:cNvContentPartPr/>
                <p14:nvPr/>
              </p14:nvContentPartPr>
              <p14:xfrm>
                <a:off x="5084560" y="3609787"/>
                <a:ext cx="126360" cy="2160"/>
              </p14:xfrm>
            </p:contentPart>
          </mc:Choice>
          <mc:Fallback>
            <p:pic>
              <p:nvPicPr>
                <p:cNvPr id="1064" name="Freihand 1063">
                  <a:extLst>
                    <a:ext uri="{FF2B5EF4-FFF2-40B4-BE49-F238E27FC236}">
                      <a16:creationId xmlns:a16="http://schemas.microsoft.com/office/drawing/2014/main" id="{36D41AC6-4996-4829-B567-287860944FDE}"/>
                    </a:ext>
                  </a:extLst>
                </p:cNvPr>
                <p:cNvPicPr/>
                <p:nvPr/>
              </p:nvPicPr>
              <p:blipFill>
                <a:blip r:embed="rId963"/>
                <a:stretch>
                  <a:fillRect/>
                </a:stretch>
              </p:blipFill>
              <p:spPr>
                <a:xfrm>
                  <a:off x="5080240" y="3605467"/>
                  <a:ext cx="13500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964">
              <p14:nvContentPartPr>
                <p14:cNvPr id="1066" name="Freihand 1065">
                  <a:extLst>
                    <a:ext uri="{FF2B5EF4-FFF2-40B4-BE49-F238E27FC236}">
                      <a16:creationId xmlns:a16="http://schemas.microsoft.com/office/drawing/2014/main" id="{1F34E473-DD94-447C-BC3C-9143DC5FC4A9}"/>
                    </a:ext>
                  </a:extLst>
                </p14:cNvPr>
                <p14:cNvContentPartPr/>
                <p14:nvPr/>
              </p14:nvContentPartPr>
              <p14:xfrm>
                <a:off x="5367160" y="3507907"/>
                <a:ext cx="96480" cy="172800"/>
              </p14:xfrm>
            </p:contentPart>
          </mc:Choice>
          <mc:Fallback>
            <p:pic>
              <p:nvPicPr>
                <p:cNvPr id="1066" name="Freihand 1065">
                  <a:extLst>
                    <a:ext uri="{FF2B5EF4-FFF2-40B4-BE49-F238E27FC236}">
                      <a16:creationId xmlns:a16="http://schemas.microsoft.com/office/drawing/2014/main" id="{1F34E473-DD94-447C-BC3C-9143DC5FC4A9}"/>
                    </a:ext>
                  </a:extLst>
                </p:cNvPr>
                <p:cNvPicPr/>
                <p:nvPr/>
              </p:nvPicPr>
              <p:blipFill>
                <a:blip r:embed="rId965"/>
                <a:stretch>
                  <a:fillRect/>
                </a:stretch>
              </p:blipFill>
              <p:spPr>
                <a:xfrm>
                  <a:off x="5362840" y="3503587"/>
                  <a:ext cx="1051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966">
              <p14:nvContentPartPr>
                <p14:cNvPr id="1067" name="Freihand 1066">
                  <a:extLst>
                    <a:ext uri="{FF2B5EF4-FFF2-40B4-BE49-F238E27FC236}">
                      <a16:creationId xmlns:a16="http://schemas.microsoft.com/office/drawing/2014/main" id="{146720A8-159E-4AF7-A65A-FFA4ADAC3B02}"/>
                    </a:ext>
                  </a:extLst>
                </p14:cNvPr>
                <p14:cNvContentPartPr/>
                <p14:nvPr/>
              </p14:nvContentPartPr>
              <p14:xfrm>
                <a:off x="5636080" y="3562267"/>
                <a:ext cx="127080" cy="13320"/>
              </p14:xfrm>
            </p:contentPart>
          </mc:Choice>
          <mc:Fallback>
            <p:pic>
              <p:nvPicPr>
                <p:cNvPr id="1067" name="Freihand 1066">
                  <a:extLst>
                    <a:ext uri="{FF2B5EF4-FFF2-40B4-BE49-F238E27FC236}">
                      <a16:creationId xmlns:a16="http://schemas.microsoft.com/office/drawing/2014/main" id="{146720A8-159E-4AF7-A65A-FFA4ADAC3B02}"/>
                    </a:ext>
                  </a:extLst>
                </p:cNvPr>
                <p:cNvPicPr/>
                <p:nvPr/>
              </p:nvPicPr>
              <p:blipFill>
                <a:blip r:embed="rId967"/>
                <a:stretch>
                  <a:fillRect/>
                </a:stretch>
              </p:blipFill>
              <p:spPr>
                <a:xfrm>
                  <a:off x="5631760" y="3557947"/>
                  <a:ext cx="1357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968">
              <p14:nvContentPartPr>
                <p14:cNvPr id="1068" name="Freihand 1067">
                  <a:extLst>
                    <a:ext uri="{FF2B5EF4-FFF2-40B4-BE49-F238E27FC236}">
                      <a16:creationId xmlns:a16="http://schemas.microsoft.com/office/drawing/2014/main" id="{01E1A117-4629-4309-BE44-7B041A063030}"/>
                    </a:ext>
                  </a:extLst>
                </p14:cNvPr>
                <p14:cNvContentPartPr/>
                <p14:nvPr/>
              </p14:nvContentPartPr>
              <p14:xfrm>
                <a:off x="5644720" y="3598267"/>
                <a:ext cx="126360" cy="21600"/>
              </p14:xfrm>
            </p:contentPart>
          </mc:Choice>
          <mc:Fallback>
            <p:pic>
              <p:nvPicPr>
                <p:cNvPr id="1068" name="Freihand 1067">
                  <a:extLst>
                    <a:ext uri="{FF2B5EF4-FFF2-40B4-BE49-F238E27FC236}">
                      <a16:creationId xmlns:a16="http://schemas.microsoft.com/office/drawing/2014/main" id="{01E1A117-4629-4309-BE44-7B041A063030}"/>
                    </a:ext>
                  </a:extLst>
                </p:cNvPr>
                <p:cNvPicPr/>
                <p:nvPr/>
              </p:nvPicPr>
              <p:blipFill>
                <a:blip r:embed="rId969"/>
                <a:stretch>
                  <a:fillRect/>
                </a:stretch>
              </p:blipFill>
              <p:spPr>
                <a:xfrm>
                  <a:off x="5640400" y="3593947"/>
                  <a:ext cx="1350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970">
              <p14:nvContentPartPr>
                <p14:cNvPr id="1070" name="Freihand 1069">
                  <a:extLst>
                    <a:ext uri="{FF2B5EF4-FFF2-40B4-BE49-F238E27FC236}">
                      <a16:creationId xmlns:a16="http://schemas.microsoft.com/office/drawing/2014/main" id="{29F6419F-8D93-49C1-AF70-8D449036F0A4}"/>
                    </a:ext>
                  </a:extLst>
                </p14:cNvPr>
                <p14:cNvContentPartPr/>
                <p14:nvPr/>
              </p14:nvContentPartPr>
              <p14:xfrm>
                <a:off x="5949280" y="3453907"/>
                <a:ext cx="91440" cy="136080"/>
              </p14:xfrm>
            </p:contentPart>
          </mc:Choice>
          <mc:Fallback>
            <p:pic>
              <p:nvPicPr>
                <p:cNvPr id="1070" name="Freihand 1069">
                  <a:extLst>
                    <a:ext uri="{FF2B5EF4-FFF2-40B4-BE49-F238E27FC236}">
                      <a16:creationId xmlns:a16="http://schemas.microsoft.com/office/drawing/2014/main" id="{29F6419F-8D93-49C1-AF70-8D449036F0A4}"/>
                    </a:ext>
                  </a:extLst>
                </p:cNvPr>
                <p:cNvPicPr/>
                <p:nvPr/>
              </p:nvPicPr>
              <p:blipFill>
                <a:blip r:embed="rId971"/>
                <a:stretch>
                  <a:fillRect/>
                </a:stretch>
              </p:blipFill>
              <p:spPr>
                <a:xfrm>
                  <a:off x="5944960" y="3449587"/>
                  <a:ext cx="1000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972">
              <p14:nvContentPartPr>
                <p14:cNvPr id="1071" name="Freihand 1070">
                  <a:extLst>
                    <a:ext uri="{FF2B5EF4-FFF2-40B4-BE49-F238E27FC236}">
                      <a16:creationId xmlns:a16="http://schemas.microsoft.com/office/drawing/2014/main" id="{C7E64E4A-B2CD-4763-886A-012DC70041DD}"/>
                    </a:ext>
                  </a:extLst>
                </p14:cNvPr>
                <p14:cNvContentPartPr/>
                <p14:nvPr/>
              </p14:nvContentPartPr>
              <p14:xfrm>
                <a:off x="6120280" y="3439507"/>
                <a:ext cx="94680" cy="142920"/>
              </p14:xfrm>
            </p:contentPart>
          </mc:Choice>
          <mc:Fallback>
            <p:pic>
              <p:nvPicPr>
                <p:cNvPr id="1071" name="Freihand 1070">
                  <a:extLst>
                    <a:ext uri="{FF2B5EF4-FFF2-40B4-BE49-F238E27FC236}">
                      <a16:creationId xmlns:a16="http://schemas.microsoft.com/office/drawing/2014/main" id="{C7E64E4A-B2CD-4763-886A-012DC70041DD}"/>
                    </a:ext>
                  </a:extLst>
                </p:cNvPr>
                <p:cNvPicPr/>
                <p:nvPr/>
              </p:nvPicPr>
              <p:blipFill>
                <a:blip r:embed="rId973"/>
                <a:stretch>
                  <a:fillRect/>
                </a:stretch>
              </p:blipFill>
              <p:spPr>
                <a:xfrm>
                  <a:off x="6115960" y="3435187"/>
                  <a:ext cx="1033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974">
              <p14:nvContentPartPr>
                <p14:cNvPr id="1073" name="Freihand 1072">
                  <a:extLst>
                    <a:ext uri="{FF2B5EF4-FFF2-40B4-BE49-F238E27FC236}">
                      <a16:creationId xmlns:a16="http://schemas.microsoft.com/office/drawing/2014/main" id="{FD4F5377-D85B-4909-8269-60FBFACDE878}"/>
                    </a:ext>
                  </a:extLst>
                </p14:cNvPr>
                <p14:cNvContentPartPr/>
                <p14:nvPr/>
              </p14:nvContentPartPr>
              <p14:xfrm>
                <a:off x="3305080" y="3971227"/>
                <a:ext cx="10800" cy="20880"/>
              </p14:xfrm>
            </p:contentPart>
          </mc:Choice>
          <mc:Fallback>
            <p:pic>
              <p:nvPicPr>
                <p:cNvPr id="1073" name="Freihand 1072">
                  <a:extLst>
                    <a:ext uri="{FF2B5EF4-FFF2-40B4-BE49-F238E27FC236}">
                      <a16:creationId xmlns:a16="http://schemas.microsoft.com/office/drawing/2014/main" id="{FD4F5377-D85B-4909-8269-60FBFACDE878}"/>
                    </a:ext>
                  </a:extLst>
                </p:cNvPr>
                <p:cNvPicPr/>
                <p:nvPr/>
              </p:nvPicPr>
              <p:blipFill>
                <a:blip r:embed="rId975"/>
                <a:stretch>
                  <a:fillRect/>
                </a:stretch>
              </p:blipFill>
              <p:spPr>
                <a:xfrm>
                  <a:off x="3300760" y="3966907"/>
                  <a:ext cx="194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976">
              <p14:nvContentPartPr>
                <p14:cNvPr id="1074" name="Freihand 1073">
                  <a:extLst>
                    <a:ext uri="{FF2B5EF4-FFF2-40B4-BE49-F238E27FC236}">
                      <a16:creationId xmlns:a16="http://schemas.microsoft.com/office/drawing/2014/main" id="{B8D3D90D-2BBE-4924-85DF-1CD19F760DD8}"/>
                    </a:ext>
                  </a:extLst>
                </p14:cNvPr>
                <p14:cNvContentPartPr/>
                <p14:nvPr/>
              </p14:nvContentPartPr>
              <p14:xfrm>
                <a:off x="3053440" y="4008307"/>
                <a:ext cx="201240" cy="18360"/>
              </p14:xfrm>
            </p:contentPart>
          </mc:Choice>
          <mc:Fallback>
            <p:pic>
              <p:nvPicPr>
                <p:cNvPr id="1074" name="Freihand 1073">
                  <a:extLst>
                    <a:ext uri="{FF2B5EF4-FFF2-40B4-BE49-F238E27FC236}">
                      <a16:creationId xmlns:a16="http://schemas.microsoft.com/office/drawing/2014/main" id="{B8D3D90D-2BBE-4924-85DF-1CD19F760DD8}"/>
                    </a:ext>
                  </a:extLst>
                </p:cNvPr>
                <p:cNvPicPr/>
                <p:nvPr/>
              </p:nvPicPr>
              <p:blipFill>
                <a:blip r:embed="rId977"/>
                <a:stretch>
                  <a:fillRect/>
                </a:stretch>
              </p:blipFill>
              <p:spPr>
                <a:xfrm>
                  <a:off x="3049120" y="4003987"/>
                  <a:ext cx="2098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978">
              <p14:nvContentPartPr>
                <p14:cNvPr id="1075" name="Freihand 1074">
                  <a:extLst>
                    <a:ext uri="{FF2B5EF4-FFF2-40B4-BE49-F238E27FC236}">
                      <a16:creationId xmlns:a16="http://schemas.microsoft.com/office/drawing/2014/main" id="{8FA4BAAA-3BBE-4AB0-9CBE-E9906B40C42E}"/>
                    </a:ext>
                  </a:extLst>
                </p14:cNvPr>
                <p14:cNvContentPartPr/>
                <p14:nvPr/>
              </p14:nvContentPartPr>
              <p14:xfrm>
                <a:off x="3031120" y="4065547"/>
                <a:ext cx="227160" cy="10080"/>
              </p14:xfrm>
            </p:contentPart>
          </mc:Choice>
          <mc:Fallback>
            <p:pic>
              <p:nvPicPr>
                <p:cNvPr id="1075" name="Freihand 1074">
                  <a:extLst>
                    <a:ext uri="{FF2B5EF4-FFF2-40B4-BE49-F238E27FC236}">
                      <a16:creationId xmlns:a16="http://schemas.microsoft.com/office/drawing/2014/main" id="{8FA4BAAA-3BBE-4AB0-9CBE-E9906B40C42E}"/>
                    </a:ext>
                  </a:extLst>
                </p:cNvPr>
                <p:cNvPicPr/>
                <p:nvPr/>
              </p:nvPicPr>
              <p:blipFill>
                <a:blip r:embed="rId979"/>
                <a:stretch>
                  <a:fillRect/>
                </a:stretch>
              </p:blipFill>
              <p:spPr>
                <a:xfrm>
                  <a:off x="3026800" y="4061227"/>
                  <a:ext cx="2358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980">
              <p14:nvContentPartPr>
                <p14:cNvPr id="1076" name="Freihand 1075">
                  <a:extLst>
                    <a:ext uri="{FF2B5EF4-FFF2-40B4-BE49-F238E27FC236}">
                      <a16:creationId xmlns:a16="http://schemas.microsoft.com/office/drawing/2014/main" id="{5FDAA83B-2154-4D13-9127-110F2F86182C}"/>
                    </a:ext>
                  </a:extLst>
                </p14:cNvPr>
                <p14:cNvContentPartPr/>
                <p14:nvPr/>
              </p14:nvContentPartPr>
              <p14:xfrm>
                <a:off x="3239560" y="3953947"/>
                <a:ext cx="156240" cy="180000"/>
              </p14:xfrm>
            </p:contentPart>
          </mc:Choice>
          <mc:Fallback>
            <p:pic>
              <p:nvPicPr>
                <p:cNvPr id="1076" name="Freihand 1075">
                  <a:extLst>
                    <a:ext uri="{FF2B5EF4-FFF2-40B4-BE49-F238E27FC236}">
                      <a16:creationId xmlns:a16="http://schemas.microsoft.com/office/drawing/2014/main" id="{5FDAA83B-2154-4D13-9127-110F2F86182C}"/>
                    </a:ext>
                  </a:extLst>
                </p:cNvPr>
                <p:cNvPicPr/>
                <p:nvPr/>
              </p:nvPicPr>
              <p:blipFill>
                <a:blip r:embed="rId981"/>
                <a:stretch>
                  <a:fillRect/>
                </a:stretch>
              </p:blipFill>
              <p:spPr>
                <a:xfrm>
                  <a:off x="3235240" y="3949627"/>
                  <a:ext cx="1648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982">
              <p14:nvContentPartPr>
                <p14:cNvPr id="1077" name="Freihand 1076">
                  <a:extLst>
                    <a:ext uri="{FF2B5EF4-FFF2-40B4-BE49-F238E27FC236}">
                      <a16:creationId xmlns:a16="http://schemas.microsoft.com/office/drawing/2014/main" id="{7D8A083F-2C8B-4EA1-8BFF-55A96C980AF1}"/>
                    </a:ext>
                  </a:extLst>
                </p14:cNvPr>
                <p14:cNvContentPartPr/>
                <p14:nvPr/>
              </p14:nvContentPartPr>
              <p14:xfrm>
                <a:off x="3541240" y="3983827"/>
                <a:ext cx="197640" cy="93240"/>
              </p14:xfrm>
            </p:contentPart>
          </mc:Choice>
          <mc:Fallback>
            <p:pic>
              <p:nvPicPr>
                <p:cNvPr id="1077" name="Freihand 1076">
                  <a:extLst>
                    <a:ext uri="{FF2B5EF4-FFF2-40B4-BE49-F238E27FC236}">
                      <a16:creationId xmlns:a16="http://schemas.microsoft.com/office/drawing/2014/main" id="{7D8A083F-2C8B-4EA1-8BFF-55A96C980AF1}"/>
                    </a:ext>
                  </a:extLst>
                </p:cNvPr>
                <p:cNvPicPr/>
                <p:nvPr/>
              </p:nvPicPr>
              <p:blipFill>
                <a:blip r:embed="rId983"/>
                <a:stretch>
                  <a:fillRect/>
                </a:stretch>
              </p:blipFill>
              <p:spPr>
                <a:xfrm>
                  <a:off x="3536920" y="3979507"/>
                  <a:ext cx="2062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984">
              <p14:nvContentPartPr>
                <p14:cNvPr id="1079" name="Freihand 1078">
                  <a:extLst>
                    <a:ext uri="{FF2B5EF4-FFF2-40B4-BE49-F238E27FC236}">
                      <a16:creationId xmlns:a16="http://schemas.microsoft.com/office/drawing/2014/main" id="{DE1476E6-F0B6-47FD-89E5-C64C125130A4}"/>
                    </a:ext>
                  </a:extLst>
                </p14:cNvPr>
                <p14:cNvContentPartPr/>
                <p14:nvPr/>
              </p14:nvContentPartPr>
              <p14:xfrm>
                <a:off x="3796120" y="3970147"/>
                <a:ext cx="110160" cy="81720"/>
              </p14:xfrm>
            </p:contentPart>
          </mc:Choice>
          <mc:Fallback>
            <p:pic>
              <p:nvPicPr>
                <p:cNvPr id="1079" name="Freihand 1078">
                  <a:extLst>
                    <a:ext uri="{FF2B5EF4-FFF2-40B4-BE49-F238E27FC236}">
                      <a16:creationId xmlns:a16="http://schemas.microsoft.com/office/drawing/2014/main" id="{DE1476E6-F0B6-47FD-89E5-C64C125130A4}"/>
                    </a:ext>
                  </a:extLst>
                </p:cNvPr>
                <p:cNvPicPr/>
                <p:nvPr/>
              </p:nvPicPr>
              <p:blipFill>
                <a:blip r:embed="rId985"/>
                <a:stretch>
                  <a:fillRect/>
                </a:stretch>
              </p:blipFill>
              <p:spPr>
                <a:xfrm>
                  <a:off x="3791800" y="3965827"/>
                  <a:ext cx="1188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986">
              <p14:nvContentPartPr>
                <p14:cNvPr id="1080" name="Freihand 1079">
                  <a:extLst>
                    <a:ext uri="{FF2B5EF4-FFF2-40B4-BE49-F238E27FC236}">
                      <a16:creationId xmlns:a16="http://schemas.microsoft.com/office/drawing/2014/main" id="{7F55B76F-96DE-4100-B444-61210BF561C8}"/>
                    </a:ext>
                  </a:extLst>
                </p14:cNvPr>
                <p14:cNvContentPartPr/>
                <p14:nvPr/>
              </p14:nvContentPartPr>
              <p14:xfrm>
                <a:off x="3940840" y="3966187"/>
                <a:ext cx="111960" cy="82800"/>
              </p14:xfrm>
            </p:contentPart>
          </mc:Choice>
          <mc:Fallback>
            <p:pic>
              <p:nvPicPr>
                <p:cNvPr id="1080" name="Freihand 1079">
                  <a:extLst>
                    <a:ext uri="{FF2B5EF4-FFF2-40B4-BE49-F238E27FC236}">
                      <a16:creationId xmlns:a16="http://schemas.microsoft.com/office/drawing/2014/main" id="{7F55B76F-96DE-4100-B444-61210BF561C8}"/>
                    </a:ext>
                  </a:extLst>
                </p:cNvPr>
                <p:cNvPicPr/>
                <p:nvPr/>
              </p:nvPicPr>
              <p:blipFill>
                <a:blip r:embed="rId987"/>
                <a:stretch>
                  <a:fillRect/>
                </a:stretch>
              </p:blipFill>
              <p:spPr>
                <a:xfrm>
                  <a:off x="3936520" y="3961867"/>
                  <a:ext cx="1206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988">
              <p14:nvContentPartPr>
                <p14:cNvPr id="1082" name="Freihand 1081">
                  <a:extLst>
                    <a:ext uri="{FF2B5EF4-FFF2-40B4-BE49-F238E27FC236}">
                      <a16:creationId xmlns:a16="http://schemas.microsoft.com/office/drawing/2014/main" id="{F16E4EBC-0540-4B1C-9266-35B5455FA19F}"/>
                    </a:ext>
                  </a:extLst>
                </p14:cNvPr>
                <p14:cNvContentPartPr/>
                <p14:nvPr/>
              </p14:nvContentPartPr>
              <p14:xfrm>
                <a:off x="4071880" y="3955747"/>
                <a:ext cx="91800" cy="79200"/>
              </p14:xfrm>
            </p:contentPart>
          </mc:Choice>
          <mc:Fallback>
            <p:pic>
              <p:nvPicPr>
                <p:cNvPr id="1082" name="Freihand 1081">
                  <a:extLst>
                    <a:ext uri="{FF2B5EF4-FFF2-40B4-BE49-F238E27FC236}">
                      <a16:creationId xmlns:a16="http://schemas.microsoft.com/office/drawing/2014/main" id="{F16E4EBC-0540-4B1C-9266-35B5455FA19F}"/>
                    </a:ext>
                  </a:extLst>
                </p:cNvPr>
                <p:cNvPicPr/>
                <p:nvPr/>
              </p:nvPicPr>
              <p:blipFill>
                <a:blip r:embed="rId989"/>
                <a:stretch>
                  <a:fillRect/>
                </a:stretch>
              </p:blipFill>
              <p:spPr>
                <a:xfrm>
                  <a:off x="4067560" y="3951427"/>
                  <a:ext cx="1004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990">
              <p14:nvContentPartPr>
                <p14:cNvPr id="1084" name="Freihand 1083">
                  <a:extLst>
                    <a:ext uri="{FF2B5EF4-FFF2-40B4-BE49-F238E27FC236}">
                      <a16:creationId xmlns:a16="http://schemas.microsoft.com/office/drawing/2014/main" id="{9F64F8B8-57FA-4D2B-8732-20CB96662A4B}"/>
                    </a:ext>
                  </a:extLst>
                </p14:cNvPr>
                <p14:cNvContentPartPr/>
                <p14:nvPr/>
              </p14:nvContentPartPr>
              <p14:xfrm>
                <a:off x="4196800" y="3937747"/>
                <a:ext cx="296280" cy="78120"/>
              </p14:xfrm>
            </p:contentPart>
          </mc:Choice>
          <mc:Fallback>
            <p:pic>
              <p:nvPicPr>
                <p:cNvPr id="1084" name="Freihand 1083">
                  <a:extLst>
                    <a:ext uri="{FF2B5EF4-FFF2-40B4-BE49-F238E27FC236}">
                      <a16:creationId xmlns:a16="http://schemas.microsoft.com/office/drawing/2014/main" id="{9F64F8B8-57FA-4D2B-8732-20CB96662A4B}"/>
                    </a:ext>
                  </a:extLst>
                </p:cNvPr>
                <p:cNvPicPr/>
                <p:nvPr/>
              </p:nvPicPr>
              <p:blipFill>
                <a:blip r:embed="rId991"/>
                <a:stretch>
                  <a:fillRect/>
                </a:stretch>
              </p:blipFill>
              <p:spPr>
                <a:xfrm>
                  <a:off x="4192480" y="3933427"/>
                  <a:ext cx="3049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992">
              <p14:nvContentPartPr>
                <p14:cNvPr id="1085" name="Freihand 1084">
                  <a:extLst>
                    <a:ext uri="{FF2B5EF4-FFF2-40B4-BE49-F238E27FC236}">
                      <a16:creationId xmlns:a16="http://schemas.microsoft.com/office/drawing/2014/main" id="{E523EEA9-B0F5-40EE-9B1F-098A5075B4A3}"/>
                    </a:ext>
                  </a:extLst>
                </p14:cNvPr>
                <p14:cNvContentPartPr/>
                <p14:nvPr/>
              </p14:nvContentPartPr>
              <p14:xfrm>
                <a:off x="4490560" y="3880867"/>
                <a:ext cx="122040" cy="124200"/>
              </p14:xfrm>
            </p:contentPart>
          </mc:Choice>
          <mc:Fallback>
            <p:pic>
              <p:nvPicPr>
                <p:cNvPr id="1085" name="Freihand 1084">
                  <a:extLst>
                    <a:ext uri="{FF2B5EF4-FFF2-40B4-BE49-F238E27FC236}">
                      <a16:creationId xmlns:a16="http://schemas.microsoft.com/office/drawing/2014/main" id="{E523EEA9-B0F5-40EE-9B1F-098A5075B4A3}"/>
                    </a:ext>
                  </a:extLst>
                </p:cNvPr>
                <p:cNvPicPr/>
                <p:nvPr/>
              </p:nvPicPr>
              <p:blipFill>
                <a:blip r:embed="rId993"/>
                <a:stretch>
                  <a:fillRect/>
                </a:stretch>
              </p:blipFill>
              <p:spPr>
                <a:xfrm>
                  <a:off x="4486240" y="3876547"/>
                  <a:ext cx="1306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994">
              <p14:nvContentPartPr>
                <p14:cNvPr id="1086" name="Freihand 1085">
                  <a:extLst>
                    <a:ext uri="{FF2B5EF4-FFF2-40B4-BE49-F238E27FC236}">
                      <a16:creationId xmlns:a16="http://schemas.microsoft.com/office/drawing/2014/main" id="{AE8BE35A-2642-4080-AB97-825BD71B4606}"/>
                    </a:ext>
                  </a:extLst>
                </p14:cNvPr>
                <p14:cNvContentPartPr/>
                <p14:nvPr/>
              </p14:nvContentPartPr>
              <p14:xfrm>
                <a:off x="4739680" y="3908587"/>
                <a:ext cx="194760" cy="84960"/>
              </p14:xfrm>
            </p:contentPart>
          </mc:Choice>
          <mc:Fallback>
            <p:pic>
              <p:nvPicPr>
                <p:cNvPr id="1086" name="Freihand 1085">
                  <a:extLst>
                    <a:ext uri="{FF2B5EF4-FFF2-40B4-BE49-F238E27FC236}">
                      <a16:creationId xmlns:a16="http://schemas.microsoft.com/office/drawing/2014/main" id="{AE8BE35A-2642-4080-AB97-825BD71B4606}"/>
                    </a:ext>
                  </a:extLst>
                </p:cNvPr>
                <p:cNvPicPr/>
                <p:nvPr/>
              </p:nvPicPr>
              <p:blipFill>
                <a:blip r:embed="rId995"/>
                <a:stretch>
                  <a:fillRect/>
                </a:stretch>
              </p:blipFill>
              <p:spPr>
                <a:xfrm>
                  <a:off x="4735360" y="3904267"/>
                  <a:ext cx="2034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996">
              <p14:nvContentPartPr>
                <p14:cNvPr id="1087" name="Freihand 1086">
                  <a:extLst>
                    <a:ext uri="{FF2B5EF4-FFF2-40B4-BE49-F238E27FC236}">
                      <a16:creationId xmlns:a16="http://schemas.microsoft.com/office/drawing/2014/main" id="{6F6F550F-EB5B-415C-8369-EA5FAC315464}"/>
                    </a:ext>
                  </a:extLst>
                </p14:cNvPr>
                <p14:cNvContentPartPr/>
                <p14:nvPr/>
              </p14:nvContentPartPr>
              <p14:xfrm>
                <a:off x="4899880" y="3855667"/>
                <a:ext cx="360" cy="360"/>
              </p14:xfrm>
            </p:contentPart>
          </mc:Choice>
          <mc:Fallback>
            <p:pic>
              <p:nvPicPr>
                <p:cNvPr id="1087" name="Freihand 1086">
                  <a:extLst>
                    <a:ext uri="{FF2B5EF4-FFF2-40B4-BE49-F238E27FC236}">
                      <a16:creationId xmlns:a16="http://schemas.microsoft.com/office/drawing/2014/main" id="{6F6F550F-EB5B-415C-8369-EA5FAC315464}"/>
                    </a:ext>
                  </a:extLst>
                </p:cNvPr>
                <p:cNvPicPr/>
                <p:nvPr/>
              </p:nvPicPr>
              <p:blipFill>
                <a:blip r:embed="rId468"/>
                <a:stretch>
                  <a:fillRect/>
                </a:stretch>
              </p:blipFill>
              <p:spPr>
                <a:xfrm>
                  <a:off x="4895560" y="38513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97">
              <p14:nvContentPartPr>
                <p14:cNvPr id="1088" name="Freihand 1087">
                  <a:extLst>
                    <a:ext uri="{FF2B5EF4-FFF2-40B4-BE49-F238E27FC236}">
                      <a16:creationId xmlns:a16="http://schemas.microsoft.com/office/drawing/2014/main" id="{4975D0E6-D7DC-4616-AAF1-E297B66172C8}"/>
                    </a:ext>
                  </a:extLst>
                </p14:cNvPr>
                <p14:cNvContentPartPr/>
                <p14:nvPr/>
              </p14:nvContentPartPr>
              <p14:xfrm>
                <a:off x="5160160" y="3928747"/>
                <a:ext cx="360" cy="360"/>
              </p14:xfrm>
            </p:contentPart>
          </mc:Choice>
          <mc:Fallback>
            <p:pic>
              <p:nvPicPr>
                <p:cNvPr id="1088" name="Freihand 1087">
                  <a:extLst>
                    <a:ext uri="{FF2B5EF4-FFF2-40B4-BE49-F238E27FC236}">
                      <a16:creationId xmlns:a16="http://schemas.microsoft.com/office/drawing/2014/main" id="{4975D0E6-D7DC-4616-AAF1-E297B66172C8}"/>
                    </a:ext>
                  </a:extLst>
                </p:cNvPr>
                <p:cNvPicPr/>
                <p:nvPr/>
              </p:nvPicPr>
              <p:blipFill>
                <a:blip r:embed="rId468"/>
                <a:stretch>
                  <a:fillRect/>
                </a:stretch>
              </p:blipFill>
              <p:spPr>
                <a:xfrm>
                  <a:off x="5155840" y="39244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98">
              <p14:nvContentPartPr>
                <p14:cNvPr id="1089" name="Freihand 1088">
                  <a:extLst>
                    <a:ext uri="{FF2B5EF4-FFF2-40B4-BE49-F238E27FC236}">
                      <a16:creationId xmlns:a16="http://schemas.microsoft.com/office/drawing/2014/main" id="{BEA95FDE-E715-41E2-B5BF-E2A2425CD5B4}"/>
                    </a:ext>
                  </a:extLst>
                </p14:cNvPr>
                <p14:cNvContentPartPr/>
                <p14:nvPr/>
              </p14:nvContentPartPr>
              <p14:xfrm>
                <a:off x="5119480" y="3873307"/>
                <a:ext cx="119520" cy="96840"/>
              </p14:xfrm>
            </p:contentPart>
          </mc:Choice>
          <mc:Fallback>
            <p:pic>
              <p:nvPicPr>
                <p:cNvPr id="1089" name="Freihand 1088">
                  <a:extLst>
                    <a:ext uri="{FF2B5EF4-FFF2-40B4-BE49-F238E27FC236}">
                      <a16:creationId xmlns:a16="http://schemas.microsoft.com/office/drawing/2014/main" id="{BEA95FDE-E715-41E2-B5BF-E2A2425CD5B4}"/>
                    </a:ext>
                  </a:extLst>
                </p:cNvPr>
                <p:cNvPicPr/>
                <p:nvPr/>
              </p:nvPicPr>
              <p:blipFill>
                <a:blip r:embed="rId999"/>
                <a:stretch>
                  <a:fillRect/>
                </a:stretch>
              </p:blipFill>
              <p:spPr>
                <a:xfrm>
                  <a:off x="5115160" y="3868987"/>
                  <a:ext cx="1281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000">
              <p14:nvContentPartPr>
                <p14:cNvPr id="1091" name="Freihand 1090">
                  <a:extLst>
                    <a:ext uri="{FF2B5EF4-FFF2-40B4-BE49-F238E27FC236}">
                      <a16:creationId xmlns:a16="http://schemas.microsoft.com/office/drawing/2014/main" id="{FD2EC277-67A4-410E-A96C-F6FA82D52BE6}"/>
                    </a:ext>
                  </a:extLst>
                </p14:cNvPr>
                <p14:cNvContentPartPr/>
                <p14:nvPr/>
              </p14:nvContentPartPr>
              <p14:xfrm>
                <a:off x="5281840" y="3874387"/>
                <a:ext cx="81720" cy="81000"/>
              </p14:xfrm>
            </p:contentPart>
          </mc:Choice>
          <mc:Fallback>
            <p:pic>
              <p:nvPicPr>
                <p:cNvPr id="1091" name="Freihand 1090">
                  <a:extLst>
                    <a:ext uri="{FF2B5EF4-FFF2-40B4-BE49-F238E27FC236}">
                      <a16:creationId xmlns:a16="http://schemas.microsoft.com/office/drawing/2014/main" id="{FD2EC277-67A4-410E-A96C-F6FA82D52BE6}"/>
                    </a:ext>
                  </a:extLst>
                </p:cNvPr>
                <p:cNvPicPr/>
                <p:nvPr/>
              </p:nvPicPr>
              <p:blipFill>
                <a:blip r:embed="rId1001"/>
                <a:stretch>
                  <a:fillRect/>
                </a:stretch>
              </p:blipFill>
              <p:spPr>
                <a:xfrm>
                  <a:off x="5277520" y="3870067"/>
                  <a:ext cx="903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002">
              <p14:nvContentPartPr>
                <p14:cNvPr id="1093" name="Freihand 1092">
                  <a:extLst>
                    <a:ext uri="{FF2B5EF4-FFF2-40B4-BE49-F238E27FC236}">
                      <a16:creationId xmlns:a16="http://schemas.microsoft.com/office/drawing/2014/main" id="{D2F6DE4C-E424-4AC2-BE21-C5B300B81D18}"/>
                    </a:ext>
                  </a:extLst>
                </p14:cNvPr>
                <p14:cNvContentPartPr/>
                <p14:nvPr/>
              </p14:nvContentPartPr>
              <p14:xfrm>
                <a:off x="5420800" y="3854947"/>
                <a:ext cx="117000" cy="86760"/>
              </p14:xfrm>
            </p:contentPart>
          </mc:Choice>
          <mc:Fallback>
            <p:pic>
              <p:nvPicPr>
                <p:cNvPr id="1093" name="Freihand 1092">
                  <a:extLst>
                    <a:ext uri="{FF2B5EF4-FFF2-40B4-BE49-F238E27FC236}">
                      <a16:creationId xmlns:a16="http://schemas.microsoft.com/office/drawing/2014/main" id="{D2F6DE4C-E424-4AC2-BE21-C5B300B81D18}"/>
                    </a:ext>
                  </a:extLst>
                </p:cNvPr>
                <p:cNvPicPr/>
                <p:nvPr/>
              </p:nvPicPr>
              <p:blipFill>
                <a:blip r:embed="rId1003"/>
                <a:stretch>
                  <a:fillRect/>
                </a:stretch>
              </p:blipFill>
              <p:spPr>
                <a:xfrm>
                  <a:off x="5416480" y="3850627"/>
                  <a:ext cx="1256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004">
              <p14:nvContentPartPr>
                <p14:cNvPr id="1094" name="Freihand 1093">
                  <a:extLst>
                    <a:ext uri="{FF2B5EF4-FFF2-40B4-BE49-F238E27FC236}">
                      <a16:creationId xmlns:a16="http://schemas.microsoft.com/office/drawing/2014/main" id="{18F99BBE-01FA-4C2E-A88B-4005B01ADF40}"/>
                    </a:ext>
                  </a:extLst>
                </p14:cNvPr>
                <p14:cNvContentPartPr/>
                <p14:nvPr/>
              </p14:nvContentPartPr>
              <p14:xfrm>
                <a:off x="5560840" y="3776827"/>
                <a:ext cx="425520" cy="140040"/>
              </p14:xfrm>
            </p:contentPart>
          </mc:Choice>
          <mc:Fallback>
            <p:pic>
              <p:nvPicPr>
                <p:cNvPr id="1094" name="Freihand 1093">
                  <a:extLst>
                    <a:ext uri="{FF2B5EF4-FFF2-40B4-BE49-F238E27FC236}">
                      <a16:creationId xmlns:a16="http://schemas.microsoft.com/office/drawing/2014/main" id="{18F99BBE-01FA-4C2E-A88B-4005B01ADF40}"/>
                    </a:ext>
                  </a:extLst>
                </p:cNvPr>
                <p:cNvPicPr/>
                <p:nvPr/>
              </p:nvPicPr>
              <p:blipFill>
                <a:blip r:embed="rId1005"/>
                <a:stretch>
                  <a:fillRect/>
                </a:stretch>
              </p:blipFill>
              <p:spPr>
                <a:xfrm>
                  <a:off x="5556520" y="3772507"/>
                  <a:ext cx="4341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006">
              <p14:nvContentPartPr>
                <p14:cNvPr id="1095" name="Freihand 1094">
                  <a:extLst>
                    <a:ext uri="{FF2B5EF4-FFF2-40B4-BE49-F238E27FC236}">
                      <a16:creationId xmlns:a16="http://schemas.microsoft.com/office/drawing/2014/main" id="{D9924A03-C06D-49F7-87E9-8C7D28C62EF0}"/>
                    </a:ext>
                  </a:extLst>
                </p14:cNvPr>
                <p14:cNvContentPartPr/>
                <p14:nvPr/>
              </p14:nvContentPartPr>
              <p14:xfrm>
                <a:off x="5980600" y="3814627"/>
                <a:ext cx="91800" cy="81000"/>
              </p14:xfrm>
            </p:contentPart>
          </mc:Choice>
          <mc:Fallback>
            <p:pic>
              <p:nvPicPr>
                <p:cNvPr id="1095" name="Freihand 1094">
                  <a:extLst>
                    <a:ext uri="{FF2B5EF4-FFF2-40B4-BE49-F238E27FC236}">
                      <a16:creationId xmlns:a16="http://schemas.microsoft.com/office/drawing/2014/main" id="{D9924A03-C06D-49F7-87E9-8C7D28C62EF0}"/>
                    </a:ext>
                  </a:extLst>
                </p:cNvPr>
                <p:cNvPicPr/>
                <p:nvPr/>
              </p:nvPicPr>
              <p:blipFill>
                <a:blip r:embed="rId1007"/>
                <a:stretch>
                  <a:fillRect/>
                </a:stretch>
              </p:blipFill>
              <p:spPr>
                <a:xfrm>
                  <a:off x="5976280" y="3810307"/>
                  <a:ext cx="1004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008">
              <p14:nvContentPartPr>
                <p14:cNvPr id="1097" name="Freihand 1096">
                  <a:extLst>
                    <a:ext uri="{FF2B5EF4-FFF2-40B4-BE49-F238E27FC236}">
                      <a16:creationId xmlns:a16="http://schemas.microsoft.com/office/drawing/2014/main" id="{2F1CC52A-0863-4BD4-BF7F-CB99361F69C2}"/>
                    </a:ext>
                  </a:extLst>
                </p14:cNvPr>
                <p14:cNvContentPartPr/>
                <p14:nvPr/>
              </p14:nvContentPartPr>
              <p14:xfrm>
                <a:off x="6256720" y="3696907"/>
                <a:ext cx="231120" cy="154080"/>
              </p14:xfrm>
            </p:contentPart>
          </mc:Choice>
          <mc:Fallback>
            <p:pic>
              <p:nvPicPr>
                <p:cNvPr id="1097" name="Freihand 1096">
                  <a:extLst>
                    <a:ext uri="{FF2B5EF4-FFF2-40B4-BE49-F238E27FC236}">
                      <a16:creationId xmlns:a16="http://schemas.microsoft.com/office/drawing/2014/main" id="{2F1CC52A-0863-4BD4-BF7F-CB99361F69C2}"/>
                    </a:ext>
                  </a:extLst>
                </p:cNvPr>
                <p:cNvPicPr/>
                <p:nvPr/>
              </p:nvPicPr>
              <p:blipFill>
                <a:blip r:embed="rId1009"/>
                <a:stretch>
                  <a:fillRect/>
                </a:stretch>
              </p:blipFill>
              <p:spPr>
                <a:xfrm>
                  <a:off x="6252400" y="3692587"/>
                  <a:ext cx="2397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010">
              <p14:nvContentPartPr>
                <p14:cNvPr id="1098" name="Freihand 1097">
                  <a:extLst>
                    <a:ext uri="{FF2B5EF4-FFF2-40B4-BE49-F238E27FC236}">
                      <a16:creationId xmlns:a16="http://schemas.microsoft.com/office/drawing/2014/main" id="{0B621AED-2789-496D-A2F2-8783ABD2B393}"/>
                    </a:ext>
                  </a:extLst>
                </p14:cNvPr>
                <p14:cNvContentPartPr/>
                <p14:nvPr/>
              </p14:nvContentPartPr>
              <p14:xfrm>
                <a:off x="6678640" y="3682147"/>
                <a:ext cx="106560" cy="231840"/>
              </p14:xfrm>
            </p:contentPart>
          </mc:Choice>
          <mc:Fallback>
            <p:pic>
              <p:nvPicPr>
                <p:cNvPr id="1098" name="Freihand 1097">
                  <a:extLst>
                    <a:ext uri="{FF2B5EF4-FFF2-40B4-BE49-F238E27FC236}">
                      <a16:creationId xmlns:a16="http://schemas.microsoft.com/office/drawing/2014/main" id="{0B621AED-2789-496D-A2F2-8783ABD2B393}"/>
                    </a:ext>
                  </a:extLst>
                </p:cNvPr>
                <p:cNvPicPr/>
                <p:nvPr/>
              </p:nvPicPr>
              <p:blipFill>
                <a:blip r:embed="rId1011"/>
                <a:stretch>
                  <a:fillRect/>
                </a:stretch>
              </p:blipFill>
              <p:spPr>
                <a:xfrm>
                  <a:off x="6674320" y="3677827"/>
                  <a:ext cx="11520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012">
              <p14:nvContentPartPr>
                <p14:cNvPr id="1099" name="Freihand 1098">
                  <a:extLst>
                    <a:ext uri="{FF2B5EF4-FFF2-40B4-BE49-F238E27FC236}">
                      <a16:creationId xmlns:a16="http://schemas.microsoft.com/office/drawing/2014/main" id="{94E67F35-BCC0-4C30-9791-6D51BA12E07B}"/>
                    </a:ext>
                  </a:extLst>
                </p14:cNvPr>
                <p14:cNvContentPartPr/>
                <p14:nvPr/>
              </p14:nvContentPartPr>
              <p14:xfrm>
                <a:off x="6810040" y="3696547"/>
                <a:ext cx="97200" cy="93240"/>
              </p14:xfrm>
            </p:contentPart>
          </mc:Choice>
          <mc:Fallback>
            <p:pic>
              <p:nvPicPr>
                <p:cNvPr id="1099" name="Freihand 1098">
                  <a:extLst>
                    <a:ext uri="{FF2B5EF4-FFF2-40B4-BE49-F238E27FC236}">
                      <a16:creationId xmlns:a16="http://schemas.microsoft.com/office/drawing/2014/main" id="{94E67F35-BCC0-4C30-9791-6D51BA12E07B}"/>
                    </a:ext>
                  </a:extLst>
                </p:cNvPr>
                <p:cNvPicPr/>
                <p:nvPr/>
              </p:nvPicPr>
              <p:blipFill>
                <a:blip r:embed="rId1013"/>
                <a:stretch>
                  <a:fillRect/>
                </a:stretch>
              </p:blipFill>
              <p:spPr>
                <a:xfrm>
                  <a:off x="6805720" y="3692227"/>
                  <a:ext cx="1058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014">
              <p14:nvContentPartPr>
                <p14:cNvPr id="1100" name="Freihand 1099">
                  <a:extLst>
                    <a:ext uri="{FF2B5EF4-FFF2-40B4-BE49-F238E27FC236}">
                      <a16:creationId xmlns:a16="http://schemas.microsoft.com/office/drawing/2014/main" id="{99D2AFDF-58A0-4F73-BFA8-DD68382267F9}"/>
                    </a:ext>
                  </a:extLst>
                </p14:cNvPr>
                <p14:cNvContentPartPr/>
                <p14:nvPr/>
              </p14:nvContentPartPr>
              <p14:xfrm>
                <a:off x="6892120" y="3706627"/>
                <a:ext cx="78120" cy="72360"/>
              </p14:xfrm>
            </p:contentPart>
          </mc:Choice>
          <mc:Fallback>
            <p:pic>
              <p:nvPicPr>
                <p:cNvPr id="1100" name="Freihand 1099">
                  <a:extLst>
                    <a:ext uri="{FF2B5EF4-FFF2-40B4-BE49-F238E27FC236}">
                      <a16:creationId xmlns:a16="http://schemas.microsoft.com/office/drawing/2014/main" id="{99D2AFDF-58A0-4F73-BFA8-DD68382267F9}"/>
                    </a:ext>
                  </a:extLst>
                </p:cNvPr>
                <p:cNvPicPr/>
                <p:nvPr/>
              </p:nvPicPr>
              <p:blipFill>
                <a:blip r:embed="rId1015"/>
                <a:stretch>
                  <a:fillRect/>
                </a:stretch>
              </p:blipFill>
              <p:spPr>
                <a:xfrm>
                  <a:off x="6887800" y="3702307"/>
                  <a:ext cx="867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016">
              <p14:nvContentPartPr>
                <p14:cNvPr id="1101" name="Freihand 1100">
                  <a:extLst>
                    <a:ext uri="{FF2B5EF4-FFF2-40B4-BE49-F238E27FC236}">
                      <a16:creationId xmlns:a16="http://schemas.microsoft.com/office/drawing/2014/main" id="{DA8D793D-6AC2-499B-8552-52B31EE149C3}"/>
                    </a:ext>
                  </a:extLst>
                </p14:cNvPr>
                <p14:cNvContentPartPr/>
                <p14:nvPr/>
              </p14:nvContentPartPr>
              <p14:xfrm>
                <a:off x="7015600" y="3658747"/>
                <a:ext cx="268200" cy="104040"/>
              </p14:xfrm>
            </p:contentPart>
          </mc:Choice>
          <mc:Fallback>
            <p:pic>
              <p:nvPicPr>
                <p:cNvPr id="1101" name="Freihand 1100">
                  <a:extLst>
                    <a:ext uri="{FF2B5EF4-FFF2-40B4-BE49-F238E27FC236}">
                      <a16:creationId xmlns:a16="http://schemas.microsoft.com/office/drawing/2014/main" id="{DA8D793D-6AC2-499B-8552-52B31EE149C3}"/>
                    </a:ext>
                  </a:extLst>
                </p:cNvPr>
                <p:cNvPicPr/>
                <p:nvPr/>
              </p:nvPicPr>
              <p:blipFill>
                <a:blip r:embed="rId1017"/>
                <a:stretch>
                  <a:fillRect/>
                </a:stretch>
              </p:blipFill>
              <p:spPr>
                <a:xfrm>
                  <a:off x="7011280" y="3654427"/>
                  <a:ext cx="2768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018">
              <p14:nvContentPartPr>
                <p14:cNvPr id="1103" name="Freihand 1102">
                  <a:extLst>
                    <a:ext uri="{FF2B5EF4-FFF2-40B4-BE49-F238E27FC236}">
                      <a16:creationId xmlns:a16="http://schemas.microsoft.com/office/drawing/2014/main" id="{1E6D6BBE-08DA-411F-9637-A2F2DFD92630}"/>
                    </a:ext>
                  </a:extLst>
                </p14:cNvPr>
                <p14:cNvContentPartPr/>
                <p14:nvPr/>
              </p14:nvContentPartPr>
              <p14:xfrm>
                <a:off x="7300360" y="3637867"/>
                <a:ext cx="143640" cy="109080"/>
              </p14:xfrm>
            </p:contentPart>
          </mc:Choice>
          <mc:Fallback>
            <p:pic>
              <p:nvPicPr>
                <p:cNvPr id="1103" name="Freihand 1102">
                  <a:extLst>
                    <a:ext uri="{FF2B5EF4-FFF2-40B4-BE49-F238E27FC236}">
                      <a16:creationId xmlns:a16="http://schemas.microsoft.com/office/drawing/2014/main" id="{1E6D6BBE-08DA-411F-9637-A2F2DFD92630}"/>
                    </a:ext>
                  </a:extLst>
                </p:cNvPr>
                <p:cNvPicPr/>
                <p:nvPr/>
              </p:nvPicPr>
              <p:blipFill>
                <a:blip r:embed="rId1019"/>
                <a:stretch>
                  <a:fillRect/>
                </a:stretch>
              </p:blipFill>
              <p:spPr>
                <a:xfrm>
                  <a:off x="7296040" y="3633547"/>
                  <a:ext cx="1522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020">
              <p14:nvContentPartPr>
                <p14:cNvPr id="1104" name="Freihand 1103">
                  <a:extLst>
                    <a:ext uri="{FF2B5EF4-FFF2-40B4-BE49-F238E27FC236}">
                      <a16:creationId xmlns:a16="http://schemas.microsoft.com/office/drawing/2014/main" id="{28ED79D7-E63D-412D-81DC-D0D187B5E57A}"/>
                    </a:ext>
                  </a:extLst>
                </p14:cNvPr>
                <p14:cNvContentPartPr/>
                <p14:nvPr/>
              </p14:nvContentPartPr>
              <p14:xfrm>
                <a:off x="7457680" y="3517267"/>
                <a:ext cx="142200" cy="219240"/>
              </p14:xfrm>
            </p:contentPart>
          </mc:Choice>
          <mc:Fallback>
            <p:pic>
              <p:nvPicPr>
                <p:cNvPr id="1104" name="Freihand 1103">
                  <a:extLst>
                    <a:ext uri="{FF2B5EF4-FFF2-40B4-BE49-F238E27FC236}">
                      <a16:creationId xmlns:a16="http://schemas.microsoft.com/office/drawing/2014/main" id="{28ED79D7-E63D-412D-81DC-D0D187B5E57A}"/>
                    </a:ext>
                  </a:extLst>
                </p:cNvPr>
                <p:cNvPicPr/>
                <p:nvPr/>
              </p:nvPicPr>
              <p:blipFill>
                <a:blip r:embed="rId1021"/>
                <a:stretch>
                  <a:fillRect/>
                </a:stretch>
              </p:blipFill>
              <p:spPr>
                <a:xfrm>
                  <a:off x="7453360" y="3512947"/>
                  <a:ext cx="15084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022">
              <p14:nvContentPartPr>
                <p14:cNvPr id="1105" name="Freihand 1104">
                  <a:extLst>
                    <a:ext uri="{FF2B5EF4-FFF2-40B4-BE49-F238E27FC236}">
                      <a16:creationId xmlns:a16="http://schemas.microsoft.com/office/drawing/2014/main" id="{E69ED001-FF5D-4AAE-BE3E-C93DDB658FD5}"/>
                    </a:ext>
                  </a:extLst>
                </p14:cNvPr>
                <p14:cNvContentPartPr/>
                <p14:nvPr/>
              </p14:nvContentPartPr>
              <p14:xfrm>
                <a:off x="7562080" y="3557587"/>
                <a:ext cx="34560" cy="29520"/>
              </p14:xfrm>
            </p:contentPart>
          </mc:Choice>
          <mc:Fallback>
            <p:pic>
              <p:nvPicPr>
                <p:cNvPr id="1105" name="Freihand 1104">
                  <a:extLst>
                    <a:ext uri="{FF2B5EF4-FFF2-40B4-BE49-F238E27FC236}">
                      <a16:creationId xmlns:a16="http://schemas.microsoft.com/office/drawing/2014/main" id="{E69ED001-FF5D-4AAE-BE3E-C93DDB658FD5}"/>
                    </a:ext>
                  </a:extLst>
                </p:cNvPr>
                <p:cNvPicPr/>
                <p:nvPr/>
              </p:nvPicPr>
              <p:blipFill>
                <a:blip r:embed="rId1023"/>
                <a:stretch>
                  <a:fillRect/>
                </a:stretch>
              </p:blipFill>
              <p:spPr>
                <a:xfrm>
                  <a:off x="7557760" y="3553267"/>
                  <a:ext cx="432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024">
              <p14:nvContentPartPr>
                <p14:cNvPr id="1106" name="Freihand 1105">
                  <a:extLst>
                    <a:ext uri="{FF2B5EF4-FFF2-40B4-BE49-F238E27FC236}">
                      <a16:creationId xmlns:a16="http://schemas.microsoft.com/office/drawing/2014/main" id="{8168B15E-BD17-4B96-932D-D00ECE1CBF14}"/>
                    </a:ext>
                  </a:extLst>
                </p14:cNvPr>
                <p14:cNvContentPartPr/>
                <p14:nvPr/>
              </p14:nvContentPartPr>
              <p14:xfrm>
                <a:off x="7640920" y="3641827"/>
                <a:ext cx="167760" cy="76320"/>
              </p14:xfrm>
            </p:contentPart>
          </mc:Choice>
          <mc:Fallback>
            <p:pic>
              <p:nvPicPr>
                <p:cNvPr id="1106" name="Freihand 1105">
                  <a:extLst>
                    <a:ext uri="{FF2B5EF4-FFF2-40B4-BE49-F238E27FC236}">
                      <a16:creationId xmlns:a16="http://schemas.microsoft.com/office/drawing/2014/main" id="{8168B15E-BD17-4B96-932D-D00ECE1CBF14}"/>
                    </a:ext>
                  </a:extLst>
                </p:cNvPr>
                <p:cNvPicPr/>
                <p:nvPr/>
              </p:nvPicPr>
              <p:blipFill>
                <a:blip r:embed="rId1025"/>
                <a:stretch>
                  <a:fillRect/>
                </a:stretch>
              </p:blipFill>
              <p:spPr>
                <a:xfrm>
                  <a:off x="7636600" y="3637507"/>
                  <a:ext cx="1764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026">
              <p14:nvContentPartPr>
                <p14:cNvPr id="1108" name="Freihand 1107">
                  <a:extLst>
                    <a:ext uri="{FF2B5EF4-FFF2-40B4-BE49-F238E27FC236}">
                      <a16:creationId xmlns:a16="http://schemas.microsoft.com/office/drawing/2014/main" id="{F02DE444-DB60-42C1-84C7-14B708F1A3C1}"/>
                    </a:ext>
                  </a:extLst>
                </p14:cNvPr>
                <p14:cNvContentPartPr/>
                <p14:nvPr/>
              </p14:nvContentPartPr>
              <p14:xfrm>
                <a:off x="7955920" y="3624907"/>
                <a:ext cx="4680" cy="59760"/>
              </p14:xfrm>
            </p:contentPart>
          </mc:Choice>
          <mc:Fallback>
            <p:pic>
              <p:nvPicPr>
                <p:cNvPr id="1108" name="Freihand 1107">
                  <a:extLst>
                    <a:ext uri="{FF2B5EF4-FFF2-40B4-BE49-F238E27FC236}">
                      <a16:creationId xmlns:a16="http://schemas.microsoft.com/office/drawing/2014/main" id="{F02DE444-DB60-42C1-84C7-14B708F1A3C1}"/>
                    </a:ext>
                  </a:extLst>
                </p:cNvPr>
                <p:cNvPicPr/>
                <p:nvPr/>
              </p:nvPicPr>
              <p:blipFill>
                <a:blip r:embed="rId1027"/>
                <a:stretch>
                  <a:fillRect/>
                </a:stretch>
              </p:blipFill>
              <p:spPr>
                <a:xfrm>
                  <a:off x="7951600" y="3620587"/>
                  <a:ext cx="133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028">
              <p14:nvContentPartPr>
                <p14:cNvPr id="1109" name="Freihand 1108">
                  <a:extLst>
                    <a:ext uri="{FF2B5EF4-FFF2-40B4-BE49-F238E27FC236}">
                      <a16:creationId xmlns:a16="http://schemas.microsoft.com/office/drawing/2014/main" id="{9F34AC61-59DD-414B-93B4-C91FFBA5196F}"/>
                    </a:ext>
                  </a:extLst>
                </p14:cNvPr>
                <p14:cNvContentPartPr/>
                <p14:nvPr/>
              </p14:nvContentPartPr>
              <p14:xfrm>
                <a:off x="7940800" y="3520507"/>
                <a:ext cx="7920" cy="8280"/>
              </p14:xfrm>
            </p:contentPart>
          </mc:Choice>
          <mc:Fallback>
            <p:pic>
              <p:nvPicPr>
                <p:cNvPr id="1109" name="Freihand 1108">
                  <a:extLst>
                    <a:ext uri="{FF2B5EF4-FFF2-40B4-BE49-F238E27FC236}">
                      <a16:creationId xmlns:a16="http://schemas.microsoft.com/office/drawing/2014/main" id="{9F34AC61-59DD-414B-93B4-C91FFBA5196F}"/>
                    </a:ext>
                  </a:extLst>
                </p:cNvPr>
                <p:cNvPicPr/>
                <p:nvPr/>
              </p:nvPicPr>
              <p:blipFill>
                <a:blip r:embed="rId1029"/>
                <a:stretch>
                  <a:fillRect/>
                </a:stretch>
              </p:blipFill>
              <p:spPr>
                <a:xfrm>
                  <a:off x="7936480" y="3516187"/>
                  <a:ext cx="165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030">
              <p14:nvContentPartPr>
                <p14:cNvPr id="1111" name="Freihand 1110">
                  <a:extLst>
                    <a:ext uri="{FF2B5EF4-FFF2-40B4-BE49-F238E27FC236}">
                      <a16:creationId xmlns:a16="http://schemas.microsoft.com/office/drawing/2014/main" id="{E9B6C0BD-4731-4E6F-A8D8-E62E414E64D6}"/>
                    </a:ext>
                  </a:extLst>
                </p14:cNvPr>
                <p14:cNvContentPartPr/>
                <p14:nvPr/>
              </p14:nvContentPartPr>
              <p14:xfrm>
                <a:off x="8014600" y="3620227"/>
                <a:ext cx="101520" cy="75600"/>
              </p14:xfrm>
            </p:contentPart>
          </mc:Choice>
          <mc:Fallback>
            <p:pic>
              <p:nvPicPr>
                <p:cNvPr id="1111" name="Freihand 1110">
                  <a:extLst>
                    <a:ext uri="{FF2B5EF4-FFF2-40B4-BE49-F238E27FC236}">
                      <a16:creationId xmlns:a16="http://schemas.microsoft.com/office/drawing/2014/main" id="{E9B6C0BD-4731-4E6F-A8D8-E62E414E64D6}"/>
                    </a:ext>
                  </a:extLst>
                </p:cNvPr>
                <p:cNvPicPr/>
                <p:nvPr/>
              </p:nvPicPr>
              <p:blipFill>
                <a:blip r:embed="rId1031"/>
                <a:stretch>
                  <a:fillRect/>
                </a:stretch>
              </p:blipFill>
              <p:spPr>
                <a:xfrm>
                  <a:off x="8010280" y="3615907"/>
                  <a:ext cx="1101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032">
              <p14:nvContentPartPr>
                <p14:cNvPr id="1113" name="Freihand 1112">
                  <a:extLst>
                    <a:ext uri="{FF2B5EF4-FFF2-40B4-BE49-F238E27FC236}">
                      <a16:creationId xmlns:a16="http://schemas.microsoft.com/office/drawing/2014/main" id="{05BF7A39-FF07-4C87-8812-C8DDA8C1C7DC}"/>
                    </a:ext>
                  </a:extLst>
                </p14:cNvPr>
                <p14:cNvContentPartPr/>
                <p14:nvPr/>
              </p14:nvContentPartPr>
              <p14:xfrm>
                <a:off x="3719440" y="4208107"/>
                <a:ext cx="244800" cy="140400"/>
              </p14:xfrm>
            </p:contentPart>
          </mc:Choice>
          <mc:Fallback>
            <p:pic>
              <p:nvPicPr>
                <p:cNvPr id="1113" name="Freihand 1112">
                  <a:extLst>
                    <a:ext uri="{FF2B5EF4-FFF2-40B4-BE49-F238E27FC236}">
                      <a16:creationId xmlns:a16="http://schemas.microsoft.com/office/drawing/2014/main" id="{05BF7A39-FF07-4C87-8812-C8DDA8C1C7DC}"/>
                    </a:ext>
                  </a:extLst>
                </p:cNvPr>
                <p:cNvPicPr/>
                <p:nvPr/>
              </p:nvPicPr>
              <p:blipFill>
                <a:blip r:embed="rId1033"/>
                <a:stretch>
                  <a:fillRect/>
                </a:stretch>
              </p:blipFill>
              <p:spPr>
                <a:xfrm>
                  <a:off x="3715120" y="4203787"/>
                  <a:ext cx="2534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034">
              <p14:nvContentPartPr>
                <p14:cNvPr id="1114" name="Freihand 1113">
                  <a:extLst>
                    <a:ext uri="{FF2B5EF4-FFF2-40B4-BE49-F238E27FC236}">
                      <a16:creationId xmlns:a16="http://schemas.microsoft.com/office/drawing/2014/main" id="{A2E6B814-DBC0-4BB7-9422-6AC412566212}"/>
                    </a:ext>
                  </a:extLst>
                </p14:cNvPr>
                <p14:cNvContentPartPr/>
                <p14:nvPr/>
              </p14:nvContentPartPr>
              <p14:xfrm>
                <a:off x="4033360" y="4240867"/>
                <a:ext cx="103680" cy="58680"/>
              </p14:xfrm>
            </p:contentPart>
          </mc:Choice>
          <mc:Fallback>
            <p:pic>
              <p:nvPicPr>
                <p:cNvPr id="1114" name="Freihand 1113">
                  <a:extLst>
                    <a:ext uri="{FF2B5EF4-FFF2-40B4-BE49-F238E27FC236}">
                      <a16:creationId xmlns:a16="http://schemas.microsoft.com/office/drawing/2014/main" id="{A2E6B814-DBC0-4BB7-9422-6AC412566212}"/>
                    </a:ext>
                  </a:extLst>
                </p:cNvPr>
                <p:cNvPicPr/>
                <p:nvPr/>
              </p:nvPicPr>
              <p:blipFill>
                <a:blip r:embed="rId1035"/>
                <a:stretch>
                  <a:fillRect/>
                </a:stretch>
              </p:blipFill>
              <p:spPr>
                <a:xfrm>
                  <a:off x="4029040" y="4236547"/>
                  <a:ext cx="1123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036">
              <p14:nvContentPartPr>
                <p14:cNvPr id="1115" name="Freihand 1114">
                  <a:extLst>
                    <a:ext uri="{FF2B5EF4-FFF2-40B4-BE49-F238E27FC236}">
                      <a16:creationId xmlns:a16="http://schemas.microsoft.com/office/drawing/2014/main" id="{8A1AE3A1-FEC0-42D9-80EA-CEA942DEA7C1}"/>
                    </a:ext>
                  </a:extLst>
                </p14:cNvPr>
                <p14:cNvContentPartPr/>
                <p14:nvPr/>
              </p14:nvContentPartPr>
              <p14:xfrm>
                <a:off x="4175560" y="4140427"/>
                <a:ext cx="178200" cy="155880"/>
              </p14:xfrm>
            </p:contentPart>
          </mc:Choice>
          <mc:Fallback>
            <p:pic>
              <p:nvPicPr>
                <p:cNvPr id="1115" name="Freihand 1114">
                  <a:extLst>
                    <a:ext uri="{FF2B5EF4-FFF2-40B4-BE49-F238E27FC236}">
                      <a16:creationId xmlns:a16="http://schemas.microsoft.com/office/drawing/2014/main" id="{8A1AE3A1-FEC0-42D9-80EA-CEA942DEA7C1}"/>
                    </a:ext>
                  </a:extLst>
                </p:cNvPr>
                <p:cNvPicPr/>
                <p:nvPr/>
              </p:nvPicPr>
              <p:blipFill>
                <a:blip r:embed="rId1037"/>
                <a:stretch>
                  <a:fillRect/>
                </a:stretch>
              </p:blipFill>
              <p:spPr>
                <a:xfrm>
                  <a:off x="4171240" y="4136107"/>
                  <a:ext cx="1868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038">
              <p14:nvContentPartPr>
                <p14:cNvPr id="1117" name="Freihand 1116">
                  <a:extLst>
                    <a:ext uri="{FF2B5EF4-FFF2-40B4-BE49-F238E27FC236}">
                      <a16:creationId xmlns:a16="http://schemas.microsoft.com/office/drawing/2014/main" id="{51422396-3656-4061-96DD-50298BBE5A39}"/>
                    </a:ext>
                  </a:extLst>
                </p14:cNvPr>
                <p14:cNvContentPartPr/>
                <p14:nvPr/>
              </p14:nvContentPartPr>
              <p14:xfrm>
                <a:off x="4605400" y="4181827"/>
                <a:ext cx="95040" cy="132480"/>
              </p14:xfrm>
            </p:contentPart>
          </mc:Choice>
          <mc:Fallback>
            <p:pic>
              <p:nvPicPr>
                <p:cNvPr id="1117" name="Freihand 1116">
                  <a:extLst>
                    <a:ext uri="{FF2B5EF4-FFF2-40B4-BE49-F238E27FC236}">
                      <a16:creationId xmlns:a16="http://schemas.microsoft.com/office/drawing/2014/main" id="{51422396-3656-4061-96DD-50298BBE5A39}"/>
                    </a:ext>
                  </a:extLst>
                </p:cNvPr>
                <p:cNvPicPr/>
                <p:nvPr/>
              </p:nvPicPr>
              <p:blipFill>
                <a:blip r:embed="rId1039"/>
                <a:stretch>
                  <a:fillRect/>
                </a:stretch>
              </p:blipFill>
              <p:spPr>
                <a:xfrm>
                  <a:off x="4601080" y="4177507"/>
                  <a:ext cx="1036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040">
              <p14:nvContentPartPr>
                <p14:cNvPr id="1118" name="Freihand 1117">
                  <a:extLst>
                    <a:ext uri="{FF2B5EF4-FFF2-40B4-BE49-F238E27FC236}">
                      <a16:creationId xmlns:a16="http://schemas.microsoft.com/office/drawing/2014/main" id="{2ABD1FC5-521B-4708-954B-2140B453AB45}"/>
                    </a:ext>
                  </a:extLst>
                </p14:cNvPr>
                <p14:cNvContentPartPr/>
                <p14:nvPr/>
              </p14:nvContentPartPr>
              <p14:xfrm>
                <a:off x="4776400" y="4199107"/>
                <a:ext cx="115560" cy="95760"/>
              </p14:xfrm>
            </p:contentPart>
          </mc:Choice>
          <mc:Fallback>
            <p:pic>
              <p:nvPicPr>
                <p:cNvPr id="1118" name="Freihand 1117">
                  <a:extLst>
                    <a:ext uri="{FF2B5EF4-FFF2-40B4-BE49-F238E27FC236}">
                      <a16:creationId xmlns:a16="http://schemas.microsoft.com/office/drawing/2014/main" id="{2ABD1FC5-521B-4708-954B-2140B453AB45}"/>
                    </a:ext>
                  </a:extLst>
                </p:cNvPr>
                <p:cNvPicPr/>
                <p:nvPr/>
              </p:nvPicPr>
              <p:blipFill>
                <a:blip r:embed="rId1041"/>
                <a:stretch>
                  <a:fillRect/>
                </a:stretch>
              </p:blipFill>
              <p:spPr>
                <a:xfrm>
                  <a:off x="4772080" y="4194787"/>
                  <a:ext cx="1242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042">
              <p14:nvContentPartPr>
                <p14:cNvPr id="1120" name="Freihand 1119">
                  <a:extLst>
                    <a:ext uri="{FF2B5EF4-FFF2-40B4-BE49-F238E27FC236}">
                      <a16:creationId xmlns:a16="http://schemas.microsoft.com/office/drawing/2014/main" id="{B7A9A888-A137-4019-BFF0-7B5B4C73F52D}"/>
                    </a:ext>
                  </a:extLst>
                </p14:cNvPr>
                <p14:cNvContentPartPr/>
                <p14:nvPr/>
              </p14:nvContentPartPr>
              <p14:xfrm>
                <a:off x="5046400" y="4231147"/>
                <a:ext cx="360" cy="360"/>
              </p14:xfrm>
            </p:contentPart>
          </mc:Choice>
          <mc:Fallback>
            <p:pic>
              <p:nvPicPr>
                <p:cNvPr id="1120" name="Freihand 1119">
                  <a:extLst>
                    <a:ext uri="{FF2B5EF4-FFF2-40B4-BE49-F238E27FC236}">
                      <a16:creationId xmlns:a16="http://schemas.microsoft.com/office/drawing/2014/main" id="{B7A9A888-A137-4019-BFF0-7B5B4C73F52D}"/>
                    </a:ext>
                  </a:extLst>
                </p:cNvPr>
                <p:cNvPicPr/>
                <p:nvPr/>
              </p:nvPicPr>
              <p:blipFill>
                <a:blip r:embed="rId468"/>
                <a:stretch>
                  <a:fillRect/>
                </a:stretch>
              </p:blipFill>
              <p:spPr>
                <a:xfrm>
                  <a:off x="5042080" y="42268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43">
              <p14:nvContentPartPr>
                <p14:cNvPr id="1121" name="Freihand 1120">
                  <a:extLst>
                    <a:ext uri="{FF2B5EF4-FFF2-40B4-BE49-F238E27FC236}">
                      <a16:creationId xmlns:a16="http://schemas.microsoft.com/office/drawing/2014/main" id="{682B9A5A-F1E0-4721-AC0C-40C986D5863E}"/>
                    </a:ext>
                  </a:extLst>
                </p14:cNvPr>
                <p14:cNvContentPartPr/>
                <p14:nvPr/>
              </p14:nvContentPartPr>
              <p14:xfrm>
                <a:off x="5011840" y="4214227"/>
                <a:ext cx="35280" cy="32760"/>
              </p14:xfrm>
            </p:contentPart>
          </mc:Choice>
          <mc:Fallback>
            <p:pic>
              <p:nvPicPr>
                <p:cNvPr id="1121" name="Freihand 1120">
                  <a:extLst>
                    <a:ext uri="{FF2B5EF4-FFF2-40B4-BE49-F238E27FC236}">
                      <a16:creationId xmlns:a16="http://schemas.microsoft.com/office/drawing/2014/main" id="{682B9A5A-F1E0-4721-AC0C-40C986D5863E}"/>
                    </a:ext>
                  </a:extLst>
                </p:cNvPr>
                <p:cNvPicPr/>
                <p:nvPr/>
              </p:nvPicPr>
              <p:blipFill>
                <a:blip r:embed="rId1044"/>
                <a:stretch>
                  <a:fillRect/>
                </a:stretch>
              </p:blipFill>
              <p:spPr>
                <a:xfrm>
                  <a:off x="5007520" y="4209907"/>
                  <a:ext cx="439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045">
              <p14:nvContentPartPr>
                <p14:cNvPr id="1122" name="Freihand 1121">
                  <a:extLst>
                    <a:ext uri="{FF2B5EF4-FFF2-40B4-BE49-F238E27FC236}">
                      <a16:creationId xmlns:a16="http://schemas.microsoft.com/office/drawing/2014/main" id="{E662FD12-EBFF-42E0-8F15-DBFE362AD6D2}"/>
                    </a:ext>
                  </a:extLst>
                </p14:cNvPr>
                <p14:cNvContentPartPr/>
                <p14:nvPr/>
              </p14:nvContentPartPr>
              <p14:xfrm>
                <a:off x="5036320" y="4208107"/>
                <a:ext cx="360" cy="360"/>
              </p14:xfrm>
            </p:contentPart>
          </mc:Choice>
          <mc:Fallback>
            <p:pic>
              <p:nvPicPr>
                <p:cNvPr id="1122" name="Freihand 1121">
                  <a:extLst>
                    <a:ext uri="{FF2B5EF4-FFF2-40B4-BE49-F238E27FC236}">
                      <a16:creationId xmlns:a16="http://schemas.microsoft.com/office/drawing/2014/main" id="{E662FD12-EBFF-42E0-8F15-DBFE362AD6D2}"/>
                    </a:ext>
                  </a:extLst>
                </p:cNvPr>
                <p:cNvPicPr/>
                <p:nvPr/>
              </p:nvPicPr>
              <p:blipFill>
                <a:blip r:embed="rId468"/>
                <a:stretch>
                  <a:fillRect/>
                </a:stretch>
              </p:blipFill>
              <p:spPr>
                <a:xfrm>
                  <a:off x="5032000" y="42037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46">
              <p14:nvContentPartPr>
                <p14:cNvPr id="1123" name="Freihand 1122">
                  <a:extLst>
                    <a:ext uri="{FF2B5EF4-FFF2-40B4-BE49-F238E27FC236}">
                      <a16:creationId xmlns:a16="http://schemas.microsoft.com/office/drawing/2014/main" id="{2185B194-E9A0-4F96-B8D6-CBF9414984EA}"/>
                    </a:ext>
                  </a:extLst>
                </p14:cNvPr>
                <p14:cNvContentPartPr/>
                <p14:nvPr/>
              </p14:nvContentPartPr>
              <p14:xfrm>
                <a:off x="5036320" y="4177507"/>
                <a:ext cx="43200" cy="127080"/>
              </p14:xfrm>
            </p:contentPart>
          </mc:Choice>
          <mc:Fallback>
            <p:pic>
              <p:nvPicPr>
                <p:cNvPr id="1123" name="Freihand 1122">
                  <a:extLst>
                    <a:ext uri="{FF2B5EF4-FFF2-40B4-BE49-F238E27FC236}">
                      <a16:creationId xmlns:a16="http://schemas.microsoft.com/office/drawing/2014/main" id="{2185B194-E9A0-4F96-B8D6-CBF9414984EA}"/>
                    </a:ext>
                  </a:extLst>
                </p:cNvPr>
                <p:cNvPicPr/>
                <p:nvPr/>
              </p:nvPicPr>
              <p:blipFill>
                <a:blip r:embed="rId1047"/>
                <a:stretch>
                  <a:fillRect/>
                </a:stretch>
              </p:blipFill>
              <p:spPr>
                <a:xfrm>
                  <a:off x="5032000" y="4173187"/>
                  <a:ext cx="518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048">
              <p14:nvContentPartPr>
                <p14:cNvPr id="1124" name="Freihand 1123">
                  <a:extLst>
                    <a:ext uri="{FF2B5EF4-FFF2-40B4-BE49-F238E27FC236}">
                      <a16:creationId xmlns:a16="http://schemas.microsoft.com/office/drawing/2014/main" id="{5E183422-F932-4F73-B449-A9BE61860E8C}"/>
                    </a:ext>
                  </a:extLst>
                </p14:cNvPr>
                <p14:cNvContentPartPr/>
                <p14:nvPr/>
              </p14:nvContentPartPr>
              <p14:xfrm>
                <a:off x="4984480" y="4214947"/>
                <a:ext cx="149760" cy="18360"/>
              </p14:xfrm>
            </p:contentPart>
          </mc:Choice>
          <mc:Fallback>
            <p:pic>
              <p:nvPicPr>
                <p:cNvPr id="1124" name="Freihand 1123">
                  <a:extLst>
                    <a:ext uri="{FF2B5EF4-FFF2-40B4-BE49-F238E27FC236}">
                      <a16:creationId xmlns:a16="http://schemas.microsoft.com/office/drawing/2014/main" id="{5E183422-F932-4F73-B449-A9BE61860E8C}"/>
                    </a:ext>
                  </a:extLst>
                </p:cNvPr>
                <p:cNvPicPr/>
                <p:nvPr/>
              </p:nvPicPr>
              <p:blipFill>
                <a:blip r:embed="rId1049"/>
                <a:stretch>
                  <a:fillRect/>
                </a:stretch>
              </p:blipFill>
              <p:spPr>
                <a:xfrm>
                  <a:off x="4980160" y="4210627"/>
                  <a:ext cx="1584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050">
              <p14:nvContentPartPr>
                <p14:cNvPr id="1128" name="Freihand 1127">
                  <a:extLst>
                    <a:ext uri="{FF2B5EF4-FFF2-40B4-BE49-F238E27FC236}">
                      <a16:creationId xmlns:a16="http://schemas.microsoft.com/office/drawing/2014/main" id="{E01B5F4B-79E6-4910-A294-883949D1A23A}"/>
                    </a:ext>
                  </a:extLst>
                </p14:cNvPr>
                <p14:cNvContentPartPr/>
                <p14:nvPr/>
              </p14:nvContentPartPr>
              <p14:xfrm>
                <a:off x="5244040" y="4109467"/>
                <a:ext cx="101160" cy="149760"/>
              </p14:xfrm>
            </p:contentPart>
          </mc:Choice>
          <mc:Fallback>
            <p:pic>
              <p:nvPicPr>
                <p:cNvPr id="1128" name="Freihand 1127">
                  <a:extLst>
                    <a:ext uri="{FF2B5EF4-FFF2-40B4-BE49-F238E27FC236}">
                      <a16:creationId xmlns:a16="http://schemas.microsoft.com/office/drawing/2014/main" id="{E01B5F4B-79E6-4910-A294-883949D1A23A}"/>
                    </a:ext>
                  </a:extLst>
                </p:cNvPr>
                <p:cNvPicPr/>
                <p:nvPr/>
              </p:nvPicPr>
              <p:blipFill>
                <a:blip r:embed="rId1051"/>
                <a:stretch>
                  <a:fillRect/>
                </a:stretch>
              </p:blipFill>
              <p:spPr>
                <a:xfrm>
                  <a:off x="5239720" y="4105147"/>
                  <a:ext cx="1098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052">
              <p14:nvContentPartPr>
                <p14:cNvPr id="1129" name="Freihand 1128">
                  <a:extLst>
                    <a:ext uri="{FF2B5EF4-FFF2-40B4-BE49-F238E27FC236}">
                      <a16:creationId xmlns:a16="http://schemas.microsoft.com/office/drawing/2014/main" id="{DC97D62C-FB69-4A75-8B5B-C67D61408881}"/>
                    </a:ext>
                  </a:extLst>
                </p14:cNvPr>
                <p14:cNvContentPartPr/>
                <p14:nvPr/>
              </p14:nvContentPartPr>
              <p14:xfrm>
                <a:off x="5413600" y="4180027"/>
                <a:ext cx="36720" cy="29880"/>
              </p14:xfrm>
            </p:contentPart>
          </mc:Choice>
          <mc:Fallback>
            <p:pic>
              <p:nvPicPr>
                <p:cNvPr id="1129" name="Freihand 1128">
                  <a:extLst>
                    <a:ext uri="{FF2B5EF4-FFF2-40B4-BE49-F238E27FC236}">
                      <a16:creationId xmlns:a16="http://schemas.microsoft.com/office/drawing/2014/main" id="{DC97D62C-FB69-4A75-8B5B-C67D61408881}"/>
                    </a:ext>
                  </a:extLst>
                </p:cNvPr>
                <p:cNvPicPr/>
                <p:nvPr/>
              </p:nvPicPr>
              <p:blipFill>
                <a:blip r:embed="rId1053"/>
                <a:stretch>
                  <a:fillRect/>
                </a:stretch>
              </p:blipFill>
              <p:spPr>
                <a:xfrm>
                  <a:off x="5409280" y="4175707"/>
                  <a:ext cx="453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054">
              <p14:nvContentPartPr>
                <p14:cNvPr id="1130" name="Freihand 1129">
                  <a:extLst>
                    <a:ext uri="{FF2B5EF4-FFF2-40B4-BE49-F238E27FC236}">
                      <a16:creationId xmlns:a16="http://schemas.microsoft.com/office/drawing/2014/main" id="{AE650542-2C14-4CEF-8C94-660A873E6DFB}"/>
                    </a:ext>
                  </a:extLst>
                </p14:cNvPr>
                <p14:cNvContentPartPr/>
                <p14:nvPr/>
              </p14:nvContentPartPr>
              <p14:xfrm>
                <a:off x="5521240" y="4042507"/>
                <a:ext cx="83160" cy="125640"/>
              </p14:xfrm>
            </p:contentPart>
          </mc:Choice>
          <mc:Fallback>
            <p:pic>
              <p:nvPicPr>
                <p:cNvPr id="1130" name="Freihand 1129">
                  <a:extLst>
                    <a:ext uri="{FF2B5EF4-FFF2-40B4-BE49-F238E27FC236}">
                      <a16:creationId xmlns:a16="http://schemas.microsoft.com/office/drawing/2014/main" id="{AE650542-2C14-4CEF-8C94-660A873E6DFB}"/>
                    </a:ext>
                  </a:extLst>
                </p:cNvPr>
                <p:cNvPicPr/>
                <p:nvPr/>
              </p:nvPicPr>
              <p:blipFill>
                <a:blip r:embed="rId1055"/>
                <a:stretch>
                  <a:fillRect/>
                </a:stretch>
              </p:blipFill>
              <p:spPr>
                <a:xfrm>
                  <a:off x="5516920" y="4038187"/>
                  <a:ext cx="918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056">
              <p14:nvContentPartPr>
                <p14:cNvPr id="1131" name="Freihand 1130">
                  <a:extLst>
                    <a:ext uri="{FF2B5EF4-FFF2-40B4-BE49-F238E27FC236}">
                      <a16:creationId xmlns:a16="http://schemas.microsoft.com/office/drawing/2014/main" id="{191F9315-26D0-41B0-8347-8DCF8DF865F2}"/>
                    </a:ext>
                  </a:extLst>
                </p14:cNvPr>
                <p14:cNvContentPartPr/>
                <p14:nvPr/>
              </p14:nvContentPartPr>
              <p14:xfrm>
                <a:off x="5519440" y="4172107"/>
                <a:ext cx="124560" cy="10440"/>
              </p14:xfrm>
            </p:contentPart>
          </mc:Choice>
          <mc:Fallback>
            <p:pic>
              <p:nvPicPr>
                <p:cNvPr id="1131" name="Freihand 1130">
                  <a:extLst>
                    <a:ext uri="{FF2B5EF4-FFF2-40B4-BE49-F238E27FC236}">
                      <a16:creationId xmlns:a16="http://schemas.microsoft.com/office/drawing/2014/main" id="{191F9315-26D0-41B0-8347-8DCF8DF865F2}"/>
                    </a:ext>
                  </a:extLst>
                </p:cNvPr>
                <p:cNvPicPr/>
                <p:nvPr/>
              </p:nvPicPr>
              <p:blipFill>
                <a:blip r:embed="rId1057"/>
                <a:stretch>
                  <a:fillRect/>
                </a:stretch>
              </p:blipFill>
              <p:spPr>
                <a:xfrm>
                  <a:off x="5515120" y="4167787"/>
                  <a:ext cx="1332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058">
              <p14:nvContentPartPr>
                <p14:cNvPr id="1132" name="Freihand 1131">
                  <a:extLst>
                    <a:ext uri="{FF2B5EF4-FFF2-40B4-BE49-F238E27FC236}">
                      <a16:creationId xmlns:a16="http://schemas.microsoft.com/office/drawing/2014/main" id="{097BB96A-A232-4606-860C-46E42705CF92}"/>
                    </a:ext>
                  </a:extLst>
                </p14:cNvPr>
                <p14:cNvContentPartPr/>
                <p14:nvPr/>
              </p14:nvContentPartPr>
              <p14:xfrm>
                <a:off x="5512960" y="4229347"/>
                <a:ext cx="109800" cy="101520"/>
              </p14:xfrm>
            </p:contentPart>
          </mc:Choice>
          <mc:Fallback>
            <p:pic>
              <p:nvPicPr>
                <p:cNvPr id="1132" name="Freihand 1131">
                  <a:extLst>
                    <a:ext uri="{FF2B5EF4-FFF2-40B4-BE49-F238E27FC236}">
                      <a16:creationId xmlns:a16="http://schemas.microsoft.com/office/drawing/2014/main" id="{097BB96A-A232-4606-860C-46E42705CF92}"/>
                    </a:ext>
                  </a:extLst>
                </p:cNvPr>
                <p:cNvPicPr/>
                <p:nvPr/>
              </p:nvPicPr>
              <p:blipFill>
                <a:blip r:embed="rId1059"/>
                <a:stretch>
                  <a:fillRect/>
                </a:stretch>
              </p:blipFill>
              <p:spPr>
                <a:xfrm>
                  <a:off x="5508640" y="4225027"/>
                  <a:ext cx="1184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060">
              <p14:nvContentPartPr>
                <p14:cNvPr id="1134" name="Freihand 1133">
                  <a:extLst>
                    <a:ext uri="{FF2B5EF4-FFF2-40B4-BE49-F238E27FC236}">
                      <a16:creationId xmlns:a16="http://schemas.microsoft.com/office/drawing/2014/main" id="{6E98D71B-94E1-4DD7-90FB-D92E0B6A872E}"/>
                    </a:ext>
                  </a:extLst>
                </p14:cNvPr>
                <p14:cNvContentPartPr/>
                <p14:nvPr/>
              </p14:nvContentPartPr>
              <p14:xfrm>
                <a:off x="5751640" y="4151587"/>
                <a:ext cx="127440" cy="1800"/>
              </p14:xfrm>
            </p:contentPart>
          </mc:Choice>
          <mc:Fallback>
            <p:pic>
              <p:nvPicPr>
                <p:cNvPr id="1134" name="Freihand 1133">
                  <a:extLst>
                    <a:ext uri="{FF2B5EF4-FFF2-40B4-BE49-F238E27FC236}">
                      <a16:creationId xmlns:a16="http://schemas.microsoft.com/office/drawing/2014/main" id="{6E98D71B-94E1-4DD7-90FB-D92E0B6A872E}"/>
                    </a:ext>
                  </a:extLst>
                </p:cNvPr>
                <p:cNvPicPr/>
                <p:nvPr/>
              </p:nvPicPr>
              <p:blipFill>
                <a:blip r:embed="rId963"/>
                <a:stretch>
                  <a:fillRect/>
                </a:stretch>
              </p:blipFill>
              <p:spPr>
                <a:xfrm>
                  <a:off x="5747320" y="4147267"/>
                  <a:ext cx="13608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061">
              <p14:nvContentPartPr>
                <p14:cNvPr id="1135" name="Freihand 1134">
                  <a:extLst>
                    <a:ext uri="{FF2B5EF4-FFF2-40B4-BE49-F238E27FC236}">
                      <a16:creationId xmlns:a16="http://schemas.microsoft.com/office/drawing/2014/main" id="{7808B7C0-ADFF-4F14-BA4E-13E8EA4801CF}"/>
                    </a:ext>
                  </a:extLst>
                </p14:cNvPr>
                <p14:cNvContentPartPr/>
                <p14:nvPr/>
              </p14:nvContentPartPr>
              <p14:xfrm>
                <a:off x="5764600" y="4193347"/>
                <a:ext cx="120600" cy="9000"/>
              </p14:xfrm>
            </p:contentPart>
          </mc:Choice>
          <mc:Fallback>
            <p:pic>
              <p:nvPicPr>
                <p:cNvPr id="1135" name="Freihand 1134">
                  <a:extLst>
                    <a:ext uri="{FF2B5EF4-FFF2-40B4-BE49-F238E27FC236}">
                      <a16:creationId xmlns:a16="http://schemas.microsoft.com/office/drawing/2014/main" id="{7808B7C0-ADFF-4F14-BA4E-13E8EA4801CF}"/>
                    </a:ext>
                  </a:extLst>
                </p:cNvPr>
                <p:cNvPicPr/>
                <p:nvPr/>
              </p:nvPicPr>
              <p:blipFill>
                <a:blip r:embed="rId1062"/>
                <a:stretch>
                  <a:fillRect/>
                </a:stretch>
              </p:blipFill>
              <p:spPr>
                <a:xfrm>
                  <a:off x="5760280" y="4189027"/>
                  <a:ext cx="1292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063">
              <p14:nvContentPartPr>
                <p14:cNvPr id="1137" name="Freihand 1136">
                  <a:extLst>
                    <a:ext uri="{FF2B5EF4-FFF2-40B4-BE49-F238E27FC236}">
                      <a16:creationId xmlns:a16="http://schemas.microsoft.com/office/drawing/2014/main" id="{92577FD4-21A6-4FE2-B368-71E71768FB64}"/>
                    </a:ext>
                  </a:extLst>
                </p14:cNvPr>
                <p14:cNvContentPartPr/>
                <p14:nvPr/>
              </p14:nvContentPartPr>
              <p14:xfrm>
                <a:off x="5944240" y="4060867"/>
                <a:ext cx="127440" cy="157680"/>
              </p14:xfrm>
            </p:contentPart>
          </mc:Choice>
          <mc:Fallback>
            <p:pic>
              <p:nvPicPr>
                <p:cNvPr id="1137" name="Freihand 1136">
                  <a:extLst>
                    <a:ext uri="{FF2B5EF4-FFF2-40B4-BE49-F238E27FC236}">
                      <a16:creationId xmlns:a16="http://schemas.microsoft.com/office/drawing/2014/main" id="{92577FD4-21A6-4FE2-B368-71E71768FB64}"/>
                    </a:ext>
                  </a:extLst>
                </p:cNvPr>
                <p:cNvPicPr/>
                <p:nvPr/>
              </p:nvPicPr>
              <p:blipFill>
                <a:blip r:embed="rId1064"/>
                <a:stretch>
                  <a:fillRect/>
                </a:stretch>
              </p:blipFill>
              <p:spPr>
                <a:xfrm>
                  <a:off x="5939920" y="4056547"/>
                  <a:ext cx="1360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065">
              <p14:nvContentPartPr>
                <p14:cNvPr id="1138" name="Freihand 1137">
                  <a:extLst>
                    <a:ext uri="{FF2B5EF4-FFF2-40B4-BE49-F238E27FC236}">
                      <a16:creationId xmlns:a16="http://schemas.microsoft.com/office/drawing/2014/main" id="{42AEFCF0-55E0-4BA1-90F7-37E00B7C6A02}"/>
                    </a:ext>
                  </a:extLst>
                </p14:cNvPr>
                <p14:cNvContentPartPr/>
                <p14:nvPr/>
              </p14:nvContentPartPr>
              <p14:xfrm>
                <a:off x="6122440" y="4064827"/>
                <a:ext cx="156600" cy="144000"/>
              </p14:xfrm>
            </p:contentPart>
          </mc:Choice>
          <mc:Fallback>
            <p:pic>
              <p:nvPicPr>
                <p:cNvPr id="1138" name="Freihand 1137">
                  <a:extLst>
                    <a:ext uri="{FF2B5EF4-FFF2-40B4-BE49-F238E27FC236}">
                      <a16:creationId xmlns:a16="http://schemas.microsoft.com/office/drawing/2014/main" id="{42AEFCF0-55E0-4BA1-90F7-37E00B7C6A02}"/>
                    </a:ext>
                  </a:extLst>
                </p:cNvPr>
                <p:cNvPicPr/>
                <p:nvPr/>
              </p:nvPicPr>
              <p:blipFill>
                <a:blip r:embed="rId1066"/>
                <a:stretch>
                  <a:fillRect/>
                </a:stretch>
              </p:blipFill>
              <p:spPr>
                <a:xfrm>
                  <a:off x="6118120" y="4060507"/>
                  <a:ext cx="1652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067">
              <p14:nvContentPartPr>
                <p14:cNvPr id="1140" name="Freihand 1139">
                  <a:extLst>
                    <a:ext uri="{FF2B5EF4-FFF2-40B4-BE49-F238E27FC236}">
                      <a16:creationId xmlns:a16="http://schemas.microsoft.com/office/drawing/2014/main" id="{7D7117CA-23DA-419D-A658-968A5740B774}"/>
                    </a:ext>
                  </a:extLst>
                </p14:cNvPr>
                <p14:cNvContentPartPr/>
                <p14:nvPr/>
              </p14:nvContentPartPr>
              <p14:xfrm>
                <a:off x="4512160" y="4523107"/>
                <a:ext cx="172440" cy="10080"/>
              </p14:xfrm>
            </p:contentPart>
          </mc:Choice>
          <mc:Fallback>
            <p:pic>
              <p:nvPicPr>
                <p:cNvPr id="1140" name="Freihand 1139">
                  <a:extLst>
                    <a:ext uri="{FF2B5EF4-FFF2-40B4-BE49-F238E27FC236}">
                      <a16:creationId xmlns:a16="http://schemas.microsoft.com/office/drawing/2014/main" id="{7D7117CA-23DA-419D-A658-968A5740B774}"/>
                    </a:ext>
                  </a:extLst>
                </p:cNvPr>
                <p:cNvPicPr/>
                <p:nvPr/>
              </p:nvPicPr>
              <p:blipFill>
                <a:blip r:embed="rId1068"/>
                <a:stretch>
                  <a:fillRect/>
                </a:stretch>
              </p:blipFill>
              <p:spPr>
                <a:xfrm>
                  <a:off x="4507840" y="4518787"/>
                  <a:ext cx="1810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069">
              <p14:nvContentPartPr>
                <p14:cNvPr id="1141" name="Freihand 1140">
                  <a:extLst>
                    <a:ext uri="{FF2B5EF4-FFF2-40B4-BE49-F238E27FC236}">
                      <a16:creationId xmlns:a16="http://schemas.microsoft.com/office/drawing/2014/main" id="{8BD1D762-0B4F-4DE5-BB83-51CF08015409}"/>
                    </a:ext>
                  </a:extLst>
                </p14:cNvPr>
                <p14:cNvContentPartPr/>
                <p14:nvPr/>
              </p14:nvContentPartPr>
              <p14:xfrm>
                <a:off x="4523680" y="4558027"/>
                <a:ext cx="175320" cy="14040"/>
              </p14:xfrm>
            </p:contentPart>
          </mc:Choice>
          <mc:Fallback>
            <p:pic>
              <p:nvPicPr>
                <p:cNvPr id="1141" name="Freihand 1140">
                  <a:extLst>
                    <a:ext uri="{FF2B5EF4-FFF2-40B4-BE49-F238E27FC236}">
                      <a16:creationId xmlns:a16="http://schemas.microsoft.com/office/drawing/2014/main" id="{8BD1D762-0B4F-4DE5-BB83-51CF08015409}"/>
                    </a:ext>
                  </a:extLst>
                </p:cNvPr>
                <p:cNvPicPr/>
                <p:nvPr/>
              </p:nvPicPr>
              <p:blipFill>
                <a:blip r:embed="rId1070"/>
                <a:stretch>
                  <a:fillRect/>
                </a:stretch>
              </p:blipFill>
              <p:spPr>
                <a:xfrm>
                  <a:off x="4519360" y="4553707"/>
                  <a:ext cx="1839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071">
              <p14:nvContentPartPr>
                <p14:cNvPr id="1142" name="Freihand 1141">
                  <a:extLst>
                    <a:ext uri="{FF2B5EF4-FFF2-40B4-BE49-F238E27FC236}">
                      <a16:creationId xmlns:a16="http://schemas.microsoft.com/office/drawing/2014/main" id="{456135D1-8F1D-480B-B554-7CB57946517D}"/>
                    </a:ext>
                  </a:extLst>
                </p14:cNvPr>
                <p14:cNvContentPartPr/>
                <p14:nvPr/>
              </p14:nvContentPartPr>
              <p14:xfrm>
                <a:off x="4672000" y="4448947"/>
                <a:ext cx="111960" cy="180720"/>
              </p14:xfrm>
            </p:contentPart>
          </mc:Choice>
          <mc:Fallback>
            <p:pic>
              <p:nvPicPr>
                <p:cNvPr id="1142" name="Freihand 1141">
                  <a:extLst>
                    <a:ext uri="{FF2B5EF4-FFF2-40B4-BE49-F238E27FC236}">
                      <a16:creationId xmlns:a16="http://schemas.microsoft.com/office/drawing/2014/main" id="{456135D1-8F1D-480B-B554-7CB57946517D}"/>
                    </a:ext>
                  </a:extLst>
                </p:cNvPr>
                <p:cNvPicPr/>
                <p:nvPr/>
              </p:nvPicPr>
              <p:blipFill>
                <a:blip r:embed="rId1072"/>
                <a:stretch>
                  <a:fillRect/>
                </a:stretch>
              </p:blipFill>
              <p:spPr>
                <a:xfrm>
                  <a:off x="4667680" y="4444627"/>
                  <a:ext cx="1206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073">
              <p14:nvContentPartPr>
                <p14:cNvPr id="1144" name="Freihand 1143">
                  <a:extLst>
                    <a:ext uri="{FF2B5EF4-FFF2-40B4-BE49-F238E27FC236}">
                      <a16:creationId xmlns:a16="http://schemas.microsoft.com/office/drawing/2014/main" id="{652AFCE5-1641-462D-86E2-30678CE25DA8}"/>
                    </a:ext>
                  </a:extLst>
                </p14:cNvPr>
                <p14:cNvContentPartPr/>
                <p14:nvPr/>
              </p14:nvContentPartPr>
              <p14:xfrm>
                <a:off x="4969720" y="4393507"/>
                <a:ext cx="83880" cy="155880"/>
              </p14:xfrm>
            </p:contentPart>
          </mc:Choice>
          <mc:Fallback>
            <p:pic>
              <p:nvPicPr>
                <p:cNvPr id="1144" name="Freihand 1143">
                  <a:extLst>
                    <a:ext uri="{FF2B5EF4-FFF2-40B4-BE49-F238E27FC236}">
                      <a16:creationId xmlns:a16="http://schemas.microsoft.com/office/drawing/2014/main" id="{652AFCE5-1641-462D-86E2-30678CE25DA8}"/>
                    </a:ext>
                  </a:extLst>
                </p:cNvPr>
                <p:cNvPicPr/>
                <p:nvPr/>
              </p:nvPicPr>
              <p:blipFill>
                <a:blip r:embed="rId1074"/>
                <a:stretch>
                  <a:fillRect/>
                </a:stretch>
              </p:blipFill>
              <p:spPr>
                <a:xfrm>
                  <a:off x="4965400" y="4389187"/>
                  <a:ext cx="925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075">
              <p14:nvContentPartPr>
                <p14:cNvPr id="1145" name="Freihand 1144">
                  <a:extLst>
                    <a:ext uri="{FF2B5EF4-FFF2-40B4-BE49-F238E27FC236}">
                      <a16:creationId xmlns:a16="http://schemas.microsoft.com/office/drawing/2014/main" id="{4CA8A2A9-2253-4D01-BBF2-3DF590CB2536}"/>
                    </a:ext>
                  </a:extLst>
                </p14:cNvPr>
                <p14:cNvContentPartPr/>
                <p14:nvPr/>
              </p14:nvContentPartPr>
              <p14:xfrm>
                <a:off x="5079160" y="4468747"/>
                <a:ext cx="84240" cy="203760"/>
              </p14:xfrm>
            </p:contentPart>
          </mc:Choice>
          <mc:Fallback>
            <p:pic>
              <p:nvPicPr>
                <p:cNvPr id="1145" name="Freihand 1144">
                  <a:extLst>
                    <a:ext uri="{FF2B5EF4-FFF2-40B4-BE49-F238E27FC236}">
                      <a16:creationId xmlns:a16="http://schemas.microsoft.com/office/drawing/2014/main" id="{4CA8A2A9-2253-4D01-BBF2-3DF590CB2536}"/>
                    </a:ext>
                  </a:extLst>
                </p:cNvPr>
                <p:cNvPicPr/>
                <p:nvPr/>
              </p:nvPicPr>
              <p:blipFill>
                <a:blip r:embed="rId1076"/>
                <a:stretch>
                  <a:fillRect/>
                </a:stretch>
              </p:blipFill>
              <p:spPr>
                <a:xfrm>
                  <a:off x="5074840" y="4464427"/>
                  <a:ext cx="928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077">
              <p14:nvContentPartPr>
                <p14:cNvPr id="1146" name="Freihand 1145">
                  <a:extLst>
                    <a:ext uri="{FF2B5EF4-FFF2-40B4-BE49-F238E27FC236}">
                      <a16:creationId xmlns:a16="http://schemas.microsoft.com/office/drawing/2014/main" id="{92269367-009D-434A-ADBE-3FDDA48A2608}"/>
                    </a:ext>
                  </a:extLst>
                </p14:cNvPr>
                <p14:cNvContentPartPr/>
                <p14:nvPr/>
              </p14:nvContentPartPr>
              <p14:xfrm>
                <a:off x="5353480" y="4433107"/>
                <a:ext cx="93240" cy="104760"/>
              </p14:xfrm>
            </p:contentPart>
          </mc:Choice>
          <mc:Fallback>
            <p:pic>
              <p:nvPicPr>
                <p:cNvPr id="1146" name="Freihand 1145">
                  <a:extLst>
                    <a:ext uri="{FF2B5EF4-FFF2-40B4-BE49-F238E27FC236}">
                      <a16:creationId xmlns:a16="http://schemas.microsoft.com/office/drawing/2014/main" id="{92269367-009D-434A-ADBE-3FDDA48A2608}"/>
                    </a:ext>
                  </a:extLst>
                </p:cNvPr>
                <p:cNvPicPr/>
                <p:nvPr/>
              </p:nvPicPr>
              <p:blipFill>
                <a:blip r:embed="rId1078"/>
                <a:stretch>
                  <a:fillRect/>
                </a:stretch>
              </p:blipFill>
              <p:spPr>
                <a:xfrm>
                  <a:off x="5349160" y="4428787"/>
                  <a:ext cx="1018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079">
              <p14:nvContentPartPr>
                <p14:cNvPr id="1147" name="Freihand 1146">
                  <a:extLst>
                    <a:ext uri="{FF2B5EF4-FFF2-40B4-BE49-F238E27FC236}">
                      <a16:creationId xmlns:a16="http://schemas.microsoft.com/office/drawing/2014/main" id="{4BA437AF-DC88-4BA7-BB0E-C3D6E04C2613}"/>
                    </a:ext>
                  </a:extLst>
                </p14:cNvPr>
                <p14:cNvContentPartPr/>
                <p14:nvPr/>
              </p14:nvContentPartPr>
              <p14:xfrm>
                <a:off x="5466880" y="4445347"/>
                <a:ext cx="98280" cy="173520"/>
              </p14:xfrm>
            </p:contentPart>
          </mc:Choice>
          <mc:Fallback>
            <p:pic>
              <p:nvPicPr>
                <p:cNvPr id="1147" name="Freihand 1146">
                  <a:extLst>
                    <a:ext uri="{FF2B5EF4-FFF2-40B4-BE49-F238E27FC236}">
                      <a16:creationId xmlns:a16="http://schemas.microsoft.com/office/drawing/2014/main" id="{4BA437AF-DC88-4BA7-BB0E-C3D6E04C2613}"/>
                    </a:ext>
                  </a:extLst>
                </p:cNvPr>
                <p:cNvPicPr/>
                <p:nvPr/>
              </p:nvPicPr>
              <p:blipFill>
                <a:blip r:embed="rId1080"/>
                <a:stretch>
                  <a:fillRect/>
                </a:stretch>
              </p:blipFill>
              <p:spPr>
                <a:xfrm>
                  <a:off x="5462560" y="4441027"/>
                  <a:ext cx="1069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081">
              <p14:nvContentPartPr>
                <p14:cNvPr id="1148" name="Freihand 1147">
                  <a:extLst>
                    <a:ext uri="{FF2B5EF4-FFF2-40B4-BE49-F238E27FC236}">
                      <a16:creationId xmlns:a16="http://schemas.microsoft.com/office/drawing/2014/main" id="{53B5BD2F-9D84-4DBE-B93B-E8B71F3542D4}"/>
                    </a:ext>
                  </a:extLst>
                </p14:cNvPr>
                <p14:cNvContentPartPr/>
                <p14:nvPr/>
              </p14:nvContentPartPr>
              <p14:xfrm>
                <a:off x="5605120" y="4422667"/>
                <a:ext cx="83520" cy="89640"/>
              </p14:xfrm>
            </p:contentPart>
          </mc:Choice>
          <mc:Fallback>
            <p:pic>
              <p:nvPicPr>
                <p:cNvPr id="1148" name="Freihand 1147">
                  <a:extLst>
                    <a:ext uri="{FF2B5EF4-FFF2-40B4-BE49-F238E27FC236}">
                      <a16:creationId xmlns:a16="http://schemas.microsoft.com/office/drawing/2014/main" id="{53B5BD2F-9D84-4DBE-B93B-E8B71F3542D4}"/>
                    </a:ext>
                  </a:extLst>
                </p:cNvPr>
                <p:cNvPicPr/>
                <p:nvPr/>
              </p:nvPicPr>
              <p:blipFill>
                <a:blip r:embed="rId1082"/>
                <a:stretch>
                  <a:fillRect/>
                </a:stretch>
              </p:blipFill>
              <p:spPr>
                <a:xfrm>
                  <a:off x="5600800" y="4418347"/>
                  <a:ext cx="921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083">
              <p14:nvContentPartPr>
                <p14:cNvPr id="1149" name="Freihand 1148">
                  <a:extLst>
                    <a:ext uri="{FF2B5EF4-FFF2-40B4-BE49-F238E27FC236}">
                      <a16:creationId xmlns:a16="http://schemas.microsoft.com/office/drawing/2014/main" id="{224D3339-BF6F-4C03-A6F9-F17829F0DB24}"/>
                    </a:ext>
                  </a:extLst>
                </p14:cNvPr>
                <p14:cNvContentPartPr/>
                <p14:nvPr/>
              </p14:nvContentPartPr>
              <p14:xfrm>
                <a:off x="5725000" y="4440667"/>
                <a:ext cx="83160" cy="68040"/>
              </p14:xfrm>
            </p:contentPart>
          </mc:Choice>
          <mc:Fallback>
            <p:pic>
              <p:nvPicPr>
                <p:cNvPr id="1149" name="Freihand 1148">
                  <a:extLst>
                    <a:ext uri="{FF2B5EF4-FFF2-40B4-BE49-F238E27FC236}">
                      <a16:creationId xmlns:a16="http://schemas.microsoft.com/office/drawing/2014/main" id="{224D3339-BF6F-4C03-A6F9-F17829F0DB24}"/>
                    </a:ext>
                  </a:extLst>
                </p:cNvPr>
                <p:cNvPicPr/>
                <p:nvPr/>
              </p:nvPicPr>
              <p:blipFill>
                <a:blip r:embed="rId1084"/>
                <a:stretch>
                  <a:fillRect/>
                </a:stretch>
              </p:blipFill>
              <p:spPr>
                <a:xfrm>
                  <a:off x="5720680" y="4436347"/>
                  <a:ext cx="918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085">
              <p14:nvContentPartPr>
                <p14:cNvPr id="1150" name="Freihand 1149">
                  <a:extLst>
                    <a:ext uri="{FF2B5EF4-FFF2-40B4-BE49-F238E27FC236}">
                      <a16:creationId xmlns:a16="http://schemas.microsoft.com/office/drawing/2014/main" id="{8544C5F9-3401-40D3-8E20-88018B443FC8}"/>
                    </a:ext>
                  </a:extLst>
                </p14:cNvPr>
                <p14:cNvContentPartPr/>
                <p14:nvPr/>
              </p14:nvContentPartPr>
              <p14:xfrm>
                <a:off x="5846320" y="4428787"/>
                <a:ext cx="12600" cy="77400"/>
              </p14:xfrm>
            </p:contentPart>
          </mc:Choice>
          <mc:Fallback>
            <p:pic>
              <p:nvPicPr>
                <p:cNvPr id="1150" name="Freihand 1149">
                  <a:extLst>
                    <a:ext uri="{FF2B5EF4-FFF2-40B4-BE49-F238E27FC236}">
                      <a16:creationId xmlns:a16="http://schemas.microsoft.com/office/drawing/2014/main" id="{8544C5F9-3401-40D3-8E20-88018B443FC8}"/>
                    </a:ext>
                  </a:extLst>
                </p:cNvPr>
                <p:cNvPicPr/>
                <p:nvPr/>
              </p:nvPicPr>
              <p:blipFill>
                <a:blip r:embed="rId1086"/>
                <a:stretch>
                  <a:fillRect/>
                </a:stretch>
              </p:blipFill>
              <p:spPr>
                <a:xfrm>
                  <a:off x="5842000" y="4424467"/>
                  <a:ext cx="212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087">
              <p14:nvContentPartPr>
                <p14:cNvPr id="1151" name="Freihand 1150">
                  <a:extLst>
                    <a:ext uri="{FF2B5EF4-FFF2-40B4-BE49-F238E27FC236}">
                      <a16:creationId xmlns:a16="http://schemas.microsoft.com/office/drawing/2014/main" id="{86859922-B628-446F-A000-EA3A9EF724D8}"/>
                    </a:ext>
                  </a:extLst>
                </p14:cNvPr>
                <p14:cNvContentPartPr/>
                <p14:nvPr/>
              </p14:nvContentPartPr>
              <p14:xfrm>
                <a:off x="5851000" y="4362187"/>
                <a:ext cx="139320" cy="133920"/>
              </p14:xfrm>
            </p:contentPart>
          </mc:Choice>
          <mc:Fallback>
            <p:pic>
              <p:nvPicPr>
                <p:cNvPr id="1151" name="Freihand 1150">
                  <a:extLst>
                    <a:ext uri="{FF2B5EF4-FFF2-40B4-BE49-F238E27FC236}">
                      <a16:creationId xmlns:a16="http://schemas.microsoft.com/office/drawing/2014/main" id="{86859922-B628-446F-A000-EA3A9EF724D8}"/>
                    </a:ext>
                  </a:extLst>
                </p:cNvPr>
                <p:cNvPicPr/>
                <p:nvPr/>
              </p:nvPicPr>
              <p:blipFill>
                <a:blip r:embed="rId1088"/>
                <a:stretch>
                  <a:fillRect/>
                </a:stretch>
              </p:blipFill>
              <p:spPr>
                <a:xfrm>
                  <a:off x="5846680" y="4357867"/>
                  <a:ext cx="1479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089">
              <p14:nvContentPartPr>
                <p14:cNvPr id="1152" name="Freihand 1151">
                  <a:extLst>
                    <a:ext uri="{FF2B5EF4-FFF2-40B4-BE49-F238E27FC236}">
                      <a16:creationId xmlns:a16="http://schemas.microsoft.com/office/drawing/2014/main" id="{A52310F1-15B5-4332-9C2E-6FF3805939E2}"/>
                    </a:ext>
                  </a:extLst>
                </p14:cNvPr>
                <p14:cNvContentPartPr/>
                <p14:nvPr/>
              </p14:nvContentPartPr>
              <p14:xfrm>
                <a:off x="6061960" y="4352827"/>
                <a:ext cx="110880" cy="137160"/>
              </p14:xfrm>
            </p:contentPart>
          </mc:Choice>
          <mc:Fallback>
            <p:pic>
              <p:nvPicPr>
                <p:cNvPr id="1152" name="Freihand 1151">
                  <a:extLst>
                    <a:ext uri="{FF2B5EF4-FFF2-40B4-BE49-F238E27FC236}">
                      <a16:creationId xmlns:a16="http://schemas.microsoft.com/office/drawing/2014/main" id="{A52310F1-15B5-4332-9C2E-6FF3805939E2}"/>
                    </a:ext>
                  </a:extLst>
                </p:cNvPr>
                <p:cNvPicPr/>
                <p:nvPr/>
              </p:nvPicPr>
              <p:blipFill>
                <a:blip r:embed="rId1090"/>
                <a:stretch>
                  <a:fillRect/>
                </a:stretch>
              </p:blipFill>
              <p:spPr>
                <a:xfrm>
                  <a:off x="6057640" y="4348507"/>
                  <a:ext cx="1195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091">
              <p14:nvContentPartPr>
                <p14:cNvPr id="1153" name="Freihand 1152">
                  <a:extLst>
                    <a:ext uri="{FF2B5EF4-FFF2-40B4-BE49-F238E27FC236}">
                      <a16:creationId xmlns:a16="http://schemas.microsoft.com/office/drawing/2014/main" id="{D3C70921-0F36-4414-968E-06FB16F3F07A}"/>
                    </a:ext>
                  </a:extLst>
                </p14:cNvPr>
                <p14:cNvContentPartPr/>
                <p14:nvPr/>
              </p14:nvContentPartPr>
              <p14:xfrm>
                <a:off x="6139720" y="4327267"/>
                <a:ext cx="17640" cy="14040"/>
              </p14:xfrm>
            </p:contentPart>
          </mc:Choice>
          <mc:Fallback>
            <p:pic>
              <p:nvPicPr>
                <p:cNvPr id="1153" name="Freihand 1152">
                  <a:extLst>
                    <a:ext uri="{FF2B5EF4-FFF2-40B4-BE49-F238E27FC236}">
                      <a16:creationId xmlns:a16="http://schemas.microsoft.com/office/drawing/2014/main" id="{D3C70921-0F36-4414-968E-06FB16F3F07A}"/>
                    </a:ext>
                  </a:extLst>
                </p:cNvPr>
                <p:cNvPicPr/>
                <p:nvPr/>
              </p:nvPicPr>
              <p:blipFill>
                <a:blip r:embed="rId1092"/>
                <a:stretch>
                  <a:fillRect/>
                </a:stretch>
              </p:blipFill>
              <p:spPr>
                <a:xfrm>
                  <a:off x="6135400" y="4322947"/>
                  <a:ext cx="262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093">
              <p14:nvContentPartPr>
                <p14:cNvPr id="1154" name="Freihand 1153">
                  <a:extLst>
                    <a:ext uri="{FF2B5EF4-FFF2-40B4-BE49-F238E27FC236}">
                      <a16:creationId xmlns:a16="http://schemas.microsoft.com/office/drawing/2014/main" id="{DE1EE86C-38E1-4D14-A7E7-274BA3A07C8D}"/>
                    </a:ext>
                  </a:extLst>
                </p14:cNvPr>
                <p14:cNvContentPartPr/>
                <p14:nvPr/>
              </p14:nvContentPartPr>
              <p14:xfrm>
                <a:off x="6216400" y="4362187"/>
                <a:ext cx="105480" cy="137520"/>
              </p14:xfrm>
            </p:contentPart>
          </mc:Choice>
          <mc:Fallback>
            <p:pic>
              <p:nvPicPr>
                <p:cNvPr id="1154" name="Freihand 1153">
                  <a:extLst>
                    <a:ext uri="{FF2B5EF4-FFF2-40B4-BE49-F238E27FC236}">
                      <a16:creationId xmlns:a16="http://schemas.microsoft.com/office/drawing/2014/main" id="{DE1EE86C-38E1-4D14-A7E7-274BA3A07C8D}"/>
                    </a:ext>
                  </a:extLst>
                </p:cNvPr>
                <p:cNvPicPr/>
                <p:nvPr/>
              </p:nvPicPr>
              <p:blipFill>
                <a:blip r:embed="rId1094"/>
                <a:stretch>
                  <a:fillRect/>
                </a:stretch>
              </p:blipFill>
              <p:spPr>
                <a:xfrm>
                  <a:off x="6212080" y="4357867"/>
                  <a:ext cx="1141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095">
              <p14:nvContentPartPr>
                <p14:cNvPr id="1155" name="Freihand 1154">
                  <a:extLst>
                    <a:ext uri="{FF2B5EF4-FFF2-40B4-BE49-F238E27FC236}">
                      <a16:creationId xmlns:a16="http://schemas.microsoft.com/office/drawing/2014/main" id="{A6901703-5457-4F84-8645-01CAFD70F36A}"/>
                    </a:ext>
                  </a:extLst>
                </p14:cNvPr>
                <p14:cNvContentPartPr/>
                <p14:nvPr/>
              </p14:nvContentPartPr>
              <p14:xfrm>
                <a:off x="6230800" y="4414027"/>
                <a:ext cx="94680" cy="6480"/>
              </p14:xfrm>
            </p:contentPart>
          </mc:Choice>
          <mc:Fallback>
            <p:pic>
              <p:nvPicPr>
                <p:cNvPr id="1155" name="Freihand 1154">
                  <a:extLst>
                    <a:ext uri="{FF2B5EF4-FFF2-40B4-BE49-F238E27FC236}">
                      <a16:creationId xmlns:a16="http://schemas.microsoft.com/office/drawing/2014/main" id="{A6901703-5457-4F84-8645-01CAFD70F36A}"/>
                    </a:ext>
                  </a:extLst>
                </p:cNvPr>
                <p:cNvPicPr/>
                <p:nvPr/>
              </p:nvPicPr>
              <p:blipFill>
                <a:blip r:embed="rId1096"/>
                <a:stretch>
                  <a:fillRect/>
                </a:stretch>
              </p:blipFill>
              <p:spPr>
                <a:xfrm>
                  <a:off x="6226480" y="4409707"/>
                  <a:ext cx="1033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097">
              <p14:nvContentPartPr>
                <p14:cNvPr id="1156" name="Freihand 1155">
                  <a:extLst>
                    <a:ext uri="{FF2B5EF4-FFF2-40B4-BE49-F238E27FC236}">
                      <a16:creationId xmlns:a16="http://schemas.microsoft.com/office/drawing/2014/main" id="{26F794D3-181F-4709-83D5-49D5E24B5628}"/>
                    </a:ext>
                  </a:extLst>
                </p14:cNvPr>
                <p14:cNvContentPartPr/>
                <p14:nvPr/>
              </p14:nvContentPartPr>
              <p14:xfrm>
                <a:off x="6332320" y="4272547"/>
                <a:ext cx="291960" cy="173880"/>
              </p14:xfrm>
            </p:contentPart>
          </mc:Choice>
          <mc:Fallback>
            <p:pic>
              <p:nvPicPr>
                <p:cNvPr id="1156" name="Freihand 1155">
                  <a:extLst>
                    <a:ext uri="{FF2B5EF4-FFF2-40B4-BE49-F238E27FC236}">
                      <a16:creationId xmlns:a16="http://schemas.microsoft.com/office/drawing/2014/main" id="{26F794D3-181F-4709-83D5-49D5E24B5628}"/>
                    </a:ext>
                  </a:extLst>
                </p:cNvPr>
                <p:cNvPicPr/>
                <p:nvPr/>
              </p:nvPicPr>
              <p:blipFill>
                <a:blip r:embed="rId1098"/>
                <a:stretch>
                  <a:fillRect/>
                </a:stretch>
              </p:blipFill>
              <p:spPr>
                <a:xfrm>
                  <a:off x="6328000" y="4268227"/>
                  <a:ext cx="3006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099">
              <p14:nvContentPartPr>
                <p14:cNvPr id="1157" name="Freihand 1156">
                  <a:extLst>
                    <a:ext uri="{FF2B5EF4-FFF2-40B4-BE49-F238E27FC236}">
                      <a16:creationId xmlns:a16="http://schemas.microsoft.com/office/drawing/2014/main" id="{812B9205-11CC-4867-8AE4-BD87C1DB209F}"/>
                    </a:ext>
                  </a:extLst>
                </p14:cNvPr>
                <p14:cNvContentPartPr/>
                <p14:nvPr/>
              </p14:nvContentPartPr>
              <p14:xfrm>
                <a:off x="6622840" y="4286227"/>
                <a:ext cx="360" cy="360"/>
              </p14:xfrm>
            </p:contentPart>
          </mc:Choice>
          <mc:Fallback>
            <p:pic>
              <p:nvPicPr>
                <p:cNvPr id="1157" name="Freihand 1156">
                  <a:extLst>
                    <a:ext uri="{FF2B5EF4-FFF2-40B4-BE49-F238E27FC236}">
                      <a16:creationId xmlns:a16="http://schemas.microsoft.com/office/drawing/2014/main" id="{812B9205-11CC-4867-8AE4-BD87C1DB209F}"/>
                    </a:ext>
                  </a:extLst>
                </p:cNvPr>
                <p:cNvPicPr/>
                <p:nvPr/>
              </p:nvPicPr>
              <p:blipFill>
                <a:blip r:embed="rId468"/>
                <a:stretch>
                  <a:fillRect/>
                </a:stretch>
              </p:blipFill>
              <p:spPr>
                <a:xfrm>
                  <a:off x="6618520" y="42819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00">
              <p14:nvContentPartPr>
                <p14:cNvPr id="1158" name="Freihand 1157">
                  <a:extLst>
                    <a:ext uri="{FF2B5EF4-FFF2-40B4-BE49-F238E27FC236}">
                      <a16:creationId xmlns:a16="http://schemas.microsoft.com/office/drawing/2014/main" id="{F61476BB-C69F-4AB7-B6BD-2A3294B4B6C2}"/>
                    </a:ext>
                  </a:extLst>
                </p14:cNvPr>
                <p14:cNvContentPartPr/>
                <p14:nvPr/>
              </p14:nvContentPartPr>
              <p14:xfrm>
                <a:off x="6630760" y="4344187"/>
                <a:ext cx="183600" cy="60480"/>
              </p14:xfrm>
            </p:contentPart>
          </mc:Choice>
          <mc:Fallback>
            <p:pic>
              <p:nvPicPr>
                <p:cNvPr id="1158" name="Freihand 1157">
                  <a:extLst>
                    <a:ext uri="{FF2B5EF4-FFF2-40B4-BE49-F238E27FC236}">
                      <a16:creationId xmlns:a16="http://schemas.microsoft.com/office/drawing/2014/main" id="{F61476BB-C69F-4AB7-B6BD-2A3294B4B6C2}"/>
                    </a:ext>
                  </a:extLst>
                </p:cNvPr>
                <p:cNvPicPr/>
                <p:nvPr/>
              </p:nvPicPr>
              <p:blipFill>
                <a:blip r:embed="rId1101"/>
                <a:stretch>
                  <a:fillRect/>
                </a:stretch>
              </p:blipFill>
              <p:spPr>
                <a:xfrm>
                  <a:off x="6626440" y="4339867"/>
                  <a:ext cx="1922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102">
              <p14:nvContentPartPr>
                <p14:cNvPr id="1160" name="Freihand 1159">
                  <a:extLst>
                    <a:ext uri="{FF2B5EF4-FFF2-40B4-BE49-F238E27FC236}">
                      <a16:creationId xmlns:a16="http://schemas.microsoft.com/office/drawing/2014/main" id="{225BEF5B-622E-4BCB-BB71-C52BF4CFA7A1}"/>
                    </a:ext>
                  </a:extLst>
                </p14:cNvPr>
                <p14:cNvContentPartPr/>
                <p14:nvPr/>
              </p14:nvContentPartPr>
              <p14:xfrm>
                <a:off x="6960880" y="4318987"/>
                <a:ext cx="148680" cy="68040"/>
              </p14:xfrm>
            </p:contentPart>
          </mc:Choice>
          <mc:Fallback>
            <p:pic>
              <p:nvPicPr>
                <p:cNvPr id="1160" name="Freihand 1159">
                  <a:extLst>
                    <a:ext uri="{FF2B5EF4-FFF2-40B4-BE49-F238E27FC236}">
                      <a16:creationId xmlns:a16="http://schemas.microsoft.com/office/drawing/2014/main" id="{225BEF5B-622E-4BCB-BB71-C52BF4CFA7A1}"/>
                    </a:ext>
                  </a:extLst>
                </p:cNvPr>
                <p:cNvPicPr/>
                <p:nvPr/>
              </p:nvPicPr>
              <p:blipFill>
                <a:blip r:embed="rId1103"/>
                <a:stretch>
                  <a:fillRect/>
                </a:stretch>
              </p:blipFill>
              <p:spPr>
                <a:xfrm>
                  <a:off x="6956560" y="4314667"/>
                  <a:ext cx="1573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104">
              <p14:nvContentPartPr>
                <p14:cNvPr id="1161" name="Freihand 1160">
                  <a:extLst>
                    <a:ext uri="{FF2B5EF4-FFF2-40B4-BE49-F238E27FC236}">
                      <a16:creationId xmlns:a16="http://schemas.microsoft.com/office/drawing/2014/main" id="{825F4664-156E-4A51-99BE-2514B26D9E4A}"/>
                    </a:ext>
                  </a:extLst>
                </p14:cNvPr>
                <p14:cNvContentPartPr/>
                <p14:nvPr/>
              </p14:nvContentPartPr>
              <p14:xfrm>
                <a:off x="7124320" y="4309987"/>
                <a:ext cx="109080" cy="77040"/>
              </p14:xfrm>
            </p:contentPart>
          </mc:Choice>
          <mc:Fallback>
            <p:pic>
              <p:nvPicPr>
                <p:cNvPr id="1161" name="Freihand 1160">
                  <a:extLst>
                    <a:ext uri="{FF2B5EF4-FFF2-40B4-BE49-F238E27FC236}">
                      <a16:creationId xmlns:a16="http://schemas.microsoft.com/office/drawing/2014/main" id="{825F4664-156E-4A51-99BE-2514B26D9E4A}"/>
                    </a:ext>
                  </a:extLst>
                </p:cNvPr>
                <p:cNvPicPr/>
                <p:nvPr/>
              </p:nvPicPr>
              <p:blipFill>
                <a:blip r:embed="rId1105"/>
                <a:stretch>
                  <a:fillRect/>
                </a:stretch>
              </p:blipFill>
              <p:spPr>
                <a:xfrm>
                  <a:off x="7120000" y="4305667"/>
                  <a:ext cx="1177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106">
              <p14:nvContentPartPr>
                <p14:cNvPr id="1163" name="Freihand 1162">
                  <a:extLst>
                    <a:ext uri="{FF2B5EF4-FFF2-40B4-BE49-F238E27FC236}">
                      <a16:creationId xmlns:a16="http://schemas.microsoft.com/office/drawing/2014/main" id="{BFD469F5-099D-490B-B858-65BAA8ECE1A6}"/>
                    </a:ext>
                  </a:extLst>
                </p14:cNvPr>
                <p14:cNvContentPartPr/>
                <p14:nvPr/>
              </p14:nvContentPartPr>
              <p14:xfrm>
                <a:off x="7270840" y="4254547"/>
                <a:ext cx="126720" cy="111240"/>
              </p14:xfrm>
            </p:contentPart>
          </mc:Choice>
          <mc:Fallback>
            <p:pic>
              <p:nvPicPr>
                <p:cNvPr id="1163" name="Freihand 1162">
                  <a:extLst>
                    <a:ext uri="{FF2B5EF4-FFF2-40B4-BE49-F238E27FC236}">
                      <a16:creationId xmlns:a16="http://schemas.microsoft.com/office/drawing/2014/main" id="{BFD469F5-099D-490B-B858-65BAA8ECE1A6}"/>
                    </a:ext>
                  </a:extLst>
                </p:cNvPr>
                <p:cNvPicPr/>
                <p:nvPr/>
              </p:nvPicPr>
              <p:blipFill>
                <a:blip r:embed="rId1107"/>
                <a:stretch>
                  <a:fillRect/>
                </a:stretch>
              </p:blipFill>
              <p:spPr>
                <a:xfrm>
                  <a:off x="7266520" y="4250227"/>
                  <a:ext cx="1353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108">
              <p14:nvContentPartPr>
                <p14:cNvPr id="1165" name="Freihand 1164">
                  <a:extLst>
                    <a:ext uri="{FF2B5EF4-FFF2-40B4-BE49-F238E27FC236}">
                      <a16:creationId xmlns:a16="http://schemas.microsoft.com/office/drawing/2014/main" id="{A3FC23F8-20F5-49CF-92BE-E59641078275}"/>
                    </a:ext>
                  </a:extLst>
                </p14:cNvPr>
                <p14:cNvContentPartPr/>
                <p14:nvPr/>
              </p14:nvContentPartPr>
              <p14:xfrm>
                <a:off x="7526800" y="4306747"/>
                <a:ext cx="360" cy="360"/>
              </p14:xfrm>
            </p:contentPart>
          </mc:Choice>
          <mc:Fallback>
            <p:pic>
              <p:nvPicPr>
                <p:cNvPr id="1165" name="Freihand 1164">
                  <a:extLst>
                    <a:ext uri="{FF2B5EF4-FFF2-40B4-BE49-F238E27FC236}">
                      <a16:creationId xmlns:a16="http://schemas.microsoft.com/office/drawing/2014/main" id="{A3FC23F8-20F5-49CF-92BE-E59641078275}"/>
                    </a:ext>
                  </a:extLst>
                </p:cNvPr>
                <p:cNvPicPr/>
                <p:nvPr/>
              </p:nvPicPr>
              <p:blipFill>
                <a:blip r:embed="rId468"/>
                <a:stretch>
                  <a:fillRect/>
                </a:stretch>
              </p:blipFill>
              <p:spPr>
                <a:xfrm>
                  <a:off x="7522480" y="43024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09">
              <p14:nvContentPartPr>
                <p14:cNvPr id="1166" name="Freihand 1165">
                  <a:extLst>
                    <a:ext uri="{FF2B5EF4-FFF2-40B4-BE49-F238E27FC236}">
                      <a16:creationId xmlns:a16="http://schemas.microsoft.com/office/drawing/2014/main" id="{FD6D5B80-AB28-43BF-9839-0B595AF7BC97}"/>
                    </a:ext>
                  </a:extLst>
                </p14:cNvPr>
                <p14:cNvContentPartPr/>
                <p14:nvPr/>
              </p14:nvContentPartPr>
              <p14:xfrm>
                <a:off x="7518160" y="4257067"/>
                <a:ext cx="132480" cy="89280"/>
              </p14:xfrm>
            </p:contentPart>
          </mc:Choice>
          <mc:Fallback>
            <p:pic>
              <p:nvPicPr>
                <p:cNvPr id="1166" name="Freihand 1165">
                  <a:extLst>
                    <a:ext uri="{FF2B5EF4-FFF2-40B4-BE49-F238E27FC236}">
                      <a16:creationId xmlns:a16="http://schemas.microsoft.com/office/drawing/2014/main" id="{FD6D5B80-AB28-43BF-9839-0B595AF7BC97}"/>
                    </a:ext>
                  </a:extLst>
                </p:cNvPr>
                <p:cNvPicPr/>
                <p:nvPr/>
              </p:nvPicPr>
              <p:blipFill>
                <a:blip r:embed="rId1110"/>
                <a:stretch>
                  <a:fillRect/>
                </a:stretch>
              </p:blipFill>
              <p:spPr>
                <a:xfrm>
                  <a:off x="7513840" y="4252747"/>
                  <a:ext cx="1411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111">
              <p14:nvContentPartPr>
                <p14:cNvPr id="1167" name="Freihand 1166">
                  <a:extLst>
                    <a:ext uri="{FF2B5EF4-FFF2-40B4-BE49-F238E27FC236}">
                      <a16:creationId xmlns:a16="http://schemas.microsoft.com/office/drawing/2014/main" id="{5BCA83A0-021E-4179-A2CB-21E0F20929CC}"/>
                    </a:ext>
                  </a:extLst>
                </p14:cNvPr>
                <p14:cNvContentPartPr/>
                <p14:nvPr/>
              </p14:nvContentPartPr>
              <p14:xfrm>
                <a:off x="7687360" y="4162027"/>
                <a:ext cx="115920" cy="183960"/>
              </p14:xfrm>
            </p:contentPart>
          </mc:Choice>
          <mc:Fallback>
            <p:pic>
              <p:nvPicPr>
                <p:cNvPr id="1167" name="Freihand 1166">
                  <a:extLst>
                    <a:ext uri="{FF2B5EF4-FFF2-40B4-BE49-F238E27FC236}">
                      <a16:creationId xmlns:a16="http://schemas.microsoft.com/office/drawing/2014/main" id="{5BCA83A0-021E-4179-A2CB-21E0F20929CC}"/>
                    </a:ext>
                  </a:extLst>
                </p:cNvPr>
                <p:cNvPicPr/>
                <p:nvPr/>
              </p:nvPicPr>
              <p:blipFill>
                <a:blip r:embed="rId1112"/>
                <a:stretch>
                  <a:fillRect/>
                </a:stretch>
              </p:blipFill>
              <p:spPr>
                <a:xfrm>
                  <a:off x="7683040" y="4157707"/>
                  <a:ext cx="1245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113">
              <p14:nvContentPartPr>
                <p14:cNvPr id="1168" name="Freihand 1167">
                  <a:extLst>
                    <a:ext uri="{FF2B5EF4-FFF2-40B4-BE49-F238E27FC236}">
                      <a16:creationId xmlns:a16="http://schemas.microsoft.com/office/drawing/2014/main" id="{CF79F5AA-D5AF-4DC3-85AF-54DCFE3429A8}"/>
                    </a:ext>
                  </a:extLst>
                </p14:cNvPr>
                <p14:cNvContentPartPr/>
                <p14:nvPr/>
              </p14:nvContentPartPr>
              <p14:xfrm>
                <a:off x="7848280" y="4226827"/>
                <a:ext cx="88200" cy="65160"/>
              </p14:xfrm>
            </p:contentPart>
          </mc:Choice>
          <mc:Fallback>
            <p:pic>
              <p:nvPicPr>
                <p:cNvPr id="1168" name="Freihand 1167">
                  <a:extLst>
                    <a:ext uri="{FF2B5EF4-FFF2-40B4-BE49-F238E27FC236}">
                      <a16:creationId xmlns:a16="http://schemas.microsoft.com/office/drawing/2014/main" id="{CF79F5AA-D5AF-4DC3-85AF-54DCFE3429A8}"/>
                    </a:ext>
                  </a:extLst>
                </p:cNvPr>
                <p:cNvPicPr/>
                <p:nvPr/>
              </p:nvPicPr>
              <p:blipFill>
                <a:blip r:embed="rId1114"/>
                <a:stretch>
                  <a:fillRect/>
                </a:stretch>
              </p:blipFill>
              <p:spPr>
                <a:xfrm>
                  <a:off x="7843960" y="4222507"/>
                  <a:ext cx="968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115">
              <p14:nvContentPartPr>
                <p14:cNvPr id="1170" name="Freihand 1169">
                  <a:extLst>
                    <a:ext uri="{FF2B5EF4-FFF2-40B4-BE49-F238E27FC236}">
                      <a16:creationId xmlns:a16="http://schemas.microsoft.com/office/drawing/2014/main" id="{AF1E9E1B-3481-4C9C-B37A-0577987E69DB}"/>
                    </a:ext>
                  </a:extLst>
                </p14:cNvPr>
                <p14:cNvContentPartPr/>
                <p14:nvPr/>
              </p14:nvContentPartPr>
              <p14:xfrm>
                <a:off x="7640200" y="4150867"/>
                <a:ext cx="108720" cy="242280"/>
              </p14:xfrm>
            </p:contentPart>
          </mc:Choice>
          <mc:Fallback>
            <p:pic>
              <p:nvPicPr>
                <p:cNvPr id="1170" name="Freihand 1169">
                  <a:extLst>
                    <a:ext uri="{FF2B5EF4-FFF2-40B4-BE49-F238E27FC236}">
                      <a16:creationId xmlns:a16="http://schemas.microsoft.com/office/drawing/2014/main" id="{AF1E9E1B-3481-4C9C-B37A-0577987E69DB}"/>
                    </a:ext>
                  </a:extLst>
                </p:cNvPr>
                <p:cNvPicPr/>
                <p:nvPr/>
              </p:nvPicPr>
              <p:blipFill>
                <a:blip r:embed="rId1116"/>
                <a:stretch>
                  <a:fillRect/>
                </a:stretch>
              </p:blipFill>
              <p:spPr>
                <a:xfrm>
                  <a:off x="7635880" y="4146547"/>
                  <a:ext cx="11736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1117">
              <p14:nvContentPartPr>
                <p14:cNvPr id="1171" name="Freihand 1170">
                  <a:extLst>
                    <a:ext uri="{FF2B5EF4-FFF2-40B4-BE49-F238E27FC236}">
                      <a16:creationId xmlns:a16="http://schemas.microsoft.com/office/drawing/2014/main" id="{9E6ECA68-2A0A-40A6-8D6D-4327AFF2C426}"/>
                    </a:ext>
                  </a:extLst>
                </p14:cNvPr>
                <p14:cNvContentPartPr/>
                <p14:nvPr/>
              </p14:nvContentPartPr>
              <p14:xfrm>
                <a:off x="7737760" y="4137187"/>
                <a:ext cx="95400" cy="213840"/>
              </p14:xfrm>
            </p:contentPart>
          </mc:Choice>
          <mc:Fallback>
            <p:pic>
              <p:nvPicPr>
                <p:cNvPr id="1171" name="Freihand 1170">
                  <a:extLst>
                    <a:ext uri="{FF2B5EF4-FFF2-40B4-BE49-F238E27FC236}">
                      <a16:creationId xmlns:a16="http://schemas.microsoft.com/office/drawing/2014/main" id="{9E6ECA68-2A0A-40A6-8D6D-4327AFF2C426}"/>
                    </a:ext>
                  </a:extLst>
                </p:cNvPr>
                <p:cNvPicPr/>
                <p:nvPr/>
              </p:nvPicPr>
              <p:blipFill>
                <a:blip r:embed="rId1118"/>
                <a:stretch>
                  <a:fillRect/>
                </a:stretch>
              </p:blipFill>
              <p:spPr>
                <a:xfrm>
                  <a:off x="7733440" y="4132867"/>
                  <a:ext cx="10404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119">
              <p14:nvContentPartPr>
                <p14:cNvPr id="1173" name="Freihand 1172">
                  <a:extLst>
                    <a:ext uri="{FF2B5EF4-FFF2-40B4-BE49-F238E27FC236}">
                      <a16:creationId xmlns:a16="http://schemas.microsoft.com/office/drawing/2014/main" id="{BC598BA0-67A4-423B-B19B-9AB9460DE29F}"/>
                    </a:ext>
                  </a:extLst>
                </p14:cNvPr>
                <p14:cNvContentPartPr/>
                <p14:nvPr/>
              </p14:nvContentPartPr>
              <p14:xfrm>
                <a:off x="5335120" y="4692307"/>
                <a:ext cx="190800" cy="177120"/>
              </p14:xfrm>
            </p:contentPart>
          </mc:Choice>
          <mc:Fallback>
            <p:pic>
              <p:nvPicPr>
                <p:cNvPr id="1173" name="Freihand 1172">
                  <a:extLst>
                    <a:ext uri="{FF2B5EF4-FFF2-40B4-BE49-F238E27FC236}">
                      <a16:creationId xmlns:a16="http://schemas.microsoft.com/office/drawing/2014/main" id="{BC598BA0-67A4-423B-B19B-9AB9460DE29F}"/>
                    </a:ext>
                  </a:extLst>
                </p:cNvPr>
                <p:cNvPicPr/>
                <p:nvPr/>
              </p:nvPicPr>
              <p:blipFill>
                <a:blip r:embed="rId1120"/>
                <a:stretch>
                  <a:fillRect/>
                </a:stretch>
              </p:blipFill>
              <p:spPr>
                <a:xfrm>
                  <a:off x="5330800" y="4687987"/>
                  <a:ext cx="1994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121">
              <p14:nvContentPartPr>
                <p14:cNvPr id="1174" name="Freihand 1173">
                  <a:extLst>
                    <a:ext uri="{FF2B5EF4-FFF2-40B4-BE49-F238E27FC236}">
                      <a16:creationId xmlns:a16="http://schemas.microsoft.com/office/drawing/2014/main" id="{1D72ACB0-BFE1-40A5-8C36-7D9C34D918B2}"/>
                    </a:ext>
                  </a:extLst>
                </p14:cNvPr>
                <p14:cNvContentPartPr/>
                <p14:nvPr/>
              </p14:nvContentPartPr>
              <p14:xfrm>
                <a:off x="5522320" y="4666747"/>
                <a:ext cx="205560" cy="163440"/>
              </p14:xfrm>
            </p:contentPart>
          </mc:Choice>
          <mc:Fallback>
            <p:pic>
              <p:nvPicPr>
                <p:cNvPr id="1174" name="Freihand 1173">
                  <a:extLst>
                    <a:ext uri="{FF2B5EF4-FFF2-40B4-BE49-F238E27FC236}">
                      <a16:creationId xmlns:a16="http://schemas.microsoft.com/office/drawing/2014/main" id="{1D72ACB0-BFE1-40A5-8C36-7D9C34D918B2}"/>
                    </a:ext>
                  </a:extLst>
                </p:cNvPr>
                <p:cNvPicPr/>
                <p:nvPr/>
              </p:nvPicPr>
              <p:blipFill>
                <a:blip r:embed="rId1122"/>
                <a:stretch>
                  <a:fillRect/>
                </a:stretch>
              </p:blipFill>
              <p:spPr>
                <a:xfrm>
                  <a:off x="5518000" y="4662427"/>
                  <a:ext cx="2142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123">
              <p14:nvContentPartPr>
                <p14:cNvPr id="1175" name="Freihand 1174">
                  <a:extLst>
                    <a:ext uri="{FF2B5EF4-FFF2-40B4-BE49-F238E27FC236}">
                      <a16:creationId xmlns:a16="http://schemas.microsoft.com/office/drawing/2014/main" id="{6F93B64B-3DD3-4FA5-8970-E6939F1129B4}"/>
                    </a:ext>
                  </a:extLst>
                </p14:cNvPr>
                <p14:cNvContentPartPr/>
                <p14:nvPr/>
              </p14:nvContentPartPr>
              <p14:xfrm>
                <a:off x="5892040" y="4626067"/>
                <a:ext cx="196920" cy="183600"/>
              </p14:xfrm>
            </p:contentPart>
          </mc:Choice>
          <mc:Fallback>
            <p:pic>
              <p:nvPicPr>
                <p:cNvPr id="1175" name="Freihand 1174">
                  <a:extLst>
                    <a:ext uri="{FF2B5EF4-FFF2-40B4-BE49-F238E27FC236}">
                      <a16:creationId xmlns:a16="http://schemas.microsoft.com/office/drawing/2014/main" id="{6F93B64B-3DD3-4FA5-8970-E6939F1129B4}"/>
                    </a:ext>
                  </a:extLst>
                </p:cNvPr>
                <p:cNvPicPr/>
                <p:nvPr/>
              </p:nvPicPr>
              <p:blipFill>
                <a:blip r:embed="rId1124"/>
                <a:stretch>
                  <a:fillRect/>
                </a:stretch>
              </p:blipFill>
              <p:spPr>
                <a:xfrm>
                  <a:off x="5887720" y="4621747"/>
                  <a:ext cx="2055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125">
              <p14:nvContentPartPr>
                <p14:cNvPr id="1176" name="Freihand 1175">
                  <a:extLst>
                    <a:ext uri="{FF2B5EF4-FFF2-40B4-BE49-F238E27FC236}">
                      <a16:creationId xmlns:a16="http://schemas.microsoft.com/office/drawing/2014/main" id="{813FD941-BC2D-4451-B7EA-AF848C721111}"/>
                    </a:ext>
                  </a:extLst>
                </p14:cNvPr>
                <p14:cNvContentPartPr/>
                <p14:nvPr/>
              </p14:nvContentPartPr>
              <p14:xfrm>
                <a:off x="5859280" y="4678627"/>
                <a:ext cx="115920" cy="26280"/>
              </p14:xfrm>
            </p:contentPart>
          </mc:Choice>
          <mc:Fallback>
            <p:pic>
              <p:nvPicPr>
                <p:cNvPr id="1176" name="Freihand 1175">
                  <a:extLst>
                    <a:ext uri="{FF2B5EF4-FFF2-40B4-BE49-F238E27FC236}">
                      <a16:creationId xmlns:a16="http://schemas.microsoft.com/office/drawing/2014/main" id="{813FD941-BC2D-4451-B7EA-AF848C721111}"/>
                    </a:ext>
                  </a:extLst>
                </p:cNvPr>
                <p:cNvPicPr/>
                <p:nvPr/>
              </p:nvPicPr>
              <p:blipFill>
                <a:blip r:embed="rId1126"/>
                <a:stretch>
                  <a:fillRect/>
                </a:stretch>
              </p:blipFill>
              <p:spPr>
                <a:xfrm>
                  <a:off x="5854960" y="4674307"/>
                  <a:ext cx="1245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127">
              <p14:nvContentPartPr>
                <p14:cNvPr id="1177" name="Freihand 1176">
                  <a:extLst>
                    <a:ext uri="{FF2B5EF4-FFF2-40B4-BE49-F238E27FC236}">
                      <a16:creationId xmlns:a16="http://schemas.microsoft.com/office/drawing/2014/main" id="{CA39C653-9DB5-4B2A-A2B9-6113BA7143E8}"/>
                    </a:ext>
                  </a:extLst>
                </p14:cNvPr>
                <p14:cNvContentPartPr/>
                <p14:nvPr/>
              </p14:nvContentPartPr>
              <p14:xfrm>
                <a:off x="6100840" y="4694827"/>
                <a:ext cx="134640" cy="82800"/>
              </p14:xfrm>
            </p:contentPart>
          </mc:Choice>
          <mc:Fallback>
            <p:pic>
              <p:nvPicPr>
                <p:cNvPr id="1177" name="Freihand 1176">
                  <a:extLst>
                    <a:ext uri="{FF2B5EF4-FFF2-40B4-BE49-F238E27FC236}">
                      <a16:creationId xmlns:a16="http://schemas.microsoft.com/office/drawing/2014/main" id="{CA39C653-9DB5-4B2A-A2B9-6113BA7143E8}"/>
                    </a:ext>
                  </a:extLst>
                </p:cNvPr>
                <p:cNvPicPr/>
                <p:nvPr/>
              </p:nvPicPr>
              <p:blipFill>
                <a:blip r:embed="rId1128"/>
                <a:stretch>
                  <a:fillRect/>
                </a:stretch>
              </p:blipFill>
              <p:spPr>
                <a:xfrm>
                  <a:off x="6096520" y="4690507"/>
                  <a:ext cx="1432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129">
              <p14:nvContentPartPr>
                <p14:cNvPr id="1179" name="Freihand 1178">
                  <a:extLst>
                    <a:ext uri="{FF2B5EF4-FFF2-40B4-BE49-F238E27FC236}">
                      <a16:creationId xmlns:a16="http://schemas.microsoft.com/office/drawing/2014/main" id="{A132D065-34EB-4FB6-83EB-6F9E8674975B}"/>
                    </a:ext>
                  </a:extLst>
                </p14:cNvPr>
                <p14:cNvContentPartPr/>
                <p14:nvPr/>
              </p14:nvContentPartPr>
              <p14:xfrm>
                <a:off x="6262840" y="4609867"/>
                <a:ext cx="356040" cy="141480"/>
              </p14:xfrm>
            </p:contentPart>
          </mc:Choice>
          <mc:Fallback>
            <p:pic>
              <p:nvPicPr>
                <p:cNvPr id="1179" name="Freihand 1178">
                  <a:extLst>
                    <a:ext uri="{FF2B5EF4-FFF2-40B4-BE49-F238E27FC236}">
                      <a16:creationId xmlns:a16="http://schemas.microsoft.com/office/drawing/2014/main" id="{A132D065-34EB-4FB6-83EB-6F9E8674975B}"/>
                    </a:ext>
                  </a:extLst>
                </p:cNvPr>
                <p:cNvPicPr/>
                <p:nvPr/>
              </p:nvPicPr>
              <p:blipFill>
                <a:blip r:embed="rId1130"/>
                <a:stretch>
                  <a:fillRect/>
                </a:stretch>
              </p:blipFill>
              <p:spPr>
                <a:xfrm>
                  <a:off x="6258520" y="4605547"/>
                  <a:ext cx="3646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131">
              <p14:nvContentPartPr>
                <p14:cNvPr id="1180" name="Freihand 1179">
                  <a:extLst>
                    <a:ext uri="{FF2B5EF4-FFF2-40B4-BE49-F238E27FC236}">
                      <a16:creationId xmlns:a16="http://schemas.microsoft.com/office/drawing/2014/main" id="{A7DFFEFD-E40E-4E39-8124-062F50115A83}"/>
                    </a:ext>
                  </a:extLst>
                </p14:cNvPr>
                <p14:cNvContentPartPr/>
                <p14:nvPr/>
              </p14:nvContentPartPr>
              <p14:xfrm>
                <a:off x="6579280" y="4586107"/>
                <a:ext cx="46800" cy="31320"/>
              </p14:xfrm>
            </p:contentPart>
          </mc:Choice>
          <mc:Fallback>
            <p:pic>
              <p:nvPicPr>
                <p:cNvPr id="1180" name="Freihand 1179">
                  <a:extLst>
                    <a:ext uri="{FF2B5EF4-FFF2-40B4-BE49-F238E27FC236}">
                      <a16:creationId xmlns:a16="http://schemas.microsoft.com/office/drawing/2014/main" id="{A7DFFEFD-E40E-4E39-8124-062F50115A83}"/>
                    </a:ext>
                  </a:extLst>
                </p:cNvPr>
                <p:cNvPicPr/>
                <p:nvPr/>
              </p:nvPicPr>
              <p:blipFill>
                <a:blip r:embed="rId1132"/>
                <a:stretch>
                  <a:fillRect/>
                </a:stretch>
              </p:blipFill>
              <p:spPr>
                <a:xfrm>
                  <a:off x="6574960" y="4581787"/>
                  <a:ext cx="554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133">
              <p14:nvContentPartPr>
                <p14:cNvPr id="1181" name="Freihand 1180">
                  <a:extLst>
                    <a:ext uri="{FF2B5EF4-FFF2-40B4-BE49-F238E27FC236}">
                      <a16:creationId xmlns:a16="http://schemas.microsoft.com/office/drawing/2014/main" id="{4018F112-6E26-4265-AF8C-AB77C30EA93C}"/>
                    </a:ext>
                  </a:extLst>
                </p14:cNvPr>
                <p14:cNvContentPartPr/>
                <p14:nvPr/>
              </p14:nvContentPartPr>
              <p14:xfrm>
                <a:off x="6652000" y="4658827"/>
                <a:ext cx="123840" cy="234000"/>
              </p14:xfrm>
            </p:contentPart>
          </mc:Choice>
          <mc:Fallback>
            <p:pic>
              <p:nvPicPr>
                <p:cNvPr id="1181" name="Freihand 1180">
                  <a:extLst>
                    <a:ext uri="{FF2B5EF4-FFF2-40B4-BE49-F238E27FC236}">
                      <a16:creationId xmlns:a16="http://schemas.microsoft.com/office/drawing/2014/main" id="{4018F112-6E26-4265-AF8C-AB77C30EA93C}"/>
                    </a:ext>
                  </a:extLst>
                </p:cNvPr>
                <p:cNvPicPr/>
                <p:nvPr/>
              </p:nvPicPr>
              <p:blipFill>
                <a:blip r:embed="rId1134"/>
                <a:stretch>
                  <a:fillRect/>
                </a:stretch>
              </p:blipFill>
              <p:spPr>
                <a:xfrm>
                  <a:off x="6647680" y="4654507"/>
                  <a:ext cx="13248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1135">
              <p14:nvContentPartPr>
                <p14:cNvPr id="1183" name="Freihand 1182">
                  <a:extLst>
                    <a:ext uri="{FF2B5EF4-FFF2-40B4-BE49-F238E27FC236}">
                      <a16:creationId xmlns:a16="http://schemas.microsoft.com/office/drawing/2014/main" id="{58B17C74-910E-4E37-88C3-F7F01A48197C}"/>
                    </a:ext>
                  </a:extLst>
                </p14:cNvPr>
                <p14:cNvContentPartPr/>
                <p14:nvPr/>
              </p14:nvContentPartPr>
              <p14:xfrm>
                <a:off x="6931000" y="4623907"/>
                <a:ext cx="175320" cy="98280"/>
              </p14:xfrm>
            </p:contentPart>
          </mc:Choice>
          <mc:Fallback>
            <p:pic>
              <p:nvPicPr>
                <p:cNvPr id="1183" name="Freihand 1182">
                  <a:extLst>
                    <a:ext uri="{FF2B5EF4-FFF2-40B4-BE49-F238E27FC236}">
                      <a16:creationId xmlns:a16="http://schemas.microsoft.com/office/drawing/2014/main" id="{58B17C74-910E-4E37-88C3-F7F01A48197C}"/>
                    </a:ext>
                  </a:extLst>
                </p:cNvPr>
                <p:cNvPicPr/>
                <p:nvPr/>
              </p:nvPicPr>
              <p:blipFill>
                <a:blip r:embed="rId1136"/>
                <a:stretch>
                  <a:fillRect/>
                </a:stretch>
              </p:blipFill>
              <p:spPr>
                <a:xfrm>
                  <a:off x="6926680" y="4619587"/>
                  <a:ext cx="1839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137">
              <p14:nvContentPartPr>
                <p14:cNvPr id="1184" name="Freihand 1183">
                  <a:extLst>
                    <a:ext uri="{FF2B5EF4-FFF2-40B4-BE49-F238E27FC236}">
                      <a16:creationId xmlns:a16="http://schemas.microsoft.com/office/drawing/2014/main" id="{7E44B9BE-9285-4342-8E56-B401953135B3}"/>
                    </a:ext>
                  </a:extLst>
                </p14:cNvPr>
                <p14:cNvContentPartPr/>
                <p14:nvPr/>
              </p14:nvContentPartPr>
              <p14:xfrm>
                <a:off x="7135120" y="4533187"/>
                <a:ext cx="144360" cy="182520"/>
              </p14:xfrm>
            </p:contentPart>
          </mc:Choice>
          <mc:Fallback>
            <p:pic>
              <p:nvPicPr>
                <p:cNvPr id="1184" name="Freihand 1183">
                  <a:extLst>
                    <a:ext uri="{FF2B5EF4-FFF2-40B4-BE49-F238E27FC236}">
                      <a16:creationId xmlns:a16="http://schemas.microsoft.com/office/drawing/2014/main" id="{7E44B9BE-9285-4342-8E56-B401953135B3}"/>
                    </a:ext>
                  </a:extLst>
                </p:cNvPr>
                <p:cNvPicPr/>
                <p:nvPr/>
              </p:nvPicPr>
              <p:blipFill>
                <a:blip r:embed="rId1138"/>
                <a:stretch>
                  <a:fillRect/>
                </a:stretch>
              </p:blipFill>
              <p:spPr>
                <a:xfrm>
                  <a:off x="7130800" y="4528867"/>
                  <a:ext cx="15300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139">
              <p14:nvContentPartPr>
                <p14:cNvPr id="1185" name="Freihand 1184">
                  <a:extLst>
                    <a:ext uri="{FF2B5EF4-FFF2-40B4-BE49-F238E27FC236}">
                      <a16:creationId xmlns:a16="http://schemas.microsoft.com/office/drawing/2014/main" id="{C24CE4A3-1E63-4A18-B523-6CADD51E58B7}"/>
                    </a:ext>
                  </a:extLst>
                </p14:cNvPr>
                <p14:cNvContentPartPr/>
                <p14:nvPr/>
              </p14:nvContentPartPr>
              <p14:xfrm>
                <a:off x="7089040" y="4488187"/>
                <a:ext cx="38160" cy="13680"/>
              </p14:xfrm>
            </p:contentPart>
          </mc:Choice>
          <mc:Fallback>
            <p:pic>
              <p:nvPicPr>
                <p:cNvPr id="1185" name="Freihand 1184">
                  <a:extLst>
                    <a:ext uri="{FF2B5EF4-FFF2-40B4-BE49-F238E27FC236}">
                      <a16:creationId xmlns:a16="http://schemas.microsoft.com/office/drawing/2014/main" id="{C24CE4A3-1E63-4A18-B523-6CADD51E58B7}"/>
                    </a:ext>
                  </a:extLst>
                </p:cNvPr>
                <p:cNvPicPr/>
                <p:nvPr/>
              </p:nvPicPr>
              <p:blipFill>
                <a:blip r:embed="rId1140"/>
                <a:stretch>
                  <a:fillRect/>
                </a:stretch>
              </p:blipFill>
              <p:spPr>
                <a:xfrm>
                  <a:off x="7084720" y="4483867"/>
                  <a:ext cx="468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141">
              <p14:nvContentPartPr>
                <p14:cNvPr id="1186" name="Freihand 1185">
                  <a:extLst>
                    <a:ext uri="{FF2B5EF4-FFF2-40B4-BE49-F238E27FC236}">
                      <a16:creationId xmlns:a16="http://schemas.microsoft.com/office/drawing/2014/main" id="{0B454D87-A3BC-4B71-9236-EAEB1F5540B6}"/>
                    </a:ext>
                  </a:extLst>
                </p14:cNvPr>
                <p14:cNvContentPartPr/>
                <p14:nvPr/>
              </p14:nvContentPartPr>
              <p14:xfrm>
                <a:off x="7405840" y="4574227"/>
                <a:ext cx="131040" cy="89280"/>
              </p14:xfrm>
            </p:contentPart>
          </mc:Choice>
          <mc:Fallback>
            <p:pic>
              <p:nvPicPr>
                <p:cNvPr id="1186" name="Freihand 1185">
                  <a:extLst>
                    <a:ext uri="{FF2B5EF4-FFF2-40B4-BE49-F238E27FC236}">
                      <a16:creationId xmlns:a16="http://schemas.microsoft.com/office/drawing/2014/main" id="{0B454D87-A3BC-4B71-9236-EAEB1F5540B6}"/>
                    </a:ext>
                  </a:extLst>
                </p:cNvPr>
                <p:cNvPicPr/>
                <p:nvPr/>
              </p:nvPicPr>
              <p:blipFill>
                <a:blip r:embed="rId1142"/>
                <a:stretch>
                  <a:fillRect/>
                </a:stretch>
              </p:blipFill>
              <p:spPr>
                <a:xfrm>
                  <a:off x="7401520" y="4569907"/>
                  <a:ext cx="1396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143">
              <p14:nvContentPartPr>
                <p14:cNvPr id="1188" name="Freihand 1187">
                  <a:extLst>
                    <a:ext uri="{FF2B5EF4-FFF2-40B4-BE49-F238E27FC236}">
                      <a16:creationId xmlns:a16="http://schemas.microsoft.com/office/drawing/2014/main" id="{E95C173A-1031-405A-B3CC-7A5E44A1F604}"/>
                    </a:ext>
                  </a:extLst>
                </p14:cNvPr>
                <p14:cNvContentPartPr/>
                <p14:nvPr/>
              </p14:nvContentPartPr>
              <p14:xfrm>
                <a:off x="7640920" y="4537147"/>
                <a:ext cx="90360" cy="238680"/>
              </p14:xfrm>
            </p:contentPart>
          </mc:Choice>
          <mc:Fallback>
            <p:pic>
              <p:nvPicPr>
                <p:cNvPr id="1188" name="Freihand 1187">
                  <a:extLst>
                    <a:ext uri="{FF2B5EF4-FFF2-40B4-BE49-F238E27FC236}">
                      <a16:creationId xmlns:a16="http://schemas.microsoft.com/office/drawing/2014/main" id="{E95C173A-1031-405A-B3CC-7A5E44A1F604}"/>
                    </a:ext>
                  </a:extLst>
                </p:cNvPr>
                <p:cNvPicPr/>
                <p:nvPr/>
              </p:nvPicPr>
              <p:blipFill>
                <a:blip r:embed="rId1144"/>
                <a:stretch>
                  <a:fillRect/>
                </a:stretch>
              </p:blipFill>
              <p:spPr>
                <a:xfrm>
                  <a:off x="7636600" y="4532827"/>
                  <a:ext cx="9900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1145">
              <p14:nvContentPartPr>
                <p14:cNvPr id="1189" name="Freihand 1188">
                  <a:extLst>
                    <a:ext uri="{FF2B5EF4-FFF2-40B4-BE49-F238E27FC236}">
                      <a16:creationId xmlns:a16="http://schemas.microsoft.com/office/drawing/2014/main" id="{013F0EDD-F95A-4FCD-A1AA-9EEE7C1262A6}"/>
                    </a:ext>
                  </a:extLst>
                </p14:cNvPr>
                <p14:cNvContentPartPr/>
                <p14:nvPr/>
              </p14:nvContentPartPr>
              <p14:xfrm>
                <a:off x="7764760" y="4538587"/>
                <a:ext cx="121680" cy="81720"/>
              </p14:xfrm>
            </p:contentPart>
          </mc:Choice>
          <mc:Fallback>
            <p:pic>
              <p:nvPicPr>
                <p:cNvPr id="1189" name="Freihand 1188">
                  <a:extLst>
                    <a:ext uri="{FF2B5EF4-FFF2-40B4-BE49-F238E27FC236}">
                      <a16:creationId xmlns:a16="http://schemas.microsoft.com/office/drawing/2014/main" id="{013F0EDD-F95A-4FCD-A1AA-9EEE7C1262A6}"/>
                    </a:ext>
                  </a:extLst>
                </p:cNvPr>
                <p:cNvPicPr/>
                <p:nvPr/>
              </p:nvPicPr>
              <p:blipFill>
                <a:blip r:embed="rId1146"/>
                <a:stretch>
                  <a:fillRect/>
                </a:stretch>
              </p:blipFill>
              <p:spPr>
                <a:xfrm>
                  <a:off x="7760440" y="4534267"/>
                  <a:ext cx="1303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147">
              <p14:nvContentPartPr>
                <p14:cNvPr id="1190" name="Freihand 1189">
                  <a:extLst>
                    <a:ext uri="{FF2B5EF4-FFF2-40B4-BE49-F238E27FC236}">
                      <a16:creationId xmlns:a16="http://schemas.microsoft.com/office/drawing/2014/main" id="{9CADB2FE-136B-4A24-9E06-9355838D0464}"/>
                    </a:ext>
                  </a:extLst>
                </p14:cNvPr>
                <p14:cNvContentPartPr/>
                <p14:nvPr/>
              </p14:nvContentPartPr>
              <p14:xfrm>
                <a:off x="7890040" y="4453267"/>
                <a:ext cx="3240" cy="13680"/>
              </p14:xfrm>
            </p:contentPart>
          </mc:Choice>
          <mc:Fallback>
            <p:pic>
              <p:nvPicPr>
                <p:cNvPr id="1190" name="Freihand 1189">
                  <a:extLst>
                    <a:ext uri="{FF2B5EF4-FFF2-40B4-BE49-F238E27FC236}">
                      <a16:creationId xmlns:a16="http://schemas.microsoft.com/office/drawing/2014/main" id="{9CADB2FE-136B-4A24-9E06-9355838D0464}"/>
                    </a:ext>
                  </a:extLst>
                </p:cNvPr>
                <p:cNvPicPr/>
                <p:nvPr/>
              </p:nvPicPr>
              <p:blipFill>
                <a:blip r:embed="rId1148"/>
                <a:stretch>
                  <a:fillRect/>
                </a:stretch>
              </p:blipFill>
              <p:spPr>
                <a:xfrm>
                  <a:off x="7885720" y="4448947"/>
                  <a:ext cx="118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149">
              <p14:nvContentPartPr>
                <p14:cNvPr id="1191" name="Freihand 1190">
                  <a:extLst>
                    <a:ext uri="{FF2B5EF4-FFF2-40B4-BE49-F238E27FC236}">
                      <a16:creationId xmlns:a16="http://schemas.microsoft.com/office/drawing/2014/main" id="{FA12DAFA-79BC-4195-98A8-36917987390A}"/>
                    </a:ext>
                  </a:extLst>
                </p14:cNvPr>
                <p14:cNvContentPartPr/>
                <p14:nvPr/>
              </p14:nvContentPartPr>
              <p14:xfrm>
                <a:off x="7910200" y="4519147"/>
                <a:ext cx="127440" cy="80640"/>
              </p14:xfrm>
            </p:contentPart>
          </mc:Choice>
          <mc:Fallback>
            <p:pic>
              <p:nvPicPr>
                <p:cNvPr id="1191" name="Freihand 1190">
                  <a:extLst>
                    <a:ext uri="{FF2B5EF4-FFF2-40B4-BE49-F238E27FC236}">
                      <a16:creationId xmlns:a16="http://schemas.microsoft.com/office/drawing/2014/main" id="{FA12DAFA-79BC-4195-98A8-36917987390A}"/>
                    </a:ext>
                  </a:extLst>
                </p:cNvPr>
                <p:cNvPicPr/>
                <p:nvPr/>
              </p:nvPicPr>
              <p:blipFill>
                <a:blip r:embed="rId1150"/>
                <a:stretch>
                  <a:fillRect/>
                </a:stretch>
              </p:blipFill>
              <p:spPr>
                <a:xfrm>
                  <a:off x="7905880" y="4514827"/>
                  <a:ext cx="1360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151">
              <p14:nvContentPartPr>
                <p14:cNvPr id="1192" name="Freihand 1191">
                  <a:extLst>
                    <a:ext uri="{FF2B5EF4-FFF2-40B4-BE49-F238E27FC236}">
                      <a16:creationId xmlns:a16="http://schemas.microsoft.com/office/drawing/2014/main" id="{2C01B068-B273-4771-9E7A-69A6167DD686}"/>
                    </a:ext>
                  </a:extLst>
                </p14:cNvPr>
                <p14:cNvContentPartPr/>
                <p14:nvPr/>
              </p14:nvContentPartPr>
              <p14:xfrm>
                <a:off x="8019280" y="4505107"/>
                <a:ext cx="119160" cy="84960"/>
              </p14:xfrm>
            </p:contentPart>
          </mc:Choice>
          <mc:Fallback>
            <p:pic>
              <p:nvPicPr>
                <p:cNvPr id="1192" name="Freihand 1191">
                  <a:extLst>
                    <a:ext uri="{FF2B5EF4-FFF2-40B4-BE49-F238E27FC236}">
                      <a16:creationId xmlns:a16="http://schemas.microsoft.com/office/drawing/2014/main" id="{2C01B068-B273-4771-9E7A-69A6167DD686}"/>
                    </a:ext>
                  </a:extLst>
                </p:cNvPr>
                <p:cNvPicPr/>
                <p:nvPr/>
              </p:nvPicPr>
              <p:blipFill>
                <a:blip r:embed="rId1152"/>
                <a:stretch>
                  <a:fillRect/>
                </a:stretch>
              </p:blipFill>
              <p:spPr>
                <a:xfrm>
                  <a:off x="8014960" y="4500787"/>
                  <a:ext cx="1278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153">
              <p14:nvContentPartPr>
                <p14:cNvPr id="1194" name="Freihand 1193">
                  <a:extLst>
                    <a:ext uri="{FF2B5EF4-FFF2-40B4-BE49-F238E27FC236}">
                      <a16:creationId xmlns:a16="http://schemas.microsoft.com/office/drawing/2014/main" id="{808A8898-DE92-4314-8F0B-5CE048470E04}"/>
                    </a:ext>
                  </a:extLst>
                </p14:cNvPr>
                <p14:cNvContentPartPr/>
                <p14:nvPr/>
              </p14:nvContentPartPr>
              <p14:xfrm>
                <a:off x="5620600" y="4978147"/>
                <a:ext cx="118800" cy="131760"/>
              </p14:xfrm>
            </p:contentPart>
          </mc:Choice>
          <mc:Fallback>
            <p:pic>
              <p:nvPicPr>
                <p:cNvPr id="1194" name="Freihand 1193">
                  <a:extLst>
                    <a:ext uri="{FF2B5EF4-FFF2-40B4-BE49-F238E27FC236}">
                      <a16:creationId xmlns:a16="http://schemas.microsoft.com/office/drawing/2014/main" id="{808A8898-DE92-4314-8F0B-5CE048470E04}"/>
                    </a:ext>
                  </a:extLst>
                </p:cNvPr>
                <p:cNvPicPr/>
                <p:nvPr/>
              </p:nvPicPr>
              <p:blipFill>
                <a:blip r:embed="rId1154"/>
                <a:stretch>
                  <a:fillRect/>
                </a:stretch>
              </p:blipFill>
              <p:spPr>
                <a:xfrm>
                  <a:off x="5616280" y="4973827"/>
                  <a:ext cx="1274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155">
              <p14:nvContentPartPr>
                <p14:cNvPr id="1195" name="Freihand 1194">
                  <a:extLst>
                    <a:ext uri="{FF2B5EF4-FFF2-40B4-BE49-F238E27FC236}">
                      <a16:creationId xmlns:a16="http://schemas.microsoft.com/office/drawing/2014/main" id="{C55CEDF5-2D80-4915-9334-581DF4CBC904}"/>
                    </a:ext>
                  </a:extLst>
                </p14:cNvPr>
                <p14:cNvContentPartPr/>
                <p14:nvPr/>
              </p14:nvContentPartPr>
              <p14:xfrm>
                <a:off x="5743720" y="4996507"/>
                <a:ext cx="156240" cy="90000"/>
              </p14:xfrm>
            </p:contentPart>
          </mc:Choice>
          <mc:Fallback>
            <p:pic>
              <p:nvPicPr>
                <p:cNvPr id="1195" name="Freihand 1194">
                  <a:extLst>
                    <a:ext uri="{FF2B5EF4-FFF2-40B4-BE49-F238E27FC236}">
                      <a16:creationId xmlns:a16="http://schemas.microsoft.com/office/drawing/2014/main" id="{C55CEDF5-2D80-4915-9334-581DF4CBC904}"/>
                    </a:ext>
                  </a:extLst>
                </p:cNvPr>
                <p:cNvPicPr/>
                <p:nvPr/>
              </p:nvPicPr>
              <p:blipFill>
                <a:blip r:embed="rId1156"/>
                <a:stretch>
                  <a:fillRect/>
                </a:stretch>
              </p:blipFill>
              <p:spPr>
                <a:xfrm>
                  <a:off x="5739400" y="4992187"/>
                  <a:ext cx="1648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157">
              <p14:nvContentPartPr>
                <p14:cNvPr id="1196" name="Freihand 1195">
                  <a:extLst>
                    <a:ext uri="{FF2B5EF4-FFF2-40B4-BE49-F238E27FC236}">
                      <a16:creationId xmlns:a16="http://schemas.microsoft.com/office/drawing/2014/main" id="{EA026708-62BF-45CC-950D-06C58A7A7BB3}"/>
                    </a:ext>
                  </a:extLst>
                </p14:cNvPr>
                <p14:cNvContentPartPr/>
                <p14:nvPr/>
              </p14:nvContentPartPr>
              <p14:xfrm>
                <a:off x="5869720" y="4928107"/>
                <a:ext cx="159480" cy="135720"/>
              </p14:xfrm>
            </p:contentPart>
          </mc:Choice>
          <mc:Fallback>
            <p:pic>
              <p:nvPicPr>
                <p:cNvPr id="1196" name="Freihand 1195">
                  <a:extLst>
                    <a:ext uri="{FF2B5EF4-FFF2-40B4-BE49-F238E27FC236}">
                      <a16:creationId xmlns:a16="http://schemas.microsoft.com/office/drawing/2014/main" id="{EA026708-62BF-45CC-950D-06C58A7A7BB3}"/>
                    </a:ext>
                  </a:extLst>
                </p:cNvPr>
                <p:cNvPicPr/>
                <p:nvPr/>
              </p:nvPicPr>
              <p:blipFill>
                <a:blip r:embed="rId1158"/>
                <a:stretch>
                  <a:fillRect/>
                </a:stretch>
              </p:blipFill>
              <p:spPr>
                <a:xfrm>
                  <a:off x="5865400" y="4923787"/>
                  <a:ext cx="1681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159">
              <p14:nvContentPartPr>
                <p14:cNvPr id="1197" name="Freihand 1196">
                  <a:extLst>
                    <a:ext uri="{FF2B5EF4-FFF2-40B4-BE49-F238E27FC236}">
                      <a16:creationId xmlns:a16="http://schemas.microsoft.com/office/drawing/2014/main" id="{7FDF821D-ED60-43AD-9B1C-9B5D1695A97C}"/>
                    </a:ext>
                  </a:extLst>
                </p14:cNvPr>
                <p14:cNvContentPartPr/>
                <p14:nvPr/>
              </p14:nvContentPartPr>
              <p14:xfrm>
                <a:off x="5985280" y="4910827"/>
                <a:ext cx="42120" cy="34560"/>
              </p14:xfrm>
            </p:contentPart>
          </mc:Choice>
          <mc:Fallback>
            <p:pic>
              <p:nvPicPr>
                <p:cNvPr id="1197" name="Freihand 1196">
                  <a:extLst>
                    <a:ext uri="{FF2B5EF4-FFF2-40B4-BE49-F238E27FC236}">
                      <a16:creationId xmlns:a16="http://schemas.microsoft.com/office/drawing/2014/main" id="{7FDF821D-ED60-43AD-9B1C-9B5D1695A97C}"/>
                    </a:ext>
                  </a:extLst>
                </p:cNvPr>
                <p:cNvPicPr/>
                <p:nvPr/>
              </p:nvPicPr>
              <p:blipFill>
                <a:blip r:embed="rId1160"/>
                <a:stretch>
                  <a:fillRect/>
                </a:stretch>
              </p:blipFill>
              <p:spPr>
                <a:xfrm>
                  <a:off x="5980960" y="4906507"/>
                  <a:ext cx="507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161">
              <p14:nvContentPartPr>
                <p14:cNvPr id="1198" name="Freihand 1197">
                  <a:extLst>
                    <a:ext uri="{FF2B5EF4-FFF2-40B4-BE49-F238E27FC236}">
                      <a16:creationId xmlns:a16="http://schemas.microsoft.com/office/drawing/2014/main" id="{BF18D248-6D80-44F9-8F95-262A79A35589}"/>
                    </a:ext>
                  </a:extLst>
                </p14:cNvPr>
                <p14:cNvContentPartPr/>
                <p14:nvPr/>
              </p14:nvContentPartPr>
              <p14:xfrm>
                <a:off x="6029200" y="4981027"/>
                <a:ext cx="179280" cy="62280"/>
              </p14:xfrm>
            </p:contentPart>
          </mc:Choice>
          <mc:Fallback>
            <p:pic>
              <p:nvPicPr>
                <p:cNvPr id="1198" name="Freihand 1197">
                  <a:extLst>
                    <a:ext uri="{FF2B5EF4-FFF2-40B4-BE49-F238E27FC236}">
                      <a16:creationId xmlns:a16="http://schemas.microsoft.com/office/drawing/2014/main" id="{BF18D248-6D80-44F9-8F95-262A79A35589}"/>
                    </a:ext>
                  </a:extLst>
                </p:cNvPr>
                <p:cNvPicPr/>
                <p:nvPr/>
              </p:nvPicPr>
              <p:blipFill>
                <a:blip r:embed="rId1162"/>
                <a:stretch>
                  <a:fillRect/>
                </a:stretch>
              </p:blipFill>
              <p:spPr>
                <a:xfrm>
                  <a:off x="6024880" y="4976707"/>
                  <a:ext cx="1879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163">
              <p14:nvContentPartPr>
                <p14:cNvPr id="1200" name="Freihand 1199">
                  <a:extLst>
                    <a:ext uri="{FF2B5EF4-FFF2-40B4-BE49-F238E27FC236}">
                      <a16:creationId xmlns:a16="http://schemas.microsoft.com/office/drawing/2014/main" id="{4B6D05AF-E26E-48E5-B9DC-A378426AD512}"/>
                    </a:ext>
                  </a:extLst>
                </p14:cNvPr>
                <p14:cNvContentPartPr/>
                <p14:nvPr/>
              </p14:nvContentPartPr>
              <p14:xfrm>
                <a:off x="6341320" y="4930987"/>
                <a:ext cx="154080" cy="100440"/>
              </p14:xfrm>
            </p:contentPart>
          </mc:Choice>
          <mc:Fallback>
            <p:pic>
              <p:nvPicPr>
                <p:cNvPr id="1200" name="Freihand 1199">
                  <a:extLst>
                    <a:ext uri="{FF2B5EF4-FFF2-40B4-BE49-F238E27FC236}">
                      <a16:creationId xmlns:a16="http://schemas.microsoft.com/office/drawing/2014/main" id="{4B6D05AF-E26E-48E5-B9DC-A378426AD512}"/>
                    </a:ext>
                  </a:extLst>
                </p:cNvPr>
                <p:cNvPicPr/>
                <p:nvPr/>
              </p:nvPicPr>
              <p:blipFill>
                <a:blip r:embed="rId1164"/>
                <a:stretch>
                  <a:fillRect/>
                </a:stretch>
              </p:blipFill>
              <p:spPr>
                <a:xfrm>
                  <a:off x="6337000" y="4926667"/>
                  <a:ext cx="1627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165">
              <p14:nvContentPartPr>
                <p14:cNvPr id="1201" name="Freihand 1200">
                  <a:extLst>
                    <a:ext uri="{FF2B5EF4-FFF2-40B4-BE49-F238E27FC236}">
                      <a16:creationId xmlns:a16="http://schemas.microsoft.com/office/drawing/2014/main" id="{C3709BAF-F018-4900-94B3-7E209A872F45}"/>
                    </a:ext>
                  </a:extLst>
                </p14:cNvPr>
                <p14:cNvContentPartPr/>
                <p14:nvPr/>
              </p14:nvContentPartPr>
              <p14:xfrm>
                <a:off x="6440680" y="4860427"/>
                <a:ext cx="360" cy="360"/>
              </p14:xfrm>
            </p:contentPart>
          </mc:Choice>
          <mc:Fallback>
            <p:pic>
              <p:nvPicPr>
                <p:cNvPr id="1201" name="Freihand 1200">
                  <a:extLst>
                    <a:ext uri="{FF2B5EF4-FFF2-40B4-BE49-F238E27FC236}">
                      <a16:creationId xmlns:a16="http://schemas.microsoft.com/office/drawing/2014/main" id="{C3709BAF-F018-4900-94B3-7E209A872F45}"/>
                    </a:ext>
                  </a:extLst>
                </p:cNvPr>
                <p:cNvPicPr/>
                <p:nvPr/>
              </p:nvPicPr>
              <p:blipFill>
                <a:blip r:embed="rId468"/>
                <a:stretch>
                  <a:fillRect/>
                </a:stretch>
              </p:blipFill>
              <p:spPr>
                <a:xfrm>
                  <a:off x="6436360" y="48561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66">
              <p14:nvContentPartPr>
                <p14:cNvPr id="1202" name="Freihand 1201">
                  <a:extLst>
                    <a:ext uri="{FF2B5EF4-FFF2-40B4-BE49-F238E27FC236}">
                      <a16:creationId xmlns:a16="http://schemas.microsoft.com/office/drawing/2014/main" id="{DC9DE041-8DE7-4FD6-A6B0-FA74B7CEB53E}"/>
                    </a:ext>
                  </a:extLst>
                </p14:cNvPr>
                <p14:cNvContentPartPr/>
                <p14:nvPr/>
              </p14:nvContentPartPr>
              <p14:xfrm>
                <a:off x="6752080" y="4832347"/>
                <a:ext cx="209160" cy="192240"/>
              </p14:xfrm>
            </p:contentPart>
          </mc:Choice>
          <mc:Fallback>
            <p:pic>
              <p:nvPicPr>
                <p:cNvPr id="1202" name="Freihand 1201">
                  <a:extLst>
                    <a:ext uri="{FF2B5EF4-FFF2-40B4-BE49-F238E27FC236}">
                      <a16:creationId xmlns:a16="http://schemas.microsoft.com/office/drawing/2014/main" id="{DC9DE041-8DE7-4FD6-A6B0-FA74B7CEB53E}"/>
                    </a:ext>
                  </a:extLst>
                </p:cNvPr>
                <p:cNvPicPr/>
                <p:nvPr/>
              </p:nvPicPr>
              <p:blipFill>
                <a:blip r:embed="rId1167"/>
                <a:stretch>
                  <a:fillRect/>
                </a:stretch>
              </p:blipFill>
              <p:spPr>
                <a:xfrm>
                  <a:off x="6747760" y="4828027"/>
                  <a:ext cx="21780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168">
              <p14:nvContentPartPr>
                <p14:cNvPr id="1203" name="Freihand 1202">
                  <a:extLst>
                    <a:ext uri="{FF2B5EF4-FFF2-40B4-BE49-F238E27FC236}">
                      <a16:creationId xmlns:a16="http://schemas.microsoft.com/office/drawing/2014/main" id="{11C18BD1-CA04-4ED0-AB77-B4900C551419}"/>
                    </a:ext>
                  </a:extLst>
                </p14:cNvPr>
                <p14:cNvContentPartPr/>
                <p14:nvPr/>
              </p14:nvContentPartPr>
              <p14:xfrm>
                <a:off x="7070680" y="4916587"/>
                <a:ext cx="164520" cy="74880"/>
              </p14:xfrm>
            </p:contentPart>
          </mc:Choice>
          <mc:Fallback>
            <p:pic>
              <p:nvPicPr>
                <p:cNvPr id="1203" name="Freihand 1202">
                  <a:extLst>
                    <a:ext uri="{FF2B5EF4-FFF2-40B4-BE49-F238E27FC236}">
                      <a16:creationId xmlns:a16="http://schemas.microsoft.com/office/drawing/2014/main" id="{11C18BD1-CA04-4ED0-AB77-B4900C551419}"/>
                    </a:ext>
                  </a:extLst>
                </p:cNvPr>
                <p:cNvPicPr/>
                <p:nvPr/>
              </p:nvPicPr>
              <p:blipFill>
                <a:blip r:embed="rId1169"/>
                <a:stretch>
                  <a:fillRect/>
                </a:stretch>
              </p:blipFill>
              <p:spPr>
                <a:xfrm>
                  <a:off x="7066360" y="4912267"/>
                  <a:ext cx="1731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170">
              <p14:nvContentPartPr>
                <p14:cNvPr id="1204" name="Freihand 1203">
                  <a:extLst>
                    <a:ext uri="{FF2B5EF4-FFF2-40B4-BE49-F238E27FC236}">
                      <a16:creationId xmlns:a16="http://schemas.microsoft.com/office/drawing/2014/main" id="{E239E9F3-9368-4EA3-AD96-62F494D3A961}"/>
                    </a:ext>
                  </a:extLst>
                </p14:cNvPr>
                <p14:cNvContentPartPr/>
                <p14:nvPr/>
              </p14:nvContentPartPr>
              <p14:xfrm>
                <a:off x="7277320" y="4825507"/>
                <a:ext cx="182160" cy="172080"/>
              </p14:xfrm>
            </p:contentPart>
          </mc:Choice>
          <mc:Fallback>
            <p:pic>
              <p:nvPicPr>
                <p:cNvPr id="1204" name="Freihand 1203">
                  <a:extLst>
                    <a:ext uri="{FF2B5EF4-FFF2-40B4-BE49-F238E27FC236}">
                      <a16:creationId xmlns:a16="http://schemas.microsoft.com/office/drawing/2014/main" id="{E239E9F3-9368-4EA3-AD96-62F494D3A961}"/>
                    </a:ext>
                  </a:extLst>
                </p:cNvPr>
                <p:cNvPicPr/>
                <p:nvPr/>
              </p:nvPicPr>
              <p:blipFill>
                <a:blip r:embed="rId1171"/>
                <a:stretch>
                  <a:fillRect/>
                </a:stretch>
              </p:blipFill>
              <p:spPr>
                <a:xfrm>
                  <a:off x="7273000" y="4821187"/>
                  <a:ext cx="1908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172">
              <p14:nvContentPartPr>
                <p14:cNvPr id="1205" name="Freihand 1204">
                  <a:extLst>
                    <a:ext uri="{FF2B5EF4-FFF2-40B4-BE49-F238E27FC236}">
                      <a16:creationId xmlns:a16="http://schemas.microsoft.com/office/drawing/2014/main" id="{0BB047FB-08DF-4DA4-997A-46EA628800E4}"/>
                    </a:ext>
                  </a:extLst>
                </p14:cNvPr>
                <p14:cNvContentPartPr/>
                <p14:nvPr/>
              </p14:nvContentPartPr>
              <p14:xfrm>
                <a:off x="7177600" y="4799947"/>
                <a:ext cx="45720" cy="360"/>
              </p14:xfrm>
            </p:contentPart>
          </mc:Choice>
          <mc:Fallback>
            <p:pic>
              <p:nvPicPr>
                <p:cNvPr id="1205" name="Freihand 1204">
                  <a:extLst>
                    <a:ext uri="{FF2B5EF4-FFF2-40B4-BE49-F238E27FC236}">
                      <a16:creationId xmlns:a16="http://schemas.microsoft.com/office/drawing/2014/main" id="{0BB047FB-08DF-4DA4-997A-46EA628800E4}"/>
                    </a:ext>
                  </a:extLst>
                </p:cNvPr>
                <p:cNvPicPr/>
                <p:nvPr/>
              </p:nvPicPr>
              <p:blipFill>
                <a:blip r:embed="rId1173"/>
                <a:stretch>
                  <a:fillRect/>
                </a:stretch>
              </p:blipFill>
              <p:spPr>
                <a:xfrm>
                  <a:off x="7173280" y="4795627"/>
                  <a:ext cx="5436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74">
              <p14:nvContentPartPr>
                <p14:cNvPr id="1207" name="Freihand 1206">
                  <a:extLst>
                    <a:ext uri="{FF2B5EF4-FFF2-40B4-BE49-F238E27FC236}">
                      <a16:creationId xmlns:a16="http://schemas.microsoft.com/office/drawing/2014/main" id="{35A7C36D-C06D-4885-A44C-A24A40E4A6D2}"/>
                    </a:ext>
                  </a:extLst>
                </p14:cNvPr>
                <p14:cNvContentPartPr/>
                <p14:nvPr/>
              </p14:nvContentPartPr>
              <p14:xfrm>
                <a:off x="7502320" y="4869787"/>
                <a:ext cx="162000" cy="109800"/>
              </p14:xfrm>
            </p:contentPart>
          </mc:Choice>
          <mc:Fallback>
            <p:pic>
              <p:nvPicPr>
                <p:cNvPr id="1207" name="Freihand 1206">
                  <a:extLst>
                    <a:ext uri="{FF2B5EF4-FFF2-40B4-BE49-F238E27FC236}">
                      <a16:creationId xmlns:a16="http://schemas.microsoft.com/office/drawing/2014/main" id="{35A7C36D-C06D-4885-A44C-A24A40E4A6D2}"/>
                    </a:ext>
                  </a:extLst>
                </p:cNvPr>
                <p:cNvPicPr/>
                <p:nvPr/>
              </p:nvPicPr>
              <p:blipFill>
                <a:blip r:embed="rId1175"/>
                <a:stretch>
                  <a:fillRect/>
                </a:stretch>
              </p:blipFill>
              <p:spPr>
                <a:xfrm>
                  <a:off x="7498000" y="4865467"/>
                  <a:ext cx="1706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176">
              <p14:nvContentPartPr>
                <p14:cNvPr id="1208" name="Freihand 1207">
                  <a:extLst>
                    <a:ext uri="{FF2B5EF4-FFF2-40B4-BE49-F238E27FC236}">
                      <a16:creationId xmlns:a16="http://schemas.microsoft.com/office/drawing/2014/main" id="{A9EB4AD2-F433-4EDD-8CFB-C9CA95075FE6}"/>
                    </a:ext>
                  </a:extLst>
                </p14:cNvPr>
                <p14:cNvContentPartPr/>
                <p14:nvPr/>
              </p14:nvContentPartPr>
              <p14:xfrm>
                <a:off x="7665760" y="4873387"/>
                <a:ext cx="121320" cy="65520"/>
              </p14:xfrm>
            </p:contentPart>
          </mc:Choice>
          <mc:Fallback>
            <p:pic>
              <p:nvPicPr>
                <p:cNvPr id="1208" name="Freihand 1207">
                  <a:extLst>
                    <a:ext uri="{FF2B5EF4-FFF2-40B4-BE49-F238E27FC236}">
                      <a16:creationId xmlns:a16="http://schemas.microsoft.com/office/drawing/2014/main" id="{A9EB4AD2-F433-4EDD-8CFB-C9CA95075FE6}"/>
                    </a:ext>
                  </a:extLst>
                </p:cNvPr>
                <p:cNvPicPr/>
                <p:nvPr/>
              </p:nvPicPr>
              <p:blipFill>
                <a:blip r:embed="rId1177"/>
                <a:stretch>
                  <a:fillRect/>
                </a:stretch>
              </p:blipFill>
              <p:spPr>
                <a:xfrm>
                  <a:off x="7661440" y="4869067"/>
                  <a:ext cx="1299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178">
              <p14:nvContentPartPr>
                <p14:cNvPr id="1209" name="Freihand 1208">
                  <a:extLst>
                    <a:ext uri="{FF2B5EF4-FFF2-40B4-BE49-F238E27FC236}">
                      <a16:creationId xmlns:a16="http://schemas.microsoft.com/office/drawing/2014/main" id="{DF23983B-E3C8-42A3-99AA-7E8C4BF11EF1}"/>
                    </a:ext>
                  </a:extLst>
                </p14:cNvPr>
                <p14:cNvContentPartPr/>
                <p14:nvPr/>
              </p14:nvContentPartPr>
              <p14:xfrm>
                <a:off x="7823440" y="4790947"/>
                <a:ext cx="88200" cy="143640"/>
              </p14:xfrm>
            </p:contentPart>
          </mc:Choice>
          <mc:Fallback>
            <p:pic>
              <p:nvPicPr>
                <p:cNvPr id="1209" name="Freihand 1208">
                  <a:extLst>
                    <a:ext uri="{FF2B5EF4-FFF2-40B4-BE49-F238E27FC236}">
                      <a16:creationId xmlns:a16="http://schemas.microsoft.com/office/drawing/2014/main" id="{DF23983B-E3C8-42A3-99AA-7E8C4BF11EF1}"/>
                    </a:ext>
                  </a:extLst>
                </p:cNvPr>
                <p:cNvPicPr/>
                <p:nvPr/>
              </p:nvPicPr>
              <p:blipFill>
                <a:blip r:embed="rId1179"/>
                <a:stretch>
                  <a:fillRect/>
                </a:stretch>
              </p:blipFill>
              <p:spPr>
                <a:xfrm>
                  <a:off x="7819120" y="4786627"/>
                  <a:ext cx="968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180">
              <p14:nvContentPartPr>
                <p14:cNvPr id="1211" name="Freihand 1210">
                  <a:extLst>
                    <a:ext uri="{FF2B5EF4-FFF2-40B4-BE49-F238E27FC236}">
                      <a16:creationId xmlns:a16="http://schemas.microsoft.com/office/drawing/2014/main" id="{CB163C47-37FC-4AAE-BD17-9F8A4C8D712B}"/>
                    </a:ext>
                  </a:extLst>
                </p14:cNvPr>
                <p14:cNvContentPartPr/>
                <p14:nvPr/>
              </p14:nvContentPartPr>
              <p14:xfrm>
                <a:off x="5886280" y="5246347"/>
                <a:ext cx="123840" cy="100800"/>
              </p14:xfrm>
            </p:contentPart>
          </mc:Choice>
          <mc:Fallback>
            <p:pic>
              <p:nvPicPr>
                <p:cNvPr id="1211" name="Freihand 1210">
                  <a:extLst>
                    <a:ext uri="{FF2B5EF4-FFF2-40B4-BE49-F238E27FC236}">
                      <a16:creationId xmlns:a16="http://schemas.microsoft.com/office/drawing/2014/main" id="{CB163C47-37FC-4AAE-BD17-9F8A4C8D712B}"/>
                    </a:ext>
                  </a:extLst>
                </p:cNvPr>
                <p:cNvPicPr/>
                <p:nvPr/>
              </p:nvPicPr>
              <p:blipFill>
                <a:blip r:embed="rId1181"/>
                <a:stretch>
                  <a:fillRect/>
                </a:stretch>
              </p:blipFill>
              <p:spPr>
                <a:xfrm>
                  <a:off x="5881960" y="5242027"/>
                  <a:ext cx="1324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182">
              <p14:nvContentPartPr>
                <p14:cNvPr id="1212" name="Freihand 1211">
                  <a:extLst>
                    <a:ext uri="{FF2B5EF4-FFF2-40B4-BE49-F238E27FC236}">
                      <a16:creationId xmlns:a16="http://schemas.microsoft.com/office/drawing/2014/main" id="{4566A62B-01EE-4BA4-8FA3-908E94EC72FD}"/>
                    </a:ext>
                  </a:extLst>
                </p14:cNvPr>
                <p14:cNvContentPartPr/>
                <p14:nvPr/>
              </p14:nvContentPartPr>
              <p14:xfrm>
                <a:off x="6001480" y="5167147"/>
                <a:ext cx="108360" cy="185760"/>
              </p14:xfrm>
            </p:contentPart>
          </mc:Choice>
          <mc:Fallback>
            <p:pic>
              <p:nvPicPr>
                <p:cNvPr id="1212" name="Freihand 1211">
                  <a:extLst>
                    <a:ext uri="{FF2B5EF4-FFF2-40B4-BE49-F238E27FC236}">
                      <a16:creationId xmlns:a16="http://schemas.microsoft.com/office/drawing/2014/main" id="{4566A62B-01EE-4BA4-8FA3-908E94EC72FD}"/>
                    </a:ext>
                  </a:extLst>
                </p:cNvPr>
                <p:cNvPicPr/>
                <p:nvPr/>
              </p:nvPicPr>
              <p:blipFill>
                <a:blip r:embed="rId1183"/>
                <a:stretch>
                  <a:fillRect/>
                </a:stretch>
              </p:blipFill>
              <p:spPr>
                <a:xfrm>
                  <a:off x="5997160" y="5162827"/>
                  <a:ext cx="1170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184">
              <p14:nvContentPartPr>
                <p14:cNvPr id="1214" name="Freihand 1213">
                  <a:extLst>
                    <a:ext uri="{FF2B5EF4-FFF2-40B4-BE49-F238E27FC236}">
                      <a16:creationId xmlns:a16="http://schemas.microsoft.com/office/drawing/2014/main" id="{DC49D063-E236-4D41-AE8B-0591B51651ED}"/>
                    </a:ext>
                  </a:extLst>
                </p14:cNvPr>
                <p14:cNvContentPartPr/>
                <p14:nvPr/>
              </p14:nvContentPartPr>
              <p14:xfrm>
                <a:off x="6204520" y="5144467"/>
                <a:ext cx="227880" cy="154080"/>
              </p14:xfrm>
            </p:contentPart>
          </mc:Choice>
          <mc:Fallback>
            <p:pic>
              <p:nvPicPr>
                <p:cNvPr id="1214" name="Freihand 1213">
                  <a:extLst>
                    <a:ext uri="{FF2B5EF4-FFF2-40B4-BE49-F238E27FC236}">
                      <a16:creationId xmlns:a16="http://schemas.microsoft.com/office/drawing/2014/main" id="{DC49D063-E236-4D41-AE8B-0591B51651ED}"/>
                    </a:ext>
                  </a:extLst>
                </p:cNvPr>
                <p:cNvPicPr/>
                <p:nvPr/>
              </p:nvPicPr>
              <p:blipFill>
                <a:blip r:embed="rId1185"/>
                <a:stretch>
                  <a:fillRect/>
                </a:stretch>
              </p:blipFill>
              <p:spPr>
                <a:xfrm>
                  <a:off x="6200200" y="5140147"/>
                  <a:ext cx="2365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186">
              <p14:nvContentPartPr>
                <p14:cNvPr id="1216" name="Freihand 1215">
                  <a:extLst>
                    <a:ext uri="{FF2B5EF4-FFF2-40B4-BE49-F238E27FC236}">
                      <a16:creationId xmlns:a16="http://schemas.microsoft.com/office/drawing/2014/main" id="{00C82EED-0DC5-4EC1-8974-E823E4E0C08A}"/>
                    </a:ext>
                  </a:extLst>
                </p14:cNvPr>
                <p14:cNvContentPartPr/>
                <p14:nvPr/>
              </p14:nvContentPartPr>
              <p14:xfrm>
                <a:off x="6572080" y="5153107"/>
                <a:ext cx="223920" cy="121320"/>
              </p14:xfrm>
            </p:contentPart>
          </mc:Choice>
          <mc:Fallback>
            <p:pic>
              <p:nvPicPr>
                <p:cNvPr id="1216" name="Freihand 1215">
                  <a:extLst>
                    <a:ext uri="{FF2B5EF4-FFF2-40B4-BE49-F238E27FC236}">
                      <a16:creationId xmlns:a16="http://schemas.microsoft.com/office/drawing/2014/main" id="{00C82EED-0DC5-4EC1-8974-E823E4E0C08A}"/>
                    </a:ext>
                  </a:extLst>
                </p:cNvPr>
                <p:cNvPicPr/>
                <p:nvPr/>
              </p:nvPicPr>
              <p:blipFill>
                <a:blip r:embed="rId1187"/>
                <a:stretch>
                  <a:fillRect/>
                </a:stretch>
              </p:blipFill>
              <p:spPr>
                <a:xfrm>
                  <a:off x="6567760" y="5148787"/>
                  <a:ext cx="2325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188">
              <p14:nvContentPartPr>
                <p14:cNvPr id="1217" name="Freihand 1216">
                  <a:extLst>
                    <a:ext uri="{FF2B5EF4-FFF2-40B4-BE49-F238E27FC236}">
                      <a16:creationId xmlns:a16="http://schemas.microsoft.com/office/drawing/2014/main" id="{AE0A11A8-4124-4B47-B300-E24D2218725F}"/>
                    </a:ext>
                  </a:extLst>
                </p14:cNvPr>
                <p14:cNvContentPartPr/>
                <p14:nvPr/>
              </p14:nvContentPartPr>
              <p14:xfrm>
                <a:off x="6778000" y="5141947"/>
                <a:ext cx="37800" cy="33480"/>
              </p14:xfrm>
            </p:contentPart>
          </mc:Choice>
          <mc:Fallback>
            <p:pic>
              <p:nvPicPr>
                <p:cNvPr id="1217" name="Freihand 1216">
                  <a:extLst>
                    <a:ext uri="{FF2B5EF4-FFF2-40B4-BE49-F238E27FC236}">
                      <a16:creationId xmlns:a16="http://schemas.microsoft.com/office/drawing/2014/main" id="{AE0A11A8-4124-4B47-B300-E24D2218725F}"/>
                    </a:ext>
                  </a:extLst>
                </p:cNvPr>
                <p:cNvPicPr/>
                <p:nvPr/>
              </p:nvPicPr>
              <p:blipFill>
                <a:blip r:embed="rId1189"/>
                <a:stretch>
                  <a:fillRect/>
                </a:stretch>
              </p:blipFill>
              <p:spPr>
                <a:xfrm>
                  <a:off x="6773680" y="5137627"/>
                  <a:ext cx="464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190">
              <p14:nvContentPartPr>
                <p14:cNvPr id="1218" name="Freihand 1217">
                  <a:extLst>
                    <a:ext uri="{FF2B5EF4-FFF2-40B4-BE49-F238E27FC236}">
                      <a16:creationId xmlns:a16="http://schemas.microsoft.com/office/drawing/2014/main" id="{4479ACE4-4CB5-46E7-A583-DC4B9F35A9D7}"/>
                    </a:ext>
                  </a:extLst>
                </p14:cNvPr>
                <p14:cNvContentPartPr/>
                <p14:nvPr/>
              </p14:nvContentPartPr>
              <p14:xfrm>
                <a:off x="6825520" y="5129347"/>
                <a:ext cx="146520" cy="251280"/>
              </p14:xfrm>
            </p:contentPart>
          </mc:Choice>
          <mc:Fallback>
            <p:pic>
              <p:nvPicPr>
                <p:cNvPr id="1218" name="Freihand 1217">
                  <a:extLst>
                    <a:ext uri="{FF2B5EF4-FFF2-40B4-BE49-F238E27FC236}">
                      <a16:creationId xmlns:a16="http://schemas.microsoft.com/office/drawing/2014/main" id="{4479ACE4-4CB5-46E7-A583-DC4B9F35A9D7}"/>
                    </a:ext>
                  </a:extLst>
                </p:cNvPr>
                <p:cNvPicPr/>
                <p:nvPr/>
              </p:nvPicPr>
              <p:blipFill>
                <a:blip r:embed="rId1191"/>
                <a:stretch>
                  <a:fillRect/>
                </a:stretch>
              </p:blipFill>
              <p:spPr>
                <a:xfrm>
                  <a:off x="6821200" y="5125027"/>
                  <a:ext cx="15516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1192">
              <p14:nvContentPartPr>
                <p14:cNvPr id="1219" name="Freihand 1218">
                  <a:extLst>
                    <a:ext uri="{FF2B5EF4-FFF2-40B4-BE49-F238E27FC236}">
                      <a16:creationId xmlns:a16="http://schemas.microsoft.com/office/drawing/2014/main" id="{06C6749D-6E72-4E72-80AB-D17CA1FB9ED4}"/>
                    </a:ext>
                  </a:extLst>
                </p14:cNvPr>
                <p14:cNvContentPartPr/>
                <p14:nvPr/>
              </p14:nvContentPartPr>
              <p14:xfrm>
                <a:off x="6942880" y="5155987"/>
                <a:ext cx="122400" cy="96480"/>
              </p14:xfrm>
            </p:contentPart>
          </mc:Choice>
          <mc:Fallback>
            <p:pic>
              <p:nvPicPr>
                <p:cNvPr id="1219" name="Freihand 1218">
                  <a:extLst>
                    <a:ext uri="{FF2B5EF4-FFF2-40B4-BE49-F238E27FC236}">
                      <a16:creationId xmlns:a16="http://schemas.microsoft.com/office/drawing/2014/main" id="{06C6749D-6E72-4E72-80AB-D17CA1FB9ED4}"/>
                    </a:ext>
                  </a:extLst>
                </p:cNvPr>
                <p:cNvPicPr/>
                <p:nvPr/>
              </p:nvPicPr>
              <p:blipFill>
                <a:blip r:embed="rId1193"/>
                <a:stretch>
                  <a:fillRect/>
                </a:stretch>
              </p:blipFill>
              <p:spPr>
                <a:xfrm>
                  <a:off x="6938560" y="5151667"/>
                  <a:ext cx="1310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194">
              <p14:nvContentPartPr>
                <p14:cNvPr id="1220" name="Freihand 1219">
                  <a:extLst>
                    <a:ext uri="{FF2B5EF4-FFF2-40B4-BE49-F238E27FC236}">
                      <a16:creationId xmlns:a16="http://schemas.microsoft.com/office/drawing/2014/main" id="{FADFA928-144D-4E88-99E5-66EAB86A7414}"/>
                    </a:ext>
                  </a:extLst>
                </p14:cNvPr>
                <p14:cNvContentPartPr/>
                <p14:nvPr/>
              </p14:nvContentPartPr>
              <p14:xfrm>
                <a:off x="7243480" y="5158147"/>
                <a:ext cx="75600" cy="75600"/>
              </p14:xfrm>
            </p:contentPart>
          </mc:Choice>
          <mc:Fallback>
            <p:pic>
              <p:nvPicPr>
                <p:cNvPr id="1220" name="Freihand 1219">
                  <a:extLst>
                    <a:ext uri="{FF2B5EF4-FFF2-40B4-BE49-F238E27FC236}">
                      <a16:creationId xmlns:a16="http://schemas.microsoft.com/office/drawing/2014/main" id="{FADFA928-144D-4E88-99E5-66EAB86A7414}"/>
                    </a:ext>
                  </a:extLst>
                </p:cNvPr>
                <p:cNvPicPr/>
                <p:nvPr/>
              </p:nvPicPr>
              <p:blipFill>
                <a:blip r:embed="rId1195"/>
                <a:stretch>
                  <a:fillRect/>
                </a:stretch>
              </p:blipFill>
              <p:spPr>
                <a:xfrm>
                  <a:off x="7239160" y="5153827"/>
                  <a:ext cx="842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196">
              <p14:nvContentPartPr>
                <p14:cNvPr id="1221" name="Freihand 1220">
                  <a:extLst>
                    <a:ext uri="{FF2B5EF4-FFF2-40B4-BE49-F238E27FC236}">
                      <a16:creationId xmlns:a16="http://schemas.microsoft.com/office/drawing/2014/main" id="{BD2F9714-ED4B-4F2D-A64C-AC5D09CA2EE5}"/>
                    </a:ext>
                  </a:extLst>
                </p14:cNvPr>
                <p14:cNvContentPartPr/>
                <p14:nvPr/>
              </p14:nvContentPartPr>
              <p14:xfrm>
                <a:off x="7325560" y="5163907"/>
                <a:ext cx="86040" cy="159840"/>
              </p14:xfrm>
            </p:contentPart>
          </mc:Choice>
          <mc:Fallback>
            <p:pic>
              <p:nvPicPr>
                <p:cNvPr id="1221" name="Freihand 1220">
                  <a:extLst>
                    <a:ext uri="{FF2B5EF4-FFF2-40B4-BE49-F238E27FC236}">
                      <a16:creationId xmlns:a16="http://schemas.microsoft.com/office/drawing/2014/main" id="{BD2F9714-ED4B-4F2D-A64C-AC5D09CA2EE5}"/>
                    </a:ext>
                  </a:extLst>
                </p:cNvPr>
                <p:cNvPicPr/>
                <p:nvPr/>
              </p:nvPicPr>
              <p:blipFill>
                <a:blip r:embed="rId1197"/>
                <a:stretch>
                  <a:fillRect/>
                </a:stretch>
              </p:blipFill>
              <p:spPr>
                <a:xfrm>
                  <a:off x="7321240" y="5159587"/>
                  <a:ext cx="946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198">
              <p14:nvContentPartPr>
                <p14:cNvPr id="1222" name="Freihand 1221">
                  <a:extLst>
                    <a:ext uri="{FF2B5EF4-FFF2-40B4-BE49-F238E27FC236}">
                      <a16:creationId xmlns:a16="http://schemas.microsoft.com/office/drawing/2014/main" id="{08B3E4EC-3A9E-4A3E-A7CE-6C87907D68CE}"/>
                    </a:ext>
                  </a:extLst>
                </p14:cNvPr>
                <p14:cNvContentPartPr/>
                <p14:nvPr/>
              </p14:nvContentPartPr>
              <p14:xfrm>
                <a:off x="7400800" y="5154187"/>
                <a:ext cx="68760" cy="177480"/>
              </p14:xfrm>
            </p:contentPart>
          </mc:Choice>
          <mc:Fallback>
            <p:pic>
              <p:nvPicPr>
                <p:cNvPr id="1222" name="Freihand 1221">
                  <a:extLst>
                    <a:ext uri="{FF2B5EF4-FFF2-40B4-BE49-F238E27FC236}">
                      <a16:creationId xmlns:a16="http://schemas.microsoft.com/office/drawing/2014/main" id="{08B3E4EC-3A9E-4A3E-A7CE-6C87907D68CE}"/>
                    </a:ext>
                  </a:extLst>
                </p:cNvPr>
                <p:cNvPicPr/>
                <p:nvPr/>
              </p:nvPicPr>
              <p:blipFill>
                <a:blip r:embed="rId1199"/>
                <a:stretch>
                  <a:fillRect/>
                </a:stretch>
              </p:blipFill>
              <p:spPr>
                <a:xfrm>
                  <a:off x="7396480" y="5149867"/>
                  <a:ext cx="774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200">
              <p14:nvContentPartPr>
                <p14:cNvPr id="1223" name="Freihand 1222">
                  <a:extLst>
                    <a:ext uri="{FF2B5EF4-FFF2-40B4-BE49-F238E27FC236}">
                      <a16:creationId xmlns:a16="http://schemas.microsoft.com/office/drawing/2014/main" id="{C8573E60-CD91-4049-AA49-042A876D3F2A}"/>
                    </a:ext>
                  </a:extLst>
                </p14:cNvPr>
                <p14:cNvContentPartPr/>
                <p14:nvPr/>
              </p14:nvContentPartPr>
              <p14:xfrm>
                <a:off x="7473160" y="5032507"/>
                <a:ext cx="641520" cy="239040"/>
              </p14:xfrm>
            </p:contentPart>
          </mc:Choice>
          <mc:Fallback>
            <p:pic>
              <p:nvPicPr>
                <p:cNvPr id="1223" name="Freihand 1222">
                  <a:extLst>
                    <a:ext uri="{FF2B5EF4-FFF2-40B4-BE49-F238E27FC236}">
                      <a16:creationId xmlns:a16="http://schemas.microsoft.com/office/drawing/2014/main" id="{C8573E60-CD91-4049-AA49-042A876D3F2A}"/>
                    </a:ext>
                  </a:extLst>
                </p:cNvPr>
                <p:cNvPicPr/>
                <p:nvPr/>
              </p:nvPicPr>
              <p:blipFill>
                <a:blip r:embed="rId1201"/>
                <a:stretch>
                  <a:fillRect/>
                </a:stretch>
              </p:blipFill>
              <p:spPr>
                <a:xfrm>
                  <a:off x="7468840" y="5028187"/>
                  <a:ext cx="65016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1202">
              <p14:nvContentPartPr>
                <p14:cNvPr id="1224" name="Freihand 1223">
                  <a:extLst>
                    <a:ext uri="{FF2B5EF4-FFF2-40B4-BE49-F238E27FC236}">
                      <a16:creationId xmlns:a16="http://schemas.microsoft.com/office/drawing/2014/main" id="{43BC8D96-89C9-46D7-B20D-DA00288CDDB6}"/>
                    </a:ext>
                  </a:extLst>
                </p14:cNvPr>
                <p14:cNvContentPartPr/>
                <p14:nvPr/>
              </p14:nvContentPartPr>
              <p14:xfrm>
                <a:off x="7883560" y="4964467"/>
                <a:ext cx="29880" cy="8280"/>
              </p14:xfrm>
            </p:contentPart>
          </mc:Choice>
          <mc:Fallback>
            <p:pic>
              <p:nvPicPr>
                <p:cNvPr id="1224" name="Freihand 1223">
                  <a:extLst>
                    <a:ext uri="{FF2B5EF4-FFF2-40B4-BE49-F238E27FC236}">
                      <a16:creationId xmlns:a16="http://schemas.microsoft.com/office/drawing/2014/main" id="{43BC8D96-89C9-46D7-B20D-DA00288CDDB6}"/>
                    </a:ext>
                  </a:extLst>
                </p:cNvPr>
                <p:cNvPicPr/>
                <p:nvPr/>
              </p:nvPicPr>
              <p:blipFill>
                <a:blip r:embed="rId1203"/>
                <a:stretch>
                  <a:fillRect/>
                </a:stretch>
              </p:blipFill>
              <p:spPr>
                <a:xfrm>
                  <a:off x="7879240" y="4960147"/>
                  <a:ext cx="385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204">
              <p14:nvContentPartPr>
                <p14:cNvPr id="1225" name="Freihand 1224">
                  <a:extLst>
                    <a:ext uri="{FF2B5EF4-FFF2-40B4-BE49-F238E27FC236}">
                      <a16:creationId xmlns:a16="http://schemas.microsoft.com/office/drawing/2014/main" id="{22C521DA-6549-4C7B-A8F3-81C6EE9DA388}"/>
                    </a:ext>
                  </a:extLst>
                </p14:cNvPr>
                <p14:cNvContentPartPr/>
                <p14:nvPr/>
              </p14:nvContentPartPr>
              <p14:xfrm>
                <a:off x="6022000" y="5455867"/>
                <a:ext cx="106560" cy="85320"/>
              </p14:xfrm>
            </p:contentPart>
          </mc:Choice>
          <mc:Fallback>
            <p:pic>
              <p:nvPicPr>
                <p:cNvPr id="1225" name="Freihand 1224">
                  <a:extLst>
                    <a:ext uri="{FF2B5EF4-FFF2-40B4-BE49-F238E27FC236}">
                      <a16:creationId xmlns:a16="http://schemas.microsoft.com/office/drawing/2014/main" id="{22C521DA-6549-4C7B-A8F3-81C6EE9DA388}"/>
                    </a:ext>
                  </a:extLst>
                </p:cNvPr>
                <p:cNvPicPr/>
                <p:nvPr/>
              </p:nvPicPr>
              <p:blipFill>
                <a:blip r:embed="rId1205"/>
                <a:stretch>
                  <a:fillRect/>
                </a:stretch>
              </p:blipFill>
              <p:spPr>
                <a:xfrm>
                  <a:off x="6017680" y="5451547"/>
                  <a:ext cx="1152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206">
              <p14:nvContentPartPr>
                <p14:cNvPr id="1226" name="Freihand 1225">
                  <a:extLst>
                    <a:ext uri="{FF2B5EF4-FFF2-40B4-BE49-F238E27FC236}">
                      <a16:creationId xmlns:a16="http://schemas.microsoft.com/office/drawing/2014/main" id="{BF91C478-2FFB-4261-AA79-407838D997A8}"/>
                    </a:ext>
                  </a:extLst>
                </p14:cNvPr>
                <p14:cNvContentPartPr/>
                <p14:nvPr/>
              </p14:nvContentPartPr>
              <p14:xfrm>
                <a:off x="6106240" y="5463787"/>
                <a:ext cx="104400" cy="97560"/>
              </p14:xfrm>
            </p:contentPart>
          </mc:Choice>
          <mc:Fallback>
            <p:pic>
              <p:nvPicPr>
                <p:cNvPr id="1226" name="Freihand 1225">
                  <a:extLst>
                    <a:ext uri="{FF2B5EF4-FFF2-40B4-BE49-F238E27FC236}">
                      <a16:creationId xmlns:a16="http://schemas.microsoft.com/office/drawing/2014/main" id="{BF91C478-2FFB-4261-AA79-407838D997A8}"/>
                    </a:ext>
                  </a:extLst>
                </p:cNvPr>
                <p:cNvPicPr/>
                <p:nvPr/>
              </p:nvPicPr>
              <p:blipFill>
                <a:blip r:embed="rId1207"/>
                <a:stretch>
                  <a:fillRect/>
                </a:stretch>
              </p:blipFill>
              <p:spPr>
                <a:xfrm>
                  <a:off x="6101920" y="5459467"/>
                  <a:ext cx="1130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208">
              <p14:nvContentPartPr>
                <p14:cNvPr id="1227" name="Freihand 1226">
                  <a:extLst>
                    <a:ext uri="{FF2B5EF4-FFF2-40B4-BE49-F238E27FC236}">
                      <a16:creationId xmlns:a16="http://schemas.microsoft.com/office/drawing/2014/main" id="{6FF13B0F-CB11-4C6E-B322-2BF099FB227E}"/>
                    </a:ext>
                  </a:extLst>
                </p14:cNvPr>
                <p14:cNvContentPartPr/>
                <p14:nvPr/>
              </p14:nvContentPartPr>
              <p14:xfrm>
                <a:off x="6227560" y="5453707"/>
                <a:ext cx="103680" cy="93240"/>
              </p14:xfrm>
            </p:contentPart>
          </mc:Choice>
          <mc:Fallback>
            <p:pic>
              <p:nvPicPr>
                <p:cNvPr id="1227" name="Freihand 1226">
                  <a:extLst>
                    <a:ext uri="{FF2B5EF4-FFF2-40B4-BE49-F238E27FC236}">
                      <a16:creationId xmlns:a16="http://schemas.microsoft.com/office/drawing/2014/main" id="{6FF13B0F-CB11-4C6E-B322-2BF099FB227E}"/>
                    </a:ext>
                  </a:extLst>
                </p:cNvPr>
                <p:cNvPicPr/>
                <p:nvPr/>
              </p:nvPicPr>
              <p:blipFill>
                <a:blip r:embed="rId1209"/>
                <a:stretch>
                  <a:fillRect/>
                </a:stretch>
              </p:blipFill>
              <p:spPr>
                <a:xfrm>
                  <a:off x="6223240" y="5449387"/>
                  <a:ext cx="1123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210">
              <p14:nvContentPartPr>
                <p14:cNvPr id="1228" name="Freihand 1227">
                  <a:extLst>
                    <a:ext uri="{FF2B5EF4-FFF2-40B4-BE49-F238E27FC236}">
                      <a16:creationId xmlns:a16="http://schemas.microsoft.com/office/drawing/2014/main" id="{037BA4CA-74C2-4191-B5E0-BFBCA01A2656}"/>
                    </a:ext>
                  </a:extLst>
                </p14:cNvPr>
                <p14:cNvContentPartPr/>
                <p14:nvPr/>
              </p14:nvContentPartPr>
              <p14:xfrm>
                <a:off x="6293800" y="5408347"/>
                <a:ext cx="118440" cy="139320"/>
              </p14:xfrm>
            </p:contentPart>
          </mc:Choice>
          <mc:Fallback>
            <p:pic>
              <p:nvPicPr>
                <p:cNvPr id="1228" name="Freihand 1227">
                  <a:extLst>
                    <a:ext uri="{FF2B5EF4-FFF2-40B4-BE49-F238E27FC236}">
                      <a16:creationId xmlns:a16="http://schemas.microsoft.com/office/drawing/2014/main" id="{037BA4CA-74C2-4191-B5E0-BFBCA01A2656}"/>
                    </a:ext>
                  </a:extLst>
                </p:cNvPr>
                <p:cNvPicPr/>
                <p:nvPr/>
              </p:nvPicPr>
              <p:blipFill>
                <a:blip r:embed="rId1211"/>
                <a:stretch>
                  <a:fillRect/>
                </a:stretch>
              </p:blipFill>
              <p:spPr>
                <a:xfrm>
                  <a:off x="6289480" y="5404027"/>
                  <a:ext cx="1270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212">
              <p14:nvContentPartPr>
                <p14:cNvPr id="1230" name="Freihand 1229">
                  <a:extLst>
                    <a:ext uri="{FF2B5EF4-FFF2-40B4-BE49-F238E27FC236}">
                      <a16:creationId xmlns:a16="http://schemas.microsoft.com/office/drawing/2014/main" id="{D7A95D03-232C-4453-9909-1E72B9090E69}"/>
                    </a:ext>
                  </a:extLst>
                </p14:cNvPr>
                <p14:cNvContentPartPr/>
                <p14:nvPr/>
              </p14:nvContentPartPr>
              <p14:xfrm>
                <a:off x="6499720" y="5365147"/>
                <a:ext cx="381960" cy="151560"/>
              </p14:xfrm>
            </p:contentPart>
          </mc:Choice>
          <mc:Fallback>
            <p:pic>
              <p:nvPicPr>
                <p:cNvPr id="1230" name="Freihand 1229">
                  <a:extLst>
                    <a:ext uri="{FF2B5EF4-FFF2-40B4-BE49-F238E27FC236}">
                      <a16:creationId xmlns:a16="http://schemas.microsoft.com/office/drawing/2014/main" id="{D7A95D03-232C-4453-9909-1E72B9090E69}"/>
                    </a:ext>
                  </a:extLst>
                </p:cNvPr>
                <p:cNvPicPr/>
                <p:nvPr/>
              </p:nvPicPr>
              <p:blipFill>
                <a:blip r:embed="rId1213"/>
                <a:stretch>
                  <a:fillRect/>
                </a:stretch>
              </p:blipFill>
              <p:spPr>
                <a:xfrm>
                  <a:off x="6495400" y="5360827"/>
                  <a:ext cx="3906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214">
              <p14:nvContentPartPr>
                <p14:cNvPr id="1231" name="Freihand 1230">
                  <a:extLst>
                    <a:ext uri="{FF2B5EF4-FFF2-40B4-BE49-F238E27FC236}">
                      <a16:creationId xmlns:a16="http://schemas.microsoft.com/office/drawing/2014/main" id="{F70108DF-D11A-4CDF-8515-583779E20AEF}"/>
                    </a:ext>
                  </a:extLst>
                </p14:cNvPr>
                <p14:cNvContentPartPr/>
                <p14:nvPr/>
              </p14:nvContentPartPr>
              <p14:xfrm>
                <a:off x="6860080" y="5314027"/>
                <a:ext cx="30600" cy="52920"/>
              </p14:xfrm>
            </p:contentPart>
          </mc:Choice>
          <mc:Fallback>
            <p:pic>
              <p:nvPicPr>
                <p:cNvPr id="1231" name="Freihand 1230">
                  <a:extLst>
                    <a:ext uri="{FF2B5EF4-FFF2-40B4-BE49-F238E27FC236}">
                      <a16:creationId xmlns:a16="http://schemas.microsoft.com/office/drawing/2014/main" id="{F70108DF-D11A-4CDF-8515-583779E20AEF}"/>
                    </a:ext>
                  </a:extLst>
                </p:cNvPr>
                <p:cNvPicPr/>
                <p:nvPr/>
              </p:nvPicPr>
              <p:blipFill>
                <a:blip r:embed="rId1215"/>
                <a:stretch>
                  <a:fillRect/>
                </a:stretch>
              </p:blipFill>
              <p:spPr>
                <a:xfrm>
                  <a:off x="6855760" y="5309707"/>
                  <a:ext cx="392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216">
              <p14:nvContentPartPr>
                <p14:cNvPr id="1232" name="Freihand 1231">
                  <a:extLst>
                    <a:ext uri="{FF2B5EF4-FFF2-40B4-BE49-F238E27FC236}">
                      <a16:creationId xmlns:a16="http://schemas.microsoft.com/office/drawing/2014/main" id="{EE5C3E6C-4851-42E4-B648-DD25E4BFCF95}"/>
                    </a:ext>
                  </a:extLst>
                </p14:cNvPr>
                <p14:cNvContentPartPr/>
                <p14:nvPr/>
              </p14:nvContentPartPr>
              <p14:xfrm>
                <a:off x="6909760" y="5386747"/>
                <a:ext cx="178920" cy="70920"/>
              </p14:xfrm>
            </p:contentPart>
          </mc:Choice>
          <mc:Fallback>
            <p:pic>
              <p:nvPicPr>
                <p:cNvPr id="1232" name="Freihand 1231">
                  <a:extLst>
                    <a:ext uri="{FF2B5EF4-FFF2-40B4-BE49-F238E27FC236}">
                      <a16:creationId xmlns:a16="http://schemas.microsoft.com/office/drawing/2014/main" id="{EE5C3E6C-4851-42E4-B648-DD25E4BFCF95}"/>
                    </a:ext>
                  </a:extLst>
                </p:cNvPr>
                <p:cNvPicPr/>
                <p:nvPr/>
              </p:nvPicPr>
              <p:blipFill>
                <a:blip r:embed="rId1217"/>
                <a:stretch>
                  <a:fillRect/>
                </a:stretch>
              </p:blipFill>
              <p:spPr>
                <a:xfrm>
                  <a:off x="6905440" y="5382427"/>
                  <a:ext cx="1875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218">
              <p14:nvContentPartPr>
                <p14:cNvPr id="1234" name="Freihand 1233">
                  <a:extLst>
                    <a:ext uri="{FF2B5EF4-FFF2-40B4-BE49-F238E27FC236}">
                      <a16:creationId xmlns:a16="http://schemas.microsoft.com/office/drawing/2014/main" id="{E227BC41-23DC-42E4-8CB4-F3CB6D00138B}"/>
                    </a:ext>
                  </a:extLst>
                </p14:cNvPr>
                <p14:cNvContentPartPr/>
                <p14:nvPr/>
              </p14:nvContentPartPr>
              <p14:xfrm>
                <a:off x="7231240" y="5374507"/>
                <a:ext cx="169200" cy="86040"/>
              </p14:xfrm>
            </p:contentPart>
          </mc:Choice>
          <mc:Fallback>
            <p:pic>
              <p:nvPicPr>
                <p:cNvPr id="1234" name="Freihand 1233">
                  <a:extLst>
                    <a:ext uri="{FF2B5EF4-FFF2-40B4-BE49-F238E27FC236}">
                      <a16:creationId xmlns:a16="http://schemas.microsoft.com/office/drawing/2014/main" id="{E227BC41-23DC-42E4-8CB4-F3CB6D00138B}"/>
                    </a:ext>
                  </a:extLst>
                </p:cNvPr>
                <p:cNvPicPr/>
                <p:nvPr/>
              </p:nvPicPr>
              <p:blipFill>
                <a:blip r:embed="rId1219"/>
                <a:stretch>
                  <a:fillRect/>
                </a:stretch>
              </p:blipFill>
              <p:spPr>
                <a:xfrm>
                  <a:off x="7226920" y="5370187"/>
                  <a:ext cx="1778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220">
              <p14:nvContentPartPr>
                <p14:cNvPr id="1235" name="Freihand 1234">
                  <a:extLst>
                    <a:ext uri="{FF2B5EF4-FFF2-40B4-BE49-F238E27FC236}">
                      <a16:creationId xmlns:a16="http://schemas.microsoft.com/office/drawing/2014/main" id="{CBAC2AB8-0687-4947-AF9B-93ADE3595371}"/>
                    </a:ext>
                  </a:extLst>
                </p14:cNvPr>
                <p14:cNvContentPartPr/>
                <p14:nvPr/>
              </p14:nvContentPartPr>
              <p14:xfrm>
                <a:off x="7280920" y="5330947"/>
                <a:ext cx="26280" cy="15120"/>
              </p14:xfrm>
            </p:contentPart>
          </mc:Choice>
          <mc:Fallback>
            <p:pic>
              <p:nvPicPr>
                <p:cNvPr id="1235" name="Freihand 1234">
                  <a:extLst>
                    <a:ext uri="{FF2B5EF4-FFF2-40B4-BE49-F238E27FC236}">
                      <a16:creationId xmlns:a16="http://schemas.microsoft.com/office/drawing/2014/main" id="{CBAC2AB8-0687-4947-AF9B-93ADE3595371}"/>
                    </a:ext>
                  </a:extLst>
                </p:cNvPr>
                <p:cNvPicPr/>
                <p:nvPr/>
              </p:nvPicPr>
              <p:blipFill>
                <a:blip r:embed="rId1221"/>
                <a:stretch>
                  <a:fillRect/>
                </a:stretch>
              </p:blipFill>
              <p:spPr>
                <a:xfrm>
                  <a:off x="7276600" y="5326627"/>
                  <a:ext cx="349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222">
              <p14:nvContentPartPr>
                <p14:cNvPr id="1236" name="Freihand 1235">
                  <a:extLst>
                    <a:ext uri="{FF2B5EF4-FFF2-40B4-BE49-F238E27FC236}">
                      <a16:creationId xmlns:a16="http://schemas.microsoft.com/office/drawing/2014/main" id="{F40CF12B-3295-4480-8444-A4437E0CB4BA}"/>
                    </a:ext>
                  </a:extLst>
                </p14:cNvPr>
                <p14:cNvContentPartPr/>
                <p14:nvPr/>
              </p14:nvContentPartPr>
              <p14:xfrm>
                <a:off x="7436800" y="5359027"/>
                <a:ext cx="124200" cy="109440"/>
              </p14:xfrm>
            </p:contentPart>
          </mc:Choice>
          <mc:Fallback>
            <p:pic>
              <p:nvPicPr>
                <p:cNvPr id="1236" name="Freihand 1235">
                  <a:extLst>
                    <a:ext uri="{FF2B5EF4-FFF2-40B4-BE49-F238E27FC236}">
                      <a16:creationId xmlns:a16="http://schemas.microsoft.com/office/drawing/2014/main" id="{F40CF12B-3295-4480-8444-A4437E0CB4BA}"/>
                    </a:ext>
                  </a:extLst>
                </p:cNvPr>
                <p:cNvPicPr/>
                <p:nvPr/>
              </p:nvPicPr>
              <p:blipFill>
                <a:blip r:embed="rId1223"/>
                <a:stretch>
                  <a:fillRect/>
                </a:stretch>
              </p:blipFill>
              <p:spPr>
                <a:xfrm>
                  <a:off x="7432480" y="5354707"/>
                  <a:ext cx="1328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224">
              <p14:nvContentPartPr>
                <p14:cNvPr id="1237" name="Freihand 1236">
                  <a:extLst>
                    <a:ext uri="{FF2B5EF4-FFF2-40B4-BE49-F238E27FC236}">
                      <a16:creationId xmlns:a16="http://schemas.microsoft.com/office/drawing/2014/main" id="{62CA0390-84CB-4B09-985E-E0C96A1E135F}"/>
                    </a:ext>
                  </a:extLst>
                </p14:cNvPr>
                <p14:cNvContentPartPr/>
                <p14:nvPr/>
              </p14:nvContentPartPr>
              <p14:xfrm>
                <a:off x="7579720" y="5353987"/>
                <a:ext cx="174600" cy="113040"/>
              </p14:xfrm>
            </p:contentPart>
          </mc:Choice>
          <mc:Fallback>
            <p:pic>
              <p:nvPicPr>
                <p:cNvPr id="1237" name="Freihand 1236">
                  <a:extLst>
                    <a:ext uri="{FF2B5EF4-FFF2-40B4-BE49-F238E27FC236}">
                      <a16:creationId xmlns:a16="http://schemas.microsoft.com/office/drawing/2014/main" id="{62CA0390-84CB-4B09-985E-E0C96A1E135F}"/>
                    </a:ext>
                  </a:extLst>
                </p:cNvPr>
                <p:cNvPicPr/>
                <p:nvPr/>
              </p:nvPicPr>
              <p:blipFill>
                <a:blip r:embed="rId1225"/>
                <a:stretch>
                  <a:fillRect/>
                </a:stretch>
              </p:blipFill>
              <p:spPr>
                <a:xfrm>
                  <a:off x="7575400" y="5349667"/>
                  <a:ext cx="1832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226">
              <p14:nvContentPartPr>
                <p14:cNvPr id="1238" name="Freihand 1237">
                  <a:extLst>
                    <a:ext uri="{FF2B5EF4-FFF2-40B4-BE49-F238E27FC236}">
                      <a16:creationId xmlns:a16="http://schemas.microsoft.com/office/drawing/2014/main" id="{D7197E1B-7A42-4020-97E1-89299991A74F}"/>
                    </a:ext>
                  </a:extLst>
                </p14:cNvPr>
                <p14:cNvContentPartPr/>
                <p14:nvPr/>
              </p14:nvContentPartPr>
              <p14:xfrm>
                <a:off x="7726600" y="5370187"/>
                <a:ext cx="96120" cy="84600"/>
              </p14:xfrm>
            </p:contentPart>
          </mc:Choice>
          <mc:Fallback>
            <p:pic>
              <p:nvPicPr>
                <p:cNvPr id="1238" name="Freihand 1237">
                  <a:extLst>
                    <a:ext uri="{FF2B5EF4-FFF2-40B4-BE49-F238E27FC236}">
                      <a16:creationId xmlns:a16="http://schemas.microsoft.com/office/drawing/2014/main" id="{D7197E1B-7A42-4020-97E1-89299991A74F}"/>
                    </a:ext>
                  </a:extLst>
                </p:cNvPr>
                <p:cNvPicPr/>
                <p:nvPr/>
              </p:nvPicPr>
              <p:blipFill>
                <a:blip r:embed="rId1227"/>
                <a:stretch>
                  <a:fillRect/>
                </a:stretch>
              </p:blipFill>
              <p:spPr>
                <a:xfrm>
                  <a:off x="7722280" y="5365867"/>
                  <a:ext cx="1047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228">
              <p14:nvContentPartPr>
                <p14:cNvPr id="1239" name="Freihand 1238">
                  <a:extLst>
                    <a:ext uri="{FF2B5EF4-FFF2-40B4-BE49-F238E27FC236}">
                      <a16:creationId xmlns:a16="http://schemas.microsoft.com/office/drawing/2014/main" id="{9357C4BA-5B6C-430D-8659-8E23B8CC07B6}"/>
                    </a:ext>
                  </a:extLst>
                </p14:cNvPr>
                <p14:cNvContentPartPr/>
                <p14:nvPr/>
              </p14:nvContentPartPr>
              <p14:xfrm>
                <a:off x="7798960" y="5357587"/>
                <a:ext cx="73440" cy="96480"/>
              </p14:xfrm>
            </p:contentPart>
          </mc:Choice>
          <mc:Fallback>
            <p:pic>
              <p:nvPicPr>
                <p:cNvPr id="1239" name="Freihand 1238">
                  <a:extLst>
                    <a:ext uri="{FF2B5EF4-FFF2-40B4-BE49-F238E27FC236}">
                      <a16:creationId xmlns:a16="http://schemas.microsoft.com/office/drawing/2014/main" id="{9357C4BA-5B6C-430D-8659-8E23B8CC07B6}"/>
                    </a:ext>
                  </a:extLst>
                </p:cNvPr>
                <p:cNvPicPr/>
                <p:nvPr/>
              </p:nvPicPr>
              <p:blipFill>
                <a:blip r:embed="rId1229"/>
                <a:stretch>
                  <a:fillRect/>
                </a:stretch>
              </p:blipFill>
              <p:spPr>
                <a:xfrm>
                  <a:off x="7794640" y="5353267"/>
                  <a:ext cx="820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230">
              <p14:nvContentPartPr>
                <p14:cNvPr id="1240" name="Freihand 1239">
                  <a:extLst>
                    <a:ext uri="{FF2B5EF4-FFF2-40B4-BE49-F238E27FC236}">
                      <a16:creationId xmlns:a16="http://schemas.microsoft.com/office/drawing/2014/main" id="{149D1FA0-08E3-4E81-BA9E-D7A23E00814B}"/>
                    </a:ext>
                  </a:extLst>
                </p14:cNvPr>
                <p14:cNvContentPartPr/>
                <p14:nvPr/>
              </p14:nvContentPartPr>
              <p14:xfrm>
                <a:off x="7888240" y="5351107"/>
                <a:ext cx="108360" cy="94320"/>
              </p14:xfrm>
            </p:contentPart>
          </mc:Choice>
          <mc:Fallback>
            <p:pic>
              <p:nvPicPr>
                <p:cNvPr id="1240" name="Freihand 1239">
                  <a:extLst>
                    <a:ext uri="{FF2B5EF4-FFF2-40B4-BE49-F238E27FC236}">
                      <a16:creationId xmlns:a16="http://schemas.microsoft.com/office/drawing/2014/main" id="{149D1FA0-08E3-4E81-BA9E-D7A23E00814B}"/>
                    </a:ext>
                  </a:extLst>
                </p:cNvPr>
                <p:cNvPicPr/>
                <p:nvPr/>
              </p:nvPicPr>
              <p:blipFill>
                <a:blip r:embed="rId1231"/>
                <a:stretch>
                  <a:fillRect/>
                </a:stretch>
              </p:blipFill>
              <p:spPr>
                <a:xfrm>
                  <a:off x="7883920" y="5346787"/>
                  <a:ext cx="1170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232">
              <p14:nvContentPartPr>
                <p14:cNvPr id="1241" name="Freihand 1240">
                  <a:extLst>
                    <a:ext uri="{FF2B5EF4-FFF2-40B4-BE49-F238E27FC236}">
                      <a16:creationId xmlns:a16="http://schemas.microsoft.com/office/drawing/2014/main" id="{B3B704FA-E047-465C-BC5B-1B60F2BC6A53}"/>
                    </a:ext>
                  </a:extLst>
                </p14:cNvPr>
                <p14:cNvContentPartPr/>
                <p14:nvPr/>
              </p14:nvContentPartPr>
              <p14:xfrm>
                <a:off x="7998040" y="5341747"/>
                <a:ext cx="90720" cy="124920"/>
              </p14:xfrm>
            </p:contentPart>
          </mc:Choice>
          <mc:Fallback>
            <p:pic>
              <p:nvPicPr>
                <p:cNvPr id="1241" name="Freihand 1240">
                  <a:extLst>
                    <a:ext uri="{FF2B5EF4-FFF2-40B4-BE49-F238E27FC236}">
                      <a16:creationId xmlns:a16="http://schemas.microsoft.com/office/drawing/2014/main" id="{B3B704FA-E047-465C-BC5B-1B60F2BC6A53}"/>
                    </a:ext>
                  </a:extLst>
                </p:cNvPr>
                <p:cNvPicPr/>
                <p:nvPr/>
              </p:nvPicPr>
              <p:blipFill>
                <a:blip r:embed="rId1233"/>
                <a:stretch>
                  <a:fillRect/>
                </a:stretch>
              </p:blipFill>
              <p:spPr>
                <a:xfrm>
                  <a:off x="7993720" y="5337427"/>
                  <a:ext cx="993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234">
              <p14:nvContentPartPr>
                <p14:cNvPr id="1243" name="Freihand 1242">
                  <a:extLst>
                    <a:ext uri="{FF2B5EF4-FFF2-40B4-BE49-F238E27FC236}">
                      <a16:creationId xmlns:a16="http://schemas.microsoft.com/office/drawing/2014/main" id="{1825D9CE-FD56-4F05-B573-4363C410EEF5}"/>
                    </a:ext>
                  </a:extLst>
                </p14:cNvPr>
                <p14:cNvContentPartPr/>
                <p14:nvPr/>
              </p14:nvContentPartPr>
              <p14:xfrm>
                <a:off x="6278680" y="5648107"/>
                <a:ext cx="26280" cy="162000"/>
              </p14:xfrm>
            </p:contentPart>
          </mc:Choice>
          <mc:Fallback>
            <p:pic>
              <p:nvPicPr>
                <p:cNvPr id="1243" name="Freihand 1242">
                  <a:extLst>
                    <a:ext uri="{FF2B5EF4-FFF2-40B4-BE49-F238E27FC236}">
                      <a16:creationId xmlns:a16="http://schemas.microsoft.com/office/drawing/2014/main" id="{1825D9CE-FD56-4F05-B573-4363C410EEF5}"/>
                    </a:ext>
                  </a:extLst>
                </p:cNvPr>
                <p:cNvPicPr/>
                <p:nvPr/>
              </p:nvPicPr>
              <p:blipFill>
                <a:blip r:embed="rId1235"/>
                <a:stretch>
                  <a:fillRect/>
                </a:stretch>
              </p:blipFill>
              <p:spPr>
                <a:xfrm>
                  <a:off x="6274360" y="5643787"/>
                  <a:ext cx="349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236">
              <p14:nvContentPartPr>
                <p14:cNvPr id="1244" name="Freihand 1243">
                  <a:extLst>
                    <a:ext uri="{FF2B5EF4-FFF2-40B4-BE49-F238E27FC236}">
                      <a16:creationId xmlns:a16="http://schemas.microsoft.com/office/drawing/2014/main" id="{7C5A9A14-8411-4012-88C2-D96C62A1BD60}"/>
                    </a:ext>
                  </a:extLst>
                </p14:cNvPr>
                <p14:cNvContentPartPr/>
                <p14:nvPr/>
              </p14:nvContentPartPr>
              <p14:xfrm>
                <a:off x="6237280" y="5715427"/>
                <a:ext cx="123480" cy="14400"/>
              </p14:xfrm>
            </p:contentPart>
          </mc:Choice>
          <mc:Fallback>
            <p:pic>
              <p:nvPicPr>
                <p:cNvPr id="1244" name="Freihand 1243">
                  <a:extLst>
                    <a:ext uri="{FF2B5EF4-FFF2-40B4-BE49-F238E27FC236}">
                      <a16:creationId xmlns:a16="http://schemas.microsoft.com/office/drawing/2014/main" id="{7C5A9A14-8411-4012-88C2-D96C62A1BD60}"/>
                    </a:ext>
                  </a:extLst>
                </p:cNvPr>
                <p:cNvPicPr/>
                <p:nvPr/>
              </p:nvPicPr>
              <p:blipFill>
                <a:blip r:embed="rId1237"/>
                <a:stretch>
                  <a:fillRect/>
                </a:stretch>
              </p:blipFill>
              <p:spPr>
                <a:xfrm>
                  <a:off x="6232960" y="5711107"/>
                  <a:ext cx="1321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238">
              <p14:nvContentPartPr>
                <p14:cNvPr id="1245" name="Freihand 1244">
                  <a:extLst>
                    <a:ext uri="{FF2B5EF4-FFF2-40B4-BE49-F238E27FC236}">
                      <a16:creationId xmlns:a16="http://schemas.microsoft.com/office/drawing/2014/main" id="{BA0BF0FC-711A-4A81-812C-6F4C387B8B9C}"/>
                    </a:ext>
                  </a:extLst>
                </p14:cNvPr>
                <p14:cNvContentPartPr/>
                <p14:nvPr/>
              </p14:nvContentPartPr>
              <p14:xfrm>
                <a:off x="6357880" y="5702107"/>
                <a:ext cx="90000" cy="90360"/>
              </p14:xfrm>
            </p:contentPart>
          </mc:Choice>
          <mc:Fallback>
            <p:pic>
              <p:nvPicPr>
                <p:cNvPr id="1245" name="Freihand 1244">
                  <a:extLst>
                    <a:ext uri="{FF2B5EF4-FFF2-40B4-BE49-F238E27FC236}">
                      <a16:creationId xmlns:a16="http://schemas.microsoft.com/office/drawing/2014/main" id="{BA0BF0FC-711A-4A81-812C-6F4C387B8B9C}"/>
                    </a:ext>
                  </a:extLst>
                </p:cNvPr>
                <p:cNvPicPr/>
                <p:nvPr/>
              </p:nvPicPr>
              <p:blipFill>
                <a:blip r:embed="rId1239"/>
                <a:stretch>
                  <a:fillRect/>
                </a:stretch>
              </p:blipFill>
              <p:spPr>
                <a:xfrm>
                  <a:off x="6353560" y="5697787"/>
                  <a:ext cx="986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240">
              <p14:nvContentPartPr>
                <p14:cNvPr id="1246" name="Freihand 1245">
                  <a:extLst>
                    <a:ext uri="{FF2B5EF4-FFF2-40B4-BE49-F238E27FC236}">
                      <a16:creationId xmlns:a16="http://schemas.microsoft.com/office/drawing/2014/main" id="{300F82BD-123F-4A47-87C5-5ECFAD6F9A98}"/>
                    </a:ext>
                  </a:extLst>
                </p14:cNvPr>
                <p14:cNvContentPartPr/>
                <p14:nvPr/>
              </p14:nvContentPartPr>
              <p14:xfrm>
                <a:off x="6419440" y="5620747"/>
                <a:ext cx="132840" cy="149760"/>
              </p14:xfrm>
            </p:contentPart>
          </mc:Choice>
          <mc:Fallback>
            <p:pic>
              <p:nvPicPr>
                <p:cNvPr id="1246" name="Freihand 1245">
                  <a:extLst>
                    <a:ext uri="{FF2B5EF4-FFF2-40B4-BE49-F238E27FC236}">
                      <a16:creationId xmlns:a16="http://schemas.microsoft.com/office/drawing/2014/main" id="{300F82BD-123F-4A47-87C5-5ECFAD6F9A98}"/>
                    </a:ext>
                  </a:extLst>
                </p:cNvPr>
                <p:cNvPicPr/>
                <p:nvPr/>
              </p:nvPicPr>
              <p:blipFill>
                <a:blip r:embed="rId1241"/>
                <a:stretch>
                  <a:fillRect/>
                </a:stretch>
              </p:blipFill>
              <p:spPr>
                <a:xfrm>
                  <a:off x="6415120" y="5616427"/>
                  <a:ext cx="1414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242">
              <p14:nvContentPartPr>
                <p14:cNvPr id="1247" name="Freihand 1246">
                  <a:extLst>
                    <a:ext uri="{FF2B5EF4-FFF2-40B4-BE49-F238E27FC236}">
                      <a16:creationId xmlns:a16="http://schemas.microsoft.com/office/drawing/2014/main" id="{CC30EB06-2771-40D9-A366-576E44CEB567}"/>
                    </a:ext>
                  </a:extLst>
                </p14:cNvPr>
                <p14:cNvContentPartPr/>
                <p14:nvPr/>
              </p14:nvContentPartPr>
              <p14:xfrm>
                <a:off x="6525640" y="5676547"/>
                <a:ext cx="131040" cy="84960"/>
              </p14:xfrm>
            </p:contentPart>
          </mc:Choice>
          <mc:Fallback>
            <p:pic>
              <p:nvPicPr>
                <p:cNvPr id="1247" name="Freihand 1246">
                  <a:extLst>
                    <a:ext uri="{FF2B5EF4-FFF2-40B4-BE49-F238E27FC236}">
                      <a16:creationId xmlns:a16="http://schemas.microsoft.com/office/drawing/2014/main" id="{CC30EB06-2771-40D9-A366-576E44CEB567}"/>
                    </a:ext>
                  </a:extLst>
                </p:cNvPr>
                <p:cNvPicPr/>
                <p:nvPr/>
              </p:nvPicPr>
              <p:blipFill>
                <a:blip r:embed="rId1243"/>
                <a:stretch>
                  <a:fillRect/>
                </a:stretch>
              </p:blipFill>
              <p:spPr>
                <a:xfrm>
                  <a:off x="6521320" y="5672227"/>
                  <a:ext cx="1396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244">
              <p14:nvContentPartPr>
                <p14:cNvPr id="1248" name="Freihand 1247">
                  <a:extLst>
                    <a:ext uri="{FF2B5EF4-FFF2-40B4-BE49-F238E27FC236}">
                      <a16:creationId xmlns:a16="http://schemas.microsoft.com/office/drawing/2014/main" id="{EA7E29B8-E7C4-4048-A0D2-00A294F16116}"/>
                    </a:ext>
                  </a:extLst>
                </p14:cNvPr>
                <p14:cNvContentPartPr/>
                <p14:nvPr/>
              </p14:nvContentPartPr>
              <p14:xfrm>
                <a:off x="6678280" y="5604907"/>
                <a:ext cx="10800" cy="153360"/>
              </p14:xfrm>
            </p:contentPart>
          </mc:Choice>
          <mc:Fallback>
            <p:pic>
              <p:nvPicPr>
                <p:cNvPr id="1248" name="Freihand 1247">
                  <a:extLst>
                    <a:ext uri="{FF2B5EF4-FFF2-40B4-BE49-F238E27FC236}">
                      <a16:creationId xmlns:a16="http://schemas.microsoft.com/office/drawing/2014/main" id="{EA7E29B8-E7C4-4048-A0D2-00A294F16116}"/>
                    </a:ext>
                  </a:extLst>
                </p:cNvPr>
                <p:cNvPicPr/>
                <p:nvPr/>
              </p:nvPicPr>
              <p:blipFill>
                <a:blip r:embed="rId1245"/>
                <a:stretch>
                  <a:fillRect/>
                </a:stretch>
              </p:blipFill>
              <p:spPr>
                <a:xfrm>
                  <a:off x="6673960" y="5600587"/>
                  <a:ext cx="194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246">
              <p14:nvContentPartPr>
                <p14:cNvPr id="1249" name="Freihand 1248">
                  <a:extLst>
                    <a:ext uri="{FF2B5EF4-FFF2-40B4-BE49-F238E27FC236}">
                      <a16:creationId xmlns:a16="http://schemas.microsoft.com/office/drawing/2014/main" id="{7F4FC361-C65C-41B0-B42C-6F51DBA7E2E6}"/>
                    </a:ext>
                  </a:extLst>
                </p14:cNvPr>
                <p14:cNvContentPartPr/>
                <p14:nvPr/>
              </p14:nvContentPartPr>
              <p14:xfrm>
                <a:off x="6806440" y="5659627"/>
                <a:ext cx="273240" cy="78480"/>
              </p14:xfrm>
            </p:contentPart>
          </mc:Choice>
          <mc:Fallback>
            <p:pic>
              <p:nvPicPr>
                <p:cNvPr id="1249" name="Freihand 1248">
                  <a:extLst>
                    <a:ext uri="{FF2B5EF4-FFF2-40B4-BE49-F238E27FC236}">
                      <a16:creationId xmlns:a16="http://schemas.microsoft.com/office/drawing/2014/main" id="{7F4FC361-C65C-41B0-B42C-6F51DBA7E2E6}"/>
                    </a:ext>
                  </a:extLst>
                </p:cNvPr>
                <p:cNvPicPr/>
                <p:nvPr/>
              </p:nvPicPr>
              <p:blipFill>
                <a:blip r:embed="rId1247"/>
                <a:stretch>
                  <a:fillRect/>
                </a:stretch>
              </p:blipFill>
              <p:spPr>
                <a:xfrm>
                  <a:off x="6802120" y="5655307"/>
                  <a:ext cx="2818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248">
              <p14:nvContentPartPr>
                <p14:cNvPr id="1250" name="Freihand 1249">
                  <a:extLst>
                    <a:ext uri="{FF2B5EF4-FFF2-40B4-BE49-F238E27FC236}">
                      <a16:creationId xmlns:a16="http://schemas.microsoft.com/office/drawing/2014/main" id="{92001126-61AB-4FC7-8055-41435D888786}"/>
                    </a:ext>
                  </a:extLst>
                </p14:cNvPr>
                <p14:cNvContentPartPr/>
                <p14:nvPr/>
              </p14:nvContentPartPr>
              <p14:xfrm>
                <a:off x="6956560" y="5560267"/>
                <a:ext cx="20160" cy="1080"/>
              </p14:xfrm>
            </p:contentPart>
          </mc:Choice>
          <mc:Fallback>
            <p:pic>
              <p:nvPicPr>
                <p:cNvPr id="1250" name="Freihand 1249">
                  <a:extLst>
                    <a:ext uri="{FF2B5EF4-FFF2-40B4-BE49-F238E27FC236}">
                      <a16:creationId xmlns:a16="http://schemas.microsoft.com/office/drawing/2014/main" id="{92001126-61AB-4FC7-8055-41435D888786}"/>
                    </a:ext>
                  </a:extLst>
                </p:cNvPr>
                <p:cNvPicPr/>
                <p:nvPr/>
              </p:nvPicPr>
              <p:blipFill>
                <a:blip r:embed="rId1249"/>
                <a:stretch>
                  <a:fillRect/>
                </a:stretch>
              </p:blipFill>
              <p:spPr>
                <a:xfrm>
                  <a:off x="6952240" y="5555947"/>
                  <a:ext cx="2880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1250">
              <p14:nvContentPartPr>
                <p14:cNvPr id="1251" name="Freihand 1250">
                  <a:extLst>
                    <a:ext uri="{FF2B5EF4-FFF2-40B4-BE49-F238E27FC236}">
                      <a16:creationId xmlns:a16="http://schemas.microsoft.com/office/drawing/2014/main" id="{7F252A74-9935-4B36-B1CD-11D7382C55CB}"/>
                    </a:ext>
                  </a:extLst>
                </p14:cNvPr>
                <p14:cNvContentPartPr/>
                <p14:nvPr/>
              </p14:nvContentPartPr>
              <p14:xfrm>
                <a:off x="7056640" y="5645947"/>
                <a:ext cx="108360" cy="74520"/>
              </p14:xfrm>
            </p:contentPart>
          </mc:Choice>
          <mc:Fallback>
            <p:pic>
              <p:nvPicPr>
                <p:cNvPr id="1251" name="Freihand 1250">
                  <a:extLst>
                    <a:ext uri="{FF2B5EF4-FFF2-40B4-BE49-F238E27FC236}">
                      <a16:creationId xmlns:a16="http://schemas.microsoft.com/office/drawing/2014/main" id="{7F252A74-9935-4B36-B1CD-11D7382C55CB}"/>
                    </a:ext>
                  </a:extLst>
                </p:cNvPr>
                <p:cNvPicPr/>
                <p:nvPr/>
              </p:nvPicPr>
              <p:blipFill>
                <a:blip r:embed="rId1251"/>
                <a:stretch>
                  <a:fillRect/>
                </a:stretch>
              </p:blipFill>
              <p:spPr>
                <a:xfrm>
                  <a:off x="7052320" y="5641627"/>
                  <a:ext cx="1170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252">
              <p14:nvContentPartPr>
                <p14:cNvPr id="1253" name="Freihand 1252">
                  <a:extLst>
                    <a:ext uri="{FF2B5EF4-FFF2-40B4-BE49-F238E27FC236}">
                      <a16:creationId xmlns:a16="http://schemas.microsoft.com/office/drawing/2014/main" id="{80EB9DD9-07EA-4B4E-8B63-C9B9D4C9DE43}"/>
                    </a:ext>
                  </a:extLst>
                </p14:cNvPr>
                <p14:cNvContentPartPr/>
                <p14:nvPr/>
              </p14:nvContentPartPr>
              <p14:xfrm>
                <a:off x="7168960" y="5634067"/>
                <a:ext cx="332640" cy="62640"/>
              </p14:xfrm>
            </p:contentPart>
          </mc:Choice>
          <mc:Fallback>
            <p:pic>
              <p:nvPicPr>
                <p:cNvPr id="1253" name="Freihand 1252">
                  <a:extLst>
                    <a:ext uri="{FF2B5EF4-FFF2-40B4-BE49-F238E27FC236}">
                      <a16:creationId xmlns:a16="http://schemas.microsoft.com/office/drawing/2014/main" id="{80EB9DD9-07EA-4B4E-8B63-C9B9D4C9DE43}"/>
                    </a:ext>
                  </a:extLst>
                </p:cNvPr>
                <p:cNvPicPr/>
                <p:nvPr/>
              </p:nvPicPr>
              <p:blipFill>
                <a:blip r:embed="rId1253"/>
                <a:stretch>
                  <a:fillRect/>
                </a:stretch>
              </p:blipFill>
              <p:spPr>
                <a:xfrm>
                  <a:off x="7164640" y="5629747"/>
                  <a:ext cx="3412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254">
              <p14:nvContentPartPr>
                <p14:cNvPr id="1254" name="Freihand 1253">
                  <a:extLst>
                    <a:ext uri="{FF2B5EF4-FFF2-40B4-BE49-F238E27FC236}">
                      <a16:creationId xmlns:a16="http://schemas.microsoft.com/office/drawing/2014/main" id="{4AAECA8C-027B-44B9-8E33-FF51E3D8E1D1}"/>
                    </a:ext>
                  </a:extLst>
                </p14:cNvPr>
                <p14:cNvContentPartPr/>
                <p14:nvPr/>
              </p14:nvContentPartPr>
              <p14:xfrm>
                <a:off x="7661800" y="5564227"/>
                <a:ext cx="261000" cy="231840"/>
              </p14:xfrm>
            </p:contentPart>
          </mc:Choice>
          <mc:Fallback>
            <p:pic>
              <p:nvPicPr>
                <p:cNvPr id="1254" name="Freihand 1253">
                  <a:extLst>
                    <a:ext uri="{FF2B5EF4-FFF2-40B4-BE49-F238E27FC236}">
                      <a16:creationId xmlns:a16="http://schemas.microsoft.com/office/drawing/2014/main" id="{4AAECA8C-027B-44B9-8E33-FF51E3D8E1D1}"/>
                    </a:ext>
                  </a:extLst>
                </p:cNvPr>
                <p:cNvPicPr/>
                <p:nvPr/>
              </p:nvPicPr>
              <p:blipFill>
                <a:blip r:embed="rId1255"/>
                <a:stretch>
                  <a:fillRect/>
                </a:stretch>
              </p:blipFill>
              <p:spPr>
                <a:xfrm>
                  <a:off x="7657480" y="5559907"/>
                  <a:ext cx="26964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256">
              <p14:nvContentPartPr>
                <p14:cNvPr id="1255" name="Freihand 1254">
                  <a:extLst>
                    <a:ext uri="{FF2B5EF4-FFF2-40B4-BE49-F238E27FC236}">
                      <a16:creationId xmlns:a16="http://schemas.microsoft.com/office/drawing/2014/main" id="{7F464E4E-1956-4FE3-8FCE-901FCAA422FB}"/>
                    </a:ext>
                  </a:extLst>
                </p14:cNvPr>
                <p14:cNvContentPartPr/>
                <p14:nvPr/>
              </p14:nvContentPartPr>
              <p14:xfrm>
                <a:off x="6616360" y="5828107"/>
                <a:ext cx="102960" cy="155880"/>
              </p14:xfrm>
            </p:contentPart>
          </mc:Choice>
          <mc:Fallback>
            <p:pic>
              <p:nvPicPr>
                <p:cNvPr id="1255" name="Freihand 1254">
                  <a:extLst>
                    <a:ext uri="{FF2B5EF4-FFF2-40B4-BE49-F238E27FC236}">
                      <a16:creationId xmlns:a16="http://schemas.microsoft.com/office/drawing/2014/main" id="{7F464E4E-1956-4FE3-8FCE-901FCAA422FB}"/>
                    </a:ext>
                  </a:extLst>
                </p:cNvPr>
                <p:cNvPicPr/>
                <p:nvPr/>
              </p:nvPicPr>
              <p:blipFill>
                <a:blip r:embed="rId1257"/>
                <a:stretch>
                  <a:fillRect/>
                </a:stretch>
              </p:blipFill>
              <p:spPr>
                <a:xfrm>
                  <a:off x="6612040" y="5823787"/>
                  <a:ext cx="1116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258">
              <p14:nvContentPartPr>
                <p14:cNvPr id="1256" name="Freihand 1255">
                  <a:extLst>
                    <a:ext uri="{FF2B5EF4-FFF2-40B4-BE49-F238E27FC236}">
                      <a16:creationId xmlns:a16="http://schemas.microsoft.com/office/drawing/2014/main" id="{BF5C9E48-B1B2-404F-B8E9-2A6C361E22EF}"/>
                    </a:ext>
                  </a:extLst>
                </p14:cNvPr>
                <p14:cNvContentPartPr/>
                <p14:nvPr/>
              </p14:nvContentPartPr>
              <p14:xfrm>
                <a:off x="6729040" y="5883547"/>
                <a:ext cx="110880" cy="87120"/>
              </p14:xfrm>
            </p:contentPart>
          </mc:Choice>
          <mc:Fallback>
            <p:pic>
              <p:nvPicPr>
                <p:cNvPr id="1256" name="Freihand 1255">
                  <a:extLst>
                    <a:ext uri="{FF2B5EF4-FFF2-40B4-BE49-F238E27FC236}">
                      <a16:creationId xmlns:a16="http://schemas.microsoft.com/office/drawing/2014/main" id="{BF5C9E48-B1B2-404F-B8E9-2A6C361E22EF}"/>
                    </a:ext>
                  </a:extLst>
                </p:cNvPr>
                <p:cNvPicPr/>
                <p:nvPr/>
              </p:nvPicPr>
              <p:blipFill>
                <a:blip r:embed="rId1259"/>
                <a:stretch>
                  <a:fillRect/>
                </a:stretch>
              </p:blipFill>
              <p:spPr>
                <a:xfrm>
                  <a:off x="6724720" y="5879227"/>
                  <a:ext cx="1195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260">
              <p14:nvContentPartPr>
                <p14:cNvPr id="1257" name="Freihand 1256">
                  <a:extLst>
                    <a:ext uri="{FF2B5EF4-FFF2-40B4-BE49-F238E27FC236}">
                      <a16:creationId xmlns:a16="http://schemas.microsoft.com/office/drawing/2014/main" id="{AB59D3E0-352D-4B0F-8CC5-054E4ADF45C1}"/>
                    </a:ext>
                  </a:extLst>
                </p14:cNvPr>
                <p14:cNvContentPartPr/>
                <p14:nvPr/>
              </p14:nvContentPartPr>
              <p14:xfrm>
                <a:off x="6855400" y="5815867"/>
                <a:ext cx="197640" cy="149040"/>
              </p14:xfrm>
            </p:contentPart>
          </mc:Choice>
          <mc:Fallback>
            <p:pic>
              <p:nvPicPr>
                <p:cNvPr id="1257" name="Freihand 1256">
                  <a:extLst>
                    <a:ext uri="{FF2B5EF4-FFF2-40B4-BE49-F238E27FC236}">
                      <a16:creationId xmlns:a16="http://schemas.microsoft.com/office/drawing/2014/main" id="{AB59D3E0-352D-4B0F-8CC5-054E4ADF45C1}"/>
                    </a:ext>
                  </a:extLst>
                </p:cNvPr>
                <p:cNvPicPr/>
                <p:nvPr/>
              </p:nvPicPr>
              <p:blipFill>
                <a:blip r:embed="rId1261"/>
                <a:stretch>
                  <a:fillRect/>
                </a:stretch>
              </p:blipFill>
              <p:spPr>
                <a:xfrm>
                  <a:off x="6851080" y="5811547"/>
                  <a:ext cx="2062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262">
              <p14:nvContentPartPr>
                <p14:cNvPr id="1259" name="Freihand 1258">
                  <a:extLst>
                    <a:ext uri="{FF2B5EF4-FFF2-40B4-BE49-F238E27FC236}">
                      <a16:creationId xmlns:a16="http://schemas.microsoft.com/office/drawing/2014/main" id="{50550B2C-EA46-4202-BFEA-3F90AE15A02A}"/>
                    </a:ext>
                  </a:extLst>
                </p14:cNvPr>
                <p14:cNvContentPartPr/>
                <p14:nvPr/>
              </p14:nvContentPartPr>
              <p14:xfrm>
                <a:off x="7175800" y="5836027"/>
                <a:ext cx="104040" cy="167400"/>
              </p14:xfrm>
            </p:contentPart>
          </mc:Choice>
          <mc:Fallback>
            <p:pic>
              <p:nvPicPr>
                <p:cNvPr id="1259" name="Freihand 1258">
                  <a:extLst>
                    <a:ext uri="{FF2B5EF4-FFF2-40B4-BE49-F238E27FC236}">
                      <a16:creationId xmlns:a16="http://schemas.microsoft.com/office/drawing/2014/main" id="{50550B2C-EA46-4202-BFEA-3F90AE15A02A}"/>
                    </a:ext>
                  </a:extLst>
                </p:cNvPr>
                <p:cNvPicPr/>
                <p:nvPr/>
              </p:nvPicPr>
              <p:blipFill>
                <a:blip r:embed="rId1263"/>
                <a:stretch>
                  <a:fillRect/>
                </a:stretch>
              </p:blipFill>
              <p:spPr>
                <a:xfrm>
                  <a:off x="7171480" y="5831707"/>
                  <a:ext cx="1126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264">
              <p14:nvContentPartPr>
                <p14:cNvPr id="1260" name="Freihand 1259">
                  <a:extLst>
                    <a:ext uri="{FF2B5EF4-FFF2-40B4-BE49-F238E27FC236}">
                      <a16:creationId xmlns:a16="http://schemas.microsoft.com/office/drawing/2014/main" id="{BADFA8E9-1B96-47B1-9816-9D371DC9D414}"/>
                    </a:ext>
                  </a:extLst>
                </p14:cNvPr>
                <p14:cNvContentPartPr/>
                <p14:nvPr/>
              </p14:nvContentPartPr>
              <p14:xfrm>
                <a:off x="7298560" y="5820187"/>
                <a:ext cx="185760" cy="108000"/>
              </p14:xfrm>
            </p:contentPart>
          </mc:Choice>
          <mc:Fallback>
            <p:pic>
              <p:nvPicPr>
                <p:cNvPr id="1260" name="Freihand 1259">
                  <a:extLst>
                    <a:ext uri="{FF2B5EF4-FFF2-40B4-BE49-F238E27FC236}">
                      <a16:creationId xmlns:a16="http://schemas.microsoft.com/office/drawing/2014/main" id="{BADFA8E9-1B96-47B1-9816-9D371DC9D414}"/>
                    </a:ext>
                  </a:extLst>
                </p:cNvPr>
                <p:cNvPicPr/>
                <p:nvPr/>
              </p:nvPicPr>
              <p:blipFill>
                <a:blip r:embed="rId1265"/>
                <a:stretch>
                  <a:fillRect/>
                </a:stretch>
              </p:blipFill>
              <p:spPr>
                <a:xfrm>
                  <a:off x="7294240" y="5815867"/>
                  <a:ext cx="1944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266">
              <p14:nvContentPartPr>
                <p14:cNvPr id="1261" name="Freihand 1260">
                  <a:extLst>
                    <a:ext uri="{FF2B5EF4-FFF2-40B4-BE49-F238E27FC236}">
                      <a16:creationId xmlns:a16="http://schemas.microsoft.com/office/drawing/2014/main" id="{3F52D147-092A-46C1-96F8-FBF8A0484EE5}"/>
                    </a:ext>
                  </a:extLst>
                </p14:cNvPr>
                <p14:cNvContentPartPr/>
                <p14:nvPr/>
              </p14:nvContentPartPr>
              <p14:xfrm>
                <a:off x="7453360" y="5762587"/>
                <a:ext cx="271080" cy="166320"/>
              </p14:xfrm>
            </p:contentPart>
          </mc:Choice>
          <mc:Fallback>
            <p:pic>
              <p:nvPicPr>
                <p:cNvPr id="1261" name="Freihand 1260">
                  <a:extLst>
                    <a:ext uri="{FF2B5EF4-FFF2-40B4-BE49-F238E27FC236}">
                      <a16:creationId xmlns:a16="http://schemas.microsoft.com/office/drawing/2014/main" id="{3F52D147-092A-46C1-96F8-FBF8A0484EE5}"/>
                    </a:ext>
                  </a:extLst>
                </p:cNvPr>
                <p:cNvPicPr/>
                <p:nvPr/>
              </p:nvPicPr>
              <p:blipFill>
                <a:blip r:embed="rId1267"/>
                <a:stretch>
                  <a:fillRect/>
                </a:stretch>
              </p:blipFill>
              <p:spPr>
                <a:xfrm>
                  <a:off x="7449040" y="5758267"/>
                  <a:ext cx="2797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268">
              <p14:nvContentPartPr>
                <p14:cNvPr id="1262" name="Freihand 1261">
                  <a:extLst>
                    <a:ext uri="{FF2B5EF4-FFF2-40B4-BE49-F238E27FC236}">
                      <a16:creationId xmlns:a16="http://schemas.microsoft.com/office/drawing/2014/main" id="{1101FF29-C483-401F-B1F6-E3F8AA801D2F}"/>
                    </a:ext>
                  </a:extLst>
                </p14:cNvPr>
                <p14:cNvContentPartPr/>
                <p14:nvPr/>
              </p14:nvContentPartPr>
              <p14:xfrm>
                <a:off x="7741000" y="5796067"/>
                <a:ext cx="150480" cy="86760"/>
              </p14:xfrm>
            </p:contentPart>
          </mc:Choice>
          <mc:Fallback>
            <p:pic>
              <p:nvPicPr>
                <p:cNvPr id="1262" name="Freihand 1261">
                  <a:extLst>
                    <a:ext uri="{FF2B5EF4-FFF2-40B4-BE49-F238E27FC236}">
                      <a16:creationId xmlns:a16="http://schemas.microsoft.com/office/drawing/2014/main" id="{1101FF29-C483-401F-B1F6-E3F8AA801D2F}"/>
                    </a:ext>
                  </a:extLst>
                </p:cNvPr>
                <p:cNvPicPr/>
                <p:nvPr/>
              </p:nvPicPr>
              <p:blipFill>
                <a:blip r:embed="rId1269"/>
                <a:stretch>
                  <a:fillRect/>
                </a:stretch>
              </p:blipFill>
              <p:spPr>
                <a:xfrm>
                  <a:off x="7736680" y="5791747"/>
                  <a:ext cx="1591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270">
              <p14:nvContentPartPr>
                <p14:cNvPr id="1263" name="Freihand 1262">
                  <a:extLst>
                    <a:ext uri="{FF2B5EF4-FFF2-40B4-BE49-F238E27FC236}">
                      <a16:creationId xmlns:a16="http://schemas.microsoft.com/office/drawing/2014/main" id="{763B77C3-51B9-4357-BFF4-E03B37E4A80A}"/>
                    </a:ext>
                  </a:extLst>
                </p14:cNvPr>
                <p14:cNvContentPartPr/>
                <p14:nvPr/>
              </p14:nvContentPartPr>
              <p14:xfrm>
                <a:off x="7861960" y="5790667"/>
                <a:ext cx="150480" cy="99000"/>
              </p14:xfrm>
            </p:contentPart>
          </mc:Choice>
          <mc:Fallback>
            <p:pic>
              <p:nvPicPr>
                <p:cNvPr id="1263" name="Freihand 1262">
                  <a:extLst>
                    <a:ext uri="{FF2B5EF4-FFF2-40B4-BE49-F238E27FC236}">
                      <a16:creationId xmlns:a16="http://schemas.microsoft.com/office/drawing/2014/main" id="{763B77C3-51B9-4357-BFF4-E03B37E4A80A}"/>
                    </a:ext>
                  </a:extLst>
                </p:cNvPr>
                <p:cNvPicPr/>
                <p:nvPr/>
              </p:nvPicPr>
              <p:blipFill>
                <a:blip r:embed="rId1271"/>
                <a:stretch>
                  <a:fillRect/>
                </a:stretch>
              </p:blipFill>
              <p:spPr>
                <a:xfrm>
                  <a:off x="7857640" y="5786347"/>
                  <a:ext cx="1591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272">
              <p14:nvContentPartPr>
                <p14:cNvPr id="1264" name="Freihand 1263">
                  <a:extLst>
                    <a:ext uri="{FF2B5EF4-FFF2-40B4-BE49-F238E27FC236}">
                      <a16:creationId xmlns:a16="http://schemas.microsoft.com/office/drawing/2014/main" id="{68DDDBE0-3BF3-44D4-840A-D854545387E9}"/>
                    </a:ext>
                  </a:extLst>
                </p14:cNvPr>
                <p14:cNvContentPartPr/>
                <p14:nvPr/>
              </p14:nvContentPartPr>
              <p14:xfrm>
                <a:off x="6985360" y="5913787"/>
                <a:ext cx="1248120" cy="135360"/>
              </p14:xfrm>
            </p:contentPart>
          </mc:Choice>
          <mc:Fallback>
            <p:pic>
              <p:nvPicPr>
                <p:cNvPr id="1264" name="Freihand 1263">
                  <a:extLst>
                    <a:ext uri="{FF2B5EF4-FFF2-40B4-BE49-F238E27FC236}">
                      <a16:creationId xmlns:a16="http://schemas.microsoft.com/office/drawing/2014/main" id="{68DDDBE0-3BF3-44D4-840A-D854545387E9}"/>
                    </a:ext>
                  </a:extLst>
                </p:cNvPr>
                <p:cNvPicPr/>
                <p:nvPr/>
              </p:nvPicPr>
              <p:blipFill>
                <a:blip r:embed="rId1273"/>
                <a:stretch>
                  <a:fillRect/>
                </a:stretch>
              </p:blipFill>
              <p:spPr>
                <a:xfrm>
                  <a:off x="6981040" y="5909467"/>
                  <a:ext cx="12567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274">
              <p14:nvContentPartPr>
                <p14:cNvPr id="1266" name="Freihand 1265">
                  <a:extLst>
                    <a:ext uri="{FF2B5EF4-FFF2-40B4-BE49-F238E27FC236}">
                      <a16:creationId xmlns:a16="http://schemas.microsoft.com/office/drawing/2014/main" id="{2225C8B6-0F74-4BA3-9ED5-1CEC94557033}"/>
                    </a:ext>
                  </a:extLst>
                </p14:cNvPr>
                <p14:cNvContentPartPr/>
                <p14:nvPr/>
              </p14:nvContentPartPr>
              <p14:xfrm>
                <a:off x="3235960" y="4814347"/>
                <a:ext cx="16560" cy="28800"/>
              </p14:xfrm>
            </p:contentPart>
          </mc:Choice>
          <mc:Fallback>
            <p:pic>
              <p:nvPicPr>
                <p:cNvPr id="1266" name="Freihand 1265">
                  <a:extLst>
                    <a:ext uri="{FF2B5EF4-FFF2-40B4-BE49-F238E27FC236}">
                      <a16:creationId xmlns:a16="http://schemas.microsoft.com/office/drawing/2014/main" id="{2225C8B6-0F74-4BA3-9ED5-1CEC94557033}"/>
                    </a:ext>
                  </a:extLst>
                </p:cNvPr>
                <p:cNvPicPr/>
                <p:nvPr/>
              </p:nvPicPr>
              <p:blipFill>
                <a:blip r:embed="rId1275"/>
                <a:stretch>
                  <a:fillRect/>
                </a:stretch>
              </p:blipFill>
              <p:spPr>
                <a:xfrm>
                  <a:off x="3231640" y="4810027"/>
                  <a:ext cx="252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276">
              <p14:nvContentPartPr>
                <p14:cNvPr id="1268" name="Freihand 1267">
                  <a:extLst>
                    <a:ext uri="{FF2B5EF4-FFF2-40B4-BE49-F238E27FC236}">
                      <a16:creationId xmlns:a16="http://schemas.microsoft.com/office/drawing/2014/main" id="{DBA1E41F-5130-4425-B70A-700D57E99675}"/>
                    </a:ext>
                  </a:extLst>
                </p14:cNvPr>
                <p14:cNvContentPartPr/>
                <p14:nvPr/>
              </p14:nvContentPartPr>
              <p14:xfrm>
                <a:off x="1618480" y="4172827"/>
                <a:ext cx="97200" cy="45360"/>
              </p14:xfrm>
            </p:contentPart>
          </mc:Choice>
          <mc:Fallback>
            <p:pic>
              <p:nvPicPr>
                <p:cNvPr id="1268" name="Freihand 1267">
                  <a:extLst>
                    <a:ext uri="{FF2B5EF4-FFF2-40B4-BE49-F238E27FC236}">
                      <a16:creationId xmlns:a16="http://schemas.microsoft.com/office/drawing/2014/main" id="{DBA1E41F-5130-4425-B70A-700D57E99675}"/>
                    </a:ext>
                  </a:extLst>
                </p:cNvPr>
                <p:cNvPicPr/>
                <p:nvPr/>
              </p:nvPicPr>
              <p:blipFill>
                <a:blip r:embed="rId1277"/>
                <a:stretch>
                  <a:fillRect/>
                </a:stretch>
              </p:blipFill>
              <p:spPr>
                <a:xfrm>
                  <a:off x="1614160" y="4168507"/>
                  <a:ext cx="1058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278">
              <p14:nvContentPartPr>
                <p14:cNvPr id="1269" name="Freihand 1268">
                  <a:extLst>
                    <a:ext uri="{FF2B5EF4-FFF2-40B4-BE49-F238E27FC236}">
                      <a16:creationId xmlns:a16="http://schemas.microsoft.com/office/drawing/2014/main" id="{C2C996A7-F9C8-48D3-B065-AE8452817937}"/>
                    </a:ext>
                  </a:extLst>
                </p14:cNvPr>
                <p14:cNvContentPartPr/>
                <p14:nvPr/>
              </p14:nvContentPartPr>
              <p14:xfrm>
                <a:off x="1868320" y="4290547"/>
                <a:ext cx="164520" cy="90000"/>
              </p14:xfrm>
            </p:contentPart>
          </mc:Choice>
          <mc:Fallback>
            <p:pic>
              <p:nvPicPr>
                <p:cNvPr id="1269" name="Freihand 1268">
                  <a:extLst>
                    <a:ext uri="{FF2B5EF4-FFF2-40B4-BE49-F238E27FC236}">
                      <a16:creationId xmlns:a16="http://schemas.microsoft.com/office/drawing/2014/main" id="{C2C996A7-F9C8-48D3-B065-AE8452817937}"/>
                    </a:ext>
                  </a:extLst>
                </p:cNvPr>
                <p:cNvPicPr/>
                <p:nvPr/>
              </p:nvPicPr>
              <p:blipFill>
                <a:blip r:embed="rId1279"/>
                <a:stretch>
                  <a:fillRect/>
                </a:stretch>
              </p:blipFill>
              <p:spPr>
                <a:xfrm>
                  <a:off x="1864000" y="4286227"/>
                  <a:ext cx="1731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280">
              <p14:nvContentPartPr>
                <p14:cNvPr id="1270" name="Freihand 1269">
                  <a:extLst>
                    <a:ext uri="{FF2B5EF4-FFF2-40B4-BE49-F238E27FC236}">
                      <a16:creationId xmlns:a16="http://schemas.microsoft.com/office/drawing/2014/main" id="{04A31E90-7829-499E-BE20-DC04413BB01D}"/>
                    </a:ext>
                  </a:extLst>
                </p14:cNvPr>
                <p14:cNvContentPartPr/>
                <p14:nvPr/>
              </p14:nvContentPartPr>
              <p14:xfrm>
                <a:off x="2153800" y="4448587"/>
                <a:ext cx="155160" cy="72360"/>
              </p14:xfrm>
            </p:contentPart>
          </mc:Choice>
          <mc:Fallback>
            <p:pic>
              <p:nvPicPr>
                <p:cNvPr id="1270" name="Freihand 1269">
                  <a:extLst>
                    <a:ext uri="{FF2B5EF4-FFF2-40B4-BE49-F238E27FC236}">
                      <a16:creationId xmlns:a16="http://schemas.microsoft.com/office/drawing/2014/main" id="{04A31E90-7829-499E-BE20-DC04413BB01D}"/>
                    </a:ext>
                  </a:extLst>
                </p:cNvPr>
                <p:cNvPicPr/>
                <p:nvPr/>
              </p:nvPicPr>
              <p:blipFill>
                <a:blip r:embed="rId1281"/>
                <a:stretch>
                  <a:fillRect/>
                </a:stretch>
              </p:blipFill>
              <p:spPr>
                <a:xfrm>
                  <a:off x="2149480" y="4444267"/>
                  <a:ext cx="1638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282">
              <p14:nvContentPartPr>
                <p14:cNvPr id="1271" name="Freihand 1270">
                  <a:extLst>
                    <a:ext uri="{FF2B5EF4-FFF2-40B4-BE49-F238E27FC236}">
                      <a16:creationId xmlns:a16="http://schemas.microsoft.com/office/drawing/2014/main" id="{DA56AD6E-DACF-4CA3-B30E-4625B141E3C6}"/>
                    </a:ext>
                  </a:extLst>
                </p14:cNvPr>
                <p14:cNvContentPartPr/>
                <p14:nvPr/>
              </p14:nvContentPartPr>
              <p14:xfrm>
                <a:off x="2911600" y="4810387"/>
                <a:ext cx="428040" cy="163800"/>
              </p14:xfrm>
            </p:contentPart>
          </mc:Choice>
          <mc:Fallback>
            <p:pic>
              <p:nvPicPr>
                <p:cNvPr id="1271" name="Freihand 1270">
                  <a:extLst>
                    <a:ext uri="{FF2B5EF4-FFF2-40B4-BE49-F238E27FC236}">
                      <a16:creationId xmlns:a16="http://schemas.microsoft.com/office/drawing/2014/main" id="{DA56AD6E-DACF-4CA3-B30E-4625B141E3C6}"/>
                    </a:ext>
                  </a:extLst>
                </p:cNvPr>
                <p:cNvPicPr/>
                <p:nvPr/>
              </p:nvPicPr>
              <p:blipFill>
                <a:blip r:embed="rId1283"/>
                <a:stretch>
                  <a:fillRect/>
                </a:stretch>
              </p:blipFill>
              <p:spPr>
                <a:xfrm>
                  <a:off x="2907280" y="4806067"/>
                  <a:ext cx="4366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284">
              <p14:nvContentPartPr>
                <p14:cNvPr id="1272" name="Freihand 1271">
                  <a:extLst>
                    <a:ext uri="{FF2B5EF4-FFF2-40B4-BE49-F238E27FC236}">
                      <a16:creationId xmlns:a16="http://schemas.microsoft.com/office/drawing/2014/main" id="{F39C6469-53FF-4A42-89C3-3FB39F5BF233}"/>
                    </a:ext>
                  </a:extLst>
                </p14:cNvPr>
                <p14:cNvContentPartPr/>
                <p14:nvPr/>
              </p14:nvContentPartPr>
              <p14:xfrm>
                <a:off x="3547360" y="5035027"/>
                <a:ext cx="419040" cy="145440"/>
              </p14:xfrm>
            </p:contentPart>
          </mc:Choice>
          <mc:Fallback>
            <p:pic>
              <p:nvPicPr>
                <p:cNvPr id="1272" name="Freihand 1271">
                  <a:extLst>
                    <a:ext uri="{FF2B5EF4-FFF2-40B4-BE49-F238E27FC236}">
                      <a16:creationId xmlns:a16="http://schemas.microsoft.com/office/drawing/2014/main" id="{F39C6469-53FF-4A42-89C3-3FB39F5BF233}"/>
                    </a:ext>
                  </a:extLst>
                </p:cNvPr>
                <p:cNvPicPr/>
                <p:nvPr/>
              </p:nvPicPr>
              <p:blipFill>
                <a:blip r:embed="rId1285"/>
                <a:stretch>
                  <a:fillRect/>
                </a:stretch>
              </p:blipFill>
              <p:spPr>
                <a:xfrm>
                  <a:off x="3543040" y="5030707"/>
                  <a:ext cx="4276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286">
              <p14:nvContentPartPr>
                <p14:cNvPr id="1273" name="Freihand 1272">
                  <a:extLst>
                    <a:ext uri="{FF2B5EF4-FFF2-40B4-BE49-F238E27FC236}">
                      <a16:creationId xmlns:a16="http://schemas.microsoft.com/office/drawing/2014/main" id="{24A7DAC9-B94B-43EA-81D6-98185C2230A6}"/>
                    </a:ext>
                  </a:extLst>
                </p14:cNvPr>
                <p14:cNvContentPartPr/>
                <p14:nvPr/>
              </p14:nvContentPartPr>
              <p14:xfrm>
                <a:off x="4226320" y="5291707"/>
                <a:ext cx="770760" cy="251640"/>
              </p14:xfrm>
            </p:contentPart>
          </mc:Choice>
          <mc:Fallback>
            <p:pic>
              <p:nvPicPr>
                <p:cNvPr id="1273" name="Freihand 1272">
                  <a:extLst>
                    <a:ext uri="{FF2B5EF4-FFF2-40B4-BE49-F238E27FC236}">
                      <a16:creationId xmlns:a16="http://schemas.microsoft.com/office/drawing/2014/main" id="{24A7DAC9-B94B-43EA-81D6-98185C2230A6}"/>
                    </a:ext>
                  </a:extLst>
                </p:cNvPr>
                <p:cNvPicPr/>
                <p:nvPr/>
              </p:nvPicPr>
              <p:blipFill>
                <a:blip r:embed="rId1287"/>
                <a:stretch>
                  <a:fillRect/>
                </a:stretch>
              </p:blipFill>
              <p:spPr>
                <a:xfrm>
                  <a:off x="4222000" y="5287387"/>
                  <a:ext cx="77940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1288">
              <p14:nvContentPartPr>
                <p14:cNvPr id="814" name="Freihand 813">
                  <a:extLst>
                    <a:ext uri="{FF2B5EF4-FFF2-40B4-BE49-F238E27FC236}">
                      <a16:creationId xmlns:a16="http://schemas.microsoft.com/office/drawing/2014/main" id="{D1A0F353-B893-4E00-BAC3-BC988035D02B}"/>
                    </a:ext>
                  </a:extLst>
                </p14:cNvPr>
                <p14:cNvContentPartPr/>
                <p14:nvPr/>
              </p14:nvContentPartPr>
              <p14:xfrm>
                <a:off x="5178160" y="5699947"/>
                <a:ext cx="34920" cy="15120"/>
              </p14:xfrm>
            </p:contentPart>
          </mc:Choice>
          <mc:Fallback>
            <p:pic>
              <p:nvPicPr>
                <p:cNvPr id="814" name="Freihand 813">
                  <a:extLst>
                    <a:ext uri="{FF2B5EF4-FFF2-40B4-BE49-F238E27FC236}">
                      <a16:creationId xmlns:a16="http://schemas.microsoft.com/office/drawing/2014/main" id="{D1A0F353-B893-4E00-BAC3-BC988035D02B}"/>
                    </a:ext>
                  </a:extLst>
                </p:cNvPr>
                <p:cNvPicPr/>
                <p:nvPr/>
              </p:nvPicPr>
              <p:blipFill>
                <a:blip r:embed="rId543"/>
                <a:stretch>
                  <a:fillRect/>
                </a:stretch>
              </p:blipFill>
              <p:spPr>
                <a:xfrm>
                  <a:off x="5173840" y="5695627"/>
                  <a:ext cx="435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289">
              <p14:nvContentPartPr>
                <p14:cNvPr id="815" name="Freihand 814">
                  <a:extLst>
                    <a:ext uri="{FF2B5EF4-FFF2-40B4-BE49-F238E27FC236}">
                      <a16:creationId xmlns:a16="http://schemas.microsoft.com/office/drawing/2014/main" id="{E995E393-6034-4BAF-BE88-BA4890F27AC9}"/>
                    </a:ext>
                  </a:extLst>
                </p14:cNvPr>
                <p14:cNvContentPartPr/>
                <p14:nvPr/>
              </p14:nvContentPartPr>
              <p14:xfrm>
                <a:off x="5300200" y="5751067"/>
                <a:ext cx="50400" cy="18360"/>
              </p14:xfrm>
            </p:contentPart>
          </mc:Choice>
          <mc:Fallback>
            <p:pic>
              <p:nvPicPr>
                <p:cNvPr id="815" name="Freihand 814">
                  <a:extLst>
                    <a:ext uri="{FF2B5EF4-FFF2-40B4-BE49-F238E27FC236}">
                      <a16:creationId xmlns:a16="http://schemas.microsoft.com/office/drawing/2014/main" id="{E995E393-6034-4BAF-BE88-BA4890F27AC9}"/>
                    </a:ext>
                  </a:extLst>
                </p:cNvPr>
                <p:cNvPicPr/>
                <p:nvPr/>
              </p:nvPicPr>
              <p:blipFill>
                <a:blip r:embed="rId1290"/>
                <a:stretch>
                  <a:fillRect/>
                </a:stretch>
              </p:blipFill>
              <p:spPr>
                <a:xfrm>
                  <a:off x="5295880" y="5746747"/>
                  <a:ext cx="590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291">
              <p14:nvContentPartPr>
                <p14:cNvPr id="816" name="Freihand 815">
                  <a:extLst>
                    <a:ext uri="{FF2B5EF4-FFF2-40B4-BE49-F238E27FC236}">
                      <a16:creationId xmlns:a16="http://schemas.microsoft.com/office/drawing/2014/main" id="{7B6380FF-5D50-4C4F-A605-0F5453CB1355}"/>
                    </a:ext>
                  </a:extLst>
                </p14:cNvPr>
                <p14:cNvContentPartPr/>
                <p14:nvPr/>
              </p14:nvContentPartPr>
              <p14:xfrm>
                <a:off x="5505040" y="5852587"/>
                <a:ext cx="88200" cy="42480"/>
              </p14:xfrm>
            </p:contentPart>
          </mc:Choice>
          <mc:Fallback>
            <p:pic>
              <p:nvPicPr>
                <p:cNvPr id="816" name="Freihand 815">
                  <a:extLst>
                    <a:ext uri="{FF2B5EF4-FFF2-40B4-BE49-F238E27FC236}">
                      <a16:creationId xmlns:a16="http://schemas.microsoft.com/office/drawing/2014/main" id="{7B6380FF-5D50-4C4F-A605-0F5453CB1355}"/>
                    </a:ext>
                  </a:extLst>
                </p:cNvPr>
                <p:cNvPicPr/>
                <p:nvPr/>
              </p:nvPicPr>
              <p:blipFill>
                <a:blip r:embed="rId1292"/>
                <a:stretch>
                  <a:fillRect/>
                </a:stretch>
              </p:blipFill>
              <p:spPr>
                <a:xfrm>
                  <a:off x="5500720" y="5848267"/>
                  <a:ext cx="968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293">
              <p14:nvContentPartPr>
                <p14:cNvPr id="817" name="Freihand 816">
                  <a:extLst>
                    <a:ext uri="{FF2B5EF4-FFF2-40B4-BE49-F238E27FC236}">
                      <a16:creationId xmlns:a16="http://schemas.microsoft.com/office/drawing/2014/main" id="{A2ED8995-58E3-4244-A7E1-25F4C848D765}"/>
                    </a:ext>
                  </a:extLst>
                </p14:cNvPr>
                <p14:cNvContentPartPr/>
                <p14:nvPr/>
              </p14:nvContentPartPr>
              <p14:xfrm>
                <a:off x="5663440" y="5924227"/>
                <a:ext cx="42840" cy="22680"/>
              </p14:xfrm>
            </p:contentPart>
          </mc:Choice>
          <mc:Fallback>
            <p:pic>
              <p:nvPicPr>
                <p:cNvPr id="817" name="Freihand 816">
                  <a:extLst>
                    <a:ext uri="{FF2B5EF4-FFF2-40B4-BE49-F238E27FC236}">
                      <a16:creationId xmlns:a16="http://schemas.microsoft.com/office/drawing/2014/main" id="{A2ED8995-58E3-4244-A7E1-25F4C848D765}"/>
                    </a:ext>
                  </a:extLst>
                </p:cNvPr>
                <p:cNvPicPr/>
                <p:nvPr/>
              </p:nvPicPr>
              <p:blipFill>
                <a:blip r:embed="rId1294"/>
                <a:stretch>
                  <a:fillRect/>
                </a:stretch>
              </p:blipFill>
              <p:spPr>
                <a:xfrm>
                  <a:off x="5659120" y="5919907"/>
                  <a:ext cx="514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295">
              <p14:nvContentPartPr>
                <p14:cNvPr id="818" name="Freihand 817">
                  <a:extLst>
                    <a:ext uri="{FF2B5EF4-FFF2-40B4-BE49-F238E27FC236}">
                      <a16:creationId xmlns:a16="http://schemas.microsoft.com/office/drawing/2014/main" id="{17F775E0-5644-4974-8F1F-22DE2A870B34}"/>
                    </a:ext>
                  </a:extLst>
                </p14:cNvPr>
                <p14:cNvContentPartPr/>
                <p14:nvPr/>
              </p14:nvContentPartPr>
              <p14:xfrm>
                <a:off x="5810680" y="6013147"/>
                <a:ext cx="253800" cy="119880"/>
              </p14:xfrm>
            </p:contentPart>
          </mc:Choice>
          <mc:Fallback>
            <p:pic>
              <p:nvPicPr>
                <p:cNvPr id="818" name="Freihand 817">
                  <a:extLst>
                    <a:ext uri="{FF2B5EF4-FFF2-40B4-BE49-F238E27FC236}">
                      <a16:creationId xmlns:a16="http://schemas.microsoft.com/office/drawing/2014/main" id="{17F775E0-5644-4974-8F1F-22DE2A870B34}"/>
                    </a:ext>
                  </a:extLst>
                </p:cNvPr>
                <p:cNvPicPr/>
                <p:nvPr/>
              </p:nvPicPr>
              <p:blipFill>
                <a:blip r:embed="rId1296"/>
                <a:stretch>
                  <a:fillRect/>
                </a:stretch>
              </p:blipFill>
              <p:spPr>
                <a:xfrm>
                  <a:off x="5806360" y="6008827"/>
                  <a:ext cx="2624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297">
              <p14:nvContentPartPr>
                <p14:cNvPr id="1274" name="Freihand 1273">
                  <a:extLst>
                    <a:ext uri="{FF2B5EF4-FFF2-40B4-BE49-F238E27FC236}">
                      <a16:creationId xmlns:a16="http://schemas.microsoft.com/office/drawing/2014/main" id="{1F269DFB-F536-4628-B604-03D17132F177}"/>
                    </a:ext>
                  </a:extLst>
                </p14:cNvPr>
                <p14:cNvContentPartPr/>
                <p14:nvPr/>
              </p14:nvContentPartPr>
              <p14:xfrm>
                <a:off x="5159080" y="5644507"/>
                <a:ext cx="249120" cy="261720"/>
              </p14:xfrm>
            </p:contentPart>
          </mc:Choice>
          <mc:Fallback>
            <p:pic>
              <p:nvPicPr>
                <p:cNvPr id="1274" name="Freihand 1273">
                  <a:extLst>
                    <a:ext uri="{FF2B5EF4-FFF2-40B4-BE49-F238E27FC236}">
                      <a16:creationId xmlns:a16="http://schemas.microsoft.com/office/drawing/2014/main" id="{1F269DFB-F536-4628-B604-03D17132F177}"/>
                    </a:ext>
                  </a:extLst>
                </p:cNvPr>
                <p:cNvPicPr/>
                <p:nvPr/>
              </p:nvPicPr>
              <p:blipFill>
                <a:blip r:embed="rId1298"/>
                <a:stretch>
                  <a:fillRect/>
                </a:stretch>
              </p:blipFill>
              <p:spPr>
                <a:xfrm>
                  <a:off x="5154760" y="5640187"/>
                  <a:ext cx="25776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1299">
              <p14:nvContentPartPr>
                <p14:cNvPr id="1275" name="Freihand 1274">
                  <a:extLst>
                    <a:ext uri="{FF2B5EF4-FFF2-40B4-BE49-F238E27FC236}">
                      <a16:creationId xmlns:a16="http://schemas.microsoft.com/office/drawing/2014/main" id="{BB2C58FA-7863-4DCB-8DA3-B08EC7138385}"/>
                    </a:ext>
                  </a:extLst>
                </p14:cNvPr>
                <p14:cNvContentPartPr/>
                <p14:nvPr/>
              </p14:nvContentPartPr>
              <p14:xfrm>
                <a:off x="5859640" y="6080107"/>
                <a:ext cx="41760" cy="39240"/>
              </p14:xfrm>
            </p:contentPart>
          </mc:Choice>
          <mc:Fallback>
            <p:pic>
              <p:nvPicPr>
                <p:cNvPr id="1275" name="Freihand 1274">
                  <a:extLst>
                    <a:ext uri="{FF2B5EF4-FFF2-40B4-BE49-F238E27FC236}">
                      <a16:creationId xmlns:a16="http://schemas.microsoft.com/office/drawing/2014/main" id="{BB2C58FA-7863-4DCB-8DA3-B08EC7138385}"/>
                    </a:ext>
                  </a:extLst>
                </p:cNvPr>
                <p:cNvPicPr/>
                <p:nvPr/>
              </p:nvPicPr>
              <p:blipFill>
                <a:blip r:embed="rId1300"/>
                <a:stretch>
                  <a:fillRect/>
                </a:stretch>
              </p:blipFill>
              <p:spPr>
                <a:xfrm>
                  <a:off x="5855320" y="6075787"/>
                  <a:ext cx="50400" cy="47880"/>
                </a:xfrm>
                <a:prstGeom prst="rect">
                  <a:avLst/>
                </a:prstGeom>
              </p:spPr>
            </p:pic>
          </mc:Fallback>
        </mc:AlternateContent>
      </p:grpSp>
    </p:spTree>
    <p:extLst>
      <p:ext uri="{BB962C8B-B14F-4D97-AF65-F5344CB8AC3E}">
        <p14:creationId xmlns:p14="http://schemas.microsoft.com/office/powerpoint/2010/main" val="2001184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9554" y="2265082"/>
            <a:ext cx="9149918" cy="1309430"/>
          </a:xfrm>
        </p:spPr>
        <p:txBody>
          <a:bodyPr>
            <a:noAutofit/>
          </a:bodyPr>
          <a:lstStyle/>
          <a:p>
            <a:r>
              <a:rPr lang="de-DE" sz="5000" dirty="0">
                <a:latin typeface="Times New Roman" panose="02020603050405020304" pitchFamily="18" charset="0"/>
                <a:cs typeface="Times New Roman" panose="02020603050405020304" pitchFamily="18" charset="0"/>
              </a:rPr>
              <a:t>International Trade and Policy</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2147" y="4747574"/>
            <a:ext cx="9077325" cy="438788"/>
          </a:xfrm>
        </p:spPr>
        <p:txBody>
          <a:bodyPr>
            <a:noAutofit/>
          </a:bodyPr>
          <a:lstStyle/>
          <a:p>
            <a:r>
              <a:rPr lang="de-DE" dirty="0">
                <a:latin typeface="Times New Roman" panose="02020603050405020304" pitchFamily="18" charset="0"/>
                <a:cs typeface="Times New Roman" panose="02020603050405020304" pitchFamily="18" charset="0"/>
              </a:rPr>
              <a:t>Summer </a:t>
            </a:r>
            <a:r>
              <a:rPr lang="de-DE" dirty="0" err="1">
                <a:latin typeface="Times New Roman" panose="02020603050405020304" pitchFamily="18" charset="0"/>
                <a:cs typeface="Times New Roman" panose="02020603050405020304" pitchFamily="18" charset="0"/>
              </a:rPr>
              <a:t>term</a:t>
            </a:r>
            <a:r>
              <a:rPr lang="de-DE" dirty="0">
                <a:latin typeface="Times New Roman" panose="02020603050405020304" pitchFamily="18" charset="0"/>
                <a:cs typeface="Times New Roman" panose="02020603050405020304" pitchFamily="18" charset="0"/>
              </a:rPr>
              <a:t> 2025</a:t>
            </a: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1411" y="54702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253071"/>
            <a:ext cx="2581275" cy="1771650"/>
          </a:xfrm>
          <a:prstGeom prst="rect">
            <a:avLst/>
          </a:prstGeom>
        </p:spPr>
      </p:pic>
      <p:sp>
        <p:nvSpPr>
          <p:cNvPr id="6" name="Rechteck 5">
            <a:extLst>
              <a:ext uri="{FF2B5EF4-FFF2-40B4-BE49-F238E27FC236}">
                <a16:creationId xmlns:a16="http://schemas.microsoft.com/office/drawing/2014/main" id="{D60AE7CF-1F07-4864-9EFB-5CD265C564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71565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30764"/>
            <a:ext cx="12172951" cy="542926"/>
          </a:xfrm>
          <a:prstGeom prst="rect">
            <a:avLst/>
          </a:prstGeom>
          <a:noFill/>
        </p:spPr>
        <p:txBody>
          <a:bodyPr wrap="square" rtlCol="0">
            <a:noAutofit/>
          </a:bodyPr>
          <a:lstStyle/>
          <a:p>
            <a:pPr algn="ctr"/>
            <a:r>
              <a:rPr lang="de-DE" sz="2800" dirty="0" err="1">
                <a:latin typeface="Times New Roman" panose="02020603050405020304" pitchFamily="18" charset="0"/>
                <a:cs typeface="Times New Roman" panose="02020603050405020304" pitchFamily="18" charset="0"/>
              </a:rPr>
              <a:t>Literature</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88414" y="347256"/>
            <a:ext cx="10680887" cy="5832102"/>
          </a:xfrm>
          <a:prstGeom prst="rect">
            <a:avLst/>
          </a:prstGeom>
          <a:noFill/>
        </p:spPr>
        <p:txBody>
          <a:bodyPr wrap="square" rtlCol="0">
            <a:noAutofit/>
          </a:bodyPr>
          <a:lstStyle/>
          <a:p>
            <a:pPr marL="342900"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Appleyard, D. und A. Field </a:t>
            </a:r>
            <a:r>
              <a:rPr lang="de-DE" sz="2000" b="1" dirty="0">
                <a:latin typeface="Times New Roman" panose="02020603050405020304" pitchFamily="18" charset="0"/>
                <a:cs typeface="Times New Roman" panose="02020603050405020304" pitchFamily="18" charset="0"/>
              </a:rPr>
              <a:t>International Economics</a:t>
            </a: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err="1">
                <a:latin typeface="Times New Roman" panose="02020603050405020304" pitchFamily="18" charset="0"/>
                <a:cs typeface="Times New Roman" panose="02020603050405020304" pitchFamily="18" charset="0"/>
              </a:rPr>
              <a:t>Feenstra</a:t>
            </a:r>
            <a:r>
              <a:rPr lang="en-US" sz="2000" b="1" dirty="0">
                <a:latin typeface="Times New Roman" panose="02020603050405020304" pitchFamily="18" charset="0"/>
                <a:cs typeface="Times New Roman" panose="02020603050405020304" pitchFamily="18" charset="0"/>
              </a:rPr>
              <a:t>, R. und A Taylor, International Economics</a:t>
            </a: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b="1" dirty="0">
                <a:latin typeface="Times New Roman" panose="02020603050405020304" pitchFamily="18" charset="0"/>
                <a:cs typeface="Times New Roman" panose="02020603050405020304" pitchFamily="18" charset="0"/>
              </a:rPr>
              <a:t>Gandolfo, G., Elements </a:t>
            </a:r>
            <a:r>
              <a:rPr lang="de-DE" sz="2000" b="1" dirty="0" err="1">
                <a:latin typeface="Times New Roman" panose="02020603050405020304" pitchFamily="18" charset="0"/>
                <a:cs typeface="Times New Roman" panose="02020603050405020304" pitchFamily="18" charset="0"/>
              </a:rPr>
              <a:t>of</a:t>
            </a:r>
            <a:r>
              <a:rPr lang="de-DE" sz="2000" b="1" dirty="0">
                <a:latin typeface="Times New Roman" panose="02020603050405020304" pitchFamily="18" charset="0"/>
                <a:cs typeface="Times New Roman" panose="02020603050405020304" pitchFamily="18" charset="0"/>
              </a:rPr>
              <a:t> International Economics</a:t>
            </a: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Gandolfo, G., International Finance and Open-Economy Macroeconomics</a:t>
            </a: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b="1" dirty="0" err="1">
                <a:latin typeface="Times New Roman" panose="02020603050405020304" pitchFamily="18" charset="0"/>
                <a:cs typeface="Times New Roman" panose="02020603050405020304" pitchFamily="18" charset="0"/>
              </a:rPr>
              <a:t>Krugman</a:t>
            </a:r>
            <a:r>
              <a:rPr lang="de-DE" sz="2000" b="1" dirty="0">
                <a:latin typeface="Times New Roman" panose="02020603050405020304" pitchFamily="18" charset="0"/>
                <a:cs typeface="Times New Roman" panose="02020603050405020304" pitchFamily="18" charset="0"/>
              </a:rPr>
              <a:t>, P., </a:t>
            </a:r>
            <a:r>
              <a:rPr lang="de-DE" sz="2000" b="1" dirty="0" err="1">
                <a:latin typeface="Times New Roman" panose="02020603050405020304" pitchFamily="18" charset="0"/>
                <a:cs typeface="Times New Roman" panose="02020603050405020304" pitchFamily="18" charset="0"/>
              </a:rPr>
              <a:t>Obstfeld</a:t>
            </a:r>
            <a:r>
              <a:rPr lang="de-DE" sz="2000" b="1" dirty="0">
                <a:latin typeface="Times New Roman" panose="02020603050405020304" pitchFamily="18" charset="0"/>
                <a:cs typeface="Times New Roman" panose="02020603050405020304" pitchFamily="18" charset="0"/>
              </a:rPr>
              <a:t>, M. und M. </a:t>
            </a:r>
            <a:r>
              <a:rPr lang="de-DE" sz="2000" b="1" dirty="0" err="1">
                <a:latin typeface="Times New Roman" panose="02020603050405020304" pitchFamily="18" charset="0"/>
                <a:cs typeface="Times New Roman" panose="02020603050405020304" pitchFamily="18" charset="0"/>
              </a:rPr>
              <a:t>Melitz</a:t>
            </a:r>
            <a:r>
              <a:rPr lang="de-DE" sz="2000" b="1" dirty="0">
                <a:latin typeface="Times New Roman" panose="02020603050405020304" pitchFamily="18" charset="0"/>
                <a:cs typeface="Times New Roman" panose="02020603050405020304" pitchFamily="18" charset="0"/>
              </a:rPr>
              <a:t>, International Economics</a:t>
            </a:r>
            <a:endParaRPr lang="de-DE" sz="2000" dirty="0">
              <a:latin typeface="Times New Roman" panose="02020603050405020304" pitchFamily="18" charset="0"/>
              <a:cs typeface="Times New Roman" panose="02020603050405020304" pitchFamily="18" charset="0"/>
            </a:endParaRPr>
          </a:p>
        </p:txBody>
      </p:sp>
      <p:sp>
        <p:nvSpPr>
          <p:cNvPr id="12" name="Rechteck 11">
            <a:extLst>
              <a:ext uri="{FF2B5EF4-FFF2-40B4-BE49-F238E27FC236}">
                <a16:creationId xmlns:a16="http://schemas.microsoft.com/office/drawing/2014/main" id="{3B5DD906-0E05-42F8-BAF0-6D3E2F517DB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8" name="Freihand 27">
                <a:extLst>
                  <a:ext uri="{FF2B5EF4-FFF2-40B4-BE49-F238E27FC236}">
                    <a16:creationId xmlns:a16="http://schemas.microsoft.com/office/drawing/2014/main" id="{2D0188F0-DA3C-449D-AFF6-2018AA0993D9}"/>
                  </a:ext>
                </a:extLst>
              </p14:cNvPr>
              <p14:cNvContentPartPr/>
              <p14:nvPr/>
            </p14:nvContentPartPr>
            <p14:xfrm>
              <a:off x="466480" y="2471640"/>
              <a:ext cx="6109920" cy="159480"/>
            </p14:xfrm>
          </p:contentPart>
        </mc:Choice>
        <mc:Fallback xmlns="">
          <p:pic>
            <p:nvPicPr>
              <p:cNvPr id="28" name="Freihand 27">
                <a:extLst>
                  <a:ext uri="{FF2B5EF4-FFF2-40B4-BE49-F238E27FC236}">
                    <a16:creationId xmlns:a16="http://schemas.microsoft.com/office/drawing/2014/main" id="{2D0188F0-DA3C-449D-AFF6-2018AA0993D9}"/>
                  </a:ext>
                </a:extLst>
              </p:cNvPr>
              <p:cNvPicPr/>
              <p:nvPr/>
            </p:nvPicPr>
            <p:blipFill>
              <a:blip r:embed="rId3"/>
              <a:stretch>
                <a:fillRect/>
              </a:stretch>
            </p:blipFill>
            <p:spPr>
              <a:xfrm>
                <a:off x="462160" y="2467320"/>
                <a:ext cx="61185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2" name="Freihand 31">
                <a:extLst>
                  <a:ext uri="{FF2B5EF4-FFF2-40B4-BE49-F238E27FC236}">
                    <a16:creationId xmlns:a16="http://schemas.microsoft.com/office/drawing/2014/main" id="{81CA4667-17F0-456A-9ED9-5E257087B0B7}"/>
                  </a:ext>
                </a:extLst>
              </p14:cNvPr>
              <p14:cNvContentPartPr/>
              <p14:nvPr/>
            </p14:nvContentPartPr>
            <p14:xfrm>
              <a:off x="1888480" y="2485320"/>
              <a:ext cx="2597040" cy="555840"/>
            </p14:xfrm>
          </p:contentPart>
        </mc:Choice>
        <mc:Fallback xmlns="">
          <p:pic>
            <p:nvPicPr>
              <p:cNvPr id="32" name="Freihand 31">
                <a:extLst>
                  <a:ext uri="{FF2B5EF4-FFF2-40B4-BE49-F238E27FC236}">
                    <a16:creationId xmlns:a16="http://schemas.microsoft.com/office/drawing/2014/main" id="{81CA4667-17F0-456A-9ED9-5E257087B0B7}"/>
                  </a:ext>
                </a:extLst>
              </p:cNvPr>
              <p:cNvPicPr/>
              <p:nvPr/>
            </p:nvPicPr>
            <p:blipFill>
              <a:blip r:embed="rId5"/>
              <a:stretch>
                <a:fillRect/>
              </a:stretch>
            </p:blipFill>
            <p:spPr>
              <a:xfrm>
                <a:off x="1884160" y="2481000"/>
                <a:ext cx="2605680" cy="564480"/>
              </a:xfrm>
              <a:prstGeom prst="rect">
                <a:avLst/>
              </a:prstGeom>
            </p:spPr>
          </p:pic>
        </mc:Fallback>
      </mc:AlternateContent>
      <p:grpSp>
        <p:nvGrpSpPr>
          <p:cNvPr id="77" name="Gruppieren 76">
            <a:extLst>
              <a:ext uri="{FF2B5EF4-FFF2-40B4-BE49-F238E27FC236}">
                <a16:creationId xmlns:a16="http://schemas.microsoft.com/office/drawing/2014/main" id="{2B6AC7C2-561B-409D-A966-5663DDF94257}"/>
              </a:ext>
            </a:extLst>
          </p:cNvPr>
          <p:cNvGrpSpPr/>
          <p:nvPr/>
        </p:nvGrpSpPr>
        <p:grpSpPr>
          <a:xfrm>
            <a:off x="474400" y="1157640"/>
            <a:ext cx="11100960" cy="1610280"/>
            <a:chOff x="474400" y="1157640"/>
            <a:chExt cx="11100960" cy="1610280"/>
          </a:xfrm>
        </p:grpSpPr>
        <mc:AlternateContent xmlns:mc="http://schemas.openxmlformats.org/markup-compatibility/2006" xmlns:p14="http://schemas.microsoft.com/office/powerpoint/2010/main">
          <mc:Choice Requires="p14">
            <p:contentPart p14:bwMode="auto" r:id="rId6">
              <p14:nvContentPartPr>
                <p14:cNvPr id="2" name="Freihand 1">
                  <a:extLst>
                    <a:ext uri="{FF2B5EF4-FFF2-40B4-BE49-F238E27FC236}">
                      <a16:creationId xmlns:a16="http://schemas.microsoft.com/office/drawing/2014/main" id="{227730E7-89F6-4E4B-ADFD-700BABE18D63}"/>
                    </a:ext>
                  </a:extLst>
                </p14:cNvPr>
                <p14:cNvContentPartPr/>
                <p14:nvPr/>
              </p14:nvContentPartPr>
              <p14:xfrm>
                <a:off x="6296320" y="1511160"/>
                <a:ext cx="195840" cy="11160"/>
              </p14:xfrm>
            </p:contentPart>
          </mc:Choice>
          <mc:Fallback xmlns="">
            <p:pic>
              <p:nvPicPr>
                <p:cNvPr id="2" name="Freihand 1">
                  <a:extLst>
                    <a:ext uri="{FF2B5EF4-FFF2-40B4-BE49-F238E27FC236}">
                      <a16:creationId xmlns:a16="http://schemas.microsoft.com/office/drawing/2014/main" id="{227730E7-89F6-4E4B-ADFD-700BABE18D63}"/>
                    </a:ext>
                  </a:extLst>
                </p:cNvPr>
                <p:cNvPicPr/>
                <p:nvPr/>
              </p:nvPicPr>
              <p:blipFill>
                <a:blip r:embed="rId7"/>
                <a:stretch>
                  <a:fillRect/>
                </a:stretch>
              </p:blipFill>
              <p:spPr>
                <a:xfrm>
                  <a:off x="6292000" y="1506840"/>
                  <a:ext cx="2044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Freihand 2">
                  <a:extLst>
                    <a:ext uri="{FF2B5EF4-FFF2-40B4-BE49-F238E27FC236}">
                      <a16:creationId xmlns:a16="http://schemas.microsoft.com/office/drawing/2014/main" id="{781DF421-C2BB-44FB-9E53-34835CDEC856}"/>
                    </a:ext>
                  </a:extLst>
                </p14:cNvPr>
                <p14:cNvContentPartPr/>
                <p14:nvPr/>
              </p14:nvContentPartPr>
              <p14:xfrm>
                <a:off x="6196240" y="1433760"/>
                <a:ext cx="180720" cy="133200"/>
              </p14:xfrm>
            </p:contentPart>
          </mc:Choice>
          <mc:Fallback xmlns="">
            <p:pic>
              <p:nvPicPr>
                <p:cNvPr id="3" name="Freihand 2">
                  <a:extLst>
                    <a:ext uri="{FF2B5EF4-FFF2-40B4-BE49-F238E27FC236}">
                      <a16:creationId xmlns:a16="http://schemas.microsoft.com/office/drawing/2014/main" id="{781DF421-C2BB-44FB-9E53-34835CDEC856}"/>
                    </a:ext>
                  </a:extLst>
                </p:cNvPr>
                <p:cNvPicPr/>
                <p:nvPr/>
              </p:nvPicPr>
              <p:blipFill>
                <a:blip r:embed="rId9"/>
                <a:stretch>
                  <a:fillRect/>
                </a:stretch>
              </p:blipFill>
              <p:spPr>
                <a:xfrm>
                  <a:off x="6191920" y="1429440"/>
                  <a:ext cx="1893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B3DDFFDA-7574-4AF2-BD89-AFE32ED22362}"/>
                    </a:ext>
                  </a:extLst>
                </p14:cNvPr>
                <p14:cNvContentPartPr/>
                <p14:nvPr/>
              </p14:nvContentPartPr>
              <p14:xfrm>
                <a:off x="6619960" y="1469040"/>
                <a:ext cx="138240" cy="104040"/>
              </p14:xfrm>
            </p:contentPart>
          </mc:Choice>
          <mc:Fallback xmlns="">
            <p:pic>
              <p:nvPicPr>
                <p:cNvPr id="5" name="Freihand 4">
                  <a:extLst>
                    <a:ext uri="{FF2B5EF4-FFF2-40B4-BE49-F238E27FC236}">
                      <a16:creationId xmlns:a16="http://schemas.microsoft.com/office/drawing/2014/main" id="{B3DDFFDA-7574-4AF2-BD89-AFE32ED22362}"/>
                    </a:ext>
                  </a:extLst>
                </p:cNvPr>
                <p:cNvPicPr/>
                <p:nvPr/>
              </p:nvPicPr>
              <p:blipFill>
                <a:blip r:embed="rId11"/>
                <a:stretch>
                  <a:fillRect/>
                </a:stretch>
              </p:blipFill>
              <p:spPr>
                <a:xfrm>
                  <a:off x="6615640" y="1464720"/>
                  <a:ext cx="1468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Freihand 5">
                  <a:extLst>
                    <a:ext uri="{FF2B5EF4-FFF2-40B4-BE49-F238E27FC236}">
                      <a16:creationId xmlns:a16="http://schemas.microsoft.com/office/drawing/2014/main" id="{34503ADD-272F-4120-AFA7-5188975DA172}"/>
                    </a:ext>
                  </a:extLst>
                </p14:cNvPr>
                <p14:cNvContentPartPr/>
                <p14:nvPr/>
              </p14:nvContentPartPr>
              <p14:xfrm>
                <a:off x="6884920" y="1351320"/>
                <a:ext cx="159840" cy="191160"/>
              </p14:xfrm>
            </p:contentPart>
          </mc:Choice>
          <mc:Fallback xmlns="">
            <p:pic>
              <p:nvPicPr>
                <p:cNvPr id="6" name="Freihand 5">
                  <a:extLst>
                    <a:ext uri="{FF2B5EF4-FFF2-40B4-BE49-F238E27FC236}">
                      <a16:creationId xmlns:a16="http://schemas.microsoft.com/office/drawing/2014/main" id="{34503ADD-272F-4120-AFA7-5188975DA172}"/>
                    </a:ext>
                  </a:extLst>
                </p:cNvPr>
                <p:cNvPicPr/>
                <p:nvPr/>
              </p:nvPicPr>
              <p:blipFill>
                <a:blip r:embed="rId13"/>
                <a:stretch>
                  <a:fillRect/>
                </a:stretch>
              </p:blipFill>
              <p:spPr>
                <a:xfrm>
                  <a:off x="6880600" y="1347000"/>
                  <a:ext cx="1684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 name="Freihand 6">
                  <a:extLst>
                    <a:ext uri="{FF2B5EF4-FFF2-40B4-BE49-F238E27FC236}">
                      <a16:creationId xmlns:a16="http://schemas.microsoft.com/office/drawing/2014/main" id="{1B6F63A2-C7A9-48DD-896C-D9CF8C535946}"/>
                    </a:ext>
                  </a:extLst>
                </p14:cNvPr>
                <p14:cNvContentPartPr/>
                <p14:nvPr/>
              </p14:nvContentPartPr>
              <p14:xfrm>
                <a:off x="7089040" y="1296960"/>
                <a:ext cx="316800" cy="210240"/>
              </p14:xfrm>
            </p:contentPart>
          </mc:Choice>
          <mc:Fallback xmlns="">
            <p:pic>
              <p:nvPicPr>
                <p:cNvPr id="7" name="Freihand 6">
                  <a:extLst>
                    <a:ext uri="{FF2B5EF4-FFF2-40B4-BE49-F238E27FC236}">
                      <a16:creationId xmlns:a16="http://schemas.microsoft.com/office/drawing/2014/main" id="{1B6F63A2-C7A9-48DD-896C-D9CF8C535946}"/>
                    </a:ext>
                  </a:extLst>
                </p:cNvPr>
                <p:cNvPicPr/>
                <p:nvPr/>
              </p:nvPicPr>
              <p:blipFill>
                <a:blip r:embed="rId15"/>
                <a:stretch>
                  <a:fillRect/>
                </a:stretch>
              </p:blipFill>
              <p:spPr>
                <a:xfrm>
                  <a:off x="7084720" y="1292640"/>
                  <a:ext cx="32544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 name="Freihand 7">
                  <a:extLst>
                    <a:ext uri="{FF2B5EF4-FFF2-40B4-BE49-F238E27FC236}">
                      <a16:creationId xmlns:a16="http://schemas.microsoft.com/office/drawing/2014/main" id="{B8C6562E-146E-431F-859F-CD9EEDE19AAD}"/>
                    </a:ext>
                  </a:extLst>
                </p14:cNvPr>
                <p14:cNvContentPartPr/>
                <p14:nvPr/>
              </p14:nvContentPartPr>
              <p14:xfrm>
                <a:off x="7018840" y="1286160"/>
                <a:ext cx="15120" cy="27000"/>
              </p14:xfrm>
            </p:contentPart>
          </mc:Choice>
          <mc:Fallback xmlns="">
            <p:pic>
              <p:nvPicPr>
                <p:cNvPr id="8" name="Freihand 7">
                  <a:extLst>
                    <a:ext uri="{FF2B5EF4-FFF2-40B4-BE49-F238E27FC236}">
                      <a16:creationId xmlns:a16="http://schemas.microsoft.com/office/drawing/2014/main" id="{B8C6562E-146E-431F-859F-CD9EEDE19AAD}"/>
                    </a:ext>
                  </a:extLst>
                </p:cNvPr>
                <p:cNvPicPr/>
                <p:nvPr/>
              </p:nvPicPr>
              <p:blipFill>
                <a:blip r:embed="rId17"/>
                <a:stretch>
                  <a:fillRect/>
                </a:stretch>
              </p:blipFill>
              <p:spPr>
                <a:xfrm>
                  <a:off x="7014520" y="1281840"/>
                  <a:ext cx="237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 name="Freihand 8">
                  <a:extLst>
                    <a:ext uri="{FF2B5EF4-FFF2-40B4-BE49-F238E27FC236}">
                      <a16:creationId xmlns:a16="http://schemas.microsoft.com/office/drawing/2014/main" id="{292B2288-86F0-4F63-9D8A-3479E4B8375F}"/>
                    </a:ext>
                  </a:extLst>
                </p14:cNvPr>
                <p14:cNvContentPartPr/>
                <p14:nvPr/>
              </p14:nvContentPartPr>
              <p14:xfrm>
                <a:off x="7555960" y="1244400"/>
                <a:ext cx="128880" cy="233280"/>
              </p14:xfrm>
            </p:contentPart>
          </mc:Choice>
          <mc:Fallback xmlns="">
            <p:pic>
              <p:nvPicPr>
                <p:cNvPr id="9" name="Freihand 8">
                  <a:extLst>
                    <a:ext uri="{FF2B5EF4-FFF2-40B4-BE49-F238E27FC236}">
                      <a16:creationId xmlns:a16="http://schemas.microsoft.com/office/drawing/2014/main" id="{292B2288-86F0-4F63-9D8A-3479E4B8375F}"/>
                    </a:ext>
                  </a:extLst>
                </p:cNvPr>
                <p:cNvPicPr/>
                <p:nvPr/>
              </p:nvPicPr>
              <p:blipFill>
                <a:blip r:embed="rId19"/>
                <a:stretch>
                  <a:fillRect/>
                </a:stretch>
              </p:blipFill>
              <p:spPr>
                <a:xfrm>
                  <a:off x="7551640" y="1240080"/>
                  <a:ext cx="13752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92CB640F-75B3-4AF4-8B6F-D4CCD9B01BAF}"/>
                    </a:ext>
                  </a:extLst>
                </p14:cNvPr>
                <p14:cNvContentPartPr/>
                <p14:nvPr/>
              </p14:nvContentPartPr>
              <p14:xfrm>
                <a:off x="7698880" y="1251600"/>
                <a:ext cx="150120" cy="212760"/>
              </p14:xfrm>
            </p:contentPart>
          </mc:Choice>
          <mc:Fallback xmlns="">
            <p:pic>
              <p:nvPicPr>
                <p:cNvPr id="13" name="Freihand 12">
                  <a:extLst>
                    <a:ext uri="{FF2B5EF4-FFF2-40B4-BE49-F238E27FC236}">
                      <a16:creationId xmlns:a16="http://schemas.microsoft.com/office/drawing/2014/main" id="{92CB640F-75B3-4AF4-8B6F-D4CCD9B01BAF}"/>
                    </a:ext>
                  </a:extLst>
                </p:cNvPr>
                <p:cNvPicPr/>
                <p:nvPr/>
              </p:nvPicPr>
              <p:blipFill>
                <a:blip r:embed="rId21"/>
                <a:stretch>
                  <a:fillRect/>
                </a:stretch>
              </p:blipFill>
              <p:spPr>
                <a:xfrm>
                  <a:off x="7694560" y="1247280"/>
                  <a:ext cx="15876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548E8E7D-5119-41BC-A1A9-7FD5B2033CD4}"/>
                    </a:ext>
                  </a:extLst>
                </p14:cNvPr>
                <p14:cNvContentPartPr/>
                <p14:nvPr/>
              </p14:nvContentPartPr>
              <p14:xfrm>
                <a:off x="7710760" y="1224960"/>
                <a:ext cx="50400" cy="6120"/>
              </p14:xfrm>
            </p:contentPart>
          </mc:Choice>
          <mc:Fallback xmlns="">
            <p:pic>
              <p:nvPicPr>
                <p:cNvPr id="14" name="Freihand 13">
                  <a:extLst>
                    <a:ext uri="{FF2B5EF4-FFF2-40B4-BE49-F238E27FC236}">
                      <a16:creationId xmlns:a16="http://schemas.microsoft.com/office/drawing/2014/main" id="{548E8E7D-5119-41BC-A1A9-7FD5B2033CD4}"/>
                    </a:ext>
                  </a:extLst>
                </p:cNvPr>
                <p:cNvPicPr/>
                <p:nvPr/>
              </p:nvPicPr>
              <p:blipFill>
                <a:blip r:embed="rId23"/>
                <a:stretch>
                  <a:fillRect/>
                </a:stretch>
              </p:blipFill>
              <p:spPr>
                <a:xfrm>
                  <a:off x="7706440" y="1220640"/>
                  <a:ext cx="590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FE6EBBE3-0A27-4FE3-998E-9407EF82ECC0}"/>
                    </a:ext>
                  </a:extLst>
                </p14:cNvPr>
                <p14:cNvContentPartPr/>
                <p14:nvPr/>
              </p14:nvContentPartPr>
              <p14:xfrm>
                <a:off x="8048080" y="1310280"/>
                <a:ext cx="237600" cy="125280"/>
              </p14:xfrm>
            </p:contentPart>
          </mc:Choice>
          <mc:Fallback xmlns="">
            <p:pic>
              <p:nvPicPr>
                <p:cNvPr id="15" name="Freihand 14">
                  <a:extLst>
                    <a:ext uri="{FF2B5EF4-FFF2-40B4-BE49-F238E27FC236}">
                      <a16:creationId xmlns:a16="http://schemas.microsoft.com/office/drawing/2014/main" id="{FE6EBBE3-0A27-4FE3-998E-9407EF82ECC0}"/>
                    </a:ext>
                  </a:extLst>
                </p:cNvPr>
                <p:cNvPicPr/>
                <p:nvPr/>
              </p:nvPicPr>
              <p:blipFill>
                <a:blip r:embed="rId25"/>
                <a:stretch>
                  <a:fillRect/>
                </a:stretch>
              </p:blipFill>
              <p:spPr>
                <a:xfrm>
                  <a:off x="8043760" y="1305960"/>
                  <a:ext cx="2462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02776A39-605E-4356-B097-DBDC5EDE5C1D}"/>
                    </a:ext>
                  </a:extLst>
                </p14:cNvPr>
                <p14:cNvContentPartPr/>
                <p14:nvPr/>
              </p14:nvContentPartPr>
              <p14:xfrm>
                <a:off x="8300080" y="1298400"/>
                <a:ext cx="303480" cy="106560"/>
              </p14:xfrm>
            </p:contentPart>
          </mc:Choice>
          <mc:Fallback xmlns="">
            <p:pic>
              <p:nvPicPr>
                <p:cNvPr id="16" name="Freihand 15">
                  <a:extLst>
                    <a:ext uri="{FF2B5EF4-FFF2-40B4-BE49-F238E27FC236}">
                      <a16:creationId xmlns:a16="http://schemas.microsoft.com/office/drawing/2014/main" id="{02776A39-605E-4356-B097-DBDC5EDE5C1D}"/>
                    </a:ext>
                  </a:extLst>
                </p:cNvPr>
                <p:cNvPicPr/>
                <p:nvPr/>
              </p:nvPicPr>
              <p:blipFill>
                <a:blip r:embed="rId27"/>
                <a:stretch>
                  <a:fillRect/>
                </a:stretch>
              </p:blipFill>
              <p:spPr>
                <a:xfrm>
                  <a:off x="8295760" y="1294080"/>
                  <a:ext cx="3121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Freihand 16">
                  <a:extLst>
                    <a:ext uri="{FF2B5EF4-FFF2-40B4-BE49-F238E27FC236}">
                      <a16:creationId xmlns:a16="http://schemas.microsoft.com/office/drawing/2014/main" id="{B538F9B7-18CF-430C-AEBF-B8E2A480F329}"/>
                    </a:ext>
                  </a:extLst>
                </p14:cNvPr>
                <p14:cNvContentPartPr/>
                <p14:nvPr/>
              </p14:nvContentPartPr>
              <p14:xfrm>
                <a:off x="8937640" y="1291200"/>
                <a:ext cx="132840" cy="104400"/>
              </p14:xfrm>
            </p:contentPart>
          </mc:Choice>
          <mc:Fallback xmlns="">
            <p:pic>
              <p:nvPicPr>
                <p:cNvPr id="17" name="Freihand 16">
                  <a:extLst>
                    <a:ext uri="{FF2B5EF4-FFF2-40B4-BE49-F238E27FC236}">
                      <a16:creationId xmlns:a16="http://schemas.microsoft.com/office/drawing/2014/main" id="{B538F9B7-18CF-430C-AEBF-B8E2A480F329}"/>
                    </a:ext>
                  </a:extLst>
                </p:cNvPr>
                <p:cNvPicPr/>
                <p:nvPr/>
              </p:nvPicPr>
              <p:blipFill>
                <a:blip r:embed="rId29"/>
                <a:stretch>
                  <a:fillRect/>
                </a:stretch>
              </p:blipFill>
              <p:spPr>
                <a:xfrm>
                  <a:off x="8933320" y="1286880"/>
                  <a:ext cx="1414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Freihand 17">
                  <a:extLst>
                    <a:ext uri="{FF2B5EF4-FFF2-40B4-BE49-F238E27FC236}">
                      <a16:creationId xmlns:a16="http://schemas.microsoft.com/office/drawing/2014/main" id="{7A7C7D57-7E26-476E-9DFC-5D21559099C9}"/>
                    </a:ext>
                  </a:extLst>
                </p14:cNvPr>
                <p14:cNvContentPartPr/>
                <p14:nvPr/>
              </p14:nvContentPartPr>
              <p14:xfrm>
                <a:off x="9128080" y="1196160"/>
                <a:ext cx="149040" cy="183240"/>
              </p14:xfrm>
            </p:contentPart>
          </mc:Choice>
          <mc:Fallback xmlns="">
            <p:pic>
              <p:nvPicPr>
                <p:cNvPr id="18" name="Freihand 17">
                  <a:extLst>
                    <a:ext uri="{FF2B5EF4-FFF2-40B4-BE49-F238E27FC236}">
                      <a16:creationId xmlns:a16="http://schemas.microsoft.com/office/drawing/2014/main" id="{7A7C7D57-7E26-476E-9DFC-5D21559099C9}"/>
                    </a:ext>
                  </a:extLst>
                </p:cNvPr>
                <p:cNvPicPr/>
                <p:nvPr/>
              </p:nvPicPr>
              <p:blipFill>
                <a:blip r:embed="rId31"/>
                <a:stretch>
                  <a:fillRect/>
                </a:stretch>
              </p:blipFill>
              <p:spPr>
                <a:xfrm>
                  <a:off x="9123760" y="1191840"/>
                  <a:ext cx="1576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Freihand 18">
                  <a:extLst>
                    <a:ext uri="{FF2B5EF4-FFF2-40B4-BE49-F238E27FC236}">
                      <a16:creationId xmlns:a16="http://schemas.microsoft.com/office/drawing/2014/main" id="{694402DA-DD9A-46A8-BBE2-498D69914367}"/>
                    </a:ext>
                  </a:extLst>
                </p14:cNvPr>
                <p14:cNvContentPartPr/>
                <p14:nvPr/>
              </p14:nvContentPartPr>
              <p14:xfrm>
                <a:off x="9438040" y="1341600"/>
                <a:ext cx="360" cy="360"/>
              </p14:xfrm>
            </p:contentPart>
          </mc:Choice>
          <mc:Fallback xmlns="">
            <p:pic>
              <p:nvPicPr>
                <p:cNvPr id="19" name="Freihand 18">
                  <a:extLst>
                    <a:ext uri="{FF2B5EF4-FFF2-40B4-BE49-F238E27FC236}">
                      <a16:creationId xmlns:a16="http://schemas.microsoft.com/office/drawing/2014/main" id="{694402DA-DD9A-46A8-BBE2-498D69914367}"/>
                    </a:ext>
                  </a:extLst>
                </p:cNvPr>
                <p:cNvPicPr/>
                <p:nvPr/>
              </p:nvPicPr>
              <p:blipFill>
                <a:blip r:embed="rId33"/>
                <a:stretch>
                  <a:fillRect/>
                </a:stretch>
              </p:blipFill>
              <p:spPr>
                <a:xfrm>
                  <a:off x="9433720" y="13372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Freihand 19">
                  <a:extLst>
                    <a:ext uri="{FF2B5EF4-FFF2-40B4-BE49-F238E27FC236}">
                      <a16:creationId xmlns:a16="http://schemas.microsoft.com/office/drawing/2014/main" id="{BA022638-D081-490A-A0DD-8AA19B772D40}"/>
                    </a:ext>
                  </a:extLst>
                </p14:cNvPr>
                <p14:cNvContentPartPr/>
                <p14:nvPr/>
              </p14:nvContentPartPr>
              <p14:xfrm>
                <a:off x="9321400" y="1281840"/>
                <a:ext cx="149040" cy="95040"/>
              </p14:xfrm>
            </p:contentPart>
          </mc:Choice>
          <mc:Fallback xmlns="">
            <p:pic>
              <p:nvPicPr>
                <p:cNvPr id="20" name="Freihand 19">
                  <a:extLst>
                    <a:ext uri="{FF2B5EF4-FFF2-40B4-BE49-F238E27FC236}">
                      <a16:creationId xmlns:a16="http://schemas.microsoft.com/office/drawing/2014/main" id="{BA022638-D081-490A-A0DD-8AA19B772D40}"/>
                    </a:ext>
                  </a:extLst>
                </p:cNvPr>
                <p:cNvPicPr/>
                <p:nvPr/>
              </p:nvPicPr>
              <p:blipFill>
                <a:blip r:embed="rId35"/>
                <a:stretch>
                  <a:fillRect/>
                </a:stretch>
              </p:blipFill>
              <p:spPr>
                <a:xfrm>
                  <a:off x="9317080" y="1277520"/>
                  <a:ext cx="1576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Freihand 20">
                  <a:extLst>
                    <a:ext uri="{FF2B5EF4-FFF2-40B4-BE49-F238E27FC236}">
                      <a16:creationId xmlns:a16="http://schemas.microsoft.com/office/drawing/2014/main" id="{9E83E6C2-4491-4530-95BA-257DDD59E687}"/>
                    </a:ext>
                  </a:extLst>
                </p14:cNvPr>
                <p14:cNvContentPartPr/>
                <p14:nvPr/>
              </p14:nvContentPartPr>
              <p14:xfrm>
                <a:off x="9480880" y="1285080"/>
                <a:ext cx="226800" cy="60840"/>
              </p14:xfrm>
            </p:contentPart>
          </mc:Choice>
          <mc:Fallback xmlns="">
            <p:pic>
              <p:nvPicPr>
                <p:cNvPr id="21" name="Freihand 20">
                  <a:extLst>
                    <a:ext uri="{FF2B5EF4-FFF2-40B4-BE49-F238E27FC236}">
                      <a16:creationId xmlns:a16="http://schemas.microsoft.com/office/drawing/2014/main" id="{9E83E6C2-4491-4530-95BA-257DDD59E687}"/>
                    </a:ext>
                  </a:extLst>
                </p:cNvPr>
                <p:cNvPicPr/>
                <p:nvPr/>
              </p:nvPicPr>
              <p:blipFill>
                <a:blip r:embed="rId37"/>
                <a:stretch>
                  <a:fillRect/>
                </a:stretch>
              </p:blipFill>
              <p:spPr>
                <a:xfrm>
                  <a:off x="9476560" y="1280760"/>
                  <a:ext cx="2354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Freihand 21">
                  <a:extLst>
                    <a:ext uri="{FF2B5EF4-FFF2-40B4-BE49-F238E27FC236}">
                      <a16:creationId xmlns:a16="http://schemas.microsoft.com/office/drawing/2014/main" id="{58A01474-CAF8-419D-B8C6-E1401C51CE6D}"/>
                    </a:ext>
                  </a:extLst>
                </p14:cNvPr>
                <p14:cNvContentPartPr/>
                <p14:nvPr/>
              </p14:nvContentPartPr>
              <p14:xfrm>
                <a:off x="9717400" y="1283280"/>
                <a:ext cx="109080" cy="76320"/>
              </p14:xfrm>
            </p:contentPart>
          </mc:Choice>
          <mc:Fallback xmlns="">
            <p:pic>
              <p:nvPicPr>
                <p:cNvPr id="22" name="Freihand 21">
                  <a:extLst>
                    <a:ext uri="{FF2B5EF4-FFF2-40B4-BE49-F238E27FC236}">
                      <a16:creationId xmlns:a16="http://schemas.microsoft.com/office/drawing/2014/main" id="{58A01474-CAF8-419D-B8C6-E1401C51CE6D}"/>
                    </a:ext>
                  </a:extLst>
                </p:cNvPr>
                <p:cNvPicPr/>
                <p:nvPr/>
              </p:nvPicPr>
              <p:blipFill>
                <a:blip r:embed="rId39"/>
                <a:stretch>
                  <a:fillRect/>
                </a:stretch>
              </p:blipFill>
              <p:spPr>
                <a:xfrm>
                  <a:off x="9713080" y="1278960"/>
                  <a:ext cx="1177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Freihand 22">
                  <a:extLst>
                    <a:ext uri="{FF2B5EF4-FFF2-40B4-BE49-F238E27FC236}">
                      <a16:creationId xmlns:a16="http://schemas.microsoft.com/office/drawing/2014/main" id="{7A5090B1-5FE2-40F1-8F41-C7B6514A2042}"/>
                    </a:ext>
                  </a:extLst>
                </p14:cNvPr>
                <p14:cNvContentPartPr/>
                <p14:nvPr/>
              </p14:nvContentPartPr>
              <p14:xfrm>
                <a:off x="9862120" y="1272840"/>
                <a:ext cx="105480" cy="74880"/>
              </p14:xfrm>
            </p:contentPart>
          </mc:Choice>
          <mc:Fallback xmlns="">
            <p:pic>
              <p:nvPicPr>
                <p:cNvPr id="23" name="Freihand 22">
                  <a:extLst>
                    <a:ext uri="{FF2B5EF4-FFF2-40B4-BE49-F238E27FC236}">
                      <a16:creationId xmlns:a16="http://schemas.microsoft.com/office/drawing/2014/main" id="{7A5090B1-5FE2-40F1-8F41-C7B6514A2042}"/>
                    </a:ext>
                  </a:extLst>
                </p:cNvPr>
                <p:cNvPicPr/>
                <p:nvPr/>
              </p:nvPicPr>
              <p:blipFill>
                <a:blip r:embed="rId41"/>
                <a:stretch>
                  <a:fillRect/>
                </a:stretch>
              </p:blipFill>
              <p:spPr>
                <a:xfrm>
                  <a:off x="9857800" y="1268520"/>
                  <a:ext cx="1141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 name="Freihand 23">
                  <a:extLst>
                    <a:ext uri="{FF2B5EF4-FFF2-40B4-BE49-F238E27FC236}">
                      <a16:creationId xmlns:a16="http://schemas.microsoft.com/office/drawing/2014/main" id="{7CA2F79B-4D56-4F01-9927-B13D833A03CC}"/>
                    </a:ext>
                  </a:extLst>
                </p14:cNvPr>
                <p14:cNvContentPartPr/>
                <p14:nvPr/>
              </p14:nvContentPartPr>
              <p14:xfrm>
                <a:off x="10032760" y="1157640"/>
                <a:ext cx="204840" cy="170640"/>
              </p14:xfrm>
            </p:contentPart>
          </mc:Choice>
          <mc:Fallback xmlns="">
            <p:pic>
              <p:nvPicPr>
                <p:cNvPr id="24" name="Freihand 23">
                  <a:extLst>
                    <a:ext uri="{FF2B5EF4-FFF2-40B4-BE49-F238E27FC236}">
                      <a16:creationId xmlns:a16="http://schemas.microsoft.com/office/drawing/2014/main" id="{7CA2F79B-4D56-4F01-9927-B13D833A03CC}"/>
                    </a:ext>
                  </a:extLst>
                </p:cNvPr>
                <p:cNvPicPr/>
                <p:nvPr/>
              </p:nvPicPr>
              <p:blipFill>
                <a:blip r:embed="rId43"/>
                <a:stretch>
                  <a:fillRect/>
                </a:stretch>
              </p:blipFill>
              <p:spPr>
                <a:xfrm>
                  <a:off x="10028440" y="1153320"/>
                  <a:ext cx="2134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09572FCD-6F24-4E58-B982-36A59A6A6E03}"/>
                    </a:ext>
                  </a:extLst>
                </p14:cNvPr>
                <p14:cNvContentPartPr/>
                <p14:nvPr/>
              </p14:nvContentPartPr>
              <p14:xfrm>
                <a:off x="3070000" y="2192280"/>
                <a:ext cx="640800" cy="352080"/>
              </p14:xfrm>
            </p:contentPart>
          </mc:Choice>
          <mc:Fallback xmlns="">
            <p:pic>
              <p:nvPicPr>
                <p:cNvPr id="29" name="Freihand 28">
                  <a:extLst>
                    <a:ext uri="{FF2B5EF4-FFF2-40B4-BE49-F238E27FC236}">
                      <a16:creationId xmlns:a16="http://schemas.microsoft.com/office/drawing/2014/main" id="{09572FCD-6F24-4E58-B982-36A59A6A6E03}"/>
                    </a:ext>
                  </a:extLst>
                </p:cNvPr>
                <p:cNvPicPr/>
                <p:nvPr/>
              </p:nvPicPr>
              <p:blipFill>
                <a:blip r:embed="rId45"/>
                <a:stretch>
                  <a:fillRect/>
                </a:stretch>
              </p:blipFill>
              <p:spPr>
                <a:xfrm>
                  <a:off x="3065680" y="2187960"/>
                  <a:ext cx="64944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Freihand 29">
                  <a:extLst>
                    <a:ext uri="{FF2B5EF4-FFF2-40B4-BE49-F238E27FC236}">
                      <a16:creationId xmlns:a16="http://schemas.microsoft.com/office/drawing/2014/main" id="{D6F59535-E350-48A2-8C9C-939465B2BEEC}"/>
                    </a:ext>
                  </a:extLst>
                </p14:cNvPr>
                <p14:cNvContentPartPr/>
                <p14:nvPr/>
              </p14:nvContentPartPr>
              <p14:xfrm>
                <a:off x="2044000" y="2102280"/>
                <a:ext cx="4375800" cy="572040"/>
              </p14:xfrm>
            </p:contentPart>
          </mc:Choice>
          <mc:Fallback xmlns="">
            <p:pic>
              <p:nvPicPr>
                <p:cNvPr id="30" name="Freihand 29">
                  <a:extLst>
                    <a:ext uri="{FF2B5EF4-FFF2-40B4-BE49-F238E27FC236}">
                      <a16:creationId xmlns:a16="http://schemas.microsoft.com/office/drawing/2014/main" id="{D6F59535-E350-48A2-8C9C-939465B2BEEC}"/>
                    </a:ext>
                  </a:extLst>
                </p:cNvPr>
                <p:cNvPicPr/>
                <p:nvPr/>
              </p:nvPicPr>
              <p:blipFill>
                <a:blip r:embed="rId47"/>
                <a:stretch>
                  <a:fillRect/>
                </a:stretch>
              </p:blipFill>
              <p:spPr>
                <a:xfrm>
                  <a:off x="2039680" y="2097960"/>
                  <a:ext cx="4384440" cy="580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Freihand 33">
                  <a:extLst>
                    <a:ext uri="{FF2B5EF4-FFF2-40B4-BE49-F238E27FC236}">
                      <a16:creationId xmlns:a16="http://schemas.microsoft.com/office/drawing/2014/main" id="{7F3D4A42-42B4-4073-85DA-AA427F8F23F0}"/>
                    </a:ext>
                  </a:extLst>
                </p14:cNvPr>
                <p14:cNvContentPartPr/>
                <p14:nvPr/>
              </p14:nvContentPartPr>
              <p14:xfrm>
                <a:off x="787600" y="2561640"/>
                <a:ext cx="360" cy="360"/>
              </p14:xfrm>
            </p:contentPart>
          </mc:Choice>
          <mc:Fallback xmlns="">
            <p:pic>
              <p:nvPicPr>
                <p:cNvPr id="34" name="Freihand 33">
                  <a:extLst>
                    <a:ext uri="{FF2B5EF4-FFF2-40B4-BE49-F238E27FC236}">
                      <a16:creationId xmlns:a16="http://schemas.microsoft.com/office/drawing/2014/main" id="{7F3D4A42-42B4-4073-85DA-AA427F8F23F0}"/>
                    </a:ext>
                  </a:extLst>
                </p:cNvPr>
                <p:cNvPicPr/>
                <p:nvPr/>
              </p:nvPicPr>
              <p:blipFill>
                <a:blip r:embed="rId33"/>
                <a:stretch>
                  <a:fillRect/>
                </a:stretch>
              </p:blipFill>
              <p:spPr>
                <a:xfrm>
                  <a:off x="783280" y="25573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5" name="Freihand 34">
                  <a:extLst>
                    <a:ext uri="{FF2B5EF4-FFF2-40B4-BE49-F238E27FC236}">
                      <a16:creationId xmlns:a16="http://schemas.microsoft.com/office/drawing/2014/main" id="{A36AC029-2320-4A55-8D7C-7090334738E9}"/>
                    </a:ext>
                  </a:extLst>
                </p14:cNvPr>
                <p14:cNvContentPartPr/>
                <p14:nvPr/>
              </p14:nvContentPartPr>
              <p14:xfrm>
                <a:off x="474400" y="2167800"/>
                <a:ext cx="5729400" cy="600120"/>
              </p14:xfrm>
            </p:contentPart>
          </mc:Choice>
          <mc:Fallback xmlns="">
            <p:pic>
              <p:nvPicPr>
                <p:cNvPr id="35" name="Freihand 34">
                  <a:extLst>
                    <a:ext uri="{FF2B5EF4-FFF2-40B4-BE49-F238E27FC236}">
                      <a16:creationId xmlns:a16="http://schemas.microsoft.com/office/drawing/2014/main" id="{A36AC029-2320-4A55-8D7C-7090334738E9}"/>
                    </a:ext>
                  </a:extLst>
                </p:cNvPr>
                <p:cNvPicPr/>
                <p:nvPr/>
              </p:nvPicPr>
              <p:blipFill>
                <a:blip r:embed="rId50"/>
                <a:stretch>
                  <a:fillRect/>
                </a:stretch>
              </p:blipFill>
              <p:spPr>
                <a:xfrm>
                  <a:off x="470080" y="2163480"/>
                  <a:ext cx="5738040" cy="608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7" name="Freihand 36">
                  <a:extLst>
                    <a:ext uri="{FF2B5EF4-FFF2-40B4-BE49-F238E27FC236}">
                      <a16:creationId xmlns:a16="http://schemas.microsoft.com/office/drawing/2014/main" id="{683AFFC8-E562-423F-8186-47E187D57706}"/>
                    </a:ext>
                  </a:extLst>
                </p14:cNvPr>
                <p14:cNvContentPartPr/>
                <p14:nvPr/>
              </p14:nvContentPartPr>
              <p14:xfrm>
                <a:off x="6196960" y="1982760"/>
                <a:ext cx="663120" cy="334440"/>
              </p14:xfrm>
            </p:contentPart>
          </mc:Choice>
          <mc:Fallback xmlns="">
            <p:pic>
              <p:nvPicPr>
                <p:cNvPr id="37" name="Freihand 36">
                  <a:extLst>
                    <a:ext uri="{FF2B5EF4-FFF2-40B4-BE49-F238E27FC236}">
                      <a16:creationId xmlns:a16="http://schemas.microsoft.com/office/drawing/2014/main" id="{683AFFC8-E562-423F-8186-47E187D57706}"/>
                    </a:ext>
                  </a:extLst>
                </p:cNvPr>
                <p:cNvPicPr/>
                <p:nvPr/>
              </p:nvPicPr>
              <p:blipFill>
                <a:blip r:embed="rId52"/>
                <a:stretch>
                  <a:fillRect/>
                </a:stretch>
              </p:blipFill>
              <p:spPr>
                <a:xfrm>
                  <a:off x="6192640" y="1978440"/>
                  <a:ext cx="67176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8" name="Freihand 37">
                  <a:extLst>
                    <a:ext uri="{FF2B5EF4-FFF2-40B4-BE49-F238E27FC236}">
                      <a16:creationId xmlns:a16="http://schemas.microsoft.com/office/drawing/2014/main" id="{626FF6D0-04FF-47E1-9206-A6A96147A216}"/>
                    </a:ext>
                  </a:extLst>
                </p14:cNvPr>
                <p14:cNvContentPartPr/>
                <p14:nvPr/>
              </p14:nvContentPartPr>
              <p14:xfrm>
                <a:off x="7032520" y="1751280"/>
                <a:ext cx="239400" cy="241560"/>
              </p14:xfrm>
            </p:contentPart>
          </mc:Choice>
          <mc:Fallback xmlns="">
            <p:pic>
              <p:nvPicPr>
                <p:cNvPr id="38" name="Freihand 37">
                  <a:extLst>
                    <a:ext uri="{FF2B5EF4-FFF2-40B4-BE49-F238E27FC236}">
                      <a16:creationId xmlns:a16="http://schemas.microsoft.com/office/drawing/2014/main" id="{626FF6D0-04FF-47E1-9206-A6A96147A216}"/>
                    </a:ext>
                  </a:extLst>
                </p:cNvPr>
                <p:cNvPicPr/>
                <p:nvPr/>
              </p:nvPicPr>
              <p:blipFill>
                <a:blip r:embed="rId54"/>
                <a:stretch>
                  <a:fillRect/>
                </a:stretch>
              </p:blipFill>
              <p:spPr>
                <a:xfrm>
                  <a:off x="7028200" y="1746960"/>
                  <a:ext cx="24804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9" name="Freihand 38">
                  <a:extLst>
                    <a:ext uri="{FF2B5EF4-FFF2-40B4-BE49-F238E27FC236}">
                      <a16:creationId xmlns:a16="http://schemas.microsoft.com/office/drawing/2014/main" id="{EB0E2122-C555-41B7-AB3A-DF9100E816D2}"/>
                    </a:ext>
                  </a:extLst>
                </p14:cNvPr>
                <p14:cNvContentPartPr/>
                <p14:nvPr/>
              </p14:nvContentPartPr>
              <p14:xfrm>
                <a:off x="7309720" y="1842720"/>
                <a:ext cx="99360" cy="97920"/>
              </p14:xfrm>
            </p:contentPart>
          </mc:Choice>
          <mc:Fallback xmlns="">
            <p:pic>
              <p:nvPicPr>
                <p:cNvPr id="39" name="Freihand 38">
                  <a:extLst>
                    <a:ext uri="{FF2B5EF4-FFF2-40B4-BE49-F238E27FC236}">
                      <a16:creationId xmlns:a16="http://schemas.microsoft.com/office/drawing/2014/main" id="{EB0E2122-C555-41B7-AB3A-DF9100E816D2}"/>
                    </a:ext>
                  </a:extLst>
                </p:cNvPr>
                <p:cNvPicPr/>
                <p:nvPr/>
              </p:nvPicPr>
              <p:blipFill>
                <a:blip r:embed="rId56"/>
                <a:stretch>
                  <a:fillRect/>
                </a:stretch>
              </p:blipFill>
              <p:spPr>
                <a:xfrm>
                  <a:off x="7305400" y="1838400"/>
                  <a:ext cx="1080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0" name="Freihand 39">
                  <a:extLst>
                    <a:ext uri="{FF2B5EF4-FFF2-40B4-BE49-F238E27FC236}">
                      <a16:creationId xmlns:a16="http://schemas.microsoft.com/office/drawing/2014/main" id="{BCABCEAC-5AC9-48B4-950B-A57FC9B4A945}"/>
                    </a:ext>
                  </a:extLst>
                </p14:cNvPr>
                <p14:cNvContentPartPr/>
                <p14:nvPr/>
              </p14:nvContentPartPr>
              <p14:xfrm>
                <a:off x="7616800" y="1847040"/>
                <a:ext cx="245520" cy="87120"/>
              </p14:xfrm>
            </p:contentPart>
          </mc:Choice>
          <mc:Fallback xmlns="">
            <p:pic>
              <p:nvPicPr>
                <p:cNvPr id="40" name="Freihand 39">
                  <a:extLst>
                    <a:ext uri="{FF2B5EF4-FFF2-40B4-BE49-F238E27FC236}">
                      <a16:creationId xmlns:a16="http://schemas.microsoft.com/office/drawing/2014/main" id="{BCABCEAC-5AC9-48B4-950B-A57FC9B4A945}"/>
                    </a:ext>
                  </a:extLst>
                </p:cNvPr>
                <p:cNvPicPr/>
                <p:nvPr/>
              </p:nvPicPr>
              <p:blipFill>
                <a:blip r:embed="rId58"/>
                <a:stretch>
                  <a:fillRect/>
                </a:stretch>
              </p:blipFill>
              <p:spPr>
                <a:xfrm>
                  <a:off x="7612480" y="1842720"/>
                  <a:ext cx="2541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1" name="Freihand 40">
                  <a:extLst>
                    <a:ext uri="{FF2B5EF4-FFF2-40B4-BE49-F238E27FC236}">
                      <a16:creationId xmlns:a16="http://schemas.microsoft.com/office/drawing/2014/main" id="{E6251FF2-5EAD-425C-8711-8A05F20A49E6}"/>
                    </a:ext>
                  </a:extLst>
                </p14:cNvPr>
                <p14:cNvContentPartPr/>
                <p14:nvPr/>
              </p14:nvContentPartPr>
              <p14:xfrm>
                <a:off x="7886440" y="1830840"/>
                <a:ext cx="54720" cy="105480"/>
              </p14:xfrm>
            </p:contentPart>
          </mc:Choice>
          <mc:Fallback xmlns="">
            <p:pic>
              <p:nvPicPr>
                <p:cNvPr id="41" name="Freihand 40">
                  <a:extLst>
                    <a:ext uri="{FF2B5EF4-FFF2-40B4-BE49-F238E27FC236}">
                      <a16:creationId xmlns:a16="http://schemas.microsoft.com/office/drawing/2014/main" id="{E6251FF2-5EAD-425C-8711-8A05F20A49E6}"/>
                    </a:ext>
                  </a:extLst>
                </p:cNvPr>
                <p:cNvPicPr/>
                <p:nvPr/>
              </p:nvPicPr>
              <p:blipFill>
                <a:blip r:embed="rId60"/>
                <a:stretch>
                  <a:fillRect/>
                </a:stretch>
              </p:blipFill>
              <p:spPr>
                <a:xfrm>
                  <a:off x="7882120" y="1826520"/>
                  <a:ext cx="633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2" name="Freihand 41">
                  <a:extLst>
                    <a:ext uri="{FF2B5EF4-FFF2-40B4-BE49-F238E27FC236}">
                      <a16:creationId xmlns:a16="http://schemas.microsoft.com/office/drawing/2014/main" id="{12CA2762-7E76-46AE-98B7-0376547BABF2}"/>
                    </a:ext>
                  </a:extLst>
                </p14:cNvPr>
                <p14:cNvContentPartPr/>
                <p14:nvPr/>
              </p14:nvContentPartPr>
              <p14:xfrm>
                <a:off x="7973920" y="1852080"/>
                <a:ext cx="85320" cy="80640"/>
              </p14:xfrm>
            </p:contentPart>
          </mc:Choice>
          <mc:Fallback xmlns="">
            <p:pic>
              <p:nvPicPr>
                <p:cNvPr id="42" name="Freihand 41">
                  <a:extLst>
                    <a:ext uri="{FF2B5EF4-FFF2-40B4-BE49-F238E27FC236}">
                      <a16:creationId xmlns:a16="http://schemas.microsoft.com/office/drawing/2014/main" id="{12CA2762-7E76-46AE-98B7-0376547BABF2}"/>
                    </a:ext>
                  </a:extLst>
                </p:cNvPr>
                <p:cNvPicPr/>
                <p:nvPr/>
              </p:nvPicPr>
              <p:blipFill>
                <a:blip r:embed="rId62"/>
                <a:stretch>
                  <a:fillRect/>
                </a:stretch>
              </p:blipFill>
              <p:spPr>
                <a:xfrm>
                  <a:off x="7969600" y="1847760"/>
                  <a:ext cx="939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3" name="Freihand 42">
                  <a:extLst>
                    <a:ext uri="{FF2B5EF4-FFF2-40B4-BE49-F238E27FC236}">
                      <a16:creationId xmlns:a16="http://schemas.microsoft.com/office/drawing/2014/main" id="{1255922F-65F8-41B2-9EA9-AE6DC6B17F4F}"/>
                    </a:ext>
                  </a:extLst>
                </p14:cNvPr>
                <p14:cNvContentPartPr/>
                <p14:nvPr/>
              </p14:nvContentPartPr>
              <p14:xfrm>
                <a:off x="8057440" y="1709880"/>
                <a:ext cx="81720" cy="209160"/>
              </p14:xfrm>
            </p:contentPart>
          </mc:Choice>
          <mc:Fallback xmlns="">
            <p:pic>
              <p:nvPicPr>
                <p:cNvPr id="43" name="Freihand 42">
                  <a:extLst>
                    <a:ext uri="{FF2B5EF4-FFF2-40B4-BE49-F238E27FC236}">
                      <a16:creationId xmlns:a16="http://schemas.microsoft.com/office/drawing/2014/main" id="{1255922F-65F8-41B2-9EA9-AE6DC6B17F4F}"/>
                    </a:ext>
                  </a:extLst>
                </p:cNvPr>
                <p:cNvPicPr/>
                <p:nvPr/>
              </p:nvPicPr>
              <p:blipFill>
                <a:blip r:embed="rId64"/>
                <a:stretch>
                  <a:fillRect/>
                </a:stretch>
              </p:blipFill>
              <p:spPr>
                <a:xfrm>
                  <a:off x="8053120" y="1705560"/>
                  <a:ext cx="903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6" name="Freihand 45">
                  <a:extLst>
                    <a:ext uri="{FF2B5EF4-FFF2-40B4-BE49-F238E27FC236}">
                      <a16:creationId xmlns:a16="http://schemas.microsoft.com/office/drawing/2014/main" id="{3C10F111-1B79-423C-9C6C-B3AFB91DA29B}"/>
                    </a:ext>
                  </a:extLst>
                </p14:cNvPr>
                <p14:cNvContentPartPr/>
                <p14:nvPr/>
              </p14:nvContentPartPr>
              <p14:xfrm>
                <a:off x="8042680" y="1759920"/>
                <a:ext cx="166680" cy="59400"/>
              </p14:xfrm>
            </p:contentPart>
          </mc:Choice>
          <mc:Fallback xmlns="">
            <p:pic>
              <p:nvPicPr>
                <p:cNvPr id="46" name="Freihand 45">
                  <a:extLst>
                    <a:ext uri="{FF2B5EF4-FFF2-40B4-BE49-F238E27FC236}">
                      <a16:creationId xmlns:a16="http://schemas.microsoft.com/office/drawing/2014/main" id="{3C10F111-1B79-423C-9C6C-B3AFB91DA29B}"/>
                    </a:ext>
                  </a:extLst>
                </p:cNvPr>
                <p:cNvPicPr/>
                <p:nvPr/>
              </p:nvPicPr>
              <p:blipFill>
                <a:blip r:embed="rId66"/>
                <a:stretch>
                  <a:fillRect/>
                </a:stretch>
              </p:blipFill>
              <p:spPr>
                <a:xfrm>
                  <a:off x="8038360" y="1755600"/>
                  <a:ext cx="1753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8" name="Freihand 47">
                  <a:extLst>
                    <a:ext uri="{FF2B5EF4-FFF2-40B4-BE49-F238E27FC236}">
                      <a16:creationId xmlns:a16="http://schemas.microsoft.com/office/drawing/2014/main" id="{7CAC1150-CFA5-42DC-A0AE-F09BD61CD71F}"/>
                    </a:ext>
                  </a:extLst>
                </p14:cNvPr>
                <p14:cNvContentPartPr/>
                <p14:nvPr/>
              </p14:nvContentPartPr>
              <p14:xfrm>
                <a:off x="8315920" y="1774680"/>
                <a:ext cx="258120" cy="114480"/>
              </p14:xfrm>
            </p:contentPart>
          </mc:Choice>
          <mc:Fallback xmlns="">
            <p:pic>
              <p:nvPicPr>
                <p:cNvPr id="48" name="Freihand 47">
                  <a:extLst>
                    <a:ext uri="{FF2B5EF4-FFF2-40B4-BE49-F238E27FC236}">
                      <a16:creationId xmlns:a16="http://schemas.microsoft.com/office/drawing/2014/main" id="{7CAC1150-CFA5-42DC-A0AE-F09BD61CD71F}"/>
                    </a:ext>
                  </a:extLst>
                </p:cNvPr>
                <p:cNvPicPr/>
                <p:nvPr/>
              </p:nvPicPr>
              <p:blipFill>
                <a:blip r:embed="rId68"/>
                <a:stretch>
                  <a:fillRect/>
                </a:stretch>
              </p:blipFill>
              <p:spPr>
                <a:xfrm>
                  <a:off x="8311600" y="1770360"/>
                  <a:ext cx="2667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9" name="Freihand 48">
                  <a:extLst>
                    <a:ext uri="{FF2B5EF4-FFF2-40B4-BE49-F238E27FC236}">
                      <a16:creationId xmlns:a16="http://schemas.microsoft.com/office/drawing/2014/main" id="{CCB87F22-3846-41F0-A099-EA90D50520F5}"/>
                    </a:ext>
                  </a:extLst>
                </p14:cNvPr>
                <p14:cNvContentPartPr/>
                <p14:nvPr/>
              </p14:nvContentPartPr>
              <p14:xfrm>
                <a:off x="8571160" y="1697280"/>
                <a:ext cx="10440" cy="29160"/>
              </p14:xfrm>
            </p:contentPart>
          </mc:Choice>
          <mc:Fallback xmlns="">
            <p:pic>
              <p:nvPicPr>
                <p:cNvPr id="49" name="Freihand 48">
                  <a:extLst>
                    <a:ext uri="{FF2B5EF4-FFF2-40B4-BE49-F238E27FC236}">
                      <a16:creationId xmlns:a16="http://schemas.microsoft.com/office/drawing/2014/main" id="{CCB87F22-3846-41F0-A099-EA90D50520F5}"/>
                    </a:ext>
                  </a:extLst>
                </p:cNvPr>
                <p:cNvPicPr/>
                <p:nvPr/>
              </p:nvPicPr>
              <p:blipFill>
                <a:blip r:embed="rId70"/>
                <a:stretch>
                  <a:fillRect/>
                </a:stretch>
              </p:blipFill>
              <p:spPr>
                <a:xfrm>
                  <a:off x="8566840" y="1692960"/>
                  <a:ext cx="190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0" name="Freihand 49">
                  <a:extLst>
                    <a:ext uri="{FF2B5EF4-FFF2-40B4-BE49-F238E27FC236}">
                      <a16:creationId xmlns:a16="http://schemas.microsoft.com/office/drawing/2014/main" id="{9C5330B8-A316-4109-8E71-065A2D6C52A2}"/>
                    </a:ext>
                  </a:extLst>
                </p14:cNvPr>
                <p14:cNvContentPartPr/>
                <p14:nvPr/>
              </p14:nvContentPartPr>
              <p14:xfrm>
                <a:off x="8616160" y="1722480"/>
                <a:ext cx="50040" cy="224640"/>
              </p14:xfrm>
            </p:contentPart>
          </mc:Choice>
          <mc:Fallback xmlns="">
            <p:pic>
              <p:nvPicPr>
                <p:cNvPr id="50" name="Freihand 49">
                  <a:extLst>
                    <a:ext uri="{FF2B5EF4-FFF2-40B4-BE49-F238E27FC236}">
                      <a16:creationId xmlns:a16="http://schemas.microsoft.com/office/drawing/2014/main" id="{9C5330B8-A316-4109-8E71-065A2D6C52A2}"/>
                    </a:ext>
                  </a:extLst>
                </p:cNvPr>
                <p:cNvPicPr/>
                <p:nvPr/>
              </p:nvPicPr>
              <p:blipFill>
                <a:blip r:embed="rId72"/>
                <a:stretch>
                  <a:fillRect/>
                </a:stretch>
              </p:blipFill>
              <p:spPr>
                <a:xfrm>
                  <a:off x="8611840" y="1718160"/>
                  <a:ext cx="586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1" name="Freihand 50">
                  <a:extLst>
                    <a:ext uri="{FF2B5EF4-FFF2-40B4-BE49-F238E27FC236}">
                      <a16:creationId xmlns:a16="http://schemas.microsoft.com/office/drawing/2014/main" id="{ED9CE4F4-9E28-4BC5-A9C9-9989D9F606D6}"/>
                    </a:ext>
                  </a:extLst>
                </p14:cNvPr>
                <p14:cNvContentPartPr/>
                <p14:nvPr/>
              </p14:nvContentPartPr>
              <p14:xfrm>
                <a:off x="8689240" y="1629600"/>
                <a:ext cx="504000" cy="190080"/>
              </p14:xfrm>
            </p:contentPart>
          </mc:Choice>
          <mc:Fallback xmlns="">
            <p:pic>
              <p:nvPicPr>
                <p:cNvPr id="51" name="Freihand 50">
                  <a:extLst>
                    <a:ext uri="{FF2B5EF4-FFF2-40B4-BE49-F238E27FC236}">
                      <a16:creationId xmlns:a16="http://schemas.microsoft.com/office/drawing/2014/main" id="{ED9CE4F4-9E28-4BC5-A9C9-9989D9F606D6}"/>
                    </a:ext>
                  </a:extLst>
                </p:cNvPr>
                <p:cNvPicPr/>
                <p:nvPr/>
              </p:nvPicPr>
              <p:blipFill>
                <a:blip r:embed="rId74"/>
                <a:stretch>
                  <a:fillRect/>
                </a:stretch>
              </p:blipFill>
              <p:spPr>
                <a:xfrm>
                  <a:off x="8684920" y="1625280"/>
                  <a:ext cx="5126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3" name="Freihand 52">
                  <a:extLst>
                    <a:ext uri="{FF2B5EF4-FFF2-40B4-BE49-F238E27FC236}">
                      <a16:creationId xmlns:a16="http://schemas.microsoft.com/office/drawing/2014/main" id="{CDCF4F24-FBA1-4A09-A38D-2EDF8BA2D763}"/>
                    </a:ext>
                  </a:extLst>
                </p14:cNvPr>
                <p14:cNvContentPartPr/>
                <p14:nvPr/>
              </p14:nvContentPartPr>
              <p14:xfrm>
                <a:off x="9462160" y="1599720"/>
                <a:ext cx="214560" cy="168480"/>
              </p14:xfrm>
            </p:contentPart>
          </mc:Choice>
          <mc:Fallback xmlns="">
            <p:pic>
              <p:nvPicPr>
                <p:cNvPr id="53" name="Freihand 52">
                  <a:extLst>
                    <a:ext uri="{FF2B5EF4-FFF2-40B4-BE49-F238E27FC236}">
                      <a16:creationId xmlns:a16="http://schemas.microsoft.com/office/drawing/2014/main" id="{CDCF4F24-FBA1-4A09-A38D-2EDF8BA2D763}"/>
                    </a:ext>
                  </a:extLst>
                </p:cNvPr>
                <p:cNvPicPr/>
                <p:nvPr/>
              </p:nvPicPr>
              <p:blipFill>
                <a:blip r:embed="rId76"/>
                <a:stretch>
                  <a:fillRect/>
                </a:stretch>
              </p:blipFill>
              <p:spPr>
                <a:xfrm>
                  <a:off x="9457840" y="1595400"/>
                  <a:ext cx="2232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4" name="Freihand 53">
                  <a:extLst>
                    <a:ext uri="{FF2B5EF4-FFF2-40B4-BE49-F238E27FC236}">
                      <a16:creationId xmlns:a16="http://schemas.microsoft.com/office/drawing/2014/main" id="{F6AAC393-C109-4BED-A891-B201ECCB62A3}"/>
                    </a:ext>
                  </a:extLst>
                </p14:cNvPr>
                <p14:cNvContentPartPr/>
                <p14:nvPr/>
              </p14:nvContentPartPr>
              <p14:xfrm>
                <a:off x="9630640" y="1653360"/>
                <a:ext cx="98640" cy="124200"/>
              </p14:xfrm>
            </p:contentPart>
          </mc:Choice>
          <mc:Fallback xmlns="">
            <p:pic>
              <p:nvPicPr>
                <p:cNvPr id="54" name="Freihand 53">
                  <a:extLst>
                    <a:ext uri="{FF2B5EF4-FFF2-40B4-BE49-F238E27FC236}">
                      <a16:creationId xmlns:a16="http://schemas.microsoft.com/office/drawing/2014/main" id="{F6AAC393-C109-4BED-A891-B201ECCB62A3}"/>
                    </a:ext>
                  </a:extLst>
                </p:cNvPr>
                <p:cNvPicPr/>
                <p:nvPr/>
              </p:nvPicPr>
              <p:blipFill>
                <a:blip r:embed="rId78"/>
                <a:stretch>
                  <a:fillRect/>
                </a:stretch>
              </p:blipFill>
              <p:spPr>
                <a:xfrm>
                  <a:off x="9626320" y="1649040"/>
                  <a:ext cx="1072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5" name="Freihand 54">
                  <a:extLst>
                    <a:ext uri="{FF2B5EF4-FFF2-40B4-BE49-F238E27FC236}">
                      <a16:creationId xmlns:a16="http://schemas.microsoft.com/office/drawing/2014/main" id="{F082E1CA-2CFC-436C-832F-FBF575962DC4}"/>
                    </a:ext>
                  </a:extLst>
                </p14:cNvPr>
                <p14:cNvContentPartPr/>
                <p14:nvPr/>
              </p14:nvContentPartPr>
              <p14:xfrm>
                <a:off x="9721720" y="1555800"/>
                <a:ext cx="105480" cy="208440"/>
              </p14:xfrm>
            </p:contentPart>
          </mc:Choice>
          <mc:Fallback xmlns="">
            <p:pic>
              <p:nvPicPr>
                <p:cNvPr id="55" name="Freihand 54">
                  <a:extLst>
                    <a:ext uri="{FF2B5EF4-FFF2-40B4-BE49-F238E27FC236}">
                      <a16:creationId xmlns:a16="http://schemas.microsoft.com/office/drawing/2014/main" id="{F082E1CA-2CFC-436C-832F-FBF575962DC4}"/>
                    </a:ext>
                  </a:extLst>
                </p:cNvPr>
                <p:cNvPicPr/>
                <p:nvPr/>
              </p:nvPicPr>
              <p:blipFill>
                <a:blip r:embed="rId80"/>
                <a:stretch>
                  <a:fillRect/>
                </a:stretch>
              </p:blipFill>
              <p:spPr>
                <a:xfrm>
                  <a:off x="9717400" y="1551480"/>
                  <a:ext cx="1141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6" name="Freihand 55">
                  <a:extLst>
                    <a:ext uri="{FF2B5EF4-FFF2-40B4-BE49-F238E27FC236}">
                      <a16:creationId xmlns:a16="http://schemas.microsoft.com/office/drawing/2014/main" id="{9A5F3BC0-DBE6-4085-9BF3-177639C50CA5}"/>
                    </a:ext>
                  </a:extLst>
                </p14:cNvPr>
                <p14:cNvContentPartPr/>
                <p14:nvPr/>
              </p14:nvContentPartPr>
              <p14:xfrm>
                <a:off x="9805960" y="1572000"/>
                <a:ext cx="128160" cy="169200"/>
              </p14:xfrm>
            </p:contentPart>
          </mc:Choice>
          <mc:Fallback xmlns="">
            <p:pic>
              <p:nvPicPr>
                <p:cNvPr id="56" name="Freihand 55">
                  <a:extLst>
                    <a:ext uri="{FF2B5EF4-FFF2-40B4-BE49-F238E27FC236}">
                      <a16:creationId xmlns:a16="http://schemas.microsoft.com/office/drawing/2014/main" id="{9A5F3BC0-DBE6-4085-9BF3-177639C50CA5}"/>
                    </a:ext>
                  </a:extLst>
                </p:cNvPr>
                <p:cNvPicPr/>
                <p:nvPr/>
              </p:nvPicPr>
              <p:blipFill>
                <a:blip r:embed="rId82"/>
                <a:stretch>
                  <a:fillRect/>
                </a:stretch>
              </p:blipFill>
              <p:spPr>
                <a:xfrm>
                  <a:off x="9801640" y="1567680"/>
                  <a:ext cx="1368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7" name="Freihand 56">
                  <a:extLst>
                    <a:ext uri="{FF2B5EF4-FFF2-40B4-BE49-F238E27FC236}">
                      <a16:creationId xmlns:a16="http://schemas.microsoft.com/office/drawing/2014/main" id="{AFE1E680-890F-4D9B-9CBE-7F5613F51E06}"/>
                    </a:ext>
                  </a:extLst>
                </p14:cNvPr>
                <p14:cNvContentPartPr/>
                <p14:nvPr/>
              </p14:nvContentPartPr>
              <p14:xfrm>
                <a:off x="9932320" y="1662720"/>
                <a:ext cx="83520" cy="75960"/>
              </p14:xfrm>
            </p:contentPart>
          </mc:Choice>
          <mc:Fallback xmlns="">
            <p:pic>
              <p:nvPicPr>
                <p:cNvPr id="57" name="Freihand 56">
                  <a:extLst>
                    <a:ext uri="{FF2B5EF4-FFF2-40B4-BE49-F238E27FC236}">
                      <a16:creationId xmlns:a16="http://schemas.microsoft.com/office/drawing/2014/main" id="{AFE1E680-890F-4D9B-9CBE-7F5613F51E06}"/>
                    </a:ext>
                  </a:extLst>
                </p:cNvPr>
                <p:cNvPicPr/>
                <p:nvPr/>
              </p:nvPicPr>
              <p:blipFill>
                <a:blip r:embed="rId84"/>
                <a:stretch>
                  <a:fillRect/>
                </a:stretch>
              </p:blipFill>
              <p:spPr>
                <a:xfrm>
                  <a:off x="9928000" y="1658400"/>
                  <a:ext cx="921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8" name="Freihand 57">
                  <a:extLst>
                    <a:ext uri="{FF2B5EF4-FFF2-40B4-BE49-F238E27FC236}">
                      <a16:creationId xmlns:a16="http://schemas.microsoft.com/office/drawing/2014/main" id="{508C0ECF-8CF7-459F-8A91-496344545593}"/>
                    </a:ext>
                  </a:extLst>
                </p14:cNvPr>
                <p14:cNvContentPartPr/>
                <p14:nvPr/>
              </p14:nvContentPartPr>
              <p14:xfrm>
                <a:off x="10043560" y="1638600"/>
                <a:ext cx="82440" cy="93960"/>
              </p14:xfrm>
            </p:contentPart>
          </mc:Choice>
          <mc:Fallback xmlns="">
            <p:pic>
              <p:nvPicPr>
                <p:cNvPr id="58" name="Freihand 57">
                  <a:extLst>
                    <a:ext uri="{FF2B5EF4-FFF2-40B4-BE49-F238E27FC236}">
                      <a16:creationId xmlns:a16="http://schemas.microsoft.com/office/drawing/2014/main" id="{508C0ECF-8CF7-459F-8A91-496344545593}"/>
                    </a:ext>
                  </a:extLst>
                </p:cNvPr>
                <p:cNvPicPr/>
                <p:nvPr/>
              </p:nvPicPr>
              <p:blipFill>
                <a:blip r:embed="rId86"/>
                <a:stretch>
                  <a:fillRect/>
                </a:stretch>
              </p:blipFill>
              <p:spPr>
                <a:xfrm>
                  <a:off x="10039240" y="1634280"/>
                  <a:ext cx="910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9" name="Freihand 58">
                  <a:extLst>
                    <a:ext uri="{FF2B5EF4-FFF2-40B4-BE49-F238E27FC236}">
                      <a16:creationId xmlns:a16="http://schemas.microsoft.com/office/drawing/2014/main" id="{1C0AEF10-D650-47D0-8329-2DC251ED5CAF}"/>
                    </a:ext>
                  </a:extLst>
                </p14:cNvPr>
                <p14:cNvContentPartPr/>
                <p14:nvPr/>
              </p14:nvContentPartPr>
              <p14:xfrm>
                <a:off x="10143280" y="1557240"/>
                <a:ext cx="108360" cy="155880"/>
              </p14:xfrm>
            </p:contentPart>
          </mc:Choice>
          <mc:Fallback xmlns="">
            <p:pic>
              <p:nvPicPr>
                <p:cNvPr id="59" name="Freihand 58">
                  <a:extLst>
                    <a:ext uri="{FF2B5EF4-FFF2-40B4-BE49-F238E27FC236}">
                      <a16:creationId xmlns:a16="http://schemas.microsoft.com/office/drawing/2014/main" id="{1C0AEF10-D650-47D0-8329-2DC251ED5CAF}"/>
                    </a:ext>
                  </a:extLst>
                </p:cNvPr>
                <p:cNvPicPr/>
                <p:nvPr/>
              </p:nvPicPr>
              <p:blipFill>
                <a:blip r:embed="rId88"/>
                <a:stretch>
                  <a:fillRect/>
                </a:stretch>
              </p:blipFill>
              <p:spPr>
                <a:xfrm>
                  <a:off x="10138960" y="1552920"/>
                  <a:ext cx="1170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0" name="Freihand 59">
                  <a:extLst>
                    <a:ext uri="{FF2B5EF4-FFF2-40B4-BE49-F238E27FC236}">
                      <a16:creationId xmlns:a16="http://schemas.microsoft.com/office/drawing/2014/main" id="{AAA084C4-1CA1-49EB-8EB7-D9D5DE56763A}"/>
                    </a:ext>
                  </a:extLst>
                </p14:cNvPr>
                <p14:cNvContentPartPr/>
                <p14:nvPr/>
              </p14:nvContentPartPr>
              <p14:xfrm>
                <a:off x="10196200" y="1683960"/>
                <a:ext cx="52200" cy="43200"/>
              </p14:xfrm>
            </p:contentPart>
          </mc:Choice>
          <mc:Fallback xmlns="">
            <p:pic>
              <p:nvPicPr>
                <p:cNvPr id="60" name="Freihand 59">
                  <a:extLst>
                    <a:ext uri="{FF2B5EF4-FFF2-40B4-BE49-F238E27FC236}">
                      <a16:creationId xmlns:a16="http://schemas.microsoft.com/office/drawing/2014/main" id="{AAA084C4-1CA1-49EB-8EB7-D9D5DE56763A}"/>
                    </a:ext>
                  </a:extLst>
                </p:cNvPr>
                <p:cNvPicPr/>
                <p:nvPr/>
              </p:nvPicPr>
              <p:blipFill>
                <a:blip r:embed="rId90"/>
                <a:stretch>
                  <a:fillRect/>
                </a:stretch>
              </p:blipFill>
              <p:spPr>
                <a:xfrm>
                  <a:off x="10191880" y="1679640"/>
                  <a:ext cx="608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1" name="Freihand 60">
                  <a:extLst>
                    <a:ext uri="{FF2B5EF4-FFF2-40B4-BE49-F238E27FC236}">
                      <a16:creationId xmlns:a16="http://schemas.microsoft.com/office/drawing/2014/main" id="{5CD2503C-54E6-488F-A82A-2AE27FB65012}"/>
                    </a:ext>
                  </a:extLst>
                </p14:cNvPr>
                <p14:cNvContentPartPr/>
                <p14:nvPr/>
              </p14:nvContentPartPr>
              <p14:xfrm>
                <a:off x="10466560" y="1619520"/>
                <a:ext cx="109440" cy="96840"/>
              </p14:xfrm>
            </p:contentPart>
          </mc:Choice>
          <mc:Fallback xmlns="">
            <p:pic>
              <p:nvPicPr>
                <p:cNvPr id="61" name="Freihand 60">
                  <a:extLst>
                    <a:ext uri="{FF2B5EF4-FFF2-40B4-BE49-F238E27FC236}">
                      <a16:creationId xmlns:a16="http://schemas.microsoft.com/office/drawing/2014/main" id="{5CD2503C-54E6-488F-A82A-2AE27FB65012}"/>
                    </a:ext>
                  </a:extLst>
                </p:cNvPr>
                <p:cNvPicPr/>
                <p:nvPr/>
              </p:nvPicPr>
              <p:blipFill>
                <a:blip r:embed="rId92"/>
                <a:stretch>
                  <a:fillRect/>
                </a:stretch>
              </p:blipFill>
              <p:spPr>
                <a:xfrm>
                  <a:off x="10462240" y="1615200"/>
                  <a:ext cx="1180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2" name="Freihand 61">
                  <a:extLst>
                    <a:ext uri="{FF2B5EF4-FFF2-40B4-BE49-F238E27FC236}">
                      <a16:creationId xmlns:a16="http://schemas.microsoft.com/office/drawing/2014/main" id="{936341A0-4160-41B1-A115-C8281841178D}"/>
                    </a:ext>
                  </a:extLst>
                </p14:cNvPr>
                <p14:cNvContentPartPr/>
                <p14:nvPr/>
              </p14:nvContentPartPr>
              <p14:xfrm>
                <a:off x="10624960" y="1556520"/>
                <a:ext cx="93240" cy="140760"/>
              </p14:xfrm>
            </p:contentPart>
          </mc:Choice>
          <mc:Fallback xmlns="">
            <p:pic>
              <p:nvPicPr>
                <p:cNvPr id="62" name="Freihand 61">
                  <a:extLst>
                    <a:ext uri="{FF2B5EF4-FFF2-40B4-BE49-F238E27FC236}">
                      <a16:creationId xmlns:a16="http://schemas.microsoft.com/office/drawing/2014/main" id="{936341A0-4160-41B1-A115-C8281841178D}"/>
                    </a:ext>
                  </a:extLst>
                </p:cNvPr>
                <p:cNvPicPr/>
                <p:nvPr/>
              </p:nvPicPr>
              <p:blipFill>
                <a:blip r:embed="rId94"/>
                <a:stretch>
                  <a:fillRect/>
                </a:stretch>
              </p:blipFill>
              <p:spPr>
                <a:xfrm>
                  <a:off x="10620640" y="1552200"/>
                  <a:ext cx="1018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3" name="Freihand 62">
                  <a:extLst>
                    <a:ext uri="{FF2B5EF4-FFF2-40B4-BE49-F238E27FC236}">
                      <a16:creationId xmlns:a16="http://schemas.microsoft.com/office/drawing/2014/main" id="{748262BE-1D25-4901-B04D-FEAE480D9097}"/>
                    </a:ext>
                  </a:extLst>
                </p14:cNvPr>
                <p14:cNvContentPartPr/>
                <p14:nvPr/>
              </p14:nvContentPartPr>
              <p14:xfrm>
                <a:off x="10732240" y="1498200"/>
                <a:ext cx="394560" cy="205200"/>
              </p14:xfrm>
            </p:contentPart>
          </mc:Choice>
          <mc:Fallback xmlns="">
            <p:pic>
              <p:nvPicPr>
                <p:cNvPr id="63" name="Freihand 62">
                  <a:extLst>
                    <a:ext uri="{FF2B5EF4-FFF2-40B4-BE49-F238E27FC236}">
                      <a16:creationId xmlns:a16="http://schemas.microsoft.com/office/drawing/2014/main" id="{748262BE-1D25-4901-B04D-FEAE480D9097}"/>
                    </a:ext>
                  </a:extLst>
                </p:cNvPr>
                <p:cNvPicPr/>
                <p:nvPr/>
              </p:nvPicPr>
              <p:blipFill>
                <a:blip r:embed="rId96"/>
                <a:stretch>
                  <a:fillRect/>
                </a:stretch>
              </p:blipFill>
              <p:spPr>
                <a:xfrm>
                  <a:off x="10727920" y="1493880"/>
                  <a:ext cx="4032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4" name="Freihand 63">
                  <a:extLst>
                    <a:ext uri="{FF2B5EF4-FFF2-40B4-BE49-F238E27FC236}">
                      <a16:creationId xmlns:a16="http://schemas.microsoft.com/office/drawing/2014/main" id="{A8B9BA9C-86E8-41C4-946E-B2D2963A6F23}"/>
                    </a:ext>
                  </a:extLst>
                </p14:cNvPr>
                <p14:cNvContentPartPr/>
                <p14:nvPr/>
              </p14:nvContentPartPr>
              <p14:xfrm>
                <a:off x="11012320" y="1508640"/>
                <a:ext cx="56160" cy="360"/>
              </p14:xfrm>
            </p:contentPart>
          </mc:Choice>
          <mc:Fallback xmlns="">
            <p:pic>
              <p:nvPicPr>
                <p:cNvPr id="64" name="Freihand 63">
                  <a:extLst>
                    <a:ext uri="{FF2B5EF4-FFF2-40B4-BE49-F238E27FC236}">
                      <a16:creationId xmlns:a16="http://schemas.microsoft.com/office/drawing/2014/main" id="{A8B9BA9C-86E8-41C4-946E-B2D2963A6F23}"/>
                    </a:ext>
                  </a:extLst>
                </p:cNvPr>
                <p:cNvPicPr/>
                <p:nvPr/>
              </p:nvPicPr>
              <p:blipFill>
                <a:blip r:embed="rId98"/>
                <a:stretch>
                  <a:fillRect/>
                </a:stretch>
              </p:blipFill>
              <p:spPr>
                <a:xfrm>
                  <a:off x="11008000" y="1504320"/>
                  <a:ext cx="648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5" name="Freihand 64">
                  <a:extLst>
                    <a:ext uri="{FF2B5EF4-FFF2-40B4-BE49-F238E27FC236}">
                      <a16:creationId xmlns:a16="http://schemas.microsoft.com/office/drawing/2014/main" id="{317EFA92-061D-4E80-98DA-77CCE9545710}"/>
                    </a:ext>
                  </a:extLst>
                </p14:cNvPr>
                <p14:cNvContentPartPr/>
                <p14:nvPr/>
              </p14:nvContentPartPr>
              <p14:xfrm>
                <a:off x="9160840" y="2078160"/>
                <a:ext cx="221760" cy="103320"/>
              </p14:xfrm>
            </p:contentPart>
          </mc:Choice>
          <mc:Fallback xmlns="">
            <p:pic>
              <p:nvPicPr>
                <p:cNvPr id="65" name="Freihand 64">
                  <a:extLst>
                    <a:ext uri="{FF2B5EF4-FFF2-40B4-BE49-F238E27FC236}">
                      <a16:creationId xmlns:a16="http://schemas.microsoft.com/office/drawing/2014/main" id="{317EFA92-061D-4E80-98DA-77CCE9545710}"/>
                    </a:ext>
                  </a:extLst>
                </p:cNvPr>
                <p:cNvPicPr/>
                <p:nvPr/>
              </p:nvPicPr>
              <p:blipFill>
                <a:blip r:embed="rId100"/>
                <a:stretch>
                  <a:fillRect/>
                </a:stretch>
              </p:blipFill>
              <p:spPr>
                <a:xfrm>
                  <a:off x="9156520" y="2073840"/>
                  <a:ext cx="2304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6" name="Freihand 65">
                  <a:extLst>
                    <a:ext uri="{FF2B5EF4-FFF2-40B4-BE49-F238E27FC236}">
                      <a16:creationId xmlns:a16="http://schemas.microsoft.com/office/drawing/2014/main" id="{FF2ED3BF-81E4-45DE-AF5D-B5F8B19786A8}"/>
                    </a:ext>
                  </a:extLst>
                </p14:cNvPr>
                <p14:cNvContentPartPr/>
                <p14:nvPr/>
              </p14:nvContentPartPr>
              <p14:xfrm>
                <a:off x="9364600" y="1931640"/>
                <a:ext cx="18000" cy="41040"/>
              </p14:xfrm>
            </p:contentPart>
          </mc:Choice>
          <mc:Fallback xmlns="">
            <p:pic>
              <p:nvPicPr>
                <p:cNvPr id="66" name="Freihand 65">
                  <a:extLst>
                    <a:ext uri="{FF2B5EF4-FFF2-40B4-BE49-F238E27FC236}">
                      <a16:creationId xmlns:a16="http://schemas.microsoft.com/office/drawing/2014/main" id="{FF2ED3BF-81E4-45DE-AF5D-B5F8B19786A8}"/>
                    </a:ext>
                  </a:extLst>
                </p:cNvPr>
                <p:cNvPicPr/>
                <p:nvPr/>
              </p:nvPicPr>
              <p:blipFill>
                <a:blip r:embed="rId102"/>
                <a:stretch>
                  <a:fillRect/>
                </a:stretch>
              </p:blipFill>
              <p:spPr>
                <a:xfrm>
                  <a:off x="9360280" y="1927320"/>
                  <a:ext cx="266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7" name="Freihand 66">
                  <a:extLst>
                    <a:ext uri="{FF2B5EF4-FFF2-40B4-BE49-F238E27FC236}">
                      <a16:creationId xmlns:a16="http://schemas.microsoft.com/office/drawing/2014/main" id="{023CC12B-62C0-4589-AEAA-D32DAC4C9541}"/>
                    </a:ext>
                  </a:extLst>
                </p14:cNvPr>
                <p14:cNvContentPartPr/>
                <p14:nvPr/>
              </p14:nvContentPartPr>
              <p14:xfrm>
                <a:off x="9431920" y="1947840"/>
                <a:ext cx="329040" cy="222120"/>
              </p14:xfrm>
            </p:contentPart>
          </mc:Choice>
          <mc:Fallback xmlns="">
            <p:pic>
              <p:nvPicPr>
                <p:cNvPr id="67" name="Freihand 66">
                  <a:extLst>
                    <a:ext uri="{FF2B5EF4-FFF2-40B4-BE49-F238E27FC236}">
                      <a16:creationId xmlns:a16="http://schemas.microsoft.com/office/drawing/2014/main" id="{023CC12B-62C0-4589-AEAA-D32DAC4C9541}"/>
                    </a:ext>
                  </a:extLst>
                </p:cNvPr>
                <p:cNvPicPr/>
                <p:nvPr/>
              </p:nvPicPr>
              <p:blipFill>
                <a:blip r:embed="rId104"/>
                <a:stretch>
                  <a:fillRect/>
                </a:stretch>
              </p:blipFill>
              <p:spPr>
                <a:xfrm>
                  <a:off x="9427600" y="1943520"/>
                  <a:ext cx="3376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8" name="Freihand 67">
                  <a:extLst>
                    <a:ext uri="{FF2B5EF4-FFF2-40B4-BE49-F238E27FC236}">
                      <a16:creationId xmlns:a16="http://schemas.microsoft.com/office/drawing/2014/main" id="{3CB6D5EC-7BEC-4F3E-B923-F5BB568F1395}"/>
                    </a:ext>
                  </a:extLst>
                </p14:cNvPr>
                <p14:cNvContentPartPr/>
                <p14:nvPr/>
              </p14:nvContentPartPr>
              <p14:xfrm>
                <a:off x="9799120" y="1957920"/>
                <a:ext cx="269280" cy="160920"/>
              </p14:xfrm>
            </p:contentPart>
          </mc:Choice>
          <mc:Fallback xmlns="">
            <p:pic>
              <p:nvPicPr>
                <p:cNvPr id="68" name="Freihand 67">
                  <a:extLst>
                    <a:ext uri="{FF2B5EF4-FFF2-40B4-BE49-F238E27FC236}">
                      <a16:creationId xmlns:a16="http://schemas.microsoft.com/office/drawing/2014/main" id="{3CB6D5EC-7BEC-4F3E-B923-F5BB568F1395}"/>
                    </a:ext>
                  </a:extLst>
                </p:cNvPr>
                <p:cNvPicPr/>
                <p:nvPr/>
              </p:nvPicPr>
              <p:blipFill>
                <a:blip r:embed="rId106"/>
                <a:stretch>
                  <a:fillRect/>
                </a:stretch>
              </p:blipFill>
              <p:spPr>
                <a:xfrm>
                  <a:off x="9794800" y="1953600"/>
                  <a:ext cx="2779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9" name="Freihand 68">
                  <a:extLst>
                    <a:ext uri="{FF2B5EF4-FFF2-40B4-BE49-F238E27FC236}">
                      <a16:creationId xmlns:a16="http://schemas.microsoft.com/office/drawing/2014/main" id="{1CA17B57-9379-4567-B94F-597B686BF8A0}"/>
                    </a:ext>
                  </a:extLst>
                </p14:cNvPr>
                <p14:cNvContentPartPr/>
                <p14:nvPr/>
              </p14:nvContentPartPr>
              <p14:xfrm>
                <a:off x="10070920" y="1907160"/>
                <a:ext cx="360" cy="360"/>
              </p14:xfrm>
            </p:contentPart>
          </mc:Choice>
          <mc:Fallback xmlns="">
            <p:pic>
              <p:nvPicPr>
                <p:cNvPr id="69" name="Freihand 68">
                  <a:extLst>
                    <a:ext uri="{FF2B5EF4-FFF2-40B4-BE49-F238E27FC236}">
                      <a16:creationId xmlns:a16="http://schemas.microsoft.com/office/drawing/2014/main" id="{1CA17B57-9379-4567-B94F-597B686BF8A0}"/>
                    </a:ext>
                  </a:extLst>
                </p:cNvPr>
                <p:cNvPicPr/>
                <p:nvPr/>
              </p:nvPicPr>
              <p:blipFill>
                <a:blip r:embed="rId33"/>
                <a:stretch>
                  <a:fillRect/>
                </a:stretch>
              </p:blipFill>
              <p:spPr>
                <a:xfrm>
                  <a:off x="10066600" y="19028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0" name="Freihand 69">
                  <a:extLst>
                    <a:ext uri="{FF2B5EF4-FFF2-40B4-BE49-F238E27FC236}">
                      <a16:creationId xmlns:a16="http://schemas.microsoft.com/office/drawing/2014/main" id="{9DFF4F1B-949D-48FC-AC42-9AE8CE61F802}"/>
                    </a:ext>
                  </a:extLst>
                </p14:cNvPr>
                <p14:cNvContentPartPr/>
                <p14:nvPr/>
              </p14:nvContentPartPr>
              <p14:xfrm>
                <a:off x="10086040" y="2033160"/>
                <a:ext cx="156960" cy="56520"/>
              </p14:xfrm>
            </p:contentPart>
          </mc:Choice>
          <mc:Fallback xmlns="">
            <p:pic>
              <p:nvPicPr>
                <p:cNvPr id="70" name="Freihand 69">
                  <a:extLst>
                    <a:ext uri="{FF2B5EF4-FFF2-40B4-BE49-F238E27FC236}">
                      <a16:creationId xmlns:a16="http://schemas.microsoft.com/office/drawing/2014/main" id="{9DFF4F1B-949D-48FC-AC42-9AE8CE61F802}"/>
                    </a:ext>
                  </a:extLst>
                </p:cNvPr>
                <p:cNvPicPr/>
                <p:nvPr/>
              </p:nvPicPr>
              <p:blipFill>
                <a:blip r:embed="rId109"/>
                <a:stretch>
                  <a:fillRect/>
                </a:stretch>
              </p:blipFill>
              <p:spPr>
                <a:xfrm>
                  <a:off x="10081720" y="2028840"/>
                  <a:ext cx="1656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1" name="Freihand 70">
                  <a:extLst>
                    <a:ext uri="{FF2B5EF4-FFF2-40B4-BE49-F238E27FC236}">
                      <a16:creationId xmlns:a16="http://schemas.microsoft.com/office/drawing/2014/main" id="{911D7665-91FA-475B-9790-A400A5B34065}"/>
                    </a:ext>
                  </a:extLst>
                </p14:cNvPr>
                <p14:cNvContentPartPr/>
                <p14:nvPr/>
              </p14:nvContentPartPr>
              <p14:xfrm>
                <a:off x="10289440" y="1909680"/>
                <a:ext cx="236160" cy="183240"/>
              </p14:xfrm>
            </p:contentPart>
          </mc:Choice>
          <mc:Fallback xmlns="">
            <p:pic>
              <p:nvPicPr>
                <p:cNvPr id="71" name="Freihand 70">
                  <a:extLst>
                    <a:ext uri="{FF2B5EF4-FFF2-40B4-BE49-F238E27FC236}">
                      <a16:creationId xmlns:a16="http://schemas.microsoft.com/office/drawing/2014/main" id="{911D7665-91FA-475B-9790-A400A5B34065}"/>
                    </a:ext>
                  </a:extLst>
                </p:cNvPr>
                <p:cNvPicPr/>
                <p:nvPr/>
              </p:nvPicPr>
              <p:blipFill>
                <a:blip r:embed="rId111"/>
                <a:stretch>
                  <a:fillRect/>
                </a:stretch>
              </p:blipFill>
              <p:spPr>
                <a:xfrm>
                  <a:off x="10285120" y="1905360"/>
                  <a:ext cx="2448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2" name="Freihand 71">
                  <a:extLst>
                    <a:ext uri="{FF2B5EF4-FFF2-40B4-BE49-F238E27FC236}">
                      <a16:creationId xmlns:a16="http://schemas.microsoft.com/office/drawing/2014/main" id="{A17737AE-121D-4497-B68C-411A9CDCAD9C}"/>
                    </a:ext>
                  </a:extLst>
                </p14:cNvPr>
                <p14:cNvContentPartPr/>
                <p14:nvPr/>
              </p14:nvContentPartPr>
              <p14:xfrm>
                <a:off x="10674280" y="1869720"/>
                <a:ext cx="175680" cy="203760"/>
              </p14:xfrm>
            </p:contentPart>
          </mc:Choice>
          <mc:Fallback xmlns="">
            <p:pic>
              <p:nvPicPr>
                <p:cNvPr id="72" name="Freihand 71">
                  <a:extLst>
                    <a:ext uri="{FF2B5EF4-FFF2-40B4-BE49-F238E27FC236}">
                      <a16:creationId xmlns:a16="http://schemas.microsoft.com/office/drawing/2014/main" id="{A17737AE-121D-4497-B68C-411A9CDCAD9C}"/>
                    </a:ext>
                  </a:extLst>
                </p:cNvPr>
                <p:cNvPicPr/>
                <p:nvPr/>
              </p:nvPicPr>
              <p:blipFill>
                <a:blip r:embed="rId113"/>
                <a:stretch>
                  <a:fillRect/>
                </a:stretch>
              </p:blipFill>
              <p:spPr>
                <a:xfrm>
                  <a:off x="10669960" y="1865400"/>
                  <a:ext cx="1843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3" name="Freihand 72">
                  <a:extLst>
                    <a:ext uri="{FF2B5EF4-FFF2-40B4-BE49-F238E27FC236}">
                      <a16:creationId xmlns:a16="http://schemas.microsoft.com/office/drawing/2014/main" id="{4EACDDFA-1C41-4F48-BD9C-042EE7988C39}"/>
                    </a:ext>
                  </a:extLst>
                </p14:cNvPr>
                <p14:cNvContentPartPr/>
                <p14:nvPr/>
              </p14:nvContentPartPr>
              <p14:xfrm>
                <a:off x="10828720" y="1927320"/>
                <a:ext cx="117000" cy="89280"/>
              </p14:xfrm>
            </p:contentPart>
          </mc:Choice>
          <mc:Fallback xmlns="">
            <p:pic>
              <p:nvPicPr>
                <p:cNvPr id="73" name="Freihand 72">
                  <a:extLst>
                    <a:ext uri="{FF2B5EF4-FFF2-40B4-BE49-F238E27FC236}">
                      <a16:creationId xmlns:a16="http://schemas.microsoft.com/office/drawing/2014/main" id="{4EACDDFA-1C41-4F48-BD9C-042EE7988C39}"/>
                    </a:ext>
                  </a:extLst>
                </p:cNvPr>
                <p:cNvPicPr/>
                <p:nvPr/>
              </p:nvPicPr>
              <p:blipFill>
                <a:blip r:embed="rId115"/>
                <a:stretch>
                  <a:fillRect/>
                </a:stretch>
              </p:blipFill>
              <p:spPr>
                <a:xfrm>
                  <a:off x="10824400" y="1923000"/>
                  <a:ext cx="1256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4" name="Freihand 73">
                  <a:extLst>
                    <a:ext uri="{FF2B5EF4-FFF2-40B4-BE49-F238E27FC236}">
                      <a16:creationId xmlns:a16="http://schemas.microsoft.com/office/drawing/2014/main" id="{DA8DCFE4-884B-4FD2-8601-2186296B0D0E}"/>
                    </a:ext>
                  </a:extLst>
                </p14:cNvPr>
                <p14:cNvContentPartPr/>
                <p14:nvPr/>
              </p14:nvContentPartPr>
              <p14:xfrm>
                <a:off x="10990720" y="1846680"/>
                <a:ext cx="171000" cy="159840"/>
              </p14:xfrm>
            </p:contentPart>
          </mc:Choice>
          <mc:Fallback xmlns="">
            <p:pic>
              <p:nvPicPr>
                <p:cNvPr id="74" name="Freihand 73">
                  <a:extLst>
                    <a:ext uri="{FF2B5EF4-FFF2-40B4-BE49-F238E27FC236}">
                      <a16:creationId xmlns:a16="http://schemas.microsoft.com/office/drawing/2014/main" id="{DA8DCFE4-884B-4FD2-8601-2186296B0D0E}"/>
                    </a:ext>
                  </a:extLst>
                </p:cNvPr>
                <p:cNvPicPr/>
                <p:nvPr/>
              </p:nvPicPr>
              <p:blipFill>
                <a:blip r:embed="rId117"/>
                <a:stretch>
                  <a:fillRect/>
                </a:stretch>
              </p:blipFill>
              <p:spPr>
                <a:xfrm>
                  <a:off x="10986400" y="1842360"/>
                  <a:ext cx="1796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5" name="Freihand 74">
                  <a:extLst>
                    <a:ext uri="{FF2B5EF4-FFF2-40B4-BE49-F238E27FC236}">
                      <a16:creationId xmlns:a16="http://schemas.microsoft.com/office/drawing/2014/main" id="{07089B14-C7EF-437E-8C44-8B1B39131786}"/>
                    </a:ext>
                  </a:extLst>
                </p14:cNvPr>
                <p14:cNvContentPartPr/>
                <p14:nvPr/>
              </p14:nvContentPartPr>
              <p14:xfrm>
                <a:off x="11157040" y="1903200"/>
                <a:ext cx="165600" cy="106560"/>
              </p14:xfrm>
            </p:contentPart>
          </mc:Choice>
          <mc:Fallback xmlns="">
            <p:pic>
              <p:nvPicPr>
                <p:cNvPr id="75" name="Freihand 74">
                  <a:extLst>
                    <a:ext uri="{FF2B5EF4-FFF2-40B4-BE49-F238E27FC236}">
                      <a16:creationId xmlns:a16="http://schemas.microsoft.com/office/drawing/2014/main" id="{07089B14-C7EF-437E-8C44-8B1B39131786}"/>
                    </a:ext>
                  </a:extLst>
                </p:cNvPr>
                <p:cNvPicPr/>
                <p:nvPr/>
              </p:nvPicPr>
              <p:blipFill>
                <a:blip r:embed="rId119"/>
                <a:stretch>
                  <a:fillRect/>
                </a:stretch>
              </p:blipFill>
              <p:spPr>
                <a:xfrm>
                  <a:off x="11152720" y="1898880"/>
                  <a:ext cx="1742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6" name="Freihand 75">
                  <a:extLst>
                    <a:ext uri="{FF2B5EF4-FFF2-40B4-BE49-F238E27FC236}">
                      <a16:creationId xmlns:a16="http://schemas.microsoft.com/office/drawing/2014/main" id="{1EF694F7-34CA-4E9A-80F5-A219EFF7AA7D}"/>
                    </a:ext>
                  </a:extLst>
                </p14:cNvPr>
                <p14:cNvContentPartPr/>
                <p14:nvPr/>
              </p14:nvContentPartPr>
              <p14:xfrm>
                <a:off x="10305640" y="2012280"/>
                <a:ext cx="1269720" cy="189360"/>
              </p14:xfrm>
            </p:contentPart>
          </mc:Choice>
          <mc:Fallback xmlns="">
            <p:pic>
              <p:nvPicPr>
                <p:cNvPr id="76" name="Freihand 75">
                  <a:extLst>
                    <a:ext uri="{FF2B5EF4-FFF2-40B4-BE49-F238E27FC236}">
                      <a16:creationId xmlns:a16="http://schemas.microsoft.com/office/drawing/2014/main" id="{1EF694F7-34CA-4E9A-80F5-A219EFF7AA7D}"/>
                    </a:ext>
                  </a:extLst>
                </p:cNvPr>
                <p:cNvPicPr/>
                <p:nvPr/>
              </p:nvPicPr>
              <p:blipFill>
                <a:blip r:embed="rId121"/>
                <a:stretch>
                  <a:fillRect/>
                </a:stretch>
              </p:blipFill>
              <p:spPr>
                <a:xfrm>
                  <a:off x="10301320" y="2007960"/>
                  <a:ext cx="1278360" cy="198000"/>
                </a:xfrm>
                <a:prstGeom prst="rect">
                  <a:avLst/>
                </a:prstGeom>
              </p:spPr>
            </p:pic>
          </mc:Fallback>
        </mc:AlternateContent>
      </p:grpSp>
    </p:spTree>
    <p:extLst>
      <p:ext uri="{BB962C8B-B14F-4D97-AF65-F5344CB8AC3E}">
        <p14:creationId xmlns:p14="http://schemas.microsoft.com/office/powerpoint/2010/main" val="3671743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Data</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424400"/>
            <a:ext cx="12172951" cy="5796547"/>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2"/>
              </a:rPr>
              <a:t>WTO</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err="1">
                <a:latin typeface="Times New Roman" panose="02020603050405020304" pitchFamily="18" charset="0"/>
                <a:cs typeface="Times New Roman" panose="02020603050405020304" pitchFamily="18" charset="0"/>
              </a:rPr>
              <a:t>Unctad</a:t>
            </a:r>
            <a:r>
              <a:rPr lang="de-DE" sz="2400" dirty="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hlinkClick r:id="rId3"/>
              </a:rPr>
              <a:t>ITC</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4"/>
              </a:rPr>
              <a:t>UN </a:t>
            </a:r>
            <a:r>
              <a:rPr lang="de-DE" sz="2400" dirty="0" err="1">
                <a:latin typeface="Times New Roman" panose="02020603050405020304" pitchFamily="18" charset="0"/>
                <a:cs typeface="Times New Roman" panose="02020603050405020304" pitchFamily="18" charset="0"/>
                <a:hlinkClick r:id="rId4"/>
              </a:rPr>
              <a:t>Comtrade</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Destatis → Genesis-Data → </a:t>
            </a:r>
            <a:r>
              <a:rPr lang="de-DE" sz="2400" dirty="0">
                <a:latin typeface="Times New Roman" panose="02020603050405020304" pitchFamily="18" charset="0"/>
                <a:cs typeface="Times New Roman" panose="02020603050405020304" pitchFamily="18" charset="0"/>
                <a:hlinkClick r:id="rId5"/>
              </a:rPr>
              <a:t>German trade </a:t>
            </a:r>
            <a:r>
              <a:rPr lang="de-DE" sz="2400" dirty="0" err="1">
                <a:latin typeface="Times New Roman" panose="02020603050405020304" pitchFamily="18" charset="0"/>
                <a:cs typeface="Times New Roman" panose="02020603050405020304" pitchFamily="18" charset="0"/>
                <a:hlinkClick r:id="rId5"/>
              </a:rPr>
              <a:t>data</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Bundesbank → </a:t>
            </a:r>
            <a:r>
              <a:rPr lang="de-DE" sz="2400" dirty="0" err="1">
                <a:latin typeface="Times New Roman" panose="02020603050405020304" pitchFamily="18" charset="0"/>
                <a:cs typeface="Times New Roman" panose="02020603050405020304" pitchFamily="18" charset="0"/>
              </a:rPr>
              <a:t>Statistics</a:t>
            </a:r>
            <a:r>
              <a:rPr lang="de-DE" sz="2400" dirty="0">
                <a:latin typeface="Times New Roman" panose="02020603050405020304" pitchFamily="18" charset="0"/>
                <a:cs typeface="Times New Roman" panose="02020603050405020304" pitchFamily="18" charset="0"/>
              </a:rPr>
              <a:t> → </a:t>
            </a:r>
            <a:r>
              <a:rPr lang="de-DE" sz="2400" dirty="0" err="1">
                <a:latin typeface="Times New Roman" panose="02020603050405020304" pitchFamily="18" charset="0"/>
                <a:cs typeface="Times New Roman" panose="02020603050405020304" pitchFamily="18" charset="0"/>
                <a:hlinkClick r:id="rId6"/>
              </a:rPr>
              <a:t>Current</a:t>
            </a:r>
            <a:r>
              <a:rPr lang="de-DE" sz="2400" dirty="0">
                <a:latin typeface="Times New Roman" panose="02020603050405020304" pitchFamily="18" charset="0"/>
                <a:cs typeface="Times New Roman" panose="02020603050405020304" pitchFamily="18" charset="0"/>
                <a:hlinkClick r:id="rId6"/>
              </a:rPr>
              <a:t> </a:t>
            </a:r>
            <a:r>
              <a:rPr lang="de-DE" sz="2400" dirty="0" err="1">
                <a:latin typeface="Times New Roman" panose="02020603050405020304" pitchFamily="18" charset="0"/>
                <a:cs typeface="Times New Roman" panose="02020603050405020304" pitchFamily="18" charset="0"/>
                <a:hlinkClick r:id="rId6"/>
              </a:rPr>
              <a:t>Accout</a:t>
            </a:r>
            <a:r>
              <a:rPr lang="de-DE" sz="2400" dirty="0">
                <a:latin typeface="Times New Roman" panose="02020603050405020304" pitchFamily="18" charset="0"/>
                <a:cs typeface="Times New Roman" panose="02020603050405020304" pitchFamily="18" charset="0"/>
                <a:hlinkClick r:id="rId6"/>
              </a:rPr>
              <a:t>/Exchange </a:t>
            </a:r>
            <a:r>
              <a:rPr lang="de-DE" sz="2400" dirty="0" err="1">
                <a:latin typeface="Times New Roman" panose="02020603050405020304" pitchFamily="18" charset="0"/>
                <a:cs typeface="Times New Roman" panose="02020603050405020304" pitchFamily="18" charset="0"/>
                <a:hlinkClick r:id="rId6"/>
              </a:rPr>
              <a:t>rates</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ECB  → General EU </a:t>
            </a:r>
            <a:r>
              <a:rPr lang="de-DE" sz="2400" dirty="0" err="1">
                <a:latin typeface="Times New Roman" panose="02020603050405020304" pitchFamily="18" charset="0"/>
                <a:cs typeface="Times New Roman" panose="02020603050405020304" pitchFamily="18" charset="0"/>
              </a:rPr>
              <a:t>data</a:t>
            </a:r>
            <a:r>
              <a:rPr lang="de-DE" sz="2400" dirty="0">
                <a:latin typeface="Times New Roman" panose="02020603050405020304" pitchFamily="18" charset="0"/>
                <a:cs typeface="Times New Roman" panose="02020603050405020304" pitchFamily="18" charset="0"/>
              </a:rPr>
              <a:t> → </a:t>
            </a:r>
            <a:r>
              <a:rPr lang="de-DE" sz="2400" dirty="0">
                <a:latin typeface="Times New Roman" panose="02020603050405020304" pitchFamily="18" charset="0"/>
                <a:cs typeface="Times New Roman" panose="02020603050405020304" pitchFamily="18" charset="0"/>
                <a:hlinkClick r:id="rId7"/>
              </a:rPr>
              <a:t>ECB </a:t>
            </a:r>
            <a:r>
              <a:rPr lang="de-DE" sz="2400" dirty="0" err="1">
                <a:latin typeface="Times New Roman" panose="02020603050405020304" pitchFamily="18" charset="0"/>
                <a:cs typeface="Times New Roman" panose="02020603050405020304" pitchFamily="18" charset="0"/>
                <a:hlinkClick r:id="rId7"/>
              </a:rPr>
              <a:t>data</a:t>
            </a:r>
            <a:r>
              <a:rPr lang="de-DE" sz="2400" dirty="0">
                <a:latin typeface="Times New Roman" panose="02020603050405020304" pitchFamily="18" charset="0"/>
                <a:cs typeface="Times New Roman" panose="02020603050405020304" pitchFamily="18" charset="0"/>
                <a:hlinkClick r:id="rId7"/>
              </a:rPr>
              <a:t> </a:t>
            </a:r>
            <a:r>
              <a:rPr lang="de-DE" sz="2400" dirty="0" err="1">
                <a:latin typeface="Times New Roman" panose="02020603050405020304" pitchFamily="18" charset="0"/>
                <a:cs typeface="Times New Roman" panose="02020603050405020304" pitchFamily="18" charset="0"/>
                <a:hlinkClick r:id="rId7"/>
              </a:rPr>
              <a:t>portal</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Eurostat → </a:t>
            </a:r>
            <a:r>
              <a:rPr lang="de-DE" sz="2400" dirty="0">
                <a:latin typeface="Times New Roman" panose="02020603050405020304" pitchFamily="18" charset="0"/>
                <a:cs typeface="Times New Roman" panose="02020603050405020304" pitchFamily="18" charset="0"/>
                <a:hlinkClick r:id="rId8"/>
              </a:rPr>
              <a:t>Internationale Trade</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9"/>
              </a:rPr>
              <a:t>IMF Data</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10"/>
              </a:rPr>
              <a:t>World </a:t>
            </a:r>
            <a:r>
              <a:rPr lang="de-DE" sz="2400" dirty="0" err="1">
                <a:latin typeface="Times New Roman" panose="02020603050405020304" pitchFamily="18" charset="0"/>
                <a:cs typeface="Times New Roman" panose="02020603050405020304" pitchFamily="18" charset="0"/>
                <a:hlinkClick r:id="rId10"/>
              </a:rPr>
              <a:t>bank</a:t>
            </a:r>
            <a:r>
              <a:rPr lang="de-DE" sz="2400" dirty="0">
                <a:latin typeface="Times New Roman" panose="02020603050405020304" pitchFamily="18" charset="0"/>
                <a:cs typeface="Times New Roman" panose="02020603050405020304" pitchFamily="18" charset="0"/>
                <a:hlinkClick r:id="rId10"/>
              </a:rPr>
              <a:t> </a:t>
            </a:r>
            <a:r>
              <a:rPr lang="de-DE" sz="2400" dirty="0" err="1">
                <a:latin typeface="Times New Roman" panose="02020603050405020304" pitchFamily="18" charset="0"/>
                <a:cs typeface="Times New Roman" panose="02020603050405020304" pitchFamily="18" charset="0"/>
                <a:hlinkClick r:id="rId10"/>
              </a:rPr>
              <a:t>data</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0B0ABB54-5A5F-47D6-B47B-FFA46D2A1B7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5" name="Gruppieren 24">
            <a:extLst>
              <a:ext uri="{FF2B5EF4-FFF2-40B4-BE49-F238E27FC236}">
                <a16:creationId xmlns:a16="http://schemas.microsoft.com/office/drawing/2014/main" id="{DF9971F1-078D-4A12-8BB2-24D4DB6E3E1D}"/>
              </a:ext>
            </a:extLst>
          </p:cNvPr>
          <p:cNvGrpSpPr/>
          <p:nvPr/>
        </p:nvGrpSpPr>
        <p:grpSpPr>
          <a:xfrm>
            <a:off x="5795920" y="993120"/>
            <a:ext cx="281880" cy="305640"/>
            <a:chOff x="5795920" y="993120"/>
            <a:chExt cx="281880" cy="305640"/>
          </a:xfrm>
        </p:grpSpPr>
        <mc:AlternateContent xmlns:mc="http://schemas.openxmlformats.org/markup-compatibility/2006" xmlns:p14="http://schemas.microsoft.com/office/powerpoint/2010/main">
          <mc:Choice Requires="p14">
            <p:contentPart p14:bwMode="auto" r:id="rId11">
              <p14:nvContentPartPr>
                <p14:cNvPr id="2" name="Freihand 1">
                  <a:extLst>
                    <a:ext uri="{FF2B5EF4-FFF2-40B4-BE49-F238E27FC236}">
                      <a16:creationId xmlns:a16="http://schemas.microsoft.com/office/drawing/2014/main" id="{D351F409-FC63-42D4-9D20-606A18624C59}"/>
                    </a:ext>
                  </a:extLst>
                </p14:cNvPr>
                <p14:cNvContentPartPr/>
                <p14:nvPr/>
              </p14:nvContentPartPr>
              <p14:xfrm>
                <a:off x="5935240" y="993120"/>
                <a:ext cx="28800" cy="305640"/>
              </p14:xfrm>
            </p:contentPart>
          </mc:Choice>
          <mc:Fallback xmlns="">
            <p:pic>
              <p:nvPicPr>
                <p:cNvPr id="2" name="Freihand 1">
                  <a:extLst>
                    <a:ext uri="{FF2B5EF4-FFF2-40B4-BE49-F238E27FC236}">
                      <a16:creationId xmlns:a16="http://schemas.microsoft.com/office/drawing/2014/main" id="{D351F409-FC63-42D4-9D20-606A18624C59}"/>
                    </a:ext>
                  </a:extLst>
                </p:cNvPr>
                <p:cNvPicPr/>
                <p:nvPr/>
              </p:nvPicPr>
              <p:blipFill>
                <a:blip r:embed="rId12"/>
                <a:stretch>
                  <a:fillRect/>
                </a:stretch>
              </p:blipFill>
              <p:spPr>
                <a:xfrm>
                  <a:off x="5930920" y="988800"/>
                  <a:ext cx="3744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 name="Freihand 2">
                  <a:extLst>
                    <a:ext uri="{FF2B5EF4-FFF2-40B4-BE49-F238E27FC236}">
                      <a16:creationId xmlns:a16="http://schemas.microsoft.com/office/drawing/2014/main" id="{8DAE2C6A-506B-4DF5-8CF4-AA83C8CD89F1}"/>
                    </a:ext>
                  </a:extLst>
                </p14:cNvPr>
                <p14:cNvContentPartPr/>
                <p14:nvPr/>
              </p14:nvContentPartPr>
              <p14:xfrm>
                <a:off x="5795920" y="1117320"/>
                <a:ext cx="281880" cy="18360"/>
              </p14:xfrm>
            </p:contentPart>
          </mc:Choice>
          <mc:Fallback xmlns="">
            <p:pic>
              <p:nvPicPr>
                <p:cNvPr id="3" name="Freihand 2">
                  <a:extLst>
                    <a:ext uri="{FF2B5EF4-FFF2-40B4-BE49-F238E27FC236}">
                      <a16:creationId xmlns:a16="http://schemas.microsoft.com/office/drawing/2014/main" id="{8DAE2C6A-506B-4DF5-8CF4-AA83C8CD89F1}"/>
                    </a:ext>
                  </a:extLst>
                </p:cNvPr>
                <p:cNvPicPr/>
                <p:nvPr/>
              </p:nvPicPr>
              <p:blipFill>
                <a:blip r:embed="rId14"/>
                <a:stretch>
                  <a:fillRect/>
                </a:stretch>
              </p:blipFill>
              <p:spPr>
                <a:xfrm>
                  <a:off x="5791600" y="1113000"/>
                  <a:ext cx="290520" cy="27000"/>
                </a:xfrm>
                <a:prstGeom prst="rect">
                  <a:avLst/>
                </a:prstGeom>
              </p:spPr>
            </p:pic>
          </mc:Fallback>
        </mc:AlternateContent>
      </p:grpSp>
      <p:grpSp>
        <p:nvGrpSpPr>
          <p:cNvPr id="24" name="Gruppieren 23">
            <a:extLst>
              <a:ext uri="{FF2B5EF4-FFF2-40B4-BE49-F238E27FC236}">
                <a16:creationId xmlns:a16="http://schemas.microsoft.com/office/drawing/2014/main" id="{15665EA3-DCE1-42AC-8C5A-3C257997926F}"/>
              </a:ext>
            </a:extLst>
          </p:cNvPr>
          <p:cNvGrpSpPr/>
          <p:nvPr/>
        </p:nvGrpSpPr>
        <p:grpSpPr>
          <a:xfrm>
            <a:off x="6267160" y="895200"/>
            <a:ext cx="1274400" cy="365400"/>
            <a:chOff x="6267160" y="895200"/>
            <a:chExt cx="1274400" cy="365400"/>
          </a:xfrm>
        </p:grpSpPr>
        <mc:AlternateContent xmlns:mc="http://schemas.openxmlformats.org/markup-compatibility/2006" xmlns:p14="http://schemas.microsoft.com/office/powerpoint/2010/main">
          <mc:Choice Requires="p14">
            <p:contentPart p14:bwMode="auto" r:id="rId15">
              <p14:nvContentPartPr>
                <p14:cNvPr id="4" name="Freihand 3">
                  <a:extLst>
                    <a:ext uri="{FF2B5EF4-FFF2-40B4-BE49-F238E27FC236}">
                      <a16:creationId xmlns:a16="http://schemas.microsoft.com/office/drawing/2014/main" id="{82ECA661-4FAB-48FD-83ED-7D6DC64502D8}"/>
                    </a:ext>
                  </a:extLst>
                </p14:cNvPr>
                <p14:cNvContentPartPr/>
                <p14:nvPr/>
              </p14:nvContentPartPr>
              <p14:xfrm>
                <a:off x="6267160" y="1010400"/>
                <a:ext cx="146520" cy="250200"/>
              </p14:xfrm>
            </p:contentPart>
          </mc:Choice>
          <mc:Fallback xmlns="">
            <p:pic>
              <p:nvPicPr>
                <p:cNvPr id="4" name="Freihand 3">
                  <a:extLst>
                    <a:ext uri="{FF2B5EF4-FFF2-40B4-BE49-F238E27FC236}">
                      <a16:creationId xmlns:a16="http://schemas.microsoft.com/office/drawing/2014/main" id="{82ECA661-4FAB-48FD-83ED-7D6DC64502D8}"/>
                    </a:ext>
                  </a:extLst>
                </p:cNvPr>
                <p:cNvPicPr/>
                <p:nvPr/>
              </p:nvPicPr>
              <p:blipFill>
                <a:blip r:embed="rId16"/>
                <a:stretch>
                  <a:fillRect/>
                </a:stretch>
              </p:blipFill>
              <p:spPr>
                <a:xfrm>
                  <a:off x="6262840" y="1006080"/>
                  <a:ext cx="15516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 name="Freihand 5">
                  <a:extLst>
                    <a:ext uri="{FF2B5EF4-FFF2-40B4-BE49-F238E27FC236}">
                      <a16:creationId xmlns:a16="http://schemas.microsoft.com/office/drawing/2014/main" id="{9F16F2F9-C1CF-421E-8B80-F5970BEB33C1}"/>
                    </a:ext>
                  </a:extLst>
                </p14:cNvPr>
                <p14:cNvContentPartPr/>
                <p14:nvPr/>
              </p14:nvContentPartPr>
              <p14:xfrm>
                <a:off x="6455440" y="942720"/>
                <a:ext cx="216360" cy="251280"/>
              </p14:xfrm>
            </p:contentPart>
          </mc:Choice>
          <mc:Fallback xmlns="">
            <p:pic>
              <p:nvPicPr>
                <p:cNvPr id="6" name="Freihand 5">
                  <a:extLst>
                    <a:ext uri="{FF2B5EF4-FFF2-40B4-BE49-F238E27FC236}">
                      <a16:creationId xmlns:a16="http://schemas.microsoft.com/office/drawing/2014/main" id="{9F16F2F9-C1CF-421E-8B80-F5970BEB33C1}"/>
                    </a:ext>
                  </a:extLst>
                </p:cNvPr>
                <p:cNvPicPr/>
                <p:nvPr/>
              </p:nvPicPr>
              <p:blipFill>
                <a:blip r:embed="rId18"/>
                <a:stretch>
                  <a:fillRect/>
                </a:stretch>
              </p:blipFill>
              <p:spPr>
                <a:xfrm>
                  <a:off x="6451120" y="938400"/>
                  <a:ext cx="2250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 name="Freihand 6">
                  <a:extLst>
                    <a:ext uri="{FF2B5EF4-FFF2-40B4-BE49-F238E27FC236}">
                      <a16:creationId xmlns:a16="http://schemas.microsoft.com/office/drawing/2014/main" id="{34457E30-E8CE-481A-9F72-E0C372CD3E86}"/>
                    </a:ext>
                  </a:extLst>
                </p14:cNvPr>
                <p14:cNvContentPartPr/>
                <p14:nvPr/>
              </p14:nvContentPartPr>
              <p14:xfrm>
                <a:off x="6683320" y="933000"/>
                <a:ext cx="214920" cy="236880"/>
              </p14:xfrm>
            </p:contentPart>
          </mc:Choice>
          <mc:Fallback xmlns="">
            <p:pic>
              <p:nvPicPr>
                <p:cNvPr id="7" name="Freihand 6">
                  <a:extLst>
                    <a:ext uri="{FF2B5EF4-FFF2-40B4-BE49-F238E27FC236}">
                      <a16:creationId xmlns:a16="http://schemas.microsoft.com/office/drawing/2014/main" id="{34457E30-E8CE-481A-9F72-E0C372CD3E86}"/>
                    </a:ext>
                  </a:extLst>
                </p:cNvPr>
                <p:cNvPicPr/>
                <p:nvPr/>
              </p:nvPicPr>
              <p:blipFill>
                <a:blip r:embed="rId20"/>
                <a:stretch>
                  <a:fillRect/>
                </a:stretch>
              </p:blipFill>
              <p:spPr>
                <a:xfrm>
                  <a:off x="6679000" y="928680"/>
                  <a:ext cx="2235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8" name="Freihand 7">
                  <a:extLst>
                    <a:ext uri="{FF2B5EF4-FFF2-40B4-BE49-F238E27FC236}">
                      <a16:creationId xmlns:a16="http://schemas.microsoft.com/office/drawing/2014/main" id="{EC87E1AE-CC20-4A99-AFB2-CA38B2C7252F}"/>
                    </a:ext>
                  </a:extLst>
                </p14:cNvPr>
                <p14:cNvContentPartPr/>
                <p14:nvPr/>
              </p14:nvContentPartPr>
              <p14:xfrm>
                <a:off x="6861880" y="947760"/>
                <a:ext cx="26640" cy="33480"/>
              </p14:xfrm>
            </p:contentPart>
          </mc:Choice>
          <mc:Fallback xmlns="">
            <p:pic>
              <p:nvPicPr>
                <p:cNvPr id="8" name="Freihand 7">
                  <a:extLst>
                    <a:ext uri="{FF2B5EF4-FFF2-40B4-BE49-F238E27FC236}">
                      <a16:creationId xmlns:a16="http://schemas.microsoft.com/office/drawing/2014/main" id="{EC87E1AE-CC20-4A99-AFB2-CA38B2C7252F}"/>
                    </a:ext>
                  </a:extLst>
                </p:cNvPr>
                <p:cNvPicPr/>
                <p:nvPr/>
              </p:nvPicPr>
              <p:blipFill>
                <a:blip r:embed="rId22"/>
                <a:stretch>
                  <a:fillRect/>
                </a:stretch>
              </p:blipFill>
              <p:spPr>
                <a:xfrm>
                  <a:off x="6857560" y="943440"/>
                  <a:ext cx="352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9" name="Freihand 8">
                  <a:extLst>
                    <a:ext uri="{FF2B5EF4-FFF2-40B4-BE49-F238E27FC236}">
                      <a16:creationId xmlns:a16="http://schemas.microsoft.com/office/drawing/2014/main" id="{17692DE9-629D-424A-B926-402D9CC7152B}"/>
                    </a:ext>
                  </a:extLst>
                </p14:cNvPr>
                <p14:cNvContentPartPr/>
                <p14:nvPr/>
              </p14:nvContentPartPr>
              <p14:xfrm>
                <a:off x="6893920" y="1033080"/>
                <a:ext cx="124200" cy="102600"/>
              </p14:xfrm>
            </p:contentPart>
          </mc:Choice>
          <mc:Fallback xmlns="">
            <p:pic>
              <p:nvPicPr>
                <p:cNvPr id="9" name="Freihand 8">
                  <a:extLst>
                    <a:ext uri="{FF2B5EF4-FFF2-40B4-BE49-F238E27FC236}">
                      <a16:creationId xmlns:a16="http://schemas.microsoft.com/office/drawing/2014/main" id="{17692DE9-629D-424A-B926-402D9CC7152B}"/>
                    </a:ext>
                  </a:extLst>
                </p:cNvPr>
                <p:cNvPicPr/>
                <p:nvPr/>
              </p:nvPicPr>
              <p:blipFill>
                <a:blip r:embed="rId24"/>
                <a:stretch>
                  <a:fillRect/>
                </a:stretch>
              </p:blipFill>
              <p:spPr>
                <a:xfrm>
                  <a:off x="6889600" y="1028760"/>
                  <a:ext cx="1328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 name="Freihand 11">
                  <a:extLst>
                    <a:ext uri="{FF2B5EF4-FFF2-40B4-BE49-F238E27FC236}">
                      <a16:creationId xmlns:a16="http://schemas.microsoft.com/office/drawing/2014/main" id="{49ACE035-4D03-466E-88CD-EB2EB48F13FA}"/>
                    </a:ext>
                  </a:extLst>
                </p14:cNvPr>
                <p14:cNvContentPartPr/>
                <p14:nvPr/>
              </p14:nvContentPartPr>
              <p14:xfrm>
                <a:off x="6895360" y="1036320"/>
                <a:ext cx="100800" cy="127080"/>
              </p14:xfrm>
            </p:contentPart>
          </mc:Choice>
          <mc:Fallback xmlns="">
            <p:pic>
              <p:nvPicPr>
                <p:cNvPr id="12" name="Freihand 11">
                  <a:extLst>
                    <a:ext uri="{FF2B5EF4-FFF2-40B4-BE49-F238E27FC236}">
                      <a16:creationId xmlns:a16="http://schemas.microsoft.com/office/drawing/2014/main" id="{49ACE035-4D03-466E-88CD-EB2EB48F13FA}"/>
                    </a:ext>
                  </a:extLst>
                </p:cNvPr>
                <p:cNvPicPr/>
                <p:nvPr/>
              </p:nvPicPr>
              <p:blipFill>
                <a:blip r:embed="rId26"/>
                <a:stretch>
                  <a:fillRect/>
                </a:stretch>
              </p:blipFill>
              <p:spPr>
                <a:xfrm>
                  <a:off x="6891040" y="1032000"/>
                  <a:ext cx="1094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3" name="Freihand 12">
                  <a:extLst>
                    <a:ext uri="{FF2B5EF4-FFF2-40B4-BE49-F238E27FC236}">
                      <a16:creationId xmlns:a16="http://schemas.microsoft.com/office/drawing/2014/main" id="{96B22DCD-845E-47B4-B862-0B242D92E1D8}"/>
                    </a:ext>
                  </a:extLst>
                </p14:cNvPr>
                <p14:cNvContentPartPr/>
                <p14:nvPr/>
              </p14:nvContentPartPr>
              <p14:xfrm>
                <a:off x="7052320" y="955320"/>
                <a:ext cx="154800" cy="166320"/>
              </p14:xfrm>
            </p:contentPart>
          </mc:Choice>
          <mc:Fallback xmlns="">
            <p:pic>
              <p:nvPicPr>
                <p:cNvPr id="13" name="Freihand 12">
                  <a:extLst>
                    <a:ext uri="{FF2B5EF4-FFF2-40B4-BE49-F238E27FC236}">
                      <a16:creationId xmlns:a16="http://schemas.microsoft.com/office/drawing/2014/main" id="{96B22DCD-845E-47B4-B862-0B242D92E1D8}"/>
                    </a:ext>
                  </a:extLst>
                </p:cNvPr>
                <p:cNvPicPr/>
                <p:nvPr/>
              </p:nvPicPr>
              <p:blipFill>
                <a:blip r:embed="rId28"/>
                <a:stretch>
                  <a:fillRect/>
                </a:stretch>
              </p:blipFill>
              <p:spPr>
                <a:xfrm>
                  <a:off x="7048000" y="951000"/>
                  <a:ext cx="1634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4" name="Freihand 13">
                  <a:extLst>
                    <a:ext uri="{FF2B5EF4-FFF2-40B4-BE49-F238E27FC236}">
                      <a16:creationId xmlns:a16="http://schemas.microsoft.com/office/drawing/2014/main" id="{5F36DEFB-3BAB-4F4E-B412-CDFE53FBB161}"/>
                    </a:ext>
                  </a:extLst>
                </p14:cNvPr>
                <p14:cNvContentPartPr/>
                <p14:nvPr/>
              </p14:nvContentPartPr>
              <p14:xfrm>
                <a:off x="7192000" y="970440"/>
                <a:ext cx="27000" cy="43920"/>
              </p14:xfrm>
            </p:contentPart>
          </mc:Choice>
          <mc:Fallback xmlns="">
            <p:pic>
              <p:nvPicPr>
                <p:cNvPr id="14" name="Freihand 13">
                  <a:extLst>
                    <a:ext uri="{FF2B5EF4-FFF2-40B4-BE49-F238E27FC236}">
                      <a16:creationId xmlns:a16="http://schemas.microsoft.com/office/drawing/2014/main" id="{5F36DEFB-3BAB-4F4E-B412-CDFE53FBB161}"/>
                    </a:ext>
                  </a:extLst>
                </p:cNvPr>
                <p:cNvPicPr/>
                <p:nvPr/>
              </p:nvPicPr>
              <p:blipFill>
                <a:blip r:embed="rId30"/>
                <a:stretch>
                  <a:fillRect/>
                </a:stretch>
              </p:blipFill>
              <p:spPr>
                <a:xfrm>
                  <a:off x="7187680" y="966120"/>
                  <a:ext cx="356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5" name="Freihand 14">
                  <a:extLst>
                    <a:ext uri="{FF2B5EF4-FFF2-40B4-BE49-F238E27FC236}">
                      <a16:creationId xmlns:a16="http://schemas.microsoft.com/office/drawing/2014/main" id="{C543FF63-3C4D-40F9-B0A5-875417066367}"/>
                    </a:ext>
                  </a:extLst>
                </p14:cNvPr>
                <p14:cNvContentPartPr/>
                <p14:nvPr/>
              </p14:nvContentPartPr>
              <p14:xfrm>
                <a:off x="7237720" y="1031640"/>
                <a:ext cx="117720" cy="68760"/>
              </p14:xfrm>
            </p:contentPart>
          </mc:Choice>
          <mc:Fallback xmlns="">
            <p:pic>
              <p:nvPicPr>
                <p:cNvPr id="15" name="Freihand 14">
                  <a:extLst>
                    <a:ext uri="{FF2B5EF4-FFF2-40B4-BE49-F238E27FC236}">
                      <a16:creationId xmlns:a16="http://schemas.microsoft.com/office/drawing/2014/main" id="{C543FF63-3C4D-40F9-B0A5-875417066367}"/>
                    </a:ext>
                  </a:extLst>
                </p:cNvPr>
                <p:cNvPicPr/>
                <p:nvPr/>
              </p:nvPicPr>
              <p:blipFill>
                <a:blip r:embed="rId32"/>
                <a:stretch>
                  <a:fillRect/>
                </a:stretch>
              </p:blipFill>
              <p:spPr>
                <a:xfrm>
                  <a:off x="7233400" y="1027320"/>
                  <a:ext cx="1263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6" name="Freihand 15">
                  <a:extLst>
                    <a:ext uri="{FF2B5EF4-FFF2-40B4-BE49-F238E27FC236}">
                      <a16:creationId xmlns:a16="http://schemas.microsoft.com/office/drawing/2014/main" id="{79FE4731-F3DC-4CB0-ABBF-1B21E93EA685}"/>
                    </a:ext>
                  </a:extLst>
                </p14:cNvPr>
                <p14:cNvContentPartPr/>
                <p14:nvPr/>
              </p14:nvContentPartPr>
              <p14:xfrm>
                <a:off x="7331320" y="895200"/>
                <a:ext cx="210240" cy="202680"/>
              </p14:xfrm>
            </p:contentPart>
          </mc:Choice>
          <mc:Fallback xmlns="">
            <p:pic>
              <p:nvPicPr>
                <p:cNvPr id="16" name="Freihand 15">
                  <a:extLst>
                    <a:ext uri="{FF2B5EF4-FFF2-40B4-BE49-F238E27FC236}">
                      <a16:creationId xmlns:a16="http://schemas.microsoft.com/office/drawing/2014/main" id="{79FE4731-F3DC-4CB0-ABBF-1B21E93EA685}"/>
                    </a:ext>
                  </a:extLst>
                </p:cNvPr>
                <p:cNvPicPr/>
                <p:nvPr/>
              </p:nvPicPr>
              <p:blipFill>
                <a:blip r:embed="rId34"/>
                <a:stretch>
                  <a:fillRect/>
                </a:stretch>
              </p:blipFill>
              <p:spPr>
                <a:xfrm>
                  <a:off x="7327000" y="890880"/>
                  <a:ext cx="218880" cy="211320"/>
                </a:xfrm>
                <a:prstGeom prst="rect">
                  <a:avLst/>
                </a:prstGeom>
              </p:spPr>
            </p:pic>
          </mc:Fallback>
        </mc:AlternateContent>
      </p:grpSp>
      <p:grpSp>
        <p:nvGrpSpPr>
          <p:cNvPr id="28" name="Gruppieren 27">
            <a:extLst>
              <a:ext uri="{FF2B5EF4-FFF2-40B4-BE49-F238E27FC236}">
                <a16:creationId xmlns:a16="http://schemas.microsoft.com/office/drawing/2014/main" id="{133DF096-BDE6-4E37-B45B-C63969E693E2}"/>
              </a:ext>
            </a:extLst>
          </p:cNvPr>
          <p:cNvGrpSpPr/>
          <p:nvPr/>
        </p:nvGrpSpPr>
        <p:grpSpPr>
          <a:xfrm>
            <a:off x="7733800" y="726720"/>
            <a:ext cx="1527120" cy="449280"/>
            <a:chOff x="7733800" y="726720"/>
            <a:chExt cx="1527120" cy="449280"/>
          </a:xfrm>
        </p:grpSpPr>
        <mc:AlternateContent xmlns:mc="http://schemas.openxmlformats.org/markup-compatibility/2006" xmlns:p14="http://schemas.microsoft.com/office/powerpoint/2010/main">
          <mc:Choice Requires="p14">
            <p:contentPart p14:bwMode="auto" r:id="rId35">
              <p14:nvContentPartPr>
                <p14:cNvPr id="17" name="Freihand 16">
                  <a:extLst>
                    <a:ext uri="{FF2B5EF4-FFF2-40B4-BE49-F238E27FC236}">
                      <a16:creationId xmlns:a16="http://schemas.microsoft.com/office/drawing/2014/main" id="{FD69F4F6-F51E-4485-9C8F-90E3D32E80C4}"/>
                    </a:ext>
                  </a:extLst>
                </p14:cNvPr>
                <p14:cNvContentPartPr/>
                <p14:nvPr/>
              </p14:nvContentPartPr>
              <p14:xfrm>
                <a:off x="7733800" y="798720"/>
                <a:ext cx="289080" cy="377280"/>
              </p14:xfrm>
            </p:contentPart>
          </mc:Choice>
          <mc:Fallback xmlns="">
            <p:pic>
              <p:nvPicPr>
                <p:cNvPr id="17" name="Freihand 16">
                  <a:extLst>
                    <a:ext uri="{FF2B5EF4-FFF2-40B4-BE49-F238E27FC236}">
                      <a16:creationId xmlns:a16="http://schemas.microsoft.com/office/drawing/2014/main" id="{FD69F4F6-F51E-4485-9C8F-90E3D32E80C4}"/>
                    </a:ext>
                  </a:extLst>
                </p:cNvPr>
                <p:cNvPicPr/>
                <p:nvPr/>
              </p:nvPicPr>
              <p:blipFill>
                <a:blip r:embed="rId36"/>
                <a:stretch>
                  <a:fillRect/>
                </a:stretch>
              </p:blipFill>
              <p:spPr>
                <a:xfrm>
                  <a:off x="7729480" y="794400"/>
                  <a:ext cx="297720" cy="3859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8" name="Freihand 17">
                  <a:extLst>
                    <a:ext uri="{FF2B5EF4-FFF2-40B4-BE49-F238E27FC236}">
                      <a16:creationId xmlns:a16="http://schemas.microsoft.com/office/drawing/2014/main" id="{12BB471C-90C7-47E3-A3CA-63B4F5CC28C8}"/>
                    </a:ext>
                  </a:extLst>
                </p14:cNvPr>
                <p14:cNvContentPartPr/>
                <p14:nvPr/>
              </p14:nvContentPartPr>
              <p14:xfrm>
                <a:off x="8038360" y="973680"/>
                <a:ext cx="21240" cy="46800"/>
              </p14:xfrm>
            </p:contentPart>
          </mc:Choice>
          <mc:Fallback xmlns="">
            <p:pic>
              <p:nvPicPr>
                <p:cNvPr id="18" name="Freihand 17">
                  <a:extLst>
                    <a:ext uri="{FF2B5EF4-FFF2-40B4-BE49-F238E27FC236}">
                      <a16:creationId xmlns:a16="http://schemas.microsoft.com/office/drawing/2014/main" id="{12BB471C-90C7-47E3-A3CA-63B4F5CC28C8}"/>
                    </a:ext>
                  </a:extLst>
                </p:cNvPr>
                <p:cNvPicPr/>
                <p:nvPr/>
              </p:nvPicPr>
              <p:blipFill>
                <a:blip r:embed="rId38"/>
                <a:stretch>
                  <a:fillRect/>
                </a:stretch>
              </p:blipFill>
              <p:spPr>
                <a:xfrm>
                  <a:off x="8034040" y="969360"/>
                  <a:ext cx="298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9" name="Freihand 18">
                  <a:extLst>
                    <a:ext uri="{FF2B5EF4-FFF2-40B4-BE49-F238E27FC236}">
                      <a16:creationId xmlns:a16="http://schemas.microsoft.com/office/drawing/2014/main" id="{51AC91C2-C1DD-4E59-A579-30D5BA4889B9}"/>
                    </a:ext>
                  </a:extLst>
                </p14:cNvPr>
                <p14:cNvContentPartPr/>
                <p14:nvPr/>
              </p14:nvContentPartPr>
              <p14:xfrm>
                <a:off x="8072920" y="863160"/>
                <a:ext cx="26280" cy="79920"/>
              </p14:xfrm>
            </p:contentPart>
          </mc:Choice>
          <mc:Fallback xmlns="">
            <p:pic>
              <p:nvPicPr>
                <p:cNvPr id="19" name="Freihand 18">
                  <a:extLst>
                    <a:ext uri="{FF2B5EF4-FFF2-40B4-BE49-F238E27FC236}">
                      <a16:creationId xmlns:a16="http://schemas.microsoft.com/office/drawing/2014/main" id="{51AC91C2-C1DD-4E59-A579-30D5BA4889B9}"/>
                    </a:ext>
                  </a:extLst>
                </p:cNvPr>
                <p:cNvPicPr/>
                <p:nvPr/>
              </p:nvPicPr>
              <p:blipFill>
                <a:blip r:embed="rId40"/>
                <a:stretch>
                  <a:fillRect/>
                </a:stretch>
              </p:blipFill>
              <p:spPr>
                <a:xfrm>
                  <a:off x="8068600" y="858840"/>
                  <a:ext cx="349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0" name="Freihand 19">
                  <a:extLst>
                    <a:ext uri="{FF2B5EF4-FFF2-40B4-BE49-F238E27FC236}">
                      <a16:creationId xmlns:a16="http://schemas.microsoft.com/office/drawing/2014/main" id="{7FE66F98-D556-4786-8D2E-D2649F3D7721}"/>
                    </a:ext>
                  </a:extLst>
                </p14:cNvPr>
                <p14:cNvContentPartPr/>
                <p14:nvPr/>
              </p14:nvContentPartPr>
              <p14:xfrm>
                <a:off x="8104960" y="934080"/>
                <a:ext cx="116640" cy="99360"/>
              </p14:xfrm>
            </p:contentPart>
          </mc:Choice>
          <mc:Fallback xmlns="">
            <p:pic>
              <p:nvPicPr>
                <p:cNvPr id="20" name="Freihand 19">
                  <a:extLst>
                    <a:ext uri="{FF2B5EF4-FFF2-40B4-BE49-F238E27FC236}">
                      <a16:creationId xmlns:a16="http://schemas.microsoft.com/office/drawing/2014/main" id="{7FE66F98-D556-4786-8D2E-D2649F3D7721}"/>
                    </a:ext>
                  </a:extLst>
                </p:cNvPr>
                <p:cNvPicPr/>
                <p:nvPr/>
              </p:nvPicPr>
              <p:blipFill>
                <a:blip r:embed="rId42"/>
                <a:stretch>
                  <a:fillRect/>
                </a:stretch>
              </p:blipFill>
              <p:spPr>
                <a:xfrm>
                  <a:off x="8100640" y="929760"/>
                  <a:ext cx="1252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1" name="Freihand 20">
                  <a:extLst>
                    <a:ext uri="{FF2B5EF4-FFF2-40B4-BE49-F238E27FC236}">
                      <a16:creationId xmlns:a16="http://schemas.microsoft.com/office/drawing/2014/main" id="{AECCFB27-5C74-4808-8CCC-2AAC7E6D85C4}"/>
                    </a:ext>
                  </a:extLst>
                </p14:cNvPr>
                <p14:cNvContentPartPr/>
                <p14:nvPr/>
              </p14:nvContentPartPr>
              <p14:xfrm>
                <a:off x="8229520" y="921840"/>
                <a:ext cx="117720" cy="112320"/>
              </p14:xfrm>
            </p:contentPart>
          </mc:Choice>
          <mc:Fallback xmlns="">
            <p:pic>
              <p:nvPicPr>
                <p:cNvPr id="21" name="Freihand 20">
                  <a:extLst>
                    <a:ext uri="{FF2B5EF4-FFF2-40B4-BE49-F238E27FC236}">
                      <a16:creationId xmlns:a16="http://schemas.microsoft.com/office/drawing/2014/main" id="{AECCFB27-5C74-4808-8CCC-2AAC7E6D85C4}"/>
                    </a:ext>
                  </a:extLst>
                </p:cNvPr>
                <p:cNvPicPr/>
                <p:nvPr/>
              </p:nvPicPr>
              <p:blipFill>
                <a:blip r:embed="rId44"/>
                <a:stretch>
                  <a:fillRect/>
                </a:stretch>
              </p:blipFill>
              <p:spPr>
                <a:xfrm>
                  <a:off x="8225200" y="917520"/>
                  <a:ext cx="1263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2" name="Freihand 21">
                  <a:extLst>
                    <a:ext uri="{FF2B5EF4-FFF2-40B4-BE49-F238E27FC236}">
                      <a16:creationId xmlns:a16="http://schemas.microsoft.com/office/drawing/2014/main" id="{C15D232E-9AA9-47AA-A974-C7872A85ADC4}"/>
                    </a:ext>
                  </a:extLst>
                </p14:cNvPr>
                <p14:cNvContentPartPr/>
                <p14:nvPr/>
              </p14:nvContentPartPr>
              <p14:xfrm>
                <a:off x="8374600" y="904920"/>
                <a:ext cx="127080" cy="100080"/>
              </p14:xfrm>
            </p:contentPart>
          </mc:Choice>
          <mc:Fallback xmlns="">
            <p:pic>
              <p:nvPicPr>
                <p:cNvPr id="22" name="Freihand 21">
                  <a:extLst>
                    <a:ext uri="{FF2B5EF4-FFF2-40B4-BE49-F238E27FC236}">
                      <a16:creationId xmlns:a16="http://schemas.microsoft.com/office/drawing/2014/main" id="{C15D232E-9AA9-47AA-A974-C7872A85ADC4}"/>
                    </a:ext>
                  </a:extLst>
                </p:cNvPr>
                <p:cNvPicPr/>
                <p:nvPr/>
              </p:nvPicPr>
              <p:blipFill>
                <a:blip r:embed="rId46"/>
                <a:stretch>
                  <a:fillRect/>
                </a:stretch>
              </p:blipFill>
              <p:spPr>
                <a:xfrm>
                  <a:off x="8370280" y="900600"/>
                  <a:ext cx="1357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6" name="Freihand 25">
                  <a:extLst>
                    <a:ext uri="{FF2B5EF4-FFF2-40B4-BE49-F238E27FC236}">
                      <a16:creationId xmlns:a16="http://schemas.microsoft.com/office/drawing/2014/main" id="{22ED821A-98F1-41CC-B91C-A1898BB0B88A}"/>
                    </a:ext>
                  </a:extLst>
                </p14:cNvPr>
                <p14:cNvContentPartPr/>
                <p14:nvPr/>
              </p14:nvContentPartPr>
              <p14:xfrm>
                <a:off x="8670880" y="726720"/>
                <a:ext cx="196920" cy="312120"/>
              </p14:xfrm>
            </p:contentPart>
          </mc:Choice>
          <mc:Fallback xmlns="">
            <p:pic>
              <p:nvPicPr>
                <p:cNvPr id="26" name="Freihand 25">
                  <a:extLst>
                    <a:ext uri="{FF2B5EF4-FFF2-40B4-BE49-F238E27FC236}">
                      <a16:creationId xmlns:a16="http://schemas.microsoft.com/office/drawing/2014/main" id="{22ED821A-98F1-41CC-B91C-A1898BB0B88A}"/>
                    </a:ext>
                  </a:extLst>
                </p:cNvPr>
                <p:cNvPicPr/>
                <p:nvPr/>
              </p:nvPicPr>
              <p:blipFill>
                <a:blip r:embed="rId48"/>
                <a:stretch>
                  <a:fillRect/>
                </a:stretch>
              </p:blipFill>
              <p:spPr>
                <a:xfrm>
                  <a:off x="8666560" y="722400"/>
                  <a:ext cx="20556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7" name="Freihand 26">
                  <a:extLst>
                    <a:ext uri="{FF2B5EF4-FFF2-40B4-BE49-F238E27FC236}">
                      <a16:creationId xmlns:a16="http://schemas.microsoft.com/office/drawing/2014/main" id="{807612BA-5D1E-4F73-BA28-79F9B476E0D9}"/>
                    </a:ext>
                  </a:extLst>
                </p14:cNvPr>
                <p14:cNvContentPartPr/>
                <p14:nvPr/>
              </p14:nvContentPartPr>
              <p14:xfrm>
                <a:off x="8890480" y="850560"/>
                <a:ext cx="370440" cy="51480"/>
              </p14:xfrm>
            </p:contentPart>
          </mc:Choice>
          <mc:Fallback xmlns="">
            <p:pic>
              <p:nvPicPr>
                <p:cNvPr id="27" name="Freihand 26">
                  <a:extLst>
                    <a:ext uri="{FF2B5EF4-FFF2-40B4-BE49-F238E27FC236}">
                      <a16:creationId xmlns:a16="http://schemas.microsoft.com/office/drawing/2014/main" id="{807612BA-5D1E-4F73-BA28-79F9B476E0D9}"/>
                    </a:ext>
                  </a:extLst>
                </p:cNvPr>
                <p:cNvPicPr/>
                <p:nvPr/>
              </p:nvPicPr>
              <p:blipFill>
                <a:blip r:embed="rId50"/>
                <a:stretch>
                  <a:fillRect/>
                </a:stretch>
              </p:blipFill>
              <p:spPr>
                <a:xfrm>
                  <a:off x="8886160" y="846240"/>
                  <a:ext cx="379080" cy="6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4D498CAE-E955-457B-A988-63E9937E1C1F}"/>
                  </a:ext>
                </a:extLst>
              </p14:cNvPr>
              <p14:cNvContentPartPr/>
              <p14:nvPr/>
            </p14:nvContentPartPr>
            <p14:xfrm>
              <a:off x="9464680" y="636360"/>
              <a:ext cx="321480" cy="214560"/>
            </p14:xfrm>
          </p:contentPart>
        </mc:Choice>
        <mc:Fallback xmlns="">
          <p:pic>
            <p:nvPicPr>
              <p:cNvPr id="29" name="Freihand 28">
                <a:extLst>
                  <a:ext uri="{FF2B5EF4-FFF2-40B4-BE49-F238E27FC236}">
                    <a16:creationId xmlns:a16="http://schemas.microsoft.com/office/drawing/2014/main" id="{4D498CAE-E955-457B-A988-63E9937E1C1F}"/>
                  </a:ext>
                </a:extLst>
              </p:cNvPr>
              <p:cNvPicPr/>
              <p:nvPr/>
            </p:nvPicPr>
            <p:blipFill>
              <a:blip r:embed="rId52"/>
              <a:stretch>
                <a:fillRect/>
              </a:stretch>
            </p:blipFill>
            <p:spPr>
              <a:xfrm>
                <a:off x="9460360" y="632040"/>
                <a:ext cx="330120" cy="223200"/>
              </a:xfrm>
              <a:prstGeom prst="rect">
                <a:avLst/>
              </a:prstGeom>
            </p:spPr>
          </p:pic>
        </mc:Fallback>
      </mc:AlternateContent>
      <p:grpSp>
        <p:nvGrpSpPr>
          <p:cNvPr id="34" name="Gruppieren 33">
            <a:extLst>
              <a:ext uri="{FF2B5EF4-FFF2-40B4-BE49-F238E27FC236}">
                <a16:creationId xmlns:a16="http://schemas.microsoft.com/office/drawing/2014/main" id="{25B69B08-7794-4007-B75A-96DE311B167E}"/>
              </a:ext>
            </a:extLst>
          </p:cNvPr>
          <p:cNvGrpSpPr/>
          <p:nvPr/>
        </p:nvGrpSpPr>
        <p:grpSpPr>
          <a:xfrm>
            <a:off x="10024480" y="558240"/>
            <a:ext cx="769320" cy="318240"/>
            <a:chOff x="10024480" y="558240"/>
            <a:chExt cx="769320" cy="318240"/>
          </a:xfrm>
        </p:grpSpPr>
        <mc:AlternateContent xmlns:mc="http://schemas.openxmlformats.org/markup-compatibility/2006" xmlns:p14="http://schemas.microsoft.com/office/powerpoint/2010/main">
          <mc:Choice Requires="p14">
            <p:contentPart p14:bwMode="auto" r:id="rId53">
              <p14:nvContentPartPr>
                <p14:cNvPr id="30" name="Freihand 29">
                  <a:extLst>
                    <a:ext uri="{FF2B5EF4-FFF2-40B4-BE49-F238E27FC236}">
                      <a16:creationId xmlns:a16="http://schemas.microsoft.com/office/drawing/2014/main" id="{C4E6210F-9CAF-407C-B5C9-74158A226FF6}"/>
                    </a:ext>
                  </a:extLst>
                </p14:cNvPr>
                <p14:cNvContentPartPr/>
                <p14:nvPr/>
              </p14:nvContentPartPr>
              <p14:xfrm>
                <a:off x="10024480" y="647880"/>
                <a:ext cx="144720" cy="151560"/>
              </p14:xfrm>
            </p:contentPart>
          </mc:Choice>
          <mc:Fallback xmlns="">
            <p:pic>
              <p:nvPicPr>
                <p:cNvPr id="30" name="Freihand 29">
                  <a:extLst>
                    <a:ext uri="{FF2B5EF4-FFF2-40B4-BE49-F238E27FC236}">
                      <a16:creationId xmlns:a16="http://schemas.microsoft.com/office/drawing/2014/main" id="{C4E6210F-9CAF-407C-B5C9-74158A226FF6}"/>
                    </a:ext>
                  </a:extLst>
                </p:cNvPr>
                <p:cNvPicPr/>
                <p:nvPr/>
              </p:nvPicPr>
              <p:blipFill>
                <a:blip r:embed="rId54"/>
                <a:stretch>
                  <a:fillRect/>
                </a:stretch>
              </p:blipFill>
              <p:spPr>
                <a:xfrm>
                  <a:off x="10020160" y="643560"/>
                  <a:ext cx="1533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1" name="Freihand 30">
                  <a:extLst>
                    <a:ext uri="{FF2B5EF4-FFF2-40B4-BE49-F238E27FC236}">
                      <a16:creationId xmlns:a16="http://schemas.microsoft.com/office/drawing/2014/main" id="{32502C8D-172C-4142-99A5-73A50B8BBC1C}"/>
                    </a:ext>
                  </a:extLst>
                </p14:cNvPr>
                <p14:cNvContentPartPr/>
                <p14:nvPr/>
              </p14:nvContentPartPr>
              <p14:xfrm>
                <a:off x="10172800" y="647520"/>
                <a:ext cx="251640" cy="105480"/>
              </p14:xfrm>
            </p:contentPart>
          </mc:Choice>
          <mc:Fallback xmlns="">
            <p:pic>
              <p:nvPicPr>
                <p:cNvPr id="31" name="Freihand 30">
                  <a:extLst>
                    <a:ext uri="{FF2B5EF4-FFF2-40B4-BE49-F238E27FC236}">
                      <a16:creationId xmlns:a16="http://schemas.microsoft.com/office/drawing/2014/main" id="{32502C8D-172C-4142-99A5-73A50B8BBC1C}"/>
                    </a:ext>
                  </a:extLst>
                </p:cNvPr>
                <p:cNvPicPr/>
                <p:nvPr/>
              </p:nvPicPr>
              <p:blipFill>
                <a:blip r:embed="rId56"/>
                <a:stretch>
                  <a:fillRect/>
                </a:stretch>
              </p:blipFill>
              <p:spPr>
                <a:xfrm>
                  <a:off x="10168480" y="643200"/>
                  <a:ext cx="2602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2" name="Freihand 31">
                  <a:extLst>
                    <a:ext uri="{FF2B5EF4-FFF2-40B4-BE49-F238E27FC236}">
                      <a16:creationId xmlns:a16="http://schemas.microsoft.com/office/drawing/2014/main" id="{BEE0CC0F-D871-4270-9CEC-5F54D50ACED4}"/>
                    </a:ext>
                  </a:extLst>
                </p14:cNvPr>
                <p14:cNvContentPartPr/>
                <p14:nvPr/>
              </p14:nvContentPartPr>
              <p14:xfrm>
                <a:off x="10464400" y="558240"/>
                <a:ext cx="329400" cy="318240"/>
              </p14:xfrm>
            </p:contentPart>
          </mc:Choice>
          <mc:Fallback xmlns="">
            <p:pic>
              <p:nvPicPr>
                <p:cNvPr id="32" name="Freihand 31">
                  <a:extLst>
                    <a:ext uri="{FF2B5EF4-FFF2-40B4-BE49-F238E27FC236}">
                      <a16:creationId xmlns:a16="http://schemas.microsoft.com/office/drawing/2014/main" id="{BEE0CC0F-D871-4270-9CEC-5F54D50ACED4}"/>
                    </a:ext>
                  </a:extLst>
                </p:cNvPr>
                <p:cNvPicPr/>
                <p:nvPr/>
              </p:nvPicPr>
              <p:blipFill>
                <a:blip r:embed="rId58"/>
                <a:stretch>
                  <a:fillRect/>
                </a:stretch>
              </p:blipFill>
              <p:spPr>
                <a:xfrm>
                  <a:off x="10460080" y="553920"/>
                  <a:ext cx="33804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3" name="Freihand 32">
                  <a:extLst>
                    <a:ext uri="{FF2B5EF4-FFF2-40B4-BE49-F238E27FC236}">
                      <a16:creationId xmlns:a16="http://schemas.microsoft.com/office/drawing/2014/main" id="{D6894D06-12EF-4C32-B749-6D2AD1542B74}"/>
                    </a:ext>
                  </a:extLst>
                </p14:cNvPr>
                <p14:cNvContentPartPr/>
                <p14:nvPr/>
              </p14:nvContentPartPr>
              <p14:xfrm>
                <a:off x="10390960" y="595320"/>
                <a:ext cx="136800" cy="14400"/>
              </p14:xfrm>
            </p:contentPart>
          </mc:Choice>
          <mc:Fallback xmlns="">
            <p:pic>
              <p:nvPicPr>
                <p:cNvPr id="33" name="Freihand 32">
                  <a:extLst>
                    <a:ext uri="{FF2B5EF4-FFF2-40B4-BE49-F238E27FC236}">
                      <a16:creationId xmlns:a16="http://schemas.microsoft.com/office/drawing/2014/main" id="{D6894D06-12EF-4C32-B749-6D2AD1542B74}"/>
                    </a:ext>
                  </a:extLst>
                </p:cNvPr>
                <p:cNvPicPr/>
                <p:nvPr/>
              </p:nvPicPr>
              <p:blipFill>
                <a:blip r:embed="rId60"/>
                <a:stretch>
                  <a:fillRect/>
                </a:stretch>
              </p:blipFill>
              <p:spPr>
                <a:xfrm>
                  <a:off x="10386640" y="591000"/>
                  <a:ext cx="145440" cy="23040"/>
                </a:xfrm>
                <a:prstGeom prst="rect">
                  <a:avLst/>
                </a:prstGeom>
              </p:spPr>
            </p:pic>
          </mc:Fallback>
        </mc:AlternateContent>
      </p:grpSp>
      <p:grpSp>
        <p:nvGrpSpPr>
          <p:cNvPr id="37" name="Gruppieren 36">
            <a:extLst>
              <a:ext uri="{FF2B5EF4-FFF2-40B4-BE49-F238E27FC236}">
                <a16:creationId xmlns:a16="http://schemas.microsoft.com/office/drawing/2014/main" id="{F19626FD-8845-4ADE-A6A5-C536230D86A0}"/>
              </a:ext>
            </a:extLst>
          </p:cNvPr>
          <p:cNvGrpSpPr/>
          <p:nvPr/>
        </p:nvGrpSpPr>
        <p:grpSpPr>
          <a:xfrm>
            <a:off x="5574880" y="1524840"/>
            <a:ext cx="648360" cy="984600"/>
            <a:chOff x="5574880" y="1524840"/>
            <a:chExt cx="648360" cy="984600"/>
          </a:xfrm>
        </p:grpSpPr>
        <mc:AlternateContent xmlns:mc="http://schemas.openxmlformats.org/markup-compatibility/2006" xmlns:p14="http://schemas.microsoft.com/office/powerpoint/2010/main">
          <mc:Choice Requires="p14">
            <p:contentPart p14:bwMode="auto" r:id="rId61">
              <p14:nvContentPartPr>
                <p14:cNvPr id="35" name="Freihand 34">
                  <a:extLst>
                    <a:ext uri="{FF2B5EF4-FFF2-40B4-BE49-F238E27FC236}">
                      <a16:creationId xmlns:a16="http://schemas.microsoft.com/office/drawing/2014/main" id="{FD9D2E00-E7F6-4BCD-9A2D-16A4D881D3F6}"/>
                    </a:ext>
                  </a:extLst>
                </p14:cNvPr>
                <p14:cNvContentPartPr/>
                <p14:nvPr/>
              </p14:nvContentPartPr>
              <p14:xfrm>
                <a:off x="5683600" y="1524840"/>
                <a:ext cx="539640" cy="821520"/>
              </p14:xfrm>
            </p:contentPart>
          </mc:Choice>
          <mc:Fallback xmlns="">
            <p:pic>
              <p:nvPicPr>
                <p:cNvPr id="35" name="Freihand 34">
                  <a:extLst>
                    <a:ext uri="{FF2B5EF4-FFF2-40B4-BE49-F238E27FC236}">
                      <a16:creationId xmlns:a16="http://schemas.microsoft.com/office/drawing/2014/main" id="{FD9D2E00-E7F6-4BCD-9A2D-16A4D881D3F6}"/>
                    </a:ext>
                  </a:extLst>
                </p:cNvPr>
                <p:cNvPicPr/>
                <p:nvPr/>
              </p:nvPicPr>
              <p:blipFill>
                <a:blip r:embed="rId62"/>
                <a:stretch>
                  <a:fillRect/>
                </a:stretch>
              </p:blipFill>
              <p:spPr>
                <a:xfrm>
                  <a:off x="5679280" y="1520520"/>
                  <a:ext cx="548280" cy="8301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6" name="Freihand 35">
                  <a:extLst>
                    <a:ext uri="{FF2B5EF4-FFF2-40B4-BE49-F238E27FC236}">
                      <a16:creationId xmlns:a16="http://schemas.microsoft.com/office/drawing/2014/main" id="{11203FA2-FB6F-4FFF-AEF3-87A2BD1C276E}"/>
                    </a:ext>
                  </a:extLst>
                </p14:cNvPr>
                <p14:cNvContentPartPr/>
                <p14:nvPr/>
              </p14:nvContentPartPr>
              <p14:xfrm>
                <a:off x="5574880" y="2113440"/>
                <a:ext cx="422640" cy="396000"/>
              </p14:xfrm>
            </p:contentPart>
          </mc:Choice>
          <mc:Fallback xmlns="">
            <p:pic>
              <p:nvPicPr>
                <p:cNvPr id="36" name="Freihand 35">
                  <a:extLst>
                    <a:ext uri="{FF2B5EF4-FFF2-40B4-BE49-F238E27FC236}">
                      <a16:creationId xmlns:a16="http://schemas.microsoft.com/office/drawing/2014/main" id="{11203FA2-FB6F-4FFF-AEF3-87A2BD1C276E}"/>
                    </a:ext>
                  </a:extLst>
                </p:cNvPr>
                <p:cNvPicPr/>
                <p:nvPr/>
              </p:nvPicPr>
              <p:blipFill>
                <a:blip r:embed="rId64"/>
                <a:stretch>
                  <a:fillRect/>
                </a:stretch>
              </p:blipFill>
              <p:spPr>
                <a:xfrm>
                  <a:off x="5570560" y="2109120"/>
                  <a:ext cx="431280" cy="404640"/>
                </a:xfrm>
                <a:prstGeom prst="rect">
                  <a:avLst/>
                </a:prstGeom>
              </p:spPr>
            </p:pic>
          </mc:Fallback>
        </mc:AlternateContent>
      </p:grpSp>
      <p:grpSp>
        <p:nvGrpSpPr>
          <p:cNvPr id="40" name="Gruppieren 39">
            <a:extLst>
              <a:ext uri="{FF2B5EF4-FFF2-40B4-BE49-F238E27FC236}">
                <a16:creationId xmlns:a16="http://schemas.microsoft.com/office/drawing/2014/main" id="{4714B1BC-7884-4FE5-93B0-94EE2EBAA70E}"/>
              </a:ext>
            </a:extLst>
          </p:cNvPr>
          <p:cNvGrpSpPr/>
          <p:nvPr/>
        </p:nvGrpSpPr>
        <p:grpSpPr>
          <a:xfrm>
            <a:off x="6663880" y="1467960"/>
            <a:ext cx="705600" cy="1739160"/>
            <a:chOff x="6663880" y="1467960"/>
            <a:chExt cx="705600" cy="1739160"/>
          </a:xfrm>
        </p:grpSpPr>
        <mc:AlternateContent xmlns:mc="http://schemas.openxmlformats.org/markup-compatibility/2006" xmlns:p14="http://schemas.microsoft.com/office/powerpoint/2010/main">
          <mc:Choice Requires="p14">
            <p:contentPart p14:bwMode="auto" r:id="rId65">
              <p14:nvContentPartPr>
                <p14:cNvPr id="38" name="Freihand 37">
                  <a:extLst>
                    <a:ext uri="{FF2B5EF4-FFF2-40B4-BE49-F238E27FC236}">
                      <a16:creationId xmlns:a16="http://schemas.microsoft.com/office/drawing/2014/main" id="{EDF0E08A-08F5-4813-BDD2-E9954A1037F0}"/>
                    </a:ext>
                  </a:extLst>
                </p14:cNvPr>
                <p14:cNvContentPartPr/>
                <p14:nvPr/>
              </p14:nvContentPartPr>
              <p14:xfrm>
                <a:off x="6810040" y="1467960"/>
                <a:ext cx="559440" cy="1617840"/>
              </p14:xfrm>
            </p:contentPart>
          </mc:Choice>
          <mc:Fallback xmlns="">
            <p:pic>
              <p:nvPicPr>
                <p:cNvPr id="38" name="Freihand 37">
                  <a:extLst>
                    <a:ext uri="{FF2B5EF4-FFF2-40B4-BE49-F238E27FC236}">
                      <a16:creationId xmlns:a16="http://schemas.microsoft.com/office/drawing/2014/main" id="{EDF0E08A-08F5-4813-BDD2-E9954A1037F0}"/>
                    </a:ext>
                  </a:extLst>
                </p:cNvPr>
                <p:cNvPicPr/>
                <p:nvPr/>
              </p:nvPicPr>
              <p:blipFill>
                <a:blip r:embed="rId66"/>
                <a:stretch>
                  <a:fillRect/>
                </a:stretch>
              </p:blipFill>
              <p:spPr>
                <a:xfrm>
                  <a:off x="6805720" y="1463640"/>
                  <a:ext cx="568080" cy="16264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9" name="Freihand 38">
                  <a:extLst>
                    <a:ext uri="{FF2B5EF4-FFF2-40B4-BE49-F238E27FC236}">
                      <a16:creationId xmlns:a16="http://schemas.microsoft.com/office/drawing/2014/main" id="{A7845E29-8A3D-4733-88B5-FEF7BACB93BF}"/>
                    </a:ext>
                  </a:extLst>
                </p14:cNvPr>
                <p14:cNvContentPartPr/>
                <p14:nvPr/>
              </p14:nvContentPartPr>
              <p14:xfrm>
                <a:off x="6663880" y="2824440"/>
                <a:ext cx="299160" cy="382680"/>
              </p14:xfrm>
            </p:contentPart>
          </mc:Choice>
          <mc:Fallback xmlns="">
            <p:pic>
              <p:nvPicPr>
                <p:cNvPr id="39" name="Freihand 38">
                  <a:extLst>
                    <a:ext uri="{FF2B5EF4-FFF2-40B4-BE49-F238E27FC236}">
                      <a16:creationId xmlns:a16="http://schemas.microsoft.com/office/drawing/2014/main" id="{A7845E29-8A3D-4733-88B5-FEF7BACB93BF}"/>
                    </a:ext>
                  </a:extLst>
                </p:cNvPr>
                <p:cNvPicPr/>
                <p:nvPr/>
              </p:nvPicPr>
              <p:blipFill>
                <a:blip r:embed="rId68"/>
                <a:stretch>
                  <a:fillRect/>
                </a:stretch>
              </p:blipFill>
              <p:spPr>
                <a:xfrm>
                  <a:off x="6659560" y="2820120"/>
                  <a:ext cx="307800" cy="391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F5E7FF45-6009-4D41-8A43-34193FBBF104}"/>
                  </a:ext>
                </a:extLst>
              </p14:cNvPr>
              <p14:cNvContentPartPr/>
              <p14:nvPr/>
            </p14:nvContentPartPr>
            <p14:xfrm>
              <a:off x="198640" y="313440"/>
              <a:ext cx="1407240" cy="734760"/>
            </p14:xfrm>
          </p:contentPart>
        </mc:Choice>
        <mc:Fallback xmlns="">
          <p:pic>
            <p:nvPicPr>
              <p:cNvPr id="41" name="Freihand 40">
                <a:extLst>
                  <a:ext uri="{FF2B5EF4-FFF2-40B4-BE49-F238E27FC236}">
                    <a16:creationId xmlns:a16="http://schemas.microsoft.com/office/drawing/2014/main" id="{F5E7FF45-6009-4D41-8A43-34193FBBF104}"/>
                  </a:ext>
                </a:extLst>
              </p:cNvPr>
              <p:cNvPicPr/>
              <p:nvPr/>
            </p:nvPicPr>
            <p:blipFill>
              <a:blip r:embed="rId70"/>
              <a:stretch>
                <a:fillRect/>
              </a:stretch>
            </p:blipFill>
            <p:spPr>
              <a:xfrm>
                <a:off x="194320" y="309120"/>
                <a:ext cx="1415880" cy="7434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02C74F92-B18B-41BF-9F3D-CE4340055B1C}"/>
                  </a:ext>
                </a:extLst>
              </p14:cNvPr>
              <p14:cNvContentPartPr/>
              <p14:nvPr/>
            </p14:nvContentPartPr>
            <p14:xfrm>
              <a:off x="128080" y="1736160"/>
              <a:ext cx="2559960" cy="856080"/>
            </p14:xfrm>
          </p:contentPart>
        </mc:Choice>
        <mc:Fallback xmlns="">
          <p:pic>
            <p:nvPicPr>
              <p:cNvPr id="42" name="Freihand 41">
                <a:extLst>
                  <a:ext uri="{FF2B5EF4-FFF2-40B4-BE49-F238E27FC236}">
                    <a16:creationId xmlns:a16="http://schemas.microsoft.com/office/drawing/2014/main" id="{02C74F92-B18B-41BF-9F3D-CE4340055B1C}"/>
                  </a:ext>
                </a:extLst>
              </p:cNvPr>
              <p:cNvPicPr/>
              <p:nvPr/>
            </p:nvPicPr>
            <p:blipFill>
              <a:blip r:embed="rId72"/>
              <a:stretch>
                <a:fillRect/>
              </a:stretch>
            </p:blipFill>
            <p:spPr>
              <a:xfrm>
                <a:off x="123760" y="1731840"/>
                <a:ext cx="2568600" cy="864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C0F8529E-0CC5-4A48-873C-FDFDDA954504}"/>
                  </a:ext>
                </a:extLst>
              </p14:cNvPr>
              <p14:cNvContentPartPr/>
              <p14:nvPr/>
            </p14:nvContentPartPr>
            <p14:xfrm>
              <a:off x="236080" y="1725000"/>
              <a:ext cx="2493720" cy="853560"/>
            </p14:xfrm>
          </p:contentPart>
        </mc:Choice>
        <mc:Fallback xmlns="">
          <p:pic>
            <p:nvPicPr>
              <p:cNvPr id="43" name="Freihand 42">
                <a:extLst>
                  <a:ext uri="{FF2B5EF4-FFF2-40B4-BE49-F238E27FC236}">
                    <a16:creationId xmlns:a16="http://schemas.microsoft.com/office/drawing/2014/main" id="{C0F8529E-0CC5-4A48-873C-FDFDDA954504}"/>
                  </a:ext>
                </a:extLst>
              </p:cNvPr>
              <p:cNvPicPr/>
              <p:nvPr/>
            </p:nvPicPr>
            <p:blipFill>
              <a:blip r:embed="rId74"/>
              <a:stretch>
                <a:fillRect/>
              </a:stretch>
            </p:blipFill>
            <p:spPr>
              <a:xfrm>
                <a:off x="231760" y="1720680"/>
                <a:ext cx="2502360" cy="862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3CBB5E81-D147-4CA2-A321-174D48B34CAD}"/>
                  </a:ext>
                </a:extLst>
              </p14:cNvPr>
              <p14:cNvContentPartPr/>
              <p14:nvPr/>
            </p14:nvContentPartPr>
            <p14:xfrm>
              <a:off x="123400" y="1111200"/>
              <a:ext cx="2061000" cy="583200"/>
            </p14:xfrm>
          </p:contentPart>
        </mc:Choice>
        <mc:Fallback xmlns="">
          <p:pic>
            <p:nvPicPr>
              <p:cNvPr id="44" name="Freihand 43">
                <a:extLst>
                  <a:ext uri="{FF2B5EF4-FFF2-40B4-BE49-F238E27FC236}">
                    <a16:creationId xmlns:a16="http://schemas.microsoft.com/office/drawing/2014/main" id="{3CBB5E81-D147-4CA2-A321-174D48B34CAD}"/>
                  </a:ext>
                </a:extLst>
              </p:cNvPr>
              <p:cNvPicPr/>
              <p:nvPr/>
            </p:nvPicPr>
            <p:blipFill>
              <a:blip r:embed="rId76"/>
              <a:stretch>
                <a:fillRect/>
              </a:stretch>
            </p:blipFill>
            <p:spPr>
              <a:xfrm>
                <a:off x="119080" y="1106880"/>
                <a:ext cx="2069640" cy="5918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30955D9D-36F1-4248-AC79-7E3FA119B264}"/>
                  </a:ext>
                </a:extLst>
              </p14:cNvPr>
              <p14:cNvContentPartPr/>
              <p14:nvPr/>
            </p14:nvContentPartPr>
            <p14:xfrm>
              <a:off x="366760" y="4526520"/>
              <a:ext cx="880200" cy="90360"/>
            </p14:xfrm>
          </p:contentPart>
        </mc:Choice>
        <mc:Fallback xmlns="">
          <p:pic>
            <p:nvPicPr>
              <p:cNvPr id="45" name="Freihand 44">
                <a:extLst>
                  <a:ext uri="{FF2B5EF4-FFF2-40B4-BE49-F238E27FC236}">
                    <a16:creationId xmlns:a16="http://schemas.microsoft.com/office/drawing/2014/main" id="{30955D9D-36F1-4248-AC79-7E3FA119B264}"/>
                  </a:ext>
                </a:extLst>
              </p:cNvPr>
              <p:cNvPicPr/>
              <p:nvPr/>
            </p:nvPicPr>
            <p:blipFill>
              <a:blip r:embed="rId78"/>
              <a:stretch>
                <a:fillRect/>
              </a:stretch>
            </p:blipFill>
            <p:spPr>
              <a:xfrm>
                <a:off x="362440" y="4522200"/>
                <a:ext cx="8888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Freihand 45">
                <a:extLst>
                  <a:ext uri="{FF2B5EF4-FFF2-40B4-BE49-F238E27FC236}">
                    <a16:creationId xmlns:a16="http://schemas.microsoft.com/office/drawing/2014/main" id="{4C3CABAD-A9C0-425C-99C0-EBE0E9E1B46A}"/>
                  </a:ext>
                </a:extLst>
              </p14:cNvPr>
              <p14:cNvContentPartPr/>
              <p14:nvPr/>
            </p14:nvContentPartPr>
            <p14:xfrm>
              <a:off x="3808720" y="3890040"/>
              <a:ext cx="2607840" cy="860400"/>
            </p14:xfrm>
          </p:contentPart>
        </mc:Choice>
        <mc:Fallback xmlns="">
          <p:pic>
            <p:nvPicPr>
              <p:cNvPr id="46" name="Freihand 45">
                <a:extLst>
                  <a:ext uri="{FF2B5EF4-FFF2-40B4-BE49-F238E27FC236}">
                    <a16:creationId xmlns:a16="http://schemas.microsoft.com/office/drawing/2014/main" id="{4C3CABAD-A9C0-425C-99C0-EBE0E9E1B46A}"/>
                  </a:ext>
                </a:extLst>
              </p:cNvPr>
              <p:cNvPicPr/>
              <p:nvPr/>
            </p:nvPicPr>
            <p:blipFill>
              <a:blip r:embed="rId80"/>
              <a:stretch>
                <a:fillRect/>
              </a:stretch>
            </p:blipFill>
            <p:spPr>
              <a:xfrm>
                <a:off x="3804400" y="3885720"/>
                <a:ext cx="2616480" cy="8690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7" name="Freihand 46">
                <a:extLst>
                  <a:ext uri="{FF2B5EF4-FFF2-40B4-BE49-F238E27FC236}">
                    <a16:creationId xmlns:a16="http://schemas.microsoft.com/office/drawing/2014/main" id="{5F25F0BB-52C8-4F23-9FD4-6F7C1FD1C7B4}"/>
                  </a:ext>
                </a:extLst>
              </p14:cNvPr>
              <p14:cNvContentPartPr/>
              <p14:nvPr/>
            </p14:nvContentPartPr>
            <p14:xfrm>
              <a:off x="250480" y="4693560"/>
              <a:ext cx="1371240" cy="768600"/>
            </p14:xfrm>
          </p:contentPart>
        </mc:Choice>
        <mc:Fallback xmlns="">
          <p:pic>
            <p:nvPicPr>
              <p:cNvPr id="47" name="Freihand 46">
                <a:extLst>
                  <a:ext uri="{FF2B5EF4-FFF2-40B4-BE49-F238E27FC236}">
                    <a16:creationId xmlns:a16="http://schemas.microsoft.com/office/drawing/2014/main" id="{5F25F0BB-52C8-4F23-9FD4-6F7C1FD1C7B4}"/>
                  </a:ext>
                </a:extLst>
              </p:cNvPr>
              <p:cNvPicPr/>
              <p:nvPr/>
            </p:nvPicPr>
            <p:blipFill>
              <a:blip r:embed="rId82"/>
              <a:stretch>
                <a:fillRect/>
              </a:stretch>
            </p:blipFill>
            <p:spPr>
              <a:xfrm>
                <a:off x="246160" y="4689240"/>
                <a:ext cx="1379880" cy="7772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8" name="Freihand 47">
                <a:extLst>
                  <a:ext uri="{FF2B5EF4-FFF2-40B4-BE49-F238E27FC236}">
                    <a16:creationId xmlns:a16="http://schemas.microsoft.com/office/drawing/2014/main" id="{76EF4779-A072-40FF-809D-7C6CB29AFEAA}"/>
                  </a:ext>
                </a:extLst>
              </p14:cNvPr>
              <p14:cNvContentPartPr/>
              <p14:nvPr/>
            </p14:nvContentPartPr>
            <p14:xfrm>
              <a:off x="156520" y="6149760"/>
              <a:ext cx="2608920" cy="628200"/>
            </p14:xfrm>
          </p:contentPart>
        </mc:Choice>
        <mc:Fallback xmlns="">
          <p:pic>
            <p:nvPicPr>
              <p:cNvPr id="48" name="Freihand 47">
                <a:extLst>
                  <a:ext uri="{FF2B5EF4-FFF2-40B4-BE49-F238E27FC236}">
                    <a16:creationId xmlns:a16="http://schemas.microsoft.com/office/drawing/2014/main" id="{76EF4779-A072-40FF-809D-7C6CB29AFEAA}"/>
                  </a:ext>
                </a:extLst>
              </p:cNvPr>
              <p:cNvPicPr/>
              <p:nvPr/>
            </p:nvPicPr>
            <p:blipFill>
              <a:blip r:embed="rId84"/>
              <a:stretch>
                <a:fillRect/>
              </a:stretch>
            </p:blipFill>
            <p:spPr>
              <a:xfrm>
                <a:off x="152200" y="6145440"/>
                <a:ext cx="2617560" cy="636840"/>
              </a:xfrm>
              <a:prstGeom prst="rect">
                <a:avLst/>
              </a:prstGeom>
            </p:spPr>
          </p:pic>
        </mc:Fallback>
      </mc:AlternateContent>
    </p:spTree>
    <p:extLst>
      <p:ext uri="{BB962C8B-B14F-4D97-AF65-F5344CB8AC3E}">
        <p14:creationId xmlns:p14="http://schemas.microsoft.com/office/powerpoint/2010/main" val="606621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552175" y="928403"/>
            <a:ext cx="10799618" cy="3568289"/>
          </a:xfrm>
          <a:prstGeom prst="rect">
            <a:avLst/>
          </a:prstGeom>
          <a:noFill/>
        </p:spPr>
        <p:txBody>
          <a:bodyPr wrap="square" rtlCol="0">
            <a:noAutofit/>
          </a:bodyPr>
          <a:lstStyle/>
          <a:p>
            <a:r>
              <a:rPr lang="en-US" sz="2400" b="1" dirty="0">
                <a:latin typeface="Times New Roman" panose="02020603050405020304" pitchFamily="18" charset="0"/>
                <a:cs typeface="Times New Roman" panose="02020603050405020304" pitchFamily="18" charset="0"/>
              </a:rPr>
              <a:t>David Ricardo:</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Two countries benefit from trade if both countries specialize according to their comparative cost advantages. This is particularly true if one country has an absolute cost advantage in the production of all goods.</a:t>
            </a:r>
          </a:p>
          <a:p>
            <a:endParaRPr lang="en-US" sz="2400"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Source: David Ricardo (1817): The Principles of Political Economy and Taxation. John Murray, London</a:t>
            </a:r>
            <a:endParaRPr lang="de-DE" dirty="0">
              <a:latin typeface="Times New Roman" panose="02020603050405020304"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2DDD1F48-F2DB-46BD-AF21-AEB45F25FC6A}"/>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err="1">
                <a:latin typeface="Times New Roman" panose="02020603050405020304" pitchFamily="18" charset="0"/>
                <a:cs typeface="Times New Roman" panose="02020603050405020304" pitchFamily="18" charset="0"/>
              </a:rPr>
              <a:t>Ricardomodell</a:t>
            </a:r>
            <a:r>
              <a:rPr lang="de-DE" sz="2400" b="1" dirty="0">
                <a:latin typeface="Times New Roman" panose="02020603050405020304" pitchFamily="18" charset="0"/>
                <a:cs typeface="Times New Roman" panose="02020603050405020304" pitchFamily="18" charset="0"/>
              </a:rPr>
              <a:t> – A </a:t>
            </a:r>
            <a:r>
              <a:rPr lang="de-DE" sz="2400" b="1" dirty="0" err="1">
                <a:latin typeface="Times New Roman" panose="02020603050405020304" pitchFamily="18" charset="0"/>
                <a:cs typeface="Times New Roman" panose="02020603050405020304" pitchFamily="18" charset="0"/>
              </a:rPr>
              <a:t>general</a:t>
            </a:r>
            <a:r>
              <a:rPr lang="de-DE" sz="2400" b="1" dirty="0">
                <a:latin typeface="Times New Roman" panose="02020603050405020304" pitchFamily="18" charset="0"/>
                <a:cs typeface="Times New Roman" panose="02020603050405020304" pitchFamily="18" charset="0"/>
              </a:rPr>
              <a:t> Argument </a:t>
            </a:r>
            <a:r>
              <a:rPr lang="de-DE" sz="2400" b="1" dirty="0" err="1">
                <a:latin typeface="Times New Roman" panose="02020603050405020304" pitchFamily="18" charset="0"/>
                <a:cs typeface="Times New Roman" panose="02020603050405020304" pitchFamily="18" charset="0"/>
              </a:rPr>
              <a:t>against</a:t>
            </a:r>
            <a:r>
              <a:rPr lang="de-DE" sz="2400" b="1" dirty="0">
                <a:latin typeface="Times New Roman" panose="02020603050405020304" pitchFamily="18" charset="0"/>
                <a:cs typeface="Times New Roman" panose="02020603050405020304" pitchFamily="18" charset="0"/>
              </a:rPr>
              <a:t> Donald Trump</a:t>
            </a:r>
          </a:p>
        </p:txBody>
      </p:sp>
      <p:sp>
        <p:nvSpPr>
          <p:cNvPr id="4" name="Rechteck 3">
            <a:extLst>
              <a:ext uri="{FF2B5EF4-FFF2-40B4-BE49-F238E27FC236}">
                <a16:creationId xmlns:a16="http://schemas.microsoft.com/office/drawing/2014/main" id="{4EC614FA-CCC9-417A-8E4B-267069F9AF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1026" name="Picture 2">
            <a:extLst>
              <a:ext uri="{FF2B5EF4-FFF2-40B4-BE49-F238E27FC236}">
                <a16:creationId xmlns:a16="http://schemas.microsoft.com/office/drawing/2014/main" id="{169C5C30-2B49-7456-4DCC-3720A8DACB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095" y="3518150"/>
            <a:ext cx="1520578" cy="2158989"/>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5F573898-FF43-C2F2-F733-0F4D6EA053E3}"/>
              </a:ext>
            </a:extLst>
          </p:cNvPr>
          <p:cNvSpPr txBox="1"/>
          <p:nvPr/>
        </p:nvSpPr>
        <p:spPr>
          <a:xfrm>
            <a:off x="698094" y="5779923"/>
            <a:ext cx="6691533" cy="369332"/>
          </a:xfrm>
          <a:prstGeom prst="rect">
            <a:avLst/>
          </a:prstGeom>
          <a:noFill/>
        </p:spPr>
        <p:txBody>
          <a:bodyPr wrap="square">
            <a:spAutoFit/>
          </a:bodyPr>
          <a:lstStyle/>
          <a:p>
            <a:r>
              <a:rPr lang="en-US" dirty="0"/>
              <a:t>* 18. April 1772 in London; † 11. September 1823 in Gatcombe Park</a:t>
            </a:r>
            <a:endParaRPr lang="de-DE" dirty="0"/>
          </a:p>
        </p:txBody>
      </p:sp>
      <p:sp>
        <p:nvSpPr>
          <p:cNvPr id="5" name="Textfeld 4">
            <a:extLst>
              <a:ext uri="{FF2B5EF4-FFF2-40B4-BE49-F238E27FC236}">
                <a16:creationId xmlns:a16="http://schemas.microsoft.com/office/drawing/2014/main" id="{7B707AB0-8193-F164-617C-8A8E220AB530}"/>
              </a:ext>
            </a:extLst>
          </p:cNvPr>
          <p:cNvSpPr txBox="1"/>
          <p:nvPr/>
        </p:nvSpPr>
        <p:spPr>
          <a:xfrm>
            <a:off x="2218673" y="3546330"/>
            <a:ext cx="5330443" cy="2130809"/>
          </a:xfrm>
          <a:prstGeom prst="rect">
            <a:avLst/>
          </a:prstGeom>
          <a:noFill/>
        </p:spPr>
        <p:txBody>
          <a:bodyPr wrap="square" rtlCol="0">
            <a:no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Mathematician</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Natural Scientist</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Politician</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Stock Broker: He went “all in” with a bet on the defeat of Napoleon at Waterloo in 1815</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Economist</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Philosopher</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One of the richest person in his time!</a:t>
            </a:r>
          </a:p>
          <a:p>
            <a:endParaRPr lang="de-DE"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C69FC30-F368-4F13-8838-D938BACF05B5}"/>
                  </a:ext>
                </a:extLst>
              </p14:cNvPr>
              <p14:cNvContentPartPr/>
              <p14:nvPr/>
            </p14:nvContentPartPr>
            <p14:xfrm>
              <a:off x="1982080" y="595147"/>
              <a:ext cx="2090160" cy="50040"/>
            </p14:xfrm>
          </p:contentPart>
        </mc:Choice>
        <mc:Fallback>
          <p:pic>
            <p:nvPicPr>
              <p:cNvPr id="2" name="Freihand 1">
                <a:extLst>
                  <a:ext uri="{FF2B5EF4-FFF2-40B4-BE49-F238E27FC236}">
                    <a16:creationId xmlns:a16="http://schemas.microsoft.com/office/drawing/2014/main" id="{4C69FC30-F368-4F13-8838-D938BACF05B5}"/>
                  </a:ext>
                </a:extLst>
              </p:cNvPr>
              <p:cNvPicPr/>
              <p:nvPr/>
            </p:nvPicPr>
            <p:blipFill>
              <a:blip r:embed="rId4"/>
              <a:stretch>
                <a:fillRect/>
              </a:stretch>
            </p:blipFill>
            <p:spPr>
              <a:xfrm>
                <a:off x="1977760" y="590827"/>
                <a:ext cx="20988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1AC5E06C-83DC-4B1D-A47E-EE04AA7858B8}"/>
                  </a:ext>
                </a:extLst>
              </p14:cNvPr>
              <p14:cNvContentPartPr/>
              <p14:nvPr/>
            </p14:nvContentPartPr>
            <p14:xfrm>
              <a:off x="568360" y="2474347"/>
              <a:ext cx="4175640" cy="63000"/>
            </p14:xfrm>
          </p:contentPart>
        </mc:Choice>
        <mc:Fallback>
          <p:pic>
            <p:nvPicPr>
              <p:cNvPr id="6" name="Freihand 5">
                <a:extLst>
                  <a:ext uri="{FF2B5EF4-FFF2-40B4-BE49-F238E27FC236}">
                    <a16:creationId xmlns:a16="http://schemas.microsoft.com/office/drawing/2014/main" id="{1AC5E06C-83DC-4B1D-A47E-EE04AA7858B8}"/>
                  </a:ext>
                </a:extLst>
              </p:cNvPr>
              <p:cNvPicPr/>
              <p:nvPr/>
            </p:nvPicPr>
            <p:blipFill>
              <a:blip r:embed="rId6"/>
              <a:stretch>
                <a:fillRect/>
              </a:stretch>
            </p:blipFill>
            <p:spPr>
              <a:xfrm>
                <a:off x="564040" y="2470027"/>
                <a:ext cx="41842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EE46BED2-F43D-403E-9609-F6C86A31D5B5}"/>
                  </a:ext>
                </a:extLst>
              </p14:cNvPr>
              <p14:cNvContentPartPr/>
              <p14:nvPr/>
            </p14:nvContentPartPr>
            <p14:xfrm>
              <a:off x="6925960" y="574987"/>
              <a:ext cx="2837880" cy="82080"/>
            </p14:xfrm>
          </p:contentPart>
        </mc:Choice>
        <mc:Fallback>
          <p:pic>
            <p:nvPicPr>
              <p:cNvPr id="7" name="Freihand 6">
                <a:extLst>
                  <a:ext uri="{FF2B5EF4-FFF2-40B4-BE49-F238E27FC236}">
                    <a16:creationId xmlns:a16="http://schemas.microsoft.com/office/drawing/2014/main" id="{EE46BED2-F43D-403E-9609-F6C86A31D5B5}"/>
                  </a:ext>
                </a:extLst>
              </p:cNvPr>
              <p:cNvPicPr/>
              <p:nvPr/>
            </p:nvPicPr>
            <p:blipFill>
              <a:blip r:embed="rId8"/>
              <a:stretch>
                <a:fillRect/>
              </a:stretch>
            </p:blipFill>
            <p:spPr>
              <a:xfrm>
                <a:off x="6921640" y="570667"/>
                <a:ext cx="28465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14ADDF7B-9A5D-49CC-A119-53F091229D8A}"/>
                  </a:ext>
                </a:extLst>
              </p14:cNvPr>
              <p14:cNvContentPartPr/>
              <p14:nvPr/>
            </p14:nvContentPartPr>
            <p14:xfrm>
              <a:off x="550720" y="2419627"/>
              <a:ext cx="3992400" cy="131400"/>
            </p14:xfrm>
          </p:contentPart>
        </mc:Choice>
        <mc:Fallback>
          <p:pic>
            <p:nvPicPr>
              <p:cNvPr id="8" name="Freihand 7">
                <a:extLst>
                  <a:ext uri="{FF2B5EF4-FFF2-40B4-BE49-F238E27FC236}">
                    <a16:creationId xmlns:a16="http://schemas.microsoft.com/office/drawing/2014/main" id="{14ADDF7B-9A5D-49CC-A119-53F091229D8A}"/>
                  </a:ext>
                </a:extLst>
              </p:cNvPr>
              <p:cNvPicPr/>
              <p:nvPr/>
            </p:nvPicPr>
            <p:blipFill>
              <a:blip r:embed="rId10"/>
              <a:stretch>
                <a:fillRect/>
              </a:stretch>
            </p:blipFill>
            <p:spPr>
              <a:xfrm>
                <a:off x="546400" y="2415307"/>
                <a:ext cx="40010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4A3C4847-B862-47FF-85B7-EF3881B0DFD0}"/>
                  </a:ext>
                </a:extLst>
              </p14:cNvPr>
              <p14:cNvContentPartPr/>
              <p14:nvPr/>
            </p14:nvContentPartPr>
            <p14:xfrm>
              <a:off x="7720840" y="123547"/>
              <a:ext cx="2495880" cy="746640"/>
            </p14:xfrm>
          </p:contentPart>
        </mc:Choice>
        <mc:Fallback>
          <p:pic>
            <p:nvPicPr>
              <p:cNvPr id="9" name="Freihand 8">
                <a:extLst>
                  <a:ext uri="{FF2B5EF4-FFF2-40B4-BE49-F238E27FC236}">
                    <a16:creationId xmlns:a16="http://schemas.microsoft.com/office/drawing/2014/main" id="{4A3C4847-B862-47FF-85B7-EF3881B0DFD0}"/>
                  </a:ext>
                </a:extLst>
              </p:cNvPr>
              <p:cNvPicPr/>
              <p:nvPr/>
            </p:nvPicPr>
            <p:blipFill>
              <a:blip r:embed="rId12"/>
              <a:stretch>
                <a:fillRect/>
              </a:stretch>
            </p:blipFill>
            <p:spPr>
              <a:xfrm>
                <a:off x="7716520" y="119227"/>
                <a:ext cx="2504520" cy="755280"/>
              </a:xfrm>
              <a:prstGeom prst="rect">
                <a:avLst/>
              </a:prstGeom>
            </p:spPr>
          </p:pic>
        </mc:Fallback>
      </mc:AlternateContent>
    </p:spTree>
    <p:extLst>
      <p:ext uri="{BB962C8B-B14F-4D97-AF65-F5344CB8AC3E}">
        <p14:creationId xmlns:p14="http://schemas.microsoft.com/office/powerpoint/2010/main" val="346915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1C31C-07CC-1B47-848E-D3037D8865E1}"/>
            </a:ext>
          </a:extLst>
        </p:cNvPr>
        <p:cNvGrpSpPr/>
        <p:nvPr/>
      </p:nvGrpSpPr>
      <p:grpSpPr>
        <a:xfrm>
          <a:off x="0" y="0"/>
          <a:ext cx="0" cy="0"/>
          <a:chOff x="0" y="0"/>
          <a:chExt cx="0" cy="0"/>
        </a:xfrm>
      </p:grpSpPr>
      <p:sp>
        <p:nvSpPr>
          <p:cNvPr id="44" name="Textfeld 43">
            <a:extLst>
              <a:ext uri="{FF2B5EF4-FFF2-40B4-BE49-F238E27FC236}">
                <a16:creationId xmlns:a16="http://schemas.microsoft.com/office/drawing/2014/main" id="{0EF69AE0-19D2-812E-5FF1-1B3900D17C13}"/>
              </a:ext>
            </a:extLst>
          </p:cNvPr>
          <p:cNvSpPr txBox="1">
            <a:spLocks/>
          </p:cNvSpPr>
          <p:nvPr/>
        </p:nvSpPr>
        <p:spPr>
          <a:xfrm>
            <a:off x="1847528" y="116712"/>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46" name="TextBox 39">
            <a:extLst>
              <a:ext uri="{FF2B5EF4-FFF2-40B4-BE49-F238E27FC236}">
                <a16:creationId xmlns:a16="http://schemas.microsoft.com/office/drawing/2014/main" id="{FE8130DD-DA5B-02E6-3A98-AEAD9AC14111}"/>
              </a:ext>
            </a:extLst>
          </p:cNvPr>
          <p:cNvSpPr txBox="1"/>
          <p:nvPr/>
        </p:nvSpPr>
        <p:spPr>
          <a:xfrm>
            <a:off x="39330" y="755073"/>
            <a:ext cx="8573042" cy="5752053"/>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latin typeface="Times New Roman" panose="02020603050405020304" pitchFamily="18" charset="0"/>
                <a:cs typeface="Times New Roman" panose="02020603050405020304" pitchFamily="18" charset="0"/>
              </a:rPr>
              <a:t>Due to the very strict assumptions in the model and the simple functional relationship via a linear production function, the model also appears very simple. However, </a:t>
            </a:r>
            <a:r>
              <a:rPr lang="en-US" sz="2000" b="1" dirty="0">
                <a:latin typeface="Times New Roman" panose="02020603050405020304" pitchFamily="18" charset="0"/>
                <a:cs typeface="Times New Roman" panose="02020603050405020304" pitchFamily="18" charset="0"/>
              </a:rPr>
              <a:t>do not underestimate the difficulty behind it</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An </a:t>
            </a:r>
            <a:r>
              <a:rPr lang="en-US" sz="2000" dirty="0" err="1">
                <a:latin typeface="Times New Roman" panose="02020603050405020304" pitchFamily="18" charset="0"/>
                <a:cs typeface="Times New Roman" panose="02020603050405020304" pitchFamily="18" charset="0"/>
              </a:rPr>
              <a:t>Ankedote</a:t>
            </a:r>
            <a:r>
              <a:rPr lang="en-US" sz="2000" dirty="0">
                <a:latin typeface="Times New Roman" panose="02020603050405020304" pitchFamily="18" charset="0"/>
                <a:cs typeface="Times New Roman" panose="02020603050405020304" pitchFamily="18" charset="0"/>
              </a:rPr>
              <a:t>  Paul Samuelson (2. Nobel prize winner  in economics 1970 and the guy who started all the mathematization of economics you have to go through </a:t>
            </a:r>
            <a:r>
              <a:rPr lang="en-US" sz="2000" dirty="0">
                <a:latin typeface="Times New Roman" panose="02020603050405020304" pitchFamily="18" charset="0"/>
                <a:cs typeface="Times New Roman" panose="02020603050405020304" pitchFamily="18" charset="0"/>
                <a:sym typeface="Wingdings" panose="05000000000000000000" pitchFamily="2" charset="2"/>
              </a:rPr>
              <a:t></a:t>
            </a:r>
            <a:r>
              <a:rPr lang="en-US" sz="20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Paul Samuelson (Nobel laureate ) was once challenged by the mathematician Stanislaw </a:t>
            </a:r>
            <a:r>
              <a:rPr lang="en-US" sz="2000" i="1" dirty="0" err="1">
                <a:latin typeface="Times New Roman" panose="02020603050405020304" pitchFamily="18" charset="0"/>
                <a:cs typeface="Times New Roman" panose="02020603050405020304" pitchFamily="18" charset="0"/>
              </a:rPr>
              <a:t>Ulam</a:t>
            </a:r>
            <a:r>
              <a:rPr lang="en-US" sz="2000" i="1" dirty="0">
                <a:latin typeface="Times New Roman" panose="02020603050405020304" pitchFamily="18" charset="0"/>
                <a:cs typeface="Times New Roman" panose="02020603050405020304" pitchFamily="18" charset="0"/>
              </a:rPr>
              <a:t> (Co-developer of the H</a:t>
            </a:r>
            <a:r>
              <a:rPr lang="en-US" sz="2000" i="1" baseline="-25000" dirty="0">
                <a:latin typeface="Times New Roman" panose="02020603050405020304" pitchFamily="18" charset="0"/>
                <a:cs typeface="Times New Roman" panose="02020603050405020304" pitchFamily="18" charset="0"/>
              </a:rPr>
              <a:t>2</a:t>
            </a:r>
            <a:r>
              <a:rPr lang="en-US" sz="2000" i="1" dirty="0">
                <a:latin typeface="Times New Roman" panose="02020603050405020304" pitchFamily="18" charset="0"/>
                <a:cs typeface="Times New Roman" panose="02020603050405020304" pitchFamily="18" charset="0"/>
              </a:rPr>
              <a:t> bomb) to "name me one proposition in all of the social sciences which is both true and non-trivial." It was several years later than he thought of the correct response: comparative advantage. "That it is logically true need not be argued before a mathematician; that is </a:t>
            </a:r>
            <a:r>
              <a:rPr lang="en-US" sz="2000" i="1" dirty="0" err="1">
                <a:latin typeface="Times New Roman" panose="02020603050405020304" pitchFamily="18" charset="0"/>
                <a:cs typeface="Times New Roman" panose="02020603050405020304" pitchFamily="18" charset="0"/>
              </a:rPr>
              <a:t>is</a:t>
            </a:r>
            <a:r>
              <a:rPr lang="en-US" sz="2000" i="1" dirty="0">
                <a:latin typeface="Times New Roman" panose="02020603050405020304" pitchFamily="18" charset="0"/>
                <a:cs typeface="Times New Roman" panose="02020603050405020304" pitchFamily="18" charset="0"/>
              </a:rPr>
              <a:t> not trivial is attested by the thousands of important and intelligent men who have never been able to grasp the doctrine for themselves or to believe it after it was explained to them.“</a:t>
            </a:r>
          </a:p>
          <a:p>
            <a:endParaRPr lang="en-US" i="1" dirty="0">
              <a:latin typeface="Times New Roman" panose="02020603050405020304" pitchFamily="18" charset="0"/>
              <a:cs typeface="Times New Roman" panose="02020603050405020304" pitchFamily="18" charset="0"/>
            </a:endParaRPr>
          </a:p>
          <a:p>
            <a:r>
              <a:rPr lang="en-US" sz="1200" dirty="0">
                <a:solidFill>
                  <a:srgbClr val="000000"/>
                </a:solidFill>
                <a:latin typeface="Times New Roman" panose="02020603050405020304" pitchFamily="18" charset="0"/>
              </a:rPr>
              <a:t>Quelle: P.A. Samuelson (1969), "The Way of an Economist," in P.A. Samuelson, ed., </a:t>
            </a:r>
            <a:r>
              <a:rPr lang="en-US" sz="1200" i="1" dirty="0">
                <a:solidFill>
                  <a:srgbClr val="000000"/>
                </a:solidFill>
                <a:latin typeface="Times New Roman" panose="02020603050405020304" pitchFamily="18" charset="0"/>
              </a:rPr>
              <a:t>International Economic Relations: Proceedings of the Third Congress of the International Economic Association</a:t>
            </a:r>
            <a:r>
              <a:rPr lang="en-US" sz="1200" dirty="0">
                <a:solidFill>
                  <a:srgbClr val="000000"/>
                </a:solidFill>
                <a:latin typeface="Times New Roman" panose="02020603050405020304" pitchFamily="18" charset="0"/>
              </a:rPr>
              <a:t>, Macmillan: London, pp. 1-11.</a:t>
            </a:r>
            <a:endParaRPr lang="de-DE" sz="1200" dirty="0"/>
          </a:p>
          <a:p>
            <a:endParaRPr lang="en-US" dirty="0">
              <a:latin typeface="Times New Roman" panose="02020603050405020304" pitchFamily="18" charset="0"/>
              <a:cs typeface="Times New Roman" panose="02020603050405020304" pitchFamily="18" charset="0"/>
            </a:endParaRPr>
          </a:p>
        </p:txBody>
      </p:sp>
      <p:sp>
        <p:nvSpPr>
          <p:cNvPr id="47" name="TextBox 39">
            <a:extLst>
              <a:ext uri="{FF2B5EF4-FFF2-40B4-BE49-F238E27FC236}">
                <a16:creationId xmlns:a16="http://schemas.microsoft.com/office/drawing/2014/main" id="{DDE70D98-B355-9963-61BF-A3E4D6278FA7}"/>
              </a:ext>
            </a:extLst>
          </p:cNvPr>
          <p:cNvSpPr txBox="1"/>
          <p:nvPr/>
        </p:nvSpPr>
        <p:spPr>
          <a:xfrm>
            <a:off x="928254" y="4565798"/>
            <a:ext cx="10335491" cy="415636"/>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Times New Roman" panose="02020603050405020304" pitchFamily="18" charset="0"/>
              <a:cs typeface="Times New Roman" panose="02020603050405020304" pitchFamily="18" charset="0"/>
            </a:endParaRPr>
          </a:p>
        </p:txBody>
      </p:sp>
      <p:sp>
        <p:nvSpPr>
          <p:cNvPr id="9" name="Rechteck 8">
            <a:extLst>
              <a:ext uri="{FF2B5EF4-FFF2-40B4-BE49-F238E27FC236}">
                <a16:creationId xmlns:a16="http://schemas.microsoft.com/office/drawing/2014/main" id="{A0F76836-D188-18E5-3210-A48571E2BAFE}"/>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022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881A3-6E9A-3E30-1868-2A18E0AA7EEE}"/>
            </a:ext>
          </a:extLst>
        </p:cNvPr>
        <p:cNvGrpSpPr/>
        <p:nvPr/>
      </p:nvGrpSpPr>
      <p:grpSpPr>
        <a:xfrm>
          <a:off x="0" y="0"/>
          <a:ext cx="0" cy="0"/>
          <a:chOff x="0" y="0"/>
          <a:chExt cx="0" cy="0"/>
        </a:xfrm>
      </p:grpSpPr>
      <p:sp>
        <p:nvSpPr>
          <p:cNvPr id="8" name="Textfeld 7">
            <a:extLst>
              <a:ext uri="{FF2B5EF4-FFF2-40B4-BE49-F238E27FC236}">
                <a16:creationId xmlns:a16="http://schemas.microsoft.com/office/drawing/2014/main" id="{A29014E5-C850-8BEF-3875-AE91592357D4}"/>
              </a:ext>
            </a:extLst>
          </p:cNvPr>
          <p:cNvSpPr txBox="1"/>
          <p:nvPr/>
        </p:nvSpPr>
        <p:spPr>
          <a:xfrm>
            <a:off x="150572" y="563256"/>
            <a:ext cx="8716981" cy="5348445"/>
          </a:xfrm>
          <a:prstGeom prst="rect">
            <a:avLst/>
          </a:prstGeom>
          <a:noFill/>
        </p:spPr>
        <p:txBody>
          <a:bodyPr wrap="square" rtlCol="0">
            <a:noAutofit/>
          </a:bodyPr>
          <a:lstStyle/>
          <a:p>
            <a:r>
              <a:rPr lang="en-US" sz="2400" b="1" dirty="0">
                <a:latin typeface="Times New Roman" panose="02020603050405020304" pitchFamily="18" charset="0"/>
                <a:cs typeface="Times New Roman" panose="02020603050405020304" pitchFamily="18" charset="0"/>
              </a:rPr>
              <a:t>Definition:</a:t>
            </a:r>
          </a:p>
          <a:p>
            <a:r>
              <a:rPr lang="en-US" sz="2400" dirty="0">
                <a:latin typeface="Times New Roman" panose="02020603050405020304" pitchFamily="18" charset="0"/>
                <a:cs typeface="Times New Roman" panose="02020603050405020304" pitchFamily="18" charset="0"/>
              </a:rPr>
              <a:t>An </a:t>
            </a:r>
            <a:r>
              <a:rPr lang="en-US" sz="2400" b="1" dirty="0">
                <a:latin typeface="Times New Roman" panose="02020603050405020304" pitchFamily="18" charset="0"/>
                <a:cs typeface="Times New Roman" panose="02020603050405020304" pitchFamily="18" charset="0"/>
              </a:rPr>
              <a:t>absolute cost advantage </a:t>
            </a:r>
            <a:r>
              <a:rPr lang="en-US" sz="2400" dirty="0">
                <a:latin typeface="Times New Roman" panose="02020603050405020304" pitchFamily="18" charset="0"/>
                <a:cs typeface="Times New Roman" panose="02020603050405020304" pitchFamily="18" charset="0"/>
              </a:rPr>
              <a:t>exists when A can produce a good more cost-effectively than B with the same input resources (i.e. time).</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94464235-1EFE-9DB7-9F3E-FE8089D1A497}"/>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err="1">
                <a:latin typeface="Times New Roman" panose="02020603050405020304" pitchFamily="18" charset="0"/>
                <a:cs typeface="Times New Roman" panose="02020603050405020304" pitchFamily="18" charset="0"/>
              </a:rPr>
              <a:t>Definitions</a:t>
            </a:r>
            <a:endParaRPr lang="de-DE" sz="2400" b="1" dirty="0">
              <a:latin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D72DF996-9DE8-B3D3-D28A-DB85824F5C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F63891A1-E019-435F-A184-BF64CA3C1EAB}"/>
                  </a:ext>
                </a:extLst>
              </p14:cNvPr>
              <p14:cNvContentPartPr/>
              <p14:nvPr/>
            </p14:nvContentPartPr>
            <p14:xfrm>
              <a:off x="3286360" y="1711147"/>
              <a:ext cx="3481920" cy="51480"/>
            </p14:xfrm>
          </p:contentPart>
        </mc:Choice>
        <mc:Fallback xmlns="">
          <p:pic>
            <p:nvPicPr>
              <p:cNvPr id="2" name="Freihand 1">
                <a:extLst>
                  <a:ext uri="{FF2B5EF4-FFF2-40B4-BE49-F238E27FC236}">
                    <a16:creationId xmlns:a16="http://schemas.microsoft.com/office/drawing/2014/main" id="{F63891A1-E019-435F-A184-BF64CA3C1EAB}"/>
                  </a:ext>
                </a:extLst>
              </p:cNvPr>
              <p:cNvPicPr/>
              <p:nvPr/>
            </p:nvPicPr>
            <p:blipFill>
              <a:blip r:embed="rId3"/>
              <a:stretch>
                <a:fillRect/>
              </a:stretch>
            </p:blipFill>
            <p:spPr>
              <a:xfrm>
                <a:off x="3282040" y="1706827"/>
                <a:ext cx="34905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B48F4443-56BB-4AF7-8159-4C87142E693F}"/>
                  </a:ext>
                </a:extLst>
              </p14:cNvPr>
              <p14:cNvContentPartPr/>
              <p14:nvPr/>
            </p14:nvContentPartPr>
            <p14:xfrm>
              <a:off x="322480" y="1971427"/>
              <a:ext cx="226800" cy="157680"/>
            </p14:xfrm>
          </p:contentPart>
        </mc:Choice>
        <mc:Fallback xmlns="">
          <p:pic>
            <p:nvPicPr>
              <p:cNvPr id="3" name="Freihand 2">
                <a:extLst>
                  <a:ext uri="{FF2B5EF4-FFF2-40B4-BE49-F238E27FC236}">
                    <a16:creationId xmlns:a16="http://schemas.microsoft.com/office/drawing/2014/main" id="{B48F4443-56BB-4AF7-8159-4C87142E693F}"/>
                  </a:ext>
                </a:extLst>
              </p:cNvPr>
              <p:cNvPicPr/>
              <p:nvPr/>
            </p:nvPicPr>
            <p:blipFill>
              <a:blip r:embed="rId5"/>
              <a:stretch>
                <a:fillRect/>
              </a:stretch>
            </p:blipFill>
            <p:spPr>
              <a:xfrm>
                <a:off x="318160" y="1967107"/>
                <a:ext cx="2354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32F3C9DC-5573-472C-B3CF-A3C2646E140F}"/>
                  </a:ext>
                </a:extLst>
              </p14:cNvPr>
              <p14:cNvContentPartPr/>
              <p14:nvPr/>
            </p14:nvContentPartPr>
            <p14:xfrm>
              <a:off x="573040" y="1972147"/>
              <a:ext cx="211320" cy="147600"/>
            </p14:xfrm>
          </p:contentPart>
        </mc:Choice>
        <mc:Fallback xmlns="">
          <p:pic>
            <p:nvPicPr>
              <p:cNvPr id="5" name="Freihand 4">
                <a:extLst>
                  <a:ext uri="{FF2B5EF4-FFF2-40B4-BE49-F238E27FC236}">
                    <a16:creationId xmlns:a16="http://schemas.microsoft.com/office/drawing/2014/main" id="{32F3C9DC-5573-472C-B3CF-A3C2646E140F}"/>
                  </a:ext>
                </a:extLst>
              </p:cNvPr>
              <p:cNvPicPr/>
              <p:nvPr/>
            </p:nvPicPr>
            <p:blipFill>
              <a:blip r:embed="rId7"/>
              <a:stretch>
                <a:fillRect/>
              </a:stretch>
            </p:blipFill>
            <p:spPr>
              <a:xfrm>
                <a:off x="568720" y="1967827"/>
                <a:ext cx="2199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3FAAC1C0-7956-45EF-A6E8-E1A2AEC0D114}"/>
                  </a:ext>
                </a:extLst>
              </p14:cNvPr>
              <p14:cNvContentPartPr/>
              <p14:nvPr/>
            </p14:nvContentPartPr>
            <p14:xfrm>
              <a:off x="982360" y="1933627"/>
              <a:ext cx="178200" cy="186840"/>
            </p14:xfrm>
          </p:contentPart>
        </mc:Choice>
        <mc:Fallback xmlns="">
          <p:pic>
            <p:nvPicPr>
              <p:cNvPr id="7" name="Freihand 6">
                <a:extLst>
                  <a:ext uri="{FF2B5EF4-FFF2-40B4-BE49-F238E27FC236}">
                    <a16:creationId xmlns:a16="http://schemas.microsoft.com/office/drawing/2014/main" id="{3FAAC1C0-7956-45EF-A6E8-E1A2AEC0D114}"/>
                  </a:ext>
                </a:extLst>
              </p:cNvPr>
              <p:cNvPicPr/>
              <p:nvPr/>
            </p:nvPicPr>
            <p:blipFill>
              <a:blip r:embed="rId9"/>
              <a:stretch>
                <a:fillRect/>
              </a:stretch>
            </p:blipFill>
            <p:spPr>
              <a:xfrm>
                <a:off x="978040" y="1929307"/>
                <a:ext cx="1868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856761F0-44BA-41FA-8B04-ACDE1FBA049C}"/>
                  </a:ext>
                </a:extLst>
              </p14:cNvPr>
              <p14:cNvContentPartPr/>
              <p14:nvPr/>
            </p14:nvContentPartPr>
            <p14:xfrm>
              <a:off x="1201240" y="2020027"/>
              <a:ext cx="100080" cy="72360"/>
            </p14:xfrm>
          </p:contentPart>
        </mc:Choice>
        <mc:Fallback xmlns="">
          <p:pic>
            <p:nvPicPr>
              <p:cNvPr id="9" name="Freihand 8">
                <a:extLst>
                  <a:ext uri="{FF2B5EF4-FFF2-40B4-BE49-F238E27FC236}">
                    <a16:creationId xmlns:a16="http://schemas.microsoft.com/office/drawing/2014/main" id="{856761F0-44BA-41FA-8B04-ACDE1FBA049C}"/>
                  </a:ext>
                </a:extLst>
              </p:cNvPr>
              <p:cNvPicPr/>
              <p:nvPr/>
            </p:nvPicPr>
            <p:blipFill>
              <a:blip r:embed="rId11"/>
              <a:stretch>
                <a:fillRect/>
              </a:stretch>
            </p:blipFill>
            <p:spPr>
              <a:xfrm>
                <a:off x="1196920" y="2015707"/>
                <a:ext cx="1087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C7875F68-1D7F-40E5-BDE1-887249205532}"/>
                  </a:ext>
                </a:extLst>
              </p14:cNvPr>
              <p14:cNvContentPartPr/>
              <p14:nvPr/>
            </p14:nvContentPartPr>
            <p14:xfrm>
              <a:off x="1329040" y="1956667"/>
              <a:ext cx="111960" cy="143280"/>
            </p14:xfrm>
          </p:contentPart>
        </mc:Choice>
        <mc:Fallback xmlns="">
          <p:pic>
            <p:nvPicPr>
              <p:cNvPr id="10" name="Freihand 9">
                <a:extLst>
                  <a:ext uri="{FF2B5EF4-FFF2-40B4-BE49-F238E27FC236}">
                    <a16:creationId xmlns:a16="http://schemas.microsoft.com/office/drawing/2014/main" id="{C7875F68-1D7F-40E5-BDE1-887249205532}"/>
                  </a:ext>
                </a:extLst>
              </p:cNvPr>
              <p:cNvPicPr/>
              <p:nvPr/>
            </p:nvPicPr>
            <p:blipFill>
              <a:blip r:embed="rId13"/>
              <a:stretch>
                <a:fillRect/>
              </a:stretch>
            </p:blipFill>
            <p:spPr>
              <a:xfrm>
                <a:off x="1324720" y="1952347"/>
                <a:ext cx="1206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60C55ABF-27D0-443B-8626-698899C06461}"/>
                  </a:ext>
                </a:extLst>
              </p14:cNvPr>
              <p14:cNvContentPartPr/>
              <p14:nvPr/>
            </p14:nvContentPartPr>
            <p14:xfrm>
              <a:off x="1634320" y="1923547"/>
              <a:ext cx="221040" cy="190440"/>
            </p14:xfrm>
          </p:contentPart>
        </mc:Choice>
        <mc:Fallback xmlns="">
          <p:pic>
            <p:nvPicPr>
              <p:cNvPr id="11" name="Freihand 10">
                <a:extLst>
                  <a:ext uri="{FF2B5EF4-FFF2-40B4-BE49-F238E27FC236}">
                    <a16:creationId xmlns:a16="http://schemas.microsoft.com/office/drawing/2014/main" id="{60C55ABF-27D0-443B-8626-698899C06461}"/>
                  </a:ext>
                </a:extLst>
              </p:cNvPr>
              <p:cNvPicPr/>
              <p:nvPr/>
            </p:nvPicPr>
            <p:blipFill>
              <a:blip r:embed="rId15"/>
              <a:stretch>
                <a:fillRect/>
              </a:stretch>
            </p:blipFill>
            <p:spPr>
              <a:xfrm>
                <a:off x="1630000" y="1919227"/>
                <a:ext cx="2296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A8CA059B-E9A3-44A1-A623-6E8D17AFEABB}"/>
                  </a:ext>
                </a:extLst>
              </p14:cNvPr>
              <p14:cNvContentPartPr/>
              <p14:nvPr/>
            </p14:nvContentPartPr>
            <p14:xfrm>
              <a:off x="2110960" y="2016427"/>
              <a:ext cx="145080" cy="102240"/>
            </p14:xfrm>
          </p:contentPart>
        </mc:Choice>
        <mc:Fallback xmlns="">
          <p:pic>
            <p:nvPicPr>
              <p:cNvPr id="12" name="Freihand 11">
                <a:extLst>
                  <a:ext uri="{FF2B5EF4-FFF2-40B4-BE49-F238E27FC236}">
                    <a16:creationId xmlns:a16="http://schemas.microsoft.com/office/drawing/2014/main" id="{A8CA059B-E9A3-44A1-A623-6E8D17AFEABB}"/>
                  </a:ext>
                </a:extLst>
              </p:cNvPr>
              <p:cNvPicPr/>
              <p:nvPr/>
            </p:nvPicPr>
            <p:blipFill>
              <a:blip r:embed="rId17"/>
              <a:stretch>
                <a:fillRect/>
              </a:stretch>
            </p:blipFill>
            <p:spPr>
              <a:xfrm>
                <a:off x="2106640" y="2012107"/>
                <a:ext cx="1537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Freihand 14">
                <a:extLst>
                  <a:ext uri="{FF2B5EF4-FFF2-40B4-BE49-F238E27FC236}">
                    <a16:creationId xmlns:a16="http://schemas.microsoft.com/office/drawing/2014/main" id="{D980EECA-1C46-46AF-A927-B873E4D6B0F8}"/>
                  </a:ext>
                </a:extLst>
              </p14:cNvPr>
              <p14:cNvContentPartPr/>
              <p14:nvPr/>
            </p14:nvContentPartPr>
            <p14:xfrm>
              <a:off x="2513800" y="2015347"/>
              <a:ext cx="141480" cy="253440"/>
            </p14:xfrm>
          </p:contentPart>
        </mc:Choice>
        <mc:Fallback xmlns="">
          <p:pic>
            <p:nvPicPr>
              <p:cNvPr id="15" name="Freihand 14">
                <a:extLst>
                  <a:ext uri="{FF2B5EF4-FFF2-40B4-BE49-F238E27FC236}">
                    <a16:creationId xmlns:a16="http://schemas.microsoft.com/office/drawing/2014/main" id="{D980EECA-1C46-46AF-A927-B873E4D6B0F8}"/>
                  </a:ext>
                </a:extLst>
              </p:cNvPr>
              <p:cNvPicPr/>
              <p:nvPr/>
            </p:nvPicPr>
            <p:blipFill>
              <a:blip r:embed="rId19"/>
              <a:stretch>
                <a:fillRect/>
              </a:stretch>
            </p:blipFill>
            <p:spPr>
              <a:xfrm>
                <a:off x="2509480" y="2011027"/>
                <a:ext cx="15012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34BA959C-01B1-47E6-848C-5D24069C4311}"/>
                  </a:ext>
                </a:extLst>
              </p14:cNvPr>
              <p14:cNvContentPartPr/>
              <p14:nvPr/>
            </p14:nvContentPartPr>
            <p14:xfrm>
              <a:off x="2680120" y="2039827"/>
              <a:ext cx="88920" cy="97560"/>
            </p14:xfrm>
          </p:contentPart>
        </mc:Choice>
        <mc:Fallback xmlns="">
          <p:pic>
            <p:nvPicPr>
              <p:cNvPr id="16" name="Freihand 15">
                <a:extLst>
                  <a:ext uri="{FF2B5EF4-FFF2-40B4-BE49-F238E27FC236}">
                    <a16:creationId xmlns:a16="http://schemas.microsoft.com/office/drawing/2014/main" id="{34BA959C-01B1-47E6-848C-5D24069C4311}"/>
                  </a:ext>
                </a:extLst>
              </p:cNvPr>
              <p:cNvPicPr/>
              <p:nvPr/>
            </p:nvPicPr>
            <p:blipFill>
              <a:blip r:embed="rId21"/>
              <a:stretch>
                <a:fillRect/>
              </a:stretch>
            </p:blipFill>
            <p:spPr>
              <a:xfrm>
                <a:off x="2675800" y="2035507"/>
                <a:ext cx="975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4E67CD7A-A034-499C-B8A6-214F6C55AE0B}"/>
                  </a:ext>
                </a:extLst>
              </p14:cNvPr>
              <p14:cNvContentPartPr/>
              <p14:nvPr/>
            </p14:nvContentPartPr>
            <p14:xfrm>
              <a:off x="2766880" y="2045947"/>
              <a:ext cx="84960" cy="73080"/>
            </p14:xfrm>
          </p:contentPart>
        </mc:Choice>
        <mc:Fallback xmlns="">
          <p:pic>
            <p:nvPicPr>
              <p:cNvPr id="17" name="Freihand 16">
                <a:extLst>
                  <a:ext uri="{FF2B5EF4-FFF2-40B4-BE49-F238E27FC236}">
                    <a16:creationId xmlns:a16="http://schemas.microsoft.com/office/drawing/2014/main" id="{4E67CD7A-A034-499C-B8A6-214F6C55AE0B}"/>
                  </a:ext>
                </a:extLst>
              </p:cNvPr>
              <p:cNvPicPr/>
              <p:nvPr/>
            </p:nvPicPr>
            <p:blipFill>
              <a:blip r:embed="rId23"/>
              <a:stretch>
                <a:fillRect/>
              </a:stretch>
            </p:blipFill>
            <p:spPr>
              <a:xfrm>
                <a:off x="2762560" y="2041627"/>
                <a:ext cx="936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CB53DBEE-34D3-4AE6-B5F7-9391710DCAE1}"/>
                  </a:ext>
                </a:extLst>
              </p14:cNvPr>
              <p14:cNvContentPartPr/>
              <p14:nvPr/>
            </p14:nvContentPartPr>
            <p14:xfrm>
              <a:off x="2913400" y="1972507"/>
              <a:ext cx="312120" cy="160920"/>
            </p14:xfrm>
          </p:contentPart>
        </mc:Choice>
        <mc:Fallback xmlns="">
          <p:pic>
            <p:nvPicPr>
              <p:cNvPr id="18" name="Freihand 17">
                <a:extLst>
                  <a:ext uri="{FF2B5EF4-FFF2-40B4-BE49-F238E27FC236}">
                    <a16:creationId xmlns:a16="http://schemas.microsoft.com/office/drawing/2014/main" id="{CB53DBEE-34D3-4AE6-B5F7-9391710DCAE1}"/>
                  </a:ext>
                </a:extLst>
              </p:cNvPr>
              <p:cNvPicPr/>
              <p:nvPr/>
            </p:nvPicPr>
            <p:blipFill>
              <a:blip r:embed="rId25"/>
              <a:stretch>
                <a:fillRect/>
              </a:stretch>
            </p:blipFill>
            <p:spPr>
              <a:xfrm>
                <a:off x="2909080" y="1968187"/>
                <a:ext cx="3207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97D1C811-D5BD-4221-9BB5-316C45D44CA7}"/>
                  </a:ext>
                </a:extLst>
              </p14:cNvPr>
              <p14:cNvContentPartPr/>
              <p14:nvPr/>
            </p14:nvContentPartPr>
            <p14:xfrm>
              <a:off x="3243520" y="2050267"/>
              <a:ext cx="90720" cy="66960"/>
            </p14:xfrm>
          </p:contentPart>
        </mc:Choice>
        <mc:Fallback xmlns="">
          <p:pic>
            <p:nvPicPr>
              <p:cNvPr id="19" name="Freihand 18">
                <a:extLst>
                  <a:ext uri="{FF2B5EF4-FFF2-40B4-BE49-F238E27FC236}">
                    <a16:creationId xmlns:a16="http://schemas.microsoft.com/office/drawing/2014/main" id="{97D1C811-D5BD-4221-9BB5-316C45D44CA7}"/>
                  </a:ext>
                </a:extLst>
              </p:cNvPr>
              <p:cNvPicPr/>
              <p:nvPr/>
            </p:nvPicPr>
            <p:blipFill>
              <a:blip r:embed="rId27"/>
              <a:stretch>
                <a:fillRect/>
              </a:stretch>
            </p:blipFill>
            <p:spPr>
              <a:xfrm>
                <a:off x="3239200" y="2045947"/>
                <a:ext cx="993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2FD30090-0A8F-43AF-8A89-78E1C64B9B5B}"/>
                  </a:ext>
                </a:extLst>
              </p14:cNvPr>
              <p14:cNvContentPartPr/>
              <p14:nvPr/>
            </p14:nvContentPartPr>
            <p14:xfrm>
              <a:off x="3373480" y="1969987"/>
              <a:ext cx="149040" cy="139680"/>
            </p14:xfrm>
          </p:contentPart>
        </mc:Choice>
        <mc:Fallback xmlns="">
          <p:pic>
            <p:nvPicPr>
              <p:cNvPr id="20" name="Freihand 19">
                <a:extLst>
                  <a:ext uri="{FF2B5EF4-FFF2-40B4-BE49-F238E27FC236}">
                    <a16:creationId xmlns:a16="http://schemas.microsoft.com/office/drawing/2014/main" id="{2FD30090-0A8F-43AF-8A89-78E1C64B9B5B}"/>
                  </a:ext>
                </a:extLst>
              </p:cNvPr>
              <p:cNvPicPr/>
              <p:nvPr/>
            </p:nvPicPr>
            <p:blipFill>
              <a:blip r:embed="rId29"/>
              <a:stretch>
                <a:fillRect/>
              </a:stretch>
            </p:blipFill>
            <p:spPr>
              <a:xfrm>
                <a:off x="3369160" y="1965667"/>
                <a:ext cx="1576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BF8B634F-B45B-4359-94C2-D53180A2E53A}"/>
                  </a:ext>
                </a:extLst>
              </p14:cNvPr>
              <p14:cNvContentPartPr/>
              <p14:nvPr/>
            </p14:nvContentPartPr>
            <p14:xfrm>
              <a:off x="3529360" y="1961347"/>
              <a:ext cx="24120" cy="39240"/>
            </p14:xfrm>
          </p:contentPart>
        </mc:Choice>
        <mc:Fallback xmlns="">
          <p:pic>
            <p:nvPicPr>
              <p:cNvPr id="21" name="Freihand 20">
                <a:extLst>
                  <a:ext uri="{FF2B5EF4-FFF2-40B4-BE49-F238E27FC236}">
                    <a16:creationId xmlns:a16="http://schemas.microsoft.com/office/drawing/2014/main" id="{BF8B634F-B45B-4359-94C2-D53180A2E53A}"/>
                  </a:ext>
                </a:extLst>
              </p:cNvPr>
              <p:cNvPicPr/>
              <p:nvPr/>
            </p:nvPicPr>
            <p:blipFill>
              <a:blip r:embed="rId31"/>
              <a:stretch>
                <a:fillRect/>
              </a:stretch>
            </p:blipFill>
            <p:spPr>
              <a:xfrm>
                <a:off x="3525040" y="1957027"/>
                <a:ext cx="327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520B9A18-6130-4893-8D0F-F28A2C40A55F}"/>
                  </a:ext>
                </a:extLst>
              </p14:cNvPr>
              <p14:cNvContentPartPr/>
              <p14:nvPr/>
            </p14:nvContentPartPr>
            <p14:xfrm>
              <a:off x="3571120" y="2025067"/>
              <a:ext cx="158760" cy="55080"/>
            </p14:xfrm>
          </p:contentPart>
        </mc:Choice>
        <mc:Fallback xmlns="">
          <p:pic>
            <p:nvPicPr>
              <p:cNvPr id="22" name="Freihand 21">
                <a:extLst>
                  <a:ext uri="{FF2B5EF4-FFF2-40B4-BE49-F238E27FC236}">
                    <a16:creationId xmlns:a16="http://schemas.microsoft.com/office/drawing/2014/main" id="{520B9A18-6130-4893-8D0F-F28A2C40A55F}"/>
                  </a:ext>
                </a:extLst>
              </p:cNvPr>
              <p:cNvPicPr/>
              <p:nvPr/>
            </p:nvPicPr>
            <p:blipFill>
              <a:blip r:embed="rId33"/>
              <a:stretch>
                <a:fillRect/>
              </a:stretch>
            </p:blipFill>
            <p:spPr>
              <a:xfrm>
                <a:off x="3566800" y="2020747"/>
                <a:ext cx="167400" cy="63720"/>
              </a:xfrm>
              <a:prstGeom prst="rect">
                <a:avLst/>
              </a:prstGeom>
            </p:spPr>
          </p:pic>
        </mc:Fallback>
      </mc:AlternateContent>
      <p:grpSp>
        <p:nvGrpSpPr>
          <p:cNvPr id="32" name="Gruppieren 31">
            <a:extLst>
              <a:ext uri="{FF2B5EF4-FFF2-40B4-BE49-F238E27FC236}">
                <a16:creationId xmlns:a16="http://schemas.microsoft.com/office/drawing/2014/main" id="{ED0E39CE-DA60-44DF-B024-4C4FA641546B}"/>
              </a:ext>
            </a:extLst>
          </p:cNvPr>
          <p:cNvGrpSpPr/>
          <p:nvPr/>
        </p:nvGrpSpPr>
        <p:grpSpPr>
          <a:xfrm>
            <a:off x="530920" y="2454907"/>
            <a:ext cx="176040" cy="321120"/>
            <a:chOff x="530920" y="2454907"/>
            <a:chExt cx="176040" cy="321120"/>
          </a:xfrm>
        </p:grpSpPr>
        <mc:AlternateContent xmlns:mc="http://schemas.openxmlformats.org/markup-compatibility/2006" xmlns:p14="http://schemas.microsoft.com/office/powerpoint/2010/main">
          <mc:Choice Requires="p14">
            <p:contentPart p14:bwMode="auto" r:id="rId34">
              <p14:nvContentPartPr>
                <p14:cNvPr id="30" name="Freihand 29">
                  <a:extLst>
                    <a:ext uri="{FF2B5EF4-FFF2-40B4-BE49-F238E27FC236}">
                      <a16:creationId xmlns:a16="http://schemas.microsoft.com/office/drawing/2014/main" id="{8DD6C03B-A0F5-4E48-8439-0447C6BFA629}"/>
                    </a:ext>
                  </a:extLst>
                </p14:cNvPr>
                <p14:cNvContentPartPr/>
                <p14:nvPr/>
              </p14:nvContentPartPr>
              <p14:xfrm>
                <a:off x="530920" y="2470747"/>
                <a:ext cx="122400" cy="125640"/>
              </p14:xfrm>
            </p:contentPart>
          </mc:Choice>
          <mc:Fallback xmlns="">
            <p:pic>
              <p:nvPicPr>
                <p:cNvPr id="30" name="Freihand 29">
                  <a:extLst>
                    <a:ext uri="{FF2B5EF4-FFF2-40B4-BE49-F238E27FC236}">
                      <a16:creationId xmlns:a16="http://schemas.microsoft.com/office/drawing/2014/main" id="{8DD6C03B-A0F5-4E48-8439-0447C6BFA629}"/>
                    </a:ext>
                  </a:extLst>
                </p:cNvPr>
                <p:cNvPicPr/>
                <p:nvPr/>
              </p:nvPicPr>
              <p:blipFill>
                <a:blip r:embed="rId35"/>
                <a:stretch>
                  <a:fillRect/>
                </a:stretch>
              </p:blipFill>
              <p:spPr>
                <a:xfrm>
                  <a:off x="526600" y="2466427"/>
                  <a:ext cx="1310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1" name="Freihand 30">
                  <a:extLst>
                    <a:ext uri="{FF2B5EF4-FFF2-40B4-BE49-F238E27FC236}">
                      <a16:creationId xmlns:a16="http://schemas.microsoft.com/office/drawing/2014/main" id="{2F557972-D706-4010-83B4-86A6AA5B1A07}"/>
                    </a:ext>
                  </a:extLst>
                </p14:cNvPr>
                <p14:cNvContentPartPr/>
                <p14:nvPr/>
              </p14:nvContentPartPr>
              <p14:xfrm>
                <a:off x="630640" y="2454907"/>
                <a:ext cx="76320" cy="321120"/>
              </p14:xfrm>
            </p:contentPart>
          </mc:Choice>
          <mc:Fallback xmlns="">
            <p:pic>
              <p:nvPicPr>
                <p:cNvPr id="31" name="Freihand 30">
                  <a:extLst>
                    <a:ext uri="{FF2B5EF4-FFF2-40B4-BE49-F238E27FC236}">
                      <a16:creationId xmlns:a16="http://schemas.microsoft.com/office/drawing/2014/main" id="{2F557972-D706-4010-83B4-86A6AA5B1A07}"/>
                    </a:ext>
                  </a:extLst>
                </p:cNvPr>
                <p:cNvPicPr/>
                <p:nvPr/>
              </p:nvPicPr>
              <p:blipFill>
                <a:blip r:embed="rId37"/>
                <a:stretch>
                  <a:fillRect/>
                </a:stretch>
              </p:blipFill>
              <p:spPr>
                <a:xfrm>
                  <a:off x="626320" y="2450587"/>
                  <a:ext cx="84960" cy="329760"/>
                </a:xfrm>
                <a:prstGeom prst="rect">
                  <a:avLst/>
                </a:prstGeom>
              </p:spPr>
            </p:pic>
          </mc:Fallback>
        </mc:AlternateContent>
      </p:grpSp>
      <p:grpSp>
        <p:nvGrpSpPr>
          <p:cNvPr id="35" name="Gruppieren 34">
            <a:extLst>
              <a:ext uri="{FF2B5EF4-FFF2-40B4-BE49-F238E27FC236}">
                <a16:creationId xmlns:a16="http://schemas.microsoft.com/office/drawing/2014/main" id="{916B539B-2742-4FE2-ADA2-80317FBE8AFE}"/>
              </a:ext>
            </a:extLst>
          </p:cNvPr>
          <p:cNvGrpSpPr/>
          <p:nvPr/>
        </p:nvGrpSpPr>
        <p:grpSpPr>
          <a:xfrm>
            <a:off x="926560" y="2516467"/>
            <a:ext cx="216720" cy="69480"/>
            <a:chOff x="926560" y="2516467"/>
            <a:chExt cx="216720" cy="69480"/>
          </a:xfrm>
        </p:grpSpPr>
        <mc:AlternateContent xmlns:mc="http://schemas.openxmlformats.org/markup-compatibility/2006" xmlns:p14="http://schemas.microsoft.com/office/powerpoint/2010/main">
          <mc:Choice Requires="p14">
            <p:contentPart p14:bwMode="auto" r:id="rId38">
              <p14:nvContentPartPr>
                <p14:cNvPr id="33" name="Freihand 32">
                  <a:extLst>
                    <a:ext uri="{FF2B5EF4-FFF2-40B4-BE49-F238E27FC236}">
                      <a16:creationId xmlns:a16="http://schemas.microsoft.com/office/drawing/2014/main" id="{39D6533D-101C-4F9A-BADA-6FFDCE8947F7}"/>
                    </a:ext>
                  </a:extLst>
                </p14:cNvPr>
                <p14:cNvContentPartPr/>
                <p14:nvPr/>
              </p14:nvContentPartPr>
              <p14:xfrm>
                <a:off x="926560" y="2516467"/>
                <a:ext cx="198000" cy="10080"/>
              </p14:xfrm>
            </p:contentPart>
          </mc:Choice>
          <mc:Fallback xmlns="">
            <p:pic>
              <p:nvPicPr>
                <p:cNvPr id="33" name="Freihand 32">
                  <a:extLst>
                    <a:ext uri="{FF2B5EF4-FFF2-40B4-BE49-F238E27FC236}">
                      <a16:creationId xmlns:a16="http://schemas.microsoft.com/office/drawing/2014/main" id="{39D6533D-101C-4F9A-BADA-6FFDCE8947F7}"/>
                    </a:ext>
                  </a:extLst>
                </p:cNvPr>
                <p:cNvPicPr/>
                <p:nvPr/>
              </p:nvPicPr>
              <p:blipFill>
                <a:blip r:embed="rId39"/>
                <a:stretch>
                  <a:fillRect/>
                </a:stretch>
              </p:blipFill>
              <p:spPr>
                <a:xfrm>
                  <a:off x="922240" y="2512147"/>
                  <a:ext cx="2066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4" name="Freihand 33">
                  <a:extLst>
                    <a:ext uri="{FF2B5EF4-FFF2-40B4-BE49-F238E27FC236}">
                      <a16:creationId xmlns:a16="http://schemas.microsoft.com/office/drawing/2014/main" id="{F4ABC265-7568-42CE-B4F6-C30298723434}"/>
                    </a:ext>
                  </a:extLst>
                </p14:cNvPr>
                <p14:cNvContentPartPr/>
                <p14:nvPr/>
              </p14:nvContentPartPr>
              <p14:xfrm>
                <a:off x="938440" y="2560027"/>
                <a:ext cx="204840" cy="25920"/>
              </p14:xfrm>
            </p:contentPart>
          </mc:Choice>
          <mc:Fallback xmlns="">
            <p:pic>
              <p:nvPicPr>
                <p:cNvPr id="34" name="Freihand 33">
                  <a:extLst>
                    <a:ext uri="{FF2B5EF4-FFF2-40B4-BE49-F238E27FC236}">
                      <a16:creationId xmlns:a16="http://schemas.microsoft.com/office/drawing/2014/main" id="{F4ABC265-7568-42CE-B4F6-C30298723434}"/>
                    </a:ext>
                  </a:extLst>
                </p:cNvPr>
                <p:cNvPicPr/>
                <p:nvPr/>
              </p:nvPicPr>
              <p:blipFill>
                <a:blip r:embed="rId41"/>
                <a:stretch>
                  <a:fillRect/>
                </a:stretch>
              </p:blipFill>
              <p:spPr>
                <a:xfrm>
                  <a:off x="934120" y="2555707"/>
                  <a:ext cx="213480" cy="34560"/>
                </a:xfrm>
                <a:prstGeom prst="rect">
                  <a:avLst/>
                </a:prstGeom>
              </p:spPr>
            </p:pic>
          </mc:Fallback>
        </mc:AlternateContent>
      </p:grpSp>
      <p:grpSp>
        <p:nvGrpSpPr>
          <p:cNvPr id="44" name="Gruppieren 43">
            <a:extLst>
              <a:ext uri="{FF2B5EF4-FFF2-40B4-BE49-F238E27FC236}">
                <a16:creationId xmlns:a16="http://schemas.microsoft.com/office/drawing/2014/main" id="{B003D867-AED4-43BB-ACAF-2DC7BF60907C}"/>
              </a:ext>
            </a:extLst>
          </p:cNvPr>
          <p:cNvGrpSpPr/>
          <p:nvPr/>
        </p:nvGrpSpPr>
        <p:grpSpPr>
          <a:xfrm>
            <a:off x="1330480" y="2343667"/>
            <a:ext cx="920160" cy="653040"/>
            <a:chOff x="1330480" y="2343667"/>
            <a:chExt cx="920160" cy="653040"/>
          </a:xfrm>
        </p:grpSpPr>
        <mc:AlternateContent xmlns:mc="http://schemas.openxmlformats.org/markup-compatibility/2006" xmlns:p14="http://schemas.microsoft.com/office/powerpoint/2010/main">
          <mc:Choice Requires="p14">
            <p:contentPart p14:bwMode="auto" r:id="rId42">
              <p14:nvContentPartPr>
                <p14:cNvPr id="36" name="Freihand 35">
                  <a:extLst>
                    <a:ext uri="{FF2B5EF4-FFF2-40B4-BE49-F238E27FC236}">
                      <a16:creationId xmlns:a16="http://schemas.microsoft.com/office/drawing/2014/main" id="{C2173F9A-9A8F-499C-AE3C-563E912154AD}"/>
                    </a:ext>
                  </a:extLst>
                </p14:cNvPr>
                <p14:cNvContentPartPr/>
                <p14:nvPr/>
              </p14:nvContentPartPr>
              <p14:xfrm>
                <a:off x="1423360" y="2441227"/>
                <a:ext cx="31320" cy="165960"/>
              </p14:xfrm>
            </p:contentPart>
          </mc:Choice>
          <mc:Fallback xmlns="">
            <p:pic>
              <p:nvPicPr>
                <p:cNvPr id="36" name="Freihand 35">
                  <a:extLst>
                    <a:ext uri="{FF2B5EF4-FFF2-40B4-BE49-F238E27FC236}">
                      <a16:creationId xmlns:a16="http://schemas.microsoft.com/office/drawing/2014/main" id="{C2173F9A-9A8F-499C-AE3C-563E912154AD}"/>
                    </a:ext>
                  </a:extLst>
                </p:cNvPr>
                <p:cNvPicPr/>
                <p:nvPr/>
              </p:nvPicPr>
              <p:blipFill>
                <a:blip r:embed="rId43"/>
                <a:stretch>
                  <a:fillRect/>
                </a:stretch>
              </p:blipFill>
              <p:spPr>
                <a:xfrm>
                  <a:off x="1419040" y="2436907"/>
                  <a:ext cx="399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7" name="Freihand 36">
                  <a:extLst>
                    <a:ext uri="{FF2B5EF4-FFF2-40B4-BE49-F238E27FC236}">
                      <a16:creationId xmlns:a16="http://schemas.microsoft.com/office/drawing/2014/main" id="{DC4EFA21-4FDC-44BB-AA85-3D20DFE9512E}"/>
                    </a:ext>
                  </a:extLst>
                </p14:cNvPr>
                <p14:cNvContentPartPr/>
                <p14:nvPr/>
              </p14:nvContentPartPr>
              <p14:xfrm>
                <a:off x="1330480" y="2408467"/>
                <a:ext cx="244440" cy="17280"/>
              </p14:xfrm>
            </p:contentPart>
          </mc:Choice>
          <mc:Fallback xmlns="">
            <p:pic>
              <p:nvPicPr>
                <p:cNvPr id="37" name="Freihand 36">
                  <a:extLst>
                    <a:ext uri="{FF2B5EF4-FFF2-40B4-BE49-F238E27FC236}">
                      <a16:creationId xmlns:a16="http://schemas.microsoft.com/office/drawing/2014/main" id="{DC4EFA21-4FDC-44BB-AA85-3D20DFE9512E}"/>
                    </a:ext>
                  </a:extLst>
                </p:cNvPr>
                <p:cNvPicPr/>
                <p:nvPr/>
              </p:nvPicPr>
              <p:blipFill>
                <a:blip r:embed="rId45"/>
                <a:stretch>
                  <a:fillRect/>
                </a:stretch>
              </p:blipFill>
              <p:spPr>
                <a:xfrm>
                  <a:off x="1326160" y="2404147"/>
                  <a:ext cx="2530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8" name="Freihand 37">
                  <a:extLst>
                    <a:ext uri="{FF2B5EF4-FFF2-40B4-BE49-F238E27FC236}">
                      <a16:creationId xmlns:a16="http://schemas.microsoft.com/office/drawing/2014/main" id="{22ED1932-F634-4F2D-990F-75AB832E2275}"/>
                    </a:ext>
                  </a:extLst>
                </p14:cNvPr>
                <p14:cNvContentPartPr/>
                <p14:nvPr/>
              </p14:nvContentPartPr>
              <p14:xfrm>
                <a:off x="1353520" y="2477947"/>
                <a:ext cx="172440" cy="18720"/>
              </p14:xfrm>
            </p:contentPart>
          </mc:Choice>
          <mc:Fallback xmlns="">
            <p:pic>
              <p:nvPicPr>
                <p:cNvPr id="38" name="Freihand 37">
                  <a:extLst>
                    <a:ext uri="{FF2B5EF4-FFF2-40B4-BE49-F238E27FC236}">
                      <a16:creationId xmlns:a16="http://schemas.microsoft.com/office/drawing/2014/main" id="{22ED1932-F634-4F2D-990F-75AB832E2275}"/>
                    </a:ext>
                  </a:extLst>
                </p:cNvPr>
                <p:cNvPicPr/>
                <p:nvPr/>
              </p:nvPicPr>
              <p:blipFill>
                <a:blip r:embed="rId47"/>
                <a:stretch>
                  <a:fillRect/>
                </a:stretch>
              </p:blipFill>
              <p:spPr>
                <a:xfrm>
                  <a:off x="1349200" y="2473627"/>
                  <a:ext cx="1810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9" name="Freihand 38">
                  <a:extLst>
                    <a:ext uri="{FF2B5EF4-FFF2-40B4-BE49-F238E27FC236}">
                      <a16:creationId xmlns:a16="http://schemas.microsoft.com/office/drawing/2014/main" id="{C9ACF888-B96E-4452-85FA-8E10136B9735}"/>
                    </a:ext>
                  </a:extLst>
                </p14:cNvPr>
                <p14:cNvContentPartPr/>
                <p14:nvPr/>
              </p14:nvContentPartPr>
              <p14:xfrm>
                <a:off x="1705960" y="2343667"/>
                <a:ext cx="119520" cy="285840"/>
              </p14:xfrm>
            </p:contentPart>
          </mc:Choice>
          <mc:Fallback xmlns="">
            <p:pic>
              <p:nvPicPr>
                <p:cNvPr id="39" name="Freihand 38">
                  <a:extLst>
                    <a:ext uri="{FF2B5EF4-FFF2-40B4-BE49-F238E27FC236}">
                      <a16:creationId xmlns:a16="http://schemas.microsoft.com/office/drawing/2014/main" id="{C9ACF888-B96E-4452-85FA-8E10136B9735}"/>
                    </a:ext>
                  </a:extLst>
                </p:cNvPr>
                <p:cNvPicPr/>
                <p:nvPr/>
              </p:nvPicPr>
              <p:blipFill>
                <a:blip r:embed="rId49"/>
                <a:stretch>
                  <a:fillRect/>
                </a:stretch>
              </p:blipFill>
              <p:spPr>
                <a:xfrm>
                  <a:off x="1701640" y="2339347"/>
                  <a:ext cx="12816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0" name="Freihand 39">
                  <a:extLst>
                    <a:ext uri="{FF2B5EF4-FFF2-40B4-BE49-F238E27FC236}">
                      <a16:creationId xmlns:a16="http://schemas.microsoft.com/office/drawing/2014/main" id="{5F576399-ED51-431D-B417-60AB073DAEAA}"/>
                    </a:ext>
                  </a:extLst>
                </p14:cNvPr>
                <p14:cNvContentPartPr/>
                <p14:nvPr/>
              </p14:nvContentPartPr>
              <p14:xfrm>
                <a:off x="1973080" y="2415667"/>
                <a:ext cx="153720" cy="159120"/>
              </p14:xfrm>
            </p:contentPart>
          </mc:Choice>
          <mc:Fallback xmlns="">
            <p:pic>
              <p:nvPicPr>
                <p:cNvPr id="40" name="Freihand 39">
                  <a:extLst>
                    <a:ext uri="{FF2B5EF4-FFF2-40B4-BE49-F238E27FC236}">
                      <a16:creationId xmlns:a16="http://schemas.microsoft.com/office/drawing/2014/main" id="{5F576399-ED51-431D-B417-60AB073DAEAA}"/>
                    </a:ext>
                  </a:extLst>
                </p:cNvPr>
                <p:cNvPicPr/>
                <p:nvPr/>
              </p:nvPicPr>
              <p:blipFill>
                <a:blip r:embed="rId51"/>
                <a:stretch>
                  <a:fillRect/>
                </a:stretch>
              </p:blipFill>
              <p:spPr>
                <a:xfrm>
                  <a:off x="1968760" y="2411347"/>
                  <a:ext cx="1623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1" name="Freihand 40">
                  <a:extLst>
                    <a:ext uri="{FF2B5EF4-FFF2-40B4-BE49-F238E27FC236}">
                      <a16:creationId xmlns:a16="http://schemas.microsoft.com/office/drawing/2014/main" id="{5BF3FE27-1A61-4E48-9794-5BC50EA7ECB4}"/>
                    </a:ext>
                  </a:extLst>
                </p14:cNvPr>
                <p14:cNvContentPartPr/>
                <p14:nvPr/>
              </p14:nvContentPartPr>
              <p14:xfrm>
                <a:off x="2149480" y="2346907"/>
                <a:ext cx="101160" cy="303120"/>
              </p14:xfrm>
            </p:contentPart>
          </mc:Choice>
          <mc:Fallback xmlns="">
            <p:pic>
              <p:nvPicPr>
                <p:cNvPr id="41" name="Freihand 40">
                  <a:extLst>
                    <a:ext uri="{FF2B5EF4-FFF2-40B4-BE49-F238E27FC236}">
                      <a16:creationId xmlns:a16="http://schemas.microsoft.com/office/drawing/2014/main" id="{5BF3FE27-1A61-4E48-9794-5BC50EA7ECB4}"/>
                    </a:ext>
                  </a:extLst>
                </p:cNvPr>
                <p:cNvPicPr/>
                <p:nvPr/>
              </p:nvPicPr>
              <p:blipFill>
                <a:blip r:embed="rId53"/>
                <a:stretch>
                  <a:fillRect/>
                </a:stretch>
              </p:blipFill>
              <p:spPr>
                <a:xfrm>
                  <a:off x="2145160" y="2342587"/>
                  <a:ext cx="10980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2" name="Freihand 41">
                  <a:extLst>
                    <a:ext uri="{FF2B5EF4-FFF2-40B4-BE49-F238E27FC236}">
                      <a16:creationId xmlns:a16="http://schemas.microsoft.com/office/drawing/2014/main" id="{53CE281A-7467-4668-AF23-4693E8DF5BB3}"/>
                    </a:ext>
                  </a:extLst>
                </p14:cNvPr>
                <p14:cNvContentPartPr/>
                <p14:nvPr/>
              </p14:nvContentPartPr>
              <p14:xfrm>
                <a:off x="2044720" y="2813467"/>
                <a:ext cx="8640" cy="183240"/>
              </p14:xfrm>
            </p:contentPart>
          </mc:Choice>
          <mc:Fallback xmlns="">
            <p:pic>
              <p:nvPicPr>
                <p:cNvPr id="42" name="Freihand 41">
                  <a:extLst>
                    <a:ext uri="{FF2B5EF4-FFF2-40B4-BE49-F238E27FC236}">
                      <a16:creationId xmlns:a16="http://schemas.microsoft.com/office/drawing/2014/main" id="{53CE281A-7467-4668-AF23-4693E8DF5BB3}"/>
                    </a:ext>
                  </a:extLst>
                </p:cNvPr>
                <p:cNvPicPr/>
                <p:nvPr/>
              </p:nvPicPr>
              <p:blipFill>
                <a:blip r:embed="rId55"/>
                <a:stretch>
                  <a:fillRect/>
                </a:stretch>
              </p:blipFill>
              <p:spPr>
                <a:xfrm>
                  <a:off x="2040400" y="2809147"/>
                  <a:ext cx="172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3" name="Freihand 42">
                  <a:extLst>
                    <a:ext uri="{FF2B5EF4-FFF2-40B4-BE49-F238E27FC236}">
                      <a16:creationId xmlns:a16="http://schemas.microsoft.com/office/drawing/2014/main" id="{EC47D372-67B2-49AB-B97D-9B20A1CA9415}"/>
                    </a:ext>
                  </a:extLst>
                </p14:cNvPr>
                <p14:cNvContentPartPr/>
                <p14:nvPr/>
              </p14:nvContentPartPr>
              <p14:xfrm>
                <a:off x="1957960" y="2665867"/>
                <a:ext cx="175680" cy="157680"/>
              </p14:xfrm>
            </p:contentPart>
          </mc:Choice>
          <mc:Fallback xmlns="">
            <p:pic>
              <p:nvPicPr>
                <p:cNvPr id="43" name="Freihand 42">
                  <a:extLst>
                    <a:ext uri="{FF2B5EF4-FFF2-40B4-BE49-F238E27FC236}">
                      <a16:creationId xmlns:a16="http://schemas.microsoft.com/office/drawing/2014/main" id="{EC47D372-67B2-49AB-B97D-9B20A1CA9415}"/>
                    </a:ext>
                  </a:extLst>
                </p:cNvPr>
                <p:cNvPicPr/>
                <p:nvPr/>
              </p:nvPicPr>
              <p:blipFill>
                <a:blip r:embed="rId57"/>
                <a:stretch>
                  <a:fillRect/>
                </a:stretch>
              </p:blipFill>
              <p:spPr>
                <a:xfrm>
                  <a:off x="1953640" y="2661547"/>
                  <a:ext cx="184320" cy="166320"/>
                </a:xfrm>
                <a:prstGeom prst="rect">
                  <a:avLst/>
                </a:prstGeom>
              </p:spPr>
            </p:pic>
          </mc:Fallback>
        </mc:AlternateContent>
      </p:grpSp>
      <p:grpSp>
        <p:nvGrpSpPr>
          <p:cNvPr id="53" name="Gruppieren 52">
            <a:extLst>
              <a:ext uri="{FF2B5EF4-FFF2-40B4-BE49-F238E27FC236}">
                <a16:creationId xmlns:a16="http://schemas.microsoft.com/office/drawing/2014/main" id="{7FD75143-649F-495D-B7F3-FCE29C146384}"/>
              </a:ext>
            </a:extLst>
          </p:cNvPr>
          <p:cNvGrpSpPr/>
          <p:nvPr/>
        </p:nvGrpSpPr>
        <p:grpSpPr>
          <a:xfrm>
            <a:off x="1883440" y="3136387"/>
            <a:ext cx="488520" cy="228600"/>
            <a:chOff x="1883440" y="3136387"/>
            <a:chExt cx="488520" cy="228600"/>
          </a:xfrm>
        </p:grpSpPr>
        <mc:AlternateContent xmlns:mc="http://schemas.openxmlformats.org/markup-compatibility/2006" xmlns:p14="http://schemas.microsoft.com/office/powerpoint/2010/main">
          <mc:Choice Requires="p14">
            <p:contentPart p14:bwMode="auto" r:id="rId58">
              <p14:nvContentPartPr>
                <p14:cNvPr id="45" name="Freihand 44">
                  <a:extLst>
                    <a:ext uri="{FF2B5EF4-FFF2-40B4-BE49-F238E27FC236}">
                      <a16:creationId xmlns:a16="http://schemas.microsoft.com/office/drawing/2014/main" id="{BFB7A0E1-D424-4680-9088-5DABD7B7D7C3}"/>
                    </a:ext>
                  </a:extLst>
                </p14:cNvPr>
                <p14:cNvContentPartPr/>
                <p14:nvPr/>
              </p14:nvContentPartPr>
              <p14:xfrm>
                <a:off x="1883440" y="3142507"/>
                <a:ext cx="84960" cy="220320"/>
              </p14:xfrm>
            </p:contentPart>
          </mc:Choice>
          <mc:Fallback xmlns="">
            <p:pic>
              <p:nvPicPr>
                <p:cNvPr id="45" name="Freihand 44">
                  <a:extLst>
                    <a:ext uri="{FF2B5EF4-FFF2-40B4-BE49-F238E27FC236}">
                      <a16:creationId xmlns:a16="http://schemas.microsoft.com/office/drawing/2014/main" id="{BFB7A0E1-D424-4680-9088-5DABD7B7D7C3}"/>
                    </a:ext>
                  </a:extLst>
                </p:cNvPr>
                <p:cNvPicPr/>
                <p:nvPr/>
              </p:nvPicPr>
              <p:blipFill>
                <a:blip r:embed="rId59"/>
                <a:stretch>
                  <a:fillRect/>
                </a:stretch>
              </p:blipFill>
              <p:spPr>
                <a:xfrm>
                  <a:off x="1879120" y="3138187"/>
                  <a:ext cx="936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6" name="Freihand 45">
                  <a:extLst>
                    <a:ext uri="{FF2B5EF4-FFF2-40B4-BE49-F238E27FC236}">
                      <a16:creationId xmlns:a16="http://schemas.microsoft.com/office/drawing/2014/main" id="{981C5F49-B5AB-4A32-9E90-BBA0317042F1}"/>
                    </a:ext>
                  </a:extLst>
                </p14:cNvPr>
                <p14:cNvContentPartPr/>
                <p14:nvPr/>
              </p14:nvContentPartPr>
              <p14:xfrm>
                <a:off x="1944280" y="3252667"/>
                <a:ext cx="111960" cy="102960"/>
              </p14:xfrm>
            </p:contentPart>
          </mc:Choice>
          <mc:Fallback xmlns="">
            <p:pic>
              <p:nvPicPr>
                <p:cNvPr id="46" name="Freihand 45">
                  <a:extLst>
                    <a:ext uri="{FF2B5EF4-FFF2-40B4-BE49-F238E27FC236}">
                      <a16:creationId xmlns:a16="http://schemas.microsoft.com/office/drawing/2014/main" id="{981C5F49-B5AB-4A32-9E90-BBA0317042F1}"/>
                    </a:ext>
                  </a:extLst>
                </p:cNvPr>
                <p:cNvPicPr/>
                <p:nvPr/>
              </p:nvPicPr>
              <p:blipFill>
                <a:blip r:embed="rId61"/>
                <a:stretch>
                  <a:fillRect/>
                </a:stretch>
              </p:blipFill>
              <p:spPr>
                <a:xfrm>
                  <a:off x="1939960" y="3248347"/>
                  <a:ext cx="1206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7" name="Freihand 46">
                  <a:extLst>
                    <a:ext uri="{FF2B5EF4-FFF2-40B4-BE49-F238E27FC236}">
                      <a16:creationId xmlns:a16="http://schemas.microsoft.com/office/drawing/2014/main" id="{6AD96E6F-A858-4E1D-86D5-6478A78F7D5D}"/>
                    </a:ext>
                  </a:extLst>
                </p14:cNvPr>
                <p14:cNvContentPartPr/>
                <p14:nvPr/>
              </p14:nvContentPartPr>
              <p14:xfrm>
                <a:off x="2086120" y="3144307"/>
                <a:ext cx="66240" cy="121680"/>
              </p14:xfrm>
            </p:contentPart>
          </mc:Choice>
          <mc:Fallback xmlns="">
            <p:pic>
              <p:nvPicPr>
                <p:cNvPr id="47" name="Freihand 46">
                  <a:extLst>
                    <a:ext uri="{FF2B5EF4-FFF2-40B4-BE49-F238E27FC236}">
                      <a16:creationId xmlns:a16="http://schemas.microsoft.com/office/drawing/2014/main" id="{6AD96E6F-A858-4E1D-86D5-6478A78F7D5D}"/>
                    </a:ext>
                  </a:extLst>
                </p:cNvPr>
                <p:cNvPicPr/>
                <p:nvPr/>
              </p:nvPicPr>
              <p:blipFill>
                <a:blip r:embed="rId63"/>
                <a:stretch>
                  <a:fillRect/>
                </a:stretch>
              </p:blipFill>
              <p:spPr>
                <a:xfrm>
                  <a:off x="2081800" y="3139987"/>
                  <a:ext cx="748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8" name="Freihand 47">
                  <a:extLst>
                    <a:ext uri="{FF2B5EF4-FFF2-40B4-BE49-F238E27FC236}">
                      <a16:creationId xmlns:a16="http://schemas.microsoft.com/office/drawing/2014/main" id="{2D9F861D-FEE3-4A70-AF8E-1721827E861B}"/>
                    </a:ext>
                  </a:extLst>
                </p14:cNvPr>
                <p14:cNvContentPartPr/>
                <p14:nvPr/>
              </p14:nvContentPartPr>
              <p14:xfrm>
                <a:off x="2051920" y="3136387"/>
                <a:ext cx="108000" cy="228600"/>
              </p14:xfrm>
            </p:contentPart>
          </mc:Choice>
          <mc:Fallback xmlns="">
            <p:pic>
              <p:nvPicPr>
                <p:cNvPr id="48" name="Freihand 47">
                  <a:extLst>
                    <a:ext uri="{FF2B5EF4-FFF2-40B4-BE49-F238E27FC236}">
                      <a16:creationId xmlns:a16="http://schemas.microsoft.com/office/drawing/2014/main" id="{2D9F861D-FEE3-4A70-AF8E-1721827E861B}"/>
                    </a:ext>
                  </a:extLst>
                </p:cNvPr>
                <p:cNvPicPr/>
                <p:nvPr/>
              </p:nvPicPr>
              <p:blipFill>
                <a:blip r:embed="rId65"/>
                <a:stretch>
                  <a:fillRect/>
                </a:stretch>
              </p:blipFill>
              <p:spPr>
                <a:xfrm>
                  <a:off x="2047600" y="3132067"/>
                  <a:ext cx="1166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9" name="Freihand 48">
                  <a:extLst>
                    <a:ext uri="{FF2B5EF4-FFF2-40B4-BE49-F238E27FC236}">
                      <a16:creationId xmlns:a16="http://schemas.microsoft.com/office/drawing/2014/main" id="{5EA5A249-421B-4806-901C-CCCE2D5EDE85}"/>
                    </a:ext>
                  </a:extLst>
                </p14:cNvPr>
                <p14:cNvContentPartPr/>
                <p14:nvPr/>
              </p14:nvContentPartPr>
              <p14:xfrm>
                <a:off x="2174680" y="3234667"/>
                <a:ext cx="197280" cy="81000"/>
              </p14:xfrm>
            </p:contentPart>
          </mc:Choice>
          <mc:Fallback xmlns="">
            <p:pic>
              <p:nvPicPr>
                <p:cNvPr id="49" name="Freihand 48">
                  <a:extLst>
                    <a:ext uri="{FF2B5EF4-FFF2-40B4-BE49-F238E27FC236}">
                      <a16:creationId xmlns:a16="http://schemas.microsoft.com/office/drawing/2014/main" id="{5EA5A249-421B-4806-901C-CCCE2D5EDE85}"/>
                    </a:ext>
                  </a:extLst>
                </p:cNvPr>
                <p:cNvPicPr/>
                <p:nvPr/>
              </p:nvPicPr>
              <p:blipFill>
                <a:blip r:embed="rId67"/>
                <a:stretch>
                  <a:fillRect/>
                </a:stretch>
              </p:blipFill>
              <p:spPr>
                <a:xfrm>
                  <a:off x="2170360" y="3230347"/>
                  <a:ext cx="205920" cy="89640"/>
                </a:xfrm>
                <a:prstGeom prst="rect">
                  <a:avLst/>
                </a:prstGeom>
              </p:spPr>
            </p:pic>
          </mc:Fallback>
        </mc:AlternateContent>
      </p:grpSp>
      <p:grpSp>
        <p:nvGrpSpPr>
          <p:cNvPr id="52" name="Gruppieren 51">
            <a:extLst>
              <a:ext uri="{FF2B5EF4-FFF2-40B4-BE49-F238E27FC236}">
                <a16:creationId xmlns:a16="http://schemas.microsoft.com/office/drawing/2014/main" id="{BD41C2DD-45DC-4FF3-A7B8-4697C7160BC2}"/>
              </a:ext>
            </a:extLst>
          </p:cNvPr>
          <p:cNvGrpSpPr/>
          <p:nvPr/>
        </p:nvGrpSpPr>
        <p:grpSpPr>
          <a:xfrm>
            <a:off x="1263160" y="2710867"/>
            <a:ext cx="214560" cy="408600"/>
            <a:chOff x="1263160" y="2710867"/>
            <a:chExt cx="214560" cy="408600"/>
          </a:xfrm>
        </p:grpSpPr>
        <mc:AlternateContent xmlns:mc="http://schemas.openxmlformats.org/markup-compatibility/2006" xmlns:p14="http://schemas.microsoft.com/office/powerpoint/2010/main">
          <mc:Choice Requires="p14">
            <p:contentPart p14:bwMode="auto" r:id="rId68">
              <p14:nvContentPartPr>
                <p14:cNvPr id="50" name="Freihand 49">
                  <a:extLst>
                    <a:ext uri="{FF2B5EF4-FFF2-40B4-BE49-F238E27FC236}">
                      <a16:creationId xmlns:a16="http://schemas.microsoft.com/office/drawing/2014/main" id="{67E3870E-3DA2-4052-93E9-471C3C73F891}"/>
                    </a:ext>
                  </a:extLst>
                </p14:cNvPr>
                <p14:cNvContentPartPr/>
                <p14:nvPr/>
              </p14:nvContentPartPr>
              <p14:xfrm>
                <a:off x="1285480" y="2827867"/>
                <a:ext cx="129600" cy="291600"/>
              </p14:xfrm>
            </p:contentPart>
          </mc:Choice>
          <mc:Fallback xmlns="">
            <p:pic>
              <p:nvPicPr>
                <p:cNvPr id="50" name="Freihand 49">
                  <a:extLst>
                    <a:ext uri="{FF2B5EF4-FFF2-40B4-BE49-F238E27FC236}">
                      <a16:creationId xmlns:a16="http://schemas.microsoft.com/office/drawing/2014/main" id="{67E3870E-3DA2-4052-93E9-471C3C73F891}"/>
                    </a:ext>
                  </a:extLst>
                </p:cNvPr>
                <p:cNvPicPr/>
                <p:nvPr/>
              </p:nvPicPr>
              <p:blipFill>
                <a:blip r:embed="rId69"/>
                <a:stretch>
                  <a:fillRect/>
                </a:stretch>
              </p:blipFill>
              <p:spPr>
                <a:xfrm>
                  <a:off x="1281160" y="2823547"/>
                  <a:ext cx="13824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1" name="Freihand 50">
                  <a:extLst>
                    <a:ext uri="{FF2B5EF4-FFF2-40B4-BE49-F238E27FC236}">
                      <a16:creationId xmlns:a16="http://schemas.microsoft.com/office/drawing/2014/main" id="{B0CF2EB3-54E3-43E2-B473-2B27ACAA6970}"/>
                    </a:ext>
                  </a:extLst>
                </p14:cNvPr>
                <p14:cNvContentPartPr/>
                <p14:nvPr/>
              </p14:nvContentPartPr>
              <p14:xfrm>
                <a:off x="1263160" y="2710867"/>
                <a:ext cx="214560" cy="163080"/>
              </p14:xfrm>
            </p:contentPart>
          </mc:Choice>
          <mc:Fallback xmlns="">
            <p:pic>
              <p:nvPicPr>
                <p:cNvPr id="51" name="Freihand 50">
                  <a:extLst>
                    <a:ext uri="{FF2B5EF4-FFF2-40B4-BE49-F238E27FC236}">
                      <a16:creationId xmlns:a16="http://schemas.microsoft.com/office/drawing/2014/main" id="{B0CF2EB3-54E3-43E2-B473-2B27ACAA6970}"/>
                    </a:ext>
                  </a:extLst>
                </p:cNvPr>
                <p:cNvPicPr/>
                <p:nvPr/>
              </p:nvPicPr>
              <p:blipFill>
                <a:blip r:embed="rId71"/>
                <a:stretch>
                  <a:fillRect/>
                </a:stretch>
              </p:blipFill>
              <p:spPr>
                <a:xfrm>
                  <a:off x="1258840" y="2706547"/>
                  <a:ext cx="223200" cy="171720"/>
                </a:xfrm>
                <a:prstGeom prst="rect">
                  <a:avLst/>
                </a:prstGeom>
              </p:spPr>
            </p:pic>
          </mc:Fallback>
        </mc:AlternateContent>
      </p:grpSp>
      <p:grpSp>
        <p:nvGrpSpPr>
          <p:cNvPr id="70" name="Gruppieren 69">
            <a:extLst>
              <a:ext uri="{FF2B5EF4-FFF2-40B4-BE49-F238E27FC236}">
                <a16:creationId xmlns:a16="http://schemas.microsoft.com/office/drawing/2014/main" id="{0018427C-F2A2-439D-AA79-BD8CD44E0B7F}"/>
              </a:ext>
            </a:extLst>
          </p:cNvPr>
          <p:cNvGrpSpPr/>
          <p:nvPr/>
        </p:nvGrpSpPr>
        <p:grpSpPr>
          <a:xfrm>
            <a:off x="713800" y="3281107"/>
            <a:ext cx="1055880" cy="642600"/>
            <a:chOff x="713800" y="3281107"/>
            <a:chExt cx="1055880" cy="642600"/>
          </a:xfrm>
        </p:grpSpPr>
        <mc:AlternateContent xmlns:mc="http://schemas.openxmlformats.org/markup-compatibility/2006" xmlns:p14="http://schemas.microsoft.com/office/powerpoint/2010/main">
          <mc:Choice Requires="p14">
            <p:contentPart p14:bwMode="auto" r:id="rId72">
              <p14:nvContentPartPr>
                <p14:cNvPr id="54" name="Freihand 53">
                  <a:extLst>
                    <a:ext uri="{FF2B5EF4-FFF2-40B4-BE49-F238E27FC236}">
                      <a16:creationId xmlns:a16="http://schemas.microsoft.com/office/drawing/2014/main" id="{C2953036-8088-4A59-86A5-8EDCC0652406}"/>
                    </a:ext>
                  </a:extLst>
                </p14:cNvPr>
                <p14:cNvContentPartPr/>
                <p14:nvPr/>
              </p14:nvContentPartPr>
              <p14:xfrm>
                <a:off x="801280" y="3381907"/>
                <a:ext cx="7920" cy="225000"/>
              </p14:xfrm>
            </p:contentPart>
          </mc:Choice>
          <mc:Fallback xmlns="">
            <p:pic>
              <p:nvPicPr>
                <p:cNvPr id="54" name="Freihand 53">
                  <a:extLst>
                    <a:ext uri="{FF2B5EF4-FFF2-40B4-BE49-F238E27FC236}">
                      <a16:creationId xmlns:a16="http://schemas.microsoft.com/office/drawing/2014/main" id="{C2953036-8088-4A59-86A5-8EDCC0652406}"/>
                    </a:ext>
                  </a:extLst>
                </p:cNvPr>
                <p:cNvPicPr/>
                <p:nvPr/>
              </p:nvPicPr>
              <p:blipFill>
                <a:blip r:embed="rId73"/>
                <a:stretch>
                  <a:fillRect/>
                </a:stretch>
              </p:blipFill>
              <p:spPr>
                <a:xfrm>
                  <a:off x="796960" y="3377587"/>
                  <a:ext cx="1656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5" name="Freihand 54">
                  <a:extLst>
                    <a:ext uri="{FF2B5EF4-FFF2-40B4-BE49-F238E27FC236}">
                      <a16:creationId xmlns:a16="http://schemas.microsoft.com/office/drawing/2014/main" id="{020C17F6-8A36-4C76-92D2-2D1D19A52B12}"/>
                    </a:ext>
                  </a:extLst>
                </p14:cNvPr>
                <p14:cNvContentPartPr/>
                <p14:nvPr/>
              </p14:nvContentPartPr>
              <p14:xfrm>
                <a:off x="713800" y="3281107"/>
                <a:ext cx="190440" cy="171000"/>
              </p14:xfrm>
            </p:contentPart>
          </mc:Choice>
          <mc:Fallback xmlns="">
            <p:pic>
              <p:nvPicPr>
                <p:cNvPr id="55" name="Freihand 54">
                  <a:extLst>
                    <a:ext uri="{FF2B5EF4-FFF2-40B4-BE49-F238E27FC236}">
                      <a16:creationId xmlns:a16="http://schemas.microsoft.com/office/drawing/2014/main" id="{020C17F6-8A36-4C76-92D2-2D1D19A52B12}"/>
                    </a:ext>
                  </a:extLst>
                </p:cNvPr>
                <p:cNvPicPr/>
                <p:nvPr/>
              </p:nvPicPr>
              <p:blipFill>
                <a:blip r:embed="rId75"/>
                <a:stretch>
                  <a:fillRect/>
                </a:stretch>
              </p:blipFill>
              <p:spPr>
                <a:xfrm>
                  <a:off x="709480" y="3276787"/>
                  <a:ext cx="1990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6" name="Freihand 55">
                  <a:extLst>
                    <a:ext uri="{FF2B5EF4-FFF2-40B4-BE49-F238E27FC236}">
                      <a16:creationId xmlns:a16="http://schemas.microsoft.com/office/drawing/2014/main" id="{BAD999F3-498E-4753-8F76-F15326724210}"/>
                    </a:ext>
                  </a:extLst>
                </p14:cNvPr>
                <p14:cNvContentPartPr/>
                <p14:nvPr/>
              </p14:nvContentPartPr>
              <p14:xfrm>
                <a:off x="902800" y="3442027"/>
                <a:ext cx="83880" cy="97200"/>
              </p14:xfrm>
            </p:contentPart>
          </mc:Choice>
          <mc:Fallback xmlns="">
            <p:pic>
              <p:nvPicPr>
                <p:cNvPr id="56" name="Freihand 55">
                  <a:extLst>
                    <a:ext uri="{FF2B5EF4-FFF2-40B4-BE49-F238E27FC236}">
                      <a16:creationId xmlns:a16="http://schemas.microsoft.com/office/drawing/2014/main" id="{BAD999F3-498E-4753-8F76-F15326724210}"/>
                    </a:ext>
                  </a:extLst>
                </p:cNvPr>
                <p:cNvPicPr/>
                <p:nvPr/>
              </p:nvPicPr>
              <p:blipFill>
                <a:blip r:embed="rId77"/>
                <a:stretch>
                  <a:fillRect/>
                </a:stretch>
              </p:blipFill>
              <p:spPr>
                <a:xfrm>
                  <a:off x="898480" y="3437707"/>
                  <a:ext cx="925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7" name="Freihand 56">
                  <a:extLst>
                    <a:ext uri="{FF2B5EF4-FFF2-40B4-BE49-F238E27FC236}">
                      <a16:creationId xmlns:a16="http://schemas.microsoft.com/office/drawing/2014/main" id="{036870BC-FF89-4CCC-8603-691BD92CCF5B}"/>
                    </a:ext>
                  </a:extLst>
                </p14:cNvPr>
                <p14:cNvContentPartPr/>
                <p14:nvPr/>
              </p14:nvContentPartPr>
              <p14:xfrm>
                <a:off x="973720" y="3433387"/>
                <a:ext cx="56880" cy="93600"/>
              </p14:xfrm>
            </p:contentPart>
          </mc:Choice>
          <mc:Fallback xmlns="">
            <p:pic>
              <p:nvPicPr>
                <p:cNvPr id="57" name="Freihand 56">
                  <a:extLst>
                    <a:ext uri="{FF2B5EF4-FFF2-40B4-BE49-F238E27FC236}">
                      <a16:creationId xmlns:a16="http://schemas.microsoft.com/office/drawing/2014/main" id="{036870BC-FF89-4CCC-8603-691BD92CCF5B}"/>
                    </a:ext>
                  </a:extLst>
                </p:cNvPr>
                <p:cNvPicPr/>
                <p:nvPr/>
              </p:nvPicPr>
              <p:blipFill>
                <a:blip r:embed="rId79"/>
                <a:stretch>
                  <a:fillRect/>
                </a:stretch>
              </p:blipFill>
              <p:spPr>
                <a:xfrm>
                  <a:off x="969400" y="3429067"/>
                  <a:ext cx="655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8" name="Freihand 57">
                  <a:extLst>
                    <a:ext uri="{FF2B5EF4-FFF2-40B4-BE49-F238E27FC236}">
                      <a16:creationId xmlns:a16="http://schemas.microsoft.com/office/drawing/2014/main" id="{CDA3AE67-A9E0-48A8-BC74-A47B0C61B0F6}"/>
                    </a:ext>
                  </a:extLst>
                </p14:cNvPr>
                <p14:cNvContentPartPr/>
                <p14:nvPr/>
              </p14:nvContentPartPr>
              <p14:xfrm>
                <a:off x="1057600" y="3368227"/>
                <a:ext cx="200160" cy="137880"/>
              </p14:xfrm>
            </p:contentPart>
          </mc:Choice>
          <mc:Fallback xmlns="">
            <p:pic>
              <p:nvPicPr>
                <p:cNvPr id="58" name="Freihand 57">
                  <a:extLst>
                    <a:ext uri="{FF2B5EF4-FFF2-40B4-BE49-F238E27FC236}">
                      <a16:creationId xmlns:a16="http://schemas.microsoft.com/office/drawing/2014/main" id="{CDA3AE67-A9E0-48A8-BC74-A47B0C61B0F6}"/>
                    </a:ext>
                  </a:extLst>
                </p:cNvPr>
                <p:cNvPicPr/>
                <p:nvPr/>
              </p:nvPicPr>
              <p:blipFill>
                <a:blip r:embed="rId81"/>
                <a:stretch>
                  <a:fillRect/>
                </a:stretch>
              </p:blipFill>
              <p:spPr>
                <a:xfrm>
                  <a:off x="1053280" y="3363907"/>
                  <a:ext cx="2088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9" name="Freihand 58">
                  <a:extLst>
                    <a:ext uri="{FF2B5EF4-FFF2-40B4-BE49-F238E27FC236}">
                      <a16:creationId xmlns:a16="http://schemas.microsoft.com/office/drawing/2014/main" id="{0721A3AE-F805-4D47-9853-7954AD64B459}"/>
                    </a:ext>
                  </a:extLst>
                </p14:cNvPr>
                <p14:cNvContentPartPr/>
                <p14:nvPr/>
              </p14:nvContentPartPr>
              <p14:xfrm>
                <a:off x="1277560" y="3427987"/>
                <a:ext cx="64440" cy="50760"/>
              </p14:xfrm>
            </p:contentPart>
          </mc:Choice>
          <mc:Fallback xmlns="">
            <p:pic>
              <p:nvPicPr>
                <p:cNvPr id="59" name="Freihand 58">
                  <a:extLst>
                    <a:ext uri="{FF2B5EF4-FFF2-40B4-BE49-F238E27FC236}">
                      <a16:creationId xmlns:a16="http://schemas.microsoft.com/office/drawing/2014/main" id="{0721A3AE-F805-4D47-9853-7954AD64B459}"/>
                    </a:ext>
                  </a:extLst>
                </p:cNvPr>
                <p:cNvPicPr/>
                <p:nvPr/>
              </p:nvPicPr>
              <p:blipFill>
                <a:blip r:embed="rId83"/>
                <a:stretch>
                  <a:fillRect/>
                </a:stretch>
              </p:blipFill>
              <p:spPr>
                <a:xfrm>
                  <a:off x="1273240" y="3423667"/>
                  <a:ext cx="730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0" name="Freihand 59">
                  <a:extLst>
                    <a:ext uri="{FF2B5EF4-FFF2-40B4-BE49-F238E27FC236}">
                      <a16:creationId xmlns:a16="http://schemas.microsoft.com/office/drawing/2014/main" id="{45D18E22-1416-4FB8-AC70-67CCDFD34FF2}"/>
                    </a:ext>
                  </a:extLst>
                </p14:cNvPr>
                <p14:cNvContentPartPr/>
                <p14:nvPr/>
              </p14:nvContentPartPr>
              <p14:xfrm>
                <a:off x="1356040" y="3325027"/>
                <a:ext cx="99360" cy="163440"/>
              </p14:xfrm>
            </p:contentPart>
          </mc:Choice>
          <mc:Fallback xmlns="">
            <p:pic>
              <p:nvPicPr>
                <p:cNvPr id="60" name="Freihand 59">
                  <a:extLst>
                    <a:ext uri="{FF2B5EF4-FFF2-40B4-BE49-F238E27FC236}">
                      <a16:creationId xmlns:a16="http://schemas.microsoft.com/office/drawing/2014/main" id="{45D18E22-1416-4FB8-AC70-67CCDFD34FF2}"/>
                    </a:ext>
                  </a:extLst>
                </p:cNvPr>
                <p:cNvPicPr/>
                <p:nvPr/>
              </p:nvPicPr>
              <p:blipFill>
                <a:blip r:embed="rId85"/>
                <a:stretch>
                  <a:fillRect/>
                </a:stretch>
              </p:blipFill>
              <p:spPr>
                <a:xfrm>
                  <a:off x="1351720" y="3320707"/>
                  <a:ext cx="1080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1" name="Freihand 60">
                  <a:extLst>
                    <a:ext uri="{FF2B5EF4-FFF2-40B4-BE49-F238E27FC236}">
                      <a16:creationId xmlns:a16="http://schemas.microsoft.com/office/drawing/2014/main" id="{57BA44FA-74DE-4238-AB06-001C6F90D073}"/>
                    </a:ext>
                  </a:extLst>
                </p14:cNvPr>
                <p14:cNvContentPartPr/>
                <p14:nvPr/>
              </p14:nvContentPartPr>
              <p14:xfrm>
                <a:off x="1451440" y="3333307"/>
                <a:ext cx="16200" cy="31680"/>
              </p14:xfrm>
            </p:contentPart>
          </mc:Choice>
          <mc:Fallback xmlns="">
            <p:pic>
              <p:nvPicPr>
                <p:cNvPr id="61" name="Freihand 60">
                  <a:extLst>
                    <a:ext uri="{FF2B5EF4-FFF2-40B4-BE49-F238E27FC236}">
                      <a16:creationId xmlns:a16="http://schemas.microsoft.com/office/drawing/2014/main" id="{57BA44FA-74DE-4238-AB06-001C6F90D073}"/>
                    </a:ext>
                  </a:extLst>
                </p:cNvPr>
                <p:cNvPicPr/>
                <p:nvPr/>
              </p:nvPicPr>
              <p:blipFill>
                <a:blip r:embed="rId87"/>
                <a:stretch>
                  <a:fillRect/>
                </a:stretch>
              </p:blipFill>
              <p:spPr>
                <a:xfrm>
                  <a:off x="1447120" y="3328987"/>
                  <a:ext cx="248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2" name="Freihand 61">
                  <a:extLst>
                    <a:ext uri="{FF2B5EF4-FFF2-40B4-BE49-F238E27FC236}">
                      <a16:creationId xmlns:a16="http://schemas.microsoft.com/office/drawing/2014/main" id="{B67E92C8-FBFA-4725-B9AF-7D0EDFE6BF51}"/>
                    </a:ext>
                  </a:extLst>
                </p14:cNvPr>
                <p14:cNvContentPartPr/>
                <p14:nvPr/>
              </p14:nvContentPartPr>
              <p14:xfrm>
                <a:off x="1466560" y="3404947"/>
                <a:ext cx="121320" cy="57960"/>
              </p14:xfrm>
            </p:contentPart>
          </mc:Choice>
          <mc:Fallback xmlns="">
            <p:pic>
              <p:nvPicPr>
                <p:cNvPr id="62" name="Freihand 61">
                  <a:extLst>
                    <a:ext uri="{FF2B5EF4-FFF2-40B4-BE49-F238E27FC236}">
                      <a16:creationId xmlns:a16="http://schemas.microsoft.com/office/drawing/2014/main" id="{B67E92C8-FBFA-4725-B9AF-7D0EDFE6BF51}"/>
                    </a:ext>
                  </a:extLst>
                </p:cNvPr>
                <p:cNvPicPr/>
                <p:nvPr/>
              </p:nvPicPr>
              <p:blipFill>
                <a:blip r:embed="rId89"/>
                <a:stretch>
                  <a:fillRect/>
                </a:stretch>
              </p:blipFill>
              <p:spPr>
                <a:xfrm>
                  <a:off x="1462240" y="3400627"/>
                  <a:ext cx="1299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3" name="Freihand 62">
                  <a:extLst>
                    <a:ext uri="{FF2B5EF4-FFF2-40B4-BE49-F238E27FC236}">
                      <a16:creationId xmlns:a16="http://schemas.microsoft.com/office/drawing/2014/main" id="{F71244F1-AC1A-4A69-A39B-A6060A0568EB}"/>
                    </a:ext>
                  </a:extLst>
                </p14:cNvPr>
                <p14:cNvContentPartPr/>
                <p14:nvPr/>
              </p14:nvContentPartPr>
              <p14:xfrm>
                <a:off x="1629280" y="3431587"/>
                <a:ext cx="75240" cy="31680"/>
              </p14:xfrm>
            </p:contentPart>
          </mc:Choice>
          <mc:Fallback xmlns="">
            <p:pic>
              <p:nvPicPr>
                <p:cNvPr id="63" name="Freihand 62">
                  <a:extLst>
                    <a:ext uri="{FF2B5EF4-FFF2-40B4-BE49-F238E27FC236}">
                      <a16:creationId xmlns:a16="http://schemas.microsoft.com/office/drawing/2014/main" id="{F71244F1-AC1A-4A69-A39B-A6060A0568EB}"/>
                    </a:ext>
                  </a:extLst>
                </p:cNvPr>
                <p:cNvPicPr/>
                <p:nvPr/>
              </p:nvPicPr>
              <p:blipFill>
                <a:blip r:embed="rId91"/>
                <a:stretch>
                  <a:fillRect/>
                </a:stretch>
              </p:blipFill>
              <p:spPr>
                <a:xfrm>
                  <a:off x="1624960" y="3427267"/>
                  <a:ext cx="838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4" name="Freihand 63">
                  <a:extLst>
                    <a:ext uri="{FF2B5EF4-FFF2-40B4-BE49-F238E27FC236}">
                      <a16:creationId xmlns:a16="http://schemas.microsoft.com/office/drawing/2014/main" id="{24D34E36-B3D5-4B48-84C6-44C91FE51A6B}"/>
                    </a:ext>
                  </a:extLst>
                </p14:cNvPr>
                <p14:cNvContentPartPr/>
                <p14:nvPr/>
              </p14:nvContentPartPr>
              <p14:xfrm>
                <a:off x="968680" y="3652987"/>
                <a:ext cx="302760" cy="270720"/>
              </p14:xfrm>
            </p:contentPart>
          </mc:Choice>
          <mc:Fallback xmlns="">
            <p:pic>
              <p:nvPicPr>
                <p:cNvPr id="64" name="Freihand 63">
                  <a:extLst>
                    <a:ext uri="{FF2B5EF4-FFF2-40B4-BE49-F238E27FC236}">
                      <a16:creationId xmlns:a16="http://schemas.microsoft.com/office/drawing/2014/main" id="{24D34E36-B3D5-4B48-84C6-44C91FE51A6B}"/>
                    </a:ext>
                  </a:extLst>
                </p:cNvPr>
                <p:cNvPicPr/>
                <p:nvPr/>
              </p:nvPicPr>
              <p:blipFill>
                <a:blip r:embed="rId93"/>
                <a:stretch>
                  <a:fillRect/>
                </a:stretch>
              </p:blipFill>
              <p:spPr>
                <a:xfrm>
                  <a:off x="964360" y="3648667"/>
                  <a:ext cx="31140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5" name="Freihand 64">
                  <a:extLst>
                    <a:ext uri="{FF2B5EF4-FFF2-40B4-BE49-F238E27FC236}">
                      <a16:creationId xmlns:a16="http://schemas.microsoft.com/office/drawing/2014/main" id="{054DAEEC-716F-4408-B7A1-D551D99B2E9A}"/>
                    </a:ext>
                  </a:extLst>
                </p14:cNvPr>
                <p14:cNvContentPartPr/>
                <p14:nvPr/>
              </p14:nvContentPartPr>
              <p14:xfrm>
                <a:off x="1284400" y="3753787"/>
                <a:ext cx="84960" cy="57960"/>
              </p14:xfrm>
            </p:contentPart>
          </mc:Choice>
          <mc:Fallback xmlns="">
            <p:pic>
              <p:nvPicPr>
                <p:cNvPr id="65" name="Freihand 64">
                  <a:extLst>
                    <a:ext uri="{FF2B5EF4-FFF2-40B4-BE49-F238E27FC236}">
                      <a16:creationId xmlns:a16="http://schemas.microsoft.com/office/drawing/2014/main" id="{054DAEEC-716F-4408-B7A1-D551D99B2E9A}"/>
                    </a:ext>
                  </a:extLst>
                </p:cNvPr>
                <p:cNvPicPr/>
                <p:nvPr/>
              </p:nvPicPr>
              <p:blipFill>
                <a:blip r:embed="rId95"/>
                <a:stretch>
                  <a:fillRect/>
                </a:stretch>
              </p:blipFill>
              <p:spPr>
                <a:xfrm>
                  <a:off x="1280080" y="3749467"/>
                  <a:ext cx="936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6" name="Freihand 65">
                  <a:extLst>
                    <a:ext uri="{FF2B5EF4-FFF2-40B4-BE49-F238E27FC236}">
                      <a16:creationId xmlns:a16="http://schemas.microsoft.com/office/drawing/2014/main" id="{FD08633E-7483-480F-A63A-E38B74ED0A09}"/>
                    </a:ext>
                  </a:extLst>
                </p14:cNvPr>
                <p14:cNvContentPartPr/>
                <p14:nvPr/>
              </p14:nvContentPartPr>
              <p14:xfrm>
                <a:off x="1394560" y="3650467"/>
                <a:ext cx="146160" cy="155880"/>
              </p14:xfrm>
            </p:contentPart>
          </mc:Choice>
          <mc:Fallback xmlns="">
            <p:pic>
              <p:nvPicPr>
                <p:cNvPr id="66" name="Freihand 65">
                  <a:extLst>
                    <a:ext uri="{FF2B5EF4-FFF2-40B4-BE49-F238E27FC236}">
                      <a16:creationId xmlns:a16="http://schemas.microsoft.com/office/drawing/2014/main" id="{FD08633E-7483-480F-A63A-E38B74ED0A09}"/>
                    </a:ext>
                  </a:extLst>
                </p:cNvPr>
                <p:cNvPicPr/>
                <p:nvPr/>
              </p:nvPicPr>
              <p:blipFill>
                <a:blip r:embed="rId97"/>
                <a:stretch>
                  <a:fillRect/>
                </a:stretch>
              </p:blipFill>
              <p:spPr>
                <a:xfrm>
                  <a:off x="1390240" y="3646147"/>
                  <a:ext cx="1548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7" name="Freihand 66">
                  <a:extLst>
                    <a:ext uri="{FF2B5EF4-FFF2-40B4-BE49-F238E27FC236}">
                      <a16:creationId xmlns:a16="http://schemas.microsoft.com/office/drawing/2014/main" id="{EBCDEFAF-D12F-4D0F-9AF3-A594A73DE021}"/>
                    </a:ext>
                  </a:extLst>
                </p14:cNvPr>
                <p14:cNvContentPartPr/>
                <p14:nvPr/>
              </p14:nvContentPartPr>
              <p14:xfrm>
                <a:off x="1520200" y="3658387"/>
                <a:ext cx="22320" cy="34560"/>
              </p14:xfrm>
            </p:contentPart>
          </mc:Choice>
          <mc:Fallback xmlns="">
            <p:pic>
              <p:nvPicPr>
                <p:cNvPr id="67" name="Freihand 66">
                  <a:extLst>
                    <a:ext uri="{FF2B5EF4-FFF2-40B4-BE49-F238E27FC236}">
                      <a16:creationId xmlns:a16="http://schemas.microsoft.com/office/drawing/2014/main" id="{EBCDEFAF-D12F-4D0F-9AF3-A594A73DE021}"/>
                    </a:ext>
                  </a:extLst>
                </p:cNvPr>
                <p:cNvPicPr/>
                <p:nvPr/>
              </p:nvPicPr>
              <p:blipFill>
                <a:blip r:embed="rId99"/>
                <a:stretch>
                  <a:fillRect/>
                </a:stretch>
              </p:blipFill>
              <p:spPr>
                <a:xfrm>
                  <a:off x="1515880" y="3654067"/>
                  <a:ext cx="309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8" name="Freihand 67">
                  <a:extLst>
                    <a:ext uri="{FF2B5EF4-FFF2-40B4-BE49-F238E27FC236}">
                      <a16:creationId xmlns:a16="http://schemas.microsoft.com/office/drawing/2014/main" id="{4BEBF22C-3E8D-4D39-8205-E9BF633B39BC}"/>
                    </a:ext>
                  </a:extLst>
                </p14:cNvPr>
                <p14:cNvContentPartPr/>
                <p14:nvPr/>
              </p14:nvContentPartPr>
              <p14:xfrm>
                <a:off x="1590040" y="3721387"/>
                <a:ext cx="179640" cy="69120"/>
              </p14:xfrm>
            </p:contentPart>
          </mc:Choice>
          <mc:Fallback xmlns="">
            <p:pic>
              <p:nvPicPr>
                <p:cNvPr id="68" name="Freihand 67">
                  <a:extLst>
                    <a:ext uri="{FF2B5EF4-FFF2-40B4-BE49-F238E27FC236}">
                      <a16:creationId xmlns:a16="http://schemas.microsoft.com/office/drawing/2014/main" id="{4BEBF22C-3E8D-4D39-8205-E9BF633B39BC}"/>
                    </a:ext>
                  </a:extLst>
                </p:cNvPr>
                <p:cNvPicPr/>
                <p:nvPr/>
              </p:nvPicPr>
              <p:blipFill>
                <a:blip r:embed="rId101"/>
                <a:stretch>
                  <a:fillRect/>
                </a:stretch>
              </p:blipFill>
              <p:spPr>
                <a:xfrm>
                  <a:off x="1585720" y="3717067"/>
                  <a:ext cx="188280" cy="77760"/>
                </a:xfrm>
                <a:prstGeom prst="rect">
                  <a:avLst/>
                </a:prstGeom>
              </p:spPr>
            </p:pic>
          </mc:Fallback>
        </mc:AlternateContent>
      </p:grpSp>
      <p:grpSp>
        <p:nvGrpSpPr>
          <p:cNvPr id="82" name="Gruppieren 81">
            <a:extLst>
              <a:ext uri="{FF2B5EF4-FFF2-40B4-BE49-F238E27FC236}">
                <a16:creationId xmlns:a16="http://schemas.microsoft.com/office/drawing/2014/main" id="{A64E9F08-69E8-431F-A2AC-F41453F0AC94}"/>
              </a:ext>
            </a:extLst>
          </p:cNvPr>
          <p:cNvGrpSpPr/>
          <p:nvPr/>
        </p:nvGrpSpPr>
        <p:grpSpPr>
          <a:xfrm>
            <a:off x="2428480" y="3033067"/>
            <a:ext cx="718200" cy="294480"/>
            <a:chOff x="2428480" y="3033067"/>
            <a:chExt cx="718200" cy="294480"/>
          </a:xfrm>
        </p:grpSpPr>
        <mc:AlternateContent xmlns:mc="http://schemas.openxmlformats.org/markup-compatibility/2006" xmlns:p14="http://schemas.microsoft.com/office/powerpoint/2010/main">
          <mc:Choice Requires="p14">
            <p:contentPart p14:bwMode="auto" r:id="rId102">
              <p14:nvContentPartPr>
                <p14:cNvPr id="71" name="Freihand 70">
                  <a:extLst>
                    <a:ext uri="{FF2B5EF4-FFF2-40B4-BE49-F238E27FC236}">
                      <a16:creationId xmlns:a16="http://schemas.microsoft.com/office/drawing/2014/main" id="{8DF2792E-83EE-4DE2-8903-E721F7E96E6A}"/>
                    </a:ext>
                  </a:extLst>
                </p14:cNvPr>
                <p14:cNvContentPartPr/>
                <p14:nvPr/>
              </p14:nvContentPartPr>
              <p14:xfrm>
                <a:off x="2428480" y="3102907"/>
                <a:ext cx="105480" cy="224640"/>
              </p14:xfrm>
            </p:contentPart>
          </mc:Choice>
          <mc:Fallback xmlns="">
            <p:pic>
              <p:nvPicPr>
                <p:cNvPr id="71" name="Freihand 70">
                  <a:extLst>
                    <a:ext uri="{FF2B5EF4-FFF2-40B4-BE49-F238E27FC236}">
                      <a16:creationId xmlns:a16="http://schemas.microsoft.com/office/drawing/2014/main" id="{8DF2792E-83EE-4DE2-8903-E721F7E96E6A}"/>
                    </a:ext>
                  </a:extLst>
                </p:cNvPr>
                <p:cNvPicPr/>
                <p:nvPr/>
              </p:nvPicPr>
              <p:blipFill>
                <a:blip r:embed="rId103"/>
                <a:stretch>
                  <a:fillRect/>
                </a:stretch>
              </p:blipFill>
              <p:spPr>
                <a:xfrm>
                  <a:off x="2424160" y="3098587"/>
                  <a:ext cx="11412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2" name="Freihand 71">
                  <a:extLst>
                    <a:ext uri="{FF2B5EF4-FFF2-40B4-BE49-F238E27FC236}">
                      <a16:creationId xmlns:a16="http://schemas.microsoft.com/office/drawing/2014/main" id="{CFB998C1-7670-4D01-80BC-07CA077447CF}"/>
                    </a:ext>
                  </a:extLst>
                </p14:cNvPr>
                <p14:cNvContentPartPr/>
                <p14:nvPr/>
              </p14:nvContentPartPr>
              <p14:xfrm>
                <a:off x="2572480" y="3133867"/>
                <a:ext cx="306360" cy="135000"/>
              </p14:xfrm>
            </p:contentPart>
          </mc:Choice>
          <mc:Fallback xmlns="">
            <p:pic>
              <p:nvPicPr>
                <p:cNvPr id="72" name="Freihand 71">
                  <a:extLst>
                    <a:ext uri="{FF2B5EF4-FFF2-40B4-BE49-F238E27FC236}">
                      <a16:creationId xmlns:a16="http://schemas.microsoft.com/office/drawing/2014/main" id="{CFB998C1-7670-4D01-80BC-07CA077447CF}"/>
                    </a:ext>
                  </a:extLst>
                </p:cNvPr>
                <p:cNvPicPr/>
                <p:nvPr/>
              </p:nvPicPr>
              <p:blipFill>
                <a:blip r:embed="rId105"/>
                <a:stretch>
                  <a:fillRect/>
                </a:stretch>
              </p:blipFill>
              <p:spPr>
                <a:xfrm>
                  <a:off x="2568160" y="3129547"/>
                  <a:ext cx="3150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3" name="Freihand 72">
                  <a:extLst>
                    <a:ext uri="{FF2B5EF4-FFF2-40B4-BE49-F238E27FC236}">
                      <a16:creationId xmlns:a16="http://schemas.microsoft.com/office/drawing/2014/main" id="{9CDE2A24-2F40-47DD-8486-F71BC60F3842}"/>
                    </a:ext>
                  </a:extLst>
                </p14:cNvPr>
                <p14:cNvContentPartPr/>
                <p14:nvPr/>
              </p14:nvContentPartPr>
              <p14:xfrm>
                <a:off x="2829880" y="3130627"/>
                <a:ext cx="360" cy="360"/>
              </p14:xfrm>
            </p:contentPart>
          </mc:Choice>
          <mc:Fallback xmlns="">
            <p:pic>
              <p:nvPicPr>
                <p:cNvPr id="73" name="Freihand 72">
                  <a:extLst>
                    <a:ext uri="{FF2B5EF4-FFF2-40B4-BE49-F238E27FC236}">
                      <a16:creationId xmlns:a16="http://schemas.microsoft.com/office/drawing/2014/main" id="{9CDE2A24-2F40-47DD-8486-F71BC60F3842}"/>
                    </a:ext>
                  </a:extLst>
                </p:cNvPr>
                <p:cNvPicPr/>
                <p:nvPr/>
              </p:nvPicPr>
              <p:blipFill>
                <a:blip r:embed="rId107"/>
                <a:stretch>
                  <a:fillRect/>
                </a:stretch>
              </p:blipFill>
              <p:spPr>
                <a:xfrm>
                  <a:off x="2825560" y="31263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4" name="Freihand 73">
                  <a:extLst>
                    <a:ext uri="{FF2B5EF4-FFF2-40B4-BE49-F238E27FC236}">
                      <a16:creationId xmlns:a16="http://schemas.microsoft.com/office/drawing/2014/main" id="{882F18AE-B3D2-4C7A-AA89-07D7C68145B7}"/>
                    </a:ext>
                  </a:extLst>
                </p14:cNvPr>
                <p14:cNvContentPartPr/>
                <p14:nvPr/>
              </p14:nvContentPartPr>
              <p14:xfrm>
                <a:off x="2913400" y="3167347"/>
                <a:ext cx="99000" cy="83520"/>
              </p14:xfrm>
            </p:contentPart>
          </mc:Choice>
          <mc:Fallback xmlns="">
            <p:pic>
              <p:nvPicPr>
                <p:cNvPr id="74" name="Freihand 73">
                  <a:extLst>
                    <a:ext uri="{FF2B5EF4-FFF2-40B4-BE49-F238E27FC236}">
                      <a16:creationId xmlns:a16="http://schemas.microsoft.com/office/drawing/2014/main" id="{882F18AE-B3D2-4C7A-AA89-07D7C68145B7}"/>
                    </a:ext>
                  </a:extLst>
                </p:cNvPr>
                <p:cNvPicPr/>
                <p:nvPr/>
              </p:nvPicPr>
              <p:blipFill>
                <a:blip r:embed="rId109"/>
                <a:stretch>
                  <a:fillRect/>
                </a:stretch>
              </p:blipFill>
              <p:spPr>
                <a:xfrm>
                  <a:off x="2909080" y="3163027"/>
                  <a:ext cx="1076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5" name="Freihand 74">
                  <a:extLst>
                    <a:ext uri="{FF2B5EF4-FFF2-40B4-BE49-F238E27FC236}">
                      <a16:creationId xmlns:a16="http://schemas.microsoft.com/office/drawing/2014/main" id="{2E4F6721-2FF2-4FBF-9B68-380FE830AC19}"/>
                    </a:ext>
                  </a:extLst>
                </p14:cNvPr>
                <p14:cNvContentPartPr/>
                <p14:nvPr/>
              </p14:nvContentPartPr>
              <p14:xfrm>
                <a:off x="2981080" y="3033067"/>
                <a:ext cx="165600" cy="244080"/>
              </p14:xfrm>
            </p:contentPart>
          </mc:Choice>
          <mc:Fallback xmlns="">
            <p:pic>
              <p:nvPicPr>
                <p:cNvPr id="75" name="Freihand 74">
                  <a:extLst>
                    <a:ext uri="{FF2B5EF4-FFF2-40B4-BE49-F238E27FC236}">
                      <a16:creationId xmlns:a16="http://schemas.microsoft.com/office/drawing/2014/main" id="{2E4F6721-2FF2-4FBF-9B68-380FE830AC19}"/>
                    </a:ext>
                  </a:extLst>
                </p:cNvPr>
                <p:cNvPicPr/>
                <p:nvPr/>
              </p:nvPicPr>
              <p:blipFill>
                <a:blip r:embed="rId111"/>
                <a:stretch>
                  <a:fillRect/>
                </a:stretch>
              </p:blipFill>
              <p:spPr>
                <a:xfrm>
                  <a:off x="2976760" y="3028747"/>
                  <a:ext cx="174240" cy="252720"/>
                </a:xfrm>
                <a:prstGeom prst="rect">
                  <a:avLst/>
                </a:prstGeom>
              </p:spPr>
            </p:pic>
          </mc:Fallback>
        </mc:AlternateContent>
      </p:grpSp>
      <p:grpSp>
        <p:nvGrpSpPr>
          <p:cNvPr id="81" name="Gruppieren 80">
            <a:extLst>
              <a:ext uri="{FF2B5EF4-FFF2-40B4-BE49-F238E27FC236}">
                <a16:creationId xmlns:a16="http://schemas.microsoft.com/office/drawing/2014/main" id="{63E3A3AD-EE33-4F89-81B7-66357B8767E7}"/>
              </a:ext>
            </a:extLst>
          </p:cNvPr>
          <p:cNvGrpSpPr/>
          <p:nvPr/>
        </p:nvGrpSpPr>
        <p:grpSpPr>
          <a:xfrm>
            <a:off x="4171600" y="2833987"/>
            <a:ext cx="658440" cy="309960"/>
            <a:chOff x="4171600" y="2833987"/>
            <a:chExt cx="658440" cy="309960"/>
          </a:xfrm>
        </p:grpSpPr>
        <mc:AlternateContent xmlns:mc="http://schemas.openxmlformats.org/markup-compatibility/2006" xmlns:p14="http://schemas.microsoft.com/office/powerpoint/2010/main">
          <mc:Choice Requires="p14">
            <p:contentPart p14:bwMode="auto" r:id="rId112">
              <p14:nvContentPartPr>
                <p14:cNvPr id="76" name="Freihand 75">
                  <a:extLst>
                    <a:ext uri="{FF2B5EF4-FFF2-40B4-BE49-F238E27FC236}">
                      <a16:creationId xmlns:a16="http://schemas.microsoft.com/office/drawing/2014/main" id="{7042DA1B-777E-472E-B15C-996337A025EC}"/>
                    </a:ext>
                  </a:extLst>
                </p14:cNvPr>
                <p14:cNvContentPartPr/>
                <p14:nvPr/>
              </p14:nvContentPartPr>
              <p14:xfrm>
                <a:off x="4171600" y="2957107"/>
                <a:ext cx="72720" cy="158400"/>
              </p14:xfrm>
            </p:contentPart>
          </mc:Choice>
          <mc:Fallback xmlns="">
            <p:pic>
              <p:nvPicPr>
                <p:cNvPr id="76" name="Freihand 75">
                  <a:extLst>
                    <a:ext uri="{FF2B5EF4-FFF2-40B4-BE49-F238E27FC236}">
                      <a16:creationId xmlns:a16="http://schemas.microsoft.com/office/drawing/2014/main" id="{7042DA1B-777E-472E-B15C-996337A025EC}"/>
                    </a:ext>
                  </a:extLst>
                </p:cNvPr>
                <p:cNvPicPr/>
                <p:nvPr/>
              </p:nvPicPr>
              <p:blipFill>
                <a:blip r:embed="rId113"/>
                <a:stretch>
                  <a:fillRect/>
                </a:stretch>
              </p:blipFill>
              <p:spPr>
                <a:xfrm>
                  <a:off x="4167280" y="2952787"/>
                  <a:ext cx="813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7" name="Freihand 76">
                  <a:extLst>
                    <a:ext uri="{FF2B5EF4-FFF2-40B4-BE49-F238E27FC236}">
                      <a16:creationId xmlns:a16="http://schemas.microsoft.com/office/drawing/2014/main" id="{173D45C9-1683-410B-B2AD-D0953A55A03A}"/>
                    </a:ext>
                  </a:extLst>
                </p14:cNvPr>
                <p14:cNvContentPartPr/>
                <p14:nvPr/>
              </p14:nvContentPartPr>
              <p14:xfrm>
                <a:off x="4173760" y="2833987"/>
                <a:ext cx="50760" cy="29880"/>
              </p14:xfrm>
            </p:contentPart>
          </mc:Choice>
          <mc:Fallback xmlns="">
            <p:pic>
              <p:nvPicPr>
                <p:cNvPr id="77" name="Freihand 76">
                  <a:extLst>
                    <a:ext uri="{FF2B5EF4-FFF2-40B4-BE49-F238E27FC236}">
                      <a16:creationId xmlns:a16="http://schemas.microsoft.com/office/drawing/2014/main" id="{173D45C9-1683-410B-B2AD-D0953A55A03A}"/>
                    </a:ext>
                  </a:extLst>
                </p:cNvPr>
                <p:cNvPicPr/>
                <p:nvPr/>
              </p:nvPicPr>
              <p:blipFill>
                <a:blip r:embed="rId115"/>
                <a:stretch>
                  <a:fillRect/>
                </a:stretch>
              </p:blipFill>
              <p:spPr>
                <a:xfrm>
                  <a:off x="4169440" y="2829667"/>
                  <a:ext cx="594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8" name="Freihand 77">
                  <a:extLst>
                    <a:ext uri="{FF2B5EF4-FFF2-40B4-BE49-F238E27FC236}">
                      <a16:creationId xmlns:a16="http://schemas.microsoft.com/office/drawing/2014/main" id="{C81EF176-A0F2-4F6D-BEB2-1178FA14280F}"/>
                    </a:ext>
                  </a:extLst>
                </p14:cNvPr>
                <p14:cNvContentPartPr/>
                <p14:nvPr/>
              </p14:nvContentPartPr>
              <p14:xfrm>
                <a:off x="4372840" y="3106867"/>
                <a:ext cx="32040" cy="37080"/>
              </p14:xfrm>
            </p:contentPart>
          </mc:Choice>
          <mc:Fallback xmlns="">
            <p:pic>
              <p:nvPicPr>
                <p:cNvPr id="78" name="Freihand 77">
                  <a:extLst>
                    <a:ext uri="{FF2B5EF4-FFF2-40B4-BE49-F238E27FC236}">
                      <a16:creationId xmlns:a16="http://schemas.microsoft.com/office/drawing/2014/main" id="{C81EF176-A0F2-4F6D-BEB2-1178FA14280F}"/>
                    </a:ext>
                  </a:extLst>
                </p:cNvPr>
                <p:cNvPicPr/>
                <p:nvPr/>
              </p:nvPicPr>
              <p:blipFill>
                <a:blip r:embed="rId117"/>
                <a:stretch>
                  <a:fillRect/>
                </a:stretch>
              </p:blipFill>
              <p:spPr>
                <a:xfrm>
                  <a:off x="4368520" y="3102547"/>
                  <a:ext cx="406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9" name="Freihand 78">
                  <a:extLst>
                    <a:ext uri="{FF2B5EF4-FFF2-40B4-BE49-F238E27FC236}">
                      <a16:creationId xmlns:a16="http://schemas.microsoft.com/office/drawing/2014/main" id="{D416FC68-A10F-490E-8B05-61FCE79FC975}"/>
                    </a:ext>
                  </a:extLst>
                </p14:cNvPr>
                <p14:cNvContentPartPr/>
                <p14:nvPr/>
              </p14:nvContentPartPr>
              <p14:xfrm>
                <a:off x="4506400" y="2910307"/>
                <a:ext cx="190080" cy="192960"/>
              </p14:xfrm>
            </p:contentPart>
          </mc:Choice>
          <mc:Fallback xmlns="">
            <p:pic>
              <p:nvPicPr>
                <p:cNvPr id="79" name="Freihand 78">
                  <a:extLst>
                    <a:ext uri="{FF2B5EF4-FFF2-40B4-BE49-F238E27FC236}">
                      <a16:creationId xmlns:a16="http://schemas.microsoft.com/office/drawing/2014/main" id="{D416FC68-A10F-490E-8B05-61FCE79FC975}"/>
                    </a:ext>
                  </a:extLst>
                </p:cNvPr>
                <p:cNvPicPr/>
                <p:nvPr/>
              </p:nvPicPr>
              <p:blipFill>
                <a:blip r:embed="rId119"/>
                <a:stretch>
                  <a:fillRect/>
                </a:stretch>
              </p:blipFill>
              <p:spPr>
                <a:xfrm>
                  <a:off x="4502080" y="2905987"/>
                  <a:ext cx="1987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0" name="Freihand 79">
                  <a:extLst>
                    <a:ext uri="{FF2B5EF4-FFF2-40B4-BE49-F238E27FC236}">
                      <a16:creationId xmlns:a16="http://schemas.microsoft.com/office/drawing/2014/main" id="{170C4FE3-0FEB-4C66-B174-2803B203F840}"/>
                    </a:ext>
                  </a:extLst>
                </p14:cNvPr>
                <p14:cNvContentPartPr/>
                <p14:nvPr/>
              </p14:nvContentPartPr>
              <p14:xfrm>
                <a:off x="4829680" y="3120187"/>
                <a:ext cx="360" cy="360"/>
              </p14:xfrm>
            </p:contentPart>
          </mc:Choice>
          <mc:Fallback xmlns="">
            <p:pic>
              <p:nvPicPr>
                <p:cNvPr id="80" name="Freihand 79">
                  <a:extLst>
                    <a:ext uri="{FF2B5EF4-FFF2-40B4-BE49-F238E27FC236}">
                      <a16:creationId xmlns:a16="http://schemas.microsoft.com/office/drawing/2014/main" id="{170C4FE3-0FEB-4C66-B174-2803B203F840}"/>
                    </a:ext>
                  </a:extLst>
                </p:cNvPr>
                <p:cNvPicPr/>
                <p:nvPr/>
              </p:nvPicPr>
              <p:blipFill>
                <a:blip r:embed="rId107"/>
                <a:stretch>
                  <a:fillRect/>
                </a:stretch>
              </p:blipFill>
              <p:spPr>
                <a:xfrm>
                  <a:off x="4825360" y="3115867"/>
                  <a:ext cx="9000" cy="9000"/>
                </a:xfrm>
                <a:prstGeom prst="rect">
                  <a:avLst/>
                </a:prstGeom>
              </p:spPr>
            </p:pic>
          </mc:Fallback>
        </mc:AlternateContent>
      </p:grpSp>
      <p:grpSp>
        <p:nvGrpSpPr>
          <p:cNvPr id="136" name="Gruppieren 135">
            <a:extLst>
              <a:ext uri="{FF2B5EF4-FFF2-40B4-BE49-F238E27FC236}">
                <a16:creationId xmlns:a16="http://schemas.microsoft.com/office/drawing/2014/main" id="{BE353679-0948-4B5F-B056-199EFC7EC386}"/>
              </a:ext>
            </a:extLst>
          </p:cNvPr>
          <p:cNvGrpSpPr/>
          <p:nvPr/>
        </p:nvGrpSpPr>
        <p:grpSpPr>
          <a:xfrm>
            <a:off x="4011400" y="3204427"/>
            <a:ext cx="3807360" cy="1109520"/>
            <a:chOff x="4011400" y="3204427"/>
            <a:chExt cx="3807360" cy="1109520"/>
          </a:xfrm>
        </p:grpSpPr>
        <mc:AlternateContent xmlns:mc="http://schemas.openxmlformats.org/markup-compatibility/2006" xmlns:p14="http://schemas.microsoft.com/office/powerpoint/2010/main">
          <mc:Choice Requires="p14">
            <p:contentPart p14:bwMode="auto" r:id="rId121">
              <p14:nvContentPartPr>
                <p14:cNvPr id="83" name="Freihand 82">
                  <a:extLst>
                    <a:ext uri="{FF2B5EF4-FFF2-40B4-BE49-F238E27FC236}">
                      <a16:creationId xmlns:a16="http://schemas.microsoft.com/office/drawing/2014/main" id="{8BC431DA-E8E2-4DF7-A686-FE9B7CF152A7}"/>
                    </a:ext>
                  </a:extLst>
                </p14:cNvPr>
                <p14:cNvContentPartPr/>
                <p14:nvPr/>
              </p14:nvContentPartPr>
              <p14:xfrm>
                <a:off x="4011400" y="3425107"/>
                <a:ext cx="79560" cy="148320"/>
              </p14:xfrm>
            </p:contentPart>
          </mc:Choice>
          <mc:Fallback xmlns="">
            <p:pic>
              <p:nvPicPr>
                <p:cNvPr id="83" name="Freihand 82">
                  <a:extLst>
                    <a:ext uri="{FF2B5EF4-FFF2-40B4-BE49-F238E27FC236}">
                      <a16:creationId xmlns:a16="http://schemas.microsoft.com/office/drawing/2014/main" id="{8BC431DA-E8E2-4DF7-A686-FE9B7CF152A7}"/>
                    </a:ext>
                  </a:extLst>
                </p:cNvPr>
                <p:cNvPicPr/>
                <p:nvPr/>
              </p:nvPicPr>
              <p:blipFill>
                <a:blip r:embed="rId122"/>
                <a:stretch>
                  <a:fillRect/>
                </a:stretch>
              </p:blipFill>
              <p:spPr>
                <a:xfrm>
                  <a:off x="4007080" y="3420787"/>
                  <a:ext cx="882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4" name="Freihand 83">
                  <a:extLst>
                    <a:ext uri="{FF2B5EF4-FFF2-40B4-BE49-F238E27FC236}">
                      <a16:creationId xmlns:a16="http://schemas.microsoft.com/office/drawing/2014/main" id="{9B676DE5-7C43-407B-97B7-C8270457931B}"/>
                    </a:ext>
                  </a:extLst>
                </p14:cNvPr>
                <p14:cNvContentPartPr/>
                <p14:nvPr/>
              </p14:nvContentPartPr>
              <p14:xfrm>
                <a:off x="4133080" y="3346987"/>
                <a:ext cx="61200" cy="286200"/>
              </p14:xfrm>
            </p:contentPart>
          </mc:Choice>
          <mc:Fallback xmlns="">
            <p:pic>
              <p:nvPicPr>
                <p:cNvPr id="84" name="Freihand 83">
                  <a:extLst>
                    <a:ext uri="{FF2B5EF4-FFF2-40B4-BE49-F238E27FC236}">
                      <a16:creationId xmlns:a16="http://schemas.microsoft.com/office/drawing/2014/main" id="{9B676DE5-7C43-407B-97B7-C8270457931B}"/>
                    </a:ext>
                  </a:extLst>
                </p:cNvPr>
                <p:cNvPicPr/>
                <p:nvPr/>
              </p:nvPicPr>
              <p:blipFill>
                <a:blip r:embed="rId124"/>
                <a:stretch>
                  <a:fillRect/>
                </a:stretch>
              </p:blipFill>
              <p:spPr>
                <a:xfrm>
                  <a:off x="4128760" y="3342667"/>
                  <a:ext cx="6984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5" name="Freihand 84">
                  <a:extLst>
                    <a:ext uri="{FF2B5EF4-FFF2-40B4-BE49-F238E27FC236}">
                      <a16:creationId xmlns:a16="http://schemas.microsoft.com/office/drawing/2014/main" id="{6870A56A-4A61-44DB-8596-85306F07EE20}"/>
                    </a:ext>
                  </a:extLst>
                </p14:cNvPr>
                <p14:cNvContentPartPr/>
                <p14:nvPr/>
              </p14:nvContentPartPr>
              <p14:xfrm>
                <a:off x="4053520" y="3292627"/>
                <a:ext cx="360" cy="360"/>
              </p14:xfrm>
            </p:contentPart>
          </mc:Choice>
          <mc:Fallback xmlns="">
            <p:pic>
              <p:nvPicPr>
                <p:cNvPr id="85" name="Freihand 84">
                  <a:extLst>
                    <a:ext uri="{FF2B5EF4-FFF2-40B4-BE49-F238E27FC236}">
                      <a16:creationId xmlns:a16="http://schemas.microsoft.com/office/drawing/2014/main" id="{6870A56A-4A61-44DB-8596-85306F07EE20}"/>
                    </a:ext>
                  </a:extLst>
                </p:cNvPr>
                <p:cNvPicPr/>
                <p:nvPr/>
              </p:nvPicPr>
              <p:blipFill>
                <a:blip r:embed="rId107"/>
                <a:stretch>
                  <a:fillRect/>
                </a:stretch>
              </p:blipFill>
              <p:spPr>
                <a:xfrm>
                  <a:off x="4049200" y="32883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6" name="Freihand 85">
                  <a:extLst>
                    <a:ext uri="{FF2B5EF4-FFF2-40B4-BE49-F238E27FC236}">
                      <a16:creationId xmlns:a16="http://schemas.microsoft.com/office/drawing/2014/main" id="{32512AC1-9E80-4860-B08F-2611373F066F}"/>
                    </a:ext>
                  </a:extLst>
                </p14:cNvPr>
                <p14:cNvContentPartPr/>
                <p14:nvPr/>
              </p14:nvContentPartPr>
              <p14:xfrm>
                <a:off x="4403440" y="3410347"/>
                <a:ext cx="208440" cy="87120"/>
              </p14:xfrm>
            </p:contentPart>
          </mc:Choice>
          <mc:Fallback xmlns="">
            <p:pic>
              <p:nvPicPr>
                <p:cNvPr id="86" name="Freihand 85">
                  <a:extLst>
                    <a:ext uri="{FF2B5EF4-FFF2-40B4-BE49-F238E27FC236}">
                      <a16:creationId xmlns:a16="http://schemas.microsoft.com/office/drawing/2014/main" id="{32512AC1-9E80-4860-B08F-2611373F066F}"/>
                    </a:ext>
                  </a:extLst>
                </p:cNvPr>
                <p:cNvPicPr/>
                <p:nvPr/>
              </p:nvPicPr>
              <p:blipFill>
                <a:blip r:embed="rId127"/>
                <a:stretch>
                  <a:fillRect/>
                </a:stretch>
              </p:blipFill>
              <p:spPr>
                <a:xfrm>
                  <a:off x="4399120" y="3406027"/>
                  <a:ext cx="2170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7" name="Freihand 86">
                  <a:extLst>
                    <a:ext uri="{FF2B5EF4-FFF2-40B4-BE49-F238E27FC236}">
                      <a16:creationId xmlns:a16="http://schemas.microsoft.com/office/drawing/2014/main" id="{EA271D01-B902-40A9-9A47-E69A8C570AAF}"/>
                    </a:ext>
                  </a:extLst>
                </p14:cNvPr>
                <p14:cNvContentPartPr/>
                <p14:nvPr/>
              </p14:nvContentPartPr>
              <p14:xfrm>
                <a:off x="4632400" y="3403507"/>
                <a:ext cx="94680" cy="69840"/>
              </p14:xfrm>
            </p:contentPart>
          </mc:Choice>
          <mc:Fallback xmlns="">
            <p:pic>
              <p:nvPicPr>
                <p:cNvPr id="87" name="Freihand 86">
                  <a:extLst>
                    <a:ext uri="{FF2B5EF4-FFF2-40B4-BE49-F238E27FC236}">
                      <a16:creationId xmlns:a16="http://schemas.microsoft.com/office/drawing/2014/main" id="{EA271D01-B902-40A9-9A47-E69A8C570AAF}"/>
                    </a:ext>
                  </a:extLst>
                </p:cNvPr>
                <p:cNvPicPr/>
                <p:nvPr/>
              </p:nvPicPr>
              <p:blipFill>
                <a:blip r:embed="rId129"/>
                <a:stretch>
                  <a:fillRect/>
                </a:stretch>
              </p:blipFill>
              <p:spPr>
                <a:xfrm>
                  <a:off x="4628080" y="3399187"/>
                  <a:ext cx="1033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8" name="Freihand 87">
                  <a:extLst>
                    <a:ext uri="{FF2B5EF4-FFF2-40B4-BE49-F238E27FC236}">
                      <a16:creationId xmlns:a16="http://schemas.microsoft.com/office/drawing/2014/main" id="{3E730CD9-1549-43D0-8274-0303D7B4C34C}"/>
                    </a:ext>
                  </a:extLst>
                </p14:cNvPr>
                <p14:cNvContentPartPr/>
                <p14:nvPr/>
              </p14:nvContentPartPr>
              <p14:xfrm>
                <a:off x="4756600" y="3372907"/>
                <a:ext cx="76320" cy="106200"/>
              </p14:xfrm>
            </p:contentPart>
          </mc:Choice>
          <mc:Fallback xmlns="">
            <p:pic>
              <p:nvPicPr>
                <p:cNvPr id="88" name="Freihand 87">
                  <a:extLst>
                    <a:ext uri="{FF2B5EF4-FFF2-40B4-BE49-F238E27FC236}">
                      <a16:creationId xmlns:a16="http://schemas.microsoft.com/office/drawing/2014/main" id="{3E730CD9-1549-43D0-8274-0303D7B4C34C}"/>
                    </a:ext>
                  </a:extLst>
                </p:cNvPr>
                <p:cNvPicPr/>
                <p:nvPr/>
              </p:nvPicPr>
              <p:blipFill>
                <a:blip r:embed="rId131"/>
                <a:stretch>
                  <a:fillRect/>
                </a:stretch>
              </p:blipFill>
              <p:spPr>
                <a:xfrm>
                  <a:off x="4752280" y="3368587"/>
                  <a:ext cx="849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9" name="Freihand 88">
                  <a:extLst>
                    <a:ext uri="{FF2B5EF4-FFF2-40B4-BE49-F238E27FC236}">
                      <a16:creationId xmlns:a16="http://schemas.microsoft.com/office/drawing/2014/main" id="{9655B5BF-E8B6-462B-BB34-C8942DB1262F}"/>
                    </a:ext>
                  </a:extLst>
                </p14:cNvPr>
                <p14:cNvContentPartPr/>
                <p14:nvPr/>
              </p14:nvContentPartPr>
              <p14:xfrm>
                <a:off x="5165200" y="3306667"/>
                <a:ext cx="55080" cy="187920"/>
              </p14:xfrm>
            </p:contentPart>
          </mc:Choice>
          <mc:Fallback xmlns="">
            <p:pic>
              <p:nvPicPr>
                <p:cNvPr id="89" name="Freihand 88">
                  <a:extLst>
                    <a:ext uri="{FF2B5EF4-FFF2-40B4-BE49-F238E27FC236}">
                      <a16:creationId xmlns:a16="http://schemas.microsoft.com/office/drawing/2014/main" id="{9655B5BF-E8B6-462B-BB34-C8942DB1262F}"/>
                    </a:ext>
                  </a:extLst>
                </p:cNvPr>
                <p:cNvPicPr/>
                <p:nvPr/>
              </p:nvPicPr>
              <p:blipFill>
                <a:blip r:embed="rId133"/>
                <a:stretch>
                  <a:fillRect/>
                </a:stretch>
              </p:blipFill>
              <p:spPr>
                <a:xfrm>
                  <a:off x="5160880" y="3302347"/>
                  <a:ext cx="637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0" name="Freihand 89">
                  <a:extLst>
                    <a:ext uri="{FF2B5EF4-FFF2-40B4-BE49-F238E27FC236}">
                      <a16:creationId xmlns:a16="http://schemas.microsoft.com/office/drawing/2014/main" id="{40660DEC-52FE-4310-AA18-DA9DE1257EEE}"/>
                    </a:ext>
                  </a:extLst>
                </p14:cNvPr>
                <p14:cNvContentPartPr/>
                <p14:nvPr/>
              </p14:nvContentPartPr>
              <p14:xfrm>
                <a:off x="5105080" y="3236467"/>
                <a:ext cx="189720" cy="167400"/>
              </p14:xfrm>
            </p:contentPart>
          </mc:Choice>
          <mc:Fallback xmlns="">
            <p:pic>
              <p:nvPicPr>
                <p:cNvPr id="90" name="Freihand 89">
                  <a:extLst>
                    <a:ext uri="{FF2B5EF4-FFF2-40B4-BE49-F238E27FC236}">
                      <a16:creationId xmlns:a16="http://schemas.microsoft.com/office/drawing/2014/main" id="{40660DEC-52FE-4310-AA18-DA9DE1257EEE}"/>
                    </a:ext>
                  </a:extLst>
                </p:cNvPr>
                <p:cNvPicPr/>
                <p:nvPr/>
              </p:nvPicPr>
              <p:blipFill>
                <a:blip r:embed="rId135"/>
                <a:stretch>
                  <a:fillRect/>
                </a:stretch>
              </p:blipFill>
              <p:spPr>
                <a:xfrm>
                  <a:off x="5100760" y="3232147"/>
                  <a:ext cx="1983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1" name="Freihand 90">
                  <a:extLst>
                    <a:ext uri="{FF2B5EF4-FFF2-40B4-BE49-F238E27FC236}">
                      <a16:creationId xmlns:a16="http://schemas.microsoft.com/office/drawing/2014/main" id="{E24CA333-A8E0-4E24-8A68-2669C0CB105B}"/>
                    </a:ext>
                  </a:extLst>
                </p14:cNvPr>
                <p14:cNvContentPartPr/>
                <p14:nvPr/>
              </p14:nvContentPartPr>
              <p14:xfrm>
                <a:off x="5318920" y="3336907"/>
                <a:ext cx="183240" cy="84240"/>
              </p14:xfrm>
            </p:contentPart>
          </mc:Choice>
          <mc:Fallback xmlns="">
            <p:pic>
              <p:nvPicPr>
                <p:cNvPr id="91" name="Freihand 90">
                  <a:extLst>
                    <a:ext uri="{FF2B5EF4-FFF2-40B4-BE49-F238E27FC236}">
                      <a16:creationId xmlns:a16="http://schemas.microsoft.com/office/drawing/2014/main" id="{E24CA333-A8E0-4E24-8A68-2669C0CB105B}"/>
                    </a:ext>
                  </a:extLst>
                </p:cNvPr>
                <p:cNvPicPr/>
                <p:nvPr/>
              </p:nvPicPr>
              <p:blipFill>
                <a:blip r:embed="rId137"/>
                <a:stretch>
                  <a:fillRect/>
                </a:stretch>
              </p:blipFill>
              <p:spPr>
                <a:xfrm>
                  <a:off x="5314600" y="3332587"/>
                  <a:ext cx="1918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2" name="Freihand 91">
                  <a:extLst>
                    <a:ext uri="{FF2B5EF4-FFF2-40B4-BE49-F238E27FC236}">
                      <a16:creationId xmlns:a16="http://schemas.microsoft.com/office/drawing/2014/main" id="{F17DB5C1-C97B-4049-AFF0-37CA23BFA84D}"/>
                    </a:ext>
                  </a:extLst>
                </p14:cNvPr>
                <p14:cNvContentPartPr/>
                <p14:nvPr/>
              </p14:nvContentPartPr>
              <p14:xfrm>
                <a:off x="5522680" y="3325747"/>
                <a:ext cx="85680" cy="100440"/>
              </p14:xfrm>
            </p:contentPart>
          </mc:Choice>
          <mc:Fallback xmlns="">
            <p:pic>
              <p:nvPicPr>
                <p:cNvPr id="92" name="Freihand 91">
                  <a:extLst>
                    <a:ext uri="{FF2B5EF4-FFF2-40B4-BE49-F238E27FC236}">
                      <a16:creationId xmlns:a16="http://schemas.microsoft.com/office/drawing/2014/main" id="{F17DB5C1-C97B-4049-AFF0-37CA23BFA84D}"/>
                    </a:ext>
                  </a:extLst>
                </p:cNvPr>
                <p:cNvPicPr/>
                <p:nvPr/>
              </p:nvPicPr>
              <p:blipFill>
                <a:blip r:embed="rId139"/>
                <a:stretch>
                  <a:fillRect/>
                </a:stretch>
              </p:blipFill>
              <p:spPr>
                <a:xfrm>
                  <a:off x="5518360" y="3321427"/>
                  <a:ext cx="943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3" name="Freihand 92">
                  <a:extLst>
                    <a:ext uri="{FF2B5EF4-FFF2-40B4-BE49-F238E27FC236}">
                      <a16:creationId xmlns:a16="http://schemas.microsoft.com/office/drawing/2014/main" id="{5193581B-05E0-4912-B964-FD810D4A09E1}"/>
                    </a:ext>
                  </a:extLst>
                </p14:cNvPr>
                <p14:cNvContentPartPr/>
                <p14:nvPr/>
              </p14:nvContentPartPr>
              <p14:xfrm>
                <a:off x="5627440" y="3340507"/>
                <a:ext cx="210600" cy="59400"/>
              </p14:xfrm>
            </p:contentPart>
          </mc:Choice>
          <mc:Fallback xmlns="">
            <p:pic>
              <p:nvPicPr>
                <p:cNvPr id="93" name="Freihand 92">
                  <a:extLst>
                    <a:ext uri="{FF2B5EF4-FFF2-40B4-BE49-F238E27FC236}">
                      <a16:creationId xmlns:a16="http://schemas.microsoft.com/office/drawing/2014/main" id="{5193581B-05E0-4912-B964-FD810D4A09E1}"/>
                    </a:ext>
                  </a:extLst>
                </p:cNvPr>
                <p:cNvPicPr/>
                <p:nvPr/>
              </p:nvPicPr>
              <p:blipFill>
                <a:blip r:embed="rId141"/>
                <a:stretch>
                  <a:fillRect/>
                </a:stretch>
              </p:blipFill>
              <p:spPr>
                <a:xfrm>
                  <a:off x="5623120" y="3336187"/>
                  <a:ext cx="2192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4" name="Freihand 93">
                  <a:extLst>
                    <a:ext uri="{FF2B5EF4-FFF2-40B4-BE49-F238E27FC236}">
                      <a16:creationId xmlns:a16="http://schemas.microsoft.com/office/drawing/2014/main" id="{DBADD456-5D97-4296-9D13-253E7F84096C}"/>
                    </a:ext>
                  </a:extLst>
                </p14:cNvPr>
                <p14:cNvContentPartPr/>
                <p14:nvPr/>
              </p14:nvContentPartPr>
              <p14:xfrm>
                <a:off x="6077440" y="3284707"/>
                <a:ext cx="171000" cy="131400"/>
              </p14:xfrm>
            </p:contentPart>
          </mc:Choice>
          <mc:Fallback xmlns="">
            <p:pic>
              <p:nvPicPr>
                <p:cNvPr id="94" name="Freihand 93">
                  <a:extLst>
                    <a:ext uri="{FF2B5EF4-FFF2-40B4-BE49-F238E27FC236}">
                      <a16:creationId xmlns:a16="http://schemas.microsoft.com/office/drawing/2014/main" id="{DBADD456-5D97-4296-9D13-253E7F84096C}"/>
                    </a:ext>
                  </a:extLst>
                </p:cNvPr>
                <p:cNvPicPr/>
                <p:nvPr/>
              </p:nvPicPr>
              <p:blipFill>
                <a:blip r:embed="rId143"/>
                <a:stretch>
                  <a:fillRect/>
                </a:stretch>
              </p:blipFill>
              <p:spPr>
                <a:xfrm>
                  <a:off x="6073120" y="3280387"/>
                  <a:ext cx="1796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5" name="Freihand 94">
                  <a:extLst>
                    <a:ext uri="{FF2B5EF4-FFF2-40B4-BE49-F238E27FC236}">
                      <a16:creationId xmlns:a16="http://schemas.microsoft.com/office/drawing/2014/main" id="{8F5D5C99-736D-4DF4-986F-AE4D9FAC6788}"/>
                    </a:ext>
                  </a:extLst>
                </p14:cNvPr>
                <p14:cNvContentPartPr/>
                <p14:nvPr/>
              </p14:nvContentPartPr>
              <p14:xfrm>
                <a:off x="6264640" y="3298387"/>
                <a:ext cx="313920" cy="69480"/>
              </p14:xfrm>
            </p:contentPart>
          </mc:Choice>
          <mc:Fallback xmlns="">
            <p:pic>
              <p:nvPicPr>
                <p:cNvPr id="95" name="Freihand 94">
                  <a:extLst>
                    <a:ext uri="{FF2B5EF4-FFF2-40B4-BE49-F238E27FC236}">
                      <a16:creationId xmlns:a16="http://schemas.microsoft.com/office/drawing/2014/main" id="{8F5D5C99-736D-4DF4-986F-AE4D9FAC6788}"/>
                    </a:ext>
                  </a:extLst>
                </p:cNvPr>
                <p:cNvPicPr/>
                <p:nvPr/>
              </p:nvPicPr>
              <p:blipFill>
                <a:blip r:embed="rId145"/>
                <a:stretch>
                  <a:fillRect/>
                </a:stretch>
              </p:blipFill>
              <p:spPr>
                <a:xfrm>
                  <a:off x="6260320" y="3294067"/>
                  <a:ext cx="3225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6" name="Freihand 95">
                  <a:extLst>
                    <a:ext uri="{FF2B5EF4-FFF2-40B4-BE49-F238E27FC236}">
                      <a16:creationId xmlns:a16="http://schemas.microsoft.com/office/drawing/2014/main" id="{FAE1F5D9-47FD-4109-8462-90038C57D4A1}"/>
                    </a:ext>
                  </a:extLst>
                </p14:cNvPr>
                <p14:cNvContentPartPr/>
                <p14:nvPr/>
              </p14:nvContentPartPr>
              <p14:xfrm>
                <a:off x="6762160" y="3249067"/>
                <a:ext cx="172440" cy="240120"/>
              </p14:xfrm>
            </p:contentPart>
          </mc:Choice>
          <mc:Fallback xmlns="">
            <p:pic>
              <p:nvPicPr>
                <p:cNvPr id="96" name="Freihand 95">
                  <a:extLst>
                    <a:ext uri="{FF2B5EF4-FFF2-40B4-BE49-F238E27FC236}">
                      <a16:creationId xmlns:a16="http://schemas.microsoft.com/office/drawing/2014/main" id="{FAE1F5D9-47FD-4109-8462-90038C57D4A1}"/>
                    </a:ext>
                  </a:extLst>
                </p:cNvPr>
                <p:cNvPicPr/>
                <p:nvPr/>
              </p:nvPicPr>
              <p:blipFill>
                <a:blip r:embed="rId147"/>
                <a:stretch>
                  <a:fillRect/>
                </a:stretch>
              </p:blipFill>
              <p:spPr>
                <a:xfrm>
                  <a:off x="6757840" y="3244747"/>
                  <a:ext cx="18108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7" name="Freihand 96">
                  <a:extLst>
                    <a:ext uri="{FF2B5EF4-FFF2-40B4-BE49-F238E27FC236}">
                      <a16:creationId xmlns:a16="http://schemas.microsoft.com/office/drawing/2014/main" id="{8ED1858D-413C-43C2-BD52-2B26320A46DB}"/>
                    </a:ext>
                  </a:extLst>
                </p14:cNvPr>
                <p14:cNvContentPartPr/>
                <p14:nvPr/>
              </p14:nvContentPartPr>
              <p14:xfrm>
                <a:off x="6971320" y="3272467"/>
                <a:ext cx="83880" cy="87120"/>
              </p14:xfrm>
            </p:contentPart>
          </mc:Choice>
          <mc:Fallback xmlns="">
            <p:pic>
              <p:nvPicPr>
                <p:cNvPr id="97" name="Freihand 96">
                  <a:extLst>
                    <a:ext uri="{FF2B5EF4-FFF2-40B4-BE49-F238E27FC236}">
                      <a16:creationId xmlns:a16="http://schemas.microsoft.com/office/drawing/2014/main" id="{8ED1858D-413C-43C2-BD52-2B26320A46DB}"/>
                    </a:ext>
                  </a:extLst>
                </p:cNvPr>
                <p:cNvPicPr/>
                <p:nvPr/>
              </p:nvPicPr>
              <p:blipFill>
                <a:blip r:embed="rId149"/>
                <a:stretch>
                  <a:fillRect/>
                </a:stretch>
              </p:blipFill>
              <p:spPr>
                <a:xfrm>
                  <a:off x="6967000" y="3268147"/>
                  <a:ext cx="925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8" name="Freihand 97">
                  <a:extLst>
                    <a:ext uri="{FF2B5EF4-FFF2-40B4-BE49-F238E27FC236}">
                      <a16:creationId xmlns:a16="http://schemas.microsoft.com/office/drawing/2014/main" id="{F6C10FAF-0031-40A3-B71E-54C7B826AE08}"/>
                    </a:ext>
                  </a:extLst>
                </p14:cNvPr>
                <p14:cNvContentPartPr/>
                <p14:nvPr/>
              </p14:nvContentPartPr>
              <p14:xfrm>
                <a:off x="7060960" y="3267787"/>
                <a:ext cx="100440" cy="74160"/>
              </p14:xfrm>
            </p:contentPart>
          </mc:Choice>
          <mc:Fallback xmlns="">
            <p:pic>
              <p:nvPicPr>
                <p:cNvPr id="98" name="Freihand 97">
                  <a:extLst>
                    <a:ext uri="{FF2B5EF4-FFF2-40B4-BE49-F238E27FC236}">
                      <a16:creationId xmlns:a16="http://schemas.microsoft.com/office/drawing/2014/main" id="{F6C10FAF-0031-40A3-B71E-54C7B826AE08}"/>
                    </a:ext>
                  </a:extLst>
                </p:cNvPr>
                <p:cNvPicPr/>
                <p:nvPr/>
              </p:nvPicPr>
              <p:blipFill>
                <a:blip r:embed="rId151"/>
                <a:stretch>
                  <a:fillRect/>
                </a:stretch>
              </p:blipFill>
              <p:spPr>
                <a:xfrm>
                  <a:off x="7056640" y="3263467"/>
                  <a:ext cx="1090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9" name="Freihand 98">
                  <a:extLst>
                    <a:ext uri="{FF2B5EF4-FFF2-40B4-BE49-F238E27FC236}">
                      <a16:creationId xmlns:a16="http://schemas.microsoft.com/office/drawing/2014/main" id="{95B2293A-DFF9-440A-B29B-35BFE972B29A}"/>
                    </a:ext>
                  </a:extLst>
                </p14:cNvPr>
                <p14:cNvContentPartPr/>
                <p14:nvPr/>
              </p14:nvContentPartPr>
              <p14:xfrm>
                <a:off x="7192360" y="3204427"/>
                <a:ext cx="290520" cy="116280"/>
              </p14:xfrm>
            </p:contentPart>
          </mc:Choice>
          <mc:Fallback xmlns="">
            <p:pic>
              <p:nvPicPr>
                <p:cNvPr id="99" name="Freihand 98">
                  <a:extLst>
                    <a:ext uri="{FF2B5EF4-FFF2-40B4-BE49-F238E27FC236}">
                      <a16:creationId xmlns:a16="http://schemas.microsoft.com/office/drawing/2014/main" id="{95B2293A-DFF9-440A-B29B-35BFE972B29A}"/>
                    </a:ext>
                  </a:extLst>
                </p:cNvPr>
                <p:cNvPicPr/>
                <p:nvPr/>
              </p:nvPicPr>
              <p:blipFill>
                <a:blip r:embed="rId153"/>
                <a:stretch>
                  <a:fillRect/>
                </a:stretch>
              </p:blipFill>
              <p:spPr>
                <a:xfrm>
                  <a:off x="7188040" y="3200107"/>
                  <a:ext cx="2991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0" name="Freihand 99">
                  <a:extLst>
                    <a:ext uri="{FF2B5EF4-FFF2-40B4-BE49-F238E27FC236}">
                      <a16:creationId xmlns:a16="http://schemas.microsoft.com/office/drawing/2014/main" id="{F0886638-F5EE-44A0-9284-53F3DEAF67FA}"/>
                    </a:ext>
                  </a:extLst>
                </p14:cNvPr>
                <p14:cNvContentPartPr/>
                <p14:nvPr/>
              </p14:nvContentPartPr>
              <p14:xfrm>
                <a:off x="7558480" y="3230347"/>
                <a:ext cx="114120" cy="89280"/>
              </p14:xfrm>
            </p:contentPart>
          </mc:Choice>
          <mc:Fallback xmlns="">
            <p:pic>
              <p:nvPicPr>
                <p:cNvPr id="100" name="Freihand 99">
                  <a:extLst>
                    <a:ext uri="{FF2B5EF4-FFF2-40B4-BE49-F238E27FC236}">
                      <a16:creationId xmlns:a16="http://schemas.microsoft.com/office/drawing/2014/main" id="{F0886638-F5EE-44A0-9284-53F3DEAF67FA}"/>
                    </a:ext>
                  </a:extLst>
                </p:cNvPr>
                <p:cNvPicPr/>
                <p:nvPr/>
              </p:nvPicPr>
              <p:blipFill>
                <a:blip r:embed="rId155"/>
                <a:stretch>
                  <a:fillRect/>
                </a:stretch>
              </p:blipFill>
              <p:spPr>
                <a:xfrm>
                  <a:off x="7554160" y="3226027"/>
                  <a:ext cx="1227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1" name="Freihand 100">
                  <a:extLst>
                    <a:ext uri="{FF2B5EF4-FFF2-40B4-BE49-F238E27FC236}">
                      <a16:creationId xmlns:a16="http://schemas.microsoft.com/office/drawing/2014/main" id="{6EEB88BE-867B-4C4A-AA53-6DEF208A2891}"/>
                    </a:ext>
                  </a:extLst>
                </p14:cNvPr>
                <p14:cNvContentPartPr/>
                <p14:nvPr/>
              </p14:nvContentPartPr>
              <p14:xfrm>
                <a:off x="7688800" y="3215587"/>
                <a:ext cx="129960" cy="114840"/>
              </p14:xfrm>
            </p:contentPart>
          </mc:Choice>
          <mc:Fallback xmlns="">
            <p:pic>
              <p:nvPicPr>
                <p:cNvPr id="101" name="Freihand 100">
                  <a:extLst>
                    <a:ext uri="{FF2B5EF4-FFF2-40B4-BE49-F238E27FC236}">
                      <a16:creationId xmlns:a16="http://schemas.microsoft.com/office/drawing/2014/main" id="{6EEB88BE-867B-4C4A-AA53-6DEF208A2891}"/>
                    </a:ext>
                  </a:extLst>
                </p:cNvPr>
                <p:cNvPicPr/>
                <p:nvPr/>
              </p:nvPicPr>
              <p:blipFill>
                <a:blip r:embed="rId157"/>
                <a:stretch>
                  <a:fillRect/>
                </a:stretch>
              </p:blipFill>
              <p:spPr>
                <a:xfrm>
                  <a:off x="7684480" y="3211267"/>
                  <a:ext cx="1386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6" name="Freihand 105">
                  <a:extLst>
                    <a:ext uri="{FF2B5EF4-FFF2-40B4-BE49-F238E27FC236}">
                      <a16:creationId xmlns:a16="http://schemas.microsoft.com/office/drawing/2014/main" id="{3A1E26EA-5532-48BC-9F2B-4BFAF57CCCCF}"/>
                    </a:ext>
                  </a:extLst>
                </p14:cNvPr>
                <p14:cNvContentPartPr/>
                <p14:nvPr/>
              </p14:nvContentPartPr>
              <p14:xfrm>
                <a:off x="4240360" y="3773947"/>
                <a:ext cx="188280" cy="123480"/>
              </p14:xfrm>
            </p:contentPart>
          </mc:Choice>
          <mc:Fallback xmlns="">
            <p:pic>
              <p:nvPicPr>
                <p:cNvPr id="106" name="Freihand 105">
                  <a:extLst>
                    <a:ext uri="{FF2B5EF4-FFF2-40B4-BE49-F238E27FC236}">
                      <a16:creationId xmlns:a16="http://schemas.microsoft.com/office/drawing/2014/main" id="{3A1E26EA-5532-48BC-9F2B-4BFAF57CCCCF}"/>
                    </a:ext>
                  </a:extLst>
                </p:cNvPr>
                <p:cNvPicPr/>
                <p:nvPr/>
              </p:nvPicPr>
              <p:blipFill>
                <a:blip r:embed="rId159"/>
                <a:stretch>
                  <a:fillRect/>
                </a:stretch>
              </p:blipFill>
              <p:spPr>
                <a:xfrm>
                  <a:off x="4236040" y="3769627"/>
                  <a:ext cx="1969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7" name="Freihand 106">
                  <a:extLst>
                    <a:ext uri="{FF2B5EF4-FFF2-40B4-BE49-F238E27FC236}">
                      <a16:creationId xmlns:a16="http://schemas.microsoft.com/office/drawing/2014/main" id="{4ACDA68C-5101-4E90-A80A-42EC3DCD4B79}"/>
                    </a:ext>
                  </a:extLst>
                </p14:cNvPr>
                <p14:cNvContentPartPr/>
                <p14:nvPr/>
              </p14:nvContentPartPr>
              <p14:xfrm>
                <a:off x="4634200" y="3804907"/>
                <a:ext cx="101880" cy="255600"/>
              </p14:xfrm>
            </p:contentPart>
          </mc:Choice>
          <mc:Fallback xmlns="">
            <p:pic>
              <p:nvPicPr>
                <p:cNvPr id="107" name="Freihand 106">
                  <a:extLst>
                    <a:ext uri="{FF2B5EF4-FFF2-40B4-BE49-F238E27FC236}">
                      <a16:creationId xmlns:a16="http://schemas.microsoft.com/office/drawing/2014/main" id="{4ACDA68C-5101-4E90-A80A-42EC3DCD4B79}"/>
                    </a:ext>
                  </a:extLst>
                </p:cNvPr>
                <p:cNvPicPr/>
                <p:nvPr/>
              </p:nvPicPr>
              <p:blipFill>
                <a:blip r:embed="rId161"/>
                <a:stretch>
                  <a:fillRect/>
                </a:stretch>
              </p:blipFill>
              <p:spPr>
                <a:xfrm>
                  <a:off x="4629880" y="3800587"/>
                  <a:ext cx="11052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8" name="Freihand 107">
                  <a:extLst>
                    <a:ext uri="{FF2B5EF4-FFF2-40B4-BE49-F238E27FC236}">
                      <a16:creationId xmlns:a16="http://schemas.microsoft.com/office/drawing/2014/main" id="{CD1604F3-6585-4B09-B16D-38EEE258F168}"/>
                    </a:ext>
                  </a:extLst>
                </p14:cNvPr>
                <p14:cNvContentPartPr/>
                <p14:nvPr/>
              </p14:nvContentPartPr>
              <p14:xfrm>
                <a:off x="4799440" y="3790147"/>
                <a:ext cx="123480" cy="64440"/>
              </p14:xfrm>
            </p:contentPart>
          </mc:Choice>
          <mc:Fallback xmlns="">
            <p:pic>
              <p:nvPicPr>
                <p:cNvPr id="108" name="Freihand 107">
                  <a:extLst>
                    <a:ext uri="{FF2B5EF4-FFF2-40B4-BE49-F238E27FC236}">
                      <a16:creationId xmlns:a16="http://schemas.microsoft.com/office/drawing/2014/main" id="{CD1604F3-6585-4B09-B16D-38EEE258F168}"/>
                    </a:ext>
                  </a:extLst>
                </p:cNvPr>
                <p:cNvPicPr/>
                <p:nvPr/>
              </p:nvPicPr>
              <p:blipFill>
                <a:blip r:embed="rId163"/>
                <a:stretch>
                  <a:fillRect/>
                </a:stretch>
              </p:blipFill>
              <p:spPr>
                <a:xfrm>
                  <a:off x="4795120" y="3785827"/>
                  <a:ext cx="1321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9" name="Freihand 108">
                  <a:extLst>
                    <a:ext uri="{FF2B5EF4-FFF2-40B4-BE49-F238E27FC236}">
                      <a16:creationId xmlns:a16="http://schemas.microsoft.com/office/drawing/2014/main" id="{69B11CF1-D468-4A34-9400-868B190671CA}"/>
                    </a:ext>
                  </a:extLst>
                </p14:cNvPr>
                <p14:cNvContentPartPr/>
                <p14:nvPr/>
              </p14:nvContentPartPr>
              <p14:xfrm>
                <a:off x="4930120" y="3790507"/>
                <a:ext cx="69840" cy="70200"/>
              </p14:xfrm>
            </p:contentPart>
          </mc:Choice>
          <mc:Fallback xmlns="">
            <p:pic>
              <p:nvPicPr>
                <p:cNvPr id="109" name="Freihand 108">
                  <a:extLst>
                    <a:ext uri="{FF2B5EF4-FFF2-40B4-BE49-F238E27FC236}">
                      <a16:creationId xmlns:a16="http://schemas.microsoft.com/office/drawing/2014/main" id="{69B11CF1-D468-4A34-9400-868B190671CA}"/>
                    </a:ext>
                  </a:extLst>
                </p:cNvPr>
                <p:cNvPicPr/>
                <p:nvPr/>
              </p:nvPicPr>
              <p:blipFill>
                <a:blip r:embed="rId165"/>
                <a:stretch>
                  <a:fillRect/>
                </a:stretch>
              </p:blipFill>
              <p:spPr>
                <a:xfrm>
                  <a:off x="4925800" y="3786187"/>
                  <a:ext cx="784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0" name="Freihand 109">
                  <a:extLst>
                    <a:ext uri="{FF2B5EF4-FFF2-40B4-BE49-F238E27FC236}">
                      <a16:creationId xmlns:a16="http://schemas.microsoft.com/office/drawing/2014/main" id="{E1DFD8A9-93EB-4E82-B718-BBBE8E6E0517}"/>
                    </a:ext>
                  </a:extLst>
                </p14:cNvPr>
                <p14:cNvContentPartPr/>
                <p14:nvPr/>
              </p14:nvContentPartPr>
              <p14:xfrm>
                <a:off x="5041000" y="3712747"/>
                <a:ext cx="167400" cy="136800"/>
              </p14:xfrm>
            </p:contentPart>
          </mc:Choice>
          <mc:Fallback xmlns="">
            <p:pic>
              <p:nvPicPr>
                <p:cNvPr id="110" name="Freihand 109">
                  <a:extLst>
                    <a:ext uri="{FF2B5EF4-FFF2-40B4-BE49-F238E27FC236}">
                      <a16:creationId xmlns:a16="http://schemas.microsoft.com/office/drawing/2014/main" id="{E1DFD8A9-93EB-4E82-B718-BBBE8E6E0517}"/>
                    </a:ext>
                  </a:extLst>
                </p:cNvPr>
                <p:cNvPicPr/>
                <p:nvPr/>
              </p:nvPicPr>
              <p:blipFill>
                <a:blip r:embed="rId167"/>
                <a:stretch>
                  <a:fillRect/>
                </a:stretch>
              </p:blipFill>
              <p:spPr>
                <a:xfrm>
                  <a:off x="5036680" y="3708427"/>
                  <a:ext cx="1760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1" name="Freihand 110">
                  <a:extLst>
                    <a:ext uri="{FF2B5EF4-FFF2-40B4-BE49-F238E27FC236}">
                      <a16:creationId xmlns:a16="http://schemas.microsoft.com/office/drawing/2014/main" id="{B14FD083-F79C-48A7-A6CC-003A76390BDB}"/>
                    </a:ext>
                  </a:extLst>
                </p14:cNvPr>
                <p14:cNvContentPartPr/>
                <p14:nvPr/>
              </p14:nvContentPartPr>
              <p14:xfrm>
                <a:off x="5510080" y="3627787"/>
                <a:ext cx="182160" cy="250560"/>
              </p14:xfrm>
            </p:contentPart>
          </mc:Choice>
          <mc:Fallback xmlns="">
            <p:pic>
              <p:nvPicPr>
                <p:cNvPr id="111" name="Freihand 110">
                  <a:extLst>
                    <a:ext uri="{FF2B5EF4-FFF2-40B4-BE49-F238E27FC236}">
                      <a16:creationId xmlns:a16="http://schemas.microsoft.com/office/drawing/2014/main" id="{B14FD083-F79C-48A7-A6CC-003A76390BDB}"/>
                    </a:ext>
                  </a:extLst>
                </p:cNvPr>
                <p:cNvPicPr/>
                <p:nvPr/>
              </p:nvPicPr>
              <p:blipFill>
                <a:blip r:embed="rId169"/>
                <a:stretch>
                  <a:fillRect/>
                </a:stretch>
              </p:blipFill>
              <p:spPr>
                <a:xfrm>
                  <a:off x="5505760" y="3623467"/>
                  <a:ext cx="1908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2" name="Freihand 111">
                  <a:extLst>
                    <a:ext uri="{FF2B5EF4-FFF2-40B4-BE49-F238E27FC236}">
                      <a16:creationId xmlns:a16="http://schemas.microsoft.com/office/drawing/2014/main" id="{074D1C9D-9A4D-49F3-B9E0-4C1A985C8269}"/>
                    </a:ext>
                  </a:extLst>
                </p14:cNvPr>
                <p14:cNvContentPartPr/>
                <p14:nvPr/>
              </p14:nvContentPartPr>
              <p14:xfrm>
                <a:off x="5710240" y="3720667"/>
                <a:ext cx="79560" cy="53280"/>
              </p14:xfrm>
            </p:contentPart>
          </mc:Choice>
          <mc:Fallback xmlns="">
            <p:pic>
              <p:nvPicPr>
                <p:cNvPr id="112" name="Freihand 111">
                  <a:extLst>
                    <a:ext uri="{FF2B5EF4-FFF2-40B4-BE49-F238E27FC236}">
                      <a16:creationId xmlns:a16="http://schemas.microsoft.com/office/drawing/2014/main" id="{074D1C9D-9A4D-49F3-B9E0-4C1A985C8269}"/>
                    </a:ext>
                  </a:extLst>
                </p:cNvPr>
                <p:cNvPicPr/>
                <p:nvPr/>
              </p:nvPicPr>
              <p:blipFill>
                <a:blip r:embed="rId171"/>
                <a:stretch>
                  <a:fillRect/>
                </a:stretch>
              </p:blipFill>
              <p:spPr>
                <a:xfrm>
                  <a:off x="5705920" y="3716347"/>
                  <a:ext cx="882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3" name="Freihand 112">
                  <a:extLst>
                    <a:ext uri="{FF2B5EF4-FFF2-40B4-BE49-F238E27FC236}">
                      <a16:creationId xmlns:a16="http://schemas.microsoft.com/office/drawing/2014/main" id="{0D32871C-6A1E-4792-A9B6-72BFE89429C0}"/>
                    </a:ext>
                  </a:extLst>
                </p14:cNvPr>
                <p14:cNvContentPartPr/>
                <p14:nvPr/>
              </p14:nvContentPartPr>
              <p14:xfrm>
                <a:off x="5727520" y="3777187"/>
                <a:ext cx="93960" cy="36000"/>
              </p14:xfrm>
            </p:contentPart>
          </mc:Choice>
          <mc:Fallback xmlns="">
            <p:pic>
              <p:nvPicPr>
                <p:cNvPr id="113" name="Freihand 112">
                  <a:extLst>
                    <a:ext uri="{FF2B5EF4-FFF2-40B4-BE49-F238E27FC236}">
                      <a16:creationId xmlns:a16="http://schemas.microsoft.com/office/drawing/2014/main" id="{0D32871C-6A1E-4792-A9B6-72BFE89429C0}"/>
                    </a:ext>
                  </a:extLst>
                </p:cNvPr>
                <p:cNvPicPr/>
                <p:nvPr/>
              </p:nvPicPr>
              <p:blipFill>
                <a:blip r:embed="rId173"/>
                <a:stretch>
                  <a:fillRect/>
                </a:stretch>
              </p:blipFill>
              <p:spPr>
                <a:xfrm>
                  <a:off x="5723200" y="3772867"/>
                  <a:ext cx="1026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4" name="Freihand 113">
                  <a:extLst>
                    <a:ext uri="{FF2B5EF4-FFF2-40B4-BE49-F238E27FC236}">
                      <a16:creationId xmlns:a16="http://schemas.microsoft.com/office/drawing/2014/main" id="{3A3D3B4F-5439-4AE1-A78F-63AE619F3A94}"/>
                    </a:ext>
                  </a:extLst>
                </p14:cNvPr>
                <p14:cNvContentPartPr/>
                <p14:nvPr/>
              </p14:nvContentPartPr>
              <p14:xfrm>
                <a:off x="5828320" y="3617347"/>
                <a:ext cx="263160" cy="170280"/>
              </p14:xfrm>
            </p:contentPart>
          </mc:Choice>
          <mc:Fallback xmlns="">
            <p:pic>
              <p:nvPicPr>
                <p:cNvPr id="114" name="Freihand 113">
                  <a:extLst>
                    <a:ext uri="{FF2B5EF4-FFF2-40B4-BE49-F238E27FC236}">
                      <a16:creationId xmlns:a16="http://schemas.microsoft.com/office/drawing/2014/main" id="{3A3D3B4F-5439-4AE1-A78F-63AE619F3A94}"/>
                    </a:ext>
                  </a:extLst>
                </p:cNvPr>
                <p:cNvPicPr/>
                <p:nvPr/>
              </p:nvPicPr>
              <p:blipFill>
                <a:blip r:embed="rId175"/>
                <a:stretch>
                  <a:fillRect/>
                </a:stretch>
              </p:blipFill>
              <p:spPr>
                <a:xfrm>
                  <a:off x="5824000" y="3613027"/>
                  <a:ext cx="2718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7" name="Freihand 116">
                  <a:extLst>
                    <a:ext uri="{FF2B5EF4-FFF2-40B4-BE49-F238E27FC236}">
                      <a16:creationId xmlns:a16="http://schemas.microsoft.com/office/drawing/2014/main" id="{B88F25BB-DA77-426D-8D3D-F3F5207A39B5}"/>
                    </a:ext>
                  </a:extLst>
                </p14:cNvPr>
                <p14:cNvContentPartPr/>
                <p14:nvPr/>
              </p14:nvContentPartPr>
              <p14:xfrm>
                <a:off x="5358520" y="3552907"/>
                <a:ext cx="120240" cy="79560"/>
              </p14:xfrm>
            </p:contentPart>
          </mc:Choice>
          <mc:Fallback xmlns="">
            <p:pic>
              <p:nvPicPr>
                <p:cNvPr id="117" name="Freihand 116">
                  <a:extLst>
                    <a:ext uri="{FF2B5EF4-FFF2-40B4-BE49-F238E27FC236}">
                      <a16:creationId xmlns:a16="http://schemas.microsoft.com/office/drawing/2014/main" id="{B88F25BB-DA77-426D-8D3D-F3F5207A39B5}"/>
                    </a:ext>
                  </a:extLst>
                </p:cNvPr>
                <p:cNvPicPr/>
                <p:nvPr/>
              </p:nvPicPr>
              <p:blipFill>
                <a:blip r:embed="rId177"/>
                <a:stretch>
                  <a:fillRect/>
                </a:stretch>
              </p:blipFill>
              <p:spPr>
                <a:xfrm>
                  <a:off x="5354200" y="3548587"/>
                  <a:ext cx="1288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8" name="Freihand 117">
                  <a:extLst>
                    <a:ext uri="{FF2B5EF4-FFF2-40B4-BE49-F238E27FC236}">
                      <a16:creationId xmlns:a16="http://schemas.microsoft.com/office/drawing/2014/main" id="{71A78A7A-9859-420D-BAD7-B9E9814CFEC4}"/>
                    </a:ext>
                  </a:extLst>
                </p14:cNvPr>
                <p14:cNvContentPartPr/>
                <p14:nvPr/>
              </p14:nvContentPartPr>
              <p14:xfrm>
                <a:off x="6137560" y="3530227"/>
                <a:ext cx="129240" cy="103680"/>
              </p14:xfrm>
            </p:contentPart>
          </mc:Choice>
          <mc:Fallback xmlns="">
            <p:pic>
              <p:nvPicPr>
                <p:cNvPr id="118" name="Freihand 117">
                  <a:extLst>
                    <a:ext uri="{FF2B5EF4-FFF2-40B4-BE49-F238E27FC236}">
                      <a16:creationId xmlns:a16="http://schemas.microsoft.com/office/drawing/2014/main" id="{71A78A7A-9859-420D-BAD7-B9E9814CFEC4}"/>
                    </a:ext>
                  </a:extLst>
                </p:cNvPr>
                <p:cNvPicPr/>
                <p:nvPr/>
              </p:nvPicPr>
              <p:blipFill>
                <a:blip r:embed="rId179"/>
                <a:stretch>
                  <a:fillRect/>
                </a:stretch>
              </p:blipFill>
              <p:spPr>
                <a:xfrm>
                  <a:off x="6133240" y="3525907"/>
                  <a:ext cx="1378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9" name="Freihand 118">
                  <a:extLst>
                    <a:ext uri="{FF2B5EF4-FFF2-40B4-BE49-F238E27FC236}">
                      <a16:creationId xmlns:a16="http://schemas.microsoft.com/office/drawing/2014/main" id="{4A862166-699D-46C4-9F8E-C01046AA7639}"/>
                    </a:ext>
                  </a:extLst>
                </p14:cNvPr>
                <p14:cNvContentPartPr/>
                <p14:nvPr/>
              </p14:nvContentPartPr>
              <p14:xfrm>
                <a:off x="6484600" y="3506107"/>
                <a:ext cx="262440" cy="224640"/>
              </p14:xfrm>
            </p:contentPart>
          </mc:Choice>
          <mc:Fallback xmlns="">
            <p:pic>
              <p:nvPicPr>
                <p:cNvPr id="119" name="Freihand 118">
                  <a:extLst>
                    <a:ext uri="{FF2B5EF4-FFF2-40B4-BE49-F238E27FC236}">
                      <a16:creationId xmlns:a16="http://schemas.microsoft.com/office/drawing/2014/main" id="{4A862166-699D-46C4-9F8E-C01046AA7639}"/>
                    </a:ext>
                  </a:extLst>
                </p:cNvPr>
                <p:cNvPicPr/>
                <p:nvPr/>
              </p:nvPicPr>
              <p:blipFill>
                <a:blip r:embed="rId181"/>
                <a:stretch>
                  <a:fillRect/>
                </a:stretch>
              </p:blipFill>
              <p:spPr>
                <a:xfrm>
                  <a:off x="6480280" y="3501787"/>
                  <a:ext cx="2710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0" name="Freihand 119">
                  <a:extLst>
                    <a:ext uri="{FF2B5EF4-FFF2-40B4-BE49-F238E27FC236}">
                      <a16:creationId xmlns:a16="http://schemas.microsoft.com/office/drawing/2014/main" id="{721D6C4D-77F8-4D99-99D7-B812F4718EFB}"/>
                    </a:ext>
                  </a:extLst>
                </p14:cNvPr>
                <p14:cNvContentPartPr/>
                <p14:nvPr/>
              </p14:nvContentPartPr>
              <p14:xfrm>
                <a:off x="6763240" y="3636427"/>
                <a:ext cx="333360" cy="88200"/>
              </p14:xfrm>
            </p:contentPart>
          </mc:Choice>
          <mc:Fallback xmlns="">
            <p:pic>
              <p:nvPicPr>
                <p:cNvPr id="120" name="Freihand 119">
                  <a:extLst>
                    <a:ext uri="{FF2B5EF4-FFF2-40B4-BE49-F238E27FC236}">
                      <a16:creationId xmlns:a16="http://schemas.microsoft.com/office/drawing/2014/main" id="{721D6C4D-77F8-4D99-99D7-B812F4718EFB}"/>
                    </a:ext>
                  </a:extLst>
                </p:cNvPr>
                <p:cNvPicPr/>
                <p:nvPr/>
              </p:nvPicPr>
              <p:blipFill>
                <a:blip r:embed="rId183"/>
                <a:stretch>
                  <a:fillRect/>
                </a:stretch>
              </p:blipFill>
              <p:spPr>
                <a:xfrm>
                  <a:off x="6758920" y="3632107"/>
                  <a:ext cx="3420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2" name="Freihand 121">
                  <a:extLst>
                    <a:ext uri="{FF2B5EF4-FFF2-40B4-BE49-F238E27FC236}">
                      <a16:creationId xmlns:a16="http://schemas.microsoft.com/office/drawing/2014/main" id="{9CD99A2A-88DE-48D5-9D23-609C748123CF}"/>
                    </a:ext>
                  </a:extLst>
                </p14:cNvPr>
                <p14:cNvContentPartPr/>
                <p14:nvPr/>
              </p14:nvContentPartPr>
              <p14:xfrm>
                <a:off x="4236400" y="4198387"/>
                <a:ext cx="391680" cy="115560"/>
              </p14:xfrm>
            </p:contentPart>
          </mc:Choice>
          <mc:Fallback xmlns="">
            <p:pic>
              <p:nvPicPr>
                <p:cNvPr id="122" name="Freihand 121">
                  <a:extLst>
                    <a:ext uri="{FF2B5EF4-FFF2-40B4-BE49-F238E27FC236}">
                      <a16:creationId xmlns:a16="http://schemas.microsoft.com/office/drawing/2014/main" id="{9CD99A2A-88DE-48D5-9D23-609C748123CF}"/>
                    </a:ext>
                  </a:extLst>
                </p:cNvPr>
                <p:cNvPicPr/>
                <p:nvPr/>
              </p:nvPicPr>
              <p:blipFill>
                <a:blip r:embed="rId185"/>
                <a:stretch>
                  <a:fillRect/>
                </a:stretch>
              </p:blipFill>
              <p:spPr>
                <a:xfrm>
                  <a:off x="4232080" y="4194067"/>
                  <a:ext cx="4003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3" name="Freihand 122">
                  <a:extLst>
                    <a:ext uri="{FF2B5EF4-FFF2-40B4-BE49-F238E27FC236}">
                      <a16:creationId xmlns:a16="http://schemas.microsoft.com/office/drawing/2014/main" id="{F6DC50AB-394B-4250-A1A1-CAFBEDBCF816}"/>
                    </a:ext>
                  </a:extLst>
                </p14:cNvPr>
                <p14:cNvContentPartPr/>
                <p14:nvPr/>
              </p14:nvContentPartPr>
              <p14:xfrm>
                <a:off x="4685320" y="4095787"/>
                <a:ext cx="338400" cy="186120"/>
              </p14:xfrm>
            </p:contentPart>
          </mc:Choice>
          <mc:Fallback xmlns="">
            <p:pic>
              <p:nvPicPr>
                <p:cNvPr id="123" name="Freihand 122">
                  <a:extLst>
                    <a:ext uri="{FF2B5EF4-FFF2-40B4-BE49-F238E27FC236}">
                      <a16:creationId xmlns:a16="http://schemas.microsoft.com/office/drawing/2014/main" id="{F6DC50AB-394B-4250-A1A1-CAFBEDBCF816}"/>
                    </a:ext>
                  </a:extLst>
                </p:cNvPr>
                <p:cNvPicPr/>
                <p:nvPr/>
              </p:nvPicPr>
              <p:blipFill>
                <a:blip r:embed="rId187"/>
                <a:stretch>
                  <a:fillRect/>
                </a:stretch>
              </p:blipFill>
              <p:spPr>
                <a:xfrm>
                  <a:off x="4681000" y="4091467"/>
                  <a:ext cx="3470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4" name="Freihand 123">
                  <a:extLst>
                    <a:ext uri="{FF2B5EF4-FFF2-40B4-BE49-F238E27FC236}">
                      <a16:creationId xmlns:a16="http://schemas.microsoft.com/office/drawing/2014/main" id="{0A905C0C-2088-478A-9FA3-3AC29A026172}"/>
                    </a:ext>
                  </a:extLst>
                </p14:cNvPr>
                <p14:cNvContentPartPr/>
                <p14:nvPr/>
              </p14:nvContentPartPr>
              <p14:xfrm>
                <a:off x="5057200" y="4136107"/>
                <a:ext cx="253080" cy="98640"/>
              </p14:xfrm>
            </p:contentPart>
          </mc:Choice>
          <mc:Fallback xmlns="">
            <p:pic>
              <p:nvPicPr>
                <p:cNvPr id="124" name="Freihand 123">
                  <a:extLst>
                    <a:ext uri="{FF2B5EF4-FFF2-40B4-BE49-F238E27FC236}">
                      <a16:creationId xmlns:a16="http://schemas.microsoft.com/office/drawing/2014/main" id="{0A905C0C-2088-478A-9FA3-3AC29A026172}"/>
                    </a:ext>
                  </a:extLst>
                </p:cNvPr>
                <p:cNvPicPr/>
                <p:nvPr/>
              </p:nvPicPr>
              <p:blipFill>
                <a:blip r:embed="rId189"/>
                <a:stretch>
                  <a:fillRect/>
                </a:stretch>
              </p:blipFill>
              <p:spPr>
                <a:xfrm>
                  <a:off x="5052880" y="4131787"/>
                  <a:ext cx="2617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6" name="Freihand 125">
                  <a:extLst>
                    <a:ext uri="{FF2B5EF4-FFF2-40B4-BE49-F238E27FC236}">
                      <a16:creationId xmlns:a16="http://schemas.microsoft.com/office/drawing/2014/main" id="{A0EE9B5A-8EDB-4589-AE5F-DFA151F205E2}"/>
                    </a:ext>
                  </a:extLst>
                </p14:cNvPr>
                <p14:cNvContentPartPr/>
                <p14:nvPr/>
              </p14:nvContentPartPr>
              <p14:xfrm>
                <a:off x="5880160" y="3262747"/>
                <a:ext cx="105480" cy="163080"/>
              </p14:xfrm>
            </p:contentPart>
          </mc:Choice>
          <mc:Fallback xmlns="">
            <p:pic>
              <p:nvPicPr>
                <p:cNvPr id="126" name="Freihand 125">
                  <a:extLst>
                    <a:ext uri="{FF2B5EF4-FFF2-40B4-BE49-F238E27FC236}">
                      <a16:creationId xmlns:a16="http://schemas.microsoft.com/office/drawing/2014/main" id="{A0EE9B5A-8EDB-4589-AE5F-DFA151F205E2}"/>
                    </a:ext>
                  </a:extLst>
                </p:cNvPr>
                <p:cNvPicPr/>
                <p:nvPr/>
              </p:nvPicPr>
              <p:blipFill>
                <a:blip r:embed="rId191"/>
                <a:stretch>
                  <a:fillRect/>
                </a:stretch>
              </p:blipFill>
              <p:spPr>
                <a:xfrm>
                  <a:off x="5875840" y="3258427"/>
                  <a:ext cx="1141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7" name="Freihand 126">
                  <a:extLst>
                    <a:ext uri="{FF2B5EF4-FFF2-40B4-BE49-F238E27FC236}">
                      <a16:creationId xmlns:a16="http://schemas.microsoft.com/office/drawing/2014/main" id="{DBBF69BB-8780-4E66-B096-9433004E6E06}"/>
                    </a:ext>
                  </a:extLst>
                </p14:cNvPr>
                <p14:cNvContentPartPr/>
                <p14:nvPr/>
              </p14:nvContentPartPr>
              <p14:xfrm>
                <a:off x="5929840" y="3253027"/>
                <a:ext cx="75600" cy="208800"/>
              </p14:xfrm>
            </p:contentPart>
          </mc:Choice>
          <mc:Fallback xmlns="">
            <p:pic>
              <p:nvPicPr>
                <p:cNvPr id="127" name="Freihand 126">
                  <a:extLst>
                    <a:ext uri="{FF2B5EF4-FFF2-40B4-BE49-F238E27FC236}">
                      <a16:creationId xmlns:a16="http://schemas.microsoft.com/office/drawing/2014/main" id="{DBBF69BB-8780-4E66-B096-9433004E6E06}"/>
                    </a:ext>
                  </a:extLst>
                </p:cNvPr>
                <p:cNvPicPr/>
                <p:nvPr/>
              </p:nvPicPr>
              <p:blipFill>
                <a:blip r:embed="rId193"/>
                <a:stretch>
                  <a:fillRect/>
                </a:stretch>
              </p:blipFill>
              <p:spPr>
                <a:xfrm>
                  <a:off x="5925520" y="3248707"/>
                  <a:ext cx="842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8" name="Freihand 127">
                  <a:extLst>
                    <a:ext uri="{FF2B5EF4-FFF2-40B4-BE49-F238E27FC236}">
                      <a16:creationId xmlns:a16="http://schemas.microsoft.com/office/drawing/2014/main" id="{96B4DEC6-09A9-4E30-A80F-7E811EEA64A9}"/>
                    </a:ext>
                  </a:extLst>
                </p14:cNvPr>
                <p14:cNvContentPartPr/>
                <p14:nvPr/>
              </p14:nvContentPartPr>
              <p14:xfrm>
                <a:off x="5523760" y="4089307"/>
                <a:ext cx="18720" cy="214560"/>
              </p14:xfrm>
            </p:contentPart>
          </mc:Choice>
          <mc:Fallback xmlns="">
            <p:pic>
              <p:nvPicPr>
                <p:cNvPr id="128" name="Freihand 127">
                  <a:extLst>
                    <a:ext uri="{FF2B5EF4-FFF2-40B4-BE49-F238E27FC236}">
                      <a16:creationId xmlns:a16="http://schemas.microsoft.com/office/drawing/2014/main" id="{96B4DEC6-09A9-4E30-A80F-7E811EEA64A9}"/>
                    </a:ext>
                  </a:extLst>
                </p:cNvPr>
                <p:cNvPicPr/>
                <p:nvPr/>
              </p:nvPicPr>
              <p:blipFill>
                <a:blip r:embed="rId195"/>
                <a:stretch>
                  <a:fillRect/>
                </a:stretch>
              </p:blipFill>
              <p:spPr>
                <a:xfrm>
                  <a:off x="5519440" y="4084987"/>
                  <a:ext cx="273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9" name="Freihand 128">
                  <a:extLst>
                    <a:ext uri="{FF2B5EF4-FFF2-40B4-BE49-F238E27FC236}">
                      <a16:creationId xmlns:a16="http://schemas.microsoft.com/office/drawing/2014/main" id="{85554D4A-C42A-40A9-AB11-1763D6312A2D}"/>
                    </a:ext>
                  </a:extLst>
                </p14:cNvPr>
                <p14:cNvContentPartPr/>
                <p14:nvPr/>
              </p14:nvContentPartPr>
              <p14:xfrm>
                <a:off x="5425480" y="4046827"/>
                <a:ext cx="241920" cy="125640"/>
              </p14:xfrm>
            </p:contentPart>
          </mc:Choice>
          <mc:Fallback xmlns="">
            <p:pic>
              <p:nvPicPr>
                <p:cNvPr id="129" name="Freihand 128">
                  <a:extLst>
                    <a:ext uri="{FF2B5EF4-FFF2-40B4-BE49-F238E27FC236}">
                      <a16:creationId xmlns:a16="http://schemas.microsoft.com/office/drawing/2014/main" id="{85554D4A-C42A-40A9-AB11-1763D6312A2D}"/>
                    </a:ext>
                  </a:extLst>
                </p:cNvPr>
                <p:cNvPicPr/>
                <p:nvPr/>
              </p:nvPicPr>
              <p:blipFill>
                <a:blip r:embed="rId197"/>
                <a:stretch>
                  <a:fillRect/>
                </a:stretch>
              </p:blipFill>
              <p:spPr>
                <a:xfrm>
                  <a:off x="5421160" y="4042507"/>
                  <a:ext cx="2505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0" name="Freihand 129">
                  <a:extLst>
                    <a:ext uri="{FF2B5EF4-FFF2-40B4-BE49-F238E27FC236}">
                      <a16:creationId xmlns:a16="http://schemas.microsoft.com/office/drawing/2014/main" id="{95605A2F-7730-4CBD-BA0B-14ED42E25A19}"/>
                    </a:ext>
                  </a:extLst>
                </p14:cNvPr>
                <p14:cNvContentPartPr/>
                <p14:nvPr/>
              </p14:nvContentPartPr>
              <p14:xfrm>
                <a:off x="5596840" y="4162387"/>
                <a:ext cx="205920" cy="93960"/>
              </p14:xfrm>
            </p:contentPart>
          </mc:Choice>
          <mc:Fallback xmlns="">
            <p:pic>
              <p:nvPicPr>
                <p:cNvPr id="130" name="Freihand 129">
                  <a:extLst>
                    <a:ext uri="{FF2B5EF4-FFF2-40B4-BE49-F238E27FC236}">
                      <a16:creationId xmlns:a16="http://schemas.microsoft.com/office/drawing/2014/main" id="{95605A2F-7730-4CBD-BA0B-14ED42E25A19}"/>
                    </a:ext>
                  </a:extLst>
                </p:cNvPr>
                <p:cNvPicPr/>
                <p:nvPr/>
              </p:nvPicPr>
              <p:blipFill>
                <a:blip r:embed="rId199"/>
                <a:stretch>
                  <a:fillRect/>
                </a:stretch>
              </p:blipFill>
              <p:spPr>
                <a:xfrm>
                  <a:off x="5592520" y="4158067"/>
                  <a:ext cx="2145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1" name="Freihand 130">
                  <a:extLst>
                    <a:ext uri="{FF2B5EF4-FFF2-40B4-BE49-F238E27FC236}">
                      <a16:creationId xmlns:a16="http://schemas.microsoft.com/office/drawing/2014/main" id="{F0CBC384-FAB1-43E3-970C-5ABC3B72763E}"/>
                    </a:ext>
                  </a:extLst>
                </p14:cNvPr>
                <p14:cNvContentPartPr/>
                <p14:nvPr/>
              </p14:nvContentPartPr>
              <p14:xfrm>
                <a:off x="5794480" y="4146547"/>
                <a:ext cx="123840" cy="115200"/>
              </p14:xfrm>
            </p:contentPart>
          </mc:Choice>
          <mc:Fallback xmlns="">
            <p:pic>
              <p:nvPicPr>
                <p:cNvPr id="131" name="Freihand 130">
                  <a:extLst>
                    <a:ext uri="{FF2B5EF4-FFF2-40B4-BE49-F238E27FC236}">
                      <a16:creationId xmlns:a16="http://schemas.microsoft.com/office/drawing/2014/main" id="{F0CBC384-FAB1-43E3-970C-5ABC3B72763E}"/>
                    </a:ext>
                  </a:extLst>
                </p:cNvPr>
                <p:cNvPicPr/>
                <p:nvPr/>
              </p:nvPicPr>
              <p:blipFill>
                <a:blip r:embed="rId201"/>
                <a:stretch>
                  <a:fillRect/>
                </a:stretch>
              </p:blipFill>
              <p:spPr>
                <a:xfrm>
                  <a:off x="5790160" y="4142227"/>
                  <a:ext cx="1324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2" name="Freihand 131">
                  <a:extLst>
                    <a:ext uri="{FF2B5EF4-FFF2-40B4-BE49-F238E27FC236}">
                      <a16:creationId xmlns:a16="http://schemas.microsoft.com/office/drawing/2014/main" id="{9A06BFA6-3784-4E5F-A7C0-F6121437A9F8}"/>
                    </a:ext>
                  </a:extLst>
                </p14:cNvPr>
                <p14:cNvContentPartPr/>
                <p14:nvPr/>
              </p14:nvContentPartPr>
              <p14:xfrm>
                <a:off x="5914000" y="4138987"/>
                <a:ext cx="203760" cy="76320"/>
              </p14:xfrm>
            </p:contentPart>
          </mc:Choice>
          <mc:Fallback xmlns="">
            <p:pic>
              <p:nvPicPr>
                <p:cNvPr id="132" name="Freihand 131">
                  <a:extLst>
                    <a:ext uri="{FF2B5EF4-FFF2-40B4-BE49-F238E27FC236}">
                      <a16:creationId xmlns:a16="http://schemas.microsoft.com/office/drawing/2014/main" id="{9A06BFA6-3784-4E5F-A7C0-F6121437A9F8}"/>
                    </a:ext>
                  </a:extLst>
                </p:cNvPr>
                <p:cNvPicPr/>
                <p:nvPr/>
              </p:nvPicPr>
              <p:blipFill>
                <a:blip r:embed="rId203"/>
                <a:stretch>
                  <a:fillRect/>
                </a:stretch>
              </p:blipFill>
              <p:spPr>
                <a:xfrm>
                  <a:off x="5909680" y="4134667"/>
                  <a:ext cx="2124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3" name="Freihand 132">
                  <a:extLst>
                    <a:ext uri="{FF2B5EF4-FFF2-40B4-BE49-F238E27FC236}">
                      <a16:creationId xmlns:a16="http://schemas.microsoft.com/office/drawing/2014/main" id="{8B4861A0-4428-46E1-8DC2-7099A5BD31C0}"/>
                    </a:ext>
                  </a:extLst>
                </p14:cNvPr>
                <p14:cNvContentPartPr/>
                <p14:nvPr/>
              </p14:nvContentPartPr>
              <p14:xfrm>
                <a:off x="6343480" y="4101907"/>
                <a:ext cx="29880" cy="135720"/>
              </p14:xfrm>
            </p:contentPart>
          </mc:Choice>
          <mc:Fallback xmlns="">
            <p:pic>
              <p:nvPicPr>
                <p:cNvPr id="133" name="Freihand 132">
                  <a:extLst>
                    <a:ext uri="{FF2B5EF4-FFF2-40B4-BE49-F238E27FC236}">
                      <a16:creationId xmlns:a16="http://schemas.microsoft.com/office/drawing/2014/main" id="{8B4861A0-4428-46E1-8DC2-7099A5BD31C0}"/>
                    </a:ext>
                  </a:extLst>
                </p:cNvPr>
                <p:cNvPicPr/>
                <p:nvPr/>
              </p:nvPicPr>
              <p:blipFill>
                <a:blip r:embed="rId205"/>
                <a:stretch>
                  <a:fillRect/>
                </a:stretch>
              </p:blipFill>
              <p:spPr>
                <a:xfrm>
                  <a:off x="6339160" y="4097587"/>
                  <a:ext cx="385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4" name="Freihand 133">
                  <a:extLst>
                    <a:ext uri="{FF2B5EF4-FFF2-40B4-BE49-F238E27FC236}">
                      <a16:creationId xmlns:a16="http://schemas.microsoft.com/office/drawing/2014/main" id="{2F9FA658-FAD2-42B1-B443-3890830CB608}"/>
                    </a:ext>
                  </a:extLst>
                </p14:cNvPr>
                <p14:cNvContentPartPr/>
                <p14:nvPr/>
              </p14:nvContentPartPr>
              <p14:xfrm>
                <a:off x="6227200" y="4015867"/>
                <a:ext cx="292680" cy="236880"/>
              </p14:xfrm>
            </p:contentPart>
          </mc:Choice>
          <mc:Fallback xmlns="">
            <p:pic>
              <p:nvPicPr>
                <p:cNvPr id="134" name="Freihand 133">
                  <a:extLst>
                    <a:ext uri="{FF2B5EF4-FFF2-40B4-BE49-F238E27FC236}">
                      <a16:creationId xmlns:a16="http://schemas.microsoft.com/office/drawing/2014/main" id="{2F9FA658-FAD2-42B1-B443-3890830CB608}"/>
                    </a:ext>
                  </a:extLst>
                </p:cNvPr>
                <p:cNvPicPr/>
                <p:nvPr/>
              </p:nvPicPr>
              <p:blipFill>
                <a:blip r:embed="rId207"/>
                <a:stretch>
                  <a:fillRect/>
                </a:stretch>
              </p:blipFill>
              <p:spPr>
                <a:xfrm>
                  <a:off x="6222880" y="4011547"/>
                  <a:ext cx="301320" cy="245520"/>
                </a:xfrm>
                <a:prstGeom prst="rect">
                  <a:avLst/>
                </a:prstGeom>
              </p:spPr>
            </p:pic>
          </mc:Fallback>
        </mc:AlternateContent>
      </p:grpSp>
      <p:grpSp>
        <p:nvGrpSpPr>
          <p:cNvPr id="152" name="Gruppieren 151">
            <a:extLst>
              <a:ext uri="{FF2B5EF4-FFF2-40B4-BE49-F238E27FC236}">
                <a16:creationId xmlns:a16="http://schemas.microsoft.com/office/drawing/2014/main" id="{F6996B8E-C1D8-43F9-BD31-406F29643863}"/>
              </a:ext>
            </a:extLst>
          </p:cNvPr>
          <p:cNvGrpSpPr/>
          <p:nvPr/>
        </p:nvGrpSpPr>
        <p:grpSpPr>
          <a:xfrm>
            <a:off x="4143160" y="4569547"/>
            <a:ext cx="392400" cy="171720"/>
            <a:chOff x="4143160" y="4569547"/>
            <a:chExt cx="392400" cy="171720"/>
          </a:xfrm>
        </p:grpSpPr>
        <mc:AlternateContent xmlns:mc="http://schemas.openxmlformats.org/markup-compatibility/2006" xmlns:p14="http://schemas.microsoft.com/office/powerpoint/2010/main">
          <mc:Choice Requires="p14">
            <p:contentPart p14:bwMode="auto" r:id="rId208">
              <p14:nvContentPartPr>
                <p14:cNvPr id="137" name="Freihand 136">
                  <a:extLst>
                    <a:ext uri="{FF2B5EF4-FFF2-40B4-BE49-F238E27FC236}">
                      <a16:creationId xmlns:a16="http://schemas.microsoft.com/office/drawing/2014/main" id="{17C817E1-A448-49E5-8B48-C33EE3CB501A}"/>
                    </a:ext>
                  </a:extLst>
                </p14:cNvPr>
                <p14:cNvContentPartPr/>
                <p14:nvPr/>
              </p14:nvContentPartPr>
              <p14:xfrm>
                <a:off x="4167640" y="4627867"/>
                <a:ext cx="218520" cy="12600"/>
              </p14:xfrm>
            </p:contentPart>
          </mc:Choice>
          <mc:Fallback xmlns="">
            <p:pic>
              <p:nvPicPr>
                <p:cNvPr id="137" name="Freihand 136">
                  <a:extLst>
                    <a:ext uri="{FF2B5EF4-FFF2-40B4-BE49-F238E27FC236}">
                      <a16:creationId xmlns:a16="http://schemas.microsoft.com/office/drawing/2014/main" id="{17C817E1-A448-49E5-8B48-C33EE3CB501A}"/>
                    </a:ext>
                  </a:extLst>
                </p:cNvPr>
                <p:cNvPicPr/>
                <p:nvPr/>
              </p:nvPicPr>
              <p:blipFill>
                <a:blip r:embed="rId209"/>
                <a:stretch>
                  <a:fillRect/>
                </a:stretch>
              </p:blipFill>
              <p:spPr>
                <a:xfrm>
                  <a:off x="4163320" y="4623547"/>
                  <a:ext cx="2271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8" name="Freihand 137">
                  <a:extLst>
                    <a:ext uri="{FF2B5EF4-FFF2-40B4-BE49-F238E27FC236}">
                      <a16:creationId xmlns:a16="http://schemas.microsoft.com/office/drawing/2014/main" id="{F6519897-A216-4A33-A2CB-E8A5BD5FAD2E}"/>
                    </a:ext>
                  </a:extLst>
                </p14:cNvPr>
                <p14:cNvContentPartPr/>
                <p14:nvPr/>
              </p14:nvContentPartPr>
              <p14:xfrm>
                <a:off x="4143160" y="4660267"/>
                <a:ext cx="238320" cy="33120"/>
              </p14:xfrm>
            </p:contentPart>
          </mc:Choice>
          <mc:Fallback xmlns="">
            <p:pic>
              <p:nvPicPr>
                <p:cNvPr id="138" name="Freihand 137">
                  <a:extLst>
                    <a:ext uri="{FF2B5EF4-FFF2-40B4-BE49-F238E27FC236}">
                      <a16:creationId xmlns:a16="http://schemas.microsoft.com/office/drawing/2014/main" id="{F6519897-A216-4A33-A2CB-E8A5BD5FAD2E}"/>
                    </a:ext>
                  </a:extLst>
                </p:cNvPr>
                <p:cNvPicPr/>
                <p:nvPr/>
              </p:nvPicPr>
              <p:blipFill>
                <a:blip r:embed="rId211"/>
                <a:stretch>
                  <a:fillRect/>
                </a:stretch>
              </p:blipFill>
              <p:spPr>
                <a:xfrm>
                  <a:off x="4138840" y="4655947"/>
                  <a:ext cx="2469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9" name="Freihand 138">
                  <a:extLst>
                    <a:ext uri="{FF2B5EF4-FFF2-40B4-BE49-F238E27FC236}">
                      <a16:creationId xmlns:a16="http://schemas.microsoft.com/office/drawing/2014/main" id="{1193B414-AE5B-41BE-A26C-6018EAF7A600}"/>
                    </a:ext>
                  </a:extLst>
                </p14:cNvPr>
                <p14:cNvContentPartPr/>
                <p14:nvPr/>
              </p14:nvContentPartPr>
              <p14:xfrm>
                <a:off x="4420000" y="4569547"/>
                <a:ext cx="115560" cy="171720"/>
              </p14:xfrm>
            </p:contentPart>
          </mc:Choice>
          <mc:Fallback xmlns="">
            <p:pic>
              <p:nvPicPr>
                <p:cNvPr id="139" name="Freihand 138">
                  <a:extLst>
                    <a:ext uri="{FF2B5EF4-FFF2-40B4-BE49-F238E27FC236}">
                      <a16:creationId xmlns:a16="http://schemas.microsoft.com/office/drawing/2014/main" id="{1193B414-AE5B-41BE-A26C-6018EAF7A600}"/>
                    </a:ext>
                  </a:extLst>
                </p:cNvPr>
                <p:cNvPicPr/>
                <p:nvPr/>
              </p:nvPicPr>
              <p:blipFill>
                <a:blip r:embed="rId213"/>
                <a:stretch>
                  <a:fillRect/>
                </a:stretch>
              </p:blipFill>
              <p:spPr>
                <a:xfrm>
                  <a:off x="4415680" y="4565227"/>
                  <a:ext cx="124200" cy="180360"/>
                </a:xfrm>
                <a:prstGeom prst="rect">
                  <a:avLst/>
                </a:prstGeom>
              </p:spPr>
            </p:pic>
          </mc:Fallback>
        </mc:AlternateContent>
      </p:grpSp>
      <p:grpSp>
        <p:nvGrpSpPr>
          <p:cNvPr id="183" name="Gruppieren 182">
            <a:extLst>
              <a:ext uri="{FF2B5EF4-FFF2-40B4-BE49-F238E27FC236}">
                <a16:creationId xmlns:a16="http://schemas.microsoft.com/office/drawing/2014/main" id="{46EB8FDF-06D0-4CE1-9091-8E1DF419FD7B}"/>
              </a:ext>
            </a:extLst>
          </p:cNvPr>
          <p:cNvGrpSpPr/>
          <p:nvPr/>
        </p:nvGrpSpPr>
        <p:grpSpPr>
          <a:xfrm>
            <a:off x="4792240" y="4463347"/>
            <a:ext cx="3113640" cy="1031400"/>
            <a:chOff x="4792240" y="4463347"/>
            <a:chExt cx="3113640" cy="1031400"/>
          </a:xfrm>
        </p:grpSpPr>
        <mc:AlternateContent xmlns:mc="http://schemas.openxmlformats.org/markup-compatibility/2006" xmlns:p14="http://schemas.microsoft.com/office/powerpoint/2010/main">
          <mc:Choice Requires="p14">
            <p:contentPart p14:bwMode="auto" r:id="rId214">
              <p14:nvContentPartPr>
                <p14:cNvPr id="140" name="Freihand 139">
                  <a:extLst>
                    <a:ext uri="{FF2B5EF4-FFF2-40B4-BE49-F238E27FC236}">
                      <a16:creationId xmlns:a16="http://schemas.microsoft.com/office/drawing/2014/main" id="{3385F4AF-FC3D-462B-A2C8-7049822F25EE}"/>
                    </a:ext>
                  </a:extLst>
                </p14:cNvPr>
                <p14:cNvContentPartPr/>
                <p14:nvPr/>
              </p14:nvContentPartPr>
              <p14:xfrm>
                <a:off x="4882960" y="4558027"/>
                <a:ext cx="31320" cy="215280"/>
              </p14:xfrm>
            </p:contentPart>
          </mc:Choice>
          <mc:Fallback xmlns="">
            <p:pic>
              <p:nvPicPr>
                <p:cNvPr id="140" name="Freihand 139">
                  <a:extLst>
                    <a:ext uri="{FF2B5EF4-FFF2-40B4-BE49-F238E27FC236}">
                      <a16:creationId xmlns:a16="http://schemas.microsoft.com/office/drawing/2014/main" id="{3385F4AF-FC3D-462B-A2C8-7049822F25EE}"/>
                    </a:ext>
                  </a:extLst>
                </p:cNvPr>
                <p:cNvPicPr/>
                <p:nvPr/>
              </p:nvPicPr>
              <p:blipFill>
                <a:blip r:embed="rId215"/>
                <a:stretch>
                  <a:fillRect/>
                </a:stretch>
              </p:blipFill>
              <p:spPr>
                <a:xfrm>
                  <a:off x="4878640" y="4553707"/>
                  <a:ext cx="399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1" name="Freihand 140">
                  <a:extLst>
                    <a:ext uri="{FF2B5EF4-FFF2-40B4-BE49-F238E27FC236}">
                      <a16:creationId xmlns:a16="http://schemas.microsoft.com/office/drawing/2014/main" id="{B8B33DF3-B936-4881-8B7A-0D438A84E168}"/>
                    </a:ext>
                  </a:extLst>
                </p14:cNvPr>
                <p14:cNvContentPartPr/>
                <p14:nvPr/>
              </p14:nvContentPartPr>
              <p14:xfrm>
                <a:off x="4792240" y="4513747"/>
                <a:ext cx="236880" cy="143640"/>
              </p14:xfrm>
            </p:contentPart>
          </mc:Choice>
          <mc:Fallback xmlns="">
            <p:pic>
              <p:nvPicPr>
                <p:cNvPr id="141" name="Freihand 140">
                  <a:extLst>
                    <a:ext uri="{FF2B5EF4-FFF2-40B4-BE49-F238E27FC236}">
                      <a16:creationId xmlns:a16="http://schemas.microsoft.com/office/drawing/2014/main" id="{B8B33DF3-B936-4881-8B7A-0D438A84E168}"/>
                    </a:ext>
                  </a:extLst>
                </p:cNvPr>
                <p:cNvPicPr/>
                <p:nvPr/>
              </p:nvPicPr>
              <p:blipFill>
                <a:blip r:embed="rId217"/>
                <a:stretch>
                  <a:fillRect/>
                </a:stretch>
              </p:blipFill>
              <p:spPr>
                <a:xfrm>
                  <a:off x="4787920" y="4509427"/>
                  <a:ext cx="2455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2" name="Freihand 141">
                  <a:extLst>
                    <a:ext uri="{FF2B5EF4-FFF2-40B4-BE49-F238E27FC236}">
                      <a16:creationId xmlns:a16="http://schemas.microsoft.com/office/drawing/2014/main" id="{7E7D1A95-3FD1-4CEA-8D5E-85F23335E8A8}"/>
                    </a:ext>
                  </a:extLst>
                </p14:cNvPr>
                <p14:cNvContentPartPr/>
                <p14:nvPr/>
              </p14:nvContentPartPr>
              <p14:xfrm>
                <a:off x="4992040" y="4604827"/>
                <a:ext cx="253080" cy="104040"/>
              </p14:xfrm>
            </p:contentPart>
          </mc:Choice>
          <mc:Fallback xmlns="">
            <p:pic>
              <p:nvPicPr>
                <p:cNvPr id="142" name="Freihand 141">
                  <a:extLst>
                    <a:ext uri="{FF2B5EF4-FFF2-40B4-BE49-F238E27FC236}">
                      <a16:creationId xmlns:a16="http://schemas.microsoft.com/office/drawing/2014/main" id="{7E7D1A95-3FD1-4CEA-8D5E-85F23335E8A8}"/>
                    </a:ext>
                  </a:extLst>
                </p:cNvPr>
                <p:cNvPicPr/>
                <p:nvPr/>
              </p:nvPicPr>
              <p:blipFill>
                <a:blip r:embed="rId219"/>
                <a:stretch>
                  <a:fillRect/>
                </a:stretch>
              </p:blipFill>
              <p:spPr>
                <a:xfrm>
                  <a:off x="4987720" y="4600507"/>
                  <a:ext cx="2617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3" name="Freihand 142">
                  <a:extLst>
                    <a:ext uri="{FF2B5EF4-FFF2-40B4-BE49-F238E27FC236}">
                      <a16:creationId xmlns:a16="http://schemas.microsoft.com/office/drawing/2014/main" id="{6C800225-429B-4315-BE89-9597F17DE1FC}"/>
                    </a:ext>
                  </a:extLst>
                </p14:cNvPr>
                <p14:cNvContentPartPr/>
                <p14:nvPr/>
              </p14:nvContentPartPr>
              <p14:xfrm>
                <a:off x="5313520" y="4587907"/>
                <a:ext cx="129600" cy="130320"/>
              </p14:xfrm>
            </p:contentPart>
          </mc:Choice>
          <mc:Fallback xmlns="">
            <p:pic>
              <p:nvPicPr>
                <p:cNvPr id="143" name="Freihand 142">
                  <a:extLst>
                    <a:ext uri="{FF2B5EF4-FFF2-40B4-BE49-F238E27FC236}">
                      <a16:creationId xmlns:a16="http://schemas.microsoft.com/office/drawing/2014/main" id="{6C800225-429B-4315-BE89-9597F17DE1FC}"/>
                    </a:ext>
                  </a:extLst>
                </p:cNvPr>
                <p:cNvPicPr/>
                <p:nvPr/>
              </p:nvPicPr>
              <p:blipFill>
                <a:blip r:embed="rId221"/>
                <a:stretch>
                  <a:fillRect/>
                </a:stretch>
              </p:blipFill>
              <p:spPr>
                <a:xfrm>
                  <a:off x="5309200" y="4583587"/>
                  <a:ext cx="1382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4" name="Freihand 143">
                  <a:extLst>
                    <a:ext uri="{FF2B5EF4-FFF2-40B4-BE49-F238E27FC236}">
                      <a16:creationId xmlns:a16="http://schemas.microsoft.com/office/drawing/2014/main" id="{43801219-09B0-4F1F-9CCD-A853369B6DE1}"/>
                    </a:ext>
                  </a:extLst>
                </p14:cNvPr>
                <p14:cNvContentPartPr/>
                <p14:nvPr/>
              </p14:nvContentPartPr>
              <p14:xfrm>
                <a:off x="5480920" y="4612747"/>
                <a:ext cx="291240" cy="75240"/>
              </p14:xfrm>
            </p:contentPart>
          </mc:Choice>
          <mc:Fallback xmlns="">
            <p:pic>
              <p:nvPicPr>
                <p:cNvPr id="144" name="Freihand 143">
                  <a:extLst>
                    <a:ext uri="{FF2B5EF4-FFF2-40B4-BE49-F238E27FC236}">
                      <a16:creationId xmlns:a16="http://schemas.microsoft.com/office/drawing/2014/main" id="{43801219-09B0-4F1F-9CCD-A853369B6DE1}"/>
                    </a:ext>
                  </a:extLst>
                </p:cNvPr>
                <p:cNvPicPr/>
                <p:nvPr/>
              </p:nvPicPr>
              <p:blipFill>
                <a:blip r:embed="rId223"/>
                <a:stretch>
                  <a:fillRect/>
                </a:stretch>
              </p:blipFill>
              <p:spPr>
                <a:xfrm>
                  <a:off x="5476600" y="4608427"/>
                  <a:ext cx="2998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5" name="Freihand 144">
                  <a:extLst>
                    <a:ext uri="{FF2B5EF4-FFF2-40B4-BE49-F238E27FC236}">
                      <a16:creationId xmlns:a16="http://schemas.microsoft.com/office/drawing/2014/main" id="{179EA02F-135F-4BA6-90B5-E804E131B91A}"/>
                    </a:ext>
                  </a:extLst>
                </p14:cNvPr>
                <p14:cNvContentPartPr/>
                <p14:nvPr/>
              </p14:nvContentPartPr>
              <p14:xfrm>
                <a:off x="6013720" y="4472707"/>
                <a:ext cx="123480" cy="195120"/>
              </p14:xfrm>
            </p:contentPart>
          </mc:Choice>
          <mc:Fallback xmlns="">
            <p:pic>
              <p:nvPicPr>
                <p:cNvPr id="145" name="Freihand 144">
                  <a:extLst>
                    <a:ext uri="{FF2B5EF4-FFF2-40B4-BE49-F238E27FC236}">
                      <a16:creationId xmlns:a16="http://schemas.microsoft.com/office/drawing/2014/main" id="{179EA02F-135F-4BA6-90B5-E804E131B91A}"/>
                    </a:ext>
                  </a:extLst>
                </p:cNvPr>
                <p:cNvPicPr/>
                <p:nvPr/>
              </p:nvPicPr>
              <p:blipFill>
                <a:blip r:embed="rId225"/>
                <a:stretch>
                  <a:fillRect/>
                </a:stretch>
              </p:blipFill>
              <p:spPr>
                <a:xfrm>
                  <a:off x="6009400" y="4468387"/>
                  <a:ext cx="13212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6" name="Freihand 145">
                  <a:extLst>
                    <a:ext uri="{FF2B5EF4-FFF2-40B4-BE49-F238E27FC236}">
                      <a16:creationId xmlns:a16="http://schemas.microsoft.com/office/drawing/2014/main" id="{77DC1EDE-2FCA-4E9E-B563-54CE9A2918DA}"/>
                    </a:ext>
                  </a:extLst>
                </p14:cNvPr>
                <p14:cNvContentPartPr/>
                <p14:nvPr/>
              </p14:nvContentPartPr>
              <p14:xfrm>
                <a:off x="6061960" y="4551907"/>
                <a:ext cx="108360" cy="25560"/>
              </p14:xfrm>
            </p:contentPart>
          </mc:Choice>
          <mc:Fallback xmlns="">
            <p:pic>
              <p:nvPicPr>
                <p:cNvPr id="146" name="Freihand 145">
                  <a:extLst>
                    <a:ext uri="{FF2B5EF4-FFF2-40B4-BE49-F238E27FC236}">
                      <a16:creationId xmlns:a16="http://schemas.microsoft.com/office/drawing/2014/main" id="{77DC1EDE-2FCA-4E9E-B563-54CE9A2918DA}"/>
                    </a:ext>
                  </a:extLst>
                </p:cNvPr>
                <p:cNvPicPr/>
                <p:nvPr/>
              </p:nvPicPr>
              <p:blipFill>
                <a:blip r:embed="rId227"/>
                <a:stretch>
                  <a:fillRect/>
                </a:stretch>
              </p:blipFill>
              <p:spPr>
                <a:xfrm>
                  <a:off x="6057640" y="4547587"/>
                  <a:ext cx="1170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7" name="Freihand 146">
                  <a:extLst>
                    <a:ext uri="{FF2B5EF4-FFF2-40B4-BE49-F238E27FC236}">
                      <a16:creationId xmlns:a16="http://schemas.microsoft.com/office/drawing/2014/main" id="{7FD4A116-AD6D-440E-BBC8-03C4D58ACDE7}"/>
                    </a:ext>
                  </a:extLst>
                </p14:cNvPr>
                <p14:cNvContentPartPr/>
                <p14:nvPr/>
              </p14:nvContentPartPr>
              <p14:xfrm>
                <a:off x="6317920" y="4463347"/>
                <a:ext cx="264600" cy="164160"/>
              </p14:xfrm>
            </p:contentPart>
          </mc:Choice>
          <mc:Fallback xmlns="">
            <p:pic>
              <p:nvPicPr>
                <p:cNvPr id="147" name="Freihand 146">
                  <a:extLst>
                    <a:ext uri="{FF2B5EF4-FFF2-40B4-BE49-F238E27FC236}">
                      <a16:creationId xmlns:a16="http://schemas.microsoft.com/office/drawing/2014/main" id="{7FD4A116-AD6D-440E-BBC8-03C4D58ACDE7}"/>
                    </a:ext>
                  </a:extLst>
                </p:cNvPr>
                <p:cNvPicPr/>
                <p:nvPr/>
              </p:nvPicPr>
              <p:blipFill>
                <a:blip r:embed="rId229"/>
                <a:stretch>
                  <a:fillRect/>
                </a:stretch>
              </p:blipFill>
              <p:spPr>
                <a:xfrm>
                  <a:off x="6313600" y="4459027"/>
                  <a:ext cx="2732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8" name="Freihand 147">
                  <a:extLst>
                    <a:ext uri="{FF2B5EF4-FFF2-40B4-BE49-F238E27FC236}">
                      <a16:creationId xmlns:a16="http://schemas.microsoft.com/office/drawing/2014/main" id="{AAFEB16B-CFD2-445E-8812-E5F549C2BE16}"/>
                    </a:ext>
                  </a:extLst>
                </p14:cNvPr>
                <p14:cNvContentPartPr/>
                <p14:nvPr/>
              </p14:nvContentPartPr>
              <p14:xfrm>
                <a:off x="6612760" y="4502947"/>
                <a:ext cx="92160" cy="94680"/>
              </p14:xfrm>
            </p:contentPart>
          </mc:Choice>
          <mc:Fallback xmlns="">
            <p:pic>
              <p:nvPicPr>
                <p:cNvPr id="148" name="Freihand 147">
                  <a:extLst>
                    <a:ext uri="{FF2B5EF4-FFF2-40B4-BE49-F238E27FC236}">
                      <a16:creationId xmlns:a16="http://schemas.microsoft.com/office/drawing/2014/main" id="{AAFEB16B-CFD2-445E-8812-E5F549C2BE16}"/>
                    </a:ext>
                  </a:extLst>
                </p:cNvPr>
                <p:cNvPicPr/>
                <p:nvPr/>
              </p:nvPicPr>
              <p:blipFill>
                <a:blip r:embed="rId231"/>
                <a:stretch>
                  <a:fillRect/>
                </a:stretch>
              </p:blipFill>
              <p:spPr>
                <a:xfrm>
                  <a:off x="6608440" y="4498627"/>
                  <a:ext cx="1008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9" name="Freihand 148">
                  <a:extLst>
                    <a:ext uri="{FF2B5EF4-FFF2-40B4-BE49-F238E27FC236}">
                      <a16:creationId xmlns:a16="http://schemas.microsoft.com/office/drawing/2014/main" id="{D84D661B-254D-4B6D-9C5F-1C7DA069BC89}"/>
                    </a:ext>
                  </a:extLst>
                </p14:cNvPr>
                <p14:cNvContentPartPr/>
                <p14:nvPr/>
              </p14:nvContentPartPr>
              <p14:xfrm>
                <a:off x="6943240" y="4484947"/>
                <a:ext cx="186480" cy="86760"/>
              </p14:xfrm>
            </p:contentPart>
          </mc:Choice>
          <mc:Fallback xmlns="">
            <p:pic>
              <p:nvPicPr>
                <p:cNvPr id="149" name="Freihand 148">
                  <a:extLst>
                    <a:ext uri="{FF2B5EF4-FFF2-40B4-BE49-F238E27FC236}">
                      <a16:creationId xmlns:a16="http://schemas.microsoft.com/office/drawing/2014/main" id="{D84D661B-254D-4B6D-9C5F-1C7DA069BC89}"/>
                    </a:ext>
                  </a:extLst>
                </p:cNvPr>
                <p:cNvPicPr/>
                <p:nvPr/>
              </p:nvPicPr>
              <p:blipFill>
                <a:blip r:embed="rId233"/>
                <a:stretch>
                  <a:fillRect/>
                </a:stretch>
              </p:blipFill>
              <p:spPr>
                <a:xfrm>
                  <a:off x="6938920" y="4480627"/>
                  <a:ext cx="1951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3" name="Freihand 152">
                  <a:extLst>
                    <a:ext uri="{FF2B5EF4-FFF2-40B4-BE49-F238E27FC236}">
                      <a16:creationId xmlns:a16="http://schemas.microsoft.com/office/drawing/2014/main" id="{F4D5D107-813E-41B1-A01A-3422B31A13F2}"/>
                    </a:ext>
                  </a:extLst>
                </p14:cNvPr>
                <p14:cNvContentPartPr/>
                <p14:nvPr/>
              </p14:nvContentPartPr>
              <p14:xfrm>
                <a:off x="7173640" y="4479547"/>
                <a:ext cx="132120" cy="118440"/>
              </p14:xfrm>
            </p:contentPart>
          </mc:Choice>
          <mc:Fallback xmlns="">
            <p:pic>
              <p:nvPicPr>
                <p:cNvPr id="153" name="Freihand 152">
                  <a:extLst>
                    <a:ext uri="{FF2B5EF4-FFF2-40B4-BE49-F238E27FC236}">
                      <a16:creationId xmlns:a16="http://schemas.microsoft.com/office/drawing/2014/main" id="{F4D5D107-813E-41B1-A01A-3422B31A13F2}"/>
                    </a:ext>
                  </a:extLst>
                </p:cNvPr>
                <p:cNvPicPr/>
                <p:nvPr/>
              </p:nvPicPr>
              <p:blipFill>
                <a:blip r:embed="rId235"/>
                <a:stretch>
                  <a:fillRect/>
                </a:stretch>
              </p:blipFill>
              <p:spPr>
                <a:xfrm>
                  <a:off x="7169320" y="4475227"/>
                  <a:ext cx="1407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4" name="Freihand 153">
                  <a:extLst>
                    <a:ext uri="{FF2B5EF4-FFF2-40B4-BE49-F238E27FC236}">
                      <a16:creationId xmlns:a16="http://schemas.microsoft.com/office/drawing/2014/main" id="{3E733D02-F695-4240-8990-E71D2E0CC805}"/>
                    </a:ext>
                  </a:extLst>
                </p14:cNvPr>
                <p14:cNvContentPartPr/>
                <p14:nvPr/>
              </p14:nvContentPartPr>
              <p14:xfrm>
                <a:off x="4867480" y="4993267"/>
                <a:ext cx="154440" cy="136800"/>
              </p14:xfrm>
            </p:contentPart>
          </mc:Choice>
          <mc:Fallback xmlns="">
            <p:pic>
              <p:nvPicPr>
                <p:cNvPr id="154" name="Freihand 153">
                  <a:extLst>
                    <a:ext uri="{FF2B5EF4-FFF2-40B4-BE49-F238E27FC236}">
                      <a16:creationId xmlns:a16="http://schemas.microsoft.com/office/drawing/2014/main" id="{3E733D02-F695-4240-8990-E71D2E0CC805}"/>
                    </a:ext>
                  </a:extLst>
                </p:cNvPr>
                <p:cNvPicPr/>
                <p:nvPr/>
              </p:nvPicPr>
              <p:blipFill>
                <a:blip r:embed="rId237"/>
                <a:stretch>
                  <a:fillRect/>
                </a:stretch>
              </p:blipFill>
              <p:spPr>
                <a:xfrm>
                  <a:off x="4863160" y="4988947"/>
                  <a:ext cx="1630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5" name="Freihand 154">
                  <a:extLst>
                    <a:ext uri="{FF2B5EF4-FFF2-40B4-BE49-F238E27FC236}">
                      <a16:creationId xmlns:a16="http://schemas.microsoft.com/office/drawing/2014/main" id="{3358DB38-49BD-49DD-9A50-78AC7F28733C}"/>
                    </a:ext>
                  </a:extLst>
                </p14:cNvPr>
                <p14:cNvContentPartPr/>
                <p14:nvPr/>
              </p14:nvContentPartPr>
              <p14:xfrm>
                <a:off x="5072680" y="4942867"/>
                <a:ext cx="126720" cy="167040"/>
              </p14:xfrm>
            </p:contentPart>
          </mc:Choice>
          <mc:Fallback xmlns="">
            <p:pic>
              <p:nvPicPr>
                <p:cNvPr id="155" name="Freihand 154">
                  <a:extLst>
                    <a:ext uri="{FF2B5EF4-FFF2-40B4-BE49-F238E27FC236}">
                      <a16:creationId xmlns:a16="http://schemas.microsoft.com/office/drawing/2014/main" id="{3358DB38-49BD-49DD-9A50-78AC7F28733C}"/>
                    </a:ext>
                  </a:extLst>
                </p:cNvPr>
                <p:cNvPicPr/>
                <p:nvPr/>
              </p:nvPicPr>
              <p:blipFill>
                <a:blip r:embed="rId239"/>
                <a:stretch>
                  <a:fillRect/>
                </a:stretch>
              </p:blipFill>
              <p:spPr>
                <a:xfrm>
                  <a:off x="5068360" y="4938547"/>
                  <a:ext cx="1353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6" name="Freihand 155">
                  <a:extLst>
                    <a:ext uri="{FF2B5EF4-FFF2-40B4-BE49-F238E27FC236}">
                      <a16:creationId xmlns:a16="http://schemas.microsoft.com/office/drawing/2014/main" id="{F07938E9-2608-4BD3-A6F0-31B6DF918828}"/>
                    </a:ext>
                  </a:extLst>
                </p14:cNvPr>
                <p14:cNvContentPartPr/>
                <p14:nvPr/>
              </p14:nvContentPartPr>
              <p14:xfrm>
                <a:off x="5244400" y="4993987"/>
                <a:ext cx="129600" cy="97200"/>
              </p14:xfrm>
            </p:contentPart>
          </mc:Choice>
          <mc:Fallback xmlns="">
            <p:pic>
              <p:nvPicPr>
                <p:cNvPr id="156" name="Freihand 155">
                  <a:extLst>
                    <a:ext uri="{FF2B5EF4-FFF2-40B4-BE49-F238E27FC236}">
                      <a16:creationId xmlns:a16="http://schemas.microsoft.com/office/drawing/2014/main" id="{F07938E9-2608-4BD3-A6F0-31B6DF918828}"/>
                    </a:ext>
                  </a:extLst>
                </p:cNvPr>
                <p:cNvPicPr/>
                <p:nvPr/>
              </p:nvPicPr>
              <p:blipFill>
                <a:blip r:embed="rId241"/>
                <a:stretch>
                  <a:fillRect/>
                </a:stretch>
              </p:blipFill>
              <p:spPr>
                <a:xfrm>
                  <a:off x="5240080" y="4989667"/>
                  <a:ext cx="1382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7" name="Freihand 156">
                  <a:extLst>
                    <a:ext uri="{FF2B5EF4-FFF2-40B4-BE49-F238E27FC236}">
                      <a16:creationId xmlns:a16="http://schemas.microsoft.com/office/drawing/2014/main" id="{87CD9318-3659-49CD-88FB-D47463905363}"/>
                    </a:ext>
                  </a:extLst>
                </p14:cNvPr>
                <p14:cNvContentPartPr/>
                <p14:nvPr/>
              </p14:nvContentPartPr>
              <p14:xfrm>
                <a:off x="5404960" y="4911187"/>
                <a:ext cx="361800" cy="173520"/>
              </p14:xfrm>
            </p:contentPart>
          </mc:Choice>
          <mc:Fallback xmlns="">
            <p:pic>
              <p:nvPicPr>
                <p:cNvPr id="157" name="Freihand 156">
                  <a:extLst>
                    <a:ext uri="{FF2B5EF4-FFF2-40B4-BE49-F238E27FC236}">
                      <a16:creationId xmlns:a16="http://schemas.microsoft.com/office/drawing/2014/main" id="{87CD9318-3659-49CD-88FB-D47463905363}"/>
                    </a:ext>
                  </a:extLst>
                </p:cNvPr>
                <p:cNvPicPr/>
                <p:nvPr/>
              </p:nvPicPr>
              <p:blipFill>
                <a:blip r:embed="rId243"/>
                <a:stretch>
                  <a:fillRect/>
                </a:stretch>
              </p:blipFill>
              <p:spPr>
                <a:xfrm>
                  <a:off x="5400640" y="4906867"/>
                  <a:ext cx="3704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8" name="Freihand 157">
                  <a:extLst>
                    <a:ext uri="{FF2B5EF4-FFF2-40B4-BE49-F238E27FC236}">
                      <a16:creationId xmlns:a16="http://schemas.microsoft.com/office/drawing/2014/main" id="{624219EF-F1EC-493B-B3C6-44EA397254DF}"/>
                    </a:ext>
                  </a:extLst>
                </p14:cNvPr>
                <p14:cNvContentPartPr/>
                <p14:nvPr/>
              </p14:nvContentPartPr>
              <p14:xfrm>
                <a:off x="5811400" y="4871587"/>
                <a:ext cx="176760" cy="167040"/>
              </p14:xfrm>
            </p:contentPart>
          </mc:Choice>
          <mc:Fallback xmlns="">
            <p:pic>
              <p:nvPicPr>
                <p:cNvPr id="158" name="Freihand 157">
                  <a:extLst>
                    <a:ext uri="{FF2B5EF4-FFF2-40B4-BE49-F238E27FC236}">
                      <a16:creationId xmlns:a16="http://schemas.microsoft.com/office/drawing/2014/main" id="{624219EF-F1EC-493B-B3C6-44EA397254DF}"/>
                    </a:ext>
                  </a:extLst>
                </p:cNvPr>
                <p:cNvPicPr/>
                <p:nvPr/>
              </p:nvPicPr>
              <p:blipFill>
                <a:blip r:embed="rId245"/>
                <a:stretch>
                  <a:fillRect/>
                </a:stretch>
              </p:blipFill>
              <p:spPr>
                <a:xfrm>
                  <a:off x="5807080" y="4867267"/>
                  <a:ext cx="1854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9" name="Freihand 158">
                  <a:extLst>
                    <a:ext uri="{FF2B5EF4-FFF2-40B4-BE49-F238E27FC236}">
                      <a16:creationId xmlns:a16="http://schemas.microsoft.com/office/drawing/2014/main" id="{F7F4FF65-615E-4B32-AC62-918389C21E57}"/>
                    </a:ext>
                  </a:extLst>
                </p14:cNvPr>
                <p14:cNvContentPartPr/>
                <p14:nvPr/>
              </p14:nvContentPartPr>
              <p14:xfrm>
                <a:off x="6202000" y="4915147"/>
                <a:ext cx="160920" cy="96840"/>
              </p14:xfrm>
            </p:contentPart>
          </mc:Choice>
          <mc:Fallback xmlns="">
            <p:pic>
              <p:nvPicPr>
                <p:cNvPr id="159" name="Freihand 158">
                  <a:extLst>
                    <a:ext uri="{FF2B5EF4-FFF2-40B4-BE49-F238E27FC236}">
                      <a16:creationId xmlns:a16="http://schemas.microsoft.com/office/drawing/2014/main" id="{F7F4FF65-615E-4B32-AC62-918389C21E57}"/>
                    </a:ext>
                  </a:extLst>
                </p:cNvPr>
                <p:cNvPicPr/>
                <p:nvPr/>
              </p:nvPicPr>
              <p:blipFill>
                <a:blip r:embed="rId247"/>
                <a:stretch>
                  <a:fillRect/>
                </a:stretch>
              </p:blipFill>
              <p:spPr>
                <a:xfrm>
                  <a:off x="6197680" y="4910827"/>
                  <a:ext cx="1695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0" name="Freihand 159">
                  <a:extLst>
                    <a:ext uri="{FF2B5EF4-FFF2-40B4-BE49-F238E27FC236}">
                      <a16:creationId xmlns:a16="http://schemas.microsoft.com/office/drawing/2014/main" id="{123DC027-FAE2-4353-A9CC-D3AD682B3CD8}"/>
                    </a:ext>
                  </a:extLst>
                </p14:cNvPr>
                <p14:cNvContentPartPr/>
                <p14:nvPr/>
              </p14:nvContentPartPr>
              <p14:xfrm>
                <a:off x="6333760" y="4912627"/>
                <a:ext cx="105840" cy="102240"/>
              </p14:xfrm>
            </p:contentPart>
          </mc:Choice>
          <mc:Fallback xmlns="">
            <p:pic>
              <p:nvPicPr>
                <p:cNvPr id="160" name="Freihand 159">
                  <a:extLst>
                    <a:ext uri="{FF2B5EF4-FFF2-40B4-BE49-F238E27FC236}">
                      <a16:creationId xmlns:a16="http://schemas.microsoft.com/office/drawing/2014/main" id="{123DC027-FAE2-4353-A9CC-D3AD682B3CD8}"/>
                    </a:ext>
                  </a:extLst>
                </p:cNvPr>
                <p:cNvPicPr/>
                <p:nvPr/>
              </p:nvPicPr>
              <p:blipFill>
                <a:blip r:embed="rId249"/>
                <a:stretch>
                  <a:fillRect/>
                </a:stretch>
              </p:blipFill>
              <p:spPr>
                <a:xfrm>
                  <a:off x="6329440" y="4908307"/>
                  <a:ext cx="1144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1" name="Freihand 160">
                  <a:extLst>
                    <a:ext uri="{FF2B5EF4-FFF2-40B4-BE49-F238E27FC236}">
                      <a16:creationId xmlns:a16="http://schemas.microsoft.com/office/drawing/2014/main" id="{16F69D90-5F24-4C21-9EFF-0310674B6A22}"/>
                    </a:ext>
                  </a:extLst>
                </p14:cNvPr>
                <p14:cNvContentPartPr/>
                <p14:nvPr/>
              </p14:nvContentPartPr>
              <p14:xfrm>
                <a:off x="6468040" y="4893547"/>
                <a:ext cx="122400" cy="123120"/>
              </p14:xfrm>
            </p:contentPart>
          </mc:Choice>
          <mc:Fallback xmlns="">
            <p:pic>
              <p:nvPicPr>
                <p:cNvPr id="161" name="Freihand 160">
                  <a:extLst>
                    <a:ext uri="{FF2B5EF4-FFF2-40B4-BE49-F238E27FC236}">
                      <a16:creationId xmlns:a16="http://schemas.microsoft.com/office/drawing/2014/main" id="{16F69D90-5F24-4C21-9EFF-0310674B6A22}"/>
                    </a:ext>
                  </a:extLst>
                </p:cNvPr>
                <p:cNvPicPr/>
                <p:nvPr/>
              </p:nvPicPr>
              <p:blipFill>
                <a:blip r:embed="rId251"/>
                <a:stretch>
                  <a:fillRect/>
                </a:stretch>
              </p:blipFill>
              <p:spPr>
                <a:xfrm>
                  <a:off x="6463720" y="4889227"/>
                  <a:ext cx="1310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2" name="Freihand 161">
                  <a:extLst>
                    <a:ext uri="{FF2B5EF4-FFF2-40B4-BE49-F238E27FC236}">
                      <a16:creationId xmlns:a16="http://schemas.microsoft.com/office/drawing/2014/main" id="{6336AAB4-0423-4FD7-AA19-83BBDA3B0B4C}"/>
                    </a:ext>
                  </a:extLst>
                </p14:cNvPr>
                <p14:cNvContentPartPr/>
                <p14:nvPr/>
              </p14:nvContentPartPr>
              <p14:xfrm>
                <a:off x="6582520" y="4803907"/>
                <a:ext cx="88200" cy="205560"/>
              </p14:xfrm>
            </p:contentPart>
          </mc:Choice>
          <mc:Fallback xmlns="">
            <p:pic>
              <p:nvPicPr>
                <p:cNvPr id="162" name="Freihand 161">
                  <a:extLst>
                    <a:ext uri="{FF2B5EF4-FFF2-40B4-BE49-F238E27FC236}">
                      <a16:creationId xmlns:a16="http://schemas.microsoft.com/office/drawing/2014/main" id="{6336AAB4-0423-4FD7-AA19-83BBDA3B0B4C}"/>
                    </a:ext>
                  </a:extLst>
                </p:cNvPr>
                <p:cNvPicPr/>
                <p:nvPr/>
              </p:nvPicPr>
              <p:blipFill>
                <a:blip r:embed="rId253"/>
                <a:stretch>
                  <a:fillRect/>
                </a:stretch>
              </p:blipFill>
              <p:spPr>
                <a:xfrm>
                  <a:off x="6578200" y="4799587"/>
                  <a:ext cx="968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3" name="Freihand 162">
                  <a:extLst>
                    <a:ext uri="{FF2B5EF4-FFF2-40B4-BE49-F238E27FC236}">
                      <a16:creationId xmlns:a16="http://schemas.microsoft.com/office/drawing/2014/main" id="{DE394BAA-908C-41ED-9815-C760BB7B4362}"/>
                    </a:ext>
                  </a:extLst>
                </p14:cNvPr>
                <p14:cNvContentPartPr/>
                <p14:nvPr/>
              </p14:nvContentPartPr>
              <p14:xfrm>
                <a:off x="6800680" y="4865467"/>
                <a:ext cx="147240" cy="109440"/>
              </p14:xfrm>
            </p:contentPart>
          </mc:Choice>
          <mc:Fallback xmlns="">
            <p:pic>
              <p:nvPicPr>
                <p:cNvPr id="163" name="Freihand 162">
                  <a:extLst>
                    <a:ext uri="{FF2B5EF4-FFF2-40B4-BE49-F238E27FC236}">
                      <a16:creationId xmlns:a16="http://schemas.microsoft.com/office/drawing/2014/main" id="{DE394BAA-908C-41ED-9815-C760BB7B4362}"/>
                    </a:ext>
                  </a:extLst>
                </p:cNvPr>
                <p:cNvPicPr/>
                <p:nvPr/>
              </p:nvPicPr>
              <p:blipFill>
                <a:blip r:embed="rId255"/>
                <a:stretch>
                  <a:fillRect/>
                </a:stretch>
              </p:blipFill>
              <p:spPr>
                <a:xfrm>
                  <a:off x="6796360" y="4861147"/>
                  <a:ext cx="1558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4" name="Freihand 163">
                  <a:extLst>
                    <a:ext uri="{FF2B5EF4-FFF2-40B4-BE49-F238E27FC236}">
                      <a16:creationId xmlns:a16="http://schemas.microsoft.com/office/drawing/2014/main" id="{9DA56666-81FB-4939-B2DA-D7BDB6C8E027}"/>
                    </a:ext>
                  </a:extLst>
                </p14:cNvPr>
                <p14:cNvContentPartPr/>
                <p14:nvPr/>
              </p14:nvContentPartPr>
              <p14:xfrm>
                <a:off x="6974920" y="4804987"/>
                <a:ext cx="138600" cy="170280"/>
              </p14:xfrm>
            </p:contentPart>
          </mc:Choice>
          <mc:Fallback xmlns="">
            <p:pic>
              <p:nvPicPr>
                <p:cNvPr id="164" name="Freihand 163">
                  <a:extLst>
                    <a:ext uri="{FF2B5EF4-FFF2-40B4-BE49-F238E27FC236}">
                      <a16:creationId xmlns:a16="http://schemas.microsoft.com/office/drawing/2014/main" id="{9DA56666-81FB-4939-B2DA-D7BDB6C8E027}"/>
                    </a:ext>
                  </a:extLst>
                </p:cNvPr>
                <p:cNvPicPr/>
                <p:nvPr/>
              </p:nvPicPr>
              <p:blipFill>
                <a:blip r:embed="rId257"/>
                <a:stretch>
                  <a:fillRect/>
                </a:stretch>
              </p:blipFill>
              <p:spPr>
                <a:xfrm>
                  <a:off x="6970600" y="4800667"/>
                  <a:ext cx="1472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5" name="Freihand 164">
                  <a:extLst>
                    <a:ext uri="{FF2B5EF4-FFF2-40B4-BE49-F238E27FC236}">
                      <a16:creationId xmlns:a16="http://schemas.microsoft.com/office/drawing/2014/main" id="{CB77BE00-FE23-4231-B030-B684702BF6F2}"/>
                    </a:ext>
                  </a:extLst>
                </p14:cNvPr>
                <p14:cNvContentPartPr/>
                <p14:nvPr/>
              </p14:nvContentPartPr>
              <p14:xfrm>
                <a:off x="7194160" y="4855387"/>
                <a:ext cx="92520" cy="96840"/>
              </p14:xfrm>
            </p:contentPart>
          </mc:Choice>
          <mc:Fallback xmlns="">
            <p:pic>
              <p:nvPicPr>
                <p:cNvPr id="165" name="Freihand 164">
                  <a:extLst>
                    <a:ext uri="{FF2B5EF4-FFF2-40B4-BE49-F238E27FC236}">
                      <a16:creationId xmlns:a16="http://schemas.microsoft.com/office/drawing/2014/main" id="{CB77BE00-FE23-4231-B030-B684702BF6F2}"/>
                    </a:ext>
                  </a:extLst>
                </p:cNvPr>
                <p:cNvPicPr/>
                <p:nvPr/>
              </p:nvPicPr>
              <p:blipFill>
                <a:blip r:embed="rId259"/>
                <a:stretch>
                  <a:fillRect/>
                </a:stretch>
              </p:blipFill>
              <p:spPr>
                <a:xfrm>
                  <a:off x="7189840" y="4851067"/>
                  <a:ext cx="1011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6" name="Freihand 165">
                  <a:extLst>
                    <a:ext uri="{FF2B5EF4-FFF2-40B4-BE49-F238E27FC236}">
                      <a16:creationId xmlns:a16="http://schemas.microsoft.com/office/drawing/2014/main" id="{F76B6285-EAB3-4740-A428-DDEC3913F848}"/>
                    </a:ext>
                  </a:extLst>
                </p14:cNvPr>
                <p14:cNvContentPartPr/>
                <p14:nvPr/>
              </p14:nvContentPartPr>
              <p14:xfrm>
                <a:off x="7305040" y="4869427"/>
                <a:ext cx="212400" cy="64800"/>
              </p14:xfrm>
            </p:contentPart>
          </mc:Choice>
          <mc:Fallback xmlns="">
            <p:pic>
              <p:nvPicPr>
                <p:cNvPr id="166" name="Freihand 165">
                  <a:extLst>
                    <a:ext uri="{FF2B5EF4-FFF2-40B4-BE49-F238E27FC236}">
                      <a16:creationId xmlns:a16="http://schemas.microsoft.com/office/drawing/2014/main" id="{F76B6285-EAB3-4740-A428-DDEC3913F848}"/>
                    </a:ext>
                  </a:extLst>
                </p:cNvPr>
                <p:cNvPicPr/>
                <p:nvPr/>
              </p:nvPicPr>
              <p:blipFill>
                <a:blip r:embed="rId261"/>
                <a:stretch>
                  <a:fillRect/>
                </a:stretch>
              </p:blipFill>
              <p:spPr>
                <a:xfrm>
                  <a:off x="7300720" y="4865107"/>
                  <a:ext cx="2210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7" name="Freihand 166">
                  <a:extLst>
                    <a:ext uri="{FF2B5EF4-FFF2-40B4-BE49-F238E27FC236}">
                      <a16:creationId xmlns:a16="http://schemas.microsoft.com/office/drawing/2014/main" id="{37047511-BC38-4117-91EC-F5D4ED2A32DA}"/>
                    </a:ext>
                  </a:extLst>
                </p14:cNvPr>
                <p14:cNvContentPartPr/>
                <p14:nvPr/>
              </p14:nvContentPartPr>
              <p14:xfrm>
                <a:off x="7528960" y="4743427"/>
                <a:ext cx="162000" cy="173160"/>
              </p14:xfrm>
            </p:contentPart>
          </mc:Choice>
          <mc:Fallback xmlns="">
            <p:pic>
              <p:nvPicPr>
                <p:cNvPr id="167" name="Freihand 166">
                  <a:extLst>
                    <a:ext uri="{FF2B5EF4-FFF2-40B4-BE49-F238E27FC236}">
                      <a16:creationId xmlns:a16="http://schemas.microsoft.com/office/drawing/2014/main" id="{37047511-BC38-4117-91EC-F5D4ED2A32DA}"/>
                    </a:ext>
                  </a:extLst>
                </p:cNvPr>
                <p:cNvPicPr/>
                <p:nvPr/>
              </p:nvPicPr>
              <p:blipFill>
                <a:blip r:embed="rId263"/>
                <a:stretch>
                  <a:fillRect/>
                </a:stretch>
              </p:blipFill>
              <p:spPr>
                <a:xfrm>
                  <a:off x="7524640" y="4739107"/>
                  <a:ext cx="1706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8" name="Freihand 167">
                  <a:extLst>
                    <a:ext uri="{FF2B5EF4-FFF2-40B4-BE49-F238E27FC236}">
                      <a16:creationId xmlns:a16="http://schemas.microsoft.com/office/drawing/2014/main" id="{2B15F39A-CEF5-4003-A1A0-B35BE1BE898A}"/>
                    </a:ext>
                  </a:extLst>
                </p14:cNvPr>
                <p14:cNvContentPartPr/>
                <p14:nvPr/>
              </p14:nvContentPartPr>
              <p14:xfrm>
                <a:off x="7687000" y="4820467"/>
                <a:ext cx="89280" cy="202680"/>
              </p14:xfrm>
            </p:contentPart>
          </mc:Choice>
          <mc:Fallback xmlns="">
            <p:pic>
              <p:nvPicPr>
                <p:cNvPr id="168" name="Freihand 167">
                  <a:extLst>
                    <a:ext uri="{FF2B5EF4-FFF2-40B4-BE49-F238E27FC236}">
                      <a16:creationId xmlns:a16="http://schemas.microsoft.com/office/drawing/2014/main" id="{2B15F39A-CEF5-4003-A1A0-B35BE1BE898A}"/>
                    </a:ext>
                  </a:extLst>
                </p:cNvPr>
                <p:cNvPicPr/>
                <p:nvPr/>
              </p:nvPicPr>
              <p:blipFill>
                <a:blip r:embed="rId265"/>
                <a:stretch>
                  <a:fillRect/>
                </a:stretch>
              </p:blipFill>
              <p:spPr>
                <a:xfrm>
                  <a:off x="7682680" y="4816147"/>
                  <a:ext cx="979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9" name="Freihand 168">
                  <a:extLst>
                    <a:ext uri="{FF2B5EF4-FFF2-40B4-BE49-F238E27FC236}">
                      <a16:creationId xmlns:a16="http://schemas.microsoft.com/office/drawing/2014/main" id="{F4CA7582-4FED-4B1F-9671-4C83BE29C500}"/>
                    </a:ext>
                  </a:extLst>
                </p14:cNvPr>
                <p14:cNvContentPartPr/>
                <p14:nvPr/>
              </p14:nvContentPartPr>
              <p14:xfrm>
                <a:off x="7805080" y="4784467"/>
                <a:ext cx="100800" cy="123840"/>
              </p14:xfrm>
            </p:contentPart>
          </mc:Choice>
          <mc:Fallback xmlns="">
            <p:pic>
              <p:nvPicPr>
                <p:cNvPr id="169" name="Freihand 168">
                  <a:extLst>
                    <a:ext uri="{FF2B5EF4-FFF2-40B4-BE49-F238E27FC236}">
                      <a16:creationId xmlns:a16="http://schemas.microsoft.com/office/drawing/2014/main" id="{F4CA7582-4FED-4B1F-9671-4C83BE29C500}"/>
                    </a:ext>
                  </a:extLst>
                </p:cNvPr>
                <p:cNvPicPr/>
                <p:nvPr/>
              </p:nvPicPr>
              <p:blipFill>
                <a:blip r:embed="rId267"/>
                <a:stretch>
                  <a:fillRect/>
                </a:stretch>
              </p:blipFill>
              <p:spPr>
                <a:xfrm>
                  <a:off x="7800760" y="4780147"/>
                  <a:ext cx="1094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2" name="Freihand 171">
                  <a:extLst>
                    <a:ext uri="{FF2B5EF4-FFF2-40B4-BE49-F238E27FC236}">
                      <a16:creationId xmlns:a16="http://schemas.microsoft.com/office/drawing/2014/main" id="{A9514E9D-FCF8-4775-9427-8765D172E04F}"/>
                    </a:ext>
                  </a:extLst>
                </p14:cNvPr>
                <p14:cNvContentPartPr/>
                <p14:nvPr/>
              </p14:nvContentPartPr>
              <p14:xfrm>
                <a:off x="4953160" y="5369827"/>
                <a:ext cx="90000" cy="110880"/>
              </p14:xfrm>
            </p:contentPart>
          </mc:Choice>
          <mc:Fallback xmlns="">
            <p:pic>
              <p:nvPicPr>
                <p:cNvPr id="172" name="Freihand 171">
                  <a:extLst>
                    <a:ext uri="{FF2B5EF4-FFF2-40B4-BE49-F238E27FC236}">
                      <a16:creationId xmlns:a16="http://schemas.microsoft.com/office/drawing/2014/main" id="{A9514E9D-FCF8-4775-9427-8765D172E04F}"/>
                    </a:ext>
                  </a:extLst>
                </p:cNvPr>
                <p:cNvPicPr/>
                <p:nvPr/>
              </p:nvPicPr>
              <p:blipFill>
                <a:blip r:embed="rId269"/>
                <a:stretch>
                  <a:fillRect/>
                </a:stretch>
              </p:blipFill>
              <p:spPr>
                <a:xfrm>
                  <a:off x="4948840" y="5365507"/>
                  <a:ext cx="986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3" name="Freihand 172">
                  <a:extLst>
                    <a:ext uri="{FF2B5EF4-FFF2-40B4-BE49-F238E27FC236}">
                      <a16:creationId xmlns:a16="http://schemas.microsoft.com/office/drawing/2014/main" id="{98D67E23-43AB-47F2-8F99-5D8D80BFB6C4}"/>
                    </a:ext>
                  </a:extLst>
                </p14:cNvPr>
                <p14:cNvContentPartPr/>
                <p14:nvPr/>
              </p14:nvContentPartPr>
              <p14:xfrm>
                <a:off x="5041000" y="5328427"/>
                <a:ext cx="438840" cy="166320"/>
              </p14:xfrm>
            </p:contentPart>
          </mc:Choice>
          <mc:Fallback xmlns="">
            <p:pic>
              <p:nvPicPr>
                <p:cNvPr id="173" name="Freihand 172">
                  <a:extLst>
                    <a:ext uri="{FF2B5EF4-FFF2-40B4-BE49-F238E27FC236}">
                      <a16:creationId xmlns:a16="http://schemas.microsoft.com/office/drawing/2014/main" id="{98D67E23-43AB-47F2-8F99-5D8D80BFB6C4}"/>
                    </a:ext>
                  </a:extLst>
                </p:cNvPr>
                <p:cNvPicPr/>
                <p:nvPr/>
              </p:nvPicPr>
              <p:blipFill>
                <a:blip r:embed="rId271"/>
                <a:stretch>
                  <a:fillRect/>
                </a:stretch>
              </p:blipFill>
              <p:spPr>
                <a:xfrm>
                  <a:off x="5036680" y="5324107"/>
                  <a:ext cx="4474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4" name="Freihand 173">
                  <a:extLst>
                    <a:ext uri="{FF2B5EF4-FFF2-40B4-BE49-F238E27FC236}">
                      <a16:creationId xmlns:a16="http://schemas.microsoft.com/office/drawing/2014/main" id="{3A53E459-2838-4440-8530-5DB65EE7B84F}"/>
                    </a:ext>
                  </a:extLst>
                </p14:cNvPr>
                <p14:cNvContentPartPr/>
                <p14:nvPr/>
              </p14:nvContentPartPr>
              <p14:xfrm>
                <a:off x="5704480" y="5301067"/>
                <a:ext cx="36360" cy="170280"/>
              </p14:xfrm>
            </p:contentPart>
          </mc:Choice>
          <mc:Fallback xmlns="">
            <p:pic>
              <p:nvPicPr>
                <p:cNvPr id="174" name="Freihand 173">
                  <a:extLst>
                    <a:ext uri="{FF2B5EF4-FFF2-40B4-BE49-F238E27FC236}">
                      <a16:creationId xmlns:a16="http://schemas.microsoft.com/office/drawing/2014/main" id="{3A53E459-2838-4440-8530-5DB65EE7B84F}"/>
                    </a:ext>
                  </a:extLst>
                </p:cNvPr>
                <p:cNvPicPr/>
                <p:nvPr/>
              </p:nvPicPr>
              <p:blipFill>
                <a:blip r:embed="rId273"/>
                <a:stretch>
                  <a:fillRect/>
                </a:stretch>
              </p:blipFill>
              <p:spPr>
                <a:xfrm>
                  <a:off x="5700160" y="5296747"/>
                  <a:ext cx="450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5" name="Freihand 174">
                  <a:extLst>
                    <a:ext uri="{FF2B5EF4-FFF2-40B4-BE49-F238E27FC236}">
                      <a16:creationId xmlns:a16="http://schemas.microsoft.com/office/drawing/2014/main" id="{20D128BC-5C4E-4D99-860C-DD56D7536781}"/>
                    </a:ext>
                  </a:extLst>
                </p14:cNvPr>
                <p14:cNvContentPartPr/>
                <p14:nvPr/>
              </p14:nvContentPartPr>
              <p14:xfrm>
                <a:off x="5602960" y="5229067"/>
                <a:ext cx="228600" cy="241200"/>
              </p14:xfrm>
            </p:contentPart>
          </mc:Choice>
          <mc:Fallback xmlns="">
            <p:pic>
              <p:nvPicPr>
                <p:cNvPr id="175" name="Freihand 174">
                  <a:extLst>
                    <a:ext uri="{FF2B5EF4-FFF2-40B4-BE49-F238E27FC236}">
                      <a16:creationId xmlns:a16="http://schemas.microsoft.com/office/drawing/2014/main" id="{20D128BC-5C4E-4D99-860C-DD56D7536781}"/>
                    </a:ext>
                  </a:extLst>
                </p:cNvPr>
                <p:cNvPicPr/>
                <p:nvPr/>
              </p:nvPicPr>
              <p:blipFill>
                <a:blip r:embed="rId275"/>
                <a:stretch>
                  <a:fillRect/>
                </a:stretch>
              </p:blipFill>
              <p:spPr>
                <a:xfrm>
                  <a:off x="5598640" y="5224747"/>
                  <a:ext cx="23724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6" name="Freihand 175">
                  <a:extLst>
                    <a:ext uri="{FF2B5EF4-FFF2-40B4-BE49-F238E27FC236}">
                      <a16:creationId xmlns:a16="http://schemas.microsoft.com/office/drawing/2014/main" id="{98B7D1AB-D622-4FDA-9070-C445BD1FAF4A}"/>
                    </a:ext>
                  </a:extLst>
                </p14:cNvPr>
                <p14:cNvContentPartPr/>
                <p14:nvPr/>
              </p14:nvContentPartPr>
              <p14:xfrm>
                <a:off x="5835160" y="5314387"/>
                <a:ext cx="141120" cy="88200"/>
              </p14:xfrm>
            </p:contentPart>
          </mc:Choice>
          <mc:Fallback xmlns="">
            <p:pic>
              <p:nvPicPr>
                <p:cNvPr id="176" name="Freihand 175">
                  <a:extLst>
                    <a:ext uri="{FF2B5EF4-FFF2-40B4-BE49-F238E27FC236}">
                      <a16:creationId xmlns:a16="http://schemas.microsoft.com/office/drawing/2014/main" id="{98B7D1AB-D622-4FDA-9070-C445BD1FAF4A}"/>
                    </a:ext>
                  </a:extLst>
                </p:cNvPr>
                <p:cNvPicPr/>
                <p:nvPr/>
              </p:nvPicPr>
              <p:blipFill>
                <a:blip r:embed="rId277"/>
                <a:stretch>
                  <a:fillRect/>
                </a:stretch>
              </p:blipFill>
              <p:spPr>
                <a:xfrm>
                  <a:off x="5830840" y="5310067"/>
                  <a:ext cx="1497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7" name="Freihand 176">
                  <a:extLst>
                    <a:ext uri="{FF2B5EF4-FFF2-40B4-BE49-F238E27FC236}">
                      <a16:creationId xmlns:a16="http://schemas.microsoft.com/office/drawing/2014/main" id="{C822FE3E-EAD7-42F7-98D7-CE03844477DE}"/>
                    </a:ext>
                  </a:extLst>
                </p14:cNvPr>
                <p14:cNvContentPartPr/>
                <p14:nvPr/>
              </p14:nvContentPartPr>
              <p14:xfrm>
                <a:off x="6034960" y="5314027"/>
                <a:ext cx="85680" cy="102960"/>
              </p14:xfrm>
            </p:contentPart>
          </mc:Choice>
          <mc:Fallback xmlns="">
            <p:pic>
              <p:nvPicPr>
                <p:cNvPr id="177" name="Freihand 176">
                  <a:extLst>
                    <a:ext uri="{FF2B5EF4-FFF2-40B4-BE49-F238E27FC236}">
                      <a16:creationId xmlns:a16="http://schemas.microsoft.com/office/drawing/2014/main" id="{C822FE3E-EAD7-42F7-98D7-CE03844477DE}"/>
                    </a:ext>
                  </a:extLst>
                </p:cNvPr>
                <p:cNvPicPr/>
                <p:nvPr/>
              </p:nvPicPr>
              <p:blipFill>
                <a:blip r:embed="rId279"/>
                <a:stretch>
                  <a:fillRect/>
                </a:stretch>
              </p:blipFill>
              <p:spPr>
                <a:xfrm>
                  <a:off x="6030640" y="5309707"/>
                  <a:ext cx="943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8" name="Freihand 177">
                  <a:extLst>
                    <a:ext uri="{FF2B5EF4-FFF2-40B4-BE49-F238E27FC236}">
                      <a16:creationId xmlns:a16="http://schemas.microsoft.com/office/drawing/2014/main" id="{EAFF81CE-FF9D-4AFC-B595-42EB6F482633}"/>
                    </a:ext>
                  </a:extLst>
                </p14:cNvPr>
                <p14:cNvContentPartPr/>
                <p14:nvPr/>
              </p14:nvContentPartPr>
              <p14:xfrm>
                <a:off x="6152320" y="5343547"/>
                <a:ext cx="221040" cy="57600"/>
              </p14:xfrm>
            </p:contentPart>
          </mc:Choice>
          <mc:Fallback xmlns="">
            <p:pic>
              <p:nvPicPr>
                <p:cNvPr id="178" name="Freihand 177">
                  <a:extLst>
                    <a:ext uri="{FF2B5EF4-FFF2-40B4-BE49-F238E27FC236}">
                      <a16:creationId xmlns:a16="http://schemas.microsoft.com/office/drawing/2014/main" id="{EAFF81CE-FF9D-4AFC-B595-42EB6F482633}"/>
                    </a:ext>
                  </a:extLst>
                </p:cNvPr>
                <p:cNvPicPr/>
                <p:nvPr/>
              </p:nvPicPr>
              <p:blipFill>
                <a:blip r:embed="rId281"/>
                <a:stretch>
                  <a:fillRect/>
                </a:stretch>
              </p:blipFill>
              <p:spPr>
                <a:xfrm>
                  <a:off x="6148000" y="5339227"/>
                  <a:ext cx="2296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9" name="Freihand 178">
                  <a:extLst>
                    <a:ext uri="{FF2B5EF4-FFF2-40B4-BE49-F238E27FC236}">
                      <a16:creationId xmlns:a16="http://schemas.microsoft.com/office/drawing/2014/main" id="{55BCD678-12B6-4ED0-9CAB-C47F7866FB98}"/>
                    </a:ext>
                  </a:extLst>
                </p14:cNvPr>
                <p14:cNvContentPartPr/>
                <p14:nvPr/>
              </p14:nvContentPartPr>
              <p14:xfrm>
                <a:off x="6686200" y="5266147"/>
                <a:ext cx="22680" cy="126720"/>
              </p14:xfrm>
            </p:contentPart>
          </mc:Choice>
          <mc:Fallback xmlns="">
            <p:pic>
              <p:nvPicPr>
                <p:cNvPr id="179" name="Freihand 178">
                  <a:extLst>
                    <a:ext uri="{FF2B5EF4-FFF2-40B4-BE49-F238E27FC236}">
                      <a16:creationId xmlns:a16="http://schemas.microsoft.com/office/drawing/2014/main" id="{55BCD678-12B6-4ED0-9CAB-C47F7866FB98}"/>
                    </a:ext>
                  </a:extLst>
                </p:cNvPr>
                <p:cNvPicPr/>
                <p:nvPr/>
              </p:nvPicPr>
              <p:blipFill>
                <a:blip r:embed="rId283"/>
                <a:stretch>
                  <a:fillRect/>
                </a:stretch>
              </p:blipFill>
              <p:spPr>
                <a:xfrm>
                  <a:off x="6681880" y="5261827"/>
                  <a:ext cx="313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80" name="Freihand 179">
                  <a:extLst>
                    <a:ext uri="{FF2B5EF4-FFF2-40B4-BE49-F238E27FC236}">
                      <a16:creationId xmlns:a16="http://schemas.microsoft.com/office/drawing/2014/main" id="{4C7480D2-0B77-4A00-A210-2D2FA0D4FA2E}"/>
                    </a:ext>
                  </a:extLst>
                </p14:cNvPr>
                <p14:cNvContentPartPr/>
                <p14:nvPr/>
              </p14:nvContentPartPr>
              <p14:xfrm>
                <a:off x="6540760" y="5149867"/>
                <a:ext cx="165960" cy="108720"/>
              </p14:xfrm>
            </p:contentPart>
          </mc:Choice>
          <mc:Fallback xmlns="">
            <p:pic>
              <p:nvPicPr>
                <p:cNvPr id="180" name="Freihand 179">
                  <a:extLst>
                    <a:ext uri="{FF2B5EF4-FFF2-40B4-BE49-F238E27FC236}">
                      <a16:creationId xmlns:a16="http://schemas.microsoft.com/office/drawing/2014/main" id="{4C7480D2-0B77-4A00-A210-2D2FA0D4FA2E}"/>
                    </a:ext>
                  </a:extLst>
                </p:cNvPr>
                <p:cNvPicPr/>
                <p:nvPr/>
              </p:nvPicPr>
              <p:blipFill>
                <a:blip r:embed="rId285"/>
                <a:stretch>
                  <a:fillRect/>
                </a:stretch>
              </p:blipFill>
              <p:spPr>
                <a:xfrm>
                  <a:off x="6536440" y="5145547"/>
                  <a:ext cx="1746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2" name="Freihand 181">
                  <a:extLst>
                    <a:ext uri="{FF2B5EF4-FFF2-40B4-BE49-F238E27FC236}">
                      <a16:creationId xmlns:a16="http://schemas.microsoft.com/office/drawing/2014/main" id="{2A21CF14-2669-40F6-96A5-9382C1565B1C}"/>
                    </a:ext>
                  </a:extLst>
                </p14:cNvPr>
                <p14:cNvContentPartPr/>
                <p14:nvPr/>
              </p14:nvContentPartPr>
              <p14:xfrm>
                <a:off x="6573160" y="5143387"/>
                <a:ext cx="311760" cy="284760"/>
              </p14:xfrm>
            </p:contentPart>
          </mc:Choice>
          <mc:Fallback xmlns="">
            <p:pic>
              <p:nvPicPr>
                <p:cNvPr id="182" name="Freihand 181">
                  <a:extLst>
                    <a:ext uri="{FF2B5EF4-FFF2-40B4-BE49-F238E27FC236}">
                      <a16:creationId xmlns:a16="http://schemas.microsoft.com/office/drawing/2014/main" id="{2A21CF14-2669-40F6-96A5-9382C1565B1C}"/>
                    </a:ext>
                  </a:extLst>
                </p:cNvPr>
                <p:cNvPicPr/>
                <p:nvPr/>
              </p:nvPicPr>
              <p:blipFill>
                <a:blip r:embed="rId287"/>
                <a:stretch>
                  <a:fillRect/>
                </a:stretch>
              </p:blipFill>
              <p:spPr>
                <a:xfrm>
                  <a:off x="6568840" y="5139067"/>
                  <a:ext cx="320400" cy="293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8">
            <p14:nvContentPartPr>
              <p14:cNvPr id="184" name="Freihand 183">
                <a:extLst>
                  <a:ext uri="{FF2B5EF4-FFF2-40B4-BE49-F238E27FC236}">
                    <a16:creationId xmlns:a16="http://schemas.microsoft.com/office/drawing/2014/main" id="{EFADF751-BFF3-42B2-94BA-25E74E395DF2}"/>
                  </a:ext>
                </a:extLst>
              </p14:cNvPr>
              <p14:cNvContentPartPr/>
              <p14:nvPr/>
            </p14:nvContentPartPr>
            <p14:xfrm>
              <a:off x="3138040" y="1635187"/>
              <a:ext cx="3916080" cy="117720"/>
            </p14:xfrm>
          </p:contentPart>
        </mc:Choice>
        <mc:Fallback xmlns="">
          <p:pic>
            <p:nvPicPr>
              <p:cNvPr id="184" name="Freihand 183">
                <a:extLst>
                  <a:ext uri="{FF2B5EF4-FFF2-40B4-BE49-F238E27FC236}">
                    <a16:creationId xmlns:a16="http://schemas.microsoft.com/office/drawing/2014/main" id="{EFADF751-BFF3-42B2-94BA-25E74E395DF2}"/>
                  </a:ext>
                </a:extLst>
              </p:cNvPr>
              <p:cNvPicPr/>
              <p:nvPr/>
            </p:nvPicPr>
            <p:blipFill>
              <a:blip r:embed="rId289"/>
              <a:stretch>
                <a:fillRect/>
              </a:stretch>
            </p:blipFill>
            <p:spPr>
              <a:xfrm>
                <a:off x="3133720" y="1630867"/>
                <a:ext cx="39247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7" name="Freihand 186">
                <a:extLst>
                  <a:ext uri="{FF2B5EF4-FFF2-40B4-BE49-F238E27FC236}">
                    <a16:creationId xmlns:a16="http://schemas.microsoft.com/office/drawing/2014/main" id="{26197A5A-A008-4606-B572-E2E2D56E647F}"/>
                  </a:ext>
                </a:extLst>
              </p14:cNvPr>
              <p14:cNvContentPartPr/>
              <p14:nvPr/>
            </p14:nvContentPartPr>
            <p14:xfrm>
              <a:off x="7205680" y="1601707"/>
              <a:ext cx="720" cy="22320"/>
            </p14:xfrm>
          </p:contentPart>
        </mc:Choice>
        <mc:Fallback xmlns="">
          <p:pic>
            <p:nvPicPr>
              <p:cNvPr id="187" name="Freihand 186">
                <a:extLst>
                  <a:ext uri="{FF2B5EF4-FFF2-40B4-BE49-F238E27FC236}">
                    <a16:creationId xmlns:a16="http://schemas.microsoft.com/office/drawing/2014/main" id="{26197A5A-A008-4606-B572-E2E2D56E647F}"/>
                  </a:ext>
                </a:extLst>
              </p:cNvPr>
              <p:cNvPicPr/>
              <p:nvPr/>
            </p:nvPicPr>
            <p:blipFill>
              <a:blip r:embed="rId291"/>
              <a:stretch>
                <a:fillRect/>
              </a:stretch>
            </p:blipFill>
            <p:spPr>
              <a:xfrm>
                <a:off x="7201360" y="1597387"/>
                <a:ext cx="9360" cy="30960"/>
              </a:xfrm>
              <a:prstGeom prst="rect">
                <a:avLst/>
              </a:prstGeom>
            </p:spPr>
          </p:pic>
        </mc:Fallback>
      </mc:AlternateContent>
      <p:grpSp>
        <p:nvGrpSpPr>
          <p:cNvPr id="200" name="Gruppieren 199">
            <a:extLst>
              <a:ext uri="{FF2B5EF4-FFF2-40B4-BE49-F238E27FC236}">
                <a16:creationId xmlns:a16="http://schemas.microsoft.com/office/drawing/2014/main" id="{A1E1613C-F09A-461D-9FF8-95DB76829DBB}"/>
              </a:ext>
            </a:extLst>
          </p:cNvPr>
          <p:cNvGrpSpPr/>
          <p:nvPr/>
        </p:nvGrpSpPr>
        <p:grpSpPr>
          <a:xfrm>
            <a:off x="3995920" y="1751827"/>
            <a:ext cx="4164840" cy="511200"/>
            <a:chOff x="3995920" y="1751827"/>
            <a:chExt cx="4164840" cy="511200"/>
          </a:xfrm>
        </p:grpSpPr>
        <mc:AlternateContent xmlns:mc="http://schemas.openxmlformats.org/markup-compatibility/2006" xmlns:p14="http://schemas.microsoft.com/office/powerpoint/2010/main">
          <mc:Choice Requires="p14">
            <p:contentPart p14:bwMode="auto" r:id="rId292">
              <p14:nvContentPartPr>
                <p14:cNvPr id="24" name="Freihand 23">
                  <a:extLst>
                    <a:ext uri="{FF2B5EF4-FFF2-40B4-BE49-F238E27FC236}">
                      <a16:creationId xmlns:a16="http://schemas.microsoft.com/office/drawing/2014/main" id="{4CB08289-FCD9-4B0E-BEFF-BF4981E23A78}"/>
                    </a:ext>
                  </a:extLst>
                </p14:cNvPr>
                <p14:cNvContentPartPr/>
                <p14:nvPr/>
              </p14:nvContentPartPr>
              <p14:xfrm>
                <a:off x="3995920" y="1948387"/>
                <a:ext cx="322920" cy="216360"/>
              </p14:xfrm>
            </p:contentPart>
          </mc:Choice>
          <mc:Fallback xmlns="">
            <p:pic>
              <p:nvPicPr>
                <p:cNvPr id="24" name="Freihand 23">
                  <a:extLst>
                    <a:ext uri="{FF2B5EF4-FFF2-40B4-BE49-F238E27FC236}">
                      <a16:creationId xmlns:a16="http://schemas.microsoft.com/office/drawing/2014/main" id="{4CB08289-FCD9-4B0E-BEFF-BF4981E23A78}"/>
                    </a:ext>
                  </a:extLst>
                </p:cNvPr>
                <p:cNvPicPr/>
                <p:nvPr/>
              </p:nvPicPr>
              <p:blipFill>
                <a:blip r:embed="rId293"/>
                <a:stretch>
                  <a:fillRect/>
                </a:stretch>
              </p:blipFill>
              <p:spPr>
                <a:xfrm>
                  <a:off x="3991600" y="1944067"/>
                  <a:ext cx="3315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5" name="Freihand 24">
                  <a:extLst>
                    <a:ext uri="{FF2B5EF4-FFF2-40B4-BE49-F238E27FC236}">
                      <a16:creationId xmlns:a16="http://schemas.microsoft.com/office/drawing/2014/main" id="{7768DBF2-F983-4A2A-8B66-9672DEE868F0}"/>
                    </a:ext>
                  </a:extLst>
                </p14:cNvPr>
                <p14:cNvContentPartPr/>
                <p14:nvPr/>
              </p14:nvContentPartPr>
              <p14:xfrm>
                <a:off x="4323520" y="2014987"/>
                <a:ext cx="64800" cy="50760"/>
              </p14:xfrm>
            </p:contentPart>
          </mc:Choice>
          <mc:Fallback xmlns="">
            <p:pic>
              <p:nvPicPr>
                <p:cNvPr id="25" name="Freihand 24">
                  <a:extLst>
                    <a:ext uri="{FF2B5EF4-FFF2-40B4-BE49-F238E27FC236}">
                      <a16:creationId xmlns:a16="http://schemas.microsoft.com/office/drawing/2014/main" id="{7768DBF2-F983-4A2A-8B66-9672DEE868F0}"/>
                    </a:ext>
                  </a:extLst>
                </p:cNvPr>
                <p:cNvPicPr/>
                <p:nvPr/>
              </p:nvPicPr>
              <p:blipFill>
                <a:blip r:embed="rId295"/>
                <a:stretch>
                  <a:fillRect/>
                </a:stretch>
              </p:blipFill>
              <p:spPr>
                <a:xfrm>
                  <a:off x="4319200" y="2010667"/>
                  <a:ext cx="734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6" name="Freihand 25">
                  <a:extLst>
                    <a:ext uri="{FF2B5EF4-FFF2-40B4-BE49-F238E27FC236}">
                      <a16:creationId xmlns:a16="http://schemas.microsoft.com/office/drawing/2014/main" id="{433BE2E5-ED33-4CFB-96D9-B55E857502C2}"/>
                    </a:ext>
                  </a:extLst>
                </p14:cNvPr>
                <p14:cNvContentPartPr/>
                <p14:nvPr/>
              </p14:nvContentPartPr>
              <p14:xfrm>
                <a:off x="4465360" y="1930747"/>
                <a:ext cx="163800" cy="137880"/>
              </p14:xfrm>
            </p:contentPart>
          </mc:Choice>
          <mc:Fallback xmlns="">
            <p:pic>
              <p:nvPicPr>
                <p:cNvPr id="26" name="Freihand 25">
                  <a:extLst>
                    <a:ext uri="{FF2B5EF4-FFF2-40B4-BE49-F238E27FC236}">
                      <a16:creationId xmlns:a16="http://schemas.microsoft.com/office/drawing/2014/main" id="{433BE2E5-ED33-4CFB-96D9-B55E857502C2}"/>
                    </a:ext>
                  </a:extLst>
                </p:cNvPr>
                <p:cNvPicPr/>
                <p:nvPr/>
              </p:nvPicPr>
              <p:blipFill>
                <a:blip r:embed="rId297"/>
                <a:stretch>
                  <a:fillRect/>
                </a:stretch>
              </p:blipFill>
              <p:spPr>
                <a:xfrm>
                  <a:off x="4461040" y="1926427"/>
                  <a:ext cx="1724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7" name="Freihand 26">
                  <a:extLst>
                    <a:ext uri="{FF2B5EF4-FFF2-40B4-BE49-F238E27FC236}">
                      <a16:creationId xmlns:a16="http://schemas.microsoft.com/office/drawing/2014/main" id="{5EC0FFC9-2E38-45E8-A307-3C9B0BE60301}"/>
                    </a:ext>
                  </a:extLst>
                </p14:cNvPr>
                <p14:cNvContentPartPr/>
                <p14:nvPr/>
              </p14:nvContentPartPr>
              <p14:xfrm>
                <a:off x="4601800" y="1923907"/>
                <a:ext cx="41400" cy="33480"/>
              </p14:xfrm>
            </p:contentPart>
          </mc:Choice>
          <mc:Fallback xmlns="">
            <p:pic>
              <p:nvPicPr>
                <p:cNvPr id="27" name="Freihand 26">
                  <a:extLst>
                    <a:ext uri="{FF2B5EF4-FFF2-40B4-BE49-F238E27FC236}">
                      <a16:creationId xmlns:a16="http://schemas.microsoft.com/office/drawing/2014/main" id="{5EC0FFC9-2E38-45E8-A307-3C9B0BE60301}"/>
                    </a:ext>
                  </a:extLst>
                </p:cNvPr>
                <p:cNvPicPr/>
                <p:nvPr/>
              </p:nvPicPr>
              <p:blipFill>
                <a:blip r:embed="rId299"/>
                <a:stretch>
                  <a:fillRect/>
                </a:stretch>
              </p:blipFill>
              <p:spPr>
                <a:xfrm>
                  <a:off x="4597480" y="1919587"/>
                  <a:ext cx="500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8" name="Freihand 27">
                  <a:extLst>
                    <a:ext uri="{FF2B5EF4-FFF2-40B4-BE49-F238E27FC236}">
                      <a16:creationId xmlns:a16="http://schemas.microsoft.com/office/drawing/2014/main" id="{37357459-D0FA-4797-B826-CB8618BD1DA3}"/>
                    </a:ext>
                  </a:extLst>
                </p14:cNvPr>
                <p14:cNvContentPartPr/>
                <p14:nvPr/>
              </p14:nvContentPartPr>
              <p14:xfrm>
                <a:off x="4707280" y="1990867"/>
                <a:ext cx="196560" cy="81720"/>
              </p14:xfrm>
            </p:contentPart>
          </mc:Choice>
          <mc:Fallback xmlns="">
            <p:pic>
              <p:nvPicPr>
                <p:cNvPr id="28" name="Freihand 27">
                  <a:extLst>
                    <a:ext uri="{FF2B5EF4-FFF2-40B4-BE49-F238E27FC236}">
                      <a16:creationId xmlns:a16="http://schemas.microsoft.com/office/drawing/2014/main" id="{37357459-D0FA-4797-B826-CB8618BD1DA3}"/>
                    </a:ext>
                  </a:extLst>
                </p:cNvPr>
                <p:cNvPicPr/>
                <p:nvPr/>
              </p:nvPicPr>
              <p:blipFill>
                <a:blip r:embed="rId301"/>
                <a:stretch>
                  <a:fillRect/>
                </a:stretch>
              </p:blipFill>
              <p:spPr>
                <a:xfrm>
                  <a:off x="4702960" y="1986547"/>
                  <a:ext cx="2052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5" name="Freihand 184">
                  <a:extLst>
                    <a:ext uri="{FF2B5EF4-FFF2-40B4-BE49-F238E27FC236}">
                      <a16:creationId xmlns:a16="http://schemas.microsoft.com/office/drawing/2014/main" id="{D042CE72-ACE6-4035-8793-9F4BDDF7D66D}"/>
                    </a:ext>
                  </a:extLst>
                </p14:cNvPr>
                <p14:cNvContentPartPr/>
                <p14:nvPr/>
              </p14:nvContentPartPr>
              <p14:xfrm>
                <a:off x="4123720" y="1751827"/>
                <a:ext cx="2715480" cy="112320"/>
              </p14:xfrm>
            </p:contentPart>
          </mc:Choice>
          <mc:Fallback xmlns="">
            <p:pic>
              <p:nvPicPr>
                <p:cNvPr id="185" name="Freihand 184">
                  <a:extLst>
                    <a:ext uri="{FF2B5EF4-FFF2-40B4-BE49-F238E27FC236}">
                      <a16:creationId xmlns:a16="http://schemas.microsoft.com/office/drawing/2014/main" id="{D042CE72-ACE6-4035-8793-9F4BDDF7D66D}"/>
                    </a:ext>
                  </a:extLst>
                </p:cNvPr>
                <p:cNvPicPr/>
                <p:nvPr/>
              </p:nvPicPr>
              <p:blipFill>
                <a:blip r:embed="rId303"/>
                <a:stretch>
                  <a:fillRect/>
                </a:stretch>
              </p:blipFill>
              <p:spPr>
                <a:xfrm>
                  <a:off x="4119400" y="1747507"/>
                  <a:ext cx="27241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8" name="Freihand 187">
                  <a:extLst>
                    <a:ext uri="{FF2B5EF4-FFF2-40B4-BE49-F238E27FC236}">
                      <a16:creationId xmlns:a16="http://schemas.microsoft.com/office/drawing/2014/main" id="{76DA081E-5F0B-4FE5-9567-8CDA0058A194}"/>
                    </a:ext>
                  </a:extLst>
                </p14:cNvPr>
                <p14:cNvContentPartPr/>
                <p14:nvPr/>
              </p14:nvContentPartPr>
              <p14:xfrm>
                <a:off x="6816880" y="1762627"/>
                <a:ext cx="1183320" cy="90360"/>
              </p14:xfrm>
            </p:contentPart>
          </mc:Choice>
          <mc:Fallback xmlns="">
            <p:pic>
              <p:nvPicPr>
                <p:cNvPr id="188" name="Freihand 187">
                  <a:extLst>
                    <a:ext uri="{FF2B5EF4-FFF2-40B4-BE49-F238E27FC236}">
                      <a16:creationId xmlns:a16="http://schemas.microsoft.com/office/drawing/2014/main" id="{76DA081E-5F0B-4FE5-9567-8CDA0058A194}"/>
                    </a:ext>
                  </a:extLst>
                </p:cNvPr>
                <p:cNvPicPr/>
                <p:nvPr/>
              </p:nvPicPr>
              <p:blipFill>
                <a:blip r:embed="rId305"/>
                <a:stretch>
                  <a:fillRect/>
                </a:stretch>
              </p:blipFill>
              <p:spPr>
                <a:xfrm>
                  <a:off x="6812560" y="1758307"/>
                  <a:ext cx="11919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0" name="Freihand 189">
                  <a:extLst>
                    <a:ext uri="{FF2B5EF4-FFF2-40B4-BE49-F238E27FC236}">
                      <a16:creationId xmlns:a16="http://schemas.microsoft.com/office/drawing/2014/main" id="{471F1B15-E84C-402C-93BA-58DD6009D1C1}"/>
                    </a:ext>
                  </a:extLst>
                </p14:cNvPr>
                <p14:cNvContentPartPr/>
                <p14:nvPr/>
              </p14:nvContentPartPr>
              <p14:xfrm>
                <a:off x="7865920" y="2034787"/>
                <a:ext cx="294840" cy="228240"/>
              </p14:xfrm>
            </p:contentPart>
          </mc:Choice>
          <mc:Fallback xmlns="">
            <p:pic>
              <p:nvPicPr>
                <p:cNvPr id="190" name="Freihand 189">
                  <a:extLst>
                    <a:ext uri="{FF2B5EF4-FFF2-40B4-BE49-F238E27FC236}">
                      <a16:creationId xmlns:a16="http://schemas.microsoft.com/office/drawing/2014/main" id="{471F1B15-E84C-402C-93BA-58DD6009D1C1}"/>
                    </a:ext>
                  </a:extLst>
                </p:cNvPr>
                <p:cNvPicPr/>
                <p:nvPr/>
              </p:nvPicPr>
              <p:blipFill>
                <a:blip r:embed="rId307"/>
                <a:stretch>
                  <a:fillRect/>
                </a:stretch>
              </p:blipFill>
              <p:spPr>
                <a:xfrm>
                  <a:off x="7861600" y="2030467"/>
                  <a:ext cx="30348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1" name="Freihand 190">
                  <a:extLst>
                    <a:ext uri="{FF2B5EF4-FFF2-40B4-BE49-F238E27FC236}">
                      <a16:creationId xmlns:a16="http://schemas.microsoft.com/office/drawing/2014/main" id="{7D46F672-14B1-49B5-B8C2-B0D5BA664D15}"/>
                    </a:ext>
                  </a:extLst>
                </p14:cNvPr>
                <p14:cNvContentPartPr/>
                <p14:nvPr/>
              </p14:nvContentPartPr>
              <p14:xfrm>
                <a:off x="7679800" y="1901587"/>
                <a:ext cx="316440" cy="218160"/>
              </p14:xfrm>
            </p:contentPart>
          </mc:Choice>
          <mc:Fallback xmlns="">
            <p:pic>
              <p:nvPicPr>
                <p:cNvPr id="191" name="Freihand 190">
                  <a:extLst>
                    <a:ext uri="{FF2B5EF4-FFF2-40B4-BE49-F238E27FC236}">
                      <a16:creationId xmlns:a16="http://schemas.microsoft.com/office/drawing/2014/main" id="{7D46F672-14B1-49B5-B8C2-B0D5BA664D15}"/>
                    </a:ext>
                  </a:extLst>
                </p:cNvPr>
                <p:cNvPicPr/>
                <p:nvPr/>
              </p:nvPicPr>
              <p:blipFill>
                <a:blip r:embed="rId309"/>
                <a:stretch>
                  <a:fillRect/>
                </a:stretch>
              </p:blipFill>
              <p:spPr>
                <a:xfrm>
                  <a:off x="7675480" y="1897267"/>
                  <a:ext cx="325080" cy="226800"/>
                </a:xfrm>
                <a:prstGeom prst="rect">
                  <a:avLst/>
                </a:prstGeom>
              </p:spPr>
            </p:pic>
          </mc:Fallback>
        </mc:AlternateContent>
      </p:grpSp>
      <p:grpSp>
        <p:nvGrpSpPr>
          <p:cNvPr id="237" name="Gruppieren 236">
            <a:extLst>
              <a:ext uri="{FF2B5EF4-FFF2-40B4-BE49-F238E27FC236}">
                <a16:creationId xmlns:a16="http://schemas.microsoft.com/office/drawing/2014/main" id="{B4C647D2-ADAA-4D8C-8779-8C9A83A849AF}"/>
              </a:ext>
            </a:extLst>
          </p:cNvPr>
          <p:cNvGrpSpPr/>
          <p:nvPr/>
        </p:nvGrpSpPr>
        <p:grpSpPr>
          <a:xfrm>
            <a:off x="8476840" y="1387507"/>
            <a:ext cx="3291120" cy="1705680"/>
            <a:chOff x="8476840" y="1387507"/>
            <a:chExt cx="3291120" cy="1705680"/>
          </a:xfrm>
        </p:grpSpPr>
        <mc:AlternateContent xmlns:mc="http://schemas.openxmlformats.org/markup-compatibility/2006" xmlns:p14="http://schemas.microsoft.com/office/powerpoint/2010/main">
          <mc:Choice Requires="p14">
            <p:contentPart p14:bwMode="auto" r:id="rId310">
              <p14:nvContentPartPr>
                <p14:cNvPr id="192" name="Freihand 191">
                  <a:extLst>
                    <a:ext uri="{FF2B5EF4-FFF2-40B4-BE49-F238E27FC236}">
                      <a16:creationId xmlns:a16="http://schemas.microsoft.com/office/drawing/2014/main" id="{4647C7CC-A8F4-4172-831A-4496CB020DF9}"/>
                    </a:ext>
                  </a:extLst>
                </p14:cNvPr>
                <p14:cNvContentPartPr/>
                <p14:nvPr/>
              </p14:nvContentPartPr>
              <p14:xfrm>
                <a:off x="8605000" y="2094187"/>
                <a:ext cx="36720" cy="248400"/>
              </p14:xfrm>
            </p:contentPart>
          </mc:Choice>
          <mc:Fallback xmlns="">
            <p:pic>
              <p:nvPicPr>
                <p:cNvPr id="192" name="Freihand 191">
                  <a:extLst>
                    <a:ext uri="{FF2B5EF4-FFF2-40B4-BE49-F238E27FC236}">
                      <a16:creationId xmlns:a16="http://schemas.microsoft.com/office/drawing/2014/main" id="{4647C7CC-A8F4-4172-831A-4496CB020DF9}"/>
                    </a:ext>
                  </a:extLst>
                </p:cNvPr>
                <p:cNvPicPr/>
                <p:nvPr/>
              </p:nvPicPr>
              <p:blipFill>
                <a:blip r:embed="rId311"/>
                <a:stretch>
                  <a:fillRect/>
                </a:stretch>
              </p:blipFill>
              <p:spPr>
                <a:xfrm>
                  <a:off x="8600680" y="2089867"/>
                  <a:ext cx="4536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93" name="Freihand 192">
                  <a:extLst>
                    <a:ext uri="{FF2B5EF4-FFF2-40B4-BE49-F238E27FC236}">
                      <a16:creationId xmlns:a16="http://schemas.microsoft.com/office/drawing/2014/main" id="{6E616D76-7E59-4FE0-9EBC-03CD7468C79E}"/>
                    </a:ext>
                  </a:extLst>
                </p14:cNvPr>
                <p14:cNvContentPartPr/>
                <p14:nvPr/>
              </p14:nvContentPartPr>
              <p14:xfrm>
                <a:off x="8476840" y="2063947"/>
                <a:ext cx="204120" cy="42480"/>
              </p14:xfrm>
            </p:contentPart>
          </mc:Choice>
          <mc:Fallback xmlns="">
            <p:pic>
              <p:nvPicPr>
                <p:cNvPr id="193" name="Freihand 192">
                  <a:extLst>
                    <a:ext uri="{FF2B5EF4-FFF2-40B4-BE49-F238E27FC236}">
                      <a16:creationId xmlns:a16="http://schemas.microsoft.com/office/drawing/2014/main" id="{6E616D76-7E59-4FE0-9EBC-03CD7468C79E}"/>
                    </a:ext>
                  </a:extLst>
                </p:cNvPr>
                <p:cNvPicPr/>
                <p:nvPr/>
              </p:nvPicPr>
              <p:blipFill>
                <a:blip r:embed="rId313"/>
                <a:stretch>
                  <a:fillRect/>
                </a:stretch>
              </p:blipFill>
              <p:spPr>
                <a:xfrm>
                  <a:off x="8472520" y="2059627"/>
                  <a:ext cx="2127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94" name="Freihand 193">
                  <a:extLst>
                    <a:ext uri="{FF2B5EF4-FFF2-40B4-BE49-F238E27FC236}">
                      <a16:creationId xmlns:a16="http://schemas.microsoft.com/office/drawing/2014/main" id="{5C38C3B0-514E-456F-8A65-5B1483C5E637}"/>
                    </a:ext>
                  </a:extLst>
                </p14:cNvPr>
                <p14:cNvContentPartPr/>
                <p14:nvPr/>
              </p14:nvContentPartPr>
              <p14:xfrm>
                <a:off x="8697160" y="1995907"/>
                <a:ext cx="146160" cy="276480"/>
              </p14:xfrm>
            </p:contentPart>
          </mc:Choice>
          <mc:Fallback xmlns="">
            <p:pic>
              <p:nvPicPr>
                <p:cNvPr id="194" name="Freihand 193">
                  <a:extLst>
                    <a:ext uri="{FF2B5EF4-FFF2-40B4-BE49-F238E27FC236}">
                      <a16:creationId xmlns:a16="http://schemas.microsoft.com/office/drawing/2014/main" id="{5C38C3B0-514E-456F-8A65-5B1483C5E637}"/>
                    </a:ext>
                  </a:extLst>
                </p:cNvPr>
                <p:cNvPicPr/>
                <p:nvPr/>
              </p:nvPicPr>
              <p:blipFill>
                <a:blip r:embed="rId315"/>
                <a:stretch>
                  <a:fillRect/>
                </a:stretch>
              </p:blipFill>
              <p:spPr>
                <a:xfrm>
                  <a:off x="8692840" y="1991587"/>
                  <a:ext cx="15480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5" name="Freihand 194">
                  <a:extLst>
                    <a:ext uri="{FF2B5EF4-FFF2-40B4-BE49-F238E27FC236}">
                      <a16:creationId xmlns:a16="http://schemas.microsoft.com/office/drawing/2014/main" id="{FFC9250B-31CC-4087-A1BA-9CC101F53D55}"/>
                    </a:ext>
                  </a:extLst>
                </p14:cNvPr>
                <p14:cNvContentPartPr/>
                <p14:nvPr/>
              </p14:nvContentPartPr>
              <p14:xfrm>
                <a:off x="8912440" y="2091667"/>
                <a:ext cx="179280" cy="152640"/>
              </p14:xfrm>
            </p:contentPart>
          </mc:Choice>
          <mc:Fallback xmlns="">
            <p:pic>
              <p:nvPicPr>
                <p:cNvPr id="195" name="Freihand 194">
                  <a:extLst>
                    <a:ext uri="{FF2B5EF4-FFF2-40B4-BE49-F238E27FC236}">
                      <a16:creationId xmlns:a16="http://schemas.microsoft.com/office/drawing/2014/main" id="{FFC9250B-31CC-4087-A1BA-9CC101F53D55}"/>
                    </a:ext>
                  </a:extLst>
                </p:cNvPr>
                <p:cNvPicPr/>
                <p:nvPr/>
              </p:nvPicPr>
              <p:blipFill>
                <a:blip r:embed="rId317"/>
                <a:stretch>
                  <a:fillRect/>
                </a:stretch>
              </p:blipFill>
              <p:spPr>
                <a:xfrm>
                  <a:off x="8908120" y="2087347"/>
                  <a:ext cx="1879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01" name="Freihand 200">
                  <a:extLst>
                    <a:ext uri="{FF2B5EF4-FFF2-40B4-BE49-F238E27FC236}">
                      <a16:creationId xmlns:a16="http://schemas.microsoft.com/office/drawing/2014/main" id="{E96A93C1-DFFD-4037-8BD0-2112C7471AA1}"/>
                    </a:ext>
                  </a:extLst>
                </p14:cNvPr>
                <p14:cNvContentPartPr/>
                <p14:nvPr/>
              </p14:nvContentPartPr>
              <p14:xfrm>
                <a:off x="9353440" y="2005987"/>
                <a:ext cx="120600" cy="146520"/>
              </p14:xfrm>
            </p:contentPart>
          </mc:Choice>
          <mc:Fallback xmlns="">
            <p:pic>
              <p:nvPicPr>
                <p:cNvPr id="201" name="Freihand 200">
                  <a:extLst>
                    <a:ext uri="{FF2B5EF4-FFF2-40B4-BE49-F238E27FC236}">
                      <a16:creationId xmlns:a16="http://schemas.microsoft.com/office/drawing/2014/main" id="{E96A93C1-DFFD-4037-8BD0-2112C7471AA1}"/>
                    </a:ext>
                  </a:extLst>
                </p:cNvPr>
                <p:cNvPicPr/>
                <p:nvPr/>
              </p:nvPicPr>
              <p:blipFill>
                <a:blip r:embed="rId319"/>
                <a:stretch>
                  <a:fillRect/>
                </a:stretch>
              </p:blipFill>
              <p:spPr>
                <a:xfrm>
                  <a:off x="9349120" y="2001667"/>
                  <a:ext cx="1292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02" name="Freihand 201">
                  <a:extLst>
                    <a:ext uri="{FF2B5EF4-FFF2-40B4-BE49-F238E27FC236}">
                      <a16:creationId xmlns:a16="http://schemas.microsoft.com/office/drawing/2014/main" id="{98917D2D-262D-4F14-8EE3-34983F0D0770}"/>
                    </a:ext>
                  </a:extLst>
                </p14:cNvPr>
                <p14:cNvContentPartPr/>
                <p14:nvPr/>
              </p14:nvContentPartPr>
              <p14:xfrm>
                <a:off x="9509320" y="2005267"/>
                <a:ext cx="106200" cy="123480"/>
              </p14:xfrm>
            </p:contentPart>
          </mc:Choice>
          <mc:Fallback xmlns="">
            <p:pic>
              <p:nvPicPr>
                <p:cNvPr id="202" name="Freihand 201">
                  <a:extLst>
                    <a:ext uri="{FF2B5EF4-FFF2-40B4-BE49-F238E27FC236}">
                      <a16:creationId xmlns:a16="http://schemas.microsoft.com/office/drawing/2014/main" id="{98917D2D-262D-4F14-8EE3-34983F0D0770}"/>
                    </a:ext>
                  </a:extLst>
                </p:cNvPr>
                <p:cNvPicPr/>
                <p:nvPr/>
              </p:nvPicPr>
              <p:blipFill>
                <a:blip r:embed="rId321"/>
                <a:stretch>
                  <a:fillRect/>
                </a:stretch>
              </p:blipFill>
              <p:spPr>
                <a:xfrm>
                  <a:off x="9505000" y="2000947"/>
                  <a:ext cx="1148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03" name="Freihand 202">
                  <a:extLst>
                    <a:ext uri="{FF2B5EF4-FFF2-40B4-BE49-F238E27FC236}">
                      <a16:creationId xmlns:a16="http://schemas.microsoft.com/office/drawing/2014/main" id="{B49DA92B-C10C-4401-9241-A114A95CAC75}"/>
                    </a:ext>
                  </a:extLst>
                </p14:cNvPr>
                <p14:cNvContentPartPr/>
                <p14:nvPr/>
              </p14:nvContentPartPr>
              <p14:xfrm>
                <a:off x="9638200" y="1985827"/>
                <a:ext cx="126360" cy="110160"/>
              </p14:xfrm>
            </p:contentPart>
          </mc:Choice>
          <mc:Fallback xmlns="">
            <p:pic>
              <p:nvPicPr>
                <p:cNvPr id="203" name="Freihand 202">
                  <a:extLst>
                    <a:ext uri="{FF2B5EF4-FFF2-40B4-BE49-F238E27FC236}">
                      <a16:creationId xmlns:a16="http://schemas.microsoft.com/office/drawing/2014/main" id="{B49DA92B-C10C-4401-9241-A114A95CAC75}"/>
                    </a:ext>
                  </a:extLst>
                </p:cNvPr>
                <p:cNvPicPr/>
                <p:nvPr/>
              </p:nvPicPr>
              <p:blipFill>
                <a:blip r:embed="rId323"/>
                <a:stretch>
                  <a:fillRect/>
                </a:stretch>
              </p:blipFill>
              <p:spPr>
                <a:xfrm>
                  <a:off x="9633880" y="1981507"/>
                  <a:ext cx="1350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4" name="Freihand 203">
                  <a:extLst>
                    <a:ext uri="{FF2B5EF4-FFF2-40B4-BE49-F238E27FC236}">
                      <a16:creationId xmlns:a16="http://schemas.microsoft.com/office/drawing/2014/main" id="{8B834687-A076-4D31-9BFD-B18B671F0B6A}"/>
                    </a:ext>
                  </a:extLst>
                </p14:cNvPr>
                <p14:cNvContentPartPr/>
                <p14:nvPr/>
              </p14:nvContentPartPr>
              <p14:xfrm>
                <a:off x="9758800" y="1844347"/>
                <a:ext cx="86400" cy="226080"/>
              </p14:xfrm>
            </p:contentPart>
          </mc:Choice>
          <mc:Fallback xmlns="">
            <p:pic>
              <p:nvPicPr>
                <p:cNvPr id="204" name="Freihand 203">
                  <a:extLst>
                    <a:ext uri="{FF2B5EF4-FFF2-40B4-BE49-F238E27FC236}">
                      <a16:creationId xmlns:a16="http://schemas.microsoft.com/office/drawing/2014/main" id="{8B834687-A076-4D31-9BFD-B18B671F0B6A}"/>
                    </a:ext>
                  </a:extLst>
                </p:cNvPr>
                <p:cNvPicPr/>
                <p:nvPr/>
              </p:nvPicPr>
              <p:blipFill>
                <a:blip r:embed="rId325"/>
                <a:stretch>
                  <a:fillRect/>
                </a:stretch>
              </p:blipFill>
              <p:spPr>
                <a:xfrm>
                  <a:off x="9754480" y="1840027"/>
                  <a:ext cx="950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05" name="Freihand 204">
                  <a:extLst>
                    <a:ext uri="{FF2B5EF4-FFF2-40B4-BE49-F238E27FC236}">
                      <a16:creationId xmlns:a16="http://schemas.microsoft.com/office/drawing/2014/main" id="{A4A59B20-29D5-4544-8E50-3CBE679E3206}"/>
                    </a:ext>
                  </a:extLst>
                </p14:cNvPr>
                <p14:cNvContentPartPr/>
                <p14:nvPr/>
              </p14:nvContentPartPr>
              <p14:xfrm>
                <a:off x="9866440" y="1922827"/>
                <a:ext cx="118800" cy="115200"/>
              </p14:xfrm>
            </p:contentPart>
          </mc:Choice>
          <mc:Fallback xmlns="">
            <p:pic>
              <p:nvPicPr>
                <p:cNvPr id="205" name="Freihand 204">
                  <a:extLst>
                    <a:ext uri="{FF2B5EF4-FFF2-40B4-BE49-F238E27FC236}">
                      <a16:creationId xmlns:a16="http://schemas.microsoft.com/office/drawing/2014/main" id="{A4A59B20-29D5-4544-8E50-3CBE679E3206}"/>
                    </a:ext>
                  </a:extLst>
                </p:cNvPr>
                <p:cNvPicPr/>
                <p:nvPr/>
              </p:nvPicPr>
              <p:blipFill>
                <a:blip r:embed="rId327"/>
                <a:stretch>
                  <a:fillRect/>
                </a:stretch>
              </p:blipFill>
              <p:spPr>
                <a:xfrm>
                  <a:off x="9862120" y="1918507"/>
                  <a:ext cx="1274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6" name="Freihand 205">
                  <a:extLst>
                    <a:ext uri="{FF2B5EF4-FFF2-40B4-BE49-F238E27FC236}">
                      <a16:creationId xmlns:a16="http://schemas.microsoft.com/office/drawing/2014/main" id="{32EDF79B-72C2-446C-814F-CECDA53C91AE}"/>
                    </a:ext>
                  </a:extLst>
                </p14:cNvPr>
                <p14:cNvContentPartPr/>
                <p14:nvPr/>
              </p14:nvContentPartPr>
              <p14:xfrm>
                <a:off x="10147960" y="1717627"/>
                <a:ext cx="272880" cy="362160"/>
              </p14:xfrm>
            </p:contentPart>
          </mc:Choice>
          <mc:Fallback xmlns="">
            <p:pic>
              <p:nvPicPr>
                <p:cNvPr id="206" name="Freihand 205">
                  <a:extLst>
                    <a:ext uri="{FF2B5EF4-FFF2-40B4-BE49-F238E27FC236}">
                      <a16:creationId xmlns:a16="http://schemas.microsoft.com/office/drawing/2014/main" id="{32EDF79B-72C2-446C-814F-CECDA53C91AE}"/>
                    </a:ext>
                  </a:extLst>
                </p:cNvPr>
                <p:cNvPicPr/>
                <p:nvPr/>
              </p:nvPicPr>
              <p:blipFill>
                <a:blip r:embed="rId329"/>
                <a:stretch>
                  <a:fillRect/>
                </a:stretch>
              </p:blipFill>
              <p:spPr>
                <a:xfrm>
                  <a:off x="10143640" y="1713307"/>
                  <a:ext cx="281520" cy="3708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16" name="Freihand 215">
                  <a:extLst>
                    <a:ext uri="{FF2B5EF4-FFF2-40B4-BE49-F238E27FC236}">
                      <a16:creationId xmlns:a16="http://schemas.microsoft.com/office/drawing/2014/main" id="{37F188D1-B7CC-4E69-B8D5-CE9582AF404F}"/>
                    </a:ext>
                  </a:extLst>
                </p14:cNvPr>
                <p14:cNvContentPartPr/>
                <p14:nvPr/>
              </p14:nvContentPartPr>
              <p14:xfrm>
                <a:off x="8861680" y="2531947"/>
                <a:ext cx="325440" cy="195120"/>
              </p14:xfrm>
            </p:contentPart>
          </mc:Choice>
          <mc:Fallback xmlns="">
            <p:pic>
              <p:nvPicPr>
                <p:cNvPr id="216" name="Freihand 215">
                  <a:extLst>
                    <a:ext uri="{FF2B5EF4-FFF2-40B4-BE49-F238E27FC236}">
                      <a16:creationId xmlns:a16="http://schemas.microsoft.com/office/drawing/2014/main" id="{37F188D1-B7CC-4E69-B8D5-CE9582AF404F}"/>
                    </a:ext>
                  </a:extLst>
                </p:cNvPr>
                <p:cNvPicPr/>
                <p:nvPr/>
              </p:nvPicPr>
              <p:blipFill>
                <a:blip r:embed="rId331"/>
                <a:stretch>
                  <a:fillRect/>
                </a:stretch>
              </p:blipFill>
              <p:spPr>
                <a:xfrm>
                  <a:off x="8857360" y="2527627"/>
                  <a:ext cx="3340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17" name="Freihand 216">
                  <a:extLst>
                    <a:ext uri="{FF2B5EF4-FFF2-40B4-BE49-F238E27FC236}">
                      <a16:creationId xmlns:a16="http://schemas.microsoft.com/office/drawing/2014/main" id="{AC391A94-1386-4FB0-8943-0D8582C7C54F}"/>
                    </a:ext>
                  </a:extLst>
                </p14:cNvPr>
                <p14:cNvContentPartPr/>
                <p14:nvPr/>
              </p14:nvContentPartPr>
              <p14:xfrm>
                <a:off x="9431200" y="2475787"/>
                <a:ext cx="196560" cy="116640"/>
              </p14:xfrm>
            </p:contentPart>
          </mc:Choice>
          <mc:Fallback xmlns="">
            <p:pic>
              <p:nvPicPr>
                <p:cNvPr id="217" name="Freihand 216">
                  <a:extLst>
                    <a:ext uri="{FF2B5EF4-FFF2-40B4-BE49-F238E27FC236}">
                      <a16:creationId xmlns:a16="http://schemas.microsoft.com/office/drawing/2014/main" id="{AC391A94-1386-4FB0-8943-0D8582C7C54F}"/>
                    </a:ext>
                  </a:extLst>
                </p:cNvPr>
                <p:cNvPicPr/>
                <p:nvPr/>
              </p:nvPicPr>
              <p:blipFill>
                <a:blip r:embed="rId333"/>
                <a:stretch>
                  <a:fillRect/>
                </a:stretch>
              </p:blipFill>
              <p:spPr>
                <a:xfrm>
                  <a:off x="9426880" y="2471467"/>
                  <a:ext cx="2052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18" name="Freihand 217">
                  <a:extLst>
                    <a:ext uri="{FF2B5EF4-FFF2-40B4-BE49-F238E27FC236}">
                      <a16:creationId xmlns:a16="http://schemas.microsoft.com/office/drawing/2014/main" id="{71817F33-57D7-4A45-BE68-50248C38C018}"/>
                    </a:ext>
                  </a:extLst>
                </p14:cNvPr>
                <p14:cNvContentPartPr/>
                <p14:nvPr/>
              </p14:nvContentPartPr>
              <p14:xfrm>
                <a:off x="9666280" y="2403787"/>
                <a:ext cx="131040" cy="111960"/>
              </p14:xfrm>
            </p:contentPart>
          </mc:Choice>
          <mc:Fallback xmlns="">
            <p:pic>
              <p:nvPicPr>
                <p:cNvPr id="218" name="Freihand 217">
                  <a:extLst>
                    <a:ext uri="{FF2B5EF4-FFF2-40B4-BE49-F238E27FC236}">
                      <a16:creationId xmlns:a16="http://schemas.microsoft.com/office/drawing/2014/main" id="{71817F33-57D7-4A45-BE68-50248C38C018}"/>
                    </a:ext>
                  </a:extLst>
                </p:cNvPr>
                <p:cNvPicPr/>
                <p:nvPr/>
              </p:nvPicPr>
              <p:blipFill>
                <a:blip r:embed="rId335"/>
                <a:stretch>
                  <a:fillRect/>
                </a:stretch>
              </p:blipFill>
              <p:spPr>
                <a:xfrm>
                  <a:off x="9661960" y="2399467"/>
                  <a:ext cx="1396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19" name="Freihand 218">
                  <a:extLst>
                    <a:ext uri="{FF2B5EF4-FFF2-40B4-BE49-F238E27FC236}">
                      <a16:creationId xmlns:a16="http://schemas.microsoft.com/office/drawing/2014/main" id="{71FF0F8D-95BC-49AF-8DB0-583A570BF059}"/>
                    </a:ext>
                  </a:extLst>
                </p14:cNvPr>
                <p14:cNvContentPartPr/>
                <p14:nvPr/>
              </p14:nvContentPartPr>
              <p14:xfrm>
                <a:off x="9778240" y="2371027"/>
                <a:ext cx="215640" cy="114480"/>
              </p14:xfrm>
            </p:contentPart>
          </mc:Choice>
          <mc:Fallback xmlns="">
            <p:pic>
              <p:nvPicPr>
                <p:cNvPr id="219" name="Freihand 218">
                  <a:extLst>
                    <a:ext uri="{FF2B5EF4-FFF2-40B4-BE49-F238E27FC236}">
                      <a16:creationId xmlns:a16="http://schemas.microsoft.com/office/drawing/2014/main" id="{71FF0F8D-95BC-49AF-8DB0-583A570BF059}"/>
                    </a:ext>
                  </a:extLst>
                </p:cNvPr>
                <p:cNvPicPr/>
                <p:nvPr/>
              </p:nvPicPr>
              <p:blipFill>
                <a:blip r:embed="rId337"/>
                <a:stretch>
                  <a:fillRect/>
                </a:stretch>
              </p:blipFill>
              <p:spPr>
                <a:xfrm>
                  <a:off x="9773920" y="2366707"/>
                  <a:ext cx="2242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20" name="Freihand 219">
                  <a:extLst>
                    <a:ext uri="{FF2B5EF4-FFF2-40B4-BE49-F238E27FC236}">
                      <a16:creationId xmlns:a16="http://schemas.microsoft.com/office/drawing/2014/main" id="{77FEE6BC-7210-4BE7-B650-DC1F24EBA463}"/>
                    </a:ext>
                  </a:extLst>
                </p14:cNvPr>
                <p14:cNvContentPartPr/>
                <p14:nvPr/>
              </p14:nvContentPartPr>
              <p14:xfrm>
                <a:off x="9889840" y="2297947"/>
                <a:ext cx="141480" cy="145080"/>
              </p14:xfrm>
            </p:contentPart>
          </mc:Choice>
          <mc:Fallback xmlns="">
            <p:pic>
              <p:nvPicPr>
                <p:cNvPr id="220" name="Freihand 219">
                  <a:extLst>
                    <a:ext uri="{FF2B5EF4-FFF2-40B4-BE49-F238E27FC236}">
                      <a16:creationId xmlns:a16="http://schemas.microsoft.com/office/drawing/2014/main" id="{77FEE6BC-7210-4BE7-B650-DC1F24EBA463}"/>
                    </a:ext>
                  </a:extLst>
                </p:cNvPr>
                <p:cNvPicPr/>
                <p:nvPr/>
              </p:nvPicPr>
              <p:blipFill>
                <a:blip r:embed="rId339"/>
                <a:stretch>
                  <a:fillRect/>
                </a:stretch>
              </p:blipFill>
              <p:spPr>
                <a:xfrm>
                  <a:off x="9885520" y="2293627"/>
                  <a:ext cx="1501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21" name="Freihand 220">
                  <a:extLst>
                    <a:ext uri="{FF2B5EF4-FFF2-40B4-BE49-F238E27FC236}">
                      <a16:creationId xmlns:a16="http://schemas.microsoft.com/office/drawing/2014/main" id="{F9A89D9E-81EB-417C-A4AA-2D9EFA2F0672}"/>
                    </a:ext>
                  </a:extLst>
                </p14:cNvPr>
                <p14:cNvContentPartPr/>
                <p14:nvPr/>
              </p14:nvContentPartPr>
              <p14:xfrm>
                <a:off x="10023040" y="2229907"/>
                <a:ext cx="312840" cy="161640"/>
              </p14:xfrm>
            </p:contentPart>
          </mc:Choice>
          <mc:Fallback xmlns="">
            <p:pic>
              <p:nvPicPr>
                <p:cNvPr id="221" name="Freihand 220">
                  <a:extLst>
                    <a:ext uri="{FF2B5EF4-FFF2-40B4-BE49-F238E27FC236}">
                      <a16:creationId xmlns:a16="http://schemas.microsoft.com/office/drawing/2014/main" id="{F9A89D9E-81EB-417C-A4AA-2D9EFA2F0672}"/>
                    </a:ext>
                  </a:extLst>
                </p:cNvPr>
                <p:cNvPicPr/>
                <p:nvPr/>
              </p:nvPicPr>
              <p:blipFill>
                <a:blip r:embed="rId341"/>
                <a:stretch>
                  <a:fillRect/>
                </a:stretch>
              </p:blipFill>
              <p:spPr>
                <a:xfrm>
                  <a:off x="10018720" y="2225587"/>
                  <a:ext cx="3214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22" name="Freihand 221">
                  <a:extLst>
                    <a:ext uri="{FF2B5EF4-FFF2-40B4-BE49-F238E27FC236}">
                      <a16:creationId xmlns:a16="http://schemas.microsoft.com/office/drawing/2014/main" id="{27CEE142-0684-4F45-B2AE-3CC8690FBF7D}"/>
                    </a:ext>
                  </a:extLst>
                </p14:cNvPr>
                <p14:cNvContentPartPr/>
                <p14:nvPr/>
              </p14:nvContentPartPr>
              <p14:xfrm>
                <a:off x="10314640" y="2114347"/>
                <a:ext cx="152640" cy="163800"/>
              </p14:xfrm>
            </p:contentPart>
          </mc:Choice>
          <mc:Fallback xmlns="">
            <p:pic>
              <p:nvPicPr>
                <p:cNvPr id="222" name="Freihand 221">
                  <a:extLst>
                    <a:ext uri="{FF2B5EF4-FFF2-40B4-BE49-F238E27FC236}">
                      <a16:creationId xmlns:a16="http://schemas.microsoft.com/office/drawing/2014/main" id="{27CEE142-0684-4F45-B2AE-3CC8690FBF7D}"/>
                    </a:ext>
                  </a:extLst>
                </p:cNvPr>
                <p:cNvPicPr/>
                <p:nvPr/>
              </p:nvPicPr>
              <p:blipFill>
                <a:blip r:embed="rId343"/>
                <a:stretch>
                  <a:fillRect/>
                </a:stretch>
              </p:blipFill>
              <p:spPr>
                <a:xfrm>
                  <a:off x="10310320" y="2110027"/>
                  <a:ext cx="1612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07" name="Freihand 206">
                  <a:extLst>
                    <a:ext uri="{FF2B5EF4-FFF2-40B4-BE49-F238E27FC236}">
                      <a16:creationId xmlns:a16="http://schemas.microsoft.com/office/drawing/2014/main" id="{53436B05-C5C2-4CC4-B7F7-11BA7BA9B541}"/>
                    </a:ext>
                  </a:extLst>
                </p14:cNvPr>
                <p14:cNvContentPartPr/>
                <p14:nvPr/>
              </p14:nvContentPartPr>
              <p14:xfrm>
                <a:off x="10669960" y="1746787"/>
                <a:ext cx="163440" cy="145080"/>
              </p14:xfrm>
            </p:contentPart>
          </mc:Choice>
          <mc:Fallback xmlns="">
            <p:pic>
              <p:nvPicPr>
                <p:cNvPr id="207" name="Freihand 206">
                  <a:extLst>
                    <a:ext uri="{FF2B5EF4-FFF2-40B4-BE49-F238E27FC236}">
                      <a16:creationId xmlns:a16="http://schemas.microsoft.com/office/drawing/2014/main" id="{53436B05-C5C2-4CC4-B7F7-11BA7BA9B541}"/>
                    </a:ext>
                  </a:extLst>
                </p:cNvPr>
                <p:cNvPicPr/>
                <p:nvPr/>
              </p:nvPicPr>
              <p:blipFill>
                <a:blip r:embed="rId345"/>
                <a:stretch>
                  <a:fillRect/>
                </a:stretch>
              </p:blipFill>
              <p:spPr>
                <a:xfrm>
                  <a:off x="10665640" y="1742467"/>
                  <a:ext cx="1720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08" name="Freihand 207">
                  <a:extLst>
                    <a:ext uri="{FF2B5EF4-FFF2-40B4-BE49-F238E27FC236}">
                      <a16:creationId xmlns:a16="http://schemas.microsoft.com/office/drawing/2014/main" id="{630C3C0F-CAE3-451A-9F8E-47E709D12EA5}"/>
                    </a:ext>
                  </a:extLst>
                </p14:cNvPr>
                <p14:cNvContentPartPr/>
                <p14:nvPr/>
              </p14:nvContentPartPr>
              <p14:xfrm>
                <a:off x="10821160" y="1575067"/>
                <a:ext cx="156240" cy="241560"/>
              </p14:xfrm>
            </p:contentPart>
          </mc:Choice>
          <mc:Fallback xmlns="">
            <p:pic>
              <p:nvPicPr>
                <p:cNvPr id="208" name="Freihand 207">
                  <a:extLst>
                    <a:ext uri="{FF2B5EF4-FFF2-40B4-BE49-F238E27FC236}">
                      <a16:creationId xmlns:a16="http://schemas.microsoft.com/office/drawing/2014/main" id="{630C3C0F-CAE3-451A-9F8E-47E709D12EA5}"/>
                    </a:ext>
                  </a:extLst>
                </p:cNvPr>
                <p:cNvPicPr/>
                <p:nvPr/>
              </p:nvPicPr>
              <p:blipFill>
                <a:blip r:embed="rId347"/>
                <a:stretch>
                  <a:fillRect/>
                </a:stretch>
              </p:blipFill>
              <p:spPr>
                <a:xfrm>
                  <a:off x="10816840" y="1570747"/>
                  <a:ext cx="16488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1" name="Freihand 210">
                  <a:extLst>
                    <a:ext uri="{FF2B5EF4-FFF2-40B4-BE49-F238E27FC236}">
                      <a16:creationId xmlns:a16="http://schemas.microsoft.com/office/drawing/2014/main" id="{AA326367-24AB-48C7-A70F-B5913C28D9DC}"/>
                    </a:ext>
                  </a:extLst>
                </p14:cNvPr>
                <p14:cNvContentPartPr/>
                <p14:nvPr/>
              </p14:nvContentPartPr>
              <p14:xfrm>
                <a:off x="11118880" y="1594147"/>
                <a:ext cx="117360" cy="339120"/>
              </p14:xfrm>
            </p:contentPart>
          </mc:Choice>
          <mc:Fallback xmlns="">
            <p:pic>
              <p:nvPicPr>
                <p:cNvPr id="211" name="Freihand 210">
                  <a:extLst>
                    <a:ext uri="{FF2B5EF4-FFF2-40B4-BE49-F238E27FC236}">
                      <a16:creationId xmlns:a16="http://schemas.microsoft.com/office/drawing/2014/main" id="{AA326367-24AB-48C7-A70F-B5913C28D9DC}"/>
                    </a:ext>
                  </a:extLst>
                </p:cNvPr>
                <p:cNvPicPr/>
                <p:nvPr/>
              </p:nvPicPr>
              <p:blipFill>
                <a:blip r:embed="rId349"/>
                <a:stretch>
                  <a:fillRect/>
                </a:stretch>
              </p:blipFill>
              <p:spPr>
                <a:xfrm>
                  <a:off x="11114560" y="1589827"/>
                  <a:ext cx="12600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12" name="Freihand 211">
                  <a:extLst>
                    <a:ext uri="{FF2B5EF4-FFF2-40B4-BE49-F238E27FC236}">
                      <a16:creationId xmlns:a16="http://schemas.microsoft.com/office/drawing/2014/main" id="{598444A4-911B-4C2C-9A2F-CD3329571F62}"/>
                    </a:ext>
                  </a:extLst>
                </p14:cNvPr>
                <p14:cNvContentPartPr/>
                <p14:nvPr/>
              </p14:nvContentPartPr>
              <p14:xfrm>
                <a:off x="11271880" y="1574347"/>
                <a:ext cx="92160" cy="115560"/>
              </p14:xfrm>
            </p:contentPart>
          </mc:Choice>
          <mc:Fallback xmlns="">
            <p:pic>
              <p:nvPicPr>
                <p:cNvPr id="212" name="Freihand 211">
                  <a:extLst>
                    <a:ext uri="{FF2B5EF4-FFF2-40B4-BE49-F238E27FC236}">
                      <a16:creationId xmlns:a16="http://schemas.microsoft.com/office/drawing/2014/main" id="{598444A4-911B-4C2C-9A2F-CD3329571F62}"/>
                    </a:ext>
                  </a:extLst>
                </p:cNvPr>
                <p:cNvPicPr/>
                <p:nvPr/>
              </p:nvPicPr>
              <p:blipFill>
                <a:blip r:embed="rId351"/>
                <a:stretch>
                  <a:fillRect/>
                </a:stretch>
              </p:blipFill>
              <p:spPr>
                <a:xfrm>
                  <a:off x="11267560" y="1570027"/>
                  <a:ext cx="1008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13" name="Freihand 212">
                  <a:extLst>
                    <a:ext uri="{FF2B5EF4-FFF2-40B4-BE49-F238E27FC236}">
                      <a16:creationId xmlns:a16="http://schemas.microsoft.com/office/drawing/2014/main" id="{FD5BA284-124E-4462-B105-33B7F20EE1EA}"/>
                    </a:ext>
                  </a:extLst>
                </p14:cNvPr>
                <p14:cNvContentPartPr/>
                <p14:nvPr/>
              </p14:nvContentPartPr>
              <p14:xfrm>
                <a:off x="11390680" y="1531867"/>
                <a:ext cx="62640" cy="109080"/>
              </p14:xfrm>
            </p:contentPart>
          </mc:Choice>
          <mc:Fallback xmlns="">
            <p:pic>
              <p:nvPicPr>
                <p:cNvPr id="213" name="Freihand 212">
                  <a:extLst>
                    <a:ext uri="{FF2B5EF4-FFF2-40B4-BE49-F238E27FC236}">
                      <a16:creationId xmlns:a16="http://schemas.microsoft.com/office/drawing/2014/main" id="{FD5BA284-124E-4462-B105-33B7F20EE1EA}"/>
                    </a:ext>
                  </a:extLst>
                </p:cNvPr>
                <p:cNvPicPr/>
                <p:nvPr/>
              </p:nvPicPr>
              <p:blipFill>
                <a:blip r:embed="rId353"/>
                <a:stretch>
                  <a:fillRect/>
                </a:stretch>
              </p:blipFill>
              <p:spPr>
                <a:xfrm>
                  <a:off x="11386360" y="1527547"/>
                  <a:ext cx="712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14" name="Freihand 213">
                  <a:extLst>
                    <a:ext uri="{FF2B5EF4-FFF2-40B4-BE49-F238E27FC236}">
                      <a16:creationId xmlns:a16="http://schemas.microsoft.com/office/drawing/2014/main" id="{E9C25914-C7E8-4394-9C89-5D1FCB5DC43B}"/>
                    </a:ext>
                  </a:extLst>
                </p14:cNvPr>
                <p14:cNvContentPartPr/>
                <p14:nvPr/>
              </p14:nvContentPartPr>
              <p14:xfrm>
                <a:off x="11491840" y="1387507"/>
                <a:ext cx="170280" cy="204120"/>
              </p14:xfrm>
            </p:contentPart>
          </mc:Choice>
          <mc:Fallback xmlns="">
            <p:pic>
              <p:nvPicPr>
                <p:cNvPr id="214" name="Freihand 213">
                  <a:extLst>
                    <a:ext uri="{FF2B5EF4-FFF2-40B4-BE49-F238E27FC236}">
                      <a16:creationId xmlns:a16="http://schemas.microsoft.com/office/drawing/2014/main" id="{E9C25914-C7E8-4394-9C89-5D1FCB5DC43B}"/>
                    </a:ext>
                  </a:extLst>
                </p:cNvPr>
                <p:cNvPicPr/>
                <p:nvPr/>
              </p:nvPicPr>
              <p:blipFill>
                <a:blip r:embed="rId355"/>
                <a:stretch>
                  <a:fillRect/>
                </a:stretch>
              </p:blipFill>
              <p:spPr>
                <a:xfrm>
                  <a:off x="11487520" y="1383187"/>
                  <a:ext cx="1789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15" name="Freihand 214">
                  <a:extLst>
                    <a:ext uri="{FF2B5EF4-FFF2-40B4-BE49-F238E27FC236}">
                      <a16:creationId xmlns:a16="http://schemas.microsoft.com/office/drawing/2014/main" id="{AF19C9F8-F6AA-4697-8803-581C1A372EA4}"/>
                    </a:ext>
                  </a:extLst>
                </p14:cNvPr>
                <p14:cNvContentPartPr/>
                <p14:nvPr/>
              </p14:nvContentPartPr>
              <p14:xfrm>
                <a:off x="11643760" y="1430707"/>
                <a:ext cx="124200" cy="143640"/>
              </p14:xfrm>
            </p:contentPart>
          </mc:Choice>
          <mc:Fallback xmlns="">
            <p:pic>
              <p:nvPicPr>
                <p:cNvPr id="215" name="Freihand 214">
                  <a:extLst>
                    <a:ext uri="{FF2B5EF4-FFF2-40B4-BE49-F238E27FC236}">
                      <a16:creationId xmlns:a16="http://schemas.microsoft.com/office/drawing/2014/main" id="{AF19C9F8-F6AA-4697-8803-581C1A372EA4}"/>
                    </a:ext>
                  </a:extLst>
                </p:cNvPr>
                <p:cNvPicPr/>
                <p:nvPr/>
              </p:nvPicPr>
              <p:blipFill>
                <a:blip r:embed="rId357"/>
                <a:stretch>
                  <a:fillRect/>
                </a:stretch>
              </p:blipFill>
              <p:spPr>
                <a:xfrm>
                  <a:off x="11639440" y="1426387"/>
                  <a:ext cx="1328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23" name="Freihand 222">
                  <a:extLst>
                    <a:ext uri="{FF2B5EF4-FFF2-40B4-BE49-F238E27FC236}">
                      <a16:creationId xmlns:a16="http://schemas.microsoft.com/office/drawing/2014/main" id="{1D522F0D-A4B0-45E6-AC03-EE5A650A93D6}"/>
                    </a:ext>
                  </a:extLst>
                </p14:cNvPr>
                <p14:cNvContentPartPr/>
                <p14:nvPr/>
              </p14:nvContentPartPr>
              <p14:xfrm>
                <a:off x="10696600" y="2080867"/>
                <a:ext cx="208800" cy="129600"/>
              </p14:xfrm>
            </p:contentPart>
          </mc:Choice>
          <mc:Fallback xmlns="">
            <p:pic>
              <p:nvPicPr>
                <p:cNvPr id="223" name="Freihand 222">
                  <a:extLst>
                    <a:ext uri="{FF2B5EF4-FFF2-40B4-BE49-F238E27FC236}">
                      <a16:creationId xmlns:a16="http://schemas.microsoft.com/office/drawing/2014/main" id="{1D522F0D-A4B0-45E6-AC03-EE5A650A93D6}"/>
                    </a:ext>
                  </a:extLst>
                </p:cNvPr>
                <p:cNvPicPr/>
                <p:nvPr/>
              </p:nvPicPr>
              <p:blipFill>
                <a:blip r:embed="rId359"/>
                <a:stretch>
                  <a:fillRect/>
                </a:stretch>
              </p:blipFill>
              <p:spPr>
                <a:xfrm>
                  <a:off x="10692280" y="2076547"/>
                  <a:ext cx="2174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24" name="Freihand 223">
                  <a:extLst>
                    <a:ext uri="{FF2B5EF4-FFF2-40B4-BE49-F238E27FC236}">
                      <a16:creationId xmlns:a16="http://schemas.microsoft.com/office/drawing/2014/main" id="{FF631B06-6041-43E6-B4F7-AE31F7D21C3A}"/>
                    </a:ext>
                  </a:extLst>
                </p14:cNvPr>
                <p14:cNvContentPartPr/>
                <p14:nvPr/>
              </p14:nvContentPartPr>
              <p14:xfrm>
                <a:off x="10885600" y="1960267"/>
                <a:ext cx="5760" cy="22680"/>
              </p14:xfrm>
            </p:contentPart>
          </mc:Choice>
          <mc:Fallback xmlns="">
            <p:pic>
              <p:nvPicPr>
                <p:cNvPr id="224" name="Freihand 223">
                  <a:extLst>
                    <a:ext uri="{FF2B5EF4-FFF2-40B4-BE49-F238E27FC236}">
                      <a16:creationId xmlns:a16="http://schemas.microsoft.com/office/drawing/2014/main" id="{FF631B06-6041-43E6-B4F7-AE31F7D21C3A}"/>
                    </a:ext>
                  </a:extLst>
                </p:cNvPr>
                <p:cNvPicPr/>
                <p:nvPr/>
              </p:nvPicPr>
              <p:blipFill>
                <a:blip r:embed="rId361"/>
                <a:stretch>
                  <a:fillRect/>
                </a:stretch>
              </p:blipFill>
              <p:spPr>
                <a:xfrm>
                  <a:off x="10881280" y="1955947"/>
                  <a:ext cx="144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26" name="Freihand 225">
                  <a:extLst>
                    <a:ext uri="{FF2B5EF4-FFF2-40B4-BE49-F238E27FC236}">
                      <a16:creationId xmlns:a16="http://schemas.microsoft.com/office/drawing/2014/main" id="{FD90AC5F-2239-4067-A49C-3D0F0409E569}"/>
                    </a:ext>
                  </a:extLst>
                </p14:cNvPr>
                <p14:cNvContentPartPr/>
                <p14:nvPr/>
              </p14:nvContentPartPr>
              <p14:xfrm>
                <a:off x="11045440" y="1933267"/>
                <a:ext cx="315000" cy="190800"/>
              </p14:xfrm>
            </p:contentPart>
          </mc:Choice>
          <mc:Fallback xmlns="">
            <p:pic>
              <p:nvPicPr>
                <p:cNvPr id="226" name="Freihand 225">
                  <a:extLst>
                    <a:ext uri="{FF2B5EF4-FFF2-40B4-BE49-F238E27FC236}">
                      <a16:creationId xmlns:a16="http://schemas.microsoft.com/office/drawing/2014/main" id="{FD90AC5F-2239-4067-A49C-3D0F0409E569}"/>
                    </a:ext>
                  </a:extLst>
                </p:cNvPr>
                <p:cNvPicPr/>
                <p:nvPr/>
              </p:nvPicPr>
              <p:blipFill>
                <a:blip r:embed="rId363"/>
                <a:stretch>
                  <a:fillRect/>
                </a:stretch>
              </p:blipFill>
              <p:spPr>
                <a:xfrm>
                  <a:off x="11041120" y="1928947"/>
                  <a:ext cx="3236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28" name="Freihand 227">
                  <a:extLst>
                    <a:ext uri="{FF2B5EF4-FFF2-40B4-BE49-F238E27FC236}">
                      <a16:creationId xmlns:a16="http://schemas.microsoft.com/office/drawing/2014/main" id="{A84984EB-BD3F-4C0B-855E-4EE2A60FB117}"/>
                    </a:ext>
                  </a:extLst>
                </p14:cNvPr>
                <p14:cNvContentPartPr/>
                <p14:nvPr/>
              </p14:nvContentPartPr>
              <p14:xfrm>
                <a:off x="9647200" y="2719507"/>
                <a:ext cx="177120" cy="213840"/>
              </p14:xfrm>
            </p:contentPart>
          </mc:Choice>
          <mc:Fallback xmlns="">
            <p:pic>
              <p:nvPicPr>
                <p:cNvPr id="228" name="Freihand 227">
                  <a:extLst>
                    <a:ext uri="{FF2B5EF4-FFF2-40B4-BE49-F238E27FC236}">
                      <a16:creationId xmlns:a16="http://schemas.microsoft.com/office/drawing/2014/main" id="{A84984EB-BD3F-4C0B-855E-4EE2A60FB117}"/>
                    </a:ext>
                  </a:extLst>
                </p:cNvPr>
                <p:cNvPicPr/>
                <p:nvPr/>
              </p:nvPicPr>
              <p:blipFill>
                <a:blip r:embed="rId365"/>
                <a:stretch>
                  <a:fillRect/>
                </a:stretch>
              </p:blipFill>
              <p:spPr>
                <a:xfrm>
                  <a:off x="9642880" y="2715187"/>
                  <a:ext cx="1857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29" name="Freihand 228">
                  <a:extLst>
                    <a:ext uri="{FF2B5EF4-FFF2-40B4-BE49-F238E27FC236}">
                      <a16:creationId xmlns:a16="http://schemas.microsoft.com/office/drawing/2014/main" id="{96EE9B92-5319-4249-B5B3-C192DC46EC5F}"/>
                    </a:ext>
                  </a:extLst>
                </p14:cNvPr>
                <p14:cNvContentPartPr/>
                <p14:nvPr/>
              </p14:nvContentPartPr>
              <p14:xfrm>
                <a:off x="9845560" y="2634547"/>
                <a:ext cx="405360" cy="193680"/>
              </p14:xfrm>
            </p:contentPart>
          </mc:Choice>
          <mc:Fallback xmlns="">
            <p:pic>
              <p:nvPicPr>
                <p:cNvPr id="229" name="Freihand 228">
                  <a:extLst>
                    <a:ext uri="{FF2B5EF4-FFF2-40B4-BE49-F238E27FC236}">
                      <a16:creationId xmlns:a16="http://schemas.microsoft.com/office/drawing/2014/main" id="{96EE9B92-5319-4249-B5B3-C192DC46EC5F}"/>
                    </a:ext>
                  </a:extLst>
                </p:cNvPr>
                <p:cNvPicPr/>
                <p:nvPr/>
              </p:nvPicPr>
              <p:blipFill>
                <a:blip r:embed="rId367"/>
                <a:stretch>
                  <a:fillRect/>
                </a:stretch>
              </p:blipFill>
              <p:spPr>
                <a:xfrm>
                  <a:off x="9841240" y="2630227"/>
                  <a:ext cx="4140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30" name="Freihand 229">
                  <a:extLst>
                    <a:ext uri="{FF2B5EF4-FFF2-40B4-BE49-F238E27FC236}">
                      <a16:creationId xmlns:a16="http://schemas.microsoft.com/office/drawing/2014/main" id="{6DA44C10-5957-4710-B70F-3401C50867B1}"/>
                    </a:ext>
                  </a:extLst>
                </p14:cNvPr>
                <p14:cNvContentPartPr/>
                <p14:nvPr/>
              </p14:nvContentPartPr>
              <p14:xfrm>
                <a:off x="10296280" y="2530147"/>
                <a:ext cx="151200" cy="137880"/>
              </p14:xfrm>
            </p:contentPart>
          </mc:Choice>
          <mc:Fallback xmlns="">
            <p:pic>
              <p:nvPicPr>
                <p:cNvPr id="230" name="Freihand 229">
                  <a:extLst>
                    <a:ext uri="{FF2B5EF4-FFF2-40B4-BE49-F238E27FC236}">
                      <a16:creationId xmlns:a16="http://schemas.microsoft.com/office/drawing/2014/main" id="{6DA44C10-5957-4710-B70F-3401C50867B1}"/>
                    </a:ext>
                  </a:extLst>
                </p:cNvPr>
                <p:cNvPicPr/>
                <p:nvPr/>
              </p:nvPicPr>
              <p:blipFill>
                <a:blip r:embed="rId369"/>
                <a:stretch>
                  <a:fillRect/>
                </a:stretch>
              </p:blipFill>
              <p:spPr>
                <a:xfrm>
                  <a:off x="10291960" y="2525827"/>
                  <a:ext cx="1598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31" name="Freihand 230">
                  <a:extLst>
                    <a:ext uri="{FF2B5EF4-FFF2-40B4-BE49-F238E27FC236}">
                      <a16:creationId xmlns:a16="http://schemas.microsoft.com/office/drawing/2014/main" id="{C9CCCFE8-BEEB-48ED-A1AA-9901AC989BA9}"/>
                    </a:ext>
                  </a:extLst>
                </p14:cNvPr>
                <p14:cNvContentPartPr/>
                <p14:nvPr/>
              </p14:nvContentPartPr>
              <p14:xfrm>
                <a:off x="9546400" y="2684947"/>
                <a:ext cx="1037520" cy="408240"/>
              </p14:xfrm>
            </p:contentPart>
          </mc:Choice>
          <mc:Fallback xmlns="">
            <p:pic>
              <p:nvPicPr>
                <p:cNvPr id="231" name="Freihand 230">
                  <a:extLst>
                    <a:ext uri="{FF2B5EF4-FFF2-40B4-BE49-F238E27FC236}">
                      <a16:creationId xmlns:a16="http://schemas.microsoft.com/office/drawing/2014/main" id="{C9CCCFE8-BEEB-48ED-A1AA-9901AC989BA9}"/>
                    </a:ext>
                  </a:extLst>
                </p:cNvPr>
                <p:cNvPicPr/>
                <p:nvPr/>
              </p:nvPicPr>
              <p:blipFill>
                <a:blip r:embed="rId371"/>
                <a:stretch>
                  <a:fillRect/>
                </a:stretch>
              </p:blipFill>
              <p:spPr>
                <a:xfrm>
                  <a:off x="9542080" y="2680627"/>
                  <a:ext cx="1046160" cy="4168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33" name="Freihand 232">
                  <a:extLst>
                    <a:ext uri="{FF2B5EF4-FFF2-40B4-BE49-F238E27FC236}">
                      <a16:creationId xmlns:a16="http://schemas.microsoft.com/office/drawing/2014/main" id="{4BB6BF08-E6DC-462C-A28C-026E69A7D0EC}"/>
                    </a:ext>
                  </a:extLst>
                </p14:cNvPr>
                <p14:cNvContentPartPr/>
                <p14:nvPr/>
              </p14:nvContentPartPr>
              <p14:xfrm>
                <a:off x="10720720" y="2434027"/>
                <a:ext cx="282240" cy="154440"/>
              </p14:xfrm>
            </p:contentPart>
          </mc:Choice>
          <mc:Fallback xmlns="">
            <p:pic>
              <p:nvPicPr>
                <p:cNvPr id="233" name="Freihand 232">
                  <a:extLst>
                    <a:ext uri="{FF2B5EF4-FFF2-40B4-BE49-F238E27FC236}">
                      <a16:creationId xmlns:a16="http://schemas.microsoft.com/office/drawing/2014/main" id="{4BB6BF08-E6DC-462C-A28C-026E69A7D0EC}"/>
                    </a:ext>
                  </a:extLst>
                </p:cNvPr>
                <p:cNvPicPr/>
                <p:nvPr/>
              </p:nvPicPr>
              <p:blipFill>
                <a:blip r:embed="rId373"/>
                <a:stretch>
                  <a:fillRect/>
                </a:stretch>
              </p:blipFill>
              <p:spPr>
                <a:xfrm>
                  <a:off x="10716400" y="2429707"/>
                  <a:ext cx="2908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34" name="Freihand 233">
                  <a:extLst>
                    <a:ext uri="{FF2B5EF4-FFF2-40B4-BE49-F238E27FC236}">
                      <a16:creationId xmlns:a16="http://schemas.microsoft.com/office/drawing/2014/main" id="{28F810B5-FA64-4773-ABC1-C8C795965FD2}"/>
                    </a:ext>
                  </a:extLst>
                </p14:cNvPr>
                <p14:cNvContentPartPr/>
                <p14:nvPr/>
              </p14:nvContentPartPr>
              <p14:xfrm>
                <a:off x="11072080" y="2386147"/>
                <a:ext cx="33480" cy="101160"/>
              </p14:xfrm>
            </p:contentPart>
          </mc:Choice>
          <mc:Fallback xmlns="">
            <p:pic>
              <p:nvPicPr>
                <p:cNvPr id="234" name="Freihand 233">
                  <a:extLst>
                    <a:ext uri="{FF2B5EF4-FFF2-40B4-BE49-F238E27FC236}">
                      <a16:creationId xmlns:a16="http://schemas.microsoft.com/office/drawing/2014/main" id="{28F810B5-FA64-4773-ABC1-C8C795965FD2}"/>
                    </a:ext>
                  </a:extLst>
                </p:cNvPr>
                <p:cNvPicPr/>
                <p:nvPr/>
              </p:nvPicPr>
              <p:blipFill>
                <a:blip r:embed="rId375"/>
                <a:stretch>
                  <a:fillRect/>
                </a:stretch>
              </p:blipFill>
              <p:spPr>
                <a:xfrm>
                  <a:off x="11067760" y="2381827"/>
                  <a:ext cx="421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35" name="Freihand 234">
                  <a:extLst>
                    <a:ext uri="{FF2B5EF4-FFF2-40B4-BE49-F238E27FC236}">
                      <a16:creationId xmlns:a16="http://schemas.microsoft.com/office/drawing/2014/main" id="{CAC50376-EEA1-4DB4-8802-CAC261653164}"/>
                    </a:ext>
                  </a:extLst>
                </p14:cNvPr>
                <p14:cNvContentPartPr/>
                <p14:nvPr/>
              </p14:nvContentPartPr>
              <p14:xfrm>
                <a:off x="11104480" y="2212987"/>
                <a:ext cx="113040" cy="268560"/>
              </p14:xfrm>
            </p:contentPart>
          </mc:Choice>
          <mc:Fallback xmlns="">
            <p:pic>
              <p:nvPicPr>
                <p:cNvPr id="235" name="Freihand 234">
                  <a:extLst>
                    <a:ext uri="{FF2B5EF4-FFF2-40B4-BE49-F238E27FC236}">
                      <a16:creationId xmlns:a16="http://schemas.microsoft.com/office/drawing/2014/main" id="{CAC50376-EEA1-4DB4-8802-CAC261653164}"/>
                    </a:ext>
                  </a:extLst>
                </p:cNvPr>
                <p:cNvPicPr/>
                <p:nvPr/>
              </p:nvPicPr>
              <p:blipFill>
                <a:blip r:embed="rId377"/>
                <a:stretch>
                  <a:fillRect/>
                </a:stretch>
              </p:blipFill>
              <p:spPr>
                <a:xfrm>
                  <a:off x="11100160" y="2208667"/>
                  <a:ext cx="12168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36" name="Freihand 235">
                  <a:extLst>
                    <a:ext uri="{FF2B5EF4-FFF2-40B4-BE49-F238E27FC236}">
                      <a16:creationId xmlns:a16="http://schemas.microsoft.com/office/drawing/2014/main" id="{0CC4D5BC-F6B2-45D1-B0E5-5B8B6D03F701}"/>
                    </a:ext>
                  </a:extLst>
                </p14:cNvPr>
                <p14:cNvContentPartPr/>
                <p14:nvPr/>
              </p14:nvContentPartPr>
              <p14:xfrm>
                <a:off x="11050840" y="2229547"/>
                <a:ext cx="360" cy="360"/>
              </p14:xfrm>
            </p:contentPart>
          </mc:Choice>
          <mc:Fallback xmlns="">
            <p:pic>
              <p:nvPicPr>
                <p:cNvPr id="236" name="Freihand 235">
                  <a:extLst>
                    <a:ext uri="{FF2B5EF4-FFF2-40B4-BE49-F238E27FC236}">
                      <a16:creationId xmlns:a16="http://schemas.microsoft.com/office/drawing/2014/main" id="{0CC4D5BC-F6B2-45D1-B0E5-5B8B6D03F701}"/>
                    </a:ext>
                  </a:extLst>
                </p:cNvPr>
                <p:cNvPicPr/>
                <p:nvPr/>
              </p:nvPicPr>
              <p:blipFill>
                <a:blip r:embed="rId107"/>
                <a:stretch>
                  <a:fillRect/>
                </a:stretch>
              </p:blipFill>
              <p:spPr>
                <a:xfrm>
                  <a:off x="11046520" y="2225227"/>
                  <a:ext cx="9000" cy="9000"/>
                </a:xfrm>
                <a:prstGeom prst="rect">
                  <a:avLst/>
                </a:prstGeom>
              </p:spPr>
            </p:pic>
          </mc:Fallback>
        </mc:AlternateContent>
      </p:grpSp>
      <p:grpSp>
        <p:nvGrpSpPr>
          <p:cNvPr id="23" name="Gruppieren 22">
            <a:extLst>
              <a:ext uri="{FF2B5EF4-FFF2-40B4-BE49-F238E27FC236}">
                <a16:creationId xmlns:a16="http://schemas.microsoft.com/office/drawing/2014/main" id="{F6B16FB7-C37C-4618-8E75-F01534C5EDAC}"/>
              </a:ext>
            </a:extLst>
          </p:cNvPr>
          <p:cNvGrpSpPr/>
          <p:nvPr/>
        </p:nvGrpSpPr>
        <p:grpSpPr>
          <a:xfrm>
            <a:off x="8268400" y="1075747"/>
            <a:ext cx="3610440" cy="2351880"/>
            <a:chOff x="8268400" y="1075747"/>
            <a:chExt cx="3610440" cy="2351880"/>
          </a:xfrm>
        </p:grpSpPr>
        <mc:AlternateContent xmlns:mc="http://schemas.openxmlformats.org/markup-compatibility/2006">
          <mc:Choice xmlns:p14="http://schemas.microsoft.com/office/powerpoint/2010/main" Requires="p14">
            <p:contentPart p14:bwMode="auto" r:id="rId379">
              <p14:nvContentPartPr>
                <p14:cNvPr id="13" name="Freihand 12">
                  <a:extLst>
                    <a:ext uri="{FF2B5EF4-FFF2-40B4-BE49-F238E27FC236}">
                      <a16:creationId xmlns:a16="http://schemas.microsoft.com/office/drawing/2014/main" id="{B7908417-9D99-415B-830D-335FB224F739}"/>
                    </a:ext>
                  </a:extLst>
                </p14:cNvPr>
                <p14:cNvContentPartPr/>
                <p14:nvPr/>
              </p14:nvContentPartPr>
              <p14:xfrm>
                <a:off x="8268400" y="1075747"/>
                <a:ext cx="3610440" cy="2351880"/>
              </p14:xfrm>
            </p:contentPart>
          </mc:Choice>
          <mc:Fallback>
            <p:pic>
              <p:nvPicPr>
                <p:cNvPr id="13" name="Freihand 12">
                  <a:extLst>
                    <a:ext uri="{FF2B5EF4-FFF2-40B4-BE49-F238E27FC236}">
                      <a16:creationId xmlns:a16="http://schemas.microsoft.com/office/drawing/2014/main" id="{B7908417-9D99-415B-830D-335FB224F739}"/>
                    </a:ext>
                  </a:extLst>
                </p:cNvPr>
                <p:cNvPicPr/>
                <p:nvPr/>
              </p:nvPicPr>
              <p:blipFill>
                <a:blip r:embed="rId380"/>
                <a:stretch>
                  <a:fillRect/>
                </a:stretch>
              </p:blipFill>
              <p:spPr>
                <a:xfrm>
                  <a:off x="8264080" y="1071427"/>
                  <a:ext cx="3619080" cy="236052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4" name="Freihand 13">
                  <a:extLst>
                    <a:ext uri="{FF2B5EF4-FFF2-40B4-BE49-F238E27FC236}">
                      <a16:creationId xmlns:a16="http://schemas.microsoft.com/office/drawing/2014/main" id="{5A3EFBC1-BABA-4C55-94E1-FD98D74E90DF}"/>
                    </a:ext>
                  </a:extLst>
                </p14:cNvPr>
                <p14:cNvContentPartPr/>
                <p14:nvPr/>
              </p14:nvContentPartPr>
              <p14:xfrm>
                <a:off x="9312040" y="2200387"/>
                <a:ext cx="2187000" cy="1050840"/>
              </p14:xfrm>
            </p:contentPart>
          </mc:Choice>
          <mc:Fallback>
            <p:pic>
              <p:nvPicPr>
                <p:cNvPr id="14" name="Freihand 13">
                  <a:extLst>
                    <a:ext uri="{FF2B5EF4-FFF2-40B4-BE49-F238E27FC236}">
                      <a16:creationId xmlns:a16="http://schemas.microsoft.com/office/drawing/2014/main" id="{5A3EFBC1-BABA-4C55-94E1-FD98D74E90DF}"/>
                    </a:ext>
                  </a:extLst>
                </p:cNvPr>
                <p:cNvPicPr/>
                <p:nvPr/>
              </p:nvPicPr>
              <p:blipFill>
                <a:blip r:embed="rId382"/>
                <a:stretch>
                  <a:fillRect/>
                </a:stretch>
              </p:blipFill>
              <p:spPr>
                <a:xfrm>
                  <a:off x="9307720" y="2196067"/>
                  <a:ext cx="2195640" cy="1059480"/>
                </a:xfrm>
                <a:prstGeom prst="rect">
                  <a:avLst/>
                </a:prstGeom>
              </p:spPr>
            </p:pic>
          </mc:Fallback>
        </mc:AlternateContent>
      </p:grpSp>
    </p:spTree>
    <p:extLst>
      <p:ext uri="{BB962C8B-B14F-4D97-AF65-F5344CB8AC3E}">
        <p14:creationId xmlns:p14="http://schemas.microsoft.com/office/powerpoint/2010/main" val="164136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70FA9-05B8-4A30-A548-4AD7BC78C211}"/>
            </a:ext>
          </a:extLst>
        </p:cNvPr>
        <p:cNvGrpSpPr/>
        <p:nvPr/>
      </p:nvGrpSpPr>
      <p:grpSpPr>
        <a:xfrm>
          <a:off x="0" y="0"/>
          <a:ext cx="0" cy="0"/>
          <a:chOff x="0" y="0"/>
          <a:chExt cx="0" cy="0"/>
        </a:xfrm>
      </p:grpSpPr>
      <p:sp>
        <p:nvSpPr>
          <p:cNvPr id="8" name="Textfeld 7">
            <a:extLst>
              <a:ext uri="{FF2B5EF4-FFF2-40B4-BE49-F238E27FC236}">
                <a16:creationId xmlns:a16="http://schemas.microsoft.com/office/drawing/2014/main" id="{5A1CCA79-CEB5-018E-6755-8F324172FA66}"/>
              </a:ext>
            </a:extLst>
          </p:cNvPr>
          <p:cNvSpPr txBox="1"/>
          <p:nvPr/>
        </p:nvSpPr>
        <p:spPr>
          <a:xfrm>
            <a:off x="150572" y="563257"/>
            <a:ext cx="8716981" cy="1637684"/>
          </a:xfrm>
          <a:prstGeom prst="rect">
            <a:avLst/>
          </a:prstGeom>
          <a:noFill/>
        </p:spPr>
        <p:txBody>
          <a:bodyPr wrap="square" rtlCol="0">
            <a:noAutofit/>
          </a:bodyPr>
          <a:lstStyle/>
          <a:p>
            <a:r>
              <a:rPr lang="de-DE" sz="2400" b="1" dirty="0">
                <a:latin typeface="Times New Roman" panose="02020603050405020304" pitchFamily="18" charset="0"/>
                <a:cs typeface="Times New Roman" panose="02020603050405020304" pitchFamily="18" charset="0"/>
              </a:rPr>
              <a:t>Definition:</a:t>
            </a:r>
          </a:p>
          <a:p>
            <a:r>
              <a:rPr lang="de-DE" sz="2400" b="1" dirty="0" err="1">
                <a:latin typeface="Times New Roman" panose="02020603050405020304" pitchFamily="18" charset="0"/>
                <a:cs typeface="Times New Roman" panose="02020603050405020304" pitchFamily="18" charset="0"/>
              </a:rPr>
              <a:t>Opportunity</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costs</a:t>
            </a:r>
            <a:r>
              <a:rPr lang="de-DE" sz="2400" b="1"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are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the</a:t>
            </a:r>
            <a:r>
              <a:rPr lang="de-DE" sz="2400" dirty="0">
                <a:latin typeface="Times New Roman" panose="02020603050405020304" pitchFamily="18" charset="0"/>
                <a:cs typeface="Times New Roman" panose="02020603050405020304" pitchFamily="18" charset="0"/>
              </a:rPr>
              <a:t> maximum alternative </a:t>
            </a:r>
            <a:r>
              <a:rPr lang="de-DE" sz="2400" dirty="0" err="1">
                <a:latin typeface="Times New Roman" panose="02020603050405020304" pitchFamily="18" charset="0"/>
                <a:cs typeface="Times New Roman" panose="02020603050405020304" pitchFamily="18" charset="0"/>
              </a:rPr>
              <a:t>earnings</a:t>
            </a:r>
            <a:r>
              <a:rPr lang="de-DE" sz="2400" dirty="0">
                <a:latin typeface="Times New Roman" panose="02020603050405020304" pitchFamily="18" charset="0"/>
                <a:cs typeface="Times New Roman" panose="02020603050405020304" pitchFamily="18" charset="0"/>
              </a:rPr>
              <a:t> that </a:t>
            </a:r>
            <a:r>
              <a:rPr lang="de-DE" sz="2400" dirty="0" err="1">
                <a:latin typeface="Times New Roman" panose="02020603050405020304" pitchFamily="18" charset="0"/>
                <a:cs typeface="Times New Roman" panose="02020603050405020304" pitchFamily="18" charset="0"/>
              </a:rPr>
              <a:t>might</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have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been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obtained</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if</a:t>
            </a:r>
            <a:r>
              <a:rPr lang="de-DE" sz="2400" dirty="0">
                <a:latin typeface="Times New Roman" panose="02020603050405020304" pitchFamily="18" charset="0"/>
                <a:cs typeface="Times New Roman" panose="02020603050405020304" pitchFamily="18" charset="0"/>
              </a:rPr>
              <a:t> a </a:t>
            </a:r>
            <a:r>
              <a:rPr lang="de-DE" sz="2400" dirty="0" err="1">
                <a:latin typeface="Times New Roman" panose="02020603050405020304" pitchFamily="18" charset="0"/>
                <a:cs typeface="Times New Roman" panose="02020603050405020304" pitchFamily="18" charset="0"/>
              </a:rPr>
              <a:t>productive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good</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service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capacity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had</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been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applied</a:t>
            </a:r>
            <a:r>
              <a:rPr lang="de-DE" sz="2400" dirty="0">
                <a:latin typeface="Times New Roman" panose="02020603050405020304" pitchFamily="18" charset="0"/>
                <a:cs typeface="Times New Roman" panose="02020603050405020304" pitchFamily="18" charset="0"/>
              </a:rPr>
              <a:t> to </a:t>
            </a:r>
            <a:r>
              <a:rPr lang="de-DE" sz="2400" dirty="0" err="1">
                <a:latin typeface="Times New Roman" panose="02020603050405020304" pitchFamily="18" charset="0"/>
                <a:cs typeface="Times New Roman" panose="02020603050405020304" pitchFamily="18" charset="0"/>
              </a:rPr>
              <a:t>some</a:t>
            </a:r>
            <a:r>
              <a:rPr lang="de-DE" sz="2400" dirty="0">
                <a:latin typeface="Times New Roman" panose="02020603050405020304" pitchFamily="18" charset="0"/>
                <a:cs typeface="Times New Roman" panose="02020603050405020304" pitchFamily="18" charset="0"/>
              </a:rPr>
              <a:t> alternative </a:t>
            </a:r>
            <a:r>
              <a:rPr lang="de-DE" sz="2400" dirty="0" err="1">
                <a:latin typeface="Times New Roman" panose="02020603050405020304" pitchFamily="18" charset="0"/>
                <a:cs typeface="Times New Roman" panose="02020603050405020304" pitchFamily="18" charset="0"/>
              </a:rPr>
              <a:t>use</a:t>
            </a:r>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7B5E66D-161F-D14F-E9C4-B84D5597395E}"/>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err="1">
                <a:latin typeface="Times New Roman" panose="02020603050405020304" pitchFamily="18" charset="0"/>
                <a:cs typeface="Times New Roman" panose="02020603050405020304" pitchFamily="18" charset="0"/>
              </a:rPr>
              <a:t>Definitions</a:t>
            </a:r>
            <a:endParaRPr lang="de-DE" sz="2400" b="1" dirty="0">
              <a:latin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8A9EC85A-C8F6-3342-AE2E-4ED86DCCB2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6204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44242" y="563257"/>
            <a:ext cx="8716981" cy="1616418"/>
          </a:xfrm>
          <a:prstGeom prst="rect">
            <a:avLst/>
          </a:prstGeom>
          <a:noFill/>
        </p:spPr>
        <p:txBody>
          <a:bodyPr wrap="square" rtlCol="0">
            <a:noAutofit/>
          </a:bodyPr>
          <a:lstStyle/>
          <a:p>
            <a:r>
              <a:rPr lang="de-DE" sz="2400" b="1" dirty="0">
                <a:latin typeface="Times New Roman" panose="02020603050405020304" pitchFamily="18" charset="0"/>
                <a:cs typeface="Times New Roman" panose="02020603050405020304" pitchFamily="18" charset="0"/>
              </a:rPr>
              <a:t>Definition:</a:t>
            </a:r>
            <a:endParaRPr lang="de-DE"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 producer has a </a:t>
            </a:r>
            <a:r>
              <a:rPr lang="en-US" sz="2400" b="1" dirty="0">
                <a:latin typeface="Times New Roman" panose="02020603050405020304" pitchFamily="18" charset="0"/>
                <a:cs typeface="Times New Roman" panose="02020603050405020304" pitchFamily="18" charset="0"/>
              </a:rPr>
              <a:t>comparative advantage</a:t>
            </a:r>
            <a:r>
              <a:rPr lang="en-US" sz="2400" dirty="0">
                <a:latin typeface="Times New Roman" panose="02020603050405020304" pitchFamily="18" charset="0"/>
                <a:cs typeface="Times New Roman" panose="02020603050405020304" pitchFamily="18" charset="0"/>
              </a:rPr>
              <a:t> over another  in the production of a good or if he can produce that product at lower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opportunity costs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Example:</a:t>
            </a:r>
          </a:p>
          <a:p>
            <a:r>
              <a:rPr lang="en-US" dirty="0">
                <a:latin typeface="Times New Roman" panose="02020603050405020304" pitchFamily="18" charset="0"/>
                <a:cs typeface="Times New Roman" panose="02020603050405020304" pitchFamily="18" charset="0"/>
              </a:rPr>
              <a:t>You are about to take the decisive exam for your degree on March 6, 2025 and have three alternative courses of action on the Wednesday beforehand</a:t>
            </a:r>
          </a:p>
          <a:p>
            <a:endParaRPr lang="en-US"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dirty="0">
                <a:latin typeface="Times New Roman" panose="02020603050405020304" pitchFamily="18" charset="0"/>
                <a:cs typeface="Times New Roman" panose="02020603050405020304" pitchFamily="18" charset="0"/>
              </a:rPr>
              <a:t>You watch the CL-match between Bayern Munich and Bayer Leverkusen, drink a few beers and don't study</a:t>
            </a:r>
          </a:p>
          <a:p>
            <a:pPr marL="342900" indent="-342900">
              <a:buFont typeface="+mj-lt"/>
              <a:buAutoNum type="arabicPeriod"/>
            </a:pPr>
            <a:endParaRPr lang="en-US"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dirty="0">
                <a:latin typeface="Times New Roman" panose="02020603050405020304" pitchFamily="18" charset="0"/>
                <a:cs typeface="Times New Roman" panose="02020603050405020304" pitchFamily="18" charset="0"/>
              </a:rPr>
              <a:t>You go to your waiter's job in the cultural restaurant, where there is definitely no football being shown and will probably receive a tip of 150 euros for it and don't study</a:t>
            </a:r>
          </a:p>
          <a:p>
            <a:pPr marL="342900" indent="-342900">
              <a:buFont typeface="+mj-lt"/>
              <a:buAutoNum type="arabicPeriod"/>
            </a:pPr>
            <a:endParaRPr lang="en-US"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dirty="0">
                <a:latin typeface="Times New Roman" panose="02020603050405020304" pitchFamily="18" charset="0"/>
                <a:cs typeface="Times New Roman" panose="02020603050405020304" pitchFamily="18" charset="0"/>
              </a:rPr>
              <a:t>You lock your TV in the cellar, throw away the key and study all evening</a:t>
            </a: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8FA6D1CF-33FB-4465-96AC-4F21CD9092E5}"/>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err="1">
                <a:latin typeface="Times New Roman" panose="02020603050405020304" pitchFamily="18" charset="0"/>
                <a:cs typeface="Times New Roman" panose="02020603050405020304" pitchFamily="18" charset="0"/>
              </a:rPr>
              <a:t>Definitions</a:t>
            </a:r>
            <a:endParaRPr lang="de-DE" sz="2400" b="1" dirty="0">
              <a:latin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1E357A0B-2137-4AB9-932C-CBEA0F7DB64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7" name="Gruppieren 56">
            <a:extLst>
              <a:ext uri="{FF2B5EF4-FFF2-40B4-BE49-F238E27FC236}">
                <a16:creationId xmlns:a16="http://schemas.microsoft.com/office/drawing/2014/main" id="{9B025725-9534-4A49-9108-9F7A0515E3AF}"/>
              </a:ext>
            </a:extLst>
          </p:cNvPr>
          <p:cNvGrpSpPr/>
          <p:nvPr/>
        </p:nvGrpSpPr>
        <p:grpSpPr>
          <a:xfrm>
            <a:off x="8338240" y="132907"/>
            <a:ext cx="3354840" cy="2137680"/>
            <a:chOff x="8338240" y="132907"/>
            <a:chExt cx="3354840" cy="2137680"/>
          </a:xfrm>
        </p:grpSpPr>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6B4B8B3D-D82B-469A-9F56-B1961E49DCFB}"/>
                    </a:ext>
                  </a:extLst>
                </p14:cNvPr>
                <p14:cNvContentPartPr/>
                <p14:nvPr/>
              </p14:nvContentPartPr>
              <p14:xfrm>
                <a:off x="8872120" y="166027"/>
                <a:ext cx="165600" cy="173520"/>
              </p14:xfrm>
            </p:contentPart>
          </mc:Choice>
          <mc:Fallback xmlns="">
            <p:pic>
              <p:nvPicPr>
                <p:cNvPr id="2" name="Freihand 1">
                  <a:extLst>
                    <a:ext uri="{FF2B5EF4-FFF2-40B4-BE49-F238E27FC236}">
                      <a16:creationId xmlns:a16="http://schemas.microsoft.com/office/drawing/2014/main" id="{6B4B8B3D-D82B-469A-9F56-B1961E49DCFB}"/>
                    </a:ext>
                  </a:extLst>
                </p:cNvPr>
                <p:cNvPicPr/>
                <p:nvPr/>
              </p:nvPicPr>
              <p:blipFill>
                <a:blip r:embed="rId3"/>
                <a:stretch>
                  <a:fillRect/>
                </a:stretch>
              </p:blipFill>
              <p:spPr>
                <a:xfrm>
                  <a:off x="8867800" y="161707"/>
                  <a:ext cx="1742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747B05D0-4DA9-4C58-86C4-DFB42852C4B2}"/>
                    </a:ext>
                  </a:extLst>
                </p14:cNvPr>
                <p14:cNvContentPartPr/>
                <p14:nvPr/>
              </p14:nvContentPartPr>
              <p14:xfrm>
                <a:off x="8925040" y="184747"/>
                <a:ext cx="137160" cy="194400"/>
              </p14:xfrm>
            </p:contentPart>
          </mc:Choice>
          <mc:Fallback xmlns="">
            <p:pic>
              <p:nvPicPr>
                <p:cNvPr id="3" name="Freihand 2">
                  <a:extLst>
                    <a:ext uri="{FF2B5EF4-FFF2-40B4-BE49-F238E27FC236}">
                      <a16:creationId xmlns:a16="http://schemas.microsoft.com/office/drawing/2014/main" id="{747B05D0-4DA9-4C58-86C4-DFB42852C4B2}"/>
                    </a:ext>
                  </a:extLst>
                </p:cNvPr>
                <p:cNvPicPr/>
                <p:nvPr/>
              </p:nvPicPr>
              <p:blipFill>
                <a:blip r:embed="rId5"/>
                <a:stretch>
                  <a:fillRect/>
                </a:stretch>
              </p:blipFill>
              <p:spPr>
                <a:xfrm>
                  <a:off x="8920720" y="180427"/>
                  <a:ext cx="1458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9D6A4B15-6364-4B08-B00E-94483B94541F}"/>
                    </a:ext>
                  </a:extLst>
                </p14:cNvPr>
                <p14:cNvContentPartPr/>
                <p14:nvPr/>
              </p14:nvContentPartPr>
              <p14:xfrm>
                <a:off x="8857720" y="558787"/>
                <a:ext cx="78120" cy="126360"/>
              </p14:xfrm>
            </p:contentPart>
          </mc:Choice>
          <mc:Fallback xmlns="">
            <p:pic>
              <p:nvPicPr>
                <p:cNvPr id="7" name="Freihand 6">
                  <a:extLst>
                    <a:ext uri="{FF2B5EF4-FFF2-40B4-BE49-F238E27FC236}">
                      <a16:creationId xmlns:a16="http://schemas.microsoft.com/office/drawing/2014/main" id="{9D6A4B15-6364-4B08-B00E-94483B94541F}"/>
                    </a:ext>
                  </a:extLst>
                </p:cNvPr>
                <p:cNvPicPr/>
                <p:nvPr/>
              </p:nvPicPr>
              <p:blipFill>
                <a:blip r:embed="rId7"/>
                <a:stretch>
                  <a:fillRect/>
                </a:stretch>
              </p:blipFill>
              <p:spPr>
                <a:xfrm>
                  <a:off x="8853400" y="554467"/>
                  <a:ext cx="867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3A9A02F7-226E-4997-8BF1-3ECE20E3E634}"/>
                    </a:ext>
                  </a:extLst>
                </p14:cNvPr>
                <p14:cNvContentPartPr/>
                <p14:nvPr/>
              </p14:nvContentPartPr>
              <p14:xfrm>
                <a:off x="8809120" y="587227"/>
                <a:ext cx="156960" cy="218880"/>
              </p14:xfrm>
            </p:contentPart>
          </mc:Choice>
          <mc:Fallback xmlns="">
            <p:pic>
              <p:nvPicPr>
                <p:cNvPr id="9" name="Freihand 8">
                  <a:extLst>
                    <a:ext uri="{FF2B5EF4-FFF2-40B4-BE49-F238E27FC236}">
                      <a16:creationId xmlns:a16="http://schemas.microsoft.com/office/drawing/2014/main" id="{3A9A02F7-226E-4997-8BF1-3ECE20E3E634}"/>
                    </a:ext>
                  </a:extLst>
                </p:cNvPr>
                <p:cNvPicPr/>
                <p:nvPr/>
              </p:nvPicPr>
              <p:blipFill>
                <a:blip r:embed="rId9"/>
                <a:stretch>
                  <a:fillRect/>
                </a:stretch>
              </p:blipFill>
              <p:spPr>
                <a:xfrm>
                  <a:off x="8804800" y="582907"/>
                  <a:ext cx="1656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Freihand 10">
                  <a:extLst>
                    <a:ext uri="{FF2B5EF4-FFF2-40B4-BE49-F238E27FC236}">
                      <a16:creationId xmlns:a16="http://schemas.microsoft.com/office/drawing/2014/main" id="{D80AF7CF-6E31-4372-9DA4-A4A1644A5B5A}"/>
                    </a:ext>
                  </a:extLst>
                </p14:cNvPr>
                <p14:cNvContentPartPr/>
                <p14:nvPr/>
              </p14:nvContentPartPr>
              <p14:xfrm>
                <a:off x="8789320" y="927427"/>
                <a:ext cx="131040" cy="184680"/>
              </p14:xfrm>
            </p:contentPart>
          </mc:Choice>
          <mc:Fallback xmlns="">
            <p:pic>
              <p:nvPicPr>
                <p:cNvPr id="11" name="Freihand 10">
                  <a:extLst>
                    <a:ext uri="{FF2B5EF4-FFF2-40B4-BE49-F238E27FC236}">
                      <a16:creationId xmlns:a16="http://schemas.microsoft.com/office/drawing/2014/main" id="{D80AF7CF-6E31-4372-9DA4-A4A1644A5B5A}"/>
                    </a:ext>
                  </a:extLst>
                </p:cNvPr>
                <p:cNvPicPr/>
                <p:nvPr/>
              </p:nvPicPr>
              <p:blipFill>
                <a:blip r:embed="rId11"/>
                <a:stretch>
                  <a:fillRect/>
                </a:stretch>
              </p:blipFill>
              <p:spPr>
                <a:xfrm>
                  <a:off x="8785000" y="923107"/>
                  <a:ext cx="1396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F21A83EB-3F6C-482F-8B4C-FCCCD3F9217C}"/>
                    </a:ext>
                  </a:extLst>
                </p14:cNvPr>
                <p14:cNvContentPartPr/>
                <p14:nvPr/>
              </p14:nvContentPartPr>
              <p14:xfrm>
                <a:off x="8808400" y="1245307"/>
                <a:ext cx="153720" cy="163800"/>
              </p14:xfrm>
            </p:contentPart>
          </mc:Choice>
          <mc:Fallback xmlns="">
            <p:pic>
              <p:nvPicPr>
                <p:cNvPr id="12" name="Freihand 11">
                  <a:extLst>
                    <a:ext uri="{FF2B5EF4-FFF2-40B4-BE49-F238E27FC236}">
                      <a16:creationId xmlns:a16="http://schemas.microsoft.com/office/drawing/2014/main" id="{F21A83EB-3F6C-482F-8B4C-FCCCD3F9217C}"/>
                    </a:ext>
                  </a:extLst>
                </p:cNvPr>
                <p:cNvPicPr/>
                <p:nvPr/>
              </p:nvPicPr>
              <p:blipFill>
                <a:blip r:embed="rId13"/>
                <a:stretch>
                  <a:fillRect/>
                </a:stretch>
              </p:blipFill>
              <p:spPr>
                <a:xfrm>
                  <a:off x="8804080" y="1240987"/>
                  <a:ext cx="1623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Freihand 12">
                  <a:extLst>
                    <a:ext uri="{FF2B5EF4-FFF2-40B4-BE49-F238E27FC236}">
                      <a16:creationId xmlns:a16="http://schemas.microsoft.com/office/drawing/2014/main" id="{F122EDD7-6678-4012-BFC9-CB28EB5F9250}"/>
                    </a:ext>
                  </a:extLst>
                </p14:cNvPr>
                <p14:cNvContentPartPr/>
                <p14:nvPr/>
              </p14:nvContentPartPr>
              <p14:xfrm>
                <a:off x="9156880" y="132907"/>
                <a:ext cx="126720" cy="1149480"/>
              </p14:xfrm>
            </p:contentPart>
          </mc:Choice>
          <mc:Fallback xmlns="">
            <p:pic>
              <p:nvPicPr>
                <p:cNvPr id="13" name="Freihand 12">
                  <a:extLst>
                    <a:ext uri="{FF2B5EF4-FFF2-40B4-BE49-F238E27FC236}">
                      <a16:creationId xmlns:a16="http://schemas.microsoft.com/office/drawing/2014/main" id="{F122EDD7-6678-4012-BFC9-CB28EB5F9250}"/>
                    </a:ext>
                  </a:extLst>
                </p:cNvPr>
                <p:cNvPicPr/>
                <p:nvPr/>
              </p:nvPicPr>
              <p:blipFill>
                <a:blip r:embed="rId15"/>
                <a:stretch>
                  <a:fillRect/>
                </a:stretch>
              </p:blipFill>
              <p:spPr>
                <a:xfrm>
                  <a:off x="9152560" y="128587"/>
                  <a:ext cx="135360" cy="1158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Freihand 13">
                  <a:extLst>
                    <a:ext uri="{FF2B5EF4-FFF2-40B4-BE49-F238E27FC236}">
                      <a16:creationId xmlns:a16="http://schemas.microsoft.com/office/drawing/2014/main" id="{CD461A1F-DA9A-4CCE-B27E-3C12B01A2251}"/>
                    </a:ext>
                  </a:extLst>
                </p14:cNvPr>
                <p14:cNvContentPartPr/>
                <p14:nvPr/>
              </p14:nvContentPartPr>
              <p14:xfrm>
                <a:off x="8604640" y="344227"/>
                <a:ext cx="2201760" cy="127800"/>
              </p14:xfrm>
            </p:contentPart>
          </mc:Choice>
          <mc:Fallback xmlns="">
            <p:pic>
              <p:nvPicPr>
                <p:cNvPr id="14" name="Freihand 13">
                  <a:extLst>
                    <a:ext uri="{FF2B5EF4-FFF2-40B4-BE49-F238E27FC236}">
                      <a16:creationId xmlns:a16="http://schemas.microsoft.com/office/drawing/2014/main" id="{CD461A1F-DA9A-4CCE-B27E-3C12B01A2251}"/>
                    </a:ext>
                  </a:extLst>
                </p:cNvPr>
                <p:cNvPicPr/>
                <p:nvPr/>
              </p:nvPicPr>
              <p:blipFill>
                <a:blip r:embed="rId17"/>
                <a:stretch>
                  <a:fillRect/>
                </a:stretch>
              </p:blipFill>
              <p:spPr>
                <a:xfrm>
                  <a:off x="8600320" y="339907"/>
                  <a:ext cx="22104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Freihand 15">
                  <a:extLst>
                    <a:ext uri="{FF2B5EF4-FFF2-40B4-BE49-F238E27FC236}">
                      <a16:creationId xmlns:a16="http://schemas.microsoft.com/office/drawing/2014/main" id="{79723AB4-D9CA-4FB4-95EE-711DEE206B83}"/>
                    </a:ext>
                  </a:extLst>
                </p14:cNvPr>
                <p14:cNvContentPartPr/>
                <p14:nvPr/>
              </p14:nvContentPartPr>
              <p14:xfrm>
                <a:off x="9375040" y="535027"/>
                <a:ext cx="137160" cy="169200"/>
              </p14:xfrm>
            </p:contentPart>
          </mc:Choice>
          <mc:Fallback xmlns="">
            <p:pic>
              <p:nvPicPr>
                <p:cNvPr id="16" name="Freihand 15">
                  <a:extLst>
                    <a:ext uri="{FF2B5EF4-FFF2-40B4-BE49-F238E27FC236}">
                      <a16:creationId xmlns:a16="http://schemas.microsoft.com/office/drawing/2014/main" id="{79723AB4-D9CA-4FB4-95EE-711DEE206B83}"/>
                    </a:ext>
                  </a:extLst>
                </p:cNvPr>
                <p:cNvPicPr/>
                <p:nvPr/>
              </p:nvPicPr>
              <p:blipFill>
                <a:blip r:embed="rId19"/>
                <a:stretch>
                  <a:fillRect/>
                </a:stretch>
              </p:blipFill>
              <p:spPr>
                <a:xfrm>
                  <a:off x="9370720" y="530707"/>
                  <a:ext cx="1458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Freihand 17">
                  <a:extLst>
                    <a:ext uri="{FF2B5EF4-FFF2-40B4-BE49-F238E27FC236}">
                      <a16:creationId xmlns:a16="http://schemas.microsoft.com/office/drawing/2014/main" id="{AD87F6B7-4619-4FD2-B13C-33B67958A3DD}"/>
                    </a:ext>
                  </a:extLst>
                </p14:cNvPr>
                <p14:cNvContentPartPr/>
                <p14:nvPr/>
              </p14:nvContentPartPr>
              <p14:xfrm>
                <a:off x="9293680" y="867667"/>
                <a:ext cx="120240" cy="165960"/>
              </p14:xfrm>
            </p:contentPart>
          </mc:Choice>
          <mc:Fallback xmlns="">
            <p:pic>
              <p:nvPicPr>
                <p:cNvPr id="18" name="Freihand 17">
                  <a:extLst>
                    <a:ext uri="{FF2B5EF4-FFF2-40B4-BE49-F238E27FC236}">
                      <a16:creationId xmlns:a16="http://schemas.microsoft.com/office/drawing/2014/main" id="{AD87F6B7-4619-4FD2-B13C-33B67958A3DD}"/>
                    </a:ext>
                  </a:extLst>
                </p:cNvPr>
                <p:cNvPicPr/>
                <p:nvPr/>
              </p:nvPicPr>
              <p:blipFill>
                <a:blip r:embed="rId21"/>
                <a:stretch>
                  <a:fillRect/>
                </a:stretch>
              </p:blipFill>
              <p:spPr>
                <a:xfrm>
                  <a:off x="9289360" y="863347"/>
                  <a:ext cx="1288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Freihand 18">
                  <a:extLst>
                    <a:ext uri="{FF2B5EF4-FFF2-40B4-BE49-F238E27FC236}">
                      <a16:creationId xmlns:a16="http://schemas.microsoft.com/office/drawing/2014/main" id="{E75F2862-1ECD-4C15-8843-F70DF4AE93DF}"/>
                    </a:ext>
                  </a:extLst>
                </p14:cNvPr>
                <p14:cNvContentPartPr/>
                <p14:nvPr/>
              </p14:nvContentPartPr>
              <p14:xfrm>
                <a:off x="9238600" y="1175107"/>
                <a:ext cx="155160" cy="209520"/>
              </p14:xfrm>
            </p:contentPart>
          </mc:Choice>
          <mc:Fallback xmlns="">
            <p:pic>
              <p:nvPicPr>
                <p:cNvPr id="19" name="Freihand 18">
                  <a:extLst>
                    <a:ext uri="{FF2B5EF4-FFF2-40B4-BE49-F238E27FC236}">
                      <a16:creationId xmlns:a16="http://schemas.microsoft.com/office/drawing/2014/main" id="{E75F2862-1ECD-4C15-8843-F70DF4AE93DF}"/>
                    </a:ext>
                  </a:extLst>
                </p:cNvPr>
                <p:cNvPicPr/>
                <p:nvPr/>
              </p:nvPicPr>
              <p:blipFill>
                <a:blip r:embed="rId23"/>
                <a:stretch>
                  <a:fillRect/>
                </a:stretch>
              </p:blipFill>
              <p:spPr>
                <a:xfrm>
                  <a:off x="9234280" y="1170787"/>
                  <a:ext cx="1638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Freihand 20">
                  <a:extLst>
                    <a:ext uri="{FF2B5EF4-FFF2-40B4-BE49-F238E27FC236}">
                      <a16:creationId xmlns:a16="http://schemas.microsoft.com/office/drawing/2014/main" id="{5658CF63-8225-48D4-A50F-969CA4DF422F}"/>
                    </a:ext>
                  </a:extLst>
                </p14:cNvPr>
                <p14:cNvContentPartPr/>
                <p14:nvPr/>
              </p14:nvContentPartPr>
              <p14:xfrm>
                <a:off x="9375760" y="212827"/>
                <a:ext cx="41760" cy="131760"/>
              </p14:xfrm>
            </p:contentPart>
          </mc:Choice>
          <mc:Fallback xmlns="">
            <p:pic>
              <p:nvPicPr>
                <p:cNvPr id="21" name="Freihand 20">
                  <a:extLst>
                    <a:ext uri="{FF2B5EF4-FFF2-40B4-BE49-F238E27FC236}">
                      <a16:creationId xmlns:a16="http://schemas.microsoft.com/office/drawing/2014/main" id="{5658CF63-8225-48D4-A50F-969CA4DF422F}"/>
                    </a:ext>
                  </a:extLst>
                </p:cNvPr>
                <p:cNvPicPr/>
                <p:nvPr/>
              </p:nvPicPr>
              <p:blipFill>
                <a:blip r:embed="rId25"/>
                <a:stretch>
                  <a:fillRect/>
                </a:stretch>
              </p:blipFill>
              <p:spPr>
                <a:xfrm>
                  <a:off x="9371440" y="208507"/>
                  <a:ext cx="504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Freihand 21">
                  <a:extLst>
                    <a:ext uri="{FF2B5EF4-FFF2-40B4-BE49-F238E27FC236}">
                      <a16:creationId xmlns:a16="http://schemas.microsoft.com/office/drawing/2014/main" id="{D30EAD70-8267-4433-87B4-6CB2486DF90E}"/>
                    </a:ext>
                  </a:extLst>
                </p14:cNvPr>
                <p14:cNvContentPartPr/>
                <p14:nvPr/>
              </p14:nvContentPartPr>
              <p14:xfrm>
                <a:off x="9327880" y="186907"/>
                <a:ext cx="145080" cy="211680"/>
              </p14:xfrm>
            </p:contentPart>
          </mc:Choice>
          <mc:Fallback xmlns="">
            <p:pic>
              <p:nvPicPr>
                <p:cNvPr id="22" name="Freihand 21">
                  <a:extLst>
                    <a:ext uri="{FF2B5EF4-FFF2-40B4-BE49-F238E27FC236}">
                      <a16:creationId xmlns:a16="http://schemas.microsoft.com/office/drawing/2014/main" id="{D30EAD70-8267-4433-87B4-6CB2486DF90E}"/>
                    </a:ext>
                  </a:extLst>
                </p:cNvPr>
                <p:cNvPicPr/>
                <p:nvPr/>
              </p:nvPicPr>
              <p:blipFill>
                <a:blip r:embed="rId27"/>
                <a:stretch>
                  <a:fillRect/>
                </a:stretch>
              </p:blipFill>
              <p:spPr>
                <a:xfrm>
                  <a:off x="9323560" y="182587"/>
                  <a:ext cx="1537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Freihand 22">
                  <a:extLst>
                    <a:ext uri="{FF2B5EF4-FFF2-40B4-BE49-F238E27FC236}">
                      <a16:creationId xmlns:a16="http://schemas.microsoft.com/office/drawing/2014/main" id="{CE10ED3E-9F1D-4D4C-AD16-49D0963B001C}"/>
                    </a:ext>
                  </a:extLst>
                </p14:cNvPr>
                <p14:cNvContentPartPr/>
                <p14:nvPr/>
              </p14:nvContentPartPr>
              <p14:xfrm>
                <a:off x="9621280" y="152347"/>
                <a:ext cx="155520" cy="1352160"/>
              </p14:xfrm>
            </p:contentPart>
          </mc:Choice>
          <mc:Fallback xmlns="">
            <p:pic>
              <p:nvPicPr>
                <p:cNvPr id="23" name="Freihand 22">
                  <a:extLst>
                    <a:ext uri="{FF2B5EF4-FFF2-40B4-BE49-F238E27FC236}">
                      <a16:creationId xmlns:a16="http://schemas.microsoft.com/office/drawing/2014/main" id="{CE10ED3E-9F1D-4D4C-AD16-49D0963B001C}"/>
                    </a:ext>
                  </a:extLst>
                </p:cNvPr>
                <p:cNvPicPr/>
                <p:nvPr/>
              </p:nvPicPr>
              <p:blipFill>
                <a:blip r:embed="rId29"/>
                <a:stretch>
                  <a:fillRect/>
                </a:stretch>
              </p:blipFill>
              <p:spPr>
                <a:xfrm>
                  <a:off x="9616960" y="148027"/>
                  <a:ext cx="164160" cy="13608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 name="Freihand 24">
                  <a:extLst>
                    <a:ext uri="{FF2B5EF4-FFF2-40B4-BE49-F238E27FC236}">
                      <a16:creationId xmlns:a16="http://schemas.microsoft.com/office/drawing/2014/main" id="{6557B55B-DA1F-4DAE-887C-7829C8CDD05F}"/>
                    </a:ext>
                  </a:extLst>
                </p14:cNvPr>
                <p14:cNvContentPartPr/>
                <p14:nvPr/>
              </p14:nvContentPartPr>
              <p14:xfrm>
                <a:off x="9879400" y="492187"/>
                <a:ext cx="131760" cy="190080"/>
              </p14:xfrm>
            </p:contentPart>
          </mc:Choice>
          <mc:Fallback xmlns="">
            <p:pic>
              <p:nvPicPr>
                <p:cNvPr id="25" name="Freihand 24">
                  <a:extLst>
                    <a:ext uri="{FF2B5EF4-FFF2-40B4-BE49-F238E27FC236}">
                      <a16:creationId xmlns:a16="http://schemas.microsoft.com/office/drawing/2014/main" id="{6557B55B-DA1F-4DAE-887C-7829C8CDD05F}"/>
                    </a:ext>
                  </a:extLst>
                </p:cNvPr>
                <p:cNvPicPr/>
                <p:nvPr/>
              </p:nvPicPr>
              <p:blipFill>
                <a:blip r:embed="rId31"/>
                <a:stretch>
                  <a:fillRect/>
                </a:stretch>
              </p:blipFill>
              <p:spPr>
                <a:xfrm>
                  <a:off x="9875080" y="487867"/>
                  <a:ext cx="1404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 name="Freihand 25">
                  <a:extLst>
                    <a:ext uri="{FF2B5EF4-FFF2-40B4-BE49-F238E27FC236}">
                      <a16:creationId xmlns:a16="http://schemas.microsoft.com/office/drawing/2014/main" id="{A8F96886-8820-42EB-89FA-63E857C5D047}"/>
                    </a:ext>
                  </a:extLst>
                </p14:cNvPr>
                <p14:cNvContentPartPr/>
                <p14:nvPr/>
              </p14:nvContentPartPr>
              <p14:xfrm>
                <a:off x="9864640" y="177187"/>
                <a:ext cx="146160" cy="154440"/>
              </p14:xfrm>
            </p:contentPart>
          </mc:Choice>
          <mc:Fallback xmlns="">
            <p:pic>
              <p:nvPicPr>
                <p:cNvPr id="26" name="Freihand 25">
                  <a:extLst>
                    <a:ext uri="{FF2B5EF4-FFF2-40B4-BE49-F238E27FC236}">
                      <a16:creationId xmlns:a16="http://schemas.microsoft.com/office/drawing/2014/main" id="{A8F96886-8820-42EB-89FA-63E857C5D047}"/>
                    </a:ext>
                  </a:extLst>
                </p:cNvPr>
                <p:cNvPicPr/>
                <p:nvPr/>
              </p:nvPicPr>
              <p:blipFill>
                <a:blip r:embed="rId33"/>
                <a:stretch>
                  <a:fillRect/>
                </a:stretch>
              </p:blipFill>
              <p:spPr>
                <a:xfrm>
                  <a:off x="9860320" y="172867"/>
                  <a:ext cx="1548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Freihand 26">
                  <a:extLst>
                    <a:ext uri="{FF2B5EF4-FFF2-40B4-BE49-F238E27FC236}">
                      <a16:creationId xmlns:a16="http://schemas.microsoft.com/office/drawing/2014/main" id="{3CB719E4-9B88-4201-A852-89590607E0B9}"/>
                    </a:ext>
                  </a:extLst>
                </p14:cNvPr>
                <p14:cNvContentPartPr/>
                <p14:nvPr/>
              </p14:nvContentPartPr>
              <p14:xfrm>
                <a:off x="9752320" y="866587"/>
                <a:ext cx="125280" cy="159120"/>
              </p14:xfrm>
            </p:contentPart>
          </mc:Choice>
          <mc:Fallback xmlns="">
            <p:pic>
              <p:nvPicPr>
                <p:cNvPr id="27" name="Freihand 26">
                  <a:extLst>
                    <a:ext uri="{FF2B5EF4-FFF2-40B4-BE49-F238E27FC236}">
                      <a16:creationId xmlns:a16="http://schemas.microsoft.com/office/drawing/2014/main" id="{3CB719E4-9B88-4201-A852-89590607E0B9}"/>
                    </a:ext>
                  </a:extLst>
                </p:cNvPr>
                <p:cNvPicPr/>
                <p:nvPr/>
              </p:nvPicPr>
              <p:blipFill>
                <a:blip r:embed="rId35"/>
                <a:stretch>
                  <a:fillRect/>
                </a:stretch>
              </p:blipFill>
              <p:spPr>
                <a:xfrm>
                  <a:off x="9748000" y="862267"/>
                  <a:ext cx="1339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Freihand 27">
                  <a:extLst>
                    <a:ext uri="{FF2B5EF4-FFF2-40B4-BE49-F238E27FC236}">
                      <a16:creationId xmlns:a16="http://schemas.microsoft.com/office/drawing/2014/main" id="{7BCE79C5-2D15-44FD-A291-3946888BFFD0}"/>
                    </a:ext>
                  </a:extLst>
                </p14:cNvPr>
                <p14:cNvContentPartPr/>
                <p14:nvPr/>
              </p14:nvContentPartPr>
              <p14:xfrm>
                <a:off x="9733240" y="1173307"/>
                <a:ext cx="108720" cy="151560"/>
              </p14:xfrm>
            </p:contentPart>
          </mc:Choice>
          <mc:Fallback xmlns="">
            <p:pic>
              <p:nvPicPr>
                <p:cNvPr id="28" name="Freihand 27">
                  <a:extLst>
                    <a:ext uri="{FF2B5EF4-FFF2-40B4-BE49-F238E27FC236}">
                      <a16:creationId xmlns:a16="http://schemas.microsoft.com/office/drawing/2014/main" id="{7BCE79C5-2D15-44FD-A291-3946888BFFD0}"/>
                    </a:ext>
                  </a:extLst>
                </p:cNvPr>
                <p:cNvPicPr/>
                <p:nvPr/>
              </p:nvPicPr>
              <p:blipFill>
                <a:blip r:embed="rId37"/>
                <a:stretch>
                  <a:fillRect/>
                </a:stretch>
              </p:blipFill>
              <p:spPr>
                <a:xfrm>
                  <a:off x="9728920" y="1168987"/>
                  <a:ext cx="1173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0" name="Freihand 29">
                  <a:extLst>
                    <a:ext uri="{FF2B5EF4-FFF2-40B4-BE49-F238E27FC236}">
                      <a16:creationId xmlns:a16="http://schemas.microsoft.com/office/drawing/2014/main" id="{5EAC034D-6D24-4F0B-8CE9-8E81A61FCF8D}"/>
                    </a:ext>
                  </a:extLst>
                </p14:cNvPr>
                <p14:cNvContentPartPr/>
                <p14:nvPr/>
              </p14:nvContentPartPr>
              <p14:xfrm>
                <a:off x="8396920" y="1791427"/>
                <a:ext cx="167760" cy="12960"/>
              </p14:xfrm>
            </p:contentPart>
          </mc:Choice>
          <mc:Fallback xmlns="">
            <p:pic>
              <p:nvPicPr>
                <p:cNvPr id="30" name="Freihand 29">
                  <a:extLst>
                    <a:ext uri="{FF2B5EF4-FFF2-40B4-BE49-F238E27FC236}">
                      <a16:creationId xmlns:a16="http://schemas.microsoft.com/office/drawing/2014/main" id="{5EAC034D-6D24-4F0B-8CE9-8E81A61FCF8D}"/>
                    </a:ext>
                  </a:extLst>
                </p:cNvPr>
                <p:cNvPicPr/>
                <p:nvPr/>
              </p:nvPicPr>
              <p:blipFill>
                <a:blip r:embed="rId39"/>
                <a:stretch>
                  <a:fillRect/>
                </a:stretch>
              </p:blipFill>
              <p:spPr>
                <a:xfrm>
                  <a:off x="8392600" y="1787107"/>
                  <a:ext cx="1764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1" name="Freihand 30">
                  <a:extLst>
                    <a:ext uri="{FF2B5EF4-FFF2-40B4-BE49-F238E27FC236}">
                      <a16:creationId xmlns:a16="http://schemas.microsoft.com/office/drawing/2014/main" id="{460AB582-FB25-4804-831A-BE1277D93F41}"/>
                    </a:ext>
                  </a:extLst>
                </p14:cNvPr>
                <p14:cNvContentPartPr/>
                <p14:nvPr/>
              </p14:nvContentPartPr>
              <p14:xfrm>
                <a:off x="8338240" y="1852987"/>
                <a:ext cx="236880" cy="34200"/>
              </p14:xfrm>
            </p:contentPart>
          </mc:Choice>
          <mc:Fallback xmlns="">
            <p:pic>
              <p:nvPicPr>
                <p:cNvPr id="31" name="Freihand 30">
                  <a:extLst>
                    <a:ext uri="{FF2B5EF4-FFF2-40B4-BE49-F238E27FC236}">
                      <a16:creationId xmlns:a16="http://schemas.microsoft.com/office/drawing/2014/main" id="{460AB582-FB25-4804-831A-BE1277D93F41}"/>
                    </a:ext>
                  </a:extLst>
                </p:cNvPr>
                <p:cNvPicPr/>
                <p:nvPr/>
              </p:nvPicPr>
              <p:blipFill>
                <a:blip r:embed="rId41"/>
                <a:stretch>
                  <a:fillRect/>
                </a:stretch>
              </p:blipFill>
              <p:spPr>
                <a:xfrm>
                  <a:off x="8333920" y="1848667"/>
                  <a:ext cx="2455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2" name="Freihand 31">
                  <a:extLst>
                    <a:ext uri="{FF2B5EF4-FFF2-40B4-BE49-F238E27FC236}">
                      <a16:creationId xmlns:a16="http://schemas.microsoft.com/office/drawing/2014/main" id="{C81E89FF-3838-4215-82C9-ABAB4E4D6483}"/>
                    </a:ext>
                  </a:extLst>
                </p14:cNvPr>
                <p14:cNvContentPartPr/>
                <p14:nvPr/>
              </p14:nvContentPartPr>
              <p14:xfrm>
                <a:off x="8518960" y="1728067"/>
                <a:ext cx="136080" cy="231840"/>
              </p14:xfrm>
            </p:contentPart>
          </mc:Choice>
          <mc:Fallback xmlns="">
            <p:pic>
              <p:nvPicPr>
                <p:cNvPr id="32" name="Freihand 31">
                  <a:extLst>
                    <a:ext uri="{FF2B5EF4-FFF2-40B4-BE49-F238E27FC236}">
                      <a16:creationId xmlns:a16="http://schemas.microsoft.com/office/drawing/2014/main" id="{C81E89FF-3838-4215-82C9-ABAB4E4D6483}"/>
                    </a:ext>
                  </a:extLst>
                </p:cNvPr>
                <p:cNvPicPr/>
                <p:nvPr/>
              </p:nvPicPr>
              <p:blipFill>
                <a:blip r:embed="rId43"/>
                <a:stretch>
                  <a:fillRect/>
                </a:stretch>
              </p:blipFill>
              <p:spPr>
                <a:xfrm>
                  <a:off x="8514640" y="1723747"/>
                  <a:ext cx="14472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3" name="Freihand 32">
                  <a:extLst>
                    <a:ext uri="{FF2B5EF4-FFF2-40B4-BE49-F238E27FC236}">
                      <a16:creationId xmlns:a16="http://schemas.microsoft.com/office/drawing/2014/main" id="{AFDA7DBD-ECC2-4021-A64A-9F8EC1167E4F}"/>
                    </a:ext>
                  </a:extLst>
                </p14:cNvPr>
                <p14:cNvContentPartPr/>
                <p14:nvPr/>
              </p14:nvContentPartPr>
              <p14:xfrm>
                <a:off x="8931160" y="1801147"/>
                <a:ext cx="214200" cy="117720"/>
              </p14:xfrm>
            </p:contentPart>
          </mc:Choice>
          <mc:Fallback xmlns="">
            <p:pic>
              <p:nvPicPr>
                <p:cNvPr id="33" name="Freihand 32">
                  <a:extLst>
                    <a:ext uri="{FF2B5EF4-FFF2-40B4-BE49-F238E27FC236}">
                      <a16:creationId xmlns:a16="http://schemas.microsoft.com/office/drawing/2014/main" id="{AFDA7DBD-ECC2-4021-A64A-9F8EC1167E4F}"/>
                    </a:ext>
                  </a:extLst>
                </p:cNvPr>
                <p:cNvPicPr/>
                <p:nvPr/>
              </p:nvPicPr>
              <p:blipFill>
                <a:blip r:embed="rId45"/>
                <a:stretch>
                  <a:fillRect/>
                </a:stretch>
              </p:blipFill>
              <p:spPr>
                <a:xfrm>
                  <a:off x="8926840" y="1796827"/>
                  <a:ext cx="2228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4" name="Freihand 33">
                  <a:extLst>
                    <a:ext uri="{FF2B5EF4-FFF2-40B4-BE49-F238E27FC236}">
                      <a16:creationId xmlns:a16="http://schemas.microsoft.com/office/drawing/2014/main" id="{C4E45FDE-E32C-40B5-94DB-2F316D446BBD}"/>
                    </a:ext>
                  </a:extLst>
                </p14:cNvPr>
                <p14:cNvContentPartPr/>
                <p14:nvPr/>
              </p14:nvContentPartPr>
              <p14:xfrm>
                <a:off x="9172000" y="1710067"/>
                <a:ext cx="139320" cy="167760"/>
              </p14:xfrm>
            </p:contentPart>
          </mc:Choice>
          <mc:Fallback xmlns="">
            <p:pic>
              <p:nvPicPr>
                <p:cNvPr id="34" name="Freihand 33">
                  <a:extLst>
                    <a:ext uri="{FF2B5EF4-FFF2-40B4-BE49-F238E27FC236}">
                      <a16:creationId xmlns:a16="http://schemas.microsoft.com/office/drawing/2014/main" id="{C4E45FDE-E32C-40B5-94DB-2F316D446BBD}"/>
                    </a:ext>
                  </a:extLst>
                </p:cNvPr>
                <p:cNvPicPr/>
                <p:nvPr/>
              </p:nvPicPr>
              <p:blipFill>
                <a:blip r:embed="rId47"/>
                <a:stretch>
                  <a:fillRect/>
                </a:stretch>
              </p:blipFill>
              <p:spPr>
                <a:xfrm>
                  <a:off x="9167680" y="1705747"/>
                  <a:ext cx="1479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5" name="Freihand 34">
                  <a:extLst>
                    <a:ext uri="{FF2B5EF4-FFF2-40B4-BE49-F238E27FC236}">
                      <a16:creationId xmlns:a16="http://schemas.microsoft.com/office/drawing/2014/main" id="{9CB2131B-5760-455D-8904-2E6EB10B44B7}"/>
                    </a:ext>
                  </a:extLst>
                </p14:cNvPr>
                <p14:cNvContentPartPr/>
                <p14:nvPr/>
              </p14:nvContentPartPr>
              <p14:xfrm>
                <a:off x="9350920" y="1688107"/>
                <a:ext cx="209520" cy="198360"/>
              </p14:xfrm>
            </p:contentPart>
          </mc:Choice>
          <mc:Fallback xmlns="">
            <p:pic>
              <p:nvPicPr>
                <p:cNvPr id="35" name="Freihand 34">
                  <a:extLst>
                    <a:ext uri="{FF2B5EF4-FFF2-40B4-BE49-F238E27FC236}">
                      <a16:creationId xmlns:a16="http://schemas.microsoft.com/office/drawing/2014/main" id="{9CB2131B-5760-455D-8904-2E6EB10B44B7}"/>
                    </a:ext>
                  </a:extLst>
                </p:cNvPr>
                <p:cNvPicPr/>
                <p:nvPr/>
              </p:nvPicPr>
              <p:blipFill>
                <a:blip r:embed="rId49"/>
                <a:stretch>
                  <a:fillRect/>
                </a:stretch>
              </p:blipFill>
              <p:spPr>
                <a:xfrm>
                  <a:off x="9346600" y="1683787"/>
                  <a:ext cx="2181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Freihand 35">
                  <a:extLst>
                    <a:ext uri="{FF2B5EF4-FFF2-40B4-BE49-F238E27FC236}">
                      <a16:creationId xmlns:a16="http://schemas.microsoft.com/office/drawing/2014/main" id="{2A98F787-148C-4FD2-97DB-383F13F08526}"/>
                    </a:ext>
                  </a:extLst>
                </p14:cNvPr>
                <p14:cNvContentPartPr/>
                <p14:nvPr/>
              </p14:nvContentPartPr>
              <p14:xfrm>
                <a:off x="9754120" y="1751107"/>
                <a:ext cx="272880" cy="104400"/>
              </p14:xfrm>
            </p:contentPart>
          </mc:Choice>
          <mc:Fallback xmlns="">
            <p:pic>
              <p:nvPicPr>
                <p:cNvPr id="36" name="Freihand 35">
                  <a:extLst>
                    <a:ext uri="{FF2B5EF4-FFF2-40B4-BE49-F238E27FC236}">
                      <a16:creationId xmlns:a16="http://schemas.microsoft.com/office/drawing/2014/main" id="{2A98F787-148C-4FD2-97DB-383F13F08526}"/>
                    </a:ext>
                  </a:extLst>
                </p:cNvPr>
                <p:cNvPicPr/>
                <p:nvPr/>
              </p:nvPicPr>
              <p:blipFill>
                <a:blip r:embed="rId51"/>
                <a:stretch>
                  <a:fillRect/>
                </a:stretch>
              </p:blipFill>
              <p:spPr>
                <a:xfrm>
                  <a:off x="9749800" y="1746787"/>
                  <a:ext cx="2815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Freihand 36">
                  <a:extLst>
                    <a:ext uri="{FF2B5EF4-FFF2-40B4-BE49-F238E27FC236}">
                      <a16:creationId xmlns:a16="http://schemas.microsoft.com/office/drawing/2014/main" id="{BF06331A-B9F4-42E3-94E0-87AB92E26962}"/>
                    </a:ext>
                  </a:extLst>
                </p14:cNvPr>
                <p14:cNvContentPartPr/>
                <p14:nvPr/>
              </p14:nvContentPartPr>
              <p14:xfrm>
                <a:off x="10237600" y="1614667"/>
                <a:ext cx="217080" cy="182880"/>
              </p14:xfrm>
            </p:contentPart>
          </mc:Choice>
          <mc:Fallback xmlns="">
            <p:pic>
              <p:nvPicPr>
                <p:cNvPr id="37" name="Freihand 36">
                  <a:extLst>
                    <a:ext uri="{FF2B5EF4-FFF2-40B4-BE49-F238E27FC236}">
                      <a16:creationId xmlns:a16="http://schemas.microsoft.com/office/drawing/2014/main" id="{BF06331A-B9F4-42E3-94E0-87AB92E26962}"/>
                    </a:ext>
                  </a:extLst>
                </p:cNvPr>
                <p:cNvPicPr/>
                <p:nvPr/>
              </p:nvPicPr>
              <p:blipFill>
                <a:blip r:embed="rId53"/>
                <a:stretch>
                  <a:fillRect/>
                </a:stretch>
              </p:blipFill>
              <p:spPr>
                <a:xfrm>
                  <a:off x="10233280" y="1610347"/>
                  <a:ext cx="2257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Freihand 37">
                  <a:extLst>
                    <a:ext uri="{FF2B5EF4-FFF2-40B4-BE49-F238E27FC236}">
                      <a16:creationId xmlns:a16="http://schemas.microsoft.com/office/drawing/2014/main" id="{9F1ED940-5865-4120-A89F-8ECB58C23B9F}"/>
                    </a:ext>
                  </a:extLst>
                </p14:cNvPr>
                <p14:cNvContentPartPr/>
                <p14:nvPr/>
              </p14:nvContentPartPr>
              <p14:xfrm>
                <a:off x="10663120" y="1664347"/>
                <a:ext cx="87120" cy="100440"/>
              </p14:xfrm>
            </p:contentPart>
          </mc:Choice>
          <mc:Fallback xmlns="">
            <p:pic>
              <p:nvPicPr>
                <p:cNvPr id="38" name="Freihand 37">
                  <a:extLst>
                    <a:ext uri="{FF2B5EF4-FFF2-40B4-BE49-F238E27FC236}">
                      <a16:creationId xmlns:a16="http://schemas.microsoft.com/office/drawing/2014/main" id="{9F1ED940-5865-4120-A89F-8ECB58C23B9F}"/>
                    </a:ext>
                  </a:extLst>
                </p:cNvPr>
                <p:cNvPicPr/>
                <p:nvPr/>
              </p:nvPicPr>
              <p:blipFill>
                <a:blip r:embed="rId55"/>
                <a:stretch>
                  <a:fillRect/>
                </a:stretch>
              </p:blipFill>
              <p:spPr>
                <a:xfrm>
                  <a:off x="10658800" y="1660027"/>
                  <a:ext cx="957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Freihand 38">
                  <a:extLst>
                    <a:ext uri="{FF2B5EF4-FFF2-40B4-BE49-F238E27FC236}">
                      <a16:creationId xmlns:a16="http://schemas.microsoft.com/office/drawing/2014/main" id="{54CA1A62-0DAB-447C-8A64-C2AB0DE81EC3}"/>
                    </a:ext>
                  </a:extLst>
                </p14:cNvPr>
                <p14:cNvContentPartPr/>
                <p14:nvPr/>
              </p14:nvContentPartPr>
              <p14:xfrm>
                <a:off x="10747360" y="1649227"/>
                <a:ext cx="123480" cy="200520"/>
              </p14:xfrm>
            </p:contentPart>
          </mc:Choice>
          <mc:Fallback xmlns="">
            <p:pic>
              <p:nvPicPr>
                <p:cNvPr id="39" name="Freihand 38">
                  <a:extLst>
                    <a:ext uri="{FF2B5EF4-FFF2-40B4-BE49-F238E27FC236}">
                      <a16:creationId xmlns:a16="http://schemas.microsoft.com/office/drawing/2014/main" id="{54CA1A62-0DAB-447C-8A64-C2AB0DE81EC3}"/>
                    </a:ext>
                  </a:extLst>
                </p:cNvPr>
                <p:cNvPicPr/>
                <p:nvPr/>
              </p:nvPicPr>
              <p:blipFill>
                <a:blip r:embed="rId57"/>
                <a:stretch>
                  <a:fillRect/>
                </a:stretch>
              </p:blipFill>
              <p:spPr>
                <a:xfrm>
                  <a:off x="10743040" y="1644907"/>
                  <a:ext cx="1321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Freihand 39">
                  <a:extLst>
                    <a:ext uri="{FF2B5EF4-FFF2-40B4-BE49-F238E27FC236}">
                      <a16:creationId xmlns:a16="http://schemas.microsoft.com/office/drawing/2014/main" id="{6D82CEE1-DEAE-4AB7-8AB1-5F076F8F46B5}"/>
                    </a:ext>
                  </a:extLst>
                </p14:cNvPr>
                <p14:cNvContentPartPr/>
                <p14:nvPr/>
              </p14:nvContentPartPr>
              <p14:xfrm>
                <a:off x="10840240" y="1632307"/>
                <a:ext cx="130320" cy="222480"/>
              </p14:xfrm>
            </p:contentPart>
          </mc:Choice>
          <mc:Fallback xmlns="">
            <p:pic>
              <p:nvPicPr>
                <p:cNvPr id="40" name="Freihand 39">
                  <a:extLst>
                    <a:ext uri="{FF2B5EF4-FFF2-40B4-BE49-F238E27FC236}">
                      <a16:creationId xmlns:a16="http://schemas.microsoft.com/office/drawing/2014/main" id="{6D82CEE1-DEAE-4AB7-8AB1-5F076F8F46B5}"/>
                    </a:ext>
                  </a:extLst>
                </p:cNvPr>
                <p:cNvPicPr/>
                <p:nvPr/>
              </p:nvPicPr>
              <p:blipFill>
                <a:blip r:embed="rId59"/>
                <a:stretch>
                  <a:fillRect/>
                </a:stretch>
              </p:blipFill>
              <p:spPr>
                <a:xfrm>
                  <a:off x="10835920" y="1627987"/>
                  <a:ext cx="13896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Freihand 40">
                  <a:extLst>
                    <a:ext uri="{FF2B5EF4-FFF2-40B4-BE49-F238E27FC236}">
                      <a16:creationId xmlns:a16="http://schemas.microsoft.com/office/drawing/2014/main" id="{1E74F27F-00BC-402E-A303-DB63915C0BC6}"/>
                    </a:ext>
                  </a:extLst>
                </p14:cNvPr>
                <p14:cNvContentPartPr/>
                <p14:nvPr/>
              </p14:nvContentPartPr>
              <p14:xfrm>
                <a:off x="10996480" y="1625107"/>
                <a:ext cx="188640" cy="93960"/>
              </p14:xfrm>
            </p:contentPart>
          </mc:Choice>
          <mc:Fallback xmlns="">
            <p:pic>
              <p:nvPicPr>
                <p:cNvPr id="41" name="Freihand 40">
                  <a:extLst>
                    <a:ext uri="{FF2B5EF4-FFF2-40B4-BE49-F238E27FC236}">
                      <a16:creationId xmlns:a16="http://schemas.microsoft.com/office/drawing/2014/main" id="{1E74F27F-00BC-402E-A303-DB63915C0BC6}"/>
                    </a:ext>
                  </a:extLst>
                </p:cNvPr>
                <p:cNvPicPr/>
                <p:nvPr/>
              </p:nvPicPr>
              <p:blipFill>
                <a:blip r:embed="rId61"/>
                <a:stretch>
                  <a:fillRect/>
                </a:stretch>
              </p:blipFill>
              <p:spPr>
                <a:xfrm>
                  <a:off x="10992160" y="1620787"/>
                  <a:ext cx="1972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Freihand 41">
                  <a:extLst>
                    <a:ext uri="{FF2B5EF4-FFF2-40B4-BE49-F238E27FC236}">
                      <a16:creationId xmlns:a16="http://schemas.microsoft.com/office/drawing/2014/main" id="{26852284-87D0-4B72-BA75-2985E98AAA62}"/>
                    </a:ext>
                  </a:extLst>
                </p14:cNvPr>
                <p14:cNvContentPartPr/>
                <p14:nvPr/>
              </p14:nvContentPartPr>
              <p14:xfrm>
                <a:off x="11159200" y="1635907"/>
                <a:ext cx="360" cy="360"/>
              </p14:xfrm>
            </p:contentPart>
          </mc:Choice>
          <mc:Fallback xmlns="">
            <p:pic>
              <p:nvPicPr>
                <p:cNvPr id="42" name="Freihand 41">
                  <a:extLst>
                    <a:ext uri="{FF2B5EF4-FFF2-40B4-BE49-F238E27FC236}">
                      <a16:creationId xmlns:a16="http://schemas.microsoft.com/office/drawing/2014/main" id="{26852284-87D0-4B72-BA75-2985E98AAA62}"/>
                    </a:ext>
                  </a:extLst>
                </p:cNvPr>
                <p:cNvPicPr/>
                <p:nvPr/>
              </p:nvPicPr>
              <p:blipFill>
                <a:blip r:embed="rId63"/>
                <a:stretch>
                  <a:fillRect/>
                </a:stretch>
              </p:blipFill>
              <p:spPr>
                <a:xfrm>
                  <a:off x="11154880" y="1631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Freihand 42">
                  <a:extLst>
                    <a:ext uri="{FF2B5EF4-FFF2-40B4-BE49-F238E27FC236}">
                      <a16:creationId xmlns:a16="http://schemas.microsoft.com/office/drawing/2014/main" id="{EBCB0484-6128-4E6E-A96C-79A45999C621}"/>
                    </a:ext>
                  </a:extLst>
                </p14:cNvPr>
                <p14:cNvContentPartPr/>
                <p14:nvPr/>
              </p14:nvContentPartPr>
              <p14:xfrm>
                <a:off x="11194840" y="1488667"/>
                <a:ext cx="279000" cy="181800"/>
              </p14:xfrm>
            </p:contentPart>
          </mc:Choice>
          <mc:Fallback xmlns="">
            <p:pic>
              <p:nvPicPr>
                <p:cNvPr id="43" name="Freihand 42">
                  <a:extLst>
                    <a:ext uri="{FF2B5EF4-FFF2-40B4-BE49-F238E27FC236}">
                      <a16:creationId xmlns:a16="http://schemas.microsoft.com/office/drawing/2014/main" id="{EBCB0484-6128-4E6E-A96C-79A45999C621}"/>
                    </a:ext>
                  </a:extLst>
                </p:cNvPr>
                <p:cNvPicPr/>
                <p:nvPr/>
              </p:nvPicPr>
              <p:blipFill>
                <a:blip r:embed="rId65"/>
                <a:stretch>
                  <a:fillRect/>
                </a:stretch>
              </p:blipFill>
              <p:spPr>
                <a:xfrm>
                  <a:off x="11190520" y="1484347"/>
                  <a:ext cx="2876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Freihand 43">
                  <a:extLst>
                    <a:ext uri="{FF2B5EF4-FFF2-40B4-BE49-F238E27FC236}">
                      <a16:creationId xmlns:a16="http://schemas.microsoft.com/office/drawing/2014/main" id="{207CE999-BDF0-41E7-8217-30C4ABD2C0F0}"/>
                    </a:ext>
                  </a:extLst>
                </p14:cNvPr>
                <p14:cNvContentPartPr/>
                <p14:nvPr/>
              </p14:nvContentPartPr>
              <p14:xfrm>
                <a:off x="11530360" y="1468507"/>
                <a:ext cx="162720" cy="327960"/>
              </p14:xfrm>
            </p:contentPart>
          </mc:Choice>
          <mc:Fallback xmlns="">
            <p:pic>
              <p:nvPicPr>
                <p:cNvPr id="44" name="Freihand 43">
                  <a:extLst>
                    <a:ext uri="{FF2B5EF4-FFF2-40B4-BE49-F238E27FC236}">
                      <a16:creationId xmlns:a16="http://schemas.microsoft.com/office/drawing/2014/main" id="{207CE999-BDF0-41E7-8217-30C4ABD2C0F0}"/>
                    </a:ext>
                  </a:extLst>
                </p:cNvPr>
                <p:cNvPicPr/>
                <p:nvPr/>
              </p:nvPicPr>
              <p:blipFill>
                <a:blip r:embed="rId67"/>
                <a:stretch>
                  <a:fillRect/>
                </a:stretch>
              </p:blipFill>
              <p:spPr>
                <a:xfrm>
                  <a:off x="11526040" y="1464187"/>
                  <a:ext cx="17136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Freihand 45">
                  <a:extLst>
                    <a:ext uri="{FF2B5EF4-FFF2-40B4-BE49-F238E27FC236}">
                      <a16:creationId xmlns:a16="http://schemas.microsoft.com/office/drawing/2014/main" id="{B6880FCD-194B-4248-AB71-7ABDBED6CF0B}"/>
                    </a:ext>
                  </a:extLst>
                </p14:cNvPr>
                <p14:cNvContentPartPr/>
                <p14:nvPr/>
              </p14:nvContentPartPr>
              <p14:xfrm>
                <a:off x="8924320" y="2103547"/>
                <a:ext cx="114840" cy="103680"/>
              </p14:xfrm>
            </p:contentPart>
          </mc:Choice>
          <mc:Fallback xmlns="">
            <p:pic>
              <p:nvPicPr>
                <p:cNvPr id="46" name="Freihand 45">
                  <a:extLst>
                    <a:ext uri="{FF2B5EF4-FFF2-40B4-BE49-F238E27FC236}">
                      <a16:creationId xmlns:a16="http://schemas.microsoft.com/office/drawing/2014/main" id="{B6880FCD-194B-4248-AB71-7ABDBED6CF0B}"/>
                    </a:ext>
                  </a:extLst>
                </p:cNvPr>
                <p:cNvPicPr/>
                <p:nvPr/>
              </p:nvPicPr>
              <p:blipFill>
                <a:blip r:embed="rId69"/>
                <a:stretch>
                  <a:fillRect/>
                </a:stretch>
              </p:blipFill>
              <p:spPr>
                <a:xfrm>
                  <a:off x="8920000" y="2099227"/>
                  <a:ext cx="1234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Freihand 46">
                  <a:extLst>
                    <a:ext uri="{FF2B5EF4-FFF2-40B4-BE49-F238E27FC236}">
                      <a16:creationId xmlns:a16="http://schemas.microsoft.com/office/drawing/2014/main" id="{01222EDC-7FC7-4958-9652-84AFF4470471}"/>
                    </a:ext>
                  </a:extLst>
                </p14:cNvPr>
                <p14:cNvContentPartPr/>
                <p14:nvPr/>
              </p14:nvContentPartPr>
              <p14:xfrm>
                <a:off x="9049240" y="2103907"/>
                <a:ext cx="57960" cy="76320"/>
              </p14:xfrm>
            </p:contentPart>
          </mc:Choice>
          <mc:Fallback xmlns="">
            <p:pic>
              <p:nvPicPr>
                <p:cNvPr id="47" name="Freihand 46">
                  <a:extLst>
                    <a:ext uri="{FF2B5EF4-FFF2-40B4-BE49-F238E27FC236}">
                      <a16:creationId xmlns:a16="http://schemas.microsoft.com/office/drawing/2014/main" id="{01222EDC-7FC7-4958-9652-84AFF4470471}"/>
                    </a:ext>
                  </a:extLst>
                </p:cNvPr>
                <p:cNvPicPr/>
                <p:nvPr/>
              </p:nvPicPr>
              <p:blipFill>
                <a:blip r:embed="rId71"/>
                <a:stretch>
                  <a:fillRect/>
                </a:stretch>
              </p:blipFill>
              <p:spPr>
                <a:xfrm>
                  <a:off x="9044920" y="2099587"/>
                  <a:ext cx="666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8" name="Freihand 47">
                  <a:extLst>
                    <a:ext uri="{FF2B5EF4-FFF2-40B4-BE49-F238E27FC236}">
                      <a16:creationId xmlns:a16="http://schemas.microsoft.com/office/drawing/2014/main" id="{26DA6153-9429-4F3D-8B65-89C4B54ED514}"/>
                    </a:ext>
                  </a:extLst>
                </p14:cNvPr>
                <p14:cNvContentPartPr/>
                <p14:nvPr/>
              </p14:nvContentPartPr>
              <p14:xfrm>
                <a:off x="9113320" y="2109307"/>
                <a:ext cx="118440" cy="100440"/>
              </p14:xfrm>
            </p:contentPart>
          </mc:Choice>
          <mc:Fallback xmlns="">
            <p:pic>
              <p:nvPicPr>
                <p:cNvPr id="48" name="Freihand 47">
                  <a:extLst>
                    <a:ext uri="{FF2B5EF4-FFF2-40B4-BE49-F238E27FC236}">
                      <a16:creationId xmlns:a16="http://schemas.microsoft.com/office/drawing/2014/main" id="{26DA6153-9429-4F3D-8B65-89C4B54ED514}"/>
                    </a:ext>
                  </a:extLst>
                </p:cNvPr>
                <p:cNvPicPr/>
                <p:nvPr/>
              </p:nvPicPr>
              <p:blipFill>
                <a:blip r:embed="rId73"/>
                <a:stretch>
                  <a:fillRect/>
                </a:stretch>
              </p:blipFill>
              <p:spPr>
                <a:xfrm>
                  <a:off x="9109000" y="2104987"/>
                  <a:ext cx="1270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Freihand 48">
                  <a:extLst>
                    <a:ext uri="{FF2B5EF4-FFF2-40B4-BE49-F238E27FC236}">
                      <a16:creationId xmlns:a16="http://schemas.microsoft.com/office/drawing/2014/main" id="{11347425-F53D-414F-BEA8-9B99E44E582C}"/>
                    </a:ext>
                  </a:extLst>
                </p14:cNvPr>
                <p14:cNvContentPartPr/>
                <p14:nvPr/>
              </p14:nvContentPartPr>
              <p14:xfrm>
                <a:off x="9218800" y="2010307"/>
                <a:ext cx="80280" cy="185040"/>
              </p14:xfrm>
            </p:contentPart>
          </mc:Choice>
          <mc:Fallback xmlns="">
            <p:pic>
              <p:nvPicPr>
                <p:cNvPr id="49" name="Freihand 48">
                  <a:extLst>
                    <a:ext uri="{FF2B5EF4-FFF2-40B4-BE49-F238E27FC236}">
                      <a16:creationId xmlns:a16="http://schemas.microsoft.com/office/drawing/2014/main" id="{11347425-F53D-414F-BEA8-9B99E44E582C}"/>
                    </a:ext>
                  </a:extLst>
                </p:cNvPr>
                <p:cNvPicPr/>
                <p:nvPr/>
              </p:nvPicPr>
              <p:blipFill>
                <a:blip r:embed="rId75"/>
                <a:stretch>
                  <a:fillRect/>
                </a:stretch>
              </p:blipFill>
              <p:spPr>
                <a:xfrm>
                  <a:off x="9214480" y="2005987"/>
                  <a:ext cx="889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Freihand 49">
                  <a:extLst>
                    <a:ext uri="{FF2B5EF4-FFF2-40B4-BE49-F238E27FC236}">
                      <a16:creationId xmlns:a16="http://schemas.microsoft.com/office/drawing/2014/main" id="{4716EE10-B976-4027-B519-8B2CBEBCE008}"/>
                    </a:ext>
                  </a:extLst>
                </p14:cNvPr>
                <p14:cNvContentPartPr/>
                <p14:nvPr/>
              </p14:nvContentPartPr>
              <p14:xfrm>
                <a:off x="9340840" y="2090227"/>
                <a:ext cx="132840" cy="102600"/>
              </p14:xfrm>
            </p:contentPart>
          </mc:Choice>
          <mc:Fallback xmlns="">
            <p:pic>
              <p:nvPicPr>
                <p:cNvPr id="50" name="Freihand 49">
                  <a:extLst>
                    <a:ext uri="{FF2B5EF4-FFF2-40B4-BE49-F238E27FC236}">
                      <a16:creationId xmlns:a16="http://schemas.microsoft.com/office/drawing/2014/main" id="{4716EE10-B976-4027-B519-8B2CBEBCE008}"/>
                    </a:ext>
                  </a:extLst>
                </p:cNvPr>
                <p:cNvPicPr/>
                <p:nvPr/>
              </p:nvPicPr>
              <p:blipFill>
                <a:blip r:embed="rId77"/>
                <a:stretch>
                  <a:fillRect/>
                </a:stretch>
              </p:blipFill>
              <p:spPr>
                <a:xfrm>
                  <a:off x="9336520" y="2085907"/>
                  <a:ext cx="1414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 name="Freihand 50">
                  <a:extLst>
                    <a:ext uri="{FF2B5EF4-FFF2-40B4-BE49-F238E27FC236}">
                      <a16:creationId xmlns:a16="http://schemas.microsoft.com/office/drawing/2014/main" id="{316F6F1A-08CD-4A95-B39C-74710B449A53}"/>
                    </a:ext>
                  </a:extLst>
                </p14:cNvPr>
                <p14:cNvContentPartPr/>
                <p14:nvPr/>
              </p14:nvContentPartPr>
              <p14:xfrm>
                <a:off x="9711280" y="1969627"/>
                <a:ext cx="235080" cy="300960"/>
              </p14:xfrm>
            </p:contentPart>
          </mc:Choice>
          <mc:Fallback xmlns="">
            <p:pic>
              <p:nvPicPr>
                <p:cNvPr id="51" name="Freihand 50">
                  <a:extLst>
                    <a:ext uri="{FF2B5EF4-FFF2-40B4-BE49-F238E27FC236}">
                      <a16:creationId xmlns:a16="http://schemas.microsoft.com/office/drawing/2014/main" id="{316F6F1A-08CD-4A95-B39C-74710B449A53}"/>
                    </a:ext>
                  </a:extLst>
                </p:cNvPr>
                <p:cNvPicPr/>
                <p:nvPr/>
              </p:nvPicPr>
              <p:blipFill>
                <a:blip r:embed="rId79"/>
                <a:stretch>
                  <a:fillRect/>
                </a:stretch>
              </p:blipFill>
              <p:spPr>
                <a:xfrm>
                  <a:off x="9706960" y="1965307"/>
                  <a:ext cx="24372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Freihand 51">
                  <a:extLst>
                    <a:ext uri="{FF2B5EF4-FFF2-40B4-BE49-F238E27FC236}">
                      <a16:creationId xmlns:a16="http://schemas.microsoft.com/office/drawing/2014/main" id="{0E89E3E1-6948-4752-BFD0-D68E41CC14C4}"/>
                    </a:ext>
                  </a:extLst>
                </p14:cNvPr>
                <p14:cNvContentPartPr/>
                <p14:nvPr/>
              </p14:nvContentPartPr>
              <p14:xfrm>
                <a:off x="10244800" y="1940467"/>
                <a:ext cx="18000" cy="170640"/>
              </p14:xfrm>
            </p:contentPart>
          </mc:Choice>
          <mc:Fallback xmlns="">
            <p:pic>
              <p:nvPicPr>
                <p:cNvPr id="52" name="Freihand 51">
                  <a:extLst>
                    <a:ext uri="{FF2B5EF4-FFF2-40B4-BE49-F238E27FC236}">
                      <a16:creationId xmlns:a16="http://schemas.microsoft.com/office/drawing/2014/main" id="{0E89E3E1-6948-4752-BFD0-D68E41CC14C4}"/>
                    </a:ext>
                  </a:extLst>
                </p:cNvPr>
                <p:cNvPicPr/>
                <p:nvPr/>
              </p:nvPicPr>
              <p:blipFill>
                <a:blip r:embed="rId81"/>
                <a:stretch>
                  <a:fillRect/>
                </a:stretch>
              </p:blipFill>
              <p:spPr>
                <a:xfrm>
                  <a:off x="10240480" y="1936147"/>
                  <a:ext cx="266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Freihand 52">
                  <a:extLst>
                    <a:ext uri="{FF2B5EF4-FFF2-40B4-BE49-F238E27FC236}">
                      <a16:creationId xmlns:a16="http://schemas.microsoft.com/office/drawing/2014/main" id="{63CA971E-99D0-4D47-8CD1-4DE96686790A}"/>
                    </a:ext>
                  </a:extLst>
                </p14:cNvPr>
                <p14:cNvContentPartPr/>
                <p14:nvPr/>
              </p14:nvContentPartPr>
              <p14:xfrm>
                <a:off x="10304920" y="2010307"/>
                <a:ext cx="81000" cy="86400"/>
              </p14:xfrm>
            </p:contentPart>
          </mc:Choice>
          <mc:Fallback xmlns="">
            <p:pic>
              <p:nvPicPr>
                <p:cNvPr id="53" name="Freihand 52">
                  <a:extLst>
                    <a:ext uri="{FF2B5EF4-FFF2-40B4-BE49-F238E27FC236}">
                      <a16:creationId xmlns:a16="http://schemas.microsoft.com/office/drawing/2014/main" id="{63CA971E-99D0-4D47-8CD1-4DE96686790A}"/>
                    </a:ext>
                  </a:extLst>
                </p:cNvPr>
                <p:cNvPicPr/>
                <p:nvPr/>
              </p:nvPicPr>
              <p:blipFill>
                <a:blip r:embed="rId83"/>
                <a:stretch>
                  <a:fillRect/>
                </a:stretch>
              </p:blipFill>
              <p:spPr>
                <a:xfrm>
                  <a:off x="10300600" y="2005987"/>
                  <a:ext cx="896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Freihand 53">
                  <a:extLst>
                    <a:ext uri="{FF2B5EF4-FFF2-40B4-BE49-F238E27FC236}">
                      <a16:creationId xmlns:a16="http://schemas.microsoft.com/office/drawing/2014/main" id="{06335AAC-9B4F-4361-9371-5C8DB3123BBD}"/>
                    </a:ext>
                  </a:extLst>
                </p14:cNvPr>
                <p14:cNvContentPartPr/>
                <p14:nvPr/>
              </p14:nvContentPartPr>
              <p14:xfrm>
                <a:off x="10414000" y="2024347"/>
                <a:ext cx="436680" cy="72720"/>
              </p14:xfrm>
            </p:contentPart>
          </mc:Choice>
          <mc:Fallback xmlns="">
            <p:pic>
              <p:nvPicPr>
                <p:cNvPr id="54" name="Freihand 53">
                  <a:extLst>
                    <a:ext uri="{FF2B5EF4-FFF2-40B4-BE49-F238E27FC236}">
                      <a16:creationId xmlns:a16="http://schemas.microsoft.com/office/drawing/2014/main" id="{06335AAC-9B4F-4361-9371-5C8DB3123BBD}"/>
                    </a:ext>
                  </a:extLst>
                </p:cNvPr>
                <p:cNvPicPr/>
                <p:nvPr/>
              </p:nvPicPr>
              <p:blipFill>
                <a:blip r:embed="rId85"/>
                <a:stretch>
                  <a:fillRect/>
                </a:stretch>
              </p:blipFill>
              <p:spPr>
                <a:xfrm>
                  <a:off x="10409680" y="2020027"/>
                  <a:ext cx="4453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Freihand 54">
                  <a:extLst>
                    <a:ext uri="{FF2B5EF4-FFF2-40B4-BE49-F238E27FC236}">
                      <a16:creationId xmlns:a16="http://schemas.microsoft.com/office/drawing/2014/main" id="{B77AA091-0312-4674-96CE-76691BB663E9}"/>
                    </a:ext>
                  </a:extLst>
                </p14:cNvPr>
                <p14:cNvContentPartPr/>
                <p14:nvPr/>
              </p14:nvContentPartPr>
              <p14:xfrm>
                <a:off x="10821160" y="1981147"/>
                <a:ext cx="38880" cy="8640"/>
              </p14:xfrm>
            </p:contentPart>
          </mc:Choice>
          <mc:Fallback xmlns="">
            <p:pic>
              <p:nvPicPr>
                <p:cNvPr id="55" name="Freihand 54">
                  <a:extLst>
                    <a:ext uri="{FF2B5EF4-FFF2-40B4-BE49-F238E27FC236}">
                      <a16:creationId xmlns:a16="http://schemas.microsoft.com/office/drawing/2014/main" id="{B77AA091-0312-4674-96CE-76691BB663E9}"/>
                    </a:ext>
                  </a:extLst>
                </p:cNvPr>
                <p:cNvPicPr/>
                <p:nvPr/>
              </p:nvPicPr>
              <p:blipFill>
                <a:blip r:embed="rId87"/>
                <a:stretch>
                  <a:fillRect/>
                </a:stretch>
              </p:blipFill>
              <p:spPr>
                <a:xfrm>
                  <a:off x="10816840" y="1976827"/>
                  <a:ext cx="475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Freihand 55">
                  <a:extLst>
                    <a:ext uri="{FF2B5EF4-FFF2-40B4-BE49-F238E27FC236}">
                      <a16:creationId xmlns:a16="http://schemas.microsoft.com/office/drawing/2014/main" id="{115A1EDD-50D5-490F-B6A0-FBFE14F27E30}"/>
                    </a:ext>
                  </a:extLst>
                </p14:cNvPr>
                <p14:cNvContentPartPr/>
                <p14:nvPr/>
              </p14:nvContentPartPr>
              <p14:xfrm>
                <a:off x="10866880" y="2038027"/>
                <a:ext cx="111960" cy="178560"/>
              </p14:xfrm>
            </p:contentPart>
          </mc:Choice>
          <mc:Fallback xmlns="">
            <p:pic>
              <p:nvPicPr>
                <p:cNvPr id="56" name="Freihand 55">
                  <a:extLst>
                    <a:ext uri="{FF2B5EF4-FFF2-40B4-BE49-F238E27FC236}">
                      <a16:creationId xmlns:a16="http://schemas.microsoft.com/office/drawing/2014/main" id="{115A1EDD-50D5-490F-B6A0-FBFE14F27E30}"/>
                    </a:ext>
                  </a:extLst>
                </p:cNvPr>
                <p:cNvPicPr/>
                <p:nvPr/>
              </p:nvPicPr>
              <p:blipFill>
                <a:blip r:embed="rId89"/>
                <a:stretch>
                  <a:fillRect/>
                </a:stretch>
              </p:blipFill>
              <p:spPr>
                <a:xfrm>
                  <a:off x="10862560" y="2033707"/>
                  <a:ext cx="120600" cy="187200"/>
                </a:xfrm>
                <a:prstGeom prst="rect">
                  <a:avLst/>
                </a:prstGeom>
              </p:spPr>
            </p:pic>
          </mc:Fallback>
        </mc:AlternateContent>
      </p:grpSp>
      <p:grpSp>
        <p:nvGrpSpPr>
          <p:cNvPr id="65" name="Gruppieren 64">
            <a:extLst>
              <a:ext uri="{FF2B5EF4-FFF2-40B4-BE49-F238E27FC236}">
                <a16:creationId xmlns:a16="http://schemas.microsoft.com/office/drawing/2014/main" id="{63F4F6D5-0F34-4484-8BED-4F3E77F42245}"/>
              </a:ext>
            </a:extLst>
          </p:cNvPr>
          <p:cNvGrpSpPr/>
          <p:nvPr/>
        </p:nvGrpSpPr>
        <p:grpSpPr>
          <a:xfrm>
            <a:off x="8724880" y="2409547"/>
            <a:ext cx="599400" cy="381240"/>
            <a:chOff x="8724880" y="2409547"/>
            <a:chExt cx="599400" cy="381240"/>
          </a:xfrm>
        </p:grpSpPr>
        <mc:AlternateContent xmlns:mc="http://schemas.openxmlformats.org/markup-compatibility/2006" xmlns:p14="http://schemas.microsoft.com/office/powerpoint/2010/main">
          <mc:Choice Requires="p14">
            <p:contentPart p14:bwMode="auto" r:id="rId90">
              <p14:nvContentPartPr>
                <p14:cNvPr id="58" name="Freihand 57">
                  <a:extLst>
                    <a:ext uri="{FF2B5EF4-FFF2-40B4-BE49-F238E27FC236}">
                      <a16:creationId xmlns:a16="http://schemas.microsoft.com/office/drawing/2014/main" id="{1E1E125E-6AFD-48BA-9E39-D5F61390EC5F}"/>
                    </a:ext>
                  </a:extLst>
                </p14:cNvPr>
                <p14:cNvContentPartPr/>
                <p14:nvPr/>
              </p14:nvContentPartPr>
              <p14:xfrm>
                <a:off x="8724880" y="2449507"/>
                <a:ext cx="201600" cy="263520"/>
              </p14:xfrm>
            </p:contentPart>
          </mc:Choice>
          <mc:Fallback xmlns="">
            <p:pic>
              <p:nvPicPr>
                <p:cNvPr id="58" name="Freihand 57">
                  <a:extLst>
                    <a:ext uri="{FF2B5EF4-FFF2-40B4-BE49-F238E27FC236}">
                      <a16:creationId xmlns:a16="http://schemas.microsoft.com/office/drawing/2014/main" id="{1E1E125E-6AFD-48BA-9E39-D5F61390EC5F}"/>
                    </a:ext>
                  </a:extLst>
                </p:cNvPr>
                <p:cNvPicPr/>
                <p:nvPr/>
              </p:nvPicPr>
              <p:blipFill>
                <a:blip r:embed="rId91"/>
                <a:stretch>
                  <a:fillRect/>
                </a:stretch>
              </p:blipFill>
              <p:spPr>
                <a:xfrm>
                  <a:off x="8720560" y="2445187"/>
                  <a:ext cx="21024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9" name="Freihand 58">
                  <a:extLst>
                    <a:ext uri="{FF2B5EF4-FFF2-40B4-BE49-F238E27FC236}">
                      <a16:creationId xmlns:a16="http://schemas.microsoft.com/office/drawing/2014/main" id="{1F054E4F-68AA-4DAC-BD2D-080B1762713E}"/>
                    </a:ext>
                  </a:extLst>
                </p14:cNvPr>
                <p14:cNvContentPartPr/>
                <p14:nvPr/>
              </p14:nvContentPartPr>
              <p14:xfrm>
                <a:off x="8808400" y="2560027"/>
                <a:ext cx="161280" cy="35280"/>
              </p14:xfrm>
            </p:contentPart>
          </mc:Choice>
          <mc:Fallback xmlns="">
            <p:pic>
              <p:nvPicPr>
                <p:cNvPr id="59" name="Freihand 58">
                  <a:extLst>
                    <a:ext uri="{FF2B5EF4-FFF2-40B4-BE49-F238E27FC236}">
                      <a16:creationId xmlns:a16="http://schemas.microsoft.com/office/drawing/2014/main" id="{1F054E4F-68AA-4DAC-BD2D-080B1762713E}"/>
                    </a:ext>
                  </a:extLst>
                </p:cNvPr>
                <p:cNvPicPr/>
                <p:nvPr/>
              </p:nvPicPr>
              <p:blipFill>
                <a:blip r:embed="rId93"/>
                <a:stretch>
                  <a:fillRect/>
                </a:stretch>
              </p:blipFill>
              <p:spPr>
                <a:xfrm>
                  <a:off x="8804080" y="2555707"/>
                  <a:ext cx="1699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1" name="Freihand 60">
                  <a:extLst>
                    <a:ext uri="{FF2B5EF4-FFF2-40B4-BE49-F238E27FC236}">
                      <a16:creationId xmlns:a16="http://schemas.microsoft.com/office/drawing/2014/main" id="{71888765-F8F1-495F-91A8-1055EFE5D238}"/>
                    </a:ext>
                  </a:extLst>
                </p14:cNvPr>
                <p14:cNvContentPartPr/>
                <p14:nvPr/>
              </p14:nvContentPartPr>
              <p14:xfrm>
                <a:off x="8855200" y="2434027"/>
                <a:ext cx="39960" cy="245520"/>
              </p14:xfrm>
            </p:contentPart>
          </mc:Choice>
          <mc:Fallback xmlns="">
            <p:pic>
              <p:nvPicPr>
                <p:cNvPr id="61" name="Freihand 60">
                  <a:extLst>
                    <a:ext uri="{FF2B5EF4-FFF2-40B4-BE49-F238E27FC236}">
                      <a16:creationId xmlns:a16="http://schemas.microsoft.com/office/drawing/2014/main" id="{71888765-F8F1-495F-91A8-1055EFE5D238}"/>
                    </a:ext>
                  </a:extLst>
                </p:cNvPr>
                <p:cNvPicPr/>
                <p:nvPr/>
              </p:nvPicPr>
              <p:blipFill>
                <a:blip r:embed="rId95"/>
                <a:stretch>
                  <a:fillRect/>
                </a:stretch>
              </p:blipFill>
              <p:spPr>
                <a:xfrm>
                  <a:off x="8850880" y="2429707"/>
                  <a:ext cx="486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2" name="Freihand 61">
                  <a:extLst>
                    <a:ext uri="{FF2B5EF4-FFF2-40B4-BE49-F238E27FC236}">
                      <a16:creationId xmlns:a16="http://schemas.microsoft.com/office/drawing/2014/main" id="{C0121F1D-DB37-4B0F-AE46-861B2AB4B286}"/>
                    </a:ext>
                  </a:extLst>
                </p14:cNvPr>
                <p14:cNvContentPartPr/>
                <p14:nvPr/>
              </p14:nvContentPartPr>
              <p14:xfrm>
                <a:off x="8775640" y="2409547"/>
                <a:ext cx="212040" cy="343800"/>
              </p14:xfrm>
            </p:contentPart>
          </mc:Choice>
          <mc:Fallback xmlns="">
            <p:pic>
              <p:nvPicPr>
                <p:cNvPr id="62" name="Freihand 61">
                  <a:extLst>
                    <a:ext uri="{FF2B5EF4-FFF2-40B4-BE49-F238E27FC236}">
                      <a16:creationId xmlns:a16="http://schemas.microsoft.com/office/drawing/2014/main" id="{C0121F1D-DB37-4B0F-AE46-861B2AB4B286}"/>
                    </a:ext>
                  </a:extLst>
                </p:cNvPr>
                <p:cNvPicPr/>
                <p:nvPr/>
              </p:nvPicPr>
              <p:blipFill>
                <a:blip r:embed="rId97"/>
                <a:stretch>
                  <a:fillRect/>
                </a:stretch>
              </p:blipFill>
              <p:spPr>
                <a:xfrm>
                  <a:off x="8771320" y="2405227"/>
                  <a:ext cx="22068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3" name="Freihand 62">
                  <a:extLst>
                    <a:ext uri="{FF2B5EF4-FFF2-40B4-BE49-F238E27FC236}">
                      <a16:creationId xmlns:a16="http://schemas.microsoft.com/office/drawing/2014/main" id="{5F9D4B05-2CD8-45B7-9AE8-68CCE5161CC4}"/>
                    </a:ext>
                  </a:extLst>
                </p14:cNvPr>
                <p14:cNvContentPartPr/>
                <p14:nvPr/>
              </p14:nvContentPartPr>
              <p14:xfrm>
                <a:off x="9054280" y="2625187"/>
                <a:ext cx="16200" cy="165600"/>
              </p14:xfrm>
            </p:contentPart>
          </mc:Choice>
          <mc:Fallback xmlns="">
            <p:pic>
              <p:nvPicPr>
                <p:cNvPr id="63" name="Freihand 62">
                  <a:extLst>
                    <a:ext uri="{FF2B5EF4-FFF2-40B4-BE49-F238E27FC236}">
                      <a16:creationId xmlns:a16="http://schemas.microsoft.com/office/drawing/2014/main" id="{5F9D4B05-2CD8-45B7-9AE8-68CCE5161CC4}"/>
                    </a:ext>
                  </a:extLst>
                </p:cNvPr>
                <p:cNvPicPr/>
                <p:nvPr/>
              </p:nvPicPr>
              <p:blipFill>
                <a:blip r:embed="rId99"/>
                <a:stretch>
                  <a:fillRect/>
                </a:stretch>
              </p:blipFill>
              <p:spPr>
                <a:xfrm>
                  <a:off x="9049960" y="2620867"/>
                  <a:ext cx="248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4" name="Freihand 63">
                  <a:extLst>
                    <a:ext uri="{FF2B5EF4-FFF2-40B4-BE49-F238E27FC236}">
                      <a16:creationId xmlns:a16="http://schemas.microsoft.com/office/drawing/2014/main" id="{AF4F26B4-4642-4BE6-B31C-E4E795011292}"/>
                    </a:ext>
                  </a:extLst>
                </p14:cNvPr>
                <p14:cNvContentPartPr/>
                <p14:nvPr/>
              </p14:nvContentPartPr>
              <p14:xfrm>
                <a:off x="9125920" y="2417107"/>
                <a:ext cx="198360" cy="217800"/>
              </p14:xfrm>
            </p:contentPart>
          </mc:Choice>
          <mc:Fallback xmlns="">
            <p:pic>
              <p:nvPicPr>
                <p:cNvPr id="64" name="Freihand 63">
                  <a:extLst>
                    <a:ext uri="{FF2B5EF4-FFF2-40B4-BE49-F238E27FC236}">
                      <a16:creationId xmlns:a16="http://schemas.microsoft.com/office/drawing/2014/main" id="{AF4F26B4-4642-4BE6-B31C-E4E795011292}"/>
                    </a:ext>
                  </a:extLst>
                </p:cNvPr>
                <p:cNvPicPr/>
                <p:nvPr/>
              </p:nvPicPr>
              <p:blipFill>
                <a:blip r:embed="rId101"/>
                <a:stretch>
                  <a:fillRect/>
                </a:stretch>
              </p:blipFill>
              <p:spPr>
                <a:xfrm>
                  <a:off x="9121600" y="2412787"/>
                  <a:ext cx="207000" cy="226440"/>
                </a:xfrm>
                <a:prstGeom prst="rect">
                  <a:avLst/>
                </a:prstGeom>
              </p:spPr>
            </p:pic>
          </mc:Fallback>
        </mc:AlternateContent>
      </p:grpSp>
      <p:grpSp>
        <p:nvGrpSpPr>
          <p:cNvPr id="68" name="Gruppieren 67">
            <a:extLst>
              <a:ext uri="{FF2B5EF4-FFF2-40B4-BE49-F238E27FC236}">
                <a16:creationId xmlns:a16="http://schemas.microsoft.com/office/drawing/2014/main" id="{DA8BA8C6-E511-4FFA-9524-0FA49AED6439}"/>
              </a:ext>
            </a:extLst>
          </p:cNvPr>
          <p:cNvGrpSpPr/>
          <p:nvPr/>
        </p:nvGrpSpPr>
        <p:grpSpPr>
          <a:xfrm>
            <a:off x="9422920" y="2445547"/>
            <a:ext cx="259920" cy="163440"/>
            <a:chOff x="9422920" y="2445547"/>
            <a:chExt cx="259920" cy="163440"/>
          </a:xfrm>
        </p:grpSpPr>
        <mc:AlternateContent xmlns:mc="http://schemas.openxmlformats.org/markup-compatibility/2006" xmlns:p14="http://schemas.microsoft.com/office/powerpoint/2010/main">
          <mc:Choice Requires="p14">
            <p:contentPart p14:bwMode="auto" r:id="rId102">
              <p14:nvContentPartPr>
                <p14:cNvPr id="66" name="Freihand 65">
                  <a:extLst>
                    <a:ext uri="{FF2B5EF4-FFF2-40B4-BE49-F238E27FC236}">
                      <a16:creationId xmlns:a16="http://schemas.microsoft.com/office/drawing/2014/main" id="{1C6A48EF-A027-4CDC-B306-8EAD2F262E49}"/>
                    </a:ext>
                  </a:extLst>
                </p14:cNvPr>
                <p14:cNvContentPartPr/>
                <p14:nvPr/>
              </p14:nvContentPartPr>
              <p14:xfrm>
                <a:off x="9422920" y="2527627"/>
                <a:ext cx="142200" cy="12960"/>
              </p14:xfrm>
            </p:contentPart>
          </mc:Choice>
          <mc:Fallback xmlns="">
            <p:pic>
              <p:nvPicPr>
                <p:cNvPr id="66" name="Freihand 65">
                  <a:extLst>
                    <a:ext uri="{FF2B5EF4-FFF2-40B4-BE49-F238E27FC236}">
                      <a16:creationId xmlns:a16="http://schemas.microsoft.com/office/drawing/2014/main" id="{1C6A48EF-A027-4CDC-B306-8EAD2F262E49}"/>
                    </a:ext>
                  </a:extLst>
                </p:cNvPr>
                <p:cNvPicPr/>
                <p:nvPr/>
              </p:nvPicPr>
              <p:blipFill>
                <a:blip r:embed="rId103"/>
                <a:stretch>
                  <a:fillRect/>
                </a:stretch>
              </p:blipFill>
              <p:spPr>
                <a:xfrm>
                  <a:off x="9418600" y="2523307"/>
                  <a:ext cx="1508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7" name="Freihand 66">
                  <a:extLst>
                    <a:ext uri="{FF2B5EF4-FFF2-40B4-BE49-F238E27FC236}">
                      <a16:creationId xmlns:a16="http://schemas.microsoft.com/office/drawing/2014/main" id="{12ACC0A8-14E6-46ED-9AC3-410C89376B3C}"/>
                    </a:ext>
                  </a:extLst>
                </p14:cNvPr>
                <p14:cNvContentPartPr/>
                <p14:nvPr/>
              </p14:nvContentPartPr>
              <p14:xfrm>
                <a:off x="9548560" y="2445547"/>
                <a:ext cx="134280" cy="163440"/>
              </p14:xfrm>
            </p:contentPart>
          </mc:Choice>
          <mc:Fallback xmlns="">
            <p:pic>
              <p:nvPicPr>
                <p:cNvPr id="67" name="Freihand 66">
                  <a:extLst>
                    <a:ext uri="{FF2B5EF4-FFF2-40B4-BE49-F238E27FC236}">
                      <a16:creationId xmlns:a16="http://schemas.microsoft.com/office/drawing/2014/main" id="{12ACC0A8-14E6-46ED-9AC3-410C89376B3C}"/>
                    </a:ext>
                  </a:extLst>
                </p:cNvPr>
                <p:cNvPicPr/>
                <p:nvPr/>
              </p:nvPicPr>
              <p:blipFill>
                <a:blip r:embed="rId105"/>
                <a:stretch>
                  <a:fillRect/>
                </a:stretch>
              </p:blipFill>
              <p:spPr>
                <a:xfrm>
                  <a:off x="9544240" y="2441227"/>
                  <a:ext cx="142920" cy="172080"/>
                </a:xfrm>
                <a:prstGeom prst="rect">
                  <a:avLst/>
                </a:prstGeom>
              </p:spPr>
            </p:pic>
          </mc:Fallback>
        </mc:AlternateContent>
      </p:grpSp>
      <p:grpSp>
        <p:nvGrpSpPr>
          <p:cNvPr id="98" name="Gruppieren 97">
            <a:extLst>
              <a:ext uri="{FF2B5EF4-FFF2-40B4-BE49-F238E27FC236}">
                <a16:creationId xmlns:a16="http://schemas.microsoft.com/office/drawing/2014/main" id="{6FBF2BEB-54A3-445F-A83C-3D76F0B49061}"/>
              </a:ext>
            </a:extLst>
          </p:cNvPr>
          <p:cNvGrpSpPr/>
          <p:nvPr/>
        </p:nvGrpSpPr>
        <p:grpSpPr>
          <a:xfrm>
            <a:off x="9813880" y="2332507"/>
            <a:ext cx="2328840" cy="510120"/>
            <a:chOff x="9813880" y="2332507"/>
            <a:chExt cx="2328840" cy="510120"/>
          </a:xfrm>
        </p:grpSpPr>
        <mc:AlternateContent xmlns:mc="http://schemas.openxmlformats.org/markup-compatibility/2006" xmlns:p14="http://schemas.microsoft.com/office/powerpoint/2010/main">
          <mc:Choice Requires="p14">
            <p:contentPart p14:bwMode="auto" r:id="rId106">
              <p14:nvContentPartPr>
                <p14:cNvPr id="69" name="Freihand 68">
                  <a:extLst>
                    <a:ext uri="{FF2B5EF4-FFF2-40B4-BE49-F238E27FC236}">
                      <a16:creationId xmlns:a16="http://schemas.microsoft.com/office/drawing/2014/main" id="{41E3694A-417D-4DE1-8AEC-F8DB217A7C9A}"/>
                    </a:ext>
                  </a:extLst>
                </p14:cNvPr>
                <p14:cNvContentPartPr/>
                <p14:nvPr/>
              </p14:nvContentPartPr>
              <p14:xfrm>
                <a:off x="9813880" y="2425747"/>
                <a:ext cx="199080" cy="124920"/>
              </p14:xfrm>
            </p:contentPart>
          </mc:Choice>
          <mc:Fallback xmlns="">
            <p:pic>
              <p:nvPicPr>
                <p:cNvPr id="69" name="Freihand 68">
                  <a:extLst>
                    <a:ext uri="{FF2B5EF4-FFF2-40B4-BE49-F238E27FC236}">
                      <a16:creationId xmlns:a16="http://schemas.microsoft.com/office/drawing/2014/main" id="{41E3694A-417D-4DE1-8AEC-F8DB217A7C9A}"/>
                    </a:ext>
                  </a:extLst>
                </p:cNvPr>
                <p:cNvPicPr/>
                <p:nvPr/>
              </p:nvPicPr>
              <p:blipFill>
                <a:blip r:embed="rId107"/>
                <a:stretch>
                  <a:fillRect/>
                </a:stretch>
              </p:blipFill>
              <p:spPr>
                <a:xfrm>
                  <a:off x="9809560" y="2421427"/>
                  <a:ext cx="2077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0" name="Freihand 69">
                  <a:extLst>
                    <a:ext uri="{FF2B5EF4-FFF2-40B4-BE49-F238E27FC236}">
                      <a16:creationId xmlns:a16="http://schemas.microsoft.com/office/drawing/2014/main" id="{91642E5E-38C5-4D54-AA9C-C16BF799D466}"/>
                    </a:ext>
                  </a:extLst>
                </p14:cNvPr>
                <p14:cNvContentPartPr/>
                <p14:nvPr/>
              </p14:nvContentPartPr>
              <p14:xfrm>
                <a:off x="10232200" y="2386867"/>
                <a:ext cx="128520" cy="122400"/>
              </p14:xfrm>
            </p:contentPart>
          </mc:Choice>
          <mc:Fallback xmlns="">
            <p:pic>
              <p:nvPicPr>
                <p:cNvPr id="70" name="Freihand 69">
                  <a:extLst>
                    <a:ext uri="{FF2B5EF4-FFF2-40B4-BE49-F238E27FC236}">
                      <a16:creationId xmlns:a16="http://schemas.microsoft.com/office/drawing/2014/main" id="{91642E5E-38C5-4D54-AA9C-C16BF799D466}"/>
                    </a:ext>
                  </a:extLst>
                </p:cNvPr>
                <p:cNvPicPr/>
                <p:nvPr/>
              </p:nvPicPr>
              <p:blipFill>
                <a:blip r:embed="rId109"/>
                <a:stretch>
                  <a:fillRect/>
                </a:stretch>
              </p:blipFill>
              <p:spPr>
                <a:xfrm>
                  <a:off x="10227880" y="2382547"/>
                  <a:ext cx="1371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1" name="Freihand 70">
                  <a:extLst>
                    <a:ext uri="{FF2B5EF4-FFF2-40B4-BE49-F238E27FC236}">
                      <a16:creationId xmlns:a16="http://schemas.microsoft.com/office/drawing/2014/main" id="{F81E7E72-CE89-4386-9C28-D91D5D06B0CA}"/>
                    </a:ext>
                  </a:extLst>
                </p14:cNvPr>
                <p14:cNvContentPartPr/>
                <p14:nvPr/>
              </p14:nvContentPartPr>
              <p14:xfrm>
                <a:off x="10344160" y="2422147"/>
                <a:ext cx="81360" cy="86760"/>
              </p14:xfrm>
            </p:contentPart>
          </mc:Choice>
          <mc:Fallback xmlns="">
            <p:pic>
              <p:nvPicPr>
                <p:cNvPr id="71" name="Freihand 70">
                  <a:extLst>
                    <a:ext uri="{FF2B5EF4-FFF2-40B4-BE49-F238E27FC236}">
                      <a16:creationId xmlns:a16="http://schemas.microsoft.com/office/drawing/2014/main" id="{F81E7E72-CE89-4386-9C28-D91D5D06B0CA}"/>
                    </a:ext>
                  </a:extLst>
                </p:cNvPr>
                <p:cNvPicPr/>
                <p:nvPr/>
              </p:nvPicPr>
              <p:blipFill>
                <a:blip r:embed="rId111"/>
                <a:stretch>
                  <a:fillRect/>
                </a:stretch>
              </p:blipFill>
              <p:spPr>
                <a:xfrm>
                  <a:off x="10339840" y="2417827"/>
                  <a:ext cx="900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2" name="Freihand 71">
                  <a:extLst>
                    <a:ext uri="{FF2B5EF4-FFF2-40B4-BE49-F238E27FC236}">
                      <a16:creationId xmlns:a16="http://schemas.microsoft.com/office/drawing/2014/main" id="{A9D1DA25-C507-4A00-A9C6-5E00A4C072EE}"/>
                    </a:ext>
                  </a:extLst>
                </p14:cNvPr>
                <p14:cNvContentPartPr/>
                <p14:nvPr/>
              </p14:nvContentPartPr>
              <p14:xfrm>
                <a:off x="10547560" y="2387947"/>
                <a:ext cx="154800" cy="106920"/>
              </p14:xfrm>
            </p:contentPart>
          </mc:Choice>
          <mc:Fallback xmlns="">
            <p:pic>
              <p:nvPicPr>
                <p:cNvPr id="72" name="Freihand 71">
                  <a:extLst>
                    <a:ext uri="{FF2B5EF4-FFF2-40B4-BE49-F238E27FC236}">
                      <a16:creationId xmlns:a16="http://schemas.microsoft.com/office/drawing/2014/main" id="{A9D1DA25-C507-4A00-A9C6-5E00A4C072EE}"/>
                    </a:ext>
                  </a:extLst>
                </p:cNvPr>
                <p:cNvPicPr/>
                <p:nvPr/>
              </p:nvPicPr>
              <p:blipFill>
                <a:blip r:embed="rId113"/>
                <a:stretch>
                  <a:fillRect/>
                </a:stretch>
              </p:blipFill>
              <p:spPr>
                <a:xfrm>
                  <a:off x="10543240" y="2383627"/>
                  <a:ext cx="1634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3" name="Freihand 72">
                  <a:extLst>
                    <a:ext uri="{FF2B5EF4-FFF2-40B4-BE49-F238E27FC236}">
                      <a16:creationId xmlns:a16="http://schemas.microsoft.com/office/drawing/2014/main" id="{1ADF8FE6-FA0C-403C-8566-11C97265F870}"/>
                    </a:ext>
                  </a:extLst>
                </p14:cNvPr>
                <p14:cNvContentPartPr/>
                <p14:nvPr/>
              </p14:nvContentPartPr>
              <p14:xfrm>
                <a:off x="10704160" y="2346187"/>
                <a:ext cx="176040" cy="124920"/>
              </p14:xfrm>
            </p:contentPart>
          </mc:Choice>
          <mc:Fallback xmlns="">
            <p:pic>
              <p:nvPicPr>
                <p:cNvPr id="73" name="Freihand 72">
                  <a:extLst>
                    <a:ext uri="{FF2B5EF4-FFF2-40B4-BE49-F238E27FC236}">
                      <a16:creationId xmlns:a16="http://schemas.microsoft.com/office/drawing/2014/main" id="{1ADF8FE6-FA0C-403C-8566-11C97265F870}"/>
                    </a:ext>
                  </a:extLst>
                </p:cNvPr>
                <p:cNvPicPr/>
                <p:nvPr/>
              </p:nvPicPr>
              <p:blipFill>
                <a:blip r:embed="rId115"/>
                <a:stretch>
                  <a:fillRect/>
                </a:stretch>
              </p:blipFill>
              <p:spPr>
                <a:xfrm>
                  <a:off x="10699840" y="2341867"/>
                  <a:ext cx="1846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4" name="Freihand 73">
                  <a:extLst>
                    <a:ext uri="{FF2B5EF4-FFF2-40B4-BE49-F238E27FC236}">
                      <a16:creationId xmlns:a16="http://schemas.microsoft.com/office/drawing/2014/main" id="{09AE7BA0-2B8A-4389-8AF6-F665C8E34588}"/>
                    </a:ext>
                  </a:extLst>
                </p14:cNvPr>
                <p14:cNvContentPartPr/>
                <p14:nvPr/>
              </p14:nvContentPartPr>
              <p14:xfrm>
                <a:off x="11047960" y="2337187"/>
                <a:ext cx="120960" cy="102240"/>
              </p14:xfrm>
            </p:contentPart>
          </mc:Choice>
          <mc:Fallback xmlns="">
            <p:pic>
              <p:nvPicPr>
                <p:cNvPr id="74" name="Freihand 73">
                  <a:extLst>
                    <a:ext uri="{FF2B5EF4-FFF2-40B4-BE49-F238E27FC236}">
                      <a16:creationId xmlns:a16="http://schemas.microsoft.com/office/drawing/2014/main" id="{09AE7BA0-2B8A-4389-8AF6-F665C8E34588}"/>
                    </a:ext>
                  </a:extLst>
                </p:cNvPr>
                <p:cNvPicPr/>
                <p:nvPr/>
              </p:nvPicPr>
              <p:blipFill>
                <a:blip r:embed="rId117"/>
                <a:stretch>
                  <a:fillRect/>
                </a:stretch>
              </p:blipFill>
              <p:spPr>
                <a:xfrm>
                  <a:off x="11043640" y="2332867"/>
                  <a:ext cx="1296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5" name="Freihand 74">
                  <a:extLst>
                    <a:ext uri="{FF2B5EF4-FFF2-40B4-BE49-F238E27FC236}">
                      <a16:creationId xmlns:a16="http://schemas.microsoft.com/office/drawing/2014/main" id="{1CAAD052-47AA-4784-807C-F198B9BDAEAE}"/>
                    </a:ext>
                  </a:extLst>
                </p14:cNvPr>
                <p14:cNvContentPartPr/>
                <p14:nvPr/>
              </p14:nvContentPartPr>
              <p14:xfrm>
                <a:off x="11159200" y="2349067"/>
                <a:ext cx="301680" cy="66240"/>
              </p14:xfrm>
            </p:contentPart>
          </mc:Choice>
          <mc:Fallback xmlns="">
            <p:pic>
              <p:nvPicPr>
                <p:cNvPr id="75" name="Freihand 74">
                  <a:extLst>
                    <a:ext uri="{FF2B5EF4-FFF2-40B4-BE49-F238E27FC236}">
                      <a16:creationId xmlns:a16="http://schemas.microsoft.com/office/drawing/2014/main" id="{1CAAD052-47AA-4784-807C-F198B9BDAEAE}"/>
                    </a:ext>
                  </a:extLst>
                </p:cNvPr>
                <p:cNvPicPr/>
                <p:nvPr/>
              </p:nvPicPr>
              <p:blipFill>
                <a:blip r:embed="rId119"/>
                <a:stretch>
                  <a:fillRect/>
                </a:stretch>
              </p:blipFill>
              <p:spPr>
                <a:xfrm>
                  <a:off x="11154880" y="2344747"/>
                  <a:ext cx="3103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6" name="Freihand 75">
                  <a:extLst>
                    <a:ext uri="{FF2B5EF4-FFF2-40B4-BE49-F238E27FC236}">
                      <a16:creationId xmlns:a16="http://schemas.microsoft.com/office/drawing/2014/main" id="{30393586-D2E9-4C58-9D79-A8691196B742}"/>
                    </a:ext>
                  </a:extLst>
                </p14:cNvPr>
                <p14:cNvContentPartPr/>
                <p14:nvPr/>
              </p14:nvContentPartPr>
              <p14:xfrm>
                <a:off x="11391400" y="2332507"/>
                <a:ext cx="173880" cy="84240"/>
              </p14:xfrm>
            </p:contentPart>
          </mc:Choice>
          <mc:Fallback xmlns="">
            <p:pic>
              <p:nvPicPr>
                <p:cNvPr id="76" name="Freihand 75">
                  <a:extLst>
                    <a:ext uri="{FF2B5EF4-FFF2-40B4-BE49-F238E27FC236}">
                      <a16:creationId xmlns:a16="http://schemas.microsoft.com/office/drawing/2014/main" id="{30393586-D2E9-4C58-9D79-A8691196B742}"/>
                    </a:ext>
                  </a:extLst>
                </p:cNvPr>
                <p:cNvPicPr/>
                <p:nvPr/>
              </p:nvPicPr>
              <p:blipFill>
                <a:blip r:embed="rId121"/>
                <a:stretch>
                  <a:fillRect/>
                </a:stretch>
              </p:blipFill>
              <p:spPr>
                <a:xfrm>
                  <a:off x="11387080" y="2328187"/>
                  <a:ext cx="1825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7" name="Freihand 76">
                  <a:extLst>
                    <a:ext uri="{FF2B5EF4-FFF2-40B4-BE49-F238E27FC236}">
                      <a16:creationId xmlns:a16="http://schemas.microsoft.com/office/drawing/2014/main" id="{2B804C67-2FAE-4EB1-9A56-6CDA2E21C08B}"/>
                    </a:ext>
                  </a:extLst>
                </p14:cNvPr>
                <p14:cNvContentPartPr/>
                <p14:nvPr/>
              </p14:nvContentPartPr>
              <p14:xfrm>
                <a:off x="9993160" y="2663707"/>
                <a:ext cx="207720" cy="178920"/>
              </p14:xfrm>
            </p:contentPart>
          </mc:Choice>
          <mc:Fallback xmlns="">
            <p:pic>
              <p:nvPicPr>
                <p:cNvPr id="77" name="Freihand 76">
                  <a:extLst>
                    <a:ext uri="{FF2B5EF4-FFF2-40B4-BE49-F238E27FC236}">
                      <a16:creationId xmlns:a16="http://schemas.microsoft.com/office/drawing/2014/main" id="{2B804C67-2FAE-4EB1-9A56-6CDA2E21C08B}"/>
                    </a:ext>
                  </a:extLst>
                </p:cNvPr>
                <p:cNvPicPr/>
                <p:nvPr/>
              </p:nvPicPr>
              <p:blipFill>
                <a:blip r:embed="rId123"/>
                <a:stretch>
                  <a:fillRect/>
                </a:stretch>
              </p:blipFill>
              <p:spPr>
                <a:xfrm>
                  <a:off x="9988840" y="2659387"/>
                  <a:ext cx="2163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8" name="Freihand 77">
                  <a:extLst>
                    <a:ext uri="{FF2B5EF4-FFF2-40B4-BE49-F238E27FC236}">
                      <a16:creationId xmlns:a16="http://schemas.microsoft.com/office/drawing/2014/main" id="{0742CE54-86A1-4F78-95FB-32BA73235924}"/>
                    </a:ext>
                  </a:extLst>
                </p14:cNvPr>
                <p14:cNvContentPartPr/>
                <p14:nvPr/>
              </p14:nvContentPartPr>
              <p14:xfrm>
                <a:off x="10236160" y="2678827"/>
                <a:ext cx="109440" cy="145800"/>
              </p14:xfrm>
            </p:contentPart>
          </mc:Choice>
          <mc:Fallback xmlns="">
            <p:pic>
              <p:nvPicPr>
                <p:cNvPr id="78" name="Freihand 77">
                  <a:extLst>
                    <a:ext uri="{FF2B5EF4-FFF2-40B4-BE49-F238E27FC236}">
                      <a16:creationId xmlns:a16="http://schemas.microsoft.com/office/drawing/2014/main" id="{0742CE54-86A1-4F78-95FB-32BA73235924}"/>
                    </a:ext>
                  </a:extLst>
                </p:cNvPr>
                <p:cNvPicPr/>
                <p:nvPr/>
              </p:nvPicPr>
              <p:blipFill>
                <a:blip r:embed="rId125"/>
                <a:stretch>
                  <a:fillRect/>
                </a:stretch>
              </p:blipFill>
              <p:spPr>
                <a:xfrm>
                  <a:off x="10231840" y="2674507"/>
                  <a:ext cx="1180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9" name="Freihand 78">
                  <a:extLst>
                    <a:ext uri="{FF2B5EF4-FFF2-40B4-BE49-F238E27FC236}">
                      <a16:creationId xmlns:a16="http://schemas.microsoft.com/office/drawing/2014/main" id="{D2C59037-2455-4F1D-B9E8-422C38CD27B6}"/>
                    </a:ext>
                  </a:extLst>
                </p14:cNvPr>
                <p14:cNvContentPartPr/>
                <p14:nvPr/>
              </p14:nvContentPartPr>
              <p14:xfrm>
                <a:off x="10296280" y="2675587"/>
                <a:ext cx="118080" cy="16560"/>
              </p14:xfrm>
            </p:contentPart>
          </mc:Choice>
          <mc:Fallback xmlns="">
            <p:pic>
              <p:nvPicPr>
                <p:cNvPr id="79" name="Freihand 78">
                  <a:extLst>
                    <a:ext uri="{FF2B5EF4-FFF2-40B4-BE49-F238E27FC236}">
                      <a16:creationId xmlns:a16="http://schemas.microsoft.com/office/drawing/2014/main" id="{D2C59037-2455-4F1D-B9E8-422C38CD27B6}"/>
                    </a:ext>
                  </a:extLst>
                </p:cNvPr>
                <p:cNvPicPr/>
                <p:nvPr/>
              </p:nvPicPr>
              <p:blipFill>
                <a:blip r:embed="rId127"/>
                <a:stretch>
                  <a:fillRect/>
                </a:stretch>
              </p:blipFill>
              <p:spPr>
                <a:xfrm>
                  <a:off x="10291960" y="2671267"/>
                  <a:ext cx="1267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0" name="Freihand 79">
                  <a:extLst>
                    <a:ext uri="{FF2B5EF4-FFF2-40B4-BE49-F238E27FC236}">
                      <a16:creationId xmlns:a16="http://schemas.microsoft.com/office/drawing/2014/main" id="{50CDD0F5-2184-4460-95E4-6F892BC87F17}"/>
                    </a:ext>
                  </a:extLst>
                </p14:cNvPr>
                <p14:cNvContentPartPr/>
                <p14:nvPr/>
              </p14:nvContentPartPr>
              <p14:xfrm>
                <a:off x="10390240" y="2650747"/>
                <a:ext cx="347040" cy="142920"/>
              </p14:xfrm>
            </p:contentPart>
          </mc:Choice>
          <mc:Fallback xmlns="">
            <p:pic>
              <p:nvPicPr>
                <p:cNvPr id="80" name="Freihand 79">
                  <a:extLst>
                    <a:ext uri="{FF2B5EF4-FFF2-40B4-BE49-F238E27FC236}">
                      <a16:creationId xmlns:a16="http://schemas.microsoft.com/office/drawing/2014/main" id="{50CDD0F5-2184-4460-95E4-6F892BC87F17}"/>
                    </a:ext>
                  </a:extLst>
                </p:cNvPr>
                <p:cNvPicPr/>
                <p:nvPr/>
              </p:nvPicPr>
              <p:blipFill>
                <a:blip r:embed="rId129"/>
                <a:stretch>
                  <a:fillRect/>
                </a:stretch>
              </p:blipFill>
              <p:spPr>
                <a:xfrm>
                  <a:off x="10385920" y="2646427"/>
                  <a:ext cx="3556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1" name="Freihand 80">
                  <a:extLst>
                    <a:ext uri="{FF2B5EF4-FFF2-40B4-BE49-F238E27FC236}">
                      <a16:creationId xmlns:a16="http://schemas.microsoft.com/office/drawing/2014/main" id="{14DE047C-D154-4E98-B1F7-164A9C95729D}"/>
                    </a:ext>
                  </a:extLst>
                </p14:cNvPr>
                <p14:cNvContentPartPr/>
                <p14:nvPr/>
              </p14:nvContentPartPr>
              <p14:xfrm>
                <a:off x="10545040" y="2686387"/>
                <a:ext cx="190800" cy="39240"/>
              </p14:xfrm>
            </p:contentPart>
          </mc:Choice>
          <mc:Fallback xmlns="">
            <p:pic>
              <p:nvPicPr>
                <p:cNvPr id="81" name="Freihand 80">
                  <a:extLst>
                    <a:ext uri="{FF2B5EF4-FFF2-40B4-BE49-F238E27FC236}">
                      <a16:creationId xmlns:a16="http://schemas.microsoft.com/office/drawing/2014/main" id="{14DE047C-D154-4E98-B1F7-164A9C95729D}"/>
                    </a:ext>
                  </a:extLst>
                </p:cNvPr>
                <p:cNvPicPr/>
                <p:nvPr/>
              </p:nvPicPr>
              <p:blipFill>
                <a:blip r:embed="rId131"/>
                <a:stretch>
                  <a:fillRect/>
                </a:stretch>
              </p:blipFill>
              <p:spPr>
                <a:xfrm>
                  <a:off x="10540720" y="2682067"/>
                  <a:ext cx="1994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2" name="Freihand 81">
                  <a:extLst>
                    <a:ext uri="{FF2B5EF4-FFF2-40B4-BE49-F238E27FC236}">
                      <a16:creationId xmlns:a16="http://schemas.microsoft.com/office/drawing/2014/main" id="{C8824F0B-4A0D-4933-9FE7-2F632986DDDE}"/>
                    </a:ext>
                  </a:extLst>
                </p14:cNvPr>
                <p14:cNvContentPartPr/>
                <p14:nvPr/>
              </p14:nvContentPartPr>
              <p14:xfrm>
                <a:off x="10525960" y="2718787"/>
                <a:ext cx="204840" cy="46080"/>
              </p14:xfrm>
            </p:contentPart>
          </mc:Choice>
          <mc:Fallback xmlns="">
            <p:pic>
              <p:nvPicPr>
                <p:cNvPr id="82" name="Freihand 81">
                  <a:extLst>
                    <a:ext uri="{FF2B5EF4-FFF2-40B4-BE49-F238E27FC236}">
                      <a16:creationId xmlns:a16="http://schemas.microsoft.com/office/drawing/2014/main" id="{C8824F0B-4A0D-4933-9FE7-2F632986DDDE}"/>
                    </a:ext>
                  </a:extLst>
                </p:cNvPr>
                <p:cNvPicPr/>
                <p:nvPr/>
              </p:nvPicPr>
              <p:blipFill>
                <a:blip r:embed="rId133"/>
                <a:stretch>
                  <a:fillRect/>
                </a:stretch>
              </p:blipFill>
              <p:spPr>
                <a:xfrm>
                  <a:off x="10521640" y="2714467"/>
                  <a:ext cx="2134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5" name="Freihand 84">
                  <a:extLst>
                    <a:ext uri="{FF2B5EF4-FFF2-40B4-BE49-F238E27FC236}">
                      <a16:creationId xmlns:a16="http://schemas.microsoft.com/office/drawing/2014/main" id="{D0CD9D8F-E1FF-4920-9640-B75BA5ACE400}"/>
                    </a:ext>
                  </a:extLst>
                </p14:cNvPr>
                <p14:cNvContentPartPr/>
                <p14:nvPr/>
              </p14:nvContentPartPr>
              <p14:xfrm>
                <a:off x="10843840" y="2673427"/>
                <a:ext cx="110160" cy="13320"/>
              </p14:xfrm>
            </p:contentPart>
          </mc:Choice>
          <mc:Fallback xmlns="">
            <p:pic>
              <p:nvPicPr>
                <p:cNvPr id="85" name="Freihand 84">
                  <a:extLst>
                    <a:ext uri="{FF2B5EF4-FFF2-40B4-BE49-F238E27FC236}">
                      <a16:creationId xmlns:a16="http://schemas.microsoft.com/office/drawing/2014/main" id="{D0CD9D8F-E1FF-4920-9640-B75BA5ACE400}"/>
                    </a:ext>
                  </a:extLst>
                </p:cNvPr>
                <p:cNvPicPr/>
                <p:nvPr/>
              </p:nvPicPr>
              <p:blipFill>
                <a:blip r:embed="rId135"/>
                <a:stretch>
                  <a:fillRect/>
                </a:stretch>
              </p:blipFill>
              <p:spPr>
                <a:xfrm>
                  <a:off x="10839520" y="2669107"/>
                  <a:ext cx="1188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6" name="Freihand 85">
                  <a:extLst>
                    <a:ext uri="{FF2B5EF4-FFF2-40B4-BE49-F238E27FC236}">
                      <a16:creationId xmlns:a16="http://schemas.microsoft.com/office/drawing/2014/main" id="{9E47C759-E089-47BE-A202-C16F5C8268AA}"/>
                    </a:ext>
                  </a:extLst>
                </p14:cNvPr>
                <p14:cNvContentPartPr/>
                <p14:nvPr/>
              </p14:nvContentPartPr>
              <p14:xfrm>
                <a:off x="10936360" y="2627347"/>
                <a:ext cx="101160" cy="149040"/>
              </p14:xfrm>
            </p:contentPart>
          </mc:Choice>
          <mc:Fallback xmlns="">
            <p:pic>
              <p:nvPicPr>
                <p:cNvPr id="86" name="Freihand 85">
                  <a:extLst>
                    <a:ext uri="{FF2B5EF4-FFF2-40B4-BE49-F238E27FC236}">
                      <a16:creationId xmlns:a16="http://schemas.microsoft.com/office/drawing/2014/main" id="{9E47C759-E089-47BE-A202-C16F5C8268AA}"/>
                    </a:ext>
                  </a:extLst>
                </p:cNvPr>
                <p:cNvPicPr/>
                <p:nvPr/>
              </p:nvPicPr>
              <p:blipFill>
                <a:blip r:embed="rId137"/>
                <a:stretch>
                  <a:fillRect/>
                </a:stretch>
              </p:blipFill>
              <p:spPr>
                <a:xfrm>
                  <a:off x="10932040" y="2623027"/>
                  <a:ext cx="1098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8" name="Freihand 87">
                  <a:extLst>
                    <a:ext uri="{FF2B5EF4-FFF2-40B4-BE49-F238E27FC236}">
                      <a16:creationId xmlns:a16="http://schemas.microsoft.com/office/drawing/2014/main" id="{89B07793-C1B2-4E40-86BF-C841FAB5CC78}"/>
                    </a:ext>
                  </a:extLst>
                </p14:cNvPr>
                <p14:cNvContentPartPr/>
                <p14:nvPr/>
              </p14:nvContentPartPr>
              <p14:xfrm>
                <a:off x="11104120" y="2621947"/>
                <a:ext cx="106920" cy="111600"/>
              </p14:xfrm>
            </p:contentPart>
          </mc:Choice>
          <mc:Fallback xmlns="">
            <p:pic>
              <p:nvPicPr>
                <p:cNvPr id="88" name="Freihand 87">
                  <a:extLst>
                    <a:ext uri="{FF2B5EF4-FFF2-40B4-BE49-F238E27FC236}">
                      <a16:creationId xmlns:a16="http://schemas.microsoft.com/office/drawing/2014/main" id="{89B07793-C1B2-4E40-86BF-C841FAB5CC78}"/>
                    </a:ext>
                  </a:extLst>
                </p:cNvPr>
                <p:cNvPicPr/>
                <p:nvPr/>
              </p:nvPicPr>
              <p:blipFill>
                <a:blip r:embed="rId139"/>
                <a:stretch>
                  <a:fillRect/>
                </a:stretch>
              </p:blipFill>
              <p:spPr>
                <a:xfrm>
                  <a:off x="11099800" y="2617627"/>
                  <a:ext cx="1155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9" name="Freihand 88">
                  <a:extLst>
                    <a:ext uri="{FF2B5EF4-FFF2-40B4-BE49-F238E27FC236}">
                      <a16:creationId xmlns:a16="http://schemas.microsoft.com/office/drawing/2014/main" id="{4C766481-F6DF-43CC-88E4-17F32FEFD493}"/>
                    </a:ext>
                  </a:extLst>
                </p14:cNvPr>
                <p14:cNvContentPartPr/>
                <p14:nvPr/>
              </p14:nvContentPartPr>
              <p14:xfrm>
                <a:off x="11206720" y="2608267"/>
                <a:ext cx="118080" cy="225720"/>
              </p14:xfrm>
            </p:contentPart>
          </mc:Choice>
          <mc:Fallback xmlns="">
            <p:pic>
              <p:nvPicPr>
                <p:cNvPr id="89" name="Freihand 88">
                  <a:extLst>
                    <a:ext uri="{FF2B5EF4-FFF2-40B4-BE49-F238E27FC236}">
                      <a16:creationId xmlns:a16="http://schemas.microsoft.com/office/drawing/2014/main" id="{4C766481-F6DF-43CC-88E4-17F32FEFD493}"/>
                    </a:ext>
                  </a:extLst>
                </p:cNvPr>
                <p:cNvPicPr/>
                <p:nvPr/>
              </p:nvPicPr>
              <p:blipFill>
                <a:blip r:embed="rId141"/>
                <a:stretch>
                  <a:fillRect/>
                </a:stretch>
              </p:blipFill>
              <p:spPr>
                <a:xfrm>
                  <a:off x="11202400" y="2603947"/>
                  <a:ext cx="1267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0" name="Freihand 89">
                  <a:extLst>
                    <a:ext uri="{FF2B5EF4-FFF2-40B4-BE49-F238E27FC236}">
                      <a16:creationId xmlns:a16="http://schemas.microsoft.com/office/drawing/2014/main" id="{3F5D558A-30AE-43E8-A83D-3301FB112F92}"/>
                    </a:ext>
                  </a:extLst>
                </p14:cNvPr>
                <p14:cNvContentPartPr/>
                <p14:nvPr/>
              </p14:nvContentPartPr>
              <p14:xfrm>
                <a:off x="11298160" y="2603227"/>
                <a:ext cx="110160" cy="208080"/>
              </p14:xfrm>
            </p:contentPart>
          </mc:Choice>
          <mc:Fallback xmlns="">
            <p:pic>
              <p:nvPicPr>
                <p:cNvPr id="90" name="Freihand 89">
                  <a:extLst>
                    <a:ext uri="{FF2B5EF4-FFF2-40B4-BE49-F238E27FC236}">
                      <a16:creationId xmlns:a16="http://schemas.microsoft.com/office/drawing/2014/main" id="{3F5D558A-30AE-43E8-A83D-3301FB112F92}"/>
                    </a:ext>
                  </a:extLst>
                </p:cNvPr>
                <p:cNvPicPr/>
                <p:nvPr/>
              </p:nvPicPr>
              <p:blipFill>
                <a:blip r:embed="rId143"/>
                <a:stretch>
                  <a:fillRect/>
                </a:stretch>
              </p:blipFill>
              <p:spPr>
                <a:xfrm>
                  <a:off x="11293840" y="2598907"/>
                  <a:ext cx="1188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1" name="Freihand 90">
                  <a:extLst>
                    <a:ext uri="{FF2B5EF4-FFF2-40B4-BE49-F238E27FC236}">
                      <a16:creationId xmlns:a16="http://schemas.microsoft.com/office/drawing/2014/main" id="{4FEE22FD-E2DD-47F5-9EA4-86D784CEF953}"/>
                    </a:ext>
                  </a:extLst>
                </p14:cNvPr>
                <p14:cNvContentPartPr/>
                <p14:nvPr/>
              </p14:nvContentPartPr>
              <p14:xfrm>
                <a:off x="11411560" y="2633467"/>
                <a:ext cx="69840" cy="57240"/>
              </p14:xfrm>
            </p:contentPart>
          </mc:Choice>
          <mc:Fallback xmlns="">
            <p:pic>
              <p:nvPicPr>
                <p:cNvPr id="91" name="Freihand 90">
                  <a:extLst>
                    <a:ext uri="{FF2B5EF4-FFF2-40B4-BE49-F238E27FC236}">
                      <a16:creationId xmlns:a16="http://schemas.microsoft.com/office/drawing/2014/main" id="{4FEE22FD-E2DD-47F5-9EA4-86D784CEF953}"/>
                    </a:ext>
                  </a:extLst>
                </p:cNvPr>
                <p:cNvPicPr/>
                <p:nvPr/>
              </p:nvPicPr>
              <p:blipFill>
                <a:blip r:embed="rId145"/>
                <a:stretch>
                  <a:fillRect/>
                </a:stretch>
              </p:blipFill>
              <p:spPr>
                <a:xfrm>
                  <a:off x="11407240" y="2629147"/>
                  <a:ext cx="784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3" name="Freihand 92">
                  <a:extLst>
                    <a:ext uri="{FF2B5EF4-FFF2-40B4-BE49-F238E27FC236}">
                      <a16:creationId xmlns:a16="http://schemas.microsoft.com/office/drawing/2014/main" id="{5155BE77-12C4-4BAB-8C83-84D013E56C23}"/>
                    </a:ext>
                  </a:extLst>
                </p14:cNvPr>
                <p14:cNvContentPartPr/>
                <p14:nvPr/>
              </p14:nvContentPartPr>
              <p14:xfrm>
                <a:off x="11404360" y="2598907"/>
                <a:ext cx="132120" cy="96480"/>
              </p14:xfrm>
            </p:contentPart>
          </mc:Choice>
          <mc:Fallback xmlns="">
            <p:pic>
              <p:nvPicPr>
                <p:cNvPr id="93" name="Freihand 92">
                  <a:extLst>
                    <a:ext uri="{FF2B5EF4-FFF2-40B4-BE49-F238E27FC236}">
                      <a16:creationId xmlns:a16="http://schemas.microsoft.com/office/drawing/2014/main" id="{5155BE77-12C4-4BAB-8C83-84D013E56C23}"/>
                    </a:ext>
                  </a:extLst>
                </p:cNvPr>
                <p:cNvPicPr/>
                <p:nvPr/>
              </p:nvPicPr>
              <p:blipFill>
                <a:blip r:embed="rId147"/>
                <a:stretch>
                  <a:fillRect/>
                </a:stretch>
              </p:blipFill>
              <p:spPr>
                <a:xfrm>
                  <a:off x="11400040" y="2594587"/>
                  <a:ext cx="1407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4" name="Freihand 93">
                  <a:extLst>
                    <a:ext uri="{FF2B5EF4-FFF2-40B4-BE49-F238E27FC236}">
                      <a16:creationId xmlns:a16="http://schemas.microsoft.com/office/drawing/2014/main" id="{2518084C-50B1-4E91-A592-B7817136BF72}"/>
                    </a:ext>
                  </a:extLst>
                </p14:cNvPr>
                <p14:cNvContentPartPr/>
                <p14:nvPr/>
              </p14:nvContentPartPr>
              <p14:xfrm>
                <a:off x="11537560" y="2534467"/>
                <a:ext cx="279360" cy="141840"/>
              </p14:xfrm>
            </p:contentPart>
          </mc:Choice>
          <mc:Fallback xmlns="">
            <p:pic>
              <p:nvPicPr>
                <p:cNvPr id="94" name="Freihand 93">
                  <a:extLst>
                    <a:ext uri="{FF2B5EF4-FFF2-40B4-BE49-F238E27FC236}">
                      <a16:creationId xmlns:a16="http://schemas.microsoft.com/office/drawing/2014/main" id="{2518084C-50B1-4E91-A592-B7817136BF72}"/>
                    </a:ext>
                  </a:extLst>
                </p:cNvPr>
                <p:cNvPicPr/>
                <p:nvPr/>
              </p:nvPicPr>
              <p:blipFill>
                <a:blip r:embed="rId149"/>
                <a:stretch>
                  <a:fillRect/>
                </a:stretch>
              </p:blipFill>
              <p:spPr>
                <a:xfrm>
                  <a:off x="11533240" y="2530147"/>
                  <a:ext cx="2880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5" name="Freihand 94">
                  <a:extLst>
                    <a:ext uri="{FF2B5EF4-FFF2-40B4-BE49-F238E27FC236}">
                      <a16:creationId xmlns:a16="http://schemas.microsoft.com/office/drawing/2014/main" id="{E08174C4-13DC-4102-881D-706BB56C8193}"/>
                    </a:ext>
                  </a:extLst>
                </p14:cNvPr>
                <p14:cNvContentPartPr/>
                <p14:nvPr/>
              </p14:nvContentPartPr>
              <p14:xfrm>
                <a:off x="11807920" y="2519707"/>
                <a:ext cx="84600" cy="258840"/>
              </p14:xfrm>
            </p:contentPart>
          </mc:Choice>
          <mc:Fallback xmlns="">
            <p:pic>
              <p:nvPicPr>
                <p:cNvPr id="95" name="Freihand 94">
                  <a:extLst>
                    <a:ext uri="{FF2B5EF4-FFF2-40B4-BE49-F238E27FC236}">
                      <a16:creationId xmlns:a16="http://schemas.microsoft.com/office/drawing/2014/main" id="{E08174C4-13DC-4102-881D-706BB56C8193}"/>
                    </a:ext>
                  </a:extLst>
                </p:cNvPr>
                <p:cNvPicPr/>
                <p:nvPr/>
              </p:nvPicPr>
              <p:blipFill>
                <a:blip r:embed="rId151"/>
                <a:stretch>
                  <a:fillRect/>
                </a:stretch>
              </p:blipFill>
              <p:spPr>
                <a:xfrm>
                  <a:off x="11803600" y="2515387"/>
                  <a:ext cx="9324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6" name="Freihand 95">
                  <a:extLst>
                    <a:ext uri="{FF2B5EF4-FFF2-40B4-BE49-F238E27FC236}">
                      <a16:creationId xmlns:a16="http://schemas.microsoft.com/office/drawing/2014/main" id="{96B51AA6-D8ED-444D-9B95-2DC78F7CF73B}"/>
                    </a:ext>
                  </a:extLst>
                </p14:cNvPr>
                <p14:cNvContentPartPr/>
                <p14:nvPr/>
              </p14:nvContentPartPr>
              <p14:xfrm>
                <a:off x="11939320" y="2583427"/>
                <a:ext cx="119160" cy="56880"/>
              </p14:xfrm>
            </p:contentPart>
          </mc:Choice>
          <mc:Fallback xmlns="">
            <p:pic>
              <p:nvPicPr>
                <p:cNvPr id="96" name="Freihand 95">
                  <a:extLst>
                    <a:ext uri="{FF2B5EF4-FFF2-40B4-BE49-F238E27FC236}">
                      <a16:creationId xmlns:a16="http://schemas.microsoft.com/office/drawing/2014/main" id="{96B51AA6-D8ED-444D-9B95-2DC78F7CF73B}"/>
                    </a:ext>
                  </a:extLst>
                </p:cNvPr>
                <p:cNvPicPr/>
                <p:nvPr/>
              </p:nvPicPr>
              <p:blipFill>
                <a:blip r:embed="rId153"/>
                <a:stretch>
                  <a:fillRect/>
                </a:stretch>
              </p:blipFill>
              <p:spPr>
                <a:xfrm>
                  <a:off x="11935000" y="2579107"/>
                  <a:ext cx="1278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7" name="Freihand 96">
                  <a:extLst>
                    <a:ext uri="{FF2B5EF4-FFF2-40B4-BE49-F238E27FC236}">
                      <a16:creationId xmlns:a16="http://schemas.microsoft.com/office/drawing/2014/main" id="{52095E2F-17ED-41A6-B413-2AAF0AD04D8F}"/>
                    </a:ext>
                  </a:extLst>
                </p14:cNvPr>
                <p14:cNvContentPartPr/>
                <p14:nvPr/>
              </p14:nvContentPartPr>
              <p14:xfrm>
                <a:off x="12040840" y="2572627"/>
                <a:ext cx="101880" cy="78840"/>
              </p14:xfrm>
            </p:contentPart>
          </mc:Choice>
          <mc:Fallback xmlns="">
            <p:pic>
              <p:nvPicPr>
                <p:cNvPr id="97" name="Freihand 96">
                  <a:extLst>
                    <a:ext uri="{FF2B5EF4-FFF2-40B4-BE49-F238E27FC236}">
                      <a16:creationId xmlns:a16="http://schemas.microsoft.com/office/drawing/2014/main" id="{52095E2F-17ED-41A6-B413-2AAF0AD04D8F}"/>
                    </a:ext>
                  </a:extLst>
                </p:cNvPr>
                <p:cNvPicPr/>
                <p:nvPr/>
              </p:nvPicPr>
              <p:blipFill>
                <a:blip r:embed="rId155"/>
                <a:stretch>
                  <a:fillRect/>
                </a:stretch>
              </p:blipFill>
              <p:spPr>
                <a:xfrm>
                  <a:off x="12036520" y="2568307"/>
                  <a:ext cx="110520" cy="87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6">
            <p14:nvContentPartPr>
              <p14:cNvPr id="99" name="Freihand 98">
                <a:extLst>
                  <a:ext uri="{FF2B5EF4-FFF2-40B4-BE49-F238E27FC236}">
                    <a16:creationId xmlns:a16="http://schemas.microsoft.com/office/drawing/2014/main" id="{E274C6F0-C130-4224-8734-EB68DED29285}"/>
                  </a:ext>
                </a:extLst>
              </p14:cNvPr>
              <p14:cNvContentPartPr/>
              <p14:nvPr/>
            </p14:nvContentPartPr>
            <p14:xfrm>
              <a:off x="8943760" y="3175267"/>
              <a:ext cx="172080" cy="242280"/>
            </p14:xfrm>
          </p:contentPart>
        </mc:Choice>
        <mc:Fallback xmlns="">
          <p:pic>
            <p:nvPicPr>
              <p:cNvPr id="99" name="Freihand 98">
                <a:extLst>
                  <a:ext uri="{FF2B5EF4-FFF2-40B4-BE49-F238E27FC236}">
                    <a16:creationId xmlns:a16="http://schemas.microsoft.com/office/drawing/2014/main" id="{E274C6F0-C130-4224-8734-EB68DED29285}"/>
                  </a:ext>
                </a:extLst>
              </p:cNvPr>
              <p:cNvPicPr/>
              <p:nvPr/>
            </p:nvPicPr>
            <p:blipFill>
              <a:blip r:embed="rId157"/>
              <a:stretch>
                <a:fillRect/>
              </a:stretch>
            </p:blipFill>
            <p:spPr>
              <a:xfrm>
                <a:off x="8939440" y="3170947"/>
                <a:ext cx="18072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0" name="Freihand 99">
                <a:extLst>
                  <a:ext uri="{FF2B5EF4-FFF2-40B4-BE49-F238E27FC236}">
                    <a16:creationId xmlns:a16="http://schemas.microsoft.com/office/drawing/2014/main" id="{3CF955CB-B083-42B1-BE4F-CFDB00F541DC}"/>
                  </a:ext>
                </a:extLst>
              </p14:cNvPr>
              <p14:cNvContentPartPr/>
              <p14:nvPr/>
            </p14:nvContentPartPr>
            <p14:xfrm>
              <a:off x="9014680" y="3193267"/>
              <a:ext cx="100080" cy="249840"/>
            </p14:xfrm>
          </p:contentPart>
        </mc:Choice>
        <mc:Fallback xmlns="">
          <p:pic>
            <p:nvPicPr>
              <p:cNvPr id="100" name="Freihand 99">
                <a:extLst>
                  <a:ext uri="{FF2B5EF4-FFF2-40B4-BE49-F238E27FC236}">
                    <a16:creationId xmlns:a16="http://schemas.microsoft.com/office/drawing/2014/main" id="{3CF955CB-B083-42B1-BE4F-CFDB00F541DC}"/>
                  </a:ext>
                </a:extLst>
              </p:cNvPr>
              <p:cNvPicPr/>
              <p:nvPr/>
            </p:nvPicPr>
            <p:blipFill>
              <a:blip r:embed="rId159"/>
              <a:stretch>
                <a:fillRect/>
              </a:stretch>
            </p:blipFill>
            <p:spPr>
              <a:xfrm>
                <a:off x="9010360" y="3188947"/>
                <a:ext cx="10872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5" name="Freihand 104">
                <a:extLst>
                  <a:ext uri="{FF2B5EF4-FFF2-40B4-BE49-F238E27FC236}">
                    <a16:creationId xmlns:a16="http://schemas.microsoft.com/office/drawing/2014/main" id="{C91A164D-F4CB-4A3E-86B8-E2E5A7550D13}"/>
                  </a:ext>
                </a:extLst>
              </p14:cNvPr>
              <p14:cNvContentPartPr/>
              <p14:nvPr/>
            </p14:nvContentPartPr>
            <p14:xfrm>
              <a:off x="8649640" y="1459147"/>
              <a:ext cx="424440" cy="86400"/>
            </p14:xfrm>
          </p:contentPart>
        </mc:Choice>
        <mc:Fallback xmlns="">
          <p:pic>
            <p:nvPicPr>
              <p:cNvPr id="105" name="Freihand 104">
                <a:extLst>
                  <a:ext uri="{FF2B5EF4-FFF2-40B4-BE49-F238E27FC236}">
                    <a16:creationId xmlns:a16="http://schemas.microsoft.com/office/drawing/2014/main" id="{C91A164D-F4CB-4A3E-86B8-E2E5A7550D13}"/>
                  </a:ext>
                </a:extLst>
              </p:cNvPr>
              <p:cNvPicPr/>
              <p:nvPr/>
            </p:nvPicPr>
            <p:blipFill>
              <a:blip r:embed="rId161"/>
              <a:stretch>
                <a:fillRect/>
              </a:stretch>
            </p:blipFill>
            <p:spPr>
              <a:xfrm>
                <a:off x="8645320" y="1454827"/>
                <a:ext cx="4330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2" name="Freihand 101">
                <a:extLst>
                  <a:ext uri="{FF2B5EF4-FFF2-40B4-BE49-F238E27FC236}">
                    <a16:creationId xmlns:a16="http://schemas.microsoft.com/office/drawing/2014/main" id="{30350649-5AD2-4045-88E3-7E0EB1B1998E}"/>
                  </a:ext>
                </a:extLst>
              </p14:cNvPr>
              <p14:cNvContentPartPr/>
              <p14:nvPr/>
            </p14:nvContentPartPr>
            <p14:xfrm>
              <a:off x="9307720" y="3301267"/>
              <a:ext cx="207000" cy="4680"/>
            </p14:xfrm>
          </p:contentPart>
        </mc:Choice>
        <mc:Fallback xmlns="">
          <p:pic>
            <p:nvPicPr>
              <p:cNvPr id="102" name="Freihand 101">
                <a:extLst>
                  <a:ext uri="{FF2B5EF4-FFF2-40B4-BE49-F238E27FC236}">
                    <a16:creationId xmlns:a16="http://schemas.microsoft.com/office/drawing/2014/main" id="{30350649-5AD2-4045-88E3-7E0EB1B1998E}"/>
                  </a:ext>
                </a:extLst>
              </p:cNvPr>
              <p:cNvPicPr/>
              <p:nvPr/>
            </p:nvPicPr>
            <p:blipFill>
              <a:blip r:embed="rId163"/>
              <a:stretch>
                <a:fillRect/>
              </a:stretch>
            </p:blipFill>
            <p:spPr>
              <a:xfrm>
                <a:off x="9303400" y="3296947"/>
                <a:ext cx="2156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3" name="Freihand 102">
                <a:extLst>
                  <a:ext uri="{FF2B5EF4-FFF2-40B4-BE49-F238E27FC236}">
                    <a16:creationId xmlns:a16="http://schemas.microsoft.com/office/drawing/2014/main" id="{84355454-82B5-4BC1-AFC7-8B2636FF431F}"/>
                  </a:ext>
                </a:extLst>
              </p14:cNvPr>
              <p14:cNvContentPartPr/>
              <p14:nvPr/>
            </p14:nvContentPartPr>
            <p14:xfrm>
              <a:off x="9460720" y="3228547"/>
              <a:ext cx="95760" cy="227520"/>
            </p14:xfrm>
          </p:contentPart>
        </mc:Choice>
        <mc:Fallback xmlns="">
          <p:pic>
            <p:nvPicPr>
              <p:cNvPr id="103" name="Freihand 102">
                <a:extLst>
                  <a:ext uri="{FF2B5EF4-FFF2-40B4-BE49-F238E27FC236}">
                    <a16:creationId xmlns:a16="http://schemas.microsoft.com/office/drawing/2014/main" id="{84355454-82B5-4BC1-AFC7-8B2636FF431F}"/>
                  </a:ext>
                </a:extLst>
              </p:cNvPr>
              <p:cNvPicPr/>
              <p:nvPr/>
            </p:nvPicPr>
            <p:blipFill>
              <a:blip r:embed="rId165"/>
              <a:stretch>
                <a:fillRect/>
              </a:stretch>
            </p:blipFill>
            <p:spPr>
              <a:xfrm>
                <a:off x="9456400" y="3224227"/>
                <a:ext cx="1044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6" name="Freihand 105">
                <a:extLst>
                  <a:ext uri="{FF2B5EF4-FFF2-40B4-BE49-F238E27FC236}">
                    <a16:creationId xmlns:a16="http://schemas.microsoft.com/office/drawing/2014/main" id="{CC7183B7-8BD8-478E-9637-2792BD41D487}"/>
                  </a:ext>
                </a:extLst>
              </p14:cNvPr>
              <p14:cNvContentPartPr/>
              <p14:nvPr/>
            </p14:nvContentPartPr>
            <p14:xfrm>
              <a:off x="9714880" y="3106507"/>
              <a:ext cx="101520" cy="200160"/>
            </p14:xfrm>
          </p:contentPart>
        </mc:Choice>
        <mc:Fallback xmlns="">
          <p:pic>
            <p:nvPicPr>
              <p:cNvPr id="106" name="Freihand 105">
                <a:extLst>
                  <a:ext uri="{FF2B5EF4-FFF2-40B4-BE49-F238E27FC236}">
                    <a16:creationId xmlns:a16="http://schemas.microsoft.com/office/drawing/2014/main" id="{CC7183B7-8BD8-478E-9637-2792BD41D487}"/>
                  </a:ext>
                </a:extLst>
              </p:cNvPr>
              <p:cNvPicPr/>
              <p:nvPr/>
            </p:nvPicPr>
            <p:blipFill>
              <a:blip r:embed="rId167"/>
              <a:stretch>
                <a:fillRect/>
              </a:stretch>
            </p:blipFill>
            <p:spPr>
              <a:xfrm>
                <a:off x="9710560" y="3102187"/>
                <a:ext cx="1101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7" name="Freihand 106">
                <a:extLst>
                  <a:ext uri="{FF2B5EF4-FFF2-40B4-BE49-F238E27FC236}">
                    <a16:creationId xmlns:a16="http://schemas.microsoft.com/office/drawing/2014/main" id="{56D12E07-A1A6-4A91-9027-2E5868F8C543}"/>
                  </a:ext>
                </a:extLst>
              </p14:cNvPr>
              <p14:cNvContentPartPr/>
              <p14:nvPr/>
            </p14:nvContentPartPr>
            <p14:xfrm>
              <a:off x="9851320" y="3165547"/>
              <a:ext cx="47160" cy="97200"/>
            </p14:xfrm>
          </p:contentPart>
        </mc:Choice>
        <mc:Fallback xmlns="">
          <p:pic>
            <p:nvPicPr>
              <p:cNvPr id="107" name="Freihand 106">
                <a:extLst>
                  <a:ext uri="{FF2B5EF4-FFF2-40B4-BE49-F238E27FC236}">
                    <a16:creationId xmlns:a16="http://schemas.microsoft.com/office/drawing/2014/main" id="{56D12E07-A1A6-4A91-9027-2E5868F8C543}"/>
                  </a:ext>
                </a:extLst>
              </p:cNvPr>
              <p:cNvPicPr/>
              <p:nvPr/>
            </p:nvPicPr>
            <p:blipFill>
              <a:blip r:embed="rId169"/>
              <a:stretch>
                <a:fillRect/>
              </a:stretch>
            </p:blipFill>
            <p:spPr>
              <a:xfrm>
                <a:off x="9847000" y="3161227"/>
                <a:ext cx="558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8" name="Freihand 107">
                <a:extLst>
                  <a:ext uri="{FF2B5EF4-FFF2-40B4-BE49-F238E27FC236}">
                    <a16:creationId xmlns:a16="http://schemas.microsoft.com/office/drawing/2014/main" id="{18C58706-FCE2-490C-A835-7DC3E186B8E4}"/>
                  </a:ext>
                </a:extLst>
              </p14:cNvPr>
              <p14:cNvContentPartPr/>
              <p14:nvPr/>
            </p14:nvContentPartPr>
            <p14:xfrm>
              <a:off x="9916480" y="3158347"/>
              <a:ext cx="138240" cy="105840"/>
            </p14:xfrm>
          </p:contentPart>
        </mc:Choice>
        <mc:Fallback xmlns="">
          <p:pic>
            <p:nvPicPr>
              <p:cNvPr id="108" name="Freihand 107">
                <a:extLst>
                  <a:ext uri="{FF2B5EF4-FFF2-40B4-BE49-F238E27FC236}">
                    <a16:creationId xmlns:a16="http://schemas.microsoft.com/office/drawing/2014/main" id="{18C58706-FCE2-490C-A835-7DC3E186B8E4}"/>
                  </a:ext>
                </a:extLst>
              </p:cNvPr>
              <p:cNvPicPr/>
              <p:nvPr/>
            </p:nvPicPr>
            <p:blipFill>
              <a:blip r:embed="rId171"/>
              <a:stretch>
                <a:fillRect/>
              </a:stretch>
            </p:blipFill>
            <p:spPr>
              <a:xfrm>
                <a:off x="9912160" y="3154027"/>
                <a:ext cx="1468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0" name="Freihand 109">
                <a:extLst>
                  <a:ext uri="{FF2B5EF4-FFF2-40B4-BE49-F238E27FC236}">
                    <a16:creationId xmlns:a16="http://schemas.microsoft.com/office/drawing/2014/main" id="{F48FBE70-CA73-4512-B41D-0B0AE65350F9}"/>
                  </a:ext>
                </a:extLst>
              </p14:cNvPr>
              <p14:cNvContentPartPr/>
              <p14:nvPr/>
            </p14:nvContentPartPr>
            <p14:xfrm>
              <a:off x="9806680" y="3177787"/>
              <a:ext cx="87840" cy="59040"/>
            </p14:xfrm>
          </p:contentPart>
        </mc:Choice>
        <mc:Fallback xmlns="">
          <p:pic>
            <p:nvPicPr>
              <p:cNvPr id="110" name="Freihand 109">
                <a:extLst>
                  <a:ext uri="{FF2B5EF4-FFF2-40B4-BE49-F238E27FC236}">
                    <a16:creationId xmlns:a16="http://schemas.microsoft.com/office/drawing/2014/main" id="{F48FBE70-CA73-4512-B41D-0B0AE65350F9}"/>
                  </a:ext>
                </a:extLst>
              </p:cNvPr>
              <p:cNvPicPr/>
              <p:nvPr/>
            </p:nvPicPr>
            <p:blipFill>
              <a:blip r:embed="rId173"/>
              <a:stretch>
                <a:fillRect/>
              </a:stretch>
            </p:blipFill>
            <p:spPr>
              <a:xfrm>
                <a:off x="9802360" y="3173467"/>
                <a:ext cx="964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2" name="Freihand 111">
                <a:extLst>
                  <a:ext uri="{FF2B5EF4-FFF2-40B4-BE49-F238E27FC236}">
                    <a16:creationId xmlns:a16="http://schemas.microsoft.com/office/drawing/2014/main" id="{E8D3F204-E9A8-46EC-9758-533A28302C4C}"/>
                  </a:ext>
                </a:extLst>
              </p14:cNvPr>
              <p14:cNvContentPartPr/>
              <p14:nvPr/>
            </p14:nvContentPartPr>
            <p14:xfrm>
              <a:off x="10196560" y="3069427"/>
              <a:ext cx="362880" cy="178920"/>
            </p14:xfrm>
          </p:contentPart>
        </mc:Choice>
        <mc:Fallback xmlns="">
          <p:pic>
            <p:nvPicPr>
              <p:cNvPr id="112" name="Freihand 111">
                <a:extLst>
                  <a:ext uri="{FF2B5EF4-FFF2-40B4-BE49-F238E27FC236}">
                    <a16:creationId xmlns:a16="http://schemas.microsoft.com/office/drawing/2014/main" id="{E8D3F204-E9A8-46EC-9758-533A28302C4C}"/>
                  </a:ext>
                </a:extLst>
              </p:cNvPr>
              <p:cNvPicPr/>
              <p:nvPr/>
            </p:nvPicPr>
            <p:blipFill>
              <a:blip r:embed="rId175"/>
              <a:stretch>
                <a:fillRect/>
              </a:stretch>
            </p:blipFill>
            <p:spPr>
              <a:xfrm>
                <a:off x="10192240" y="3065107"/>
                <a:ext cx="3715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3" name="Freihand 112">
                <a:extLst>
                  <a:ext uri="{FF2B5EF4-FFF2-40B4-BE49-F238E27FC236}">
                    <a16:creationId xmlns:a16="http://schemas.microsoft.com/office/drawing/2014/main" id="{D47A345C-3E57-42DB-A3D6-08E593443F38}"/>
                  </a:ext>
                </a:extLst>
              </p14:cNvPr>
              <p14:cNvContentPartPr/>
              <p14:nvPr/>
            </p14:nvContentPartPr>
            <p14:xfrm>
              <a:off x="10529560" y="3044227"/>
              <a:ext cx="136800" cy="133560"/>
            </p14:xfrm>
          </p:contentPart>
        </mc:Choice>
        <mc:Fallback xmlns="">
          <p:pic>
            <p:nvPicPr>
              <p:cNvPr id="113" name="Freihand 112">
                <a:extLst>
                  <a:ext uri="{FF2B5EF4-FFF2-40B4-BE49-F238E27FC236}">
                    <a16:creationId xmlns:a16="http://schemas.microsoft.com/office/drawing/2014/main" id="{D47A345C-3E57-42DB-A3D6-08E593443F38}"/>
                  </a:ext>
                </a:extLst>
              </p:cNvPr>
              <p:cNvPicPr/>
              <p:nvPr/>
            </p:nvPicPr>
            <p:blipFill>
              <a:blip r:embed="rId177"/>
              <a:stretch>
                <a:fillRect/>
              </a:stretch>
            </p:blipFill>
            <p:spPr>
              <a:xfrm>
                <a:off x="10525240" y="3039907"/>
                <a:ext cx="1454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4" name="Freihand 113">
                <a:extLst>
                  <a:ext uri="{FF2B5EF4-FFF2-40B4-BE49-F238E27FC236}">
                    <a16:creationId xmlns:a16="http://schemas.microsoft.com/office/drawing/2014/main" id="{0942295A-0EAC-4510-8A2D-02B9B1275E2A}"/>
                  </a:ext>
                </a:extLst>
              </p14:cNvPr>
              <p14:cNvContentPartPr/>
              <p14:nvPr/>
            </p14:nvContentPartPr>
            <p14:xfrm>
              <a:off x="10703800" y="3111907"/>
              <a:ext cx="165600" cy="56160"/>
            </p14:xfrm>
          </p:contentPart>
        </mc:Choice>
        <mc:Fallback xmlns="">
          <p:pic>
            <p:nvPicPr>
              <p:cNvPr id="114" name="Freihand 113">
                <a:extLst>
                  <a:ext uri="{FF2B5EF4-FFF2-40B4-BE49-F238E27FC236}">
                    <a16:creationId xmlns:a16="http://schemas.microsoft.com/office/drawing/2014/main" id="{0942295A-0EAC-4510-8A2D-02B9B1275E2A}"/>
                  </a:ext>
                </a:extLst>
              </p:cNvPr>
              <p:cNvPicPr/>
              <p:nvPr/>
            </p:nvPicPr>
            <p:blipFill>
              <a:blip r:embed="rId179"/>
              <a:stretch>
                <a:fillRect/>
              </a:stretch>
            </p:blipFill>
            <p:spPr>
              <a:xfrm>
                <a:off x="10699480" y="3107587"/>
                <a:ext cx="1742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5" name="Freihand 114">
                <a:extLst>
                  <a:ext uri="{FF2B5EF4-FFF2-40B4-BE49-F238E27FC236}">
                    <a16:creationId xmlns:a16="http://schemas.microsoft.com/office/drawing/2014/main" id="{EBC0A808-45A1-46E5-9D9A-86BD1B7C9BAE}"/>
                  </a:ext>
                </a:extLst>
              </p14:cNvPr>
              <p14:cNvContentPartPr/>
              <p14:nvPr/>
            </p14:nvContentPartPr>
            <p14:xfrm>
              <a:off x="10865440" y="3058267"/>
              <a:ext cx="19800" cy="16920"/>
            </p14:xfrm>
          </p:contentPart>
        </mc:Choice>
        <mc:Fallback xmlns="">
          <p:pic>
            <p:nvPicPr>
              <p:cNvPr id="115" name="Freihand 114">
                <a:extLst>
                  <a:ext uri="{FF2B5EF4-FFF2-40B4-BE49-F238E27FC236}">
                    <a16:creationId xmlns:a16="http://schemas.microsoft.com/office/drawing/2014/main" id="{EBC0A808-45A1-46E5-9D9A-86BD1B7C9BAE}"/>
                  </a:ext>
                </a:extLst>
              </p:cNvPr>
              <p:cNvPicPr/>
              <p:nvPr/>
            </p:nvPicPr>
            <p:blipFill>
              <a:blip r:embed="rId181"/>
              <a:stretch>
                <a:fillRect/>
              </a:stretch>
            </p:blipFill>
            <p:spPr>
              <a:xfrm>
                <a:off x="10861120" y="3053947"/>
                <a:ext cx="284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6" name="Freihand 115">
                <a:extLst>
                  <a:ext uri="{FF2B5EF4-FFF2-40B4-BE49-F238E27FC236}">
                    <a16:creationId xmlns:a16="http://schemas.microsoft.com/office/drawing/2014/main" id="{139694EC-BAC0-49CC-A9A2-B0CB67CD37D3}"/>
                  </a:ext>
                </a:extLst>
              </p14:cNvPr>
              <p14:cNvContentPartPr/>
              <p14:nvPr/>
            </p14:nvContentPartPr>
            <p14:xfrm>
              <a:off x="10916920" y="3105787"/>
              <a:ext cx="111960" cy="242280"/>
            </p14:xfrm>
          </p:contentPart>
        </mc:Choice>
        <mc:Fallback xmlns="">
          <p:pic>
            <p:nvPicPr>
              <p:cNvPr id="116" name="Freihand 115">
                <a:extLst>
                  <a:ext uri="{FF2B5EF4-FFF2-40B4-BE49-F238E27FC236}">
                    <a16:creationId xmlns:a16="http://schemas.microsoft.com/office/drawing/2014/main" id="{139694EC-BAC0-49CC-A9A2-B0CB67CD37D3}"/>
                  </a:ext>
                </a:extLst>
              </p:cNvPr>
              <p:cNvPicPr/>
              <p:nvPr/>
            </p:nvPicPr>
            <p:blipFill>
              <a:blip r:embed="rId183"/>
              <a:stretch>
                <a:fillRect/>
              </a:stretch>
            </p:blipFill>
            <p:spPr>
              <a:xfrm>
                <a:off x="10912600" y="3101467"/>
                <a:ext cx="12060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8" name="Freihand 117">
                <a:extLst>
                  <a:ext uri="{FF2B5EF4-FFF2-40B4-BE49-F238E27FC236}">
                    <a16:creationId xmlns:a16="http://schemas.microsoft.com/office/drawing/2014/main" id="{6F7B5E8B-F176-4C7A-AA19-B91A08352F63}"/>
                  </a:ext>
                </a:extLst>
              </p14:cNvPr>
              <p14:cNvContentPartPr/>
              <p14:nvPr/>
            </p14:nvContentPartPr>
            <p14:xfrm>
              <a:off x="11204200" y="2980507"/>
              <a:ext cx="216000" cy="192240"/>
            </p14:xfrm>
          </p:contentPart>
        </mc:Choice>
        <mc:Fallback xmlns="">
          <p:pic>
            <p:nvPicPr>
              <p:cNvPr id="118" name="Freihand 117">
                <a:extLst>
                  <a:ext uri="{FF2B5EF4-FFF2-40B4-BE49-F238E27FC236}">
                    <a16:creationId xmlns:a16="http://schemas.microsoft.com/office/drawing/2014/main" id="{6F7B5E8B-F176-4C7A-AA19-B91A08352F63}"/>
                  </a:ext>
                </a:extLst>
              </p:cNvPr>
              <p:cNvPicPr/>
              <p:nvPr/>
            </p:nvPicPr>
            <p:blipFill>
              <a:blip r:embed="rId185"/>
              <a:stretch>
                <a:fillRect/>
              </a:stretch>
            </p:blipFill>
            <p:spPr>
              <a:xfrm>
                <a:off x="11199880" y="2976187"/>
                <a:ext cx="22464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9" name="Freihand 118">
                <a:extLst>
                  <a:ext uri="{FF2B5EF4-FFF2-40B4-BE49-F238E27FC236}">
                    <a16:creationId xmlns:a16="http://schemas.microsoft.com/office/drawing/2014/main" id="{FBD3E5DB-5FEA-4D08-8E5F-95046A5245B2}"/>
                  </a:ext>
                </a:extLst>
              </p14:cNvPr>
              <p14:cNvContentPartPr/>
              <p14:nvPr/>
            </p14:nvContentPartPr>
            <p14:xfrm>
              <a:off x="11557360" y="3046027"/>
              <a:ext cx="104400" cy="233640"/>
            </p14:xfrm>
          </p:contentPart>
        </mc:Choice>
        <mc:Fallback xmlns="">
          <p:pic>
            <p:nvPicPr>
              <p:cNvPr id="119" name="Freihand 118">
                <a:extLst>
                  <a:ext uri="{FF2B5EF4-FFF2-40B4-BE49-F238E27FC236}">
                    <a16:creationId xmlns:a16="http://schemas.microsoft.com/office/drawing/2014/main" id="{FBD3E5DB-5FEA-4D08-8E5F-95046A5245B2}"/>
                  </a:ext>
                </a:extLst>
              </p:cNvPr>
              <p:cNvPicPr/>
              <p:nvPr/>
            </p:nvPicPr>
            <p:blipFill>
              <a:blip r:embed="rId187"/>
              <a:stretch>
                <a:fillRect/>
              </a:stretch>
            </p:blipFill>
            <p:spPr>
              <a:xfrm>
                <a:off x="11553040" y="3041707"/>
                <a:ext cx="11304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0" name="Freihand 119">
                <a:extLst>
                  <a:ext uri="{FF2B5EF4-FFF2-40B4-BE49-F238E27FC236}">
                    <a16:creationId xmlns:a16="http://schemas.microsoft.com/office/drawing/2014/main" id="{BDABB824-B620-4E93-B1F8-9137D02B9FD2}"/>
                  </a:ext>
                </a:extLst>
              </p14:cNvPr>
              <p14:cNvContentPartPr/>
              <p14:nvPr/>
            </p14:nvContentPartPr>
            <p14:xfrm>
              <a:off x="11662480" y="3058267"/>
              <a:ext cx="250560" cy="65880"/>
            </p14:xfrm>
          </p:contentPart>
        </mc:Choice>
        <mc:Fallback xmlns="">
          <p:pic>
            <p:nvPicPr>
              <p:cNvPr id="120" name="Freihand 119">
                <a:extLst>
                  <a:ext uri="{FF2B5EF4-FFF2-40B4-BE49-F238E27FC236}">
                    <a16:creationId xmlns:a16="http://schemas.microsoft.com/office/drawing/2014/main" id="{BDABB824-B620-4E93-B1F8-9137D02B9FD2}"/>
                  </a:ext>
                </a:extLst>
              </p:cNvPr>
              <p:cNvPicPr/>
              <p:nvPr/>
            </p:nvPicPr>
            <p:blipFill>
              <a:blip r:embed="rId189"/>
              <a:stretch>
                <a:fillRect/>
              </a:stretch>
            </p:blipFill>
            <p:spPr>
              <a:xfrm>
                <a:off x="11658160" y="3053947"/>
                <a:ext cx="2592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1" name="Freihand 120">
                <a:extLst>
                  <a:ext uri="{FF2B5EF4-FFF2-40B4-BE49-F238E27FC236}">
                    <a16:creationId xmlns:a16="http://schemas.microsoft.com/office/drawing/2014/main" id="{D53F7927-EE35-4328-A35D-C543215F602B}"/>
                  </a:ext>
                </a:extLst>
              </p14:cNvPr>
              <p14:cNvContentPartPr/>
              <p14:nvPr/>
            </p14:nvContentPartPr>
            <p14:xfrm>
              <a:off x="11949760" y="3044587"/>
              <a:ext cx="114120" cy="75600"/>
            </p14:xfrm>
          </p:contentPart>
        </mc:Choice>
        <mc:Fallback xmlns="">
          <p:pic>
            <p:nvPicPr>
              <p:cNvPr id="121" name="Freihand 120">
                <a:extLst>
                  <a:ext uri="{FF2B5EF4-FFF2-40B4-BE49-F238E27FC236}">
                    <a16:creationId xmlns:a16="http://schemas.microsoft.com/office/drawing/2014/main" id="{D53F7927-EE35-4328-A35D-C543215F602B}"/>
                  </a:ext>
                </a:extLst>
              </p:cNvPr>
              <p:cNvPicPr/>
              <p:nvPr/>
            </p:nvPicPr>
            <p:blipFill>
              <a:blip r:embed="rId191"/>
              <a:stretch>
                <a:fillRect/>
              </a:stretch>
            </p:blipFill>
            <p:spPr>
              <a:xfrm>
                <a:off x="11945440" y="3040267"/>
                <a:ext cx="1227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3" name="Freihand 122">
                <a:extLst>
                  <a:ext uri="{FF2B5EF4-FFF2-40B4-BE49-F238E27FC236}">
                    <a16:creationId xmlns:a16="http://schemas.microsoft.com/office/drawing/2014/main" id="{563F5758-ADF5-42BA-BAD0-D30F8210BF05}"/>
                  </a:ext>
                </a:extLst>
              </p14:cNvPr>
              <p14:cNvContentPartPr/>
              <p14:nvPr/>
            </p14:nvContentPartPr>
            <p14:xfrm>
              <a:off x="9732160" y="3449227"/>
              <a:ext cx="37080" cy="98640"/>
            </p14:xfrm>
          </p:contentPart>
        </mc:Choice>
        <mc:Fallback xmlns="">
          <p:pic>
            <p:nvPicPr>
              <p:cNvPr id="123" name="Freihand 122">
                <a:extLst>
                  <a:ext uri="{FF2B5EF4-FFF2-40B4-BE49-F238E27FC236}">
                    <a16:creationId xmlns:a16="http://schemas.microsoft.com/office/drawing/2014/main" id="{563F5758-ADF5-42BA-BAD0-D30F8210BF05}"/>
                  </a:ext>
                </a:extLst>
              </p:cNvPr>
              <p:cNvPicPr/>
              <p:nvPr/>
            </p:nvPicPr>
            <p:blipFill>
              <a:blip r:embed="rId193"/>
              <a:stretch>
                <a:fillRect/>
              </a:stretch>
            </p:blipFill>
            <p:spPr>
              <a:xfrm>
                <a:off x="9727840" y="3444907"/>
                <a:ext cx="457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4" name="Freihand 123">
                <a:extLst>
                  <a:ext uri="{FF2B5EF4-FFF2-40B4-BE49-F238E27FC236}">
                    <a16:creationId xmlns:a16="http://schemas.microsoft.com/office/drawing/2014/main" id="{8A8FF622-A52B-40B2-B48A-29BA7620AA9D}"/>
                  </a:ext>
                </a:extLst>
              </p14:cNvPr>
              <p14:cNvContentPartPr/>
              <p14:nvPr/>
            </p14:nvContentPartPr>
            <p14:xfrm>
              <a:off x="9793000" y="3445627"/>
              <a:ext cx="92520" cy="97920"/>
            </p14:xfrm>
          </p:contentPart>
        </mc:Choice>
        <mc:Fallback xmlns="">
          <p:pic>
            <p:nvPicPr>
              <p:cNvPr id="124" name="Freihand 123">
                <a:extLst>
                  <a:ext uri="{FF2B5EF4-FFF2-40B4-BE49-F238E27FC236}">
                    <a16:creationId xmlns:a16="http://schemas.microsoft.com/office/drawing/2014/main" id="{8A8FF622-A52B-40B2-B48A-29BA7620AA9D}"/>
                  </a:ext>
                </a:extLst>
              </p:cNvPr>
              <p:cNvPicPr/>
              <p:nvPr/>
            </p:nvPicPr>
            <p:blipFill>
              <a:blip r:embed="rId195"/>
              <a:stretch>
                <a:fillRect/>
              </a:stretch>
            </p:blipFill>
            <p:spPr>
              <a:xfrm>
                <a:off x="9788680" y="3441307"/>
                <a:ext cx="1011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5" name="Freihand 124">
                <a:extLst>
                  <a:ext uri="{FF2B5EF4-FFF2-40B4-BE49-F238E27FC236}">
                    <a16:creationId xmlns:a16="http://schemas.microsoft.com/office/drawing/2014/main" id="{ED0E6DBD-E4EC-4BBD-9311-BD4A72A5C93F}"/>
                  </a:ext>
                </a:extLst>
              </p14:cNvPr>
              <p14:cNvContentPartPr/>
              <p14:nvPr/>
            </p14:nvContentPartPr>
            <p14:xfrm>
              <a:off x="9789400" y="3362467"/>
              <a:ext cx="360" cy="360"/>
            </p14:xfrm>
          </p:contentPart>
        </mc:Choice>
        <mc:Fallback xmlns="">
          <p:pic>
            <p:nvPicPr>
              <p:cNvPr id="125" name="Freihand 124">
                <a:extLst>
                  <a:ext uri="{FF2B5EF4-FFF2-40B4-BE49-F238E27FC236}">
                    <a16:creationId xmlns:a16="http://schemas.microsoft.com/office/drawing/2014/main" id="{ED0E6DBD-E4EC-4BBD-9311-BD4A72A5C93F}"/>
                  </a:ext>
                </a:extLst>
              </p:cNvPr>
              <p:cNvPicPr/>
              <p:nvPr/>
            </p:nvPicPr>
            <p:blipFill>
              <a:blip r:embed="rId63"/>
              <a:stretch>
                <a:fillRect/>
              </a:stretch>
            </p:blipFill>
            <p:spPr>
              <a:xfrm>
                <a:off x="9785080" y="33581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6" name="Freihand 125">
                <a:extLst>
                  <a:ext uri="{FF2B5EF4-FFF2-40B4-BE49-F238E27FC236}">
                    <a16:creationId xmlns:a16="http://schemas.microsoft.com/office/drawing/2014/main" id="{4CBFAC38-E39D-4487-992C-CB3BEA154A85}"/>
                  </a:ext>
                </a:extLst>
              </p14:cNvPr>
              <p14:cNvContentPartPr/>
              <p14:nvPr/>
            </p14:nvContentPartPr>
            <p14:xfrm>
              <a:off x="9993160" y="3425827"/>
              <a:ext cx="178200" cy="79200"/>
            </p14:xfrm>
          </p:contentPart>
        </mc:Choice>
        <mc:Fallback xmlns="">
          <p:pic>
            <p:nvPicPr>
              <p:cNvPr id="126" name="Freihand 125">
                <a:extLst>
                  <a:ext uri="{FF2B5EF4-FFF2-40B4-BE49-F238E27FC236}">
                    <a16:creationId xmlns:a16="http://schemas.microsoft.com/office/drawing/2014/main" id="{4CBFAC38-E39D-4487-992C-CB3BEA154A85}"/>
                  </a:ext>
                </a:extLst>
              </p:cNvPr>
              <p:cNvPicPr/>
              <p:nvPr/>
            </p:nvPicPr>
            <p:blipFill>
              <a:blip r:embed="rId198"/>
              <a:stretch>
                <a:fillRect/>
              </a:stretch>
            </p:blipFill>
            <p:spPr>
              <a:xfrm>
                <a:off x="9988840" y="3421507"/>
                <a:ext cx="1868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7" name="Freihand 126">
                <a:extLst>
                  <a:ext uri="{FF2B5EF4-FFF2-40B4-BE49-F238E27FC236}">
                    <a16:creationId xmlns:a16="http://schemas.microsoft.com/office/drawing/2014/main" id="{8BAF21DB-C6E8-4517-9B05-9B6507A8B98B}"/>
                  </a:ext>
                </a:extLst>
              </p14:cNvPr>
              <p14:cNvContentPartPr/>
              <p14:nvPr/>
            </p14:nvContentPartPr>
            <p14:xfrm>
              <a:off x="10208080" y="3427627"/>
              <a:ext cx="53280" cy="29520"/>
            </p14:xfrm>
          </p:contentPart>
        </mc:Choice>
        <mc:Fallback xmlns="">
          <p:pic>
            <p:nvPicPr>
              <p:cNvPr id="127" name="Freihand 126">
                <a:extLst>
                  <a:ext uri="{FF2B5EF4-FFF2-40B4-BE49-F238E27FC236}">
                    <a16:creationId xmlns:a16="http://schemas.microsoft.com/office/drawing/2014/main" id="{8BAF21DB-C6E8-4517-9B05-9B6507A8B98B}"/>
                  </a:ext>
                </a:extLst>
              </p:cNvPr>
              <p:cNvPicPr/>
              <p:nvPr/>
            </p:nvPicPr>
            <p:blipFill>
              <a:blip r:embed="rId200"/>
              <a:stretch>
                <a:fillRect/>
              </a:stretch>
            </p:blipFill>
            <p:spPr>
              <a:xfrm>
                <a:off x="10203760" y="3423307"/>
                <a:ext cx="619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8" name="Freihand 127">
                <a:extLst>
                  <a:ext uri="{FF2B5EF4-FFF2-40B4-BE49-F238E27FC236}">
                    <a16:creationId xmlns:a16="http://schemas.microsoft.com/office/drawing/2014/main" id="{E69E42E1-0E2C-47A4-A70C-96D41FEE59D1}"/>
                  </a:ext>
                </a:extLst>
              </p14:cNvPr>
              <p14:cNvContentPartPr/>
              <p14:nvPr/>
            </p14:nvContentPartPr>
            <p14:xfrm>
              <a:off x="10197280" y="3384787"/>
              <a:ext cx="207720" cy="94680"/>
            </p14:xfrm>
          </p:contentPart>
        </mc:Choice>
        <mc:Fallback xmlns="">
          <p:pic>
            <p:nvPicPr>
              <p:cNvPr id="128" name="Freihand 127">
                <a:extLst>
                  <a:ext uri="{FF2B5EF4-FFF2-40B4-BE49-F238E27FC236}">
                    <a16:creationId xmlns:a16="http://schemas.microsoft.com/office/drawing/2014/main" id="{E69E42E1-0E2C-47A4-A70C-96D41FEE59D1}"/>
                  </a:ext>
                </a:extLst>
              </p:cNvPr>
              <p:cNvPicPr/>
              <p:nvPr/>
            </p:nvPicPr>
            <p:blipFill>
              <a:blip r:embed="rId202"/>
              <a:stretch>
                <a:fillRect/>
              </a:stretch>
            </p:blipFill>
            <p:spPr>
              <a:xfrm>
                <a:off x="10192960" y="3380467"/>
                <a:ext cx="2163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9" name="Freihand 128">
                <a:extLst>
                  <a:ext uri="{FF2B5EF4-FFF2-40B4-BE49-F238E27FC236}">
                    <a16:creationId xmlns:a16="http://schemas.microsoft.com/office/drawing/2014/main" id="{BE92A530-91CD-4B58-B3EA-35A668A35CAC}"/>
                  </a:ext>
                </a:extLst>
              </p14:cNvPr>
              <p14:cNvContentPartPr/>
              <p14:nvPr/>
            </p14:nvContentPartPr>
            <p14:xfrm>
              <a:off x="10724680" y="3460747"/>
              <a:ext cx="360" cy="360"/>
            </p14:xfrm>
          </p:contentPart>
        </mc:Choice>
        <mc:Fallback xmlns="">
          <p:pic>
            <p:nvPicPr>
              <p:cNvPr id="129" name="Freihand 128">
                <a:extLst>
                  <a:ext uri="{FF2B5EF4-FFF2-40B4-BE49-F238E27FC236}">
                    <a16:creationId xmlns:a16="http://schemas.microsoft.com/office/drawing/2014/main" id="{BE92A530-91CD-4B58-B3EA-35A668A35CAC}"/>
                  </a:ext>
                </a:extLst>
              </p:cNvPr>
              <p:cNvPicPr/>
              <p:nvPr/>
            </p:nvPicPr>
            <p:blipFill>
              <a:blip r:embed="rId63"/>
              <a:stretch>
                <a:fillRect/>
              </a:stretch>
            </p:blipFill>
            <p:spPr>
              <a:xfrm>
                <a:off x="10720360" y="34564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0" name="Freihand 129">
                <a:extLst>
                  <a:ext uri="{FF2B5EF4-FFF2-40B4-BE49-F238E27FC236}">
                    <a16:creationId xmlns:a16="http://schemas.microsoft.com/office/drawing/2014/main" id="{FE6CF879-1DCC-43A4-9BED-10A0E2B6CE96}"/>
                  </a:ext>
                </a:extLst>
              </p14:cNvPr>
              <p14:cNvContentPartPr/>
              <p14:nvPr/>
            </p14:nvContentPartPr>
            <p14:xfrm>
              <a:off x="10629640" y="3381907"/>
              <a:ext cx="142920" cy="86760"/>
            </p14:xfrm>
          </p:contentPart>
        </mc:Choice>
        <mc:Fallback xmlns="">
          <p:pic>
            <p:nvPicPr>
              <p:cNvPr id="130" name="Freihand 129">
                <a:extLst>
                  <a:ext uri="{FF2B5EF4-FFF2-40B4-BE49-F238E27FC236}">
                    <a16:creationId xmlns:a16="http://schemas.microsoft.com/office/drawing/2014/main" id="{FE6CF879-1DCC-43A4-9BED-10A0E2B6CE96}"/>
                  </a:ext>
                </a:extLst>
              </p:cNvPr>
              <p:cNvPicPr/>
              <p:nvPr/>
            </p:nvPicPr>
            <p:blipFill>
              <a:blip r:embed="rId205"/>
              <a:stretch>
                <a:fillRect/>
              </a:stretch>
            </p:blipFill>
            <p:spPr>
              <a:xfrm>
                <a:off x="10625320" y="3377587"/>
                <a:ext cx="1515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1" name="Freihand 130">
                <a:extLst>
                  <a:ext uri="{FF2B5EF4-FFF2-40B4-BE49-F238E27FC236}">
                    <a16:creationId xmlns:a16="http://schemas.microsoft.com/office/drawing/2014/main" id="{318179C2-E301-4B32-8518-A8968AD22F17}"/>
                  </a:ext>
                </a:extLst>
              </p14:cNvPr>
              <p14:cNvContentPartPr/>
              <p14:nvPr/>
            </p14:nvContentPartPr>
            <p14:xfrm>
              <a:off x="10807120" y="3384427"/>
              <a:ext cx="76680" cy="45360"/>
            </p14:xfrm>
          </p:contentPart>
        </mc:Choice>
        <mc:Fallback xmlns="">
          <p:pic>
            <p:nvPicPr>
              <p:cNvPr id="131" name="Freihand 130">
                <a:extLst>
                  <a:ext uri="{FF2B5EF4-FFF2-40B4-BE49-F238E27FC236}">
                    <a16:creationId xmlns:a16="http://schemas.microsoft.com/office/drawing/2014/main" id="{318179C2-E301-4B32-8518-A8968AD22F17}"/>
                  </a:ext>
                </a:extLst>
              </p:cNvPr>
              <p:cNvPicPr/>
              <p:nvPr/>
            </p:nvPicPr>
            <p:blipFill>
              <a:blip r:embed="rId207"/>
              <a:stretch>
                <a:fillRect/>
              </a:stretch>
            </p:blipFill>
            <p:spPr>
              <a:xfrm>
                <a:off x="10802800" y="3380107"/>
                <a:ext cx="853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4" name="Freihand 133">
                <a:extLst>
                  <a:ext uri="{FF2B5EF4-FFF2-40B4-BE49-F238E27FC236}">
                    <a16:creationId xmlns:a16="http://schemas.microsoft.com/office/drawing/2014/main" id="{EC9BBD57-A7D2-4DAA-A131-49BDADCE3E2E}"/>
                  </a:ext>
                </a:extLst>
              </p14:cNvPr>
              <p14:cNvContentPartPr/>
              <p14:nvPr/>
            </p14:nvContentPartPr>
            <p14:xfrm>
              <a:off x="10801000" y="3366787"/>
              <a:ext cx="148680" cy="83520"/>
            </p14:xfrm>
          </p:contentPart>
        </mc:Choice>
        <mc:Fallback xmlns="">
          <p:pic>
            <p:nvPicPr>
              <p:cNvPr id="134" name="Freihand 133">
                <a:extLst>
                  <a:ext uri="{FF2B5EF4-FFF2-40B4-BE49-F238E27FC236}">
                    <a16:creationId xmlns:a16="http://schemas.microsoft.com/office/drawing/2014/main" id="{EC9BBD57-A7D2-4DAA-A131-49BDADCE3E2E}"/>
                  </a:ext>
                </a:extLst>
              </p:cNvPr>
              <p:cNvPicPr/>
              <p:nvPr/>
            </p:nvPicPr>
            <p:blipFill>
              <a:blip r:embed="rId209"/>
              <a:stretch>
                <a:fillRect/>
              </a:stretch>
            </p:blipFill>
            <p:spPr>
              <a:xfrm>
                <a:off x="10796680" y="3362467"/>
                <a:ext cx="1573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5" name="Freihand 134">
                <a:extLst>
                  <a:ext uri="{FF2B5EF4-FFF2-40B4-BE49-F238E27FC236}">
                    <a16:creationId xmlns:a16="http://schemas.microsoft.com/office/drawing/2014/main" id="{B263E2B7-D730-45B2-BEC5-DBDEE68EE2C6}"/>
                  </a:ext>
                </a:extLst>
              </p14:cNvPr>
              <p14:cNvContentPartPr/>
              <p14:nvPr/>
            </p14:nvContentPartPr>
            <p14:xfrm>
              <a:off x="10967680" y="3287947"/>
              <a:ext cx="216720" cy="236520"/>
            </p14:xfrm>
          </p:contentPart>
        </mc:Choice>
        <mc:Fallback xmlns="">
          <p:pic>
            <p:nvPicPr>
              <p:cNvPr id="135" name="Freihand 134">
                <a:extLst>
                  <a:ext uri="{FF2B5EF4-FFF2-40B4-BE49-F238E27FC236}">
                    <a16:creationId xmlns:a16="http://schemas.microsoft.com/office/drawing/2014/main" id="{B263E2B7-D730-45B2-BEC5-DBDEE68EE2C6}"/>
                  </a:ext>
                </a:extLst>
              </p:cNvPr>
              <p:cNvPicPr/>
              <p:nvPr/>
            </p:nvPicPr>
            <p:blipFill>
              <a:blip r:embed="rId211"/>
              <a:stretch>
                <a:fillRect/>
              </a:stretch>
            </p:blipFill>
            <p:spPr>
              <a:xfrm>
                <a:off x="10963360" y="3283627"/>
                <a:ext cx="22536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7" name="Freihand 136">
                <a:extLst>
                  <a:ext uri="{FF2B5EF4-FFF2-40B4-BE49-F238E27FC236}">
                    <a16:creationId xmlns:a16="http://schemas.microsoft.com/office/drawing/2014/main" id="{ED8FF9B2-7650-4A0D-BBA1-7835307BEFAF}"/>
                  </a:ext>
                </a:extLst>
              </p14:cNvPr>
              <p14:cNvContentPartPr/>
              <p14:nvPr/>
            </p14:nvContentPartPr>
            <p14:xfrm>
              <a:off x="11277640" y="3261667"/>
              <a:ext cx="177480" cy="138960"/>
            </p14:xfrm>
          </p:contentPart>
        </mc:Choice>
        <mc:Fallback xmlns="">
          <p:pic>
            <p:nvPicPr>
              <p:cNvPr id="137" name="Freihand 136">
                <a:extLst>
                  <a:ext uri="{FF2B5EF4-FFF2-40B4-BE49-F238E27FC236}">
                    <a16:creationId xmlns:a16="http://schemas.microsoft.com/office/drawing/2014/main" id="{ED8FF9B2-7650-4A0D-BBA1-7835307BEFAF}"/>
                  </a:ext>
                </a:extLst>
              </p:cNvPr>
              <p:cNvPicPr/>
              <p:nvPr/>
            </p:nvPicPr>
            <p:blipFill>
              <a:blip r:embed="rId213"/>
              <a:stretch>
                <a:fillRect/>
              </a:stretch>
            </p:blipFill>
            <p:spPr>
              <a:xfrm>
                <a:off x="11273320" y="3257347"/>
                <a:ext cx="1861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8" name="Freihand 137">
                <a:extLst>
                  <a:ext uri="{FF2B5EF4-FFF2-40B4-BE49-F238E27FC236}">
                    <a16:creationId xmlns:a16="http://schemas.microsoft.com/office/drawing/2014/main" id="{35BDBBFC-4249-4371-9538-5845A66FC185}"/>
                  </a:ext>
                </a:extLst>
              </p14:cNvPr>
              <p14:cNvContentPartPr/>
              <p14:nvPr/>
            </p14:nvContentPartPr>
            <p14:xfrm>
              <a:off x="11454040" y="3342307"/>
              <a:ext cx="155880" cy="41040"/>
            </p14:xfrm>
          </p:contentPart>
        </mc:Choice>
        <mc:Fallback xmlns="">
          <p:pic>
            <p:nvPicPr>
              <p:cNvPr id="138" name="Freihand 137">
                <a:extLst>
                  <a:ext uri="{FF2B5EF4-FFF2-40B4-BE49-F238E27FC236}">
                    <a16:creationId xmlns:a16="http://schemas.microsoft.com/office/drawing/2014/main" id="{35BDBBFC-4249-4371-9538-5845A66FC185}"/>
                  </a:ext>
                </a:extLst>
              </p:cNvPr>
              <p:cNvPicPr/>
              <p:nvPr/>
            </p:nvPicPr>
            <p:blipFill>
              <a:blip r:embed="rId215"/>
              <a:stretch>
                <a:fillRect/>
              </a:stretch>
            </p:blipFill>
            <p:spPr>
              <a:xfrm>
                <a:off x="11449720" y="3337987"/>
                <a:ext cx="1645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0" name="Freihand 139">
                <a:extLst>
                  <a:ext uri="{FF2B5EF4-FFF2-40B4-BE49-F238E27FC236}">
                    <a16:creationId xmlns:a16="http://schemas.microsoft.com/office/drawing/2014/main" id="{6E9B6079-9FA6-4D1A-A7A8-777CACACD24E}"/>
                  </a:ext>
                </a:extLst>
              </p14:cNvPr>
              <p14:cNvContentPartPr/>
              <p14:nvPr/>
            </p14:nvContentPartPr>
            <p14:xfrm>
              <a:off x="11678320" y="3247987"/>
              <a:ext cx="105840" cy="161280"/>
            </p14:xfrm>
          </p:contentPart>
        </mc:Choice>
        <mc:Fallback xmlns="">
          <p:pic>
            <p:nvPicPr>
              <p:cNvPr id="140" name="Freihand 139">
                <a:extLst>
                  <a:ext uri="{FF2B5EF4-FFF2-40B4-BE49-F238E27FC236}">
                    <a16:creationId xmlns:a16="http://schemas.microsoft.com/office/drawing/2014/main" id="{6E9B6079-9FA6-4D1A-A7A8-777CACACD24E}"/>
                  </a:ext>
                </a:extLst>
              </p:cNvPr>
              <p:cNvPicPr/>
              <p:nvPr/>
            </p:nvPicPr>
            <p:blipFill>
              <a:blip r:embed="rId217"/>
              <a:stretch>
                <a:fillRect/>
              </a:stretch>
            </p:blipFill>
            <p:spPr>
              <a:xfrm>
                <a:off x="11674000" y="3243667"/>
                <a:ext cx="1144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1" name="Freihand 140">
                <a:extLst>
                  <a:ext uri="{FF2B5EF4-FFF2-40B4-BE49-F238E27FC236}">
                    <a16:creationId xmlns:a16="http://schemas.microsoft.com/office/drawing/2014/main" id="{45BAE06F-370B-4A59-8912-712FC7CE2D8C}"/>
                  </a:ext>
                </a:extLst>
              </p14:cNvPr>
              <p14:cNvContentPartPr/>
              <p14:nvPr/>
            </p14:nvContentPartPr>
            <p14:xfrm>
              <a:off x="11777680" y="3272107"/>
              <a:ext cx="92880" cy="116640"/>
            </p14:xfrm>
          </p:contentPart>
        </mc:Choice>
        <mc:Fallback xmlns="">
          <p:pic>
            <p:nvPicPr>
              <p:cNvPr id="141" name="Freihand 140">
                <a:extLst>
                  <a:ext uri="{FF2B5EF4-FFF2-40B4-BE49-F238E27FC236}">
                    <a16:creationId xmlns:a16="http://schemas.microsoft.com/office/drawing/2014/main" id="{45BAE06F-370B-4A59-8912-712FC7CE2D8C}"/>
                  </a:ext>
                </a:extLst>
              </p:cNvPr>
              <p:cNvPicPr/>
              <p:nvPr/>
            </p:nvPicPr>
            <p:blipFill>
              <a:blip r:embed="rId219"/>
              <a:stretch>
                <a:fillRect/>
              </a:stretch>
            </p:blipFill>
            <p:spPr>
              <a:xfrm>
                <a:off x="11773360" y="3267787"/>
                <a:ext cx="1015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2" name="Freihand 141">
                <a:extLst>
                  <a:ext uri="{FF2B5EF4-FFF2-40B4-BE49-F238E27FC236}">
                    <a16:creationId xmlns:a16="http://schemas.microsoft.com/office/drawing/2014/main" id="{0DCCF596-0BF6-4C03-A803-4D07AD56BAEC}"/>
                  </a:ext>
                </a:extLst>
              </p14:cNvPr>
              <p14:cNvContentPartPr/>
              <p14:nvPr/>
            </p14:nvContentPartPr>
            <p14:xfrm>
              <a:off x="11860120" y="3252667"/>
              <a:ext cx="117360" cy="96840"/>
            </p14:xfrm>
          </p:contentPart>
        </mc:Choice>
        <mc:Fallback xmlns="">
          <p:pic>
            <p:nvPicPr>
              <p:cNvPr id="142" name="Freihand 141">
                <a:extLst>
                  <a:ext uri="{FF2B5EF4-FFF2-40B4-BE49-F238E27FC236}">
                    <a16:creationId xmlns:a16="http://schemas.microsoft.com/office/drawing/2014/main" id="{0DCCF596-0BF6-4C03-A803-4D07AD56BAEC}"/>
                  </a:ext>
                </a:extLst>
              </p:cNvPr>
              <p:cNvPicPr/>
              <p:nvPr/>
            </p:nvPicPr>
            <p:blipFill>
              <a:blip r:embed="rId221"/>
              <a:stretch>
                <a:fillRect/>
              </a:stretch>
            </p:blipFill>
            <p:spPr>
              <a:xfrm>
                <a:off x="11855800" y="3248347"/>
                <a:ext cx="1260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3" name="Freihand 142">
                <a:extLst>
                  <a:ext uri="{FF2B5EF4-FFF2-40B4-BE49-F238E27FC236}">
                    <a16:creationId xmlns:a16="http://schemas.microsoft.com/office/drawing/2014/main" id="{F3D07582-70A3-417B-845F-5BBA2891F5B1}"/>
                  </a:ext>
                </a:extLst>
              </p14:cNvPr>
              <p14:cNvContentPartPr/>
              <p14:nvPr/>
            </p14:nvContentPartPr>
            <p14:xfrm>
              <a:off x="11978560" y="3255547"/>
              <a:ext cx="154080" cy="95400"/>
            </p14:xfrm>
          </p:contentPart>
        </mc:Choice>
        <mc:Fallback xmlns="">
          <p:pic>
            <p:nvPicPr>
              <p:cNvPr id="143" name="Freihand 142">
                <a:extLst>
                  <a:ext uri="{FF2B5EF4-FFF2-40B4-BE49-F238E27FC236}">
                    <a16:creationId xmlns:a16="http://schemas.microsoft.com/office/drawing/2014/main" id="{F3D07582-70A3-417B-845F-5BBA2891F5B1}"/>
                  </a:ext>
                </a:extLst>
              </p:cNvPr>
              <p:cNvPicPr/>
              <p:nvPr/>
            </p:nvPicPr>
            <p:blipFill>
              <a:blip r:embed="rId223"/>
              <a:stretch>
                <a:fillRect/>
              </a:stretch>
            </p:blipFill>
            <p:spPr>
              <a:xfrm>
                <a:off x="11974240" y="3251227"/>
                <a:ext cx="1627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4" name="Freihand 143">
                <a:extLst>
                  <a:ext uri="{FF2B5EF4-FFF2-40B4-BE49-F238E27FC236}">
                    <a16:creationId xmlns:a16="http://schemas.microsoft.com/office/drawing/2014/main" id="{12A93864-3110-4343-9C0A-48AEE1596AA7}"/>
                  </a:ext>
                </a:extLst>
              </p14:cNvPr>
              <p14:cNvContentPartPr/>
              <p14:nvPr/>
            </p14:nvContentPartPr>
            <p14:xfrm>
              <a:off x="11983960" y="3288307"/>
              <a:ext cx="147240" cy="12240"/>
            </p14:xfrm>
          </p:contentPart>
        </mc:Choice>
        <mc:Fallback xmlns="">
          <p:pic>
            <p:nvPicPr>
              <p:cNvPr id="144" name="Freihand 143">
                <a:extLst>
                  <a:ext uri="{FF2B5EF4-FFF2-40B4-BE49-F238E27FC236}">
                    <a16:creationId xmlns:a16="http://schemas.microsoft.com/office/drawing/2014/main" id="{12A93864-3110-4343-9C0A-48AEE1596AA7}"/>
                  </a:ext>
                </a:extLst>
              </p:cNvPr>
              <p:cNvPicPr/>
              <p:nvPr/>
            </p:nvPicPr>
            <p:blipFill>
              <a:blip r:embed="rId225"/>
              <a:stretch>
                <a:fillRect/>
              </a:stretch>
            </p:blipFill>
            <p:spPr>
              <a:xfrm>
                <a:off x="11979640" y="3283987"/>
                <a:ext cx="1558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5" name="Freihand 144">
                <a:extLst>
                  <a:ext uri="{FF2B5EF4-FFF2-40B4-BE49-F238E27FC236}">
                    <a16:creationId xmlns:a16="http://schemas.microsoft.com/office/drawing/2014/main" id="{3F2F03DB-FD57-4185-9235-F9D5193DBB26}"/>
                  </a:ext>
                </a:extLst>
              </p14:cNvPr>
              <p14:cNvContentPartPr/>
              <p14:nvPr/>
            </p14:nvContentPartPr>
            <p14:xfrm>
              <a:off x="11961640" y="3299827"/>
              <a:ext cx="152640" cy="42120"/>
            </p14:xfrm>
          </p:contentPart>
        </mc:Choice>
        <mc:Fallback xmlns="">
          <p:pic>
            <p:nvPicPr>
              <p:cNvPr id="145" name="Freihand 144">
                <a:extLst>
                  <a:ext uri="{FF2B5EF4-FFF2-40B4-BE49-F238E27FC236}">
                    <a16:creationId xmlns:a16="http://schemas.microsoft.com/office/drawing/2014/main" id="{3F2F03DB-FD57-4185-9235-F9D5193DBB26}"/>
                  </a:ext>
                </a:extLst>
              </p:cNvPr>
              <p:cNvPicPr/>
              <p:nvPr/>
            </p:nvPicPr>
            <p:blipFill>
              <a:blip r:embed="rId227"/>
              <a:stretch>
                <a:fillRect/>
              </a:stretch>
            </p:blipFill>
            <p:spPr>
              <a:xfrm>
                <a:off x="11957320" y="3295507"/>
                <a:ext cx="1612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7" name="Freihand 146">
                <a:extLst>
                  <a:ext uri="{FF2B5EF4-FFF2-40B4-BE49-F238E27FC236}">
                    <a16:creationId xmlns:a16="http://schemas.microsoft.com/office/drawing/2014/main" id="{BB95E2A7-EDAA-40AA-8FA0-B6ADCB26380E}"/>
                  </a:ext>
                </a:extLst>
              </p14:cNvPr>
              <p14:cNvContentPartPr/>
              <p14:nvPr/>
            </p14:nvContentPartPr>
            <p14:xfrm>
              <a:off x="9531280" y="3754867"/>
              <a:ext cx="177480" cy="13680"/>
            </p14:xfrm>
          </p:contentPart>
        </mc:Choice>
        <mc:Fallback xmlns="">
          <p:pic>
            <p:nvPicPr>
              <p:cNvPr id="147" name="Freihand 146">
                <a:extLst>
                  <a:ext uri="{FF2B5EF4-FFF2-40B4-BE49-F238E27FC236}">
                    <a16:creationId xmlns:a16="http://schemas.microsoft.com/office/drawing/2014/main" id="{BB95E2A7-EDAA-40AA-8FA0-B6ADCB26380E}"/>
                  </a:ext>
                </a:extLst>
              </p:cNvPr>
              <p:cNvPicPr/>
              <p:nvPr/>
            </p:nvPicPr>
            <p:blipFill>
              <a:blip r:embed="rId229"/>
              <a:stretch>
                <a:fillRect/>
              </a:stretch>
            </p:blipFill>
            <p:spPr>
              <a:xfrm>
                <a:off x="9526960" y="3750547"/>
                <a:ext cx="1861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8" name="Freihand 147">
                <a:extLst>
                  <a:ext uri="{FF2B5EF4-FFF2-40B4-BE49-F238E27FC236}">
                    <a16:creationId xmlns:a16="http://schemas.microsoft.com/office/drawing/2014/main" id="{5F861C4F-38B2-4C95-9DAF-0FCD3EB03D8A}"/>
                  </a:ext>
                </a:extLst>
              </p14:cNvPr>
              <p14:cNvContentPartPr/>
              <p14:nvPr/>
            </p14:nvContentPartPr>
            <p14:xfrm>
              <a:off x="9654040" y="3702667"/>
              <a:ext cx="113760" cy="159120"/>
            </p14:xfrm>
          </p:contentPart>
        </mc:Choice>
        <mc:Fallback xmlns="">
          <p:pic>
            <p:nvPicPr>
              <p:cNvPr id="148" name="Freihand 147">
                <a:extLst>
                  <a:ext uri="{FF2B5EF4-FFF2-40B4-BE49-F238E27FC236}">
                    <a16:creationId xmlns:a16="http://schemas.microsoft.com/office/drawing/2014/main" id="{5F861C4F-38B2-4C95-9DAF-0FCD3EB03D8A}"/>
                  </a:ext>
                </a:extLst>
              </p:cNvPr>
              <p:cNvPicPr/>
              <p:nvPr/>
            </p:nvPicPr>
            <p:blipFill>
              <a:blip r:embed="rId231"/>
              <a:stretch>
                <a:fillRect/>
              </a:stretch>
            </p:blipFill>
            <p:spPr>
              <a:xfrm>
                <a:off x="9649720" y="3698347"/>
                <a:ext cx="1224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0" name="Freihand 149">
                <a:extLst>
                  <a:ext uri="{FF2B5EF4-FFF2-40B4-BE49-F238E27FC236}">
                    <a16:creationId xmlns:a16="http://schemas.microsoft.com/office/drawing/2014/main" id="{3677D5D6-B510-45A9-B944-DB7AEB7DD62C}"/>
                  </a:ext>
                </a:extLst>
              </p14:cNvPr>
              <p14:cNvContentPartPr/>
              <p14:nvPr/>
            </p14:nvContentPartPr>
            <p14:xfrm>
              <a:off x="9880480" y="3700867"/>
              <a:ext cx="89280" cy="58680"/>
            </p14:xfrm>
          </p:contentPart>
        </mc:Choice>
        <mc:Fallback xmlns="">
          <p:pic>
            <p:nvPicPr>
              <p:cNvPr id="150" name="Freihand 149">
                <a:extLst>
                  <a:ext uri="{FF2B5EF4-FFF2-40B4-BE49-F238E27FC236}">
                    <a16:creationId xmlns:a16="http://schemas.microsoft.com/office/drawing/2014/main" id="{3677D5D6-B510-45A9-B944-DB7AEB7DD62C}"/>
                  </a:ext>
                </a:extLst>
              </p:cNvPr>
              <p:cNvPicPr/>
              <p:nvPr/>
            </p:nvPicPr>
            <p:blipFill>
              <a:blip r:embed="rId233"/>
              <a:stretch>
                <a:fillRect/>
              </a:stretch>
            </p:blipFill>
            <p:spPr>
              <a:xfrm>
                <a:off x="9876160" y="3696547"/>
                <a:ext cx="979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1" name="Freihand 150">
                <a:extLst>
                  <a:ext uri="{FF2B5EF4-FFF2-40B4-BE49-F238E27FC236}">
                    <a16:creationId xmlns:a16="http://schemas.microsoft.com/office/drawing/2014/main" id="{22E396DA-7E31-4C08-9670-B0DB62A6B062}"/>
                  </a:ext>
                </a:extLst>
              </p14:cNvPr>
              <p14:cNvContentPartPr/>
              <p14:nvPr/>
            </p14:nvContentPartPr>
            <p14:xfrm>
              <a:off x="9936280" y="3698347"/>
              <a:ext cx="48240" cy="165240"/>
            </p14:xfrm>
          </p:contentPart>
        </mc:Choice>
        <mc:Fallback xmlns="">
          <p:pic>
            <p:nvPicPr>
              <p:cNvPr id="151" name="Freihand 150">
                <a:extLst>
                  <a:ext uri="{FF2B5EF4-FFF2-40B4-BE49-F238E27FC236}">
                    <a16:creationId xmlns:a16="http://schemas.microsoft.com/office/drawing/2014/main" id="{22E396DA-7E31-4C08-9670-B0DB62A6B062}"/>
                  </a:ext>
                </a:extLst>
              </p:cNvPr>
              <p:cNvPicPr/>
              <p:nvPr/>
            </p:nvPicPr>
            <p:blipFill>
              <a:blip r:embed="rId235"/>
              <a:stretch>
                <a:fillRect/>
              </a:stretch>
            </p:blipFill>
            <p:spPr>
              <a:xfrm>
                <a:off x="9931960" y="3694027"/>
                <a:ext cx="568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2" name="Freihand 151">
                <a:extLst>
                  <a:ext uri="{FF2B5EF4-FFF2-40B4-BE49-F238E27FC236}">
                    <a16:creationId xmlns:a16="http://schemas.microsoft.com/office/drawing/2014/main" id="{79998276-F457-449B-B51E-4AF27988FD31}"/>
                  </a:ext>
                </a:extLst>
              </p14:cNvPr>
              <p14:cNvContentPartPr/>
              <p14:nvPr/>
            </p14:nvContentPartPr>
            <p14:xfrm>
              <a:off x="9989200" y="3674947"/>
              <a:ext cx="192600" cy="108360"/>
            </p14:xfrm>
          </p:contentPart>
        </mc:Choice>
        <mc:Fallback xmlns="">
          <p:pic>
            <p:nvPicPr>
              <p:cNvPr id="152" name="Freihand 151">
                <a:extLst>
                  <a:ext uri="{FF2B5EF4-FFF2-40B4-BE49-F238E27FC236}">
                    <a16:creationId xmlns:a16="http://schemas.microsoft.com/office/drawing/2014/main" id="{79998276-F457-449B-B51E-4AF27988FD31}"/>
                  </a:ext>
                </a:extLst>
              </p:cNvPr>
              <p:cNvPicPr/>
              <p:nvPr/>
            </p:nvPicPr>
            <p:blipFill>
              <a:blip r:embed="rId237"/>
              <a:stretch>
                <a:fillRect/>
              </a:stretch>
            </p:blipFill>
            <p:spPr>
              <a:xfrm>
                <a:off x="9984880" y="3670627"/>
                <a:ext cx="2012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3" name="Freihand 152">
                <a:extLst>
                  <a:ext uri="{FF2B5EF4-FFF2-40B4-BE49-F238E27FC236}">
                    <a16:creationId xmlns:a16="http://schemas.microsoft.com/office/drawing/2014/main" id="{DD83A7E2-13B9-4C9D-9EDB-79BD198E7057}"/>
                  </a:ext>
                </a:extLst>
              </p14:cNvPr>
              <p14:cNvContentPartPr/>
              <p14:nvPr/>
            </p14:nvContentPartPr>
            <p14:xfrm>
              <a:off x="10275400" y="3646867"/>
              <a:ext cx="232560" cy="92880"/>
            </p14:xfrm>
          </p:contentPart>
        </mc:Choice>
        <mc:Fallback xmlns="">
          <p:pic>
            <p:nvPicPr>
              <p:cNvPr id="153" name="Freihand 152">
                <a:extLst>
                  <a:ext uri="{FF2B5EF4-FFF2-40B4-BE49-F238E27FC236}">
                    <a16:creationId xmlns:a16="http://schemas.microsoft.com/office/drawing/2014/main" id="{DD83A7E2-13B9-4C9D-9EDB-79BD198E7057}"/>
                  </a:ext>
                </a:extLst>
              </p:cNvPr>
              <p:cNvPicPr/>
              <p:nvPr/>
            </p:nvPicPr>
            <p:blipFill>
              <a:blip r:embed="rId239"/>
              <a:stretch>
                <a:fillRect/>
              </a:stretch>
            </p:blipFill>
            <p:spPr>
              <a:xfrm>
                <a:off x="10271080" y="3642547"/>
                <a:ext cx="2412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4" name="Freihand 153">
                <a:extLst>
                  <a:ext uri="{FF2B5EF4-FFF2-40B4-BE49-F238E27FC236}">
                    <a16:creationId xmlns:a16="http://schemas.microsoft.com/office/drawing/2014/main" id="{B86C3A45-DC6E-42F2-886E-073CCA30C453}"/>
                  </a:ext>
                </a:extLst>
              </p14:cNvPr>
              <p14:cNvContentPartPr/>
              <p14:nvPr/>
            </p14:nvContentPartPr>
            <p14:xfrm>
              <a:off x="10644040" y="3630667"/>
              <a:ext cx="196200" cy="92880"/>
            </p14:xfrm>
          </p:contentPart>
        </mc:Choice>
        <mc:Fallback xmlns="">
          <p:pic>
            <p:nvPicPr>
              <p:cNvPr id="154" name="Freihand 153">
                <a:extLst>
                  <a:ext uri="{FF2B5EF4-FFF2-40B4-BE49-F238E27FC236}">
                    <a16:creationId xmlns:a16="http://schemas.microsoft.com/office/drawing/2014/main" id="{B86C3A45-DC6E-42F2-886E-073CCA30C453}"/>
                  </a:ext>
                </a:extLst>
              </p:cNvPr>
              <p:cNvPicPr/>
              <p:nvPr/>
            </p:nvPicPr>
            <p:blipFill>
              <a:blip r:embed="rId241"/>
              <a:stretch>
                <a:fillRect/>
              </a:stretch>
            </p:blipFill>
            <p:spPr>
              <a:xfrm>
                <a:off x="10639720" y="3626347"/>
                <a:ext cx="2048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5" name="Freihand 154">
                <a:extLst>
                  <a:ext uri="{FF2B5EF4-FFF2-40B4-BE49-F238E27FC236}">
                    <a16:creationId xmlns:a16="http://schemas.microsoft.com/office/drawing/2014/main" id="{9E3091E4-9C73-447C-966D-C170F9FD0731}"/>
                  </a:ext>
                </a:extLst>
              </p14:cNvPr>
              <p14:cNvContentPartPr/>
              <p14:nvPr/>
            </p14:nvContentPartPr>
            <p14:xfrm>
              <a:off x="10830160" y="3571987"/>
              <a:ext cx="6120" cy="2520"/>
            </p14:xfrm>
          </p:contentPart>
        </mc:Choice>
        <mc:Fallback xmlns="">
          <p:pic>
            <p:nvPicPr>
              <p:cNvPr id="155" name="Freihand 154">
                <a:extLst>
                  <a:ext uri="{FF2B5EF4-FFF2-40B4-BE49-F238E27FC236}">
                    <a16:creationId xmlns:a16="http://schemas.microsoft.com/office/drawing/2014/main" id="{9E3091E4-9C73-447C-966D-C170F9FD0731}"/>
                  </a:ext>
                </a:extLst>
              </p:cNvPr>
              <p:cNvPicPr/>
              <p:nvPr/>
            </p:nvPicPr>
            <p:blipFill>
              <a:blip r:embed="rId243"/>
              <a:stretch>
                <a:fillRect/>
              </a:stretch>
            </p:blipFill>
            <p:spPr>
              <a:xfrm>
                <a:off x="10825840" y="3567667"/>
                <a:ext cx="147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6" name="Freihand 155">
                <a:extLst>
                  <a:ext uri="{FF2B5EF4-FFF2-40B4-BE49-F238E27FC236}">
                    <a16:creationId xmlns:a16="http://schemas.microsoft.com/office/drawing/2014/main" id="{BBF8297F-06AB-4BE2-8486-47B524569058}"/>
                  </a:ext>
                </a:extLst>
              </p14:cNvPr>
              <p14:cNvContentPartPr/>
              <p14:nvPr/>
            </p14:nvContentPartPr>
            <p14:xfrm>
              <a:off x="10860760" y="3618427"/>
              <a:ext cx="86400" cy="105840"/>
            </p14:xfrm>
          </p:contentPart>
        </mc:Choice>
        <mc:Fallback xmlns="">
          <p:pic>
            <p:nvPicPr>
              <p:cNvPr id="156" name="Freihand 155">
                <a:extLst>
                  <a:ext uri="{FF2B5EF4-FFF2-40B4-BE49-F238E27FC236}">
                    <a16:creationId xmlns:a16="http://schemas.microsoft.com/office/drawing/2014/main" id="{BBF8297F-06AB-4BE2-8486-47B524569058}"/>
                  </a:ext>
                </a:extLst>
              </p:cNvPr>
              <p:cNvPicPr/>
              <p:nvPr/>
            </p:nvPicPr>
            <p:blipFill>
              <a:blip r:embed="rId245"/>
              <a:stretch>
                <a:fillRect/>
              </a:stretch>
            </p:blipFill>
            <p:spPr>
              <a:xfrm>
                <a:off x="10856440" y="3614107"/>
                <a:ext cx="950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7" name="Freihand 156">
                <a:extLst>
                  <a:ext uri="{FF2B5EF4-FFF2-40B4-BE49-F238E27FC236}">
                    <a16:creationId xmlns:a16="http://schemas.microsoft.com/office/drawing/2014/main" id="{8673B3E8-5C66-4228-B832-DB5616D01E12}"/>
                  </a:ext>
                </a:extLst>
              </p14:cNvPr>
              <p14:cNvContentPartPr/>
              <p14:nvPr/>
            </p14:nvContentPartPr>
            <p14:xfrm>
              <a:off x="10946800" y="3621307"/>
              <a:ext cx="78480" cy="98640"/>
            </p14:xfrm>
          </p:contentPart>
        </mc:Choice>
        <mc:Fallback xmlns="">
          <p:pic>
            <p:nvPicPr>
              <p:cNvPr id="157" name="Freihand 156">
                <a:extLst>
                  <a:ext uri="{FF2B5EF4-FFF2-40B4-BE49-F238E27FC236}">
                    <a16:creationId xmlns:a16="http://schemas.microsoft.com/office/drawing/2014/main" id="{8673B3E8-5C66-4228-B832-DB5616D01E12}"/>
                  </a:ext>
                </a:extLst>
              </p:cNvPr>
              <p:cNvPicPr/>
              <p:nvPr/>
            </p:nvPicPr>
            <p:blipFill>
              <a:blip r:embed="rId247"/>
              <a:stretch>
                <a:fillRect/>
              </a:stretch>
            </p:blipFill>
            <p:spPr>
              <a:xfrm>
                <a:off x="10942480" y="3616987"/>
                <a:ext cx="871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8" name="Freihand 157">
                <a:extLst>
                  <a:ext uri="{FF2B5EF4-FFF2-40B4-BE49-F238E27FC236}">
                    <a16:creationId xmlns:a16="http://schemas.microsoft.com/office/drawing/2014/main" id="{3F7121FB-2C07-4AA3-BB2E-01121BC87AC7}"/>
                  </a:ext>
                </a:extLst>
              </p14:cNvPr>
              <p14:cNvContentPartPr/>
              <p14:nvPr/>
            </p14:nvContentPartPr>
            <p14:xfrm>
              <a:off x="11060200" y="3625627"/>
              <a:ext cx="143640" cy="71640"/>
            </p14:xfrm>
          </p:contentPart>
        </mc:Choice>
        <mc:Fallback xmlns="">
          <p:pic>
            <p:nvPicPr>
              <p:cNvPr id="158" name="Freihand 157">
                <a:extLst>
                  <a:ext uri="{FF2B5EF4-FFF2-40B4-BE49-F238E27FC236}">
                    <a16:creationId xmlns:a16="http://schemas.microsoft.com/office/drawing/2014/main" id="{3F7121FB-2C07-4AA3-BB2E-01121BC87AC7}"/>
                  </a:ext>
                </a:extLst>
              </p:cNvPr>
              <p:cNvPicPr/>
              <p:nvPr/>
            </p:nvPicPr>
            <p:blipFill>
              <a:blip r:embed="rId249"/>
              <a:stretch>
                <a:fillRect/>
              </a:stretch>
            </p:blipFill>
            <p:spPr>
              <a:xfrm>
                <a:off x="11055880" y="3621307"/>
                <a:ext cx="1522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9" name="Freihand 158">
                <a:extLst>
                  <a:ext uri="{FF2B5EF4-FFF2-40B4-BE49-F238E27FC236}">
                    <a16:creationId xmlns:a16="http://schemas.microsoft.com/office/drawing/2014/main" id="{F7F57416-111C-4374-8722-E947B14A83C2}"/>
                  </a:ext>
                </a:extLst>
              </p14:cNvPr>
              <p14:cNvContentPartPr/>
              <p14:nvPr/>
            </p14:nvContentPartPr>
            <p14:xfrm>
              <a:off x="11112040" y="3573787"/>
              <a:ext cx="360" cy="360"/>
            </p14:xfrm>
          </p:contentPart>
        </mc:Choice>
        <mc:Fallback xmlns="">
          <p:pic>
            <p:nvPicPr>
              <p:cNvPr id="159" name="Freihand 158">
                <a:extLst>
                  <a:ext uri="{FF2B5EF4-FFF2-40B4-BE49-F238E27FC236}">
                    <a16:creationId xmlns:a16="http://schemas.microsoft.com/office/drawing/2014/main" id="{F7F57416-111C-4374-8722-E947B14A83C2}"/>
                  </a:ext>
                </a:extLst>
              </p:cNvPr>
              <p:cNvPicPr/>
              <p:nvPr/>
            </p:nvPicPr>
            <p:blipFill>
              <a:blip r:embed="rId63"/>
              <a:stretch>
                <a:fillRect/>
              </a:stretch>
            </p:blipFill>
            <p:spPr>
              <a:xfrm>
                <a:off x="11107720" y="3569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0" name="Freihand 159">
                <a:extLst>
                  <a:ext uri="{FF2B5EF4-FFF2-40B4-BE49-F238E27FC236}">
                    <a16:creationId xmlns:a16="http://schemas.microsoft.com/office/drawing/2014/main" id="{5F0CFC3C-BEE6-44B8-BCFB-36D3FCEA1F51}"/>
                  </a:ext>
                </a:extLst>
              </p14:cNvPr>
              <p14:cNvContentPartPr/>
              <p14:nvPr/>
            </p14:nvContentPartPr>
            <p14:xfrm>
              <a:off x="11209960" y="3624547"/>
              <a:ext cx="115560" cy="239400"/>
            </p14:xfrm>
          </p:contentPart>
        </mc:Choice>
        <mc:Fallback xmlns="">
          <p:pic>
            <p:nvPicPr>
              <p:cNvPr id="160" name="Freihand 159">
                <a:extLst>
                  <a:ext uri="{FF2B5EF4-FFF2-40B4-BE49-F238E27FC236}">
                    <a16:creationId xmlns:a16="http://schemas.microsoft.com/office/drawing/2014/main" id="{5F0CFC3C-BEE6-44B8-BCFB-36D3FCEA1F51}"/>
                  </a:ext>
                </a:extLst>
              </p:cNvPr>
              <p:cNvPicPr/>
              <p:nvPr/>
            </p:nvPicPr>
            <p:blipFill>
              <a:blip r:embed="rId252"/>
              <a:stretch>
                <a:fillRect/>
              </a:stretch>
            </p:blipFill>
            <p:spPr>
              <a:xfrm>
                <a:off x="11205640" y="3620227"/>
                <a:ext cx="1242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69" name="Freihand 168">
                <a:extLst>
                  <a:ext uri="{FF2B5EF4-FFF2-40B4-BE49-F238E27FC236}">
                    <a16:creationId xmlns:a16="http://schemas.microsoft.com/office/drawing/2014/main" id="{4060F0AC-FFC0-4D0A-958C-26ACB118A7E4}"/>
                  </a:ext>
                </a:extLst>
              </p14:cNvPr>
              <p14:cNvContentPartPr/>
              <p14:nvPr/>
            </p14:nvContentPartPr>
            <p14:xfrm>
              <a:off x="9881200" y="3903187"/>
              <a:ext cx="198360" cy="135360"/>
            </p14:xfrm>
          </p:contentPart>
        </mc:Choice>
        <mc:Fallback xmlns="">
          <p:pic>
            <p:nvPicPr>
              <p:cNvPr id="169" name="Freihand 168">
                <a:extLst>
                  <a:ext uri="{FF2B5EF4-FFF2-40B4-BE49-F238E27FC236}">
                    <a16:creationId xmlns:a16="http://schemas.microsoft.com/office/drawing/2014/main" id="{4060F0AC-FFC0-4D0A-958C-26ACB118A7E4}"/>
                  </a:ext>
                </a:extLst>
              </p:cNvPr>
              <p:cNvPicPr/>
              <p:nvPr/>
            </p:nvPicPr>
            <p:blipFill>
              <a:blip r:embed="rId254"/>
              <a:stretch>
                <a:fillRect/>
              </a:stretch>
            </p:blipFill>
            <p:spPr>
              <a:xfrm>
                <a:off x="9876880" y="3898867"/>
                <a:ext cx="207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70" name="Freihand 169">
                <a:extLst>
                  <a:ext uri="{FF2B5EF4-FFF2-40B4-BE49-F238E27FC236}">
                    <a16:creationId xmlns:a16="http://schemas.microsoft.com/office/drawing/2014/main" id="{4754E050-9B7A-4C69-9604-649CD0A05C9F}"/>
                  </a:ext>
                </a:extLst>
              </p14:cNvPr>
              <p14:cNvContentPartPr/>
              <p14:nvPr/>
            </p14:nvContentPartPr>
            <p14:xfrm>
              <a:off x="10105480" y="3860707"/>
              <a:ext cx="168120" cy="159480"/>
            </p14:xfrm>
          </p:contentPart>
        </mc:Choice>
        <mc:Fallback xmlns="">
          <p:pic>
            <p:nvPicPr>
              <p:cNvPr id="170" name="Freihand 169">
                <a:extLst>
                  <a:ext uri="{FF2B5EF4-FFF2-40B4-BE49-F238E27FC236}">
                    <a16:creationId xmlns:a16="http://schemas.microsoft.com/office/drawing/2014/main" id="{4754E050-9B7A-4C69-9604-649CD0A05C9F}"/>
                  </a:ext>
                </a:extLst>
              </p:cNvPr>
              <p:cNvPicPr/>
              <p:nvPr/>
            </p:nvPicPr>
            <p:blipFill>
              <a:blip r:embed="rId256"/>
              <a:stretch>
                <a:fillRect/>
              </a:stretch>
            </p:blipFill>
            <p:spPr>
              <a:xfrm>
                <a:off x="10101160" y="3856387"/>
                <a:ext cx="1767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71" name="Freihand 170">
                <a:extLst>
                  <a:ext uri="{FF2B5EF4-FFF2-40B4-BE49-F238E27FC236}">
                    <a16:creationId xmlns:a16="http://schemas.microsoft.com/office/drawing/2014/main" id="{58E68F05-F89E-497F-834D-4B40E2EC2859}"/>
                  </a:ext>
                </a:extLst>
              </p14:cNvPr>
              <p14:cNvContentPartPr/>
              <p14:nvPr/>
            </p14:nvContentPartPr>
            <p14:xfrm>
              <a:off x="10294480" y="3880867"/>
              <a:ext cx="91080" cy="162360"/>
            </p14:xfrm>
          </p:contentPart>
        </mc:Choice>
        <mc:Fallback xmlns="">
          <p:pic>
            <p:nvPicPr>
              <p:cNvPr id="171" name="Freihand 170">
                <a:extLst>
                  <a:ext uri="{FF2B5EF4-FFF2-40B4-BE49-F238E27FC236}">
                    <a16:creationId xmlns:a16="http://schemas.microsoft.com/office/drawing/2014/main" id="{58E68F05-F89E-497F-834D-4B40E2EC2859}"/>
                  </a:ext>
                </a:extLst>
              </p:cNvPr>
              <p:cNvPicPr/>
              <p:nvPr/>
            </p:nvPicPr>
            <p:blipFill>
              <a:blip r:embed="rId258"/>
              <a:stretch>
                <a:fillRect/>
              </a:stretch>
            </p:blipFill>
            <p:spPr>
              <a:xfrm>
                <a:off x="10290160" y="3876547"/>
                <a:ext cx="997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72" name="Freihand 171">
                <a:extLst>
                  <a:ext uri="{FF2B5EF4-FFF2-40B4-BE49-F238E27FC236}">
                    <a16:creationId xmlns:a16="http://schemas.microsoft.com/office/drawing/2014/main" id="{C6E623D2-8656-4A6B-98B5-CF9784624D06}"/>
                  </a:ext>
                </a:extLst>
              </p14:cNvPr>
              <p14:cNvContentPartPr/>
              <p14:nvPr/>
            </p14:nvContentPartPr>
            <p14:xfrm>
              <a:off x="10351000" y="3877627"/>
              <a:ext cx="84600" cy="22680"/>
            </p14:xfrm>
          </p:contentPart>
        </mc:Choice>
        <mc:Fallback xmlns="">
          <p:pic>
            <p:nvPicPr>
              <p:cNvPr id="172" name="Freihand 171">
                <a:extLst>
                  <a:ext uri="{FF2B5EF4-FFF2-40B4-BE49-F238E27FC236}">
                    <a16:creationId xmlns:a16="http://schemas.microsoft.com/office/drawing/2014/main" id="{C6E623D2-8656-4A6B-98B5-CF9784624D06}"/>
                  </a:ext>
                </a:extLst>
              </p:cNvPr>
              <p:cNvPicPr/>
              <p:nvPr/>
            </p:nvPicPr>
            <p:blipFill>
              <a:blip r:embed="rId260"/>
              <a:stretch>
                <a:fillRect/>
              </a:stretch>
            </p:blipFill>
            <p:spPr>
              <a:xfrm>
                <a:off x="10346680" y="3873307"/>
                <a:ext cx="932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73" name="Freihand 172">
                <a:extLst>
                  <a:ext uri="{FF2B5EF4-FFF2-40B4-BE49-F238E27FC236}">
                    <a16:creationId xmlns:a16="http://schemas.microsoft.com/office/drawing/2014/main" id="{66A964AB-AC65-4834-9517-136A06213D96}"/>
                  </a:ext>
                </a:extLst>
              </p14:cNvPr>
              <p14:cNvContentPartPr/>
              <p14:nvPr/>
            </p14:nvContentPartPr>
            <p14:xfrm>
              <a:off x="10440280" y="3880867"/>
              <a:ext cx="101880" cy="133920"/>
            </p14:xfrm>
          </p:contentPart>
        </mc:Choice>
        <mc:Fallback xmlns="">
          <p:pic>
            <p:nvPicPr>
              <p:cNvPr id="173" name="Freihand 172">
                <a:extLst>
                  <a:ext uri="{FF2B5EF4-FFF2-40B4-BE49-F238E27FC236}">
                    <a16:creationId xmlns:a16="http://schemas.microsoft.com/office/drawing/2014/main" id="{66A964AB-AC65-4834-9517-136A06213D96}"/>
                  </a:ext>
                </a:extLst>
              </p:cNvPr>
              <p:cNvPicPr/>
              <p:nvPr/>
            </p:nvPicPr>
            <p:blipFill>
              <a:blip r:embed="rId262"/>
              <a:stretch>
                <a:fillRect/>
              </a:stretch>
            </p:blipFill>
            <p:spPr>
              <a:xfrm>
                <a:off x="10435960" y="3876547"/>
                <a:ext cx="1105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74" name="Freihand 173">
                <a:extLst>
                  <a:ext uri="{FF2B5EF4-FFF2-40B4-BE49-F238E27FC236}">
                    <a16:creationId xmlns:a16="http://schemas.microsoft.com/office/drawing/2014/main" id="{D4039233-4B76-4892-A4C7-FDB7D05613DB}"/>
                  </a:ext>
                </a:extLst>
              </p14:cNvPr>
              <p14:cNvContentPartPr/>
              <p14:nvPr/>
            </p14:nvContentPartPr>
            <p14:xfrm>
              <a:off x="10598680" y="3871147"/>
              <a:ext cx="212400" cy="122040"/>
            </p14:xfrm>
          </p:contentPart>
        </mc:Choice>
        <mc:Fallback xmlns="">
          <p:pic>
            <p:nvPicPr>
              <p:cNvPr id="174" name="Freihand 173">
                <a:extLst>
                  <a:ext uri="{FF2B5EF4-FFF2-40B4-BE49-F238E27FC236}">
                    <a16:creationId xmlns:a16="http://schemas.microsoft.com/office/drawing/2014/main" id="{D4039233-4B76-4892-A4C7-FDB7D05613DB}"/>
                  </a:ext>
                </a:extLst>
              </p:cNvPr>
              <p:cNvPicPr/>
              <p:nvPr/>
            </p:nvPicPr>
            <p:blipFill>
              <a:blip r:embed="rId264"/>
              <a:stretch>
                <a:fillRect/>
              </a:stretch>
            </p:blipFill>
            <p:spPr>
              <a:xfrm>
                <a:off x="10594360" y="3866827"/>
                <a:ext cx="2210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75" name="Freihand 174">
                <a:extLst>
                  <a:ext uri="{FF2B5EF4-FFF2-40B4-BE49-F238E27FC236}">
                    <a16:creationId xmlns:a16="http://schemas.microsoft.com/office/drawing/2014/main" id="{7A0C9E54-B101-47F4-A8C1-B886901D5B60}"/>
                  </a:ext>
                </a:extLst>
              </p14:cNvPr>
              <p14:cNvContentPartPr/>
              <p14:nvPr/>
            </p14:nvContentPartPr>
            <p14:xfrm>
              <a:off x="10619560" y="3932347"/>
              <a:ext cx="154440" cy="49320"/>
            </p14:xfrm>
          </p:contentPart>
        </mc:Choice>
        <mc:Fallback xmlns="">
          <p:pic>
            <p:nvPicPr>
              <p:cNvPr id="175" name="Freihand 174">
                <a:extLst>
                  <a:ext uri="{FF2B5EF4-FFF2-40B4-BE49-F238E27FC236}">
                    <a16:creationId xmlns:a16="http://schemas.microsoft.com/office/drawing/2014/main" id="{7A0C9E54-B101-47F4-A8C1-B886901D5B60}"/>
                  </a:ext>
                </a:extLst>
              </p:cNvPr>
              <p:cNvPicPr/>
              <p:nvPr/>
            </p:nvPicPr>
            <p:blipFill>
              <a:blip r:embed="rId266"/>
              <a:stretch>
                <a:fillRect/>
              </a:stretch>
            </p:blipFill>
            <p:spPr>
              <a:xfrm>
                <a:off x="10615240" y="3928027"/>
                <a:ext cx="163080" cy="57960"/>
              </a:xfrm>
              <a:prstGeom prst="rect">
                <a:avLst/>
              </a:prstGeom>
            </p:spPr>
          </p:pic>
        </mc:Fallback>
      </mc:AlternateContent>
      <p:grpSp>
        <p:nvGrpSpPr>
          <p:cNvPr id="178" name="Gruppieren 177">
            <a:extLst>
              <a:ext uri="{FF2B5EF4-FFF2-40B4-BE49-F238E27FC236}">
                <a16:creationId xmlns:a16="http://schemas.microsoft.com/office/drawing/2014/main" id="{A85F084C-5465-4D51-93A3-EEEA635A9E46}"/>
              </a:ext>
            </a:extLst>
          </p:cNvPr>
          <p:cNvGrpSpPr/>
          <p:nvPr/>
        </p:nvGrpSpPr>
        <p:grpSpPr>
          <a:xfrm>
            <a:off x="11436040" y="3486667"/>
            <a:ext cx="704520" cy="374760"/>
            <a:chOff x="11436040" y="3486667"/>
            <a:chExt cx="704520" cy="374760"/>
          </a:xfrm>
        </p:grpSpPr>
        <mc:AlternateContent xmlns:mc="http://schemas.openxmlformats.org/markup-compatibility/2006" xmlns:p14="http://schemas.microsoft.com/office/powerpoint/2010/main">
          <mc:Choice Requires="p14">
            <p:contentPart p14:bwMode="auto" r:id="rId267">
              <p14:nvContentPartPr>
                <p14:cNvPr id="162" name="Freihand 161">
                  <a:extLst>
                    <a:ext uri="{FF2B5EF4-FFF2-40B4-BE49-F238E27FC236}">
                      <a16:creationId xmlns:a16="http://schemas.microsoft.com/office/drawing/2014/main" id="{DB58F384-CDFF-4981-9E03-3EA42F6B4468}"/>
                    </a:ext>
                  </a:extLst>
                </p14:cNvPr>
                <p14:cNvContentPartPr/>
                <p14:nvPr/>
              </p14:nvContentPartPr>
              <p14:xfrm>
                <a:off x="11436040" y="3620587"/>
                <a:ext cx="102960" cy="96480"/>
              </p14:xfrm>
            </p:contentPart>
          </mc:Choice>
          <mc:Fallback xmlns="">
            <p:pic>
              <p:nvPicPr>
                <p:cNvPr id="162" name="Freihand 161">
                  <a:extLst>
                    <a:ext uri="{FF2B5EF4-FFF2-40B4-BE49-F238E27FC236}">
                      <a16:creationId xmlns:a16="http://schemas.microsoft.com/office/drawing/2014/main" id="{DB58F384-CDFF-4981-9E03-3EA42F6B4468}"/>
                    </a:ext>
                  </a:extLst>
                </p:cNvPr>
                <p:cNvPicPr/>
                <p:nvPr/>
              </p:nvPicPr>
              <p:blipFill>
                <a:blip r:embed="rId268"/>
                <a:stretch>
                  <a:fillRect/>
                </a:stretch>
              </p:blipFill>
              <p:spPr>
                <a:xfrm>
                  <a:off x="11431720" y="3616267"/>
                  <a:ext cx="1116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3" name="Freihand 162">
                  <a:extLst>
                    <a:ext uri="{FF2B5EF4-FFF2-40B4-BE49-F238E27FC236}">
                      <a16:creationId xmlns:a16="http://schemas.microsoft.com/office/drawing/2014/main" id="{427548EF-5415-46D3-B6C4-D9909E1D0E55}"/>
                    </a:ext>
                  </a:extLst>
                </p14:cNvPr>
                <p14:cNvContentPartPr/>
                <p14:nvPr/>
              </p14:nvContentPartPr>
              <p14:xfrm>
                <a:off x="11621440" y="3614827"/>
                <a:ext cx="102600" cy="85320"/>
              </p14:xfrm>
            </p:contentPart>
          </mc:Choice>
          <mc:Fallback xmlns="">
            <p:pic>
              <p:nvPicPr>
                <p:cNvPr id="163" name="Freihand 162">
                  <a:extLst>
                    <a:ext uri="{FF2B5EF4-FFF2-40B4-BE49-F238E27FC236}">
                      <a16:creationId xmlns:a16="http://schemas.microsoft.com/office/drawing/2014/main" id="{427548EF-5415-46D3-B6C4-D9909E1D0E55}"/>
                    </a:ext>
                  </a:extLst>
                </p:cNvPr>
                <p:cNvPicPr/>
                <p:nvPr/>
              </p:nvPicPr>
              <p:blipFill>
                <a:blip r:embed="rId270"/>
                <a:stretch>
                  <a:fillRect/>
                </a:stretch>
              </p:blipFill>
              <p:spPr>
                <a:xfrm>
                  <a:off x="11617120" y="3610507"/>
                  <a:ext cx="1112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4" name="Freihand 163">
                  <a:extLst>
                    <a:ext uri="{FF2B5EF4-FFF2-40B4-BE49-F238E27FC236}">
                      <a16:creationId xmlns:a16="http://schemas.microsoft.com/office/drawing/2014/main" id="{AC75D6C1-7B22-43CA-9ADB-2EA208A83DDB}"/>
                    </a:ext>
                  </a:extLst>
                </p14:cNvPr>
                <p14:cNvContentPartPr/>
                <p14:nvPr/>
              </p14:nvContentPartPr>
              <p14:xfrm>
                <a:off x="11751760" y="3517267"/>
                <a:ext cx="91800" cy="163440"/>
              </p14:xfrm>
            </p:contentPart>
          </mc:Choice>
          <mc:Fallback xmlns="">
            <p:pic>
              <p:nvPicPr>
                <p:cNvPr id="164" name="Freihand 163">
                  <a:extLst>
                    <a:ext uri="{FF2B5EF4-FFF2-40B4-BE49-F238E27FC236}">
                      <a16:creationId xmlns:a16="http://schemas.microsoft.com/office/drawing/2014/main" id="{AC75D6C1-7B22-43CA-9ADB-2EA208A83DDB}"/>
                    </a:ext>
                  </a:extLst>
                </p:cNvPr>
                <p:cNvPicPr/>
                <p:nvPr/>
              </p:nvPicPr>
              <p:blipFill>
                <a:blip r:embed="rId272"/>
                <a:stretch>
                  <a:fillRect/>
                </a:stretch>
              </p:blipFill>
              <p:spPr>
                <a:xfrm>
                  <a:off x="11747440" y="3512947"/>
                  <a:ext cx="1004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5" name="Freihand 164">
                  <a:extLst>
                    <a:ext uri="{FF2B5EF4-FFF2-40B4-BE49-F238E27FC236}">
                      <a16:creationId xmlns:a16="http://schemas.microsoft.com/office/drawing/2014/main" id="{A5FFA3F7-E846-4216-880E-25CA0CB80AAA}"/>
                    </a:ext>
                  </a:extLst>
                </p14:cNvPr>
                <p14:cNvContentPartPr/>
                <p14:nvPr/>
              </p14:nvContentPartPr>
              <p14:xfrm>
                <a:off x="11860480" y="3504307"/>
                <a:ext cx="360" cy="360"/>
              </p14:xfrm>
            </p:contentPart>
          </mc:Choice>
          <mc:Fallback xmlns="">
            <p:pic>
              <p:nvPicPr>
                <p:cNvPr id="165" name="Freihand 164">
                  <a:extLst>
                    <a:ext uri="{FF2B5EF4-FFF2-40B4-BE49-F238E27FC236}">
                      <a16:creationId xmlns:a16="http://schemas.microsoft.com/office/drawing/2014/main" id="{A5FFA3F7-E846-4216-880E-25CA0CB80AAA}"/>
                    </a:ext>
                  </a:extLst>
                </p:cNvPr>
                <p:cNvPicPr/>
                <p:nvPr/>
              </p:nvPicPr>
              <p:blipFill>
                <a:blip r:embed="rId63"/>
                <a:stretch>
                  <a:fillRect/>
                </a:stretch>
              </p:blipFill>
              <p:spPr>
                <a:xfrm>
                  <a:off x="11856160" y="3499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6" name="Freihand 165">
                  <a:extLst>
                    <a:ext uri="{FF2B5EF4-FFF2-40B4-BE49-F238E27FC236}">
                      <a16:creationId xmlns:a16="http://schemas.microsoft.com/office/drawing/2014/main" id="{C27B69B1-8B36-4A32-B03D-26F6CEC8BF1B}"/>
                    </a:ext>
                  </a:extLst>
                </p14:cNvPr>
                <p14:cNvContentPartPr/>
                <p14:nvPr/>
              </p14:nvContentPartPr>
              <p14:xfrm>
                <a:off x="11865880" y="3486667"/>
                <a:ext cx="76680" cy="187200"/>
              </p14:xfrm>
            </p:contentPart>
          </mc:Choice>
          <mc:Fallback xmlns="">
            <p:pic>
              <p:nvPicPr>
                <p:cNvPr id="166" name="Freihand 165">
                  <a:extLst>
                    <a:ext uri="{FF2B5EF4-FFF2-40B4-BE49-F238E27FC236}">
                      <a16:creationId xmlns:a16="http://schemas.microsoft.com/office/drawing/2014/main" id="{C27B69B1-8B36-4A32-B03D-26F6CEC8BF1B}"/>
                    </a:ext>
                  </a:extLst>
                </p:cNvPr>
                <p:cNvPicPr/>
                <p:nvPr/>
              </p:nvPicPr>
              <p:blipFill>
                <a:blip r:embed="rId275"/>
                <a:stretch>
                  <a:fillRect/>
                </a:stretch>
              </p:blipFill>
              <p:spPr>
                <a:xfrm>
                  <a:off x="11861560" y="3482347"/>
                  <a:ext cx="853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7" name="Freihand 166">
                  <a:extLst>
                    <a:ext uri="{FF2B5EF4-FFF2-40B4-BE49-F238E27FC236}">
                      <a16:creationId xmlns:a16="http://schemas.microsoft.com/office/drawing/2014/main" id="{E633693F-8C0D-4692-88A7-49FFEBA75094}"/>
                    </a:ext>
                  </a:extLst>
                </p14:cNvPr>
                <p14:cNvContentPartPr/>
                <p14:nvPr/>
              </p14:nvContentPartPr>
              <p14:xfrm>
                <a:off x="11969920" y="3493867"/>
                <a:ext cx="170640" cy="299520"/>
              </p14:xfrm>
            </p:contentPart>
          </mc:Choice>
          <mc:Fallback xmlns="">
            <p:pic>
              <p:nvPicPr>
                <p:cNvPr id="167" name="Freihand 166">
                  <a:extLst>
                    <a:ext uri="{FF2B5EF4-FFF2-40B4-BE49-F238E27FC236}">
                      <a16:creationId xmlns:a16="http://schemas.microsoft.com/office/drawing/2014/main" id="{E633693F-8C0D-4692-88A7-49FFEBA75094}"/>
                    </a:ext>
                  </a:extLst>
                </p:cNvPr>
                <p:cNvPicPr/>
                <p:nvPr/>
              </p:nvPicPr>
              <p:blipFill>
                <a:blip r:embed="rId277"/>
                <a:stretch>
                  <a:fillRect/>
                </a:stretch>
              </p:blipFill>
              <p:spPr>
                <a:xfrm>
                  <a:off x="11965600" y="3489547"/>
                  <a:ext cx="17928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7" name="Freihand 176">
                  <a:extLst>
                    <a:ext uri="{FF2B5EF4-FFF2-40B4-BE49-F238E27FC236}">
                      <a16:creationId xmlns:a16="http://schemas.microsoft.com/office/drawing/2014/main" id="{75E5FD5D-9CAE-4080-BFB9-600D28F876CB}"/>
                    </a:ext>
                  </a:extLst>
                </p14:cNvPr>
                <p14:cNvContentPartPr/>
                <p14:nvPr/>
              </p14:nvContentPartPr>
              <p14:xfrm>
                <a:off x="11482120" y="3760987"/>
                <a:ext cx="644040" cy="100440"/>
              </p14:xfrm>
            </p:contentPart>
          </mc:Choice>
          <mc:Fallback xmlns="">
            <p:pic>
              <p:nvPicPr>
                <p:cNvPr id="177" name="Freihand 176">
                  <a:extLst>
                    <a:ext uri="{FF2B5EF4-FFF2-40B4-BE49-F238E27FC236}">
                      <a16:creationId xmlns:a16="http://schemas.microsoft.com/office/drawing/2014/main" id="{75E5FD5D-9CAE-4080-BFB9-600D28F876CB}"/>
                    </a:ext>
                  </a:extLst>
                </p:cNvPr>
                <p:cNvPicPr/>
                <p:nvPr/>
              </p:nvPicPr>
              <p:blipFill>
                <a:blip r:embed="rId279"/>
                <a:stretch>
                  <a:fillRect/>
                </a:stretch>
              </p:blipFill>
              <p:spPr>
                <a:xfrm>
                  <a:off x="11477800" y="3756667"/>
                  <a:ext cx="652680" cy="109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0">
            <p14:nvContentPartPr>
              <p14:cNvPr id="5" name="Freihand 4">
                <a:extLst>
                  <a:ext uri="{FF2B5EF4-FFF2-40B4-BE49-F238E27FC236}">
                    <a16:creationId xmlns:a16="http://schemas.microsoft.com/office/drawing/2014/main" id="{E5CC33AA-0957-45B9-A2E5-0D29D5D59076}"/>
                  </a:ext>
                </a:extLst>
              </p14:cNvPr>
              <p14:cNvContentPartPr/>
              <p14:nvPr/>
            </p14:nvContentPartPr>
            <p14:xfrm>
              <a:off x="2218240" y="1333507"/>
              <a:ext cx="2809440" cy="99360"/>
            </p14:xfrm>
          </p:contentPart>
        </mc:Choice>
        <mc:Fallback>
          <p:pic>
            <p:nvPicPr>
              <p:cNvPr id="5" name="Freihand 4">
                <a:extLst>
                  <a:ext uri="{FF2B5EF4-FFF2-40B4-BE49-F238E27FC236}">
                    <a16:creationId xmlns:a16="http://schemas.microsoft.com/office/drawing/2014/main" id="{E5CC33AA-0957-45B9-A2E5-0D29D5D59076}"/>
                  </a:ext>
                </a:extLst>
              </p:cNvPr>
              <p:cNvPicPr/>
              <p:nvPr/>
            </p:nvPicPr>
            <p:blipFill>
              <a:blip r:embed="rId281"/>
              <a:stretch>
                <a:fillRect/>
              </a:stretch>
            </p:blipFill>
            <p:spPr>
              <a:xfrm>
                <a:off x="2213920" y="1329187"/>
                <a:ext cx="28180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0" name="Freihand 9">
                <a:extLst>
                  <a:ext uri="{FF2B5EF4-FFF2-40B4-BE49-F238E27FC236}">
                    <a16:creationId xmlns:a16="http://schemas.microsoft.com/office/drawing/2014/main" id="{8273D39F-92EC-44EC-BF53-131114F774AF}"/>
                  </a:ext>
                </a:extLst>
              </p14:cNvPr>
              <p14:cNvContentPartPr/>
              <p14:nvPr/>
            </p14:nvContentPartPr>
            <p14:xfrm>
              <a:off x="5739400" y="1807627"/>
              <a:ext cx="1873800" cy="51480"/>
            </p14:xfrm>
          </p:contentPart>
        </mc:Choice>
        <mc:Fallback>
          <p:pic>
            <p:nvPicPr>
              <p:cNvPr id="10" name="Freihand 9">
                <a:extLst>
                  <a:ext uri="{FF2B5EF4-FFF2-40B4-BE49-F238E27FC236}">
                    <a16:creationId xmlns:a16="http://schemas.microsoft.com/office/drawing/2014/main" id="{8273D39F-92EC-44EC-BF53-131114F774AF}"/>
                  </a:ext>
                </a:extLst>
              </p:cNvPr>
              <p:cNvPicPr/>
              <p:nvPr/>
            </p:nvPicPr>
            <p:blipFill>
              <a:blip r:embed="rId283"/>
              <a:stretch>
                <a:fillRect/>
              </a:stretch>
            </p:blipFill>
            <p:spPr>
              <a:xfrm>
                <a:off x="5735080" y="1803307"/>
                <a:ext cx="18824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5" name="Freihand 14">
                <a:extLst>
                  <a:ext uri="{FF2B5EF4-FFF2-40B4-BE49-F238E27FC236}">
                    <a16:creationId xmlns:a16="http://schemas.microsoft.com/office/drawing/2014/main" id="{8712FC40-6651-44DE-A3BA-47520AE3F866}"/>
                  </a:ext>
                </a:extLst>
              </p14:cNvPr>
              <p14:cNvContentPartPr/>
              <p14:nvPr/>
            </p14:nvContentPartPr>
            <p14:xfrm>
              <a:off x="41320" y="2147827"/>
              <a:ext cx="2748240" cy="33480"/>
            </p14:xfrm>
          </p:contentPart>
        </mc:Choice>
        <mc:Fallback>
          <p:pic>
            <p:nvPicPr>
              <p:cNvPr id="15" name="Freihand 14">
                <a:extLst>
                  <a:ext uri="{FF2B5EF4-FFF2-40B4-BE49-F238E27FC236}">
                    <a16:creationId xmlns:a16="http://schemas.microsoft.com/office/drawing/2014/main" id="{8712FC40-6651-44DE-A3BA-47520AE3F866}"/>
                  </a:ext>
                </a:extLst>
              </p:cNvPr>
              <p:cNvPicPr/>
              <p:nvPr/>
            </p:nvPicPr>
            <p:blipFill>
              <a:blip r:embed="rId285"/>
              <a:stretch>
                <a:fillRect/>
              </a:stretch>
            </p:blipFill>
            <p:spPr>
              <a:xfrm>
                <a:off x="37000" y="2143507"/>
                <a:ext cx="2756880" cy="42120"/>
              </a:xfrm>
              <a:prstGeom prst="rect">
                <a:avLst/>
              </a:prstGeom>
            </p:spPr>
          </p:pic>
        </mc:Fallback>
      </mc:AlternateContent>
    </p:spTree>
    <p:extLst>
      <p:ext uri="{BB962C8B-B14F-4D97-AF65-F5344CB8AC3E}">
        <p14:creationId xmlns:p14="http://schemas.microsoft.com/office/powerpoint/2010/main" val="258634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1333</Words>
  <Application>Microsoft Office PowerPoint</Application>
  <PresentationFormat>Breitbild</PresentationFormat>
  <Paragraphs>206</Paragraphs>
  <Slides>19</Slides>
  <Notes>11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19</vt:i4>
      </vt:variant>
    </vt:vector>
  </HeadingPairs>
  <TitlesOfParts>
    <vt:vector size="26" baseType="lpstr">
      <vt:lpstr>Arial</vt:lpstr>
      <vt:lpstr>Calibri</vt:lpstr>
      <vt:lpstr>Calibri Light</vt:lpstr>
      <vt:lpstr>Cambria Math</vt:lpstr>
      <vt:lpstr>Sparkasse Rg</vt:lpstr>
      <vt:lpstr>Times New Roman</vt:lpstr>
      <vt:lpstr>Office</vt:lpstr>
      <vt:lpstr>PowerPoint-Präsentation</vt:lpstr>
      <vt:lpstr>International Trade and Policy</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Köster, Bernhard Johannes</cp:lastModifiedBy>
  <cp:revision>487</cp:revision>
  <dcterms:created xsi:type="dcterms:W3CDTF">2019-02-11T10:45:01Z</dcterms:created>
  <dcterms:modified xsi:type="dcterms:W3CDTF">2025-03-13T12:44:05Z</dcterms:modified>
</cp:coreProperties>
</file>