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372" r:id="rId2"/>
    <p:sldId id="257" r:id="rId3"/>
    <p:sldId id="258" r:id="rId4"/>
    <p:sldId id="265" r:id="rId5"/>
    <p:sldId id="266" r:id="rId6"/>
    <p:sldId id="267" r:id="rId7"/>
    <p:sldId id="268" r:id="rId8"/>
    <p:sldId id="382" r:id="rId9"/>
    <p:sldId id="38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rnhardkoester.de/" TargetMode="External"/><Relationship Id="rId2" Type="http://schemas.openxmlformats.org/officeDocument/2006/relationships/hyperlink" Target="https://www.youtube.com/channel/UCgOVtwfn25rP79CzB8nFZKA/video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Summer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0"/>
            <a:ext cx="12191999" cy="6468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Start </a:t>
            </a:r>
            <a:r>
              <a:rPr lang="de-DE" sz="240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>
                <a:solidFill>
                  <a:srgbClr val="000000"/>
                </a:solidFill>
                <a:ea typeface="Droid Sans Fallback"/>
              </a:rPr>
              <a:t> Wednesday, 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6</a:t>
            </a:r>
            <a:r>
              <a:rPr lang="de-DE" sz="2400">
                <a:solidFill>
                  <a:srgbClr val="000000"/>
                </a:solidFill>
                <a:ea typeface="Droid Sans Fallback"/>
              </a:rPr>
              <a:t> March  2024</a:t>
            </a: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Classroom lectures will be streamed, if technically possible, via a zoom-meeting (see moodle)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Lectures will be recored and uploaded on youtube (see my youtube channel und my hompage)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Exam type: Term paper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  <a:hlinkClick r:id="rId2"/>
              </a:rPr>
              <a:t>Youtube-channel Bernhard Köster</a:t>
            </a: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  <a:hlinkClick r:id="rId3"/>
              </a:rPr>
              <a:t>Homepage Bernhard Köster</a:t>
            </a: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Material will be mainly distributed via my homepage, organisational aspects via moodle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Please bring a laptop or Tablet in calss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Kind regards		Bernhard Köster 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6FED8B2-97AF-49A4-B39C-7CE2436A4C1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295400" imgH="419100" progId="Equation.3">
                  <p:embed/>
                </p:oleObj>
              </mc:Choice>
              <mc:Fallback>
                <p:oleObj name="Formel" r:id="rId2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36480" imgH="419040" progId="Equation.3">
                  <p:embed/>
                </p:oleObj>
              </mc:Choice>
              <mc:Fallback>
                <p:oleObj name="Formel" r:id="rId4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328590F-DAC6-4AFB-BE9A-96811B3F54C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8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86741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/>
              <a:t> a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2ED990C-26AB-4E30-98DD-DE7324493A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3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Breitbild</PresentationFormat>
  <Paragraphs>128</Paragraphs>
  <Slides>9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Droid Sans Fallback</vt:lpstr>
      <vt:lpstr>Sparkasse Rg</vt:lpstr>
      <vt:lpstr>Times New Roman</vt:lpstr>
      <vt:lpstr>Office</vt:lpstr>
      <vt:lpstr>Formel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86</cp:revision>
  <dcterms:created xsi:type="dcterms:W3CDTF">2020-09-20T22:46:24Z</dcterms:created>
  <dcterms:modified xsi:type="dcterms:W3CDTF">2024-03-05T14:41:14Z</dcterms:modified>
</cp:coreProperties>
</file>